
<file path=[Content_Types].xml><?xml version="1.0" encoding="utf-8"?>
<Types xmlns="http://schemas.openxmlformats.org/package/2006/content-types">
  <Default Extension="fntdata" ContentType="application/x-fontdata"/>
  <Default Extension="jfif"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media/audio10.wav" ContentType="audio/wav"/>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1" r:id="rId1"/>
    <p:sldMasterId id="2147483672" r:id="rId2"/>
  </p:sldMasterIdLst>
  <p:notesMasterIdLst>
    <p:notesMasterId r:id="rId58"/>
  </p:notesMasterIdLst>
  <p:sldIdLst>
    <p:sldId id="257" r:id="rId3"/>
    <p:sldId id="256" r:id="rId4"/>
    <p:sldId id="258" r:id="rId5"/>
    <p:sldId id="259" r:id="rId6"/>
    <p:sldId id="272" r:id="rId7"/>
    <p:sldId id="273" r:id="rId8"/>
    <p:sldId id="284" r:id="rId9"/>
    <p:sldId id="285" r:id="rId10"/>
    <p:sldId id="286" r:id="rId11"/>
    <p:sldId id="274" r:id="rId12"/>
    <p:sldId id="275" r:id="rId13"/>
    <p:sldId id="287" r:id="rId14"/>
    <p:sldId id="289" r:id="rId15"/>
    <p:sldId id="290" r:id="rId16"/>
    <p:sldId id="263" r:id="rId17"/>
    <p:sldId id="267" r:id="rId18"/>
    <p:sldId id="268" r:id="rId19"/>
    <p:sldId id="269" r:id="rId20"/>
    <p:sldId id="264" r:id="rId21"/>
    <p:sldId id="292" r:id="rId22"/>
    <p:sldId id="293" r:id="rId23"/>
    <p:sldId id="294" r:id="rId24"/>
    <p:sldId id="295" r:id="rId25"/>
    <p:sldId id="296" r:id="rId26"/>
    <p:sldId id="297" r:id="rId27"/>
    <p:sldId id="298" r:id="rId28"/>
    <p:sldId id="303" r:id="rId29"/>
    <p:sldId id="304" r:id="rId30"/>
    <p:sldId id="305" r:id="rId31"/>
    <p:sldId id="306" r:id="rId32"/>
    <p:sldId id="307" r:id="rId33"/>
    <p:sldId id="308" r:id="rId34"/>
    <p:sldId id="309" r:id="rId35"/>
    <p:sldId id="310" r:id="rId36"/>
    <p:sldId id="311" r:id="rId37"/>
    <p:sldId id="301" r:id="rId38"/>
    <p:sldId id="299" r:id="rId39"/>
    <p:sldId id="300" r:id="rId40"/>
    <p:sldId id="302" r:id="rId41"/>
    <p:sldId id="271" r:id="rId42"/>
    <p:sldId id="312" r:id="rId43"/>
    <p:sldId id="260" r:id="rId44"/>
    <p:sldId id="261" r:id="rId45"/>
    <p:sldId id="262" r:id="rId46"/>
    <p:sldId id="265" r:id="rId47"/>
    <p:sldId id="266" r:id="rId48"/>
    <p:sldId id="270" r:id="rId49"/>
    <p:sldId id="276" r:id="rId50"/>
    <p:sldId id="277" r:id="rId51"/>
    <p:sldId id="278" r:id="rId52"/>
    <p:sldId id="279" r:id="rId53"/>
    <p:sldId id="280" r:id="rId54"/>
    <p:sldId id="281" r:id="rId55"/>
    <p:sldId id="282" r:id="rId56"/>
    <p:sldId id="283" r:id="rId57"/>
  </p:sldIdLst>
  <p:sldSz cx="12192000" cy="6858000"/>
  <p:notesSz cx="6858000" cy="9144000"/>
  <p:embeddedFontLst>
    <p:embeddedFont>
      <p:font typeface="Abril Fatface" panose="02000503000000020003" pitchFamily="2" charset="0"/>
      <p:regular r:id="rId59"/>
    </p:embeddedFont>
    <p:embeddedFont>
      <p:font typeface="Arial Black" panose="020B0A04020102020204" pitchFamily="34" charset="0"/>
      <p:bold r:id="rId60"/>
    </p:embeddedFont>
    <p:embeddedFont>
      <p:font typeface="Barlow Condensed" panose="00000506000000000000" pitchFamily="2" charset="0"/>
      <p:regular r:id="rId61"/>
      <p:bold r:id="rId62"/>
      <p:italic r:id="rId63"/>
      <p:boldItalic r:id="rId64"/>
    </p:embeddedFont>
    <p:embeddedFont>
      <p:font typeface="Calibri" panose="020F0502020204030204" pitchFamily="34" charset="0"/>
      <p:regular r:id="rId65"/>
      <p:bold r:id="rId66"/>
      <p:italic r:id="rId67"/>
      <p:boldItalic r:id="rId68"/>
    </p:embeddedFont>
    <p:embeddedFont>
      <p:font typeface="Darker Grotesque SemiBold" panose="020B0604020202020204" charset="0"/>
      <p:regular r:id="rId69"/>
      <p:bold r:id="rId70"/>
    </p:embeddedFont>
    <p:embeddedFont>
      <p:font typeface="Griffy" panose="020B0604020202020204" charset="0"/>
      <p:regular r:id="rId71"/>
    </p:embeddedFont>
    <p:embeddedFont>
      <p:font typeface="Homemade Apple" panose="020B0604020202020204" charset="0"/>
      <p:regular r:id="rId72"/>
    </p:embeddedFont>
    <p:embeddedFont>
      <p:font typeface="Poppins" panose="00000500000000000000" pitchFamily="2" charset="0"/>
      <p:regular r:id="rId73"/>
      <p:bold r:id="rId74"/>
      <p:italic r:id="rId75"/>
      <p:boldItalic r:id="rId76"/>
    </p:embeddedFont>
    <p:embeddedFont>
      <p:font typeface="Ribeye" panose="020B0604020202020204" charset="0"/>
      <p:regular r:id="rId77"/>
    </p:embeddedFont>
    <p:embeddedFont>
      <p:font typeface="Tahoma" panose="020B0604030504040204" pitchFamily="34" charset="0"/>
      <p:regular r:id="rId78"/>
      <p:bold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574" autoAdjust="0"/>
  </p:normalViewPr>
  <p:slideViewPr>
    <p:cSldViewPr snapToGrid="0">
      <p:cViewPr varScale="1">
        <p:scale>
          <a:sx n="63" d="100"/>
          <a:sy n="63" d="100"/>
        </p:scale>
        <p:origin x="780" y="32"/>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5.fntdata"/><Relationship Id="rId68" Type="http://schemas.openxmlformats.org/officeDocument/2006/relationships/font" Target="fonts/font10.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notesMaster" Target="notesMasters/notesMaster1.xml"/><Relationship Id="rId74" Type="http://schemas.openxmlformats.org/officeDocument/2006/relationships/font" Target="fonts/font16.fntdata"/><Relationship Id="rId79" Type="http://schemas.openxmlformats.org/officeDocument/2006/relationships/font" Target="fonts/font21.fntdata"/><Relationship Id="rId5" Type="http://schemas.openxmlformats.org/officeDocument/2006/relationships/slide" Target="slides/slide3.xml"/><Relationship Id="rId61" Type="http://schemas.openxmlformats.org/officeDocument/2006/relationships/font" Target="fonts/font3.fntdata"/><Relationship Id="rId82"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6.fntdata"/><Relationship Id="rId69" Type="http://schemas.openxmlformats.org/officeDocument/2006/relationships/font" Target="fonts/font11.fntdata"/><Relationship Id="rId77" Type="http://schemas.openxmlformats.org/officeDocument/2006/relationships/font" Target="fonts/font19.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4.fntdata"/><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8.fntdata"/><Relationship Id="rId7" Type="http://schemas.openxmlformats.org/officeDocument/2006/relationships/slide" Target="slides/slide5.xml"/><Relationship Id="rId71" Type="http://schemas.openxmlformats.org/officeDocument/2006/relationships/font" Target="fonts/font13.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4"/>
        <p:cNvGrpSpPr/>
        <p:nvPr/>
      </p:nvGrpSpPr>
      <p:grpSpPr>
        <a:xfrm>
          <a:off x="0" y="0"/>
          <a:ext cx="0" cy="0"/>
          <a:chOff x="0" y="0"/>
          <a:chExt cx="0" cy="0"/>
        </a:xfrm>
      </p:grpSpPr>
      <p:sp>
        <p:nvSpPr>
          <p:cNvPr id="2705" name="Google Shape;2705;ga073618e6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6" name="Google Shape;2706;ga073618e6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8"/>
        <p:cNvGrpSpPr/>
        <p:nvPr/>
      </p:nvGrpSpPr>
      <p:grpSpPr>
        <a:xfrm>
          <a:off x="0" y="0"/>
          <a:ext cx="0" cy="0"/>
          <a:chOff x="0" y="0"/>
          <a:chExt cx="0" cy="0"/>
        </a:xfrm>
      </p:grpSpPr>
      <p:sp>
        <p:nvSpPr>
          <p:cNvPr id="3469" name="Google Shape;3469;ga073618e60_0_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0" name="Google Shape;3470;ga073618e60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2"/>
        <p:cNvGrpSpPr/>
        <p:nvPr/>
      </p:nvGrpSpPr>
      <p:grpSpPr>
        <a:xfrm>
          <a:off x="0" y="0"/>
          <a:ext cx="0" cy="0"/>
          <a:chOff x="0" y="0"/>
          <a:chExt cx="0" cy="0"/>
        </a:xfrm>
      </p:grpSpPr>
      <p:sp>
        <p:nvSpPr>
          <p:cNvPr id="3613" name="Google Shape;3613;ga073618e60_0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4" name="Google Shape;3614;ga073618e60_0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a073618e60_0_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a073618e60_0_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4568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a073618e60_0_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a073618e60_0_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11789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3"/>
        <p:cNvGrpSpPr/>
        <p:nvPr/>
      </p:nvGrpSpPr>
      <p:grpSpPr>
        <a:xfrm>
          <a:off x="0" y="0"/>
          <a:ext cx="0" cy="0"/>
          <a:chOff x="0" y="0"/>
          <a:chExt cx="0" cy="0"/>
        </a:xfrm>
      </p:grpSpPr>
      <p:sp>
        <p:nvSpPr>
          <p:cNvPr id="2754" name="Google Shape;2754;ga073618e60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5" name="Google Shape;2755;ga073618e60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8"/>
        <p:cNvGrpSpPr/>
        <p:nvPr/>
      </p:nvGrpSpPr>
      <p:grpSpPr>
        <a:xfrm>
          <a:off x="0" y="0"/>
          <a:ext cx="0" cy="0"/>
          <a:chOff x="0" y="0"/>
          <a:chExt cx="0" cy="0"/>
        </a:xfrm>
      </p:grpSpPr>
      <p:sp>
        <p:nvSpPr>
          <p:cNvPr id="2829" name="Google Shape;2829;ga073618e60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0" name="Google Shape;2830;ga073618e60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9"/>
        <p:cNvGrpSpPr/>
        <p:nvPr/>
      </p:nvGrpSpPr>
      <p:grpSpPr>
        <a:xfrm>
          <a:off x="0" y="0"/>
          <a:ext cx="0" cy="0"/>
          <a:chOff x="0" y="0"/>
          <a:chExt cx="0" cy="0"/>
        </a:xfrm>
      </p:grpSpPr>
      <p:sp>
        <p:nvSpPr>
          <p:cNvPr id="2840" name="Google Shape;2840;ga073618e60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1" name="Google Shape;2841;ga073618e60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6"/>
        <p:cNvGrpSpPr/>
        <p:nvPr/>
      </p:nvGrpSpPr>
      <p:grpSpPr>
        <a:xfrm>
          <a:off x="0" y="0"/>
          <a:ext cx="0" cy="0"/>
          <a:chOff x="0" y="0"/>
          <a:chExt cx="0" cy="0"/>
        </a:xfrm>
      </p:grpSpPr>
      <p:sp>
        <p:nvSpPr>
          <p:cNvPr id="2857" name="Google Shape;2857;ga073618e60_0_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8" name="Google Shape;2858;ga073618e60_0_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4"/>
        <p:cNvGrpSpPr/>
        <p:nvPr/>
      </p:nvGrpSpPr>
      <p:grpSpPr>
        <a:xfrm>
          <a:off x="0" y="0"/>
          <a:ext cx="0" cy="0"/>
          <a:chOff x="0" y="0"/>
          <a:chExt cx="0" cy="0"/>
        </a:xfrm>
      </p:grpSpPr>
      <p:sp>
        <p:nvSpPr>
          <p:cNvPr id="2765" name="Google Shape;2765;ga073618e60_0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6" name="Google Shape;2766;ga073618e60_0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4"/>
        <p:cNvGrpSpPr/>
        <p:nvPr/>
      </p:nvGrpSpPr>
      <p:grpSpPr>
        <a:xfrm>
          <a:off x="0" y="0"/>
          <a:ext cx="0" cy="0"/>
          <a:chOff x="0" y="0"/>
          <a:chExt cx="0" cy="0"/>
        </a:xfrm>
      </p:grpSpPr>
      <p:sp>
        <p:nvSpPr>
          <p:cNvPr id="2725" name="Google Shape;2725;ga073618e60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6" name="Google Shape;2726;ga073618e60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25609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8"/>
        <p:cNvGrpSpPr/>
        <p:nvPr/>
      </p:nvGrpSpPr>
      <p:grpSpPr>
        <a:xfrm>
          <a:off x="0" y="0"/>
          <a:ext cx="0" cy="0"/>
          <a:chOff x="0" y="0"/>
          <a:chExt cx="0" cy="0"/>
        </a:xfrm>
      </p:grpSpPr>
      <p:sp>
        <p:nvSpPr>
          <p:cNvPr id="2699" name="Google Shape;2699;ga073618e60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0" name="Google Shape;2700;ga073618e60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Ms Huyền Phạm</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a:t>
            </a: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0936.082.789</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YOUTUBE: MsPham.  Facebook: Dạy và học cùng công nghệ.</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EECC46-6824-4010-83A2-4664F165479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66525408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l"/>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Ms Huyền Phạm</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a:t>
            </a: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0936.082.789</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YOUTUBE: MsPham.  Facebook: Dạy và học cùng công nghệ.</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EECC46-6824-4010-83A2-4664F165479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59593561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Ms Huyền Phạm</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a:t>
            </a: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0936.082.789</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YOUTUBE: MsPham.  Facebook: Dạy và học cùng công nghệ.</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EECC46-6824-4010-83A2-4664F165479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24287266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l"/>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Ms Huyền Phạm</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a:t>
            </a: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0936.082.789</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YOUTUBE: MsPham.  Facebook: Dạy và học cùng công nghệ.</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EECC46-6824-4010-83A2-4664F165479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49748356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l"/>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Ms Huyền Phạm</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a:t>
            </a: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0936.082.789</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YOUTUBE: MsPham.  Facebook: Dạy và học cùng công nghệ.</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EECC46-6824-4010-83A2-4664F165479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40583906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l"/>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Ms Huyền Phạm</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a:t>
            </a: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0936.082.789</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YOUTUBE: MsPham.  Facebook: Dạy và học cùng công nghệ.</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EECC46-6824-4010-83A2-4664F165479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68344013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l"/>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Ms Huyền Phạm</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a:t>
            </a: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0936.082.789</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YOUTUBE: MsPham.  Facebook: Dạy và học cùng công nghệ.</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EECC46-6824-4010-83A2-4664F165479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690443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lgn="l">
              <a:buNone/>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EECC46-6824-4010-83A2-4664F165479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5043039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l"/>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Ms Huyền Phạm</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a:t>
            </a:r>
            <a:r>
              <a:rPr lang="en-US" sz="1200" b="0" cap="none" spc="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0936.082.789</a:t>
            </a:r>
            <a:r>
              <a:rPr lang="en-US" sz="1200" b="0" cap="none" spc="0" baseline="0" dirty="0">
                <a:ln w="0"/>
                <a:solidFill>
                  <a:srgbClr val="002060"/>
                </a:solidFill>
                <a:effectLst>
                  <a:outerShdw blurRad="38100" dist="19050" dir="2700000" algn="tl" rotWithShape="0">
                    <a:schemeClr val="dk1">
                      <a:alpha val="40000"/>
                    </a:schemeClr>
                  </a:outerShdw>
                </a:effectLst>
                <a:latin typeface="Tahoma" panose="020B0604030504040204" pitchFamily="34" charset="0"/>
                <a:cs typeface="Tahoma" panose="020B0604030504040204" pitchFamily="34" charset="0"/>
              </a:rPr>
              <a:t> – YOUTUBE: MsPham.  Facebook: Dạy và học cùng công nghệ.</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EECC46-6824-4010-83A2-4664F165479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889002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4"/>
        <p:cNvGrpSpPr/>
        <p:nvPr/>
      </p:nvGrpSpPr>
      <p:grpSpPr>
        <a:xfrm>
          <a:off x="0" y="0"/>
          <a:ext cx="0" cy="0"/>
          <a:chOff x="0" y="0"/>
          <a:chExt cx="0" cy="0"/>
        </a:xfrm>
      </p:grpSpPr>
      <p:sp>
        <p:nvSpPr>
          <p:cNvPr id="2725" name="Google Shape;2725;ga073618e60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6" name="Google Shape;2726;ga073618e60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29568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1"/>
        <p:cNvGrpSpPr/>
        <p:nvPr/>
      </p:nvGrpSpPr>
      <p:grpSpPr>
        <a:xfrm>
          <a:off x="0" y="0"/>
          <a:ext cx="0" cy="0"/>
          <a:chOff x="0" y="0"/>
          <a:chExt cx="0" cy="0"/>
        </a:xfrm>
      </p:grpSpPr>
      <p:sp>
        <p:nvSpPr>
          <p:cNvPr id="2712" name="Google Shape;2712;ga073618e60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3" name="Google Shape;2713;ga073618e60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4"/>
        <p:cNvGrpSpPr/>
        <p:nvPr/>
      </p:nvGrpSpPr>
      <p:grpSpPr>
        <a:xfrm>
          <a:off x="0" y="0"/>
          <a:ext cx="0" cy="0"/>
          <a:chOff x="0" y="0"/>
          <a:chExt cx="0" cy="0"/>
        </a:xfrm>
      </p:grpSpPr>
      <p:sp>
        <p:nvSpPr>
          <p:cNvPr id="2725" name="Google Shape;2725;ga073618e60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6" name="Google Shape;2726;ga073618e60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74241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4"/>
        <p:cNvGrpSpPr/>
        <p:nvPr/>
      </p:nvGrpSpPr>
      <p:grpSpPr>
        <a:xfrm>
          <a:off x="0" y="0"/>
          <a:ext cx="0" cy="0"/>
          <a:chOff x="0" y="0"/>
          <a:chExt cx="0" cy="0"/>
        </a:xfrm>
      </p:grpSpPr>
      <p:sp>
        <p:nvSpPr>
          <p:cNvPr id="3095" name="Google Shape;3095;ga073618e60_0_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6" name="Google Shape;3096;ga073618e60_0_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1"/>
        <p:cNvGrpSpPr/>
        <p:nvPr/>
      </p:nvGrpSpPr>
      <p:grpSpPr>
        <a:xfrm>
          <a:off x="0" y="0"/>
          <a:ext cx="0" cy="0"/>
          <a:chOff x="0" y="0"/>
          <a:chExt cx="0" cy="0"/>
        </a:xfrm>
      </p:grpSpPr>
      <p:sp>
        <p:nvSpPr>
          <p:cNvPr id="2732" name="Google Shape;2732;ga073618e60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3" name="Google Shape;2733;ga073618e60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8"/>
        <p:cNvGrpSpPr/>
        <p:nvPr/>
      </p:nvGrpSpPr>
      <p:grpSpPr>
        <a:xfrm>
          <a:off x="0" y="0"/>
          <a:ext cx="0" cy="0"/>
          <a:chOff x="0" y="0"/>
          <a:chExt cx="0" cy="0"/>
        </a:xfrm>
      </p:grpSpPr>
      <p:sp>
        <p:nvSpPr>
          <p:cNvPr id="2739" name="Google Shape;2739;ga073618e60_0_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0" name="Google Shape;2740;ga073618e60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7"/>
        <p:cNvGrpSpPr/>
        <p:nvPr/>
      </p:nvGrpSpPr>
      <p:grpSpPr>
        <a:xfrm>
          <a:off x="0" y="0"/>
          <a:ext cx="0" cy="0"/>
          <a:chOff x="0" y="0"/>
          <a:chExt cx="0" cy="0"/>
        </a:xfrm>
      </p:grpSpPr>
      <p:sp>
        <p:nvSpPr>
          <p:cNvPr id="2748" name="Google Shape;2748;ga073618e60_0_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9" name="Google Shape;2749;ga073618e60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0"/>
        <p:cNvGrpSpPr/>
        <p:nvPr/>
      </p:nvGrpSpPr>
      <p:grpSpPr>
        <a:xfrm>
          <a:off x="0" y="0"/>
          <a:ext cx="0" cy="0"/>
          <a:chOff x="0" y="0"/>
          <a:chExt cx="0" cy="0"/>
        </a:xfrm>
      </p:grpSpPr>
      <p:sp>
        <p:nvSpPr>
          <p:cNvPr id="2771" name="Google Shape;2771;ga073618e60_0_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2" name="Google Shape;2772;ga073618e60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3"/>
        <p:cNvGrpSpPr/>
        <p:nvPr/>
      </p:nvGrpSpPr>
      <p:grpSpPr>
        <a:xfrm>
          <a:off x="0" y="0"/>
          <a:ext cx="0" cy="0"/>
          <a:chOff x="0" y="0"/>
          <a:chExt cx="0" cy="0"/>
        </a:xfrm>
      </p:grpSpPr>
      <p:sp>
        <p:nvSpPr>
          <p:cNvPr id="2814" name="Google Shape;2814;ga073618e60_0_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5" name="Google Shape;2815;ga073618e60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3"/>
        <p:cNvGrpSpPr/>
        <p:nvPr/>
      </p:nvGrpSpPr>
      <p:grpSpPr>
        <a:xfrm>
          <a:off x="0" y="0"/>
          <a:ext cx="0" cy="0"/>
          <a:chOff x="0" y="0"/>
          <a:chExt cx="0" cy="0"/>
        </a:xfrm>
      </p:grpSpPr>
      <p:sp>
        <p:nvSpPr>
          <p:cNvPr id="2874" name="Google Shape;2874;ga073618e60_0_2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5" name="Google Shape;2875;ga073618e60_0_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8"/>
        <p:cNvGrpSpPr/>
        <p:nvPr/>
      </p:nvGrpSpPr>
      <p:grpSpPr>
        <a:xfrm>
          <a:off x="0" y="0"/>
          <a:ext cx="0" cy="0"/>
          <a:chOff x="0" y="0"/>
          <a:chExt cx="0" cy="0"/>
        </a:xfrm>
      </p:grpSpPr>
      <p:sp>
        <p:nvSpPr>
          <p:cNvPr id="3729" name="Google Shape;3729;ga073618e60_0_7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0" name="Google Shape;3730;ga073618e60_0_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1"/>
        <p:cNvGrpSpPr/>
        <p:nvPr/>
      </p:nvGrpSpPr>
      <p:grpSpPr>
        <a:xfrm>
          <a:off x="0" y="0"/>
          <a:ext cx="0" cy="0"/>
          <a:chOff x="0" y="0"/>
          <a:chExt cx="0" cy="0"/>
        </a:xfrm>
      </p:grpSpPr>
      <p:sp>
        <p:nvSpPr>
          <p:cNvPr id="3742" name="Google Shape;3742;gdd2b7b2bc9_0_23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3" name="Google Shape;3743;gdd2b7b2bc9_0_2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4"/>
        <p:cNvGrpSpPr/>
        <p:nvPr/>
      </p:nvGrpSpPr>
      <p:grpSpPr>
        <a:xfrm>
          <a:off x="0" y="0"/>
          <a:ext cx="0" cy="0"/>
          <a:chOff x="0" y="0"/>
          <a:chExt cx="0" cy="0"/>
        </a:xfrm>
      </p:grpSpPr>
      <p:sp>
        <p:nvSpPr>
          <p:cNvPr id="2725" name="Google Shape;2725;ga073618e60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6" name="Google Shape;2726;ga073618e60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2"/>
        <p:cNvGrpSpPr/>
        <p:nvPr/>
      </p:nvGrpSpPr>
      <p:grpSpPr>
        <a:xfrm>
          <a:off x="0" y="0"/>
          <a:ext cx="0" cy="0"/>
          <a:chOff x="0" y="0"/>
          <a:chExt cx="0" cy="0"/>
        </a:xfrm>
      </p:grpSpPr>
      <p:sp>
        <p:nvSpPr>
          <p:cNvPr id="3803" name="Google Shape;3803;gdd2b7b2bc9_0_28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04" name="Google Shape;3804;gdd2b7b2bc9_0_2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1"/>
        <p:cNvGrpSpPr/>
        <p:nvPr/>
      </p:nvGrpSpPr>
      <p:grpSpPr>
        <a:xfrm>
          <a:off x="0" y="0"/>
          <a:ext cx="0" cy="0"/>
          <a:chOff x="0" y="0"/>
          <a:chExt cx="0" cy="0"/>
        </a:xfrm>
      </p:grpSpPr>
      <p:sp>
        <p:nvSpPr>
          <p:cNvPr id="3812" name="Google Shape;3812;gdcfcaea2c4_0_10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3" name="Google Shape;3813;gdcfcaea2c4_0_10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7"/>
        <p:cNvGrpSpPr/>
        <p:nvPr/>
      </p:nvGrpSpPr>
      <p:grpSpPr>
        <a:xfrm>
          <a:off x="0" y="0"/>
          <a:ext cx="0" cy="0"/>
          <a:chOff x="0" y="0"/>
          <a:chExt cx="0" cy="0"/>
        </a:xfrm>
      </p:grpSpPr>
      <p:sp>
        <p:nvSpPr>
          <p:cNvPr id="3978" name="Google Shape;3978;gdcfcaea2c4_0_13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79" name="Google Shape;3979;gdcfcaea2c4_0_1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1"/>
        <p:cNvGrpSpPr/>
        <p:nvPr/>
      </p:nvGrpSpPr>
      <p:grpSpPr>
        <a:xfrm>
          <a:off x="0" y="0"/>
          <a:ext cx="0" cy="0"/>
          <a:chOff x="0" y="0"/>
          <a:chExt cx="0" cy="0"/>
        </a:xfrm>
      </p:grpSpPr>
      <p:sp>
        <p:nvSpPr>
          <p:cNvPr id="4432" name="Google Shape;4432;ga073618e60_0_9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3" name="Google Shape;4433;ga073618e60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1"/>
        <p:cNvGrpSpPr/>
        <p:nvPr/>
      </p:nvGrpSpPr>
      <p:grpSpPr>
        <a:xfrm>
          <a:off x="0" y="0"/>
          <a:ext cx="0" cy="0"/>
          <a:chOff x="0" y="0"/>
          <a:chExt cx="0" cy="0"/>
        </a:xfrm>
      </p:grpSpPr>
      <p:sp>
        <p:nvSpPr>
          <p:cNvPr id="4532" name="Google Shape;4532;ga073618e60_0_9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3" name="Google Shape;4533;ga073618e60_0_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2"/>
        <p:cNvGrpSpPr/>
        <p:nvPr/>
      </p:nvGrpSpPr>
      <p:grpSpPr>
        <a:xfrm>
          <a:off x="0" y="0"/>
          <a:ext cx="0" cy="0"/>
          <a:chOff x="0" y="0"/>
          <a:chExt cx="0" cy="0"/>
        </a:xfrm>
      </p:grpSpPr>
      <p:sp>
        <p:nvSpPr>
          <p:cNvPr id="4833" name="Google Shape;4833;ga0744a8d92_0_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4" name="Google Shape;4834;ga0744a8d92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a073618e60_0_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a073618e60_0_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a073618e60_0_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a073618e60_0_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a073618e60_0_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a073618e60_0_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164134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a073618e60_0_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a073618e60_0_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35966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4"/>
        <p:cNvGrpSpPr/>
        <p:nvPr/>
      </p:nvGrpSpPr>
      <p:grpSpPr>
        <a:xfrm>
          <a:off x="0" y="0"/>
          <a:ext cx="0" cy="0"/>
          <a:chOff x="0" y="0"/>
          <a:chExt cx="0" cy="0"/>
        </a:xfrm>
      </p:grpSpPr>
      <p:sp>
        <p:nvSpPr>
          <p:cNvPr id="3115" name="Google Shape;3115;ga073618e60_0_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6" name="Google Shape;3116;ga073618e60_0_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6130898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hyperlink" Target="https://www.facebook.com/SlidesManiaSM/" TargetMode="External"/><Relationship Id="rId7" Type="http://schemas.openxmlformats.org/officeDocument/2006/relationships/hyperlink" Target="https://www.pinterest.com/slidesmania/" TargetMode="External"/><Relationship Id="rId2" Type="http://schemas.openxmlformats.org/officeDocument/2006/relationships/hyperlink" Target="https://slidesmania.com/questions-powerpoint-google-slides/can-i-use-these-templates/" TargetMode="External"/><Relationship Id="rId1" Type="http://schemas.openxmlformats.org/officeDocument/2006/relationships/slideMaster" Target="../slideMasters/slideMaster1.xml"/><Relationship Id="rId6" Type="http://schemas.openxmlformats.org/officeDocument/2006/relationships/image" Target="../media/image2.png"/><Relationship Id="rId11" Type="http://schemas.openxmlformats.org/officeDocument/2006/relationships/image" Target="../media/image5.png"/><Relationship Id="rId5" Type="http://schemas.openxmlformats.org/officeDocument/2006/relationships/hyperlink" Target="https://twitter.com/SlidesManiaSM/" TargetMode="External"/><Relationship Id="rId10" Type="http://schemas.openxmlformats.org/officeDocument/2006/relationships/image" Target="../media/image4.png"/><Relationship Id="rId4" Type="http://schemas.openxmlformats.org/officeDocument/2006/relationships/image" Target="../media/image1.png"/><Relationship Id="rId9" Type="http://schemas.openxmlformats.org/officeDocument/2006/relationships/hyperlink" Target="https://www.instagram.com/slidesmania/"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001 Title 1">
  <p:cSld name="CUSTOM_24">
    <p:spTree>
      <p:nvGrpSpPr>
        <p:cNvPr id="1" name="Shape 10"/>
        <p:cNvGrpSpPr/>
        <p:nvPr/>
      </p:nvGrpSpPr>
      <p:grpSpPr>
        <a:xfrm>
          <a:off x="0" y="0"/>
          <a:ext cx="0" cy="0"/>
          <a:chOff x="0" y="0"/>
          <a:chExt cx="0" cy="0"/>
        </a:xfrm>
      </p:grpSpPr>
      <p:grpSp>
        <p:nvGrpSpPr>
          <p:cNvPr id="11" name="Google Shape;11;p2"/>
          <p:cNvGrpSpPr/>
          <p:nvPr/>
        </p:nvGrpSpPr>
        <p:grpSpPr>
          <a:xfrm flipH="1">
            <a:off x="3411453" y="3756817"/>
            <a:ext cx="560840" cy="1552663"/>
            <a:chOff x="2092779" y="2646725"/>
            <a:chExt cx="1565718" cy="4334625"/>
          </a:xfrm>
        </p:grpSpPr>
        <p:sp>
          <p:nvSpPr>
            <p:cNvPr id="12" name="Google Shape;12;p2"/>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 name="Google Shape;13;p2"/>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 name="Google Shape;14;p2"/>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 name="Google Shape;15;p2"/>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 name="Google Shape;16;p2"/>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 name="Google Shape;17;p2"/>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8" name="Google Shape;18;p2"/>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 name="Google Shape;19;p2"/>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0" name="Google Shape;20;p2"/>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 name="Google Shape;21;p2"/>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 name="Google Shape;22;p2"/>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 name="Google Shape;23;p2"/>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 name="Google Shape;24;p2"/>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 name="Google Shape;25;p2"/>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 name="Google Shape;26;p2"/>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 name="Google Shape;27;p2"/>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8" name="Google Shape;28;p2"/>
          <p:cNvSpPr/>
          <p:nvPr/>
        </p:nvSpPr>
        <p:spPr>
          <a:xfrm>
            <a:off x="0" y="4797675"/>
            <a:ext cx="12181522" cy="2060431"/>
          </a:xfrm>
          <a:custGeom>
            <a:avLst/>
            <a:gdLst/>
            <a:ahLst/>
            <a:cxnLst/>
            <a:rect l="l" t="t" r="r" b="b"/>
            <a:pathLst>
              <a:path w="12181522" h="2348069" extrusionOk="0">
                <a:moveTo>
                  <a:pt x="0" y="617663"/>
                </a:moveTo>
                <a:cubicBezTo>
                  <a:pt x="480441" y="665002"/>
                  <a:pt x="876776" y="647285"/>
                  <a:pt x="1167384" y="617663"/>
                </a:cubicBezTo>
                <a:cubicBezTo>
                  <a:pt x="1725644" y="560703"/>
                  <a:pt x="1822609" y="466977"/>
                  <a:pt x="2310384" y="452594"/>
                </a:cubicBezTo>
                <a:cubicBezTo>
                  <a:pt x="2857500" y="436497"/>
                  <a:pt x="2904744" y="549464"/>
                  <a:pt x="3440716" y="528794"/>
                </a:cubicBezTo>
                <a:cubicBezTo>
                  <a:pt x="3942303" y="509459"/>
                  <a:pt x="3974211" y="407732"/>
                  <a:pt x="4494848" y="350963"/>
                </a:cubicBezTo>
                <a:cubicBezTo>
                  <a:pt x="5079111" y="287336"/>
                  <a:pt x="5213985" y="396397"/>
                  <a:pt x="6031516" y="427163"/>
                </a:cubicBezTo>
                <a:cubicBezTo>
                  <a:pt x="6649212" y="450404"/>
                  <a:pt x="7112603" y="408398"/>
                  <a:pt x="7466648" y="376394"/>
                </a:cubicBezTo>
                <a:cubicBezTo>
                  <a:pt x="8393049" y="292479"/>
                  <a:pt x="8809577" y="139603"/>
                  <a:pt x="9308116" y="58926"/>
                </a:cubicBezTo>
                <a:cubicBezTo>
                  <a:pt x="9950578" y="-45087"/>
                  <a:pt x="10904030" y="-57469"/>
                  <a:pt x="12181523" y="414494"/>
                </a:cubicBezTo>
                <a:cubicBezTo>
                  <a:pt x="12181523" y="1059051"/>
                  <a:pt x="12181523" y="1703513"/>
                  <a:pt x="12181523" y="2348069"/>
                </a:cubicBezTo>
                <a:cubicBezTo>
                  <a:pt x="8121015" y="2348069"/>
                  <a:pt x="4060603" y="2348069"/>
                  <a:pt x="95" y="2348069"/>
                </a:cubicBezTo>
                <a:cubicBezTo>
                  <a:pt x="0" y="1771235"/>
                  <a:pt x="0" y="1194401"/>
                  <a:pt x="0" y="61766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a:p>
        </p:txBody>
      </p:sp>
      <p:sp>
        <p:nvSpPr>
          <p:cNvPr id="29" name="Google Shape;29;p2"/>
          <p:cNvSpPr/>
          <p:nvPr/>
        </p:nvSpPr>
        <p:spPr>
          <a:xfrm>
            <a:off x="247376" y="293601"/>
            <a:ext cx="2717214" cy="1411320"/>
          </a:xfrm>
          <a:custGeom>
            <a:avLst/>
            <a:gdLst/>
            <a:ahLst/>
            <a:cxnLst/>
            <a:rect l="l" t="t" r="r" b="b"/>
            <a:pathLst>
              <a:path w="2953493" h="1534044" extrusionOk="0">
                <a:moveTo>
                  <a:pt x="635694" y="613372"/>
                </a:moveTo>
                <a:cubicBezTo>
                  <a:pt x="663983" y="452875"/>
                  <a:pt x="784379" y="324478"/>
                  <a:pt x="939923" y="288379"/>
                </a:cubicBezTo>
                <a:cubicBezTo>
                  <a:pt x="1107372" y="249517"/>
                  <a:pt x="1284251" y="324669"/>
                  <a:pt x="1375596" y="475069"/>
                </a:cubicBezTo>
                <a:cubicBezTo>
                  <a:pt x="1385121" y="428206"/>
                  <a:pt x="1432270" y="220846"/>
                  <a:pt x="1624580" y="94735"/>
                </a:cubicBezTo>
                <a:cubicBezTo>
                  <a:pt x="1820890" y="-34043"/>
                  <a:pt x="2110164" y="-39948"/>
                  <a:pt x="2302283" y="129311"/>
                </a:cubicBezTo>
                <a:cubicBezTo>
                  <a:pt x="2496975" y="300856"/>
                  <a:pt x="2484401" y="557841"/>
                  <a:pt x="2482116" y="592607"/>
                </a:cubicBezTo>
                <a:cubicBezTo>
                  <a:pt x="2492498" y="590797"/>
                  <a:pt x="2740815" y="551173"/>
                  <a:pt x="2876260" y="717099"/>
                </a:cubicBezTo>
                <a:cubicBezTo>
                  <a:pt x="3016563" y="888930"/>
                  <a:pt x="2958842" y="1187062"/>
                  <a:pt x="2758722" y="1311840"/>
                </a:cubicBezTo>
                <a:cubicBezTo>
                  <a:pt x="2598892" y="1411376"/>
                  <a:pt x="2375435" y="1383563"/>
                  <a:pt x="2226274" y="1235735"/>
                </a:cubicBezTo>
                <a:cubicBezTo>
                  <a:pt x="2216558" y="1340320"/>
                  <a:pt x="2172267" y="1398136"/>
                  <a:pt x="2150169" y="1422425"/>
                </a:cubicBezTo>
                <a:cubicBezTo>
                  <a:pt x="2022820" y="1562443"/>
                  <a:pt x="1766883" y="1569682"/>
                  <a:pt x="1610768" y="1450048"/>
                </a:cubicBezTo>
                <a:cubicBezTo>
                  <a:pt x="1523519" y="1383182"/>
                  <a:pt x="1487420" y="1292123"/>
                  <a:pt x="1472465" y="1242593"/>
                </a:cubicBezTo>
                <a:cubicBezTo>
                  <a:pt x="1465417" y="1263262"/>
                  <a:pt x="1448748" y="1302315"/>
                  <a:pt x="1410267" y="1332509"/>
                </a:cubicBezTo>
                <a:cubicBezTo>
                  <a:pt x="1345592" y="1383087"/>
                  <a:pt x="1254629" y="1380991"/>
                  <a:pt x="1189001" y="1346320"/>
                </a:cubicBezTo>
                <a:cubicBezTo>
                  <a:pt x="1117564" y="1308601"/>
                  <a:pt x="1091656" y="1240593"/>
                  <a:pt x="1085274" y="1221829"/>
                </a:cubicBezTo>
                <a:cubicBezTo>
                  <a:pt x="1083750" y="1250213"/>
                  <a:pt x="1076892" y="1301934"/>
                  <a:pt x="1043745" y="1353178"/>
                </a:cubicBezTo>
                <a:cubicBezTo>
                  <a:pt x="973546" y="1461763"/>
                  <a:pt x="845816" y="1475194"/>
                  <a:pt x="822479" y="1477670"/>
                </a:cubicBezTo>
                <a:cubicBezTo>
                  <a:pt x="682748" y="1492339"/>
                  <a:pt x="582640" y="1408614"/>
                  <a:pt x="552827" y="1380896"/>
                </a:cubicBezTo>
                <a:cubicBezTo>
                  <a:pt x="501582" y="1333176"/>
                  <a:pt x="475674" y="1280788"/>
                  <a:pt x="462911" y="1249547"/>
                </a:cubicBezTo>
                <a:cubicBezTo>
                  <a:pt x="433478" y="1314126"/>
                  <a:pt x="352230" y="1353274"/>
                  <a:pt x="275649" y="1348321"/>
                </a:cubicBezTo>
                <a:cubicBezTo>
                  <a:pt x="149157" y="1340224"/>
                  <a:pt x="63527" y="1250594"/>
                  <a:pt x="13426" y="1076668"/>
                </a:cubicBezTo>
                <a:cubicBezTo>
                  <a:pt x="-33151" y="915219"/>
                  <a:pt x="46668" y="742626"/>
                  <a:pt x="172493" y="647947"/>
                </a:cubicBezTo>
                <a:cubicBezTo>
                  <a:pt x="303462" y="549268"/>
                  <a:pt x="483770" y="535838"/>
                  <a:pt x="635694" y="613372"/>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0" name="Google Shape;30;p2"/>
          <p:cNvSpPr/>
          <p:nvPr/>
        </p:nvSpPr>
        <p:spPr>
          <a:xfrm>
            <a:off x="10528551" y="1176377"/>
            <a:ext cx="1611171" cy="951747"/>
          </a:xfrm>
          <a:custGeom>
            <a:avLst/>
            <a:gdLst/>
            <a:ahLst/>
            <a:cxnLst/>
            <a:rect l="l" t="t" r="r" b="b"/>
            <a:pathLst>
              <a:path w="2072246" h="1224112" extrusionOk="0">
                <a:moveTo>
                  <a:pt x="821417" y="373300"/>
                </a:moveTo>
                <a:cubicBezTo>
                  <a:pt x="810844" y="235188"/>
                  <a:pt x="878757" y="104696"/>
                  <a:pt x="994296" y="41354"/>
                </a:cubicBezTo>
                <a:cubicBezTo>
                  <a:pt x="1124598" y="-30083"/>
                  <a:pt x="1304906" y="-10176"/>
                  <a:pt x="1402252" y="110506"/>
                </a:cubicBezTo>
                <a:cubicBezTo>
                  <a:pt x="1504645" y="237379"/>
                  <a:pt x="1455115" y="400828"/>
                  <a:pt x="1450639" y="414734"/>
                </a:cubicBezTo>
                <a:cubicBezTo>
                  <a:pt x="1467021" y="395303"/>
                  <a:pt x="1534744" y="319580"/>
                  <a:pt x="1644282" y="311007"/>
                </a:cubicBezTo>
                <a:cubicBezTo>
                  <a:pt x="1675809" y="308531"/>
                  <a:pt x="1786204" y="299958"/>
                  <a:pt x="1837925" y="380158"/>
                </a:cubicBezTo>
                <a:cubicBezTo>
                  <a:pt x="1888027" y="457882"/>
                  <a:pt x="1840973" y="553895"/>
                  <a:pt x="1837925" y="559990"/>
                </a:cubicBezTo>
                <a:cubicBezTo>
                  <a:pt x="1861547" y="561324"/>
                  <a:pt x="1954606" y="569420"/>
                  <a:pt x="2017757" y="642953"/>
                </a:cubicBezTo>
                <a:cubicBezTo>
                  <a:pt x="2098910" y="737537"/>
                  <a:pt x="2081384" y="882983"/>
                  <a:pt x="2017757" y="967946"/>
                </a:cubicBezTo>
                <a:cubicBezTo>
                  <a:pt x="1915744" y="1104249"/>
                  <a:pt x="1708480" y="1067864"/>
                  <a:pt x="1651235" y="1057862"/>
                </a:cubicBezTo>
                <a:cubicBezTo>
                  <a:pt x="1502549" y="1031764"/>
                  <a:pt x="1405966" y="944515"/>
                  <a:pt x="1367676" y="905748"/>
                </a:cubicBezTo>
                <a:cubicBezTo>
                  <a:pt x="1361389" y="941467"/>
                  <a:pt x="1346435" y="999950"/>
                  <a:pt x="1305477" y="1057862"/>
                </a:cubicBezTo>
                <a:cubicBezTo>
                  <a:pt x="1183462" y="1230646"/>
                  <a:pt x="954195" y="1225026"/>
                  <a:pt x="925144" y="1223788"/>
                </a:cubicBezTo>
                <a:cubicBezTo>
                  <a:pt x="875519" y="1221788"/>
                  <a:pt x="758838" y="1217120"/>
                  <a:pt x="662350" y="1127014"/>
                </a:cubicBezTo>
                <a:cubicBezTo>
                  <a:pt x="592626" y="1061863"/>
                  <a:pt x="567766" y="984329"/>
                  <a:pt x="558622" y="947182"/>
                </a:cubicBezTo>
                <a:cubicBezTo>
                  <a:pt x="536810" y="972423"/>
                  <a:pt x="498424" y="1009380"/>
                  <a:pt x="441083" y="1030145"/>
                </a:cubicBezTo>
                <a:cubicBezTo>
                  <a:pt x="309353" y="1077960"/>
                  <a:pt x="156096" y="1012142"/>
                  <a:pt x="74562" y="912606"/>
                </a:cubicBezTo>
                <a:cubicBezTo>
                  <a:pt x="-40881" y="771636"/>
                  <a:pt x="-5449" y="571706"/>
                  <a:pt x="67609" y="449310"/>
                </a:cubicBezTo>
                <a:cubicBezTo>
                  <a:pt x="173717" y="271573"/>
                  <a:pt x="369360" y="240046"/>
                  <a:pt x="406413" y="234902"/>
                </a:cubicBezTo>
                <a:cubicBezTo>
                  <a:pt x="638346" y="202993"/>
                  <a:pt x="800557" y="353298"/>
                  <a:pt x="821417" y="373300"/>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1" name="Google Shape;31;p2"/>
          <p:cNvSpPr txBox="1">
            <a:spLocks noGrp="1"/>
          </p:cNvSpPr>
          <p:nvPr>
            <p:ph type="subTitle" idx="1"/>
          </p:nvPr>
        </p:nvSpPr>
        <p:spPr>
          <a:xfrm>
            <a:off x="2823158" y="5989175"/>
            <a:ext cx="6208200" cy="71790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1900"/>
              <a:buNone/>
              <a:defRPr/>
            </a:lvl1pPr>
            <a:lvl2pPr lvl="1" algn="ctr" rtl="0">
              <a:spcBef>
                <a:spcPts val="2100"/>
              </a:spcBef>
              <a:spcAft>
                <a:spcPts val="0"/>
              </a:spcAft>
              <a:buSzPts val="1900"/>
              <a:buNone/>
              <a:defRPr/>
            </a:lvl2pPr>
            <a:lvl3pPr lvl="2" algn="ctr" rtl="0">
              <a:spcBef>
                <a:spcPts val="2100"/>
              </a:spcBef>
              <a:spcAft>
                <a:spcPts val="0"/>
              </a:spcAft>
              <a:buSzPts val="1900"/>
              <a:buNone/>
              <a:defRPr/>
            </a:lvl3pPr>
            <a:lvl4pPr lvl="3" algn="ctr" rtl="0">
              <a:spcBef>
                <a:spcPts val="2100"/>
              </a:spcBef>
              <a:spcAft>
                <a:spcPts val="0"/>
              </a:spcAft>
              <a:buSzPts val="1900"/>
              <a:buNone/>
              <a:defRPr/>
            </a:lvl4pPr>
            <a:lvl5pPr lvl="4" algn="ctr" rtl="0">
              <a:spcBef>
                <a:spcPts val="2100"/>
              </a:spcBef>
              <a:spcAft>
                <a:spcPts val="0"/>
              </a:spcAft>
              <a:buSzPts val="1900"/>
              <a:buNone/>
              <a:defRPr/>
            </a:lvl5pPr>
            <a:lvl6pPr lvl="5" algn="ctr" rtl="0">
              <a:spcBef>
                <a:spcPts val="2100"/>
              </a:spcBef>
              <a:spcAft>
                <a:spcPts val="0"/>
              </a:spcAft>
              <a:buSzPts val="1900"/>
              <a:buNone/>
              <a:defRPr/>
            </a:lvl6pPr>
            <a:lvl7pPr lvl="6" algn="ctr" rtl="0">
              <a:spcBef>
                <a:spcPts val="2100"/>
              </a:spcBef>
              <a:spcAft>
                <a:spcPts val="0"/>
              </a:spcAft>
              <a:buSzPts val="1900"/>
              <a:buNone/>
              <a:defRPr/>
            </a:lvl7pPr>
            <a:lvl8pPr lvl="7" algn="ctr" rtl="0">
              <a:spcBef>
                <a:spcPts val="2100"/>
              </a:spcBef>
              <a:spcAft>
                <a:spcPts val="0"/>
              </a:spcAft>
              <a:buSzPts val="1900"/>
              <a:buNone/>
              <a:defRPr/>
            </a:lvl8pPr>
            <a:lvl9pPr lvl="8" algn="ctr" rtl="0">
              <a:spcBef>
                <a:spcPts val="2100"/>
              </a:spcBef>
              <a:spcAft>
                <a:spcPts val="2100"/>
              </a:spcAft>
              <a:buSzPts val="1900"/>
              <a:buNone/>
              <a:defRPr/>
            </a:lvl9pPr>
          </a:lstStyle>
          <a:p>
            <a:endParaRPr/>
          </a:p>
        </p:txBody>
      </p:sp>
      <p:sp>
        <p:nvSpPr>
          <p:cNvPr id="32" name="Google Shape;32;p2"/>
          <p:cNvSpPr/>
          <p:nvPr/>
        </p:nvSpPr>
        <p:spPr>
          <a:xfrm>
            <a:off x="6400324" y="232725"/>
            <a:ext cx="1992408" cy="1175111"/>
          </a:xfrm>
          <a:custGeom>
            <a:avLst/>
            <a:gdLst/>
            <a:ahLst/>
            <a:cxnLst/>
            <a:rect l="l" t="t" r="r" b="b"/>
            <a:pathLst>
              <a:path w="1786913" h="1175111" extrusionOk="0">
                <a:moveTo>
                  <a:pt x="311926" y="495440"/>
                </a:moveTo>
                <a:cubicBezTo>
                  <a:pt x="284970" y="351803"/>
                  <a:pt x="363932" y="213976"/>
                  <a:pt x="484805" y="170447"/>
                </a:cubicBezTo>
                <a:cubicBezTo>
                  <a:pt x="627775" y="118917"/>
                  <a:pt x="805511" y="207880"/>
                  <a:pt x="851327" y="377902"/>
                </a:cubicBezTo>
                <a:cubicBezTo>
                  <a:pt x="869424" y="132538"/>
                  <a:pt x="1091738" y="-29578"/>
                  <a:pt x="1287000" y="4522"/>
                </a:cubicBezTo>
                <a:cubicBezTo>
                  <a:pt x="1488740" y="39764"/>
                  <a:pt x="1644759" y="281604"/>
                  <a:pt x="1563606" y="523158"/>
                </a:cubicBezTo>
                <a:cubicBezTo>
                  <a:pt x="1655904" y="525158"/>
                  <a:pt x="1738009" y="573355"/>
                  <a:pt x="1771061" y="647649"/>
                </a:cubicBezTo>
                <a:cubicBezTo>
                  <a:pt x="1821829" y="761664"/>
                  <a:pt x="1744581" y="908825"/>
                  <a:pt x="1625804" y="945020"/>
                </a:cubicBezTo>
                <a:cubicBezTo>
                  <a:pt x="1505885" y="981596"/>
                  <a:pt x="1402062" y="887013"/>
                  <a:pt x="1397585" y="882822"/>
                </a:cubicBezTo>
                <a:cubicBezTo>
                  <a:pt x="1381964" y="989502"/>
                  <a:pt x="1315670" y="1079418"/>
                  <a:pt x="1224707" y="1111041"/>
                </a:cubicBezTo>
                <a:cubicBezTo>
                  <a:pt x="1097453" y="1155237"/>
                  <a:pt x="934861" y="1080751"/>
                  <a:pt x="871996" y="924351"/>
                </a:cubicBezTo>
                <a:cubicBezTo>
                  <a:pt x="865995" y="1040080"/>
                  <a:pt x="791700" y="1137711"/>
                  <a:pt x="692164" y="1166381"/>
                </a:cubicBezTo>
                <a:cubicBezTo>
                  <a:pt x="567196" y="1202386"/>
                  <a:pt x="419844" y="1124471"/>
                  <a:pt x="374029" y="979691"/>
                </a:cubicBezTo>
                <a:cubicBezTo>
                  <a:pt x="359456" y="992073"/>
                  <a:pt x="272778" y="1063892"/>
                  <a:pt x="173528" y="1041889"/>
                </a:cubicBezTo>
                <a:cubicBezTo>
                  <a:pt x="47988" y="1014076"/>
                  <a:pt x="-6685" y="856342"/>
                  <a:pt x="649" y="744519"/>
                </a:cubicBezTo>
                <a:cubicBezTo>
                  <a:pt x="1506" y="731946"/>
                  <a:pt x="15508" y="559543"/>
                  <a:pt x="152763" y="502489"/>
                </a:cubicBezTo>
                <a:cubicBezTo>
                  <a:pt x="220391" y="474295"/>
                  <a:pt x="284589" y="487915"/>
                  <a:pt x="311926" y="495440"/>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3" name="Google Shape;33;p2"/>
          <p:cNvGrpSpPr/>
          <p:nvPr/>
        </p:nvGrpSpPr>
        <p:grpSpPr>
          <a:xfrm>
            <a:off x="-11937" y="1328866"/>
            <a:ext cx="2037782" cy="5641514"/>
            <a:chOff x="2092779" y="2646725"/>
            <a:chExt cx="1565718" cy="4334625"/>
          </a:xfrm>
        </p:grpSpPr>
        <p:sp>
          <p:nvSpPr>
            <p:cNvPr id="34" name="Google Shape;34;p2"/>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 name="Google Shape;35;p2"/>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 name="Google Shape;36;p2"/>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 name="Google Shape;37;p2"/>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 name="Google Shape;38;p2"/>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 name="Google Shape;39;p2"/>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 name="Google Shape;40;p2"/>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 name="Google Shape;41;p2"/>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 name="Google Shape;42;p2"/>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 name="Google Shape;43;p2"/>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 name="Google Shape;44;p2"/>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 name="Google Shape;45;p2"/>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 name="Google Shape;46;p2"/>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7" name="Google Shape;47;p2"/>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 name="Google Shape;48;p2"/>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 name="Google Shape;49;p2"/>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0" name="Google Shape;50;p2"/>
          <p:cNvGrpSpPr/>
          <p:nvPr/>
        </p:nvGrpSpPr>
        <p:grpSpPr>
          <a:xfrm>
            <a:off x="2072921" y="4566953"/>
            <a:ext cx="2295332" cy="2403415"/>
            <a:chOff x="5224498" y="2514610"/>
            <a:chExt cx="1747094" cy="1829361"/>
          </a:xfrm>
        </p:grpSpPr>
        <p:sp>
          <p:nvSpPr>
            <p:cNvPr id="51" name="Google Shape;51;p2"/>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 name="Google Shape;52;p2"/>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 name="Google Shape;53;p2"/>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 name="Google Shape;54;p2"/>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 name="Google Shape;55;p2"/>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 name="Google Shape;56;p2"/>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 name="Google Shape;57;p2"/>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 name="Google Shape;58;p2"/>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 name="Google Shape;59;p2"/>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 name="Google Shape;60;p2"/>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 name="Google Shape;61;p2"/>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 name="Google Shape;62;p2"/>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 name="Google Shape;63;p2"/>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 name="Google Shape;64;p2"/>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 name="Google Shape;65;p2"/>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 name="Google Shape;66;p2"/>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 name="Google Shape;67;p2"/>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 name="Google Shape;68;p2"/>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 name="Google Shape;69;p2"/>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 name="Google Shape;70;p2"/>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 name="Google Shape;71;p2"/>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 name="Google Shape;72;p2"/>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 name="Google Shape;73;p2"/>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 name="Google Shape;74;p2"/>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 name="Google Shape;75;p2"/>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 name="Google Shape;76;p2"/>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 name="Google Shape;77;p2"/>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 name="Google Shape;78;p2"/>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 name="Google Shape;79;p2"/>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 name="Google Shape;80;p2"/>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1" name="Google Shape;81;p2"/>
          <p:cNvSpPr txBox="1">
            <a:spLocks noGrp="1"/>
          </p:cNvSpPr>
          <p:nvPr>
            <p:ph type="title"/>
          </p:nvPr>
        </p:nvSpPr>
        <p:spPr>
          <a:xfrm>
            <a:off x="2939625" y="1844150"/>
            <a:ext cx="5453100" cy="272280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5000"/>
              <a:buNone/>
              <a:defRPr sz="5000"/>
            </a:lvl1pPr>
            <a:lvl2pPr lvl="1" algn="ctr" rtl="0">
              <a:spcBef>
                <a:spcPts val="0"/>
              </a:spcBef>
              <a:spcAft>
                <a:spcPts val="0"/>
              </a:spcAft>
              <a:buSzPts val="7000"/>
              <a:buNone/>
              <a:defRPr sz="7000"/>
            </a:lvl2pPr>
            <a:lvl3pPr lvl="2" algn="ctr" rtl="0">
              <a:spcBef>
                <a:spcPts val="0"/>
              </a:spcBef>
              <a:spcAft>
                <a:spcPts val="0"/>
              </a:spcAft>
              <a:buSzPts val="7000"/>
              <a:buNone/>
              <a:defRPr sz="7000"/>
            </a:lvl3pPr>
            <a:lvl4pPr lvl="3" algn="ctr" rtl="0">
              <a:spcBef>
                <a:spcPts val="0"/>
              </a:spcBef>
              <a:spcAft>
                <a:spcPts val="0"/>
              </a:spcAft>
              <a:buSzPts val="7000"/>
              <a:buNone/>
              <a:defRPr sz="7000"/>
            </a:lvl4pPr>
            <a:lvl5pPr lvl="4" algn="ctr" rtl="0">
              <a:spcBef>
                <a:spcPts val="0"/>
              </a:spcBef>
              <a:spcAft>
                <a:spcPts val="0"/>
              </a:spcAft>
              <a:buSzPts val="7000"/>
              <a:buNone/>
              <a:defRPr sz="7000"/>
            </a:lvl5pPr>
            <a:lvl6pPr lvl="5" algn="ctr" rtl="0">
              <a:spcBef>
                <a:spcPts val="0"/>
              </a:spcBef>
              <a:spcAft>
                <a:spcPts val="0"/>
              </a:spcAft>
              <a:buSzPts val="7000"/>
              <a:buNone/>
              <a:defRPr sz="7000"/>
            </a:lvl6pPr>
            <a:lvl7pPr lvl="6" algn="ctr" rtl="0">
              <a:spcBef>
                <a:spcPts val="0"/>
              </a:spcBef>
              <a:spcAft>
                <a:spcPts val="0"/>
              </a:spcAft>
              <a:buSzPts val="7000"/>
              <a:buNone/>
              <a:defRPr sz="7000"/>
            </a:lvl7pPr>
            <a:lvl8pPr lvl="7" algn="ctr" rtl="0">
              <a:spcBef>
                <a:spcPts val="0"/>
              </a:spcBef>
              <a:spcAft>
                <a:spcPts val="0"/>
              </a:spcAft>
              <a:buSzPts val="7000"/>
              <a:buNone/>
              <a:defRPr sz="7000"/>
            </a:lvl8pPr>
            <a:lvl9pPr lvl="8" algn="ctr" rtl="0">
              <a:spcBef>
                <a:spcPts val="0"/>
              </a:spcBef>
              <a:spcAft>
                <a:spcPts val="0"/>
              </a:spcAft>
              <a:buSzPts val="7000"/>
              <a:buNone/>
              <a:defRPr sz="7000"/>
            </a:lvl9pPr>
          </a:lstStyle>
          <a:p>
            <a:endParaRPr/>
          </a:p>
        </p:txBody>
      </p:sp>
      <p:grpSp>
        <p:nvGrpSpPr>
          <p:cNvPr id="82" name="Google Shape;82;p2"/>
          <p:cNvGrpSpPr/>
          <p:nvPr/>
        </p:nvGrpSpPr>
        <p:grpSpPr>
          <a:xfrm>
            <a:off x="8706762" y="1518173"/>
            <a:ext cx="3167868" cy="5262923"/>
            <a:chOff x="8630562" y="1518173"/>
            <a:chExt cx="3167868" cy="5262923"/>
          </a:xfrm>
        </p:grpSpPr>
        <p:grpSp>
          <p:nvGrpSpPr>
            <p:cNvPr id="83" name="Google Shape;83;p2"/>
            <p:cNvGrpSpPr/>
            <p:nvPr/>
          </p:nvGrpSpPr>
          <p:grpSpPr>
            <a:xfrm>
              <a:off x="8630562" y="1518173"/>
              <a:ext cx="3167868" cy="5262923"/>
              <a:chOff x="8670612" y="1496523"/>
              <a:chExt cx="3167868" cy="5262923"/>
            </a:xfrm>
          </p:grpSpPr>
          <p:grpSp>
            <p:nvGrpSpPr>
              <p:cNvPr id="84" name="Google Shape;84;p2"/>
              <p:cNvGrpSpPr/>
              <p:nvPr/>
            </p:nvGrpSpPr>
            <p:grpSpPr>
              <a:xfrm flipH="1">
                <a:off x="8709366" y="1496523"/>
                <a:ext cx="3129114" cy="5262923"/>
                <a:chOff x="6083206" y="490713"/>
                <a:chExt cx="3551372" cy="5973128"/>
              </a:xfrm>
            </p:grpSpPr>
            <p:grpSp>
              <p:nvGrpSpPr>
                <p:cNvPr id="85" name="Google Shape;85;p2"/>
                <p:cNvGrpSpPr/>
                <p:nvPr/>
              </p:nvGrpSpPr>
              <p:grpSpPr>
                <a:xfrm>
                  <a:off x="6516762" y="5322936"/>
                  <a:ext cx="495570" cy="986885"/>
                  <a:chOff x="4753275" y="5275039"/>
                  <a:chExt cx="495570" cy="986885"/>
                </a:xfrm>
              </p:grpSpPr>
              <p:sp>
                <p:nvSpPr>
                  <p:cNvPr id="86" name="Google Shape;86;p2"/>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 name="Google Shape;87;p2"/>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8" name="Google Shape;88;p2"/>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9" name="Google Shape;89;p2"/>
                <p:cNvGrpSpPr/>
                <p:nvPr/>
              </p:nvGrpSpPr>
              <p:grpSpPr>
                <a:xfrm>
                  <a:off x="8357373" y="5383706"/>
                  <a:ext cx="495474" cy="986885"/>
                  <a:chOff x="6593886" y="5335809"/>
                  <a:chExt cx="495474" cy="986885"/>
                </a:xfrm>
              </p:grpSpPr>
              <p:sp>
                <p:nvSpPr>
                  <p:cNvPr id="90" name="Google Shape;90;p2"/>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 name="Google Shape;91;p2"/>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92" name="Google Shape;92;p2"/>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93" name="Google Shape;93;p2"/>
                <p:cNvGrpSpPr/>
                <p:nvPr/>
              </p:nvGrpSpPr>
              <p:grpSpPr>
                <a:xfrm>
                  <a:off x="6386253" y="5289694"/>
                  <a:ext cx="609130" cy="558069"/>
                  <a:chOff x="4622766" y="5241797"/>
                  <a:chExt cx="609130" cy="558069"/>
                </a:xfrm>
              </p:grpSpPr>
              <p:sp>
                <p:nvSpPr>
                  <p:cNvPr id="94" name="Google Shape;94;p2"/>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 name="Google Shape;95;p2"/>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96" name="Google Shape;96;p2"/>
                <p:cNvGrpSpPr/>
                <p:nvPr/>
              </p:nvGrpSpPr>
              <p:grpSpPr>
                <a:xfrm>
                  <a:off x="8264529" y="5273478"/>
                  <a:ext cx="604287" cy="547806"/>
                  <a:chOff x="6501042" y="5225581"/>
                  <a:chExt cx="604287" cy="547806"/>
                </a:xfrm>
              </p:grpSpPr>
              <p:sp>
                <p:nvSpPr>
                  <p:cNvPr id="97" name="Google Shape;97;p2"/>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 name="Google Shape;98;p2"/>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99" name="Google Shape;99;p2"/>
                <p:cNvGrpSpPr/>
                <p:nvPr/>
              </p:nvGrpSpPr>
              <p:grpSpPr>
                <a:xfrm>
                  <a:off x="6786424" y="5231401"/>
                  <a:ext cx="416789" cy="1135760"/>
                  <a:chOff x="5022937" y="5183504"/>
                  <a:chExt cx="416789" cy="1135760"/>
                </a:xfrm>
              </p:grpSpPr>
              <p:sp>
                <p:nvSpPr>
                  <p:cNvPr id="100" name="Google Shape;100;p2"/>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 name="Google Shape;101;p2"/>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02" name="Google Shape;102;p2"/>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3" name="Google Shape;103;p2"/>
                <p:cNvGrpSpPr/>
                <p:nvPr/>
              </p:nvGrpSpPr>
              <p:grpSpPr>
                <a:xfrm>
                  <a:off x="8615700" y="5328080"/>
                  <a:ext cx="416789" cy="1135761"/>
                  <a:chOff x="6852213" y="5280183"/>
                  <a:chExt cx="416789" cy="1135761"/>
                </a:xfrm>
              </p:grpSpPr>
              <p:sp>
                <p:nvSpPr>
                  <p:cNvPr id="104" name="Google Shape;104;p2"/>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 name="Google Shape;105;p2"/>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6" name="Google Shape;106;p2"/>
                <p:cNvGrpSpPr/>
                <p:nvPr/>
              </p:nvGrpSpPr>
              <p:grpSpPr>
                <a:xfrm>
                  <a:off x="6083206" y="3943301"/>
                  <a:ext cx="516683" cy="555818"/>
                  <a:chOff x="4319719" y="3895404"/>
                  <a:chExt cx="516683" cy="555818"/>
                </a:xfrm>
              </p:grpSpPr>
              <p:sp>
                <p:nvSpPr>
                  <p:cNvPr id="107" name="Google Shape;107;p2"/>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 name="Google Shape;108;p2"/>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9" name="Google Shape;109;p2"/>
                <p:cNvGrpSpPr/>
                <p:nvPr/>
              </p:nvGrpSpPr>
              <p:grpSpPr>
                <a:xfrm>
                  <a:off x="6257831" y="912088"/>
                  <a:ext cx="3376747" cy="4718505"/>
                  <a:chOff x="4494344" y="864191"/>
                  <a:chExt cx="3376747" cy="4718505"/>
                </a:xfrm>
              </p:grpSpPr>
              <p:sp>
                <p:nvSpPr>
                  <p:cNvPr id="110" name="Google Shape;110;p2"/>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 name="Google Shape;111;p2"/>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12" name="Google Shape;112;p2"/>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 name="Google Shape;113;p2"/>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 name="Google Shape;114;p2"/>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5" name="Google Shape;115;p2"/>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6" name="Google Shape;116;p2"/>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 name="Google Shape;117;p2"/>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 name="Google Shape;118;p2"/>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 name="Google Shape;119;p2"/>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 name="Google Shape;120;p2"/>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 name="Google Shape;121;p2"/>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2" name="Google Shape;122;p2"/>
                <p:cNvGrpSpPr/>
                <p:nvPr/>
              </p:nvGrpSpPr>
              <p:grpSpPr>
                <a:xfrm>
                  <a:off x="8831187" y="490713"/>
                  <a:ext cx="413227" cy="584549"/>
                  <a:chOff x="7067700" y="442816"/>
                  <a:chExt cx="413227" cy="584549"/>
                </a:xfrm>
              </p:grpSpPr>
              <p:sp>
                <p:nvSpPr>
                  <p:cNvPr id="123" name="Google Shape;123;p2"/>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 name="Google Shape;124;p2"/>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5" name="Google Shape;125;p2"/>
                <p:cNvGrpSpPr/>
                <p:nvPr/>
              </p:nvGrpSpPr>
              <p:grpSpPr>
                <a:xfrm>
                  <a:off x="7888761" y="716887"/>
                  <a:ext cx="345534" cy="624789"/>
                  <a:chOff x="6125274" y="668990"/>
                  <a:chExt cx="345534" cy="624789"/>
                </a:xfrm>
              </p:grpSpPr>
              <p:sp>
                <p:nvSpPr>
                  <p:cNvPr id="126" name="Google Shape;126;p2"/>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 name="Google Shape;127;p2"/>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28" name="Google Shape;128;p2"/>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 name="Google Shape;129;p2"/>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 name="Google Shape;130;p2"/>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 name="Google Shape;131;p2"/>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 name="Google Shape;132;p2"/>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3" name="Google Shape;133;p2"/>
                <p:cNvGrpSpPr/>
                <p:nvPr/>
              </p:nvGrpSpPr>
              <p:grpSpPr>
                <a:xfrm>
                  <a:off x="6650191" y="5328651"/>
                  <a:ext cx="609320" cy="558260"/>
                  <a:chOff x="4886704" y="5280754"/>
                  <a:chExt cx="609320" cy="558260"/>
                </a:xfrm>
              </p:grpSpPr>
              <p:sp>
                <p:nvSpPr>
                  <p:cNvPr id="134" name="Google Shape;134;p2"/>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 name="Google Shape;135;p2"/>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6" name="Google Shape;136;p2"/>
                <p:cNvGrpSpPr/>
                <p:nvPr/>
              </p:nvGrpSpPr>
              <p:grpSpPr>
                <a:xfrm>
                  <a:off x="8440360" y="5294718"/>
                  <a:ext cx="604287" cy="547806"/>
                  <a:chOff x="6676873" y="5246821"/>
                  <a:chExt cx="604287" cy="547806"/>
                </a:xfrm>
              </p:grpSpPr>
              <p:sp>
                <p:nvSpPr>
                  <p:cNvPr id="137" name="Google Shape;137;p2"/>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 name="Google Shape;138;p2"/>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39" name="Google Shape;139;p2"/>
              <p:cNvGrpSpPr/>
              <p:nvPr/>
            </p:nvGrpSpPr>
            <p:grpSpPr>
              <a:xfrm flipH="1">
                <a:off x="8957688" y="2315288"/>
                <a:ext cx="1010887" cy="712116"/>
                <a:chOff x="4585926" y="1340643"/>
                <a:chExt cx="1147301" cy="808212"/>
              </a:xfrm>
            </p:grpSpPr>
            <p:sp>
              <p:nvSpPr>
                <p:cNvPr id="140" name="Google Shape;140;p2"/>
                <p:cNvSpPr/>
                <p:nvPr/>
              </p:nvSpPr>
              <p:spPr>
                <a:xfrm rot="-439219">
                  <a:off x="5523193" y="1523653"/>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 name="Google Shape;141;p2"/>
                <p:cNvSpPr/>
                <p:nvPr/>
              </p:nvSpPr>
              <p:spPr>
                <a:xfrm rot="-439219">
                  <a:off x="4596944" y="1773172"/>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2" name="Google Shape;142;p2"/>
                <p:cNvSpPr/>
                <p:nvPr/>
              </p:nvSpPr>
              <p:spPr>
                <a:xfrm rot="-904748">
                  <a:off x="4810653" y="1506992"/>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3" name="Google Shape;143;p2"/>
                <p:cNvSpPr/>
                <p:nvPr/>
              </p:nvSpPr>
              <p:spPr>
                <a:xfrm rot="-612915">
                  <a:off x="5329926" y="1393744"/>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 name="Google Shape;144;p2"/>
                <p:cNvSpPr/>
                <p:nvPr/>
              </p:nvSpPr>
              <p:spPr>
                <a:xfrm>
                  <a:off x="4948810" y="1651003"/>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5" name="Google Shape;145;p2"/>
                <p:cNvGrpSpPr/>
                <p:nvPr/>
              </p:nvGrpSpPr>
              <p:grpSpPr>
                <a:xfrm>
                  <a:off x="5067354" y="1761355"/>
                  <a:ext cx="285096" cy="95161"/>
                  <a:chOff x="6904862" y="1761355"/>
                  <a:chExt cx="285096" cy="95161"/>
                </a:xfrm>
              </p:grpSpPr>
              <p:sp>
                <p:nvSpPr>
                  <p:cNvPr id="146" name="Google Shape;146;p2"/>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7" name="Google Shape;147;p2"/>
                  <p:cNvGrpSpPr/>
                  <p:nvPr/>
                </p:nvGrpSpPr>
                <p:grpSpPr>
                  <a:xfrm>
                    <a:off x="6968965" y="1761355"/>
                    <a:ext cx="220992" cy="95161"/>
                    <a:chOff x="6968965" y="1761355"/>
                    <a:chExt cx="220992" cy="95161"/>
                  </a:xfrm>
                </p:grpSpPr>
                <p:sp>
                  <p:nvSpPr>
                    <p:cNvPr id="148" name="Google Shape;148;p2"/>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9" name="Google Shape;149;p2"/>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50" name="Google Shape;150;p2"/>
                <p:cNvSpPr/>
                <p:nvPr/>
              </p:nvSpPr>
              <p:spPr>
                <a:xfrm>
                  <a:off x="5210705" y="1846135"/>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1" name="Google Shape;151;p2"/>
                <p:cNvSpPr/>
                <p:nvPr/>
              </p:nvSpPr>
              <p:spPr>
                <a:xfrm>
                  <a:off x="5131934" y="1942432"/>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52" name="Google Shape;152;p2"/>
                <p:cNvGrpSpPr/>
                <p:nvPr/>
              </p:nvGrpSpPr>
              <p:grpSpPr>
                <a:xfrm>
                  <a:off x="5328596" y="1340643"/>
                  <a:ext cx="238631" cy="133635"/>
                  <a:chOff x="7166104" y="1340643"/>
                  <a:chExt cx="238631" cy="133635"/>
                </a:xfrm>
              </p:grpSpPr>
              <p:sp>
                <p:nvSpPr>
                  <p:cNvPr id="153" name="Google Shape;153;p2"/>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 name="Google Shape;154;p2"/>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5" name="Google Shape;155;p2"/>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56" name="Google Shape;156;p2"/>
                <p:cNvGrpSpPr/>
                <p:nvPr/>
              </p:nvGrpSpPr>
              <p:grpSpPr>
                <a:xfrm>
                  <a:off x="4636443" y="1487363"/>
                  <a:ext cx="254889" cy="127723"/>
                  <a:chOff x="6473951" y="1487363"/>
                  <a:chExt cx="254889" cy="127723"/>
                </a:xfrm>
              </p:grpSpPr>
              <p:sp>
                <p:nvSpPr>
                  <p:cNvPr id="157" name="Google Shape;157;p2"/>
                  <p:cNvSpPr/>
                  <p:nvPr/>
                </p:nvSpPr>
                <p:spPr>
                  <a:xfrm>
                    <a:off x="6529275" y="1487363"/>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8" name="Google Shape;158;p2"/>
                  <p:cNvSpPr/>
                  <p:nvPr/>
                </p:nvSpPr>
                <p:spPr>
                  <a:xfrm>
                    <a:off x="6488524" y="1530571"/>
                    <a:ext cx="52863" cy="29972"/>
                  </a:xfrm>
                  <a:custGeom>
                    <a:avLst/>
                    <a:gdLst/>
                    <a:ahLst/>
                    <a:cxnLst/>
                    <a:rect l="l" t="t" r="r" b="b"/>
                    <a:pathLst>
                      <a:path w="52863" h="29972" extrusionOk="0">
                        <a:moveTo>
                          <a:pt x="52864" y="24098"/>
                        </a:moveTo>
                        <a:cubicBezTo>
                          <a:pt x="48482" y="27813"/>
                          <a:pt x="42672" y="29623"/>
                          <a:pt x="36862" y="29908"/>
                        </a:cubicBezTo>
                        <a:cubicBezTo>
                          <a:pt x="31051" y="30290"/>
                          <a:pt x="25146" y="28956"/>
                          <a:pt x="19812" y="26575"/>
                        </a:cubicBezTo>
                        <a:cubicBezTo>
                          <a:pt x="14478" y="24098"/>
                          <a:pt x="9620" y="20479"/>
                          <a:pt x="6096" y="15811"/>
                        </a:cubicBezTo>
                        <a:cubicBezTo>
                          <a:pt x="2476" y="11240"/>
                          <a:pt x="95" y="5715"/>
                          <a:pt x="0" y="0"/>
                        </a:cubicBezTo>
                        <a:cubicBezTo>
                          <a:pt x="7429" y="8382"/>
                          <a:pt x="15049" y="13906"/>
                          <a:pt x="23813" y="17907"/>
                        </a:cubicBezTo>
                        <a:cubicBezTo>
                          <a:pt x="32575" y="21907"/>
                          <a:pt x="41719"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9" name="Google Shape;159;p2"/>
                  <p:cNvSpPr/>
                  <p:nvPr/>
                </p:nvSpPr>
                <p:spPr>
                  <a:xfrm>
                    <a:off x="6473951" y="1570576"/>
                    <a:ext cx="68103" cy="29875"/>
                  </a:xfrm>
                  <a:custGeom>
                    <a:avLst/>
                    <a:gdLst/>
                    <a:ahLst/>
                    <a:cxnLst/>
                    <a:rect l="l" t="t" r="r" b="b"/>
                    <a:pathLst>
                      <a:path w="68103" h="29875" extrusionOk="0">
                        <a:moveTo>
                          <a:pt x="68104" y="10001"/>
                        </a:moveTo>
                        <a:cubicBezTo>
                          <a:pt x="65437" y="16764"/>
                          <a:pt x="59722" y="22289"/>
                          <a:pt x="52959" y="25717"/>
                        </a:cubicBezTo>
                        <a:cubicBezTo>
                          <a:pt x="46196" y="29242"/>
                          <a:pt x="38291" y="30575"/>
                          <a:pt x="30480" y="29527"/>
                        </a:cubicBezTo>
                        <a:cubicBezTo>
                          <a:pt x="22670" y="28289"/>
                          <a:pt x="15431" y="24765"/>
                          <a:pt x="10001" y="19431"/>
                        </a:cubicBezTo>
                        <a:cubicBezTo>
                          <a:pt x="4477" y="14192"/>
                          <a:pt x="667" y="7239"/>
                          <a:pt x="0" y="0"/>
                        </a:cubicBezTo>
                        <a:cubicBezTo>
                          <a:pt x="4382" y="5715"/>
                          <a:pt x="9239" y="10192"/>
                          <a:pt x="14573" y="13621"/>
                        </a:cubicBezTo>
                        <a:cubicBezTo>
                          <a:pt x="20003" y="16954"/>
                          <a:pt x="25813" y="19336"/>
                          <a:pt x="31814" y="20098"/>
                        </a:cubicBezTo>
                        <a:cubicBezTo>
                          <a:pt x="37814" y="21050"/>
                          <a:pt x="44006" y="20479"/>
                          <a:pt x="50197" y="18764"/>
                        </a:cubicBezTo>
                        <a:cubicBezTo>
                          <a:pt x="56293" y="17145"/>
                          <a:pt x="62294"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60" name="Google Shape;160;p2"/>
              <p:cNvSpPr/>
              <p:nvPr/>
            </p:nvSpPr>
            <p:spPr>
              <a:xfrm flipH="1">
                <a:off x="10835902" y="4978008"/>
                <a:ext cx="250795" cy="90707"/>
              </a:xfrm>
              <a:custGeom>
                <a:avLst/>
                <a:gdLst/>
                <a:ahLst/>
                <a:cxnLst/>
                <a:rect l="l" t="t" r="r" b="b"/>
                <a:pathLst>
                  <a:path w="251502" h="90963" extrusionOk="0">
                    <a:moveTo>
                      <a:pt x="134655" y="90964"/>
                    </a:moveTo>
                    <a:cubicBezTo>
                      <a:pt x="134560" y="90964"/>
                      <a:pt x="134370" y="90964"/>
                      <a:pt x="134274" y="90964"/>
                    </a:cubicBezTo>
                    <a:cubicBezTo>
                      <a:pt x="122368" y="90773"/>
                      <a:pt x="110843" y="84011"/>
                      <a:pt x="103604" y="72676"/>
                    </a:cubicBezTo>
                    <a:cubicBezTo>
                      <a:pt x="100937" y="68485"/>
                      <a:pt x="99032" y="64008"/>
                      <a:pt x="97889" y="59436"/>
                    </a:cubicBezTo>
                    <a:cubicBezTo>
                      <a:pt x="93126" y="66104"/>
                      <a:pt x="86745" y="71819"/>
                      <a:pt x="79029" y="76105"/>
                    </a:cubicBezTo>
                    <a:cubicBezTo>
                      <a:pt x="64170" y="84487"/>
                      <a:pt x="47406" y="86011"/>
                      <a:pt x="33119" y="80296"/>
                    </a:cubicBezTo>
                    <a:cubicBezTo>
                      <a:pt x="18831" y="74581"/>
                      <a:pt x="7782" y="62008"/>
                      <a:pt x="2734" y="45720"/>
                    </a:cubicBezTo>
                    <a:cubicBezTo>
                      <a:pt x="-2314" y="29432"/>
                      <a:pt x="-314" y="12763"/>
                      <a:pt x="8259" y="0"/>
                    </a:cubicBezTo>
                    <a:lnTo>
                      <a:pt x="14164" y="4001"/>
                    </a:lnTo>
                    <a:cubicBezTo>
                      <a:pt x="6925" y="14859"/>
                      <a:pt x="5211" y="29623"/>
                      <a:pt x="9497" y="43625"/>
                    </a:cubicBezTo>
                    <a:cubicBezTo>
                      <a:pt x="13878" y="57626"/>
                      <a:pt x="23689" y="68866"/>
                      <a:pt x="35690" y="73628"/>
                    </a:cubicBezTo>
                    <a:cubicBezTo>
                      <a:pt x="47787" y="78391"/>
                      <a:pt x="62646" y="77057"/>
                      <a:pt x="75410" y="69818"/>
                    </a:cubicBezTo>
                    <a:cubicBezTo>
                      <a:pt x="85506" y="64103"/>
                      <a:pt x="93222" y="55436"/>
                      <a:pt x="97032" y="45720"/>
                    </a:cubicBezTo>
                    <a:cubicBezTo>
                      <a:pt x="97413" y="42672"/>
                      <a:pt x="98270" y="39814"/>
                      <a:pt x="99508" y="37052"/>
                    </a:cubicBezTo>
                    <a:lnTo>
                      <a:pt x="111128" y="10763"/>
                    </a:lnTo>
                    <a:lnTo>
                      <a:pt x="106366" y="39053"/>
                    </a:lnTo>
                    <a:cubicBezTo>
                      <a:pt x="105890" y="42005"/>
                      <a:pt x="105128" y="44863"/>
                      <a:pt x="104080" y="47625"/>
                    </a:cubicBezTo>
                    <a:cubicBezTo>
                      <a:pt x="103318" y="54578"/>
                      <a:pt x="105223" y="62008"/>
                      <a:pt x="109509" y="68771"/>
                    </a:cubicBezTo>
                    <a:cubicBezTo>
                      <a:pt x="115510" y="78105"/>
                      <a:pt x="124749" y="83725"/>
                      <a:pt x="134274" y="83820"/>
                    </a:cubicBezTo>
                    <a:cubicBezTo>
                      <a:pt x="134370" y="83820"/>
                      <a:pt x="134465" y="83820"/>
                      <a:pt x="134560" y="83820"/>
                    </a:cubicBezTo>
                    <a:cubicBezTo>
                      <a:pt x="143990" y="83820"/>
                      <a:pt x="153229" y="78486"/>
                      <a:pt x="159420" y="69437"/>
                    </a:cubicBezTo>
                    <a:cubicBezTo>
                      <a:pt x="165611" y="60293"/>
                      <a:pt x="167136" y="49530"/>
                      <a:pt x="163516" y="40767"/>
                    </a:cubicBezTo>
                    <a:lnTo>
                      <a:pt x="169898" y="37529"/>
                    </a:lnTo>
                    <a:cubicBezTo>
                      <a:pt x="177041" y="49244"/>
                      <a:pt x="185614" y="62294"/>
                      <a:pt x="198092" y="70199"/>
                    </a:cubicBezTo>
                    <a:cubicBezTo>
                      <a:pt x="208569" y="76771"/>
                      <a:pt x="225047" y="79820"/>
                      <a:pt x="236478" y="71057"/>
                    </a:cubicBezTo>
                    <a:cubicBezTo>
                      <a:pt x="241811" y="66961"/>
                      <a:pt x="244859" y="59531"/>
                      <a:pt x="244288" y="52102"/>
                    </a:cubicBezTo>
                    <a:cubicBezTo>
                      <a:pt x="243812" y="46101"/>
                      <a:pt x="241049" y="41243"/>
                      <a:pt x="236668" y="38767"/>
                    </a:cubicBezTo>
                    <a:lnTo>
                      <a:pt x="240192" y="32576"/>
                    </a:lnTo>
                    <a:cubicBezTo>
                      <a:pt x="246765" y="36290"/>
                      <a:pt x="250860" y="43148"/>
                      <a:pt x="251432" y="51626"/>
                    </a:cubicBezTo>
                    <a:cubicBezTo>
                      <a:pt x="252099" y="61341"/>
                      <a:pt x="248003" y="71247"/>
                      <a:pt x="240859" y="76771"/>
                    </a:cubicBezTo>
                    <a:cubicBezTo>
                      <a:pt x="226762" y="87630"/>
                      <a:pt x="206855" y="84201"/>
                      <a:pt x="194282" y="76295"/>
                    </a:cubicBezTo>
                    <a:cubicBezTo>
                      <a:pt x="185233" y="70676"/>
                      <a:pt x="178280" y="62770"/>
                      <a:pt x="172374" y="54578"/>
                    </a:cubicBezTo>
                    <a:cubicBezTo>
                      <a:pt x="171707" y="61055"/>
                      <a:pt x="169326" y="67532"/>
                      <a:pt x="165326" y="73533"/>
                    </a:cubicBezTo>
                    <a:cubicBezTo>
                      <a:pt x="157896" y="84487"/>
                      <a:pt x="146466" y="90964"/>
                      <a:pt x="134655"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1" name="Google Shape;161;p2"/>
              <p:cNvSpPr/>
              <p:nvPr/>
            </p:nvSpPr>
            <p:spPr>
              <a:xfrm flipH="1">
                <a:off x="10421603" y="4593648"/>
                <a:ext cx="261586" cy="123951"/>
              </a:xfrm>
              <a:custGeom>
                <a:avLst/>
                <a:gdLst/>
                <a:ahLst/>
                <a:cxnLst/>
                <a:rect l="l" t="t" r="r" b="b"/>
                <a:pathLst>
                  <a:path w="262324" h="124301" extrusionOk="0">
                    <a:moveTo>
                      <a:pt x="61532" y="124206"/>
                    </a:moveTo>
                    <a:cubicBezTo>
                      <a:pt x="32195"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441"/>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591" y="112300"/>
                    </a:cubicBezTo>
                    <a:cubicBezTo>
                      <a:pt x="141732" y="104870"/>
                      <a:pt x="128492"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 name="Google Shape;162;p2"/>
              <p:cNvSpPr/>
              <p:nvPr/>
            </p:nvSpPr>
            <p:spPr>
              <a:xfrm flipH="1">
                <a:off x="11191674" y="4902346"/>
                <a:ext cx="116698" cy="234800"/>
              </a:xfrm>
              <a:custGeom>
                <a:avLst/>
                <a:gdLst/>
                <a:ahLst/>
                <a:cxnLst/>
                <a:rect l="l" t="t" r="r" b="b"/>
                <a:pathLst>
                  <a:path w="117027" h="235462" extrusionOk="0">
                    <a:moveTo>
                      <a:pt x="116864" y="177265"/>
                    </a:moveTo>
                    <a:lnTo>
                      <a:pt x="90480" y="99636"/>
                    </a:lnTo>
                    <a:cubicBezTo>
                      <a:pt x="96957" y="94016"/>
                      <a:pt x="101243" y="85825"/>
                      <a:pt x="101624" y="76586"/>
                    </a:cubicBezTo>
                    <a:cubicBezTo>
                      <a:pt x="102291" y="59441"/>
                      <a:pt x="89432" y="45153"/>
                      <a:pt x="72668" y="43438"/>
                    </a:cubicBezTo>
                    <a:lnTo>
                      <a:pt x="75049" y="3814"/>
                    </a:lnTo>
                    <a:cubicBezTo>
                      <a:pt x="75144" y="1814"/>
                      <a:pt x="73620" y="195"/>
                      <a:pt x="71715" y="4"/>
                    </a:cubicBezTo>
                    <a:cubicBezTo>
                      <a:pt x="69715" y="-91"/>
                      <a:pt x="68096" y="1338"/>
                      <a:pt x="67905" y="3338"/>
                    </a:cubicBezTo>
                    <a:lnTo>
                      <a:pt x="65524" y="43438"/>
                    </a:lnTo>
                    <a:cubicBezTo>
                      <a:pt x="50094" y="45344"/>
                      <a:pt x="37806" y="58107"/>
                      <a:pt x="37140" y="74204"/>
                    </a:cubicBezTo>
                    <a:cubicBezTo>
                      <a:pt x="36759" y="83729"/>
                      <a:pt x="40664" y="92397"/>
                      <a:pt x="47045" y="98588"/>
                    </a:cubicBezTo>
                    <a:cubicBezTo>
                      <a:pt x="40854" y="109828"/>
                      <a:pt x="34377" y="120877"/>
                      <a:pt x="27995" y="131640"/>
                    </a:cubicBezTo>
                    <a:cubicBezTo>
                      <a:pt x="18661" y="147261"/>
                      <a:pt x="9041" y="163454"/>
                      <a:pt x="373" y="180218"/>
                    </a:cubicBezTo>
                    <a:cubicBezTo>
                      <a:pt x="-484" y="182027"/>
                      <a:pt x="182" y="184123"/>
                      <a:pt x="1897" y="185075"/>
                    </a:cubicBezTo>
                    <a:cubicBezTo>
                      <a:pt x="3707" y="185933"/>
                      <a:pt x="5802" y="185266"/>
                      <a:pt x="6660" y="183551"/>
                    </a:cubicBezTo>
                    <a:cubicBezTo>
                      <a:pt x="15137" y="166978"/>
                      <a:pt x="24757" y="150880"/>
                      <a:pt x="33996" y="135260"/>
                    </a:cubicBezTo>
                    <a:cubicBezTo>
                      <a:pt x="34853" y="133831"/>
                      <a:pt x="35711" y="132402"/>
                      <a:pt x="36473" y="130973"/>
                    </a:cubicBezTo>
                    <a:lnTo>
                      <a:pt x="13232" y="192505"/>
                    </a:lnTo>
                    <a:cubicBezTo>
                      <a:pt x="12565" y="194314"/>
                      <a:pt x="13422" y="196410"/>
                      <a:pt x="15327" y="197077"/>
                    </a:cubicBezTo>
                    <a:cubicBezTo>
                      <a:pt x="15708" y="197267"/>
                      <a:pt x="16089" y="197267"/>
                      <a:pt x="16470" y="197267"/>
                    </a:cubicBezTo>
                    <a:cubicBezTo>
                      <a:pt x="17994" y="197362"/>
                      <a:pt x="19423" y="196410"/>
                      <a:pt x="19899" y="194981"/>
                    </a:cubicBezTo>
                    <a:lnTo>
                      <a:pt x="41045" y="139070"/>
                    </a:lnTo>
                    <a:lnTo>
                      <a:pt x="26853" y="195362"/>
                    </a:lnTo>
                    <a:cubicBezTo>
                      <a:pt x="26376" y="197267"/>
                      <a:pt x="27519" y="199268"/>
                      <a:pt x="29424" y="199744"/>
                    </a:cubicBezTo>
                    <a:cubicBezTo>
                      <a:pt x="29710" y="199839"/>
                      <a:pt x="29901" y="199839"/>
                      <a:pt x="30186" y="199839"/>
                    </a:cubicBezTo>
                    <a:cubicBezTo>
                      <a:pt x="31805" y="199934"/>
                      <a:pt x="33330" y="198791"/>
                      <a:pt x="33806" y="197172"/>
                    </a:cubicBezTo>
                    <a:lnTo>
                      <a:pt x="42188" y="163835"/>
                    </a:lnTo>
                    <a:lnTo>
                      <a:pt x="36473" y="216127"/>
                    </a:lnTo>
                    <a:cubicBezTo>
                      <a:pt x="36282" y="218127"/>
                      <a:pt x="37711" y="219842"/>
                      <a:pt x="39616" y="220032"/>
                    </a:cubicBezTo>
                    <a:cubicBezTo>
                      <a:pt x="39711" y="220032"/>
                      <a:pt x="39807" y="220032"/>
                      <a:pt x="39902" y="220032"/>
                    </a:cubicBezTo>
                    <a:cubicBezTo>
                      <a:pt x="41712" y="220127"/>
                      <a:pt x="43426" y="218699"/>
                      <a:pt x="43617" y="216889"/>
                    </a:cubicBezTo>
                    <a:lnTo>
                      <a:pt x="52284" y="136784"/>
                    </a:lnTo>
                    <a:cubicBezTo>
                      <a:pt x="51427" y="145451"/>
                      <a:pt x="50760" y="154119"/>
                      <a:pt x="50189" y="162692"/>
                    </a:cubicBezTo>
                    <a:cubicBezTo>
                      <a:pt x="49522" y="172693"/>
                      <a:pt x="48760" y="182599"/>
                      <a:pt x="47808" y="192124"/>
                    </a:cubicBezTo>
                    <a:cubicBezTo>
                      <a:pt x="47617" y="194124"/>
                      <a:pt x="49046" y="195838"/>
                      <a:pt x="50951" y="196029"/>
                    </a:cubicBezTo>
                    <a:cubicBezTo>
                      <a:pt x="51046" y="196029"/>
                      <a:pt x="51141" y="196029"/>
                      <a:pt x="51237" y="196029"/>
                    </a:cubicBezTo>
                    <a:cubicBezTo>
                      <a:pt x="53142" y="196124"/>
                      <a:pt x="54761" y="194696"/>
                      <a:pt x="54951" y="192791"/>
                    </a:cubicBezTo>
                    <a:cubicBezTo>
                      <a:pt x="55999" y="183170"/>
                      <a:pt x="56666" y="173169"/>
                      <a:pt x="57333" y="163072"/>
                    </a:cubicBezTo>
                    <a:cubicBezTo>
                      <a:pt x="58190" y="151166"/>
                      <a:pt x="59047" y="139070"/>
                      <a:pt x="60476" y="127163"/>
                    </a:cubicBezTo>
                    <a:lnTo>
                      <a:pt x="55047" y="212507"/>
                    </a:lnTo>
                    <a:cubicBezTo>
                      <a:pt x="54951" y="214508"/>
                      <a:pt x="56380" y="216127"/>
                      <a:pt x="58380" y="216317"/>
                    </a:cubicBezTo>
                    <a:cubicBezTo>
                      <a:pt x="58380" y="216317"/>
                      <a:pt x="58476" y="216317"/>
                      <a:pt x="58476" y="216317"/>
                    </a:cubicBezTo>
                    <a:cubicBezTo>
                      <a:pt x="60380" y="216412"/>
                      <a:pt x="62095" y="214888"/>
                      <a:pt x="62190" y="212984"/>
                    </a:cubicBezTo>
                    <a:lnTo>
                      <a:pt x="65715" y="156596"/>
                    </a:lnTo>
                    <a:lnTo>
                      <a:pt x="66572" y="188885"/>
                    </a:lnTo>
                    <a:cubicBezTo>
                      <a:pt x="66572" y="190790"/>
                      <a:pt x="68096" y="192314"/>
                      <a:pt x="70001" y="192410"/>
                    </a:cubicBezTo>
                    <a:cubicBezTo>
                      <a:pt x="70096" y="192410"/>
                      <a:pt x="70191" y="192410"/>
                      <a:pt x="70191" y="192410"/>
                    </a:cubicBezTo>
                    <a:cubicBezTo>
                      <a:pt x="72192" y="192410"/>
                      <a:pt x="73716" y="190695"/>
                      <a:pt x="73620" y="188790"/>
                    </a:cubicBezTo>
                    <a:lnTo>
                      <a:pt x="72001" y="125925"/>
                    </a:lnTo>
                    <a:cubicBezTo>
                      <a:pt x="73620" y="136879"/>
                      <a:pt x="74001" y="148880"/>
                      <a:pt x="74192" y="159167"/>
                    </a:cubicBezTo>
                    <a:cubicBezTo>
                      <a:pt x="74382" y="165930"/>
                      <a:pt x="74478" y="172312"/>
                      <a:pt x="74954" y="177265"/>
                    </a:cubicBezTo>
                    <a:cubicBezTo>
                      <a:pt x="75144" y="179265"/>
                      <a:pt x="76954" y="180694"/>
                      <a:pt x="78859" y="180503"/>
                    </a:cubicBezTo>
                    <a:cubicBezTo>
                      <a:pt x="80859" y="180313"/>
                      <a:pt x="82288" y="178598"/>
                      <a:pt x="82097" y="176598"/>
                    </a:cubicBezTo>
                    <a:cubicBezTo>
                      <a:pt x="82097" y="176312"/>
                      <a:pt x="82002" y="175931"/>
                      <a:pt x="82002" y="175550"/>
                    </a:cubicBezTo>
                    <a:lnTo>
                      <a:pt x="89051" y="216508"/>
                    </a:lnTo>
                    <a:cubicBezTo>
                      <a:pt x="89337" y="218222"/>
                      <a:pt x="90765" y="219365"/>
                      <a:pt x="92385" y="219461"/>
                    </a:cubicBezTo>
                    <a:cubicBezTo>
                      <a:pt x="92670" y="219461"/>
                      <a:pt x="92861" y="219461"/>
                      <a:pt x="93147" y="219461"/>
                    </a:cubicBezTo>
                    <a:cubicBezTo>
                      <a:pt x="95051" y="219079"/>
                      <a:pt x="96385" y="217270"/>
                      <a:pt x="96099" y="215365"/>
                    </a:cubicBezTo>
                    <a:lnTo>
                      <a:pt x="86098" y="157358"/>
                    </a:lnTo>
                    <a:lnTo>
                      <a:pt x="101910" y="232605"/>
                    </a:lnTo>
                    <a:cubicBezTo>
                      <a:pt x="102291" y="234224"/>
                      <a:pt x="103624" y="235367"/>
                      <a:pt x="105243" y="235462"/>
                    </a:cubicBezTo>
                    <a:cubicBezTo>
                      <a:pt x="105529" y="235462"/>
                      <a:pt x="105815" y="235462"/>
                      <a:pt x="106101" y="235367"/>
                    </a:cubicBezTo>
                    <a:cubicBezTo>
                      <a:pt x="108005" y="234986"/>
                      <a:pt x="109244" y="233081"/>
                      <a:pt x="108863" y="231176"/>
                    </a:cubicBezTo>
                    <a:lnTo>
                      <a:pt x="91622" y="148976"/>
                    </a:lnTo>
                    <a:lnTo>
                      <a:pt x="103719" y="189266"/>
                    </a:lnTo>
                    <a:cubicBezTo>
                      <a:pt x="104195" y="190790"/>
                      <a:pt x="105529" y="191743"/>
                      <a:pt x="107053" y="191838"/>
                    </a:cubicBezTo>
                    <a:cubicBezTo>
                      <a:pt x="107434" y="191838"/>
                      <a:pt x="107815" y="191838"/>
                      <a:pt x="108196" y="191647"/>
                    </a:cubicBezTo>
                    <a:cubicBezTo>
                      <a:pt x="110101" y="191076"/>
                      <a:pt x="111149" y="189076"/>
                      <a:pt x="110577" y="187171"/>
                    </a:cubicBezTo>
                    <a:lnTo>
                      <a:pt x="97147" y="142308"/>
                    </a:lnTo>
                    <a:lnTo>
                      <a:pt x="109815" y="179551"/>
                    </a:lnTo>
                    <a:cubicBezTo>
                      <a:pt x="110292" y="180979"/>
                      <a:pt x="111625" y="181932"/>
                      <a:pt x="113054" y="181932"/>
                    </a:cubicBezTo>
                    <a:cubicBezTo>
                      <a:pt x="113435" y="181932"/>
                      <a:pt x="113911" y="181932"/>
                      <a:pt x="114387" y="181742"/>
                    </a:cubicBezTo>
                    <a:cubicBezTo>
                      <a:pt x="116483" y="181170"/>
                      <a:pt x="117435" y="179075"/>
                      <a:pt x="116864" y="177265"/>
                    </a:cubicBezTo>
                    <a:close/>
                    <a:moveTo>
                      <a:pt x="53713" y="124401"/>
                    </a:moveTo>
                    <a:lnTo>
                      <a:pt x="54856" y="113543"/>
                    </a:lnTo>
                    <a:lnTo>
                      <a:pt x="55904" y="109256"/>
                    </a:lnTo>
                    <a:cubicBezTo>
                      <a:pt x="55142" y="114209"/>
                      <a:pt x="54380" y="119258"/>
                      <a:pt x="53713" y="1244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3" name="Google Shape;163;p2"/>
              <p:cNvSpPr/>
              <p:nvPr/>
            </p:nvSpPr>
            <p:spPr>
              <a:xfrm flipH="1">
                <a:off x="10893515" y="5147625"/>
                <a:ext cx="115917" cy="225531"/>
              </a:xfrm>
              <a:custGeom>
                <a:avLst/>
                <a:gdLst/>
                <a:ahLst/>
                <a:cxnLst/>
                <a:rect l="l" t="t" r="r" b="b"/>
                <a:pathLst>
                  <a:path w="116244" h="226167" extrusionOk="0">
                    <a:moveTo>
                      <a:pt x="3217" y="171659"/>
                    </a:moveTo>
                    <a:cubicBezTo>
                      <a:pt x="3598" y="171849"/>
                      <a:pt x="4074" y="172040"/>
                      <a:pt x="4455" y="172040"/>
                    </a:cubicBezTo>
                    <a:cubicBezTo>
                      <a:pt x="5884" y="172230"/>
                      <a:pt x="7313" y="171563"/>
                      <a:pt x="8075" y="170230"/>
                    </a:cubicBezTo>
                    <a:lnTo>
                      <a:pt x="27030" y="135749"/>
                    </a:lnTo>
                    <a:lnTo>
                      <a:pt x="6075" y="177660"/>
                    </a:lnTo>
                    <a:cubicBezTo>
                      <a:pt x="5217" y="179469"/>
                      <a:pt x="5884" y="181565"/>
                      <a:pt x="7694" y="182422"/>
                    </a:cubicBezTo>
                    <a:cubicBezTo>
                      <a:pt x="8075" y="182612"/>
                      <a:pt x="8456" y="182708"/>
                      <a:pt x="8837" y="182803"/>
                    </a:cubicBezTo>
                    <a:cubicBezTo>
                      <a:pt x="10266" y="182994"/>
                      <a:pt x="11790" y="182231"/>
                      <a:pt x="12552" y="180898"/>
                    </a:cubicBezTo>
                    <a:lnTo>
                      <a:pt x="31411" y="143274"/>
                    </a:lnTo>
                    <a:lnTo>
                      <a:pt x="264" y="221284"/>
                    </a:lnTo>
                    <a:cubicBezTo>
                      <a:pt x="-498" y="223094"/>
                      <a:pt x="455" y="225189"/>
                      <a:pt x="2265" y="225951"/>
                    </a:cubicBezTo>
                    <a:cubicBezTo>
                      <a:pt x="2550" y="226046"/>
                      <a:pt x="2836" y="226142"/>
                      <a:pt x="3122" y="226142"/>
                    </a:cubicBezTo>
                    <a:cubicBezTo>
                      <a:pt x="4741" y="226332"/>
                      <a:pt x="6265" y="225475"/>
                      <a:pt x="6932" y="223951"/>
                    </a:cubicBezTo>
                    <a:lnTo>
                      <a:pt x="35507" y="152513"/>
                    </a:lnTo>
                    <a:lnTo>
                      <a:pt x="15695" y="207949"/>
                    </a:lnTo>
                    <a:cubicBezTo>
                      <a:pt x="15028" y="209759"/>
                      <a:pt x="15981" y="211854"/>
                      <a:pt x="17886" y="212521"/>
                    </a:cubicBezTo>
                    <a:cubicBezTo>
                      <a:pt x="18076" y="212616"/>
                      <a:pt x="18362" y="212616"/>
                      <a:pt x="18648" y="212711"/>
                    </a:cubicBezTo>
                    <a:cubicBezTo>
                      <a:pt x="20267" y="212902"/>
                      <a:pt x="21886" y="211949"/>
                      <a:pt x="22458" y="210330"/>
                    </a:cubicBezTo>
                    <a:lnTo>
                      <a:pt x="36459" y="171182"/>
                    </a:lnTo>
                    <a:cubicBezTo>
                      <a:pt x="36364" y="171468"/>
                      <a:pt x="36269" y="171849"/>
                      <a:pt x="36174" y="172135"/>
                    </a:cubicBezTo>
                    <a:cubicBezTo>
                      <a:pt x="35602" y="174040"/>
                      <a:pt x="36745" y="176040"/>
                      <a:pt x="38650" y="176516"/>
                    </a:cubicBezTo>
                    <a:cubicBezTo>
                      <a:pt x="40460" y="177088"/>
                      <a:pt x="42555" y="175945"/>
                      <a:pt x="43032" y="174040"/>
                    </a:cubicBezTo>
                    <a:cubicBezTo>
                      <a:pt x="44365" y="169182"/>
                      <a:pt x="45603" y="162896"/>
                      <a:pt x="46937" y="156323"/>
                    </a:cubicBezTo>
                    <a:cubicBezTo>
                      <a:pt x="48937" y="146227"/>
                      <a:pt x="51414" y="134416"/>
                      <a:pt x="54843" y="123938"/>
                    </a:cubicBezTo>
                    <a:lnTo>
                      <a:pt x="42365" y="185565"/>
                    </a:lnTo>
                    <a:cubicBezTo>
                      <a:pt x="41984" y="187470"/>
                      <a:pt x="43222" y="189375"/>
                      <a:pt x="45127" y="189756"/>
                    </a:cubicBezTo>
                    <a:cubicBezTo>
                      <a:pt x="45222" y="189756"/>
                      <a:pt x="45318" y="189756"/>
                      <a:pt x="45318" y="189756"/>
                    </a:cubicBezTo>
                    <a:cubicBezTo>
                      <a:pt x="47127" y="190042"/>
                      <a:pt x="48937" y="188804"/>
                      <a:pt x="49318" y="186899"/>
                    </a:cubicBezTo>
                    <a:lnTo>
                      <a:pt x="55700" y="155276"/>
                    </a:lnTo>
                    <a:lnTo>
                      <a:pt x="49509" y="211378"/>
                    </a:lnTo>
                    <a:cubicBezTo>
                      <a:pt x="49318" y="213283"/>
                      <a:pt x="50652" y="215093"/>
                      <a:pt x="52557" y="215283"/>
                    </a:cubicBezTo>
                    <a:cubicBezTo>
                      <a:pt x="52557" y="215283"/>
                      <a:pt x="52652" y="215283"/>
                      <a:pt x="52652" y="215283"/>
                    </a:cubicBezTo>
                    <a:cubicBezTo>
                      <a:pt x="54652" y="215474"/>
                      <a:pt x="56367" y="214045"/>
                      <a:pt x="56557" y="212140"/>
                    </a:cubicBezTo>
                    <a:lnTo>
                      <a:pt x="65987" y="127177"/>
                    </a:lnTo>
                    <a:cubicBezTo>
                      <a:pt x="65320" y="139083"/>
                      <a:pt x="64177" y="151180"/>
                      <a:pt x="62844" y="163086"/>
                    </a:cubicBezTo>
                    <a:cubicBezTo>
                      <a:pt x="61796" y="173183"/>
                      <a:pt x="60748" y="183089"/>
                      <a:pt x="60081" y="192709"/>
                    </a:cubicBezTo>
                    <a:cubicBezTo>
                      <a:pt x="59986" y="194614"/>
                      <a:pt x="61320" y="196233"/>
                      <a:pt x="63129" y="196519"/>
                    </a:cubicBezTo>
                    <a:cubicBezTo>
                      <a:pt x="63225" y="196519"/>
                      <a:pt x="63320" y="196519"/>
                      <a:pt x="63415" y="196519"/>
                    </a:cubicBezTo>
                    <a:cubicBezTo>
                      <a:pt x="65415" y="196614"/>
                      <a:pt x="67130" y="195186"/>
                      <a:pt x="67225" y="193185"/>
                    </a:cubicBezTo>
                    <a:cubicBezTo>
                      <a:pt x="67892" y="183660"/>
                      <a:pt x="68940" y="173754"/>
                      <a:pt x="69987" y="163753"/>
                    </a:cubicBezTo>
                    <a:cubicBezTo>
                      <a:pt x="70845" y="155180"/>
                      <a:pt x="71702" y="146513"/>
                      <a:pt x="72369" y="137845"/>
                    </a:cubicBezTo>
                    <a:lnTo>
                      <a:pt x="67130" y="218236"/>
                    </a:lnTo>
                    <a:cubicBezTo>
                      <a:pt x="67035" y="220141"/>
                      <a:pt x="68368" y="221760"/>
                      <a:pt x="70178" y="222046"/>
                    </a:cubicBezTo>
                    <a:cubicBezTo>
                      <a:pt x="70273" y="222046"/>
                      <a:pt x="70368" y="222046"/>
                      <a:pt x="70464" y="222046"/>
                    </a:cubicBezTo>
                    <a:cubicBezTo>
                      <a:pt x="72464" y="222141"/>
                      <a:pt x="74178" y="220712"/>
                      <a:pt x="74274" y="218712"/>
                    </a:cubicBezTo>
                    <a:lnTo>
                      <a:pt x="77703" y="166229"/>
                    </a:lnTo>
                    <a:lnTo>
                      <a:pt x="80179" y="200519"/>
                    </a:lnTo>
                    <a:cubicBezTo>
                      <a:pt x="80274" y="202234"/>
                      <a:pt x="81608" y="203568"/>
                      <a:pt x="83227" y="203758"/>
                    </a:cubicBezTo>
                    <a:cubicBezTo>
                      <a:pt x="83513" y="203758"/>
                      <a:pt x="83703" y="203758"/>
                      <a:pt x="83989" y="203758"/>
                    </a:cubicBezTo>
                    <a:cubicBezTo>
                      <a:pt x="85989" y="203568"/>
                      <a:pt x="87418" y="201853"/>
                      <a:pt x="87323" y="199948"/>
                    </a:cubicBezTo>
                    <a:lnTo>
                      <a:pt x="83037" y="142036"/>
                    </a:lnTo>
                    <a:lnTo>
                      <a:pt x="94181" y="200805"/>
                    </a:lnTo>
                    <a:cubicBezTo>
                      <a:pt x="94467" y="202329"/>
                      <a:pt x="95705" y="203472"/>
                      <a:pt x="97229" y="203663"/>
                    </a:cubicBezTo>
                    <a:cubicBezTo>
                      <a:pt x="97610" y="203758"/>
                      <a:pt x="97991" y="203758"/>
                      <a:pt x="98372" y="203663"/>
                    </a:cubicBezTo>
                    <a:cubicBezTo>
                      <a:pt x="100277" y="203282"/>
                      <a:pt x="101610" y="201472"/>
                      <a:pt x="101229" y="199472"/>
                    </a:cubicBezTo>
                    <a:lnTo>
                      <a:pt x="88942" y="134892"/>
                    </a:lnTo>
                    <a:cubicBezTo>
                      <a:pt x="89514" y="136416"/>
                      <a:pt x="90085" y="138036"/>
                      <a:pt x="90657" y="139560"/>
                    </a:cubicBezTo>
                    <a:cubicBezTo>
                      <a:pt x="97134" y="156514"/>
                      <a:pt x="103706" y="174040"/>
                      <a:pt x="109230" y="191852"/>
                    </a:cubicBezTo>
                    <a:cubicBezTo>
                      <a:pt x="109802" y="193757"/>
                      <a:pt x="111802" y="194804"/>
                      <a:pt x="113707" y="194233"/>
                    </a:cubicBezTo>
                    <a:cubicBezTo>
                      <a:pt x="115612" y="193661"/>
                      <a:pt x="116660" y="191661"/>
                      <a:pt x="116088" y="189756"/>
                    </a:cubicBezTo>
                    <a:cubicBezTo>
                      <a:pt x="110469" y="171754"/>
                      <a:pt x="103801" y="154133"/>
                      <a:pt x="97324" y="137083"/>
                    </a:cubicBezTo>
                    <a:cubicBezTo>
                      <a:pt x="92847" y="125367"/>
                      <a:pt x="88466" y="113366"/>
                      <a:pt x="84275" y="101269"/>
                    </a:cubicBezTo>
                    <a:cubicBezTo>
                      <a:pt x="91609" y="96316"/>
                      <a:pt x="96943" y="88505"/>
                      <a:pt x="98277" y="78980"/>
                    </a:cubicBezTo>
                    <a:cubicBezTo>
                      <a:pt x="100467" y="63074"/>
                      <a:pt x="90561" y="48310"/>
                      <a:pt x="75702" y="43833"/>
                    </a:cubicBezTo>
                    <a:lnTo>
                      <a:pt x="80274" y="3923"/>
                    </a:lnTo>
                    <a:cubicBezTo>
                      <a:pt x="80465" y="1923"/>
                      <a:pt x="79131" y="209"/>
                      <a:pt x="77131" y="18"/>
                    </a:cubicBezTo>
                    <a:cubicBezTo>
                      <a:pt x="75131" y="-172"/>
                      <a:pt x="73416" y="1161"/>
                      <a:pt x="73131" y="3161"/>
                    </a:cubicBezTo>
                    <a:lnTo>
                      <a:pt x="68654" y="42595"/>
                    </a:lnTo>
                    <a:cubicBezTo>
                      <a:pt x="51795" y="41357"/>
                      <a:pt x="36650" y="53263"/>
                      <a:pt x="34364" y="70313"/>
                    </a:cubicBezTo>
                    <a:cubicBezTo>
                      <a:pt x="33126" y="79457"/>
                      <a:pt x="35888" y="88220"/>
                      <a:pt x="41317" y="94982"/>
                    </a:cubicBezTo>
                    <a:lnTo>
                      <a:pt x="1884" y="166896"/>
                    </a:lnTo>
                    <a:cubicBezTo>
                      <a:pt x="931" y="168515"/>
                      <a:pt x="1503" y="170706"/>
                      <a:pt x="3217" y="171659"/>
                    </a:cubicBezTo>
                    <a:close/>
                    <a:moveTo>
                      <a:pt x="73512" y="110318"/>
                    </a:moveTo>
                    <a:lnTo>
                      <a:pt x="73797" y="114699"/>
                    </a:lnTo>
                    <a:lnTo>
                      <a:pt x="73131" y="125558"/>
                    </a:lnTo>
                    <a:cubicBezTo>
                      <a:pt x="73416" y="120510"/>
                      <a:pt x="73512" y="115366"/>
                      <a:pt x="73512" y="1103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4" name="Google Shape;164;p2"/>
              <p:cNvSpPr/>
              <p:nvPr/>
            </p:nvSpPr>
            <p:spPr>
              <a:xfrm flipH="1">
                <a:off x="10556265" y="5241996"/>
                <a:ext cx="116143" cy="231006"/>
              </a:xfrm>
              <a:custGeom>
                <a:avLst/>
                <a:gdLst/>
                <a:ahLst/>
                <a:cxnLst/>
                <a:rect l="l" t="t" r="r" b="b"/>
                <a:pathLst>
                  <a:path w="116471" h="231658" extrusionOk="0">
                    <a:moveTo>
                      <a:pt x="2042" y="177359"/>
                    </a:moveTo>
                    <a:cubicBezTo>
                      <a:pt x="2422" y="177550"/>
                      <a:pt x="2899" y="177645"/>
                      <a:pt x="3280" y="177645"/>
                    </a:cubicBezTo>
                    <a:cubicBezTo>
                      <a:pt x="4709" y="177741"/>
                      <a:pt x="6137" y="176883"/>
                      <a:pt x="6709" y="175550"/>
                    </a:cubicBezTo>
                    <a:lnTo>
                      <a:pt x="22616" y="139545"/>
                    </a:lnTo>
                    <a:lnTo>
                      <a:pt x="5280" y="183075"/>
                    </a:lnTo>
                    <a:cubicBezTo>
                      <a:pt x="4518" y="184884"/>
                      <a:pt x="5471" y="186980"/>
                      <a:pt x="7280" y="187742"/>
                    </a:cubicBezTo>
                    <a:cubicBezTo>
                      <a:pt x="7661" y="187932"/>
                      <a:pt x="8042" y="187932"/>
                      <a:pt x="8423" y="188028"/>
                    </a:cubicBezTo>
                    <a:cubicBezTo>
                      <a:pt x="9947" y="188123"/>
                      <a:pt x="11376" y="187266"/>
                      <a:pt x="11947" y="185741"/>
                    </a:cubicBezTo>
                    <a:lnTo>
                      <a:pt x="27568" y="146594"/>
                    </a:lnTo>
                    <a:lnTo>
                      <a:pt x="3089" y="226985"/>
                    </a:lnTo>
                    <a:cubicBezTo>
                      <a:pt x="2518" y="228890"/>
                      <a:pt x="3566" y="230890"/>
                      <a:pt x="5471" y="231462"/>
                    </a:cubicBezTo>
                    <a:cubicBezTo>
                      <a:pt x="5756" y="231557"/>
                      <a:pt x="6042" y="231557"/>
                      <a:pt x="6328" y="231652"/>
                    </a:cubicBezTo>
                    <a:cubicBezTo>
                      <a:pt x="7947" y="231747"/>
                      <a:pt x="9471" y="230700"/>
                      <a:pt x="9947" y="229080"/>
                    </a:cubicBezTo>
                    <a:lnTo>
                      <a:pt x="32331" y="155547"/>
                    </a:lnTo>
                    <a:lnTo>
                      <a:pt x="17282" y="212507"/>
                    </a:lnTo>
                    <a:cubicBezTo>
                      <a:pt x="16805" y="214412"/>
                      <a:pt x="17948" y="216412"/>
                      <a:pt x="19853" y="216888"/>
                    </a:cubicBezTo>
                    <a:cubicBezTo>
                      <a:pt x="20139" y="216983"/>
                      <a:pt x="20330" y="216983"/>
                      <a:pt x="20615" y="216983"/>
                    </a:cubicBezTo>
                    <a:cubicBezTo>
                      <a:pt x="22235" y="217079"/>
                      <a:pt x="23759" y="216031"/>
                      <a:pt x="24235" y="214316"/>
                    </a:cubicBezTo>
                    <a:lnTo>
                      <a:pt x="34903" y="174121"/>
                    </a:lnTo>
                    <a:cubicBezTo>
                      <a:pt x="34808" y="174407"/>
                      <a:pt x="34808" y="174788"/>
                      <a:pt x="34712" y="175169"/>
                    </a:cubicBezTo>
                    <a:cubicBezTo>
                      <a:pt x="34331" y="177074"/>
                      <a:pt x="35665" y="178979"/>
                      <a:pt x="37570" y="179360"/>
                    </a:cubicBezTo>
                    <a:cubicBezTo>
                      <a:pt x="39475" y="179741"/>
                      <a:pt x="41380" y="178503"/>
                      <a:pt x="41761" y="176502"/>
                    </a:cubicBezTo>
                    <a:cubicBezTo>
                      <a:pt x="42713" y="171549"/>
                      <a:pt x="43380" y="165167"/>
                      <a:pt x="44142" y="158500"/>
                    </a:cubicBezTo>
                    <a:cubicBezTo>
                      <a:pt x="45285" y="148308"/>
                      <a:pt x="46714" y="136307"/>
                      <a:pt x="49286" y="125544"/>
                    </a:cubicBezTo>
                    <a:lnTo>
                      <a:pt x="42142" y="187932"/>
                    </a:lnTo>
                    <a:cubicBezTo>
                      <a:pt x="41951" y="189933"/>
                      <a:pt x="43285" y="191647"/>
                      <a:pt x="45285" y="191838"/>
                    </a:cubicBezTo>
                    <a:cubicBezTo>
                      <a:pt x="45380" y="191838"/>
                      <a:pt x="45476" y="191838"/>
                      <a:pt x="45476" y="191838"/>
                    </a:cubicBezTo>
                    <a:cubicBezTo>
                      <a:pt x="47380" y="191933"/>
                      <a:pt x="49000" y="190599"/>
                      <a:pt x="49190" y="188694"/>
                    </a:cubicBezTo>
                    <a:lnTo>
                      <a:pt x="52905" y="156595"/>
                    </a:lnTo>
                    <a:lnTo>
                      <a:pt x="51476" y="213078"/>
                    </a:lnTo>
                    <a:cubicBezTo>
                      <a:pt x="51381" y="214983"/>
                      <a:pt x="52905" y="216603"/>
                      <a:pt x="54905" y="216698"/>
                    </a:cubicBezTo>
                    <a:cubicBezTo>
                      <a:pt x="54905" y="216698"/>
                      <a:pt x="55001" y="216698"/>
                      <a:pt x="55001" y="216698"/>
                    </a:cubicBezTo>
                    <a:cubicBezTo>
                      <a:pt x="57001" y="216698"/>
                      <a:pt x="58620" y="215174"/>
                      <a:pt x="58620" y="213174"/>
                    </a:cubicBezTo>
                    <a:lnTo>
                      <a:pt x="60811" y="127734"/>
                    </a:lnTo>
                    <a:cubicBezTo>
                      <a:pt x="61192" y="139641"/>
                      <a:pt x="61001" y="151833"/>
                      <a:pt x="60811" y="163739"/>
                    </a:cubicBezTo>
                    <a:cubicBezTo>
                      <a:pt x="60620" y="173835"/>
                      <a:pt x="60430" y="183837"/>
                      <a:pt x="60620" y="193552"/>
                    </a:cubicBezTo>
                    <a:cubicBezTo>
                      <a:pt x="60620" y="195457"/>
                      <a:pt x="62144" y="196981"/>
                      <a:pt x="64049" y="197076"/>
                    </a:cubicBezTo>
                    <a:cubicBezTo>
                      <a:pt x="64145" y="197076"/>
                      <a:pt x="64240" y="197076"/>
                      <a:pt x="64335" y="197076"/>
                    </a:cubicBezTo>
                    <a:cubicBezTo>
                      <a:pt x="66335" y="197076"/>
                      <a:pt x="67859" y="195457"/>
                      <a:pt x="67859" y="193457"/>
                    </a:cubicBezTo>
                    <a:cubicBezTo>
                      <a:pt x="67669" y="183837"/>
                      <a:pt x="67859" y="173931"/>
                      <a:pt x="68050" y="163929"/>
                    </a:cubicBezTo>
                    <a:cubicBezTo>
                      <a:pt x="68240" y="155262"/>
                      <a:pt x="68336" y="146594"/>
                      <a:pt x="68240" y="137926"/>
                    </a:cubicBezTo>
                    <a:lnTo>
                      <a:pt x="69764" y="218508"/>
                    </a:lnTo>
                    <a:cubicBezTo>
                      <a:pt x="69764" y="220413"/>
                      <a:pt x="71288" y="221937"/>
                      <a:pt x="73193" y="222032"/>
                    </a:cubicBezTo>
                    <a:cubicBezTo>
                      <a:pt x="73289" y="222032"/>
                      <a:pt x="73384" y="222032"/>
                      <a:pt x="73479" y="222032"/>
                    </a:cubicBezTo>
                    <a:cubicBezTo>
                      <a:pt x="75479" y="222032"/>
                      <a:pt x="77003" y="220317"/>
                      <a:pt x="77003" y="218412"/>
                    </a:cubicBezTo>
                    <a:lnTo>
                      <a:pt x="75955" y="165739"/>
                    </a:lnTo>
                    <a:lnTo>
                      <a:pt x="81385" y="199743"/>
                    </a:lnTo>
                    <a:cubicBezTo>
                      <a:pt x="81671" y="201458"/>
                      <a:pt x="83099" y="202696"/>
                      <a:pt x="84718" y="202791"/>
                    </a:cubicBezTo>
                    <a:cubicBezTo>
                      <a:pt x="85004" y="202791"/>
                      <a:pt x="85195" y="202791"/>
                      <a:pt x="85480" y="202791"/>
                    </a:cubicBezTo>
                    <a:cubicBezTo>
                      <a:pt x="87386" y="202506"/>
                      <a:pt x="88719" y="200696"/>
                      <a:pt x="88433" y="198696"/>
                    </a:cubicBezTo>
                    <a:lnTo>
                      <a:pt x="79289" y="141355"/>
                    </a:lnTo>
                    <a:lnTo>
                      <a:pt x="95387" y="198886"/>
                    </a:lnTo>
                    <a:cubicBezTo>
                      <a:pt x="95768" y="200410"/>
                      <a:pt x="97196" y="201458"/>
                      <a:pt x="98625" y="201458"/>
                    </a:cubicBezTo>
                    <a:cubicBezTo>
                      <a:pt x="99006" y="201458"/>
                      <a:pt x="99387" y="201458"/>
                      <a:pt x="99768" y="201363"/>
                    </a:cubicBezTo>
                    <a:cubicBezTo>
                      <a:pt x="101673" y="200791"/>
                      <a:pt x="102816" y="198886"/>
                      <a:pt x="102245" y="196981"/>
                    </a:cubicBezTo>
                    <a:lnTo>
                      <a:pt x="84528" y="133640"/>
                    </a:lnTo>
                    <a:cubicBezTo>
                      <a:pt x="85195" y="135164"/>
                      <a:pt x="85957" y="136688"/>
                      <a:pt x="86624" y="138116"/>
                    </a:cubicBezTo>
                    <a:cubicBezTo>
                      <a:pt x="94434" y="154404"/>
                      <a:pt x="102530" y="171359"/>
                      <a:pt x="109579" y="188599"/>
                    </a:cubicBezTo>
                    <a:cubicBezTo>
                      <a:pt x="110341" y="190409"/>
                      <a:pt x="112341" y="191266"/>
                      <a:pt x="114246" y="190599"/>
                    </a:cubicBezTo>
                    <a:cubicBezTo>
                      <a:pt x="116056" y="189837"/>
                      <a:pt x="116913" y="187742"/>
                      <a:pt x="116246" y="185932"/>
                    </a:cubicBezTo>
                    <a:cubicBezTo>
                      <a:pt x="109103" y="168501"/>
                      <a:pt x="101006" y="151452"/>
                      <a:pt x="93101" y="135069"/>
                    </a:cubicBezTo>
                    <a:cubicBezTo>
                      <a:pt x="87671" y="123829"/>
                      <a:pt x="82337" y="112208"/>
                      <a:pt x="77099" y="100493"/>
                    </a:cubicBezTo>
                    <a:cubicBezTo>
                      <a:pt x="84052" y="94968"/>
                      <a:pt x="88719" y="86682"/>
                      <a:pt x="89195" y="77061"/>
                    </a:cubicBezTo>
                    <a:cubicBezTo>
                      <a:pt x="90053" y="60964"/>
                      <a:pt x="78908" y="47153"/>
                      <a:pt x="63668" y="43914"/>
                    </a:cubicBezTo>
                    <a:lnTo>
                      <a:pt x="64811" y="3719"/>
                    </a:lnTo>
                    <a:cubicBezTo>
                      <a:pt x="64907" y="1719"/>
                      <a:pt x="63383" y="99"/>
                      <a:pt x="61382" y="4"/>
                    </a:cubicBezTo>
                    <a:cubicBezTo>
                      <a:pt x="59382" y="-91"/>
                      <a:pt x="57763" y="1528"/>
                      <a:pt x="57668" y="3433"/>
                    </a:cubicBezTo>
                    <a:lnTo>
                      <a:pt x="56525" y="43152"/>
                    </a:lnTo>
                    <a:cubicBezTo>
                      <a:pt x="39665" y="43343"/>
                      <a:pt x="25568" y="56487"/>
                      <a:pt x="24711" y="73632"/>
                    </a:cubicBezTo>
                    <a:cubicBezTo>
                      <a:pt x="24235" y="82872"/>
                      <a:pt x="27759" y="91349"/>
                      <a:pt x="33760" y="97635"/>
                    </a:cubicBezTo>
                    <a:lnTo>
                      <a:pt x="518" y="172692"/>
                    </a:lnTo>
                    <a:cubicBezTo>
                      <a:pt x="-625" y="174502"/>
                      <a:pt x="232" y="176598"/>
                      <a:pt x="2042" y="177359"/>
                    </a:cubicBezTo>
                    <a:close/>
                    <a:moveTo>
                      <a:pt x="66812" y="110399"/>
                    </a:moveTo>
                    <a:lnTo>
                      <a:pt x="67478" y="114780"/>
                    </a:lnTo>
                    <a:lnTo>
                      <a:pt x="67669" y="125639"/>
                    </a:lnTo>
                    <a:cubicBezTo>
                      <a:pt x="67574" y="120495"/>
                      <a:pt x="67288" y="115352"/>
                      <a:pt x="66812" y="11039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5" name="Google Shape;165;p2"/>
              <p:cNvSpPr/>
              <p:nvPr/>
            </p:nvSpPr>
            <p:spPr>
              <a:xfrm flipH="1">
                <a:off x="10189516" y="5166710"/>
                <a:ext cx="119698" cy="218729"/>
              </a:xfrm>
              <a:custGeom>
                <a:avLst/>
                <a:gdLst/>
                <a:ahLst/>
                <a:cxnLst/>
                <a:rect l="l" t="t" r="r" b="b"/>
                <a:pathLst>
                  <a:path w="120036" h="219346" extrusionOk="0">
                    <a:moveTo>
                      <a:pt x="109671" y="154222"/>
                    </a:moveTo>
                    <a:lnTo>
                      <a:pt x="60141" y="88881"/>
                    </a:lnTo>
                    <a:cubicBezTo>
                      <a:pt x="64523" y="81451"/>
                      <a:pt x="66047" y="72403"/>
                      <a:pt x="63380" y="63449"/>
                    </a:cubicBezTo>
                    <a:cubicBezTo>
                      <a:pt x="58617" y="46971"/>
                      <a:pt x="41853" y="37446"/>
                      <a:pt x="25375" y="41065"/>
                    </a:cubicBezTo>
                    <a:lnTo>
                      <a:pt x="15183" y="2680"/>
                    </a:lnTo>
                    <a:cubicBezTo>
                      <a:pt x="14707" y="775"/>
                      <a:pt x="12707" y="-368"/>
                      <a:pt x="10802" y="108"/>
                    </a:cubicBezTo>
                    <a:cubicBezTo>
                      <a:pt x="8802" y="679"/>
                      <a:pt x="7754" y="2584"/>
                      <a:pt x="8230" y="4489"/>
                    </a:cubicBezTo>
                    <a:lnTo>
                      <a:pt x="18612" y="43351"/>
                    </a:lnTo>
                    <a:cubicBezTo>
                      <a:pt x="4515" y="50019"/>
                      <a:pt x="-3105" y="66021"/>
                      <a:pt x="1372" y="81451"/>
                    </a:cubicBezTo>
                    <a:cubicBezTo>
                      <a:pt x="4039" y="90596"/>
                      <a:pt x="10516" y="97644"/>
                      <a:pt x="18517" y="101454"/>
                    </a:cubicBezTo>
                    <a:cubicBezTo>
                      <a:pt x="16136" y="114027"/>
                      <a:pt x="13564" y="126600"/>
                      <a:pt x="10897" y="138792"/>
                    </a:cubicBezTo>
                    <a:cubicBezTo>
                      <a:pt x="6992" y="156604"/>
                      <a:pt x="2991" y="174987"/>
                      <a:pt x="39" y="193656"/>
                    </a:cubicBezTo>
                    <a:cubicBezTo>
                      <a:pt x="-247" y="195656"/>
                      <a:pt x="1086" y="197466"/>
                      <a:pt x="2991" y="197752"/>
                    </a:cubicBezTo>
                    <a:cubicBezTo>
                      <a:pt x="4991" y="198038"/>
                      <a:pt x="6801" y="196704"/>
                      <a:pt x="7087" y="194799"/>
                    </a:cubicBezTo>
                    <a:cubicBezTo>
                      <a:pt x="9945" y="176321"/>
                      <a:pt x="13945" y="158128"/>
                      <a:pt x="17850" y="140411"/>
                    </a:cubicBezTo>
                    <a:cubicBezTo>
                      <a:pt x="18231" y="138792"/>
                      <a:pt x="18517" y="137173"/>
                      <a:pt x="18898" y="135554"/>
                    </a:cubicBezTo>
                    <a:lnTo>
                      <a:pt x="16231" y="201276"/>
                    </a:lnTo>
                    <a:cubicBezTo>
                      <a:pt x="16136" y="203276"/>
                      <a:pt x="17660" y="204896"/>
                      <a:pt x="19660" y="204991"/>
                    </a:cubicBezTo>
                    <a:cubicBezTo>
                      <a:pt x="20041" y="204991"/>
                      <a:pt x="20422" y="204991"/>
                      <a:pt x="20803" y="204896"/>
                    </a:cubicBezTo>
                    <a:cubicBezTo>
                      <a:pt x="22232" y="204514"/>
                      <a:pt x="23280" y="203181"/>
                      <a:pt x="23375" y="201657"/>
                    </a:cubicBezTo>
                    <a:lnTo>
                      <a:pt x="25851" y="141935"/>
                    </a:lnTo>
                    <a:lnTo>
                      <a:pt x="30138" y="199847"/>
                    </a:lnTo>
                    <a:cubicBezTo>
                      <a:pt x="30328" y="201847"/>
                      <a:pt x="32043" y="203276"/>
                      <a:pt x="33948" y="203181"/>
                    </a:cubicBezTo>
                    <a:cubicBezTo>
                      <a:pt x="34233" y="203181"/>
                      <a:pt x="34424" y="203086"/>
                      <a:pt x="34710" y="203086"/>
                    </a:cubicBezTo>
                    <a:cubicBezTo>
                      <a:pt x="36329" y="202609"/>
                      <a:pt x="37377" y="201086"/>
                      <a:pt x="37281" y="199371"/>
                    </a:cubicBezTo>
                    <a:lnTo>
                      <a:pt x="34710" y="165081"/>
                    </a:lnTo>
                    <a:lnTo>
                      <a:pt x="45759" y="216516"/>
                    </a:lnTo>
                    <a:cubicBezTo>
                      <a:pt x="46140" y="218421"/>
                      <a:pt x="48045" y="219659"/>
                      <a:pt x="50045" y="219278"/>
                    </a:cubicBezTo>
                    <a:cubicBezTo>
                      <a:pt x="50140" y="219278"/>
                      <a:pt x="50235" y="219278"/>
                      <a:pt x="50331" y="219183"/>
                    </a:cubicBezTo>
                    <a:cubicBezTo>
                      <a:pt x="52140" y="218707"/>
                      <a:pt x="53188" y="216802"/>
                      <a:pt x="52807" y="214992"/>
                    </a:cubicBezTo>
                    <a:lnTo>
                      <a:pt x="35853" y="136220"/>
                    </a:lnTo>
                    <a:cubicBezTo>
                      <a:pt x="37757" y="144697"/>
                      <a:pt x="39853" y="153175"/>
                      <a:pt x="42044" y="161462"/>
                    </a:cubicBezTo>
                    <a:cubicBezTo>
                      <a:pt x="44520" y="171177"/>
                      <a:pt x="46997" y="180797"/>
                      <a:pt x="49092" y="190132"/>
                    </a:cubicBezTo>
                    <a:cubicBezTo>
                      <a:pt x="49473" y="192037"/>
                      <a:pt x="51378" y="193275"/>
                      <a:pt x="53378" y="192894"/>
                    </a:cubicBezTo>
                    <a:cubicBezTo>
                      <a:pt x="53474" y="192894"/>
                      <a:pt x="53569" y="192894"/>
                      <a:pt x="53569" y="192799"/>
                    </a:cubicBezTo>
                    <a:cubicBezTo>
                      <a:pt x="55379" y="192322"/>
                      <a:pt x="56427" y="190417"/>
                      <a:pt x="56045" y="188608"/>
                    </a:cubicBezTo>
                    <a:cubicBezTo>
                      <a:pt x="53950" y="179178"/>
                      <a:pt x="51474" y="169463"/>
                      <a:pt x="48997" y="159652"/>
                    </a:cubicBezTo>
                    <a:cubicBezTo>
                      <a:pt x="46044" y="148031"/>
                      <a:pt x="43091" y="136315"/>
                      <a:pt x="40710" y="124600"/>
                    </a:cubicBezTo>
                    <a:lnTo>
                      <a:pt x="62427" y="207277"/>
                    </a:lnTo>
                    <a:cubicBezTo>
                      <a:pt x="62903" y="209182"/>
                      <a:pt x="64904" y="210325"/>
                      <a:pt x="66809" y="209848"/>
                    </a:cubicBezTo>
                    <a:cubicBezTo>
                      <a:pt x="66809" y="209848"/>
                      <a:pt x="66904" y="209848"/>
                      <a:pt x="66904" y="209848"/>
                    </a:cubicBezTo>
                    <a:cubicBezTo>
                      <a:pt x="68714" y="209277"/>
                      <a:pt x="69857" y="207372"/>
                      <a:pt x="69381" y="205467"/>
                    </a:cubicBezTo>
                    <a:lnTo>
                      <a:pt x="54998" y="150889"/>
                    </a:lnTo>
                    <a:lnTo>
                      <a:pt x="65952" y="181273"/>
                    </a:lnTo>
                    <a:cubicBezTo>
                      <a:pt x="66618" y="183083"/>
                      <a:pt x="68523" y="184036"/>
                      <a:pt x="70333" y="183464"/>
                    </a:cubicBezTo>
                    <a:cubicBezTo>
                      <a:pt x="70428" y="183464"/>
                      <a:pt x="70524" y="183464"/>
                      <a:pt x="70524" y="183369"/>
                    </a:cubicBezTo>
                    <a:cubicBezTo>
                      <a:pt x="72333" y="182702"/>
                      <a:pt x="73381" y="180607"/>
                      <a:pt x="72714" y="178797"/>
                    </a:cubicBezTo>
                    <a:lnTo>
                      <a:pt x="51378" y="119647"/>
                    </a:lnTo>
                    <a:cubicBezTo>
                      <a:pt x="56331" y="129457"/>
                      <a:pt x="60522" y="140792"/>
                      <a:pt x="63951" y="150508"/>
                    </a:cubicBezTo>
                    <a:cubicBezTo>
                      <a:pt x="66237" y="156889"/>
                      <a:pt x="68428" y="162890"/>
                      <a:pt x="70428" y="167462"/>
                    </a:cubicBezTo>
                    <a:cubicBezTo>
                      <a:pt x="71286" y="169272"/>
                      <a:pt x="73381" y="170129"/>
                      <a:pt x="75191" y="169272"/>
                    </a:cubicBezTo>
                    <a:cubicBezTo>
                      <a:pt x="77001" y="168510"/>
                      <a:pt x="77763" y="166319"/>
                      <a:pt x="77001" y="164605"/>
                    </a:cubicBezTo>
                    <a:cubicBezTo>
                      <a:pt x="76905" y="164319"/>
                      <a:pt x="76715" y="163938"/>
                      <a:pt x="76620" y="163652"/>
                    </a:cubicBezTo>
                    <a:lnTo>
                      <a:pt x="96241" y="200323"/>
                    </a:lnTo>
                    <a:cubicBezTo>
                      <a:pt x="97003" y="201847"/>
                      <a:pt x="98813" y="202514"/>
                      <a:pt x="100337" y="202038"/>
                    </a:cubicBezTo>
                    <a:cubicBezTo>
                      <a:pt x="100527" y="201943"/>
                      <a:pt x="100813" y="201847"/>
                      <a:pt x="101003" y="201752"/>
                    </a:cubicBezTo>
                    <a:cubicBezTo>
                      <a:pt x="102718" y="200800"/>
                      <a:pt x="103385" y="198609"/>
                      <a:pt x="102432" y="196895"/>
                    </a:cubicBezTo>
                    <a:lnTo>
                      <a:pt x="74715" y="144983"/>
                    </a:lnTo>
                    <a:lnTo>
                      <a:pt x="113386" y="211468"/>
                    </a:lnTo>
                    <a:cubicBezTo>
                      <a:pt x="114243" y="212896"/>
                      <a:pt x="115958" y="213563"/>
                      <a:pt x="117482" y="213087"/>
                    </a:cubicBezTo>
                    <a:cubicBezTo>
                      <a:pt x="117768" y="212992"/>
                      <a:pt x="118053" y="212896"/>
                      <a:pt x="118244" y="212706"/>
                    </a:cubicBezTo>
                    <a:cubicBezTo>
                      <a:pt x="119958" y="211754"/>
                      <a:pt x="120530" y="209563"/>
                      <a:pt x="119577" y="207848"/>
                    </a:cubicBezTo>
                    <a:lnTo>
                      <a:pt x="77286" y="135268"/>
                    </a:lnTo>
                    <a:lnTo>
                      <a:pt x="101480" y="169748"/>
                    </a:lnTo>
                    <a:cubicBezTo>
                      <a:pt x="102337" y="171082"/>
                      <a:pt x="103956" y="171558"/>
                      <a:pt x="105385" y="171082"/>
                    </a:cubicBezTo>
                    <a:cubicBezTo>
                      <a:pt x="105766" y="170987"/>
                      <a:pt x="106147" y="170796"/>
                      <a:pt x="106433" y="170605"/>
                    </a:cubicBezTo>
                    <a:cubicBezTo>
                      <a:pt x="108052" y="169463"/>
                      <a:pt x="108433" y="167272"/>
                      <a:pt x="107290" y="165653"/>
                    </a:cubicBezTo>
                    <a:lnTo>
                      <a:pt x="80430" y="127267"/>
                    </a:lnTo>
                    <a:lnTo>
                      <a:pt x="104147" y="158604"/>
                    </a:lnTo>
                    <a:cubicBezTo>
                      <a:pt x="105099" y="159842"/>
                      <a:pt x="106623" y="160319"/>
                      <a:pt x="107957" y="159842"/>
                    </a:cubicBezTo>
                    <a:cubicBezTo>
                      <a:pt x="108338" y="159747"/>
                      <a:pt x="108719" y="159556"/>
                      <a:pt x="109100" y="159271"/>
                    </a:cubicBezTo>
                    <a:cubicBezTo>
                      <a:pt x="110528" y="158032"/>
                      <a:pt x="110814" y="155746"/>
                      <a:pt x="109671" y="154222"/>
                    </a:cubicBezTo>
                    <a:close/>
                    <a:moveTo>
                      <a:pt x="33090" y="123933"/>
                    </a:moveTo>
                    <a:lnTo>
                      <a:pt x="30804" y="113265"/>
                    </a:lnTo>
                    <a:lnTo>
                      <a:pt x="30519" y="108883"/>
                    </a:lnTo>
                    <a:cubicBezTo>
                      <a:pt x="31185" y="113837"/>
                      <a:pt x="32138" y="118885"/>
                      <a:pt x="33090" y="1239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6" name="Google Shape;166;p2"/>
              <p:cNvSpPr/>
              <p:nvPr/>
            </p:nvSpPr>
            <p:spPr>
              <a:xfrm flipH="1">
                <a:off x="9922955" y="4916556"/>
                <a:ext cx="136133" cy="212151"/>
              </a:xfrm>
              <a:custGeom>
                <a:avLst/>
                <a:gdLst/>
                <a:ahLst/>
                <a:cxnLst/>
                <a:rect l="l" t="t" r="r" b="b"/>
                <a:pathLst>
                  <a:path w="136517" h="212749" extrusionOk="0">
                    <a:moveTo>
                      <a:pt x="119490" y="140909"/>
                    </a:moveTo>
                    <a:lnTo>
                      <a:pt x="62245" y="82140"/>
                    </a:lnTo>
                    <a:cubicBezTo>
                      <a:pt x="65674" y="74234"/>
                      <a:pt x="66055" y="65090"/>
                      <a:pt x="62340" y="56518"/>
                    </a:cubicBezTo>
                    <a:cubicBezTo>
                      <a:pt x="55577" y="40802"/>
                      <a:pt x="37766" y="33372"/>
                      <a:pt x="21859" y="39087"/>
                    </a:cubicBezTo>
                    <a:lnTo>
                      <a:pt x="6905" y="2225"/>
                    </a:lnTo>
                    <a:cubicBezTo>
                      <a:pt x="6143" y="416"/>
                      <a:pt x="4047" y="-442"/>
                      <a:pt x="2237" y="225"/>
                    </a:cubicBezTo>
                    <a:cubicBezTo>
                      <a:pt x="332" y="987"/>
                      <a:pt x="-430" y="3083"/>
                      <a:pt x="237" y="4892"/>
                    </a:cubicBezTo>
                    <a:lnTo>
                      <a:pt x="15287" y="42135"/>
                    </a:lnTo>
                    <a:cubicBezTo>
                      <a:pt x="2142" y="50517"/>
                      <a:pt x="-3478" y="67281"/>
                      <a:pt x="2904" y="82045"/>
                    </a:cubicBezTo>
                    <a:cubicBezTo>
                      <a:pt x="6714" y="90808"/>
                      <a:pt x="13953" y="96999"/>
                      <a:pt x="22335" y="99761"/>
                    </a:cubicBezTo>
                    <a:cubicBezTo>
                      <a:pt x="21573" y="112525"/>
                      <a:pt x="20525" y="125288"/>
                      <a:pt x="19382" y="137766"/>
                    </a:cubicBezTo>
                    <a:cubicBezTo>
                      <a:pt x="17668" y="155864"/>
                      <a:pt x="15953" y="174628"/>
                      <a:pt x="15382" y="193487"/>
                    </a:cubicBezTo>
                    <a:cubicBezTo>
                      <a:pt x="15287" y="195488"/>
                      <a:pt x="16906" y="197107"/>
                      <a:pt x="18811" y="197202"/>
                    </a:cubicBezTo>
                    <a:cubicBezTo>
                      <a:pt x="20811" y="197297"/>
                      <a:pt x="22430" y="195678"/>
                      <a:pt x="22526" y="193773"/>
                    </a:cubicBezTo>
                    <a:cubicBezTo>
                      <a:pt x="23097" y="175104"/>
                      <a:pt x="24812" y="156530"/>
                      <a:pt x="26431" y="138433"/>
                    </a:cubicBezTo>
                    <a:cubicBezTo>
                      <a:pt x="26621" y="136814"/>
                      <a:pt x="26717" y="135099"/>
                      <a:pt x="26907" y="133480"/>
                    </a:cubicBezTo>
                    <a:lnTo>
                      <a:pt x="32432" y="199012"/>
                    </a:lnTo>
                    <a:cubicBezTo>
                      <a:pt x="32622" y="201012"/>
                      <a:pt x="34337" y="202441"/>
                      <a:pt x="36337" y="202250"/>
                    </a:cubicBezTo>
                    <a:cubicBezTo>
                      <a:pt x="36718" y="202250"/>
                      <a:pt x="37099" y="202155"/>
                      <a:pt x="37480" y="201965"/>
                    </a:cubicBezTo>
                    <a:cubicBezTo>
                      <a:pt x="38813" y="201393"/>
                      <a:pt x="39766" y="199964"/>
                      <a:pt x="39671" y="198345"/>
                    </a:cubicBezTo>
                    <a:lnTo>
                      <a:pt x="34718" y="138814"/>
                    </a:lnTo>
                    <a:lnTo>
                      <a:pt x="46148" y="195773"/>
                    </a:lnTo>
                    <a:cubicBezTo>
                      <a:pt x="46529" y="197678"/>
                      <a:pt x="48434" y="199012"/>
                      <a:pt x="50339" y="198535"/>
                    </a:cubicBezTo>
                    <a:cubicBezTo>
                      <a:pt x="50624" y="198440"/>
                      <a:pt x="50815" y="198440"/>
                      <a:pt x="51101" y="198345"/>
                    </a:cubicBezTo>
                    <a:cubicBezTo>
                      <a:pt x="52625" y="197678"/>
                      <a:pt x="53482" y="196059"/>
                      <a:pt x="53196" y="194344"/>
                    </a:cubicBezTo>
                    <a:lnTo>
                      <a:pt x="46433" y="160626"/>
                    </a:lnTo>
                    <a:lnTo>
                      <a:pt x="63864" y="210347"/>
                    </a:lnTo>
                    <a:cubicBezTo>
                      <a:pt x="64531" y="212252"/>
                      <a:pt x="66531" y="213204"/>
                      <a:pt x="68436" y="212537"/>
                    </a:cubicBezTo>
                    <a:cubicBezTo>
                      <a:pt x="68531" y="212537"/>
                      <a:pt x="68627" y="212442"/>
                      <a:pt x="68722" y="212442"/>
                    </a:cubicBezTo>
                    <a:cubicBezTo>
                      <a:pt x="70436" y="211680"/>
                      <a:pt x="71294" y="209775"/>
                      <a:pt x="70627" y="207965"/>
                    </a:cubicBezTo>
                    <a:lnTo>
                      <a:pt x="44052" y="131956"/>
                    </a:lnTo>
                    <a:cubicBezTo>
                      <a:pt x="47005" y="140147"/>
                      <a:pt x="50148" y="148244"/>
                      <a:pt x="53291" y="156244"/>
                    </a:cubicBezTo>
                    <a:cubicBezTo>
                      <a:pt x="57006" y="165579"/>
                      <a:pt x="60626" y="174818"/>
                      <a:pt x="63769" y="183867"/>
                    </a:cubicBezTo>
                    <a:cubicBezTo>
                      <a:pt x="64436" y="185772"/>
                      <a:pt x="66436" y="186725"/>
                      <a:pt x="68341" y="186058"/>
                    </a:cubicBezTo>
                    <a:cubicBezTo>
                      <a:pt x="68436" y="186058"/>
                      <a:pt x="68531" y="185963"/>
                      <a:pt x="68531" y="185963"/>
                    </a:cubicBezTo>
                    <a:cubicBezTo>
                      <a:pt x="70246" y="185201"/>
                      <a:pt x="71103" y="183296"/>
                      <a:pt x="70436" y="181486"/>
                    </a:cubicBezTo>
                    <a:cubicBezTo>
                      <a:pt x="67198" y="172342"/>
                      <a:pt x="63578" y="163102"/>
                      <a:pt x="59864" y="153673"/>
                    </a:cubicBezTo>
                    <a:cubicBezTo>
                      <a:pt x="55482" y="142529"/>
                      <a:pt x="51101" y="131194"/>
                      <a:pt x="47291" y="119954"/>
                    </a:cubicBezTo>
                    <a:lnTo>
                      <a:pt x="79104" y="199298"/>
                    </a:lnTo>
                    <a:cubicBezTo>
                      <a:pt x="79866" y="201107"/>
                      <a:pt x="81962" y="202060"/>
                      <a:pt x="83771" y="201298"/>
                    </a:cubicBezTo>
                    <a:cubicBezTo>
                      <a:pt x="83771" y="201298"/>
                      <a:pt x="83867" y="201298"/>
                      <a:pt x="83867" y="201298"/>
                    </a:cubicBezTo>
                    <a:cubicBezTo>
                      <a:pt x="85676" y="200536"/>
                      <a:pt x="86534" y="198440"/>
                      <a:pt x="85772" y="196726"/>
                    </a:cubicBezTo>
                    <a:lnTo>
                      <a:pt x="64721" y="144338"/>
                    </a:lnTo>
                    <a:lnTo>
                      <a:pt x="79390" y="173104"/>
                    </a:lnTo>
                    <a:cubicBezTo>
                      <a:pt x="80247" y="174818"/>
                      <a:pt x="82247" y="175485"/>
                      <a:pt x="83962" y="174723"/>
                    </a:cubicBezTo>
                    <a:cubicBezTo>
                      <a:pt x="84057" y="174723"/>
                      <a:pt x="84057" y="174628"/>
                      <a:pt x="84152" y="174628"/>
                    </a:cubicBezTo>
                    <a:cubicBezTo>
                      <a:pt x="85867" y="173771"/>
                      <a:pt x="86629" y="171580"/>
                      <a:pt x="85676" y="169865"/>
                    </a:cubicBezTo>
                    <a:lnTo>
                      <a:pt x="57197" y="113858"/>
                    </a:lnTo>
                    <a:cubicBezTo>
                      <a:pt x="63388" y="123002"/>
                      <a:pt x="68817" y="133766"/>
                      <a:pt x="73484" y="142910"/>
                    </a:cubicBezTo>
                    <a:cubicBezTo>
                      <a:pt x="76532" y="148910"/>
                      <a:pt x="79390" y="154625"/>
                      <a:pt x="82057" y="158912"/>
                    </a:cubicBezTo>
                    <a:cubicBezTo>
                      <a:pt x="83105" y="160626"/>
                      <a:pt x="85295" y="161198"/>
                      <a:pt x="86915" y="160150"/>
                    </a:cubicBezTo>
                    <a:cubicBezTo>
                      <a:pt x="88629" y="159102"/>
                      <a:pt x="89105" y="156911"/>
                      <a:pt x="88153" y="155292"/>
                    </a:cubicBezTo>
                    <a:cubicBezTo>
                      <a:pt x="87962" y="155006"/>
                      <a:pt x="87772" y="154721"/>
                      <a:pt x="87677" y="154435"/>
                    </a:cubicBezTo>
                    <a:lnTo>
                      <a:pt x="111680" y="188344"/>
                    </a:lnTo>
                    <a:cubicBezTo>
                      <a:pt x="112632" y="189773"/>
                      <a:pt x="114537" y="190249"/>
                      <a:pt x="115966" y="189582"/>
                    </a:cubicBezTo>
                    <a:cubicBezTo>
                      <a:pt x="116156" y="189487"/>
                      <a:pt x="116442" y="189392"/>
                      <a:pt x="116633" y="189201"/>
                    </a:cubicBezTo>
                    <a:cubicBezTo>
                      <a:pt x="118252" y="188058"/>
                      <a:pt x="118633" y="185867"/>
                      <a:pt x="117490" y="184248"/>
                    </a:cubicBezTo>
                    <a:lnTo>
                      <a:pt x="83486" y="136147"/>
                    </a:lnTo>
                    <a:lnTo>
                      <a:pt x="130063" y="197297"/>
                    </a:lnTo>
                    <a:cubicBezTo>
                      <a:pt x="131111" y="198631"/>
                      <a:pt x="132825" y="199012"/>
                      <a:pt x="134349" y="198440"/>
                    </a:cubicBezTo>
                    <a:cubicBezTo>
                      <a:pt x="134635" y="198345"/>
                      <a:pt x="134825" y="198155"/>
                      <a:pt x="135111" y="197964"/>
                    </a:cubicBezTo>
                    <a:cubicBezTo>
                      <a:pt x="136635" y="196726"/>
                      <a:pt x="137016" y="194535"/>
                      <a:pt x="135778" y="192916"/>
                    </a:cubicBezTo>
                    <a:lnTo>
                      <a:pt x="84819" y="126146"/>
                    </a:lnTo>
                    <a:lnTo>
                      <a:pt x="113108" y="157388"/>
                    </a:lnTo>
                    <a:cubicBezTo>
                      <a:pt x="114156" y="158531"/>
                      <a:pt x="115775" y="158816"/>
                      <a:pt x="117204" y="158245"/>
                    </a:cubicBezTo>
                    <a:cubicBezTo>
                      <a:pt x="117585" y="158054"/>
                      <a:pt x="117871" y="157864"/>
                      <a:pt x="118157" y="157578"/>
                    </a:cubicBezTo>
                    <a:cubicBezTo>
                      <a:pt x="119585" y="156244"/>
                      <a:pt x="119776" y="153959"/>
                      <a:pt x="118442" y="152530"/>
                    </a:cubicBezTo>
                    <a:lnTo>
                      <a:pt x="87010" y="117859"/>
                    </a:lnTo>
                    <a:lnTo>
                      <a:pt x="114442" y="146053"/>
                    </a:lnTo>
                    <a:cubicBezTo>
                      <a:pt x="115490" y="147101"/>
                      <a:pt x="117109" y="147386"/>
                      <a:pt x="118442" y="146815"/>
                    </a:cubicBezTo>
                    <a:cubicBezTo>
                      <a:pt x="118823" y="146624"/>
                      <a:pt x="119204" y="146434"/>
                      <a:pt x="119490" y="146053"/>
                    </a:cubicBezTo>
                    <a:cubicBezTo>
                      <a:pt x="120824" y="144529"/>
                      <a:pt x="120824" y="142243"/>
                      <a:pt x="119490" y="140909"/>
                    </a:cubicBezTo>
                    <a:close/>
                    <a:moveTo>
                      <a:pt x="39766" y="120335"/>
                    </a:moveTo>
                    <a:lnTo>
                      <a:pt x="36146" y="110048"/>
                    </a:lnTo>
                    <a:lnTo>
                      <a:pt x="35289" y="105762"/>
                    </a:lnTo>
                    <a:cubicBezTo>
                      <a:pt x="36623" y="110620"/>
                      <a:pt x="38147" y="115477"/>
                      <a:pt x="39766" y="1203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7" name="Google Shape;167;p2"/>
              <p:cNvSpPr/>
              <p:nvPr/>
            </p:nvSpPr>
            <p:spPr>
              <a:xfrm flipH="1">
                <a:off x="9761359" y="4506618"/>
                <a:ext cx="166665" cy="198643"/>
              </a:xfrm>
              <a:custGeom>
                <a:avLst/>
                <a:gdLst/>
                <a:ahLst/>
                <a:cxnLst/>
                <a:rect l="l" t="t" r="r" b="b"/>
                <a:pathLst>
                  <a:path w="167135" h="199203" extrusionOk="0">
                    <a:moveTo>
                      <a:pt x="141142" y="119139"/>
                    </a:moveTo>
                    <a:lnTo>
                      <a:pt x="74752" y="71038"/>
                    </a:lnTo>
                    <a:cubicBezTo>
                      <a:pt x="76752" y="62656"/>
                      <a:pt x="75609" y="53607"/>
                      <a:pt x="70466" y="45796"/>
                    </a:cubicBezTo>
                    <a:cubicBezTo>
                      <a:pt x="61131" y="31414"/>
                      <a:pt x="42367" y="27127"/>
                      <a:pt x="27604" y="35414"/>
                    </a:cubicBezTo>
                    <a:lnTo>
                      <a:pt x="6648" y="1696"/>
                    </a:lnTo>
                    <a:cubicBezTo>
                      <a:pt x="5601" y="-19"/>
                      <a:pt x="3410" y="-495"/>
                      <a:pt x="1696" y="552"/>
                    </a:cubicBezTo>
                    <a:cubicBezTo>
                      <a:pt x="-19" y="1600"/>
                      <a:pt x="-495" y="3791"/>
                      <a:pt x="552" y="5506"/>
                    </a:cubicBezTo>
                    <a:lnTo>
                      <a:pt x="21793" y="39700"/>
                    </a:lnTo>
                    <a:cubicBezTo>
                      <a:pt x="10268" y="50178"/>
                      <a:pt x="7601" y="67704"/>
                      <a:pt x="16364" y="81134"/>
                    </a:cubicBezTo>
                    <a:cubicBezTo>
                      <a:pt x="21603" y="89135"/>
                      <a:pt x="29794" y="93993"/>
                      <a:pt x="38557" y="95326"/>
                    </a:cubicBezTo>
                    <a:cubicBezTo>
                      <a:pt x="39986" y="108090"/>
                      <a:pt x="41129" y="120853"/>
                      <a:pt x="42081" y="133236"/>
                    </a:cubicBezTo>
                    <a:cubicBezTo>
                      <a:pt x="43510" y="151429"/>
                      <a:pt x="45034" y="170193"/>
                      <a:pt x="47606" y="188862"/>
                    </a:cubicBezTo>
                    <a:cubicBezTo>
                      <a:pt x="47892" y="190862"/>
                      <a:pt x="49701" y="192196"/>
                      <a:pt x="51606" y="191910"/>
                    </a:cubicBezTo>
                    <a:cubicBezTo>
                      <a:pt x="53607" y="191624"/>
                      <a:pt x="54940" y="189814"/>
                      <a:pt x="54655" y="187909"/>
                    </a:cubicBezTo>
                    <a:cubicBezTo>
                      <a:pt x="51988" y="169431"/>
                      <a:pt x="50559" y="150762"/>
                      <a:pt x="49130" y="132759"/>
                    </a:cubicBezTo>
                    <a:cubicBezTo>
                      <a:pt x="49035" y="131140"/>
                      <a:pt x="48844" y="129426"/>
                      <a:pt x="48749" y="127807"/>
                    </a:cubicBezTo>
                    <a:lnTo>
                      <a:pt x="65322" y="191433"/>
                    </a:lnTo>
                    <a:cubicBezTo>
                      <a:pt x="65799" y="193339"/>
                      <a:pt x="67799" y="194482"/>
                      <a:pt x="69704" y="194005"/>
                    </a:cubicBezTo>
                    <a:cubicBezTo>
                      <a:pt x="70085" y="193910"/>
                      <a:pt x="70466" y="193719"/>
                      <a:pt x="70752" y="193529"/>
                    </a:cubicBezTo>
                    <a:cubicBezTo>
                      <a:pt x="71990" y="192672"/>
                      <a:pt x="72657" y="191148"/>
                      <a:pt x="72276" y="189624"/>
                    </a:cubicBezTo>
                    <a:lnTo>
                      <a:pt x="57226" y="131807"/>
                    </a:lnTo>
                    <a:lnTo>
                      <a:pt x="78181" y="186004"/>
                    </a:lnTo>
                    <a:cubicBezTo>
                      <a:pt x="78943" y="187814"/>
                      <a:pt x="80943" y="188766"/>
                      <a:pt x="82848" y="188100"/>
                    </a:cubicBezTo>
                    <a:cubicBezTo>
                      <a:pt x="83039" y="188005"/>
                      <a:pt x="83325" y="187909"/>
                      <a:pt x="83515" y="187719"/>
                    </a:cubicBezTo>
                    <a:cubicBezTo>
                      <a:pt x="84944" y="186862"/>
                      <a:pt x="85515" y="185052"/>
                      <a:pt x="84849" y="183432"/>
                    </a:cubicBezTo>
                    <a:lnTo>
                      <a:pt x="72466" y="151333"/>
                    </a:lnTo>
                    <a:lnTo>
                      <a:pt x="98089" y="197339"/>
                    </a:lnTo>
                    <a:cubicBezTo>
                      <a:pt x="99041" y="199054"/>
                      <a:pt x="101232" y="199720"/>
                      <a:pt x="102946" y="198768"/>
                    </a:cubicBezTo>
                    <a:cubicBezTo>
                      <a:pt x="103042" y="198768"/>
                      <a:pt x="103137" y="198673"/>
                      <a:pt x="103137" y="198673"/>
                    </a:cubicBezTo>
                    <a:cubicBezTo>
                      <a:pt x="104661" y="197625"/>
                      <a:pt x="105232" y="195624"/>
                      <a:pt x="104280" y="193910"/>
                    </a:cubicBezTo>
                    <a:lnTo>
                      <a:pt x="65132" y="123520"/>
                    </a:lnTo>
                    <a:cubicBezTo>
                      <a:pt x="69418" y="131045"/>
                      <a:pt x="73895" y="138570"/>
                      <a:pt x="78372" y="145904"/>
                    </a:cubicBezTo>
                    <a:cubicBezTo>
                      <a:pt x="83610" y="154476"/>
                      <a:pt x="88754" y="162954"/>
                      <a:pt x="93421" y="171336"/>
                    </a:cubicBezTo>
                    <a:cubicBezTo>
                      <a:pt x="94374" y="173050"/>
                      <a:pt x="96564" y="173717"/>
                      <a:pt x="98279" y="172669"/>
                    </a:cubicBezTo>
                    <a:cubicBezTo>
                      <a:pt x="98374" y="172669"/>
                      <a:pt x="98374" y="172574"/>
                      <a:pt x="98469" y="172574"/>
                    </a:cubicBezTo>
                    <a:cubicBezTo>
                      <a:pt x="99993" y="171526"/>
                      <a:pt x="100565" y="169526"/>
                      <a:pt x="99613" y="167812"/>
                    </a:cubicBezTo>
                    <a:cubicBezTo>
                      <a:pt x="94850" y="159334"/>
                      <a:pt x="89706" y="150857"/>
                      <a:pt x="84468" y="142189"/>
                    </a:cubicBezTo>
                    <a:cubicBezTo>
                      <a:pt x="78276" y="131998"/>
                      <a:pt x="71990" y="121520"/>
                      <a:pt x="66275" y="111042"/>
                    </a:cubicBezTo>
                    <a:lnTo>
                      <a:pt x="111138" y="183814"/>
                    </a:lnTo>
                    <a:cubicBezTo>
                      <a:pt x="112185" y="185528"/>
                      <a:pt x="114376" y="186004"/>
                      <a:pt x="116091" y="184957"/>
                    </a:cubicBezTo>
                    <a:cubicBezTo>
                      <a:pt x="116091" y="184957"/>
                      <a:pt x="116186" y="184957"/>
                      <a:pt x="116186" y="184861"/>
                    </a:cubicBezTo>
                    <a:cubicBezTo>
                      <a:pt x="117805" y="183814"/>
                      <a:pt x="118281" y="181623"/>
                      <a:pt x="117234" y="180004"/>
                    </a:cubicBezTo>
                    <a:lnTo>
                      <a:pt x="87611" y="131902"/>
                    </a:lnTo>
                    <a:lnTo>
                      <a:pt x="106947" y="157715"/>
                    </a:lnTo>
                    <a:cubicBezTo>
                      <a:pt x="108090" y="159239"/>
                      <a:pt x="110185" y="159620"/>
                      <a:pt x="111709" y="158572"/>
                    </a:cubicBezTo>
                    <a:cubicBezTo>
                      <a:pt x="111805" y="158572"/>
                      <a:pt x="111805" y="158477"/>
                      <a:pt x="111900" y="158477"/>
                    </a:cubicBezTo>
                    <a:cubicBezTo>
                      <a:pt x="113519" y="157334"/>
                      <a:pt x="113805" y="155048"/>
                      <a:pt x="112662" y="153524"/>
                    </a:cubicBezTo>
                    <a:lnTo>
                      <a:pt x="75038" y="103137"/>
                    </a:lnTo>
                    <a:cubicBezTo>
                      <a:pt x="82658" y="111138"/>
                      <a:pt x="89897" y="120758"/>
                      <a:pt x="96088" y="129045"/>
                    </a:cubicBezTo>
                    <a:cubicBezTo>
                      <a:pt x="100089" y="134474"/>
                      <a:pt x="103899" y="139617"/>
                      <a:pt x="107233" y="143427"/>
                    </a:cubicBezTo>
                    <a:cubicBezTo>
                      <a:pt x="108566" y="144951"/>
                      <a:pt x="110852" y="145142"/>
                      <a:pt x="112281" y="143808"/>
                    </a:cubicBezTo>
                    <a:cubicBezTo>
                      <a:pt x="113805" y="142570"/>
                      <a:pt x="113900" y="140284"/>
                      <a:pt x="112662" y="138760"/>
                    </a:cubicBezTo>
                    <a:cubicBezTo>
                      <a:pt x="112471" y="138474"/>
                      <a:pt x="112185" y="138189"/>
                      <a:pt x="111995" y="137998"/>
                    </a:cubicBezTo>
                    <a:lnTo>
                      <a:pt x="141427" y="167335"/>
                    </a:lnTo>
                    <a:cubicBezTo>
                      <a:pt x="142665" y="168574"/>
                      <a:pt x="144475" y="168669"/>
                      <a:pt x="145904" y="167812"/>
                    </a:cubicBezTo>
                    <a:cubicBezTo>
                      <a:pt x="146094" y="167716"/>
                      <a:pt x="146285" y="167526"/>
                      <a:pt x="146476" y="167335"/>
                    </a:cubicBezTo>
                    <a:cubicBezTo>
                      <a:pt x="147904" y="165907"/>
                      <a:pt x="147904" y="163716"/>
                      <a:pt x="146476" y="162287"/>
                    </a:cubicBezTo>
                    <a:lnTo>
                      <a:pt x="104851" y="120663"/>
                    </a:lnTo>
                    <a:lnTo>
                      <a:pt x="161144" y="172955"/>
                    </a:lnTo>
                    <a:cubicBezTo>
                      <a:pt x="162382" y="174098"/>
                      <a:pt x="164192" y="174193"/>
                      <a:pt x="165526" y="173336"/>
                    </a:cubicBezTo>
                    <a:cubicBezTo>
                      <a:pt x="165811" y="173146"/>
                      <a:pt x="166002" y="172955"/>
                      <a:pt x="166192" y="172765"/>
                    </a:cubicBezTo>
                    <a:cubicBezTo>
                      <a:pt x="167526" y="171336"/>
                      <a:pt x="167430" y="169050"/>
                      <a:pt x="166002" y="167716"/>
                    </a:cubicBezTo>
                    <a:lnTo>
                      <a:pt x="104470" y="110566"/>
                    </a:lnTo>
                    <a:lnTo>
                      <a:pt x="137617" y="136474"/>
                    </a:lnTo>
                    <a:cubicBezTo>
                      <a:pt x="138855" y="137427"/>
                      <a:pt x="140570" y="137427"/>
                      <a:pt x="141808" y="136665"/>
                    </a:cubicBezTo>
                    <a:cubicBezTo>
                      <a:pt x="142094" y="136474"/>
                      <a:pt x="142380" y="136189"/>
                      <a:pt x="142665" y="135903"/>
                    </a:cubicBezTo>
                    <a:cubicBezTo>
                      <a:pt x="143904" y="134379"/>
                      <a:pt x="143618" y="132093"/>
                      <a:pt x="142094" y="130855"/>
                    </a:cubicBezTo>
                    <a:lnTo>
                      <a:pt x="105232" y="101994"/>
                    </a:lnTo>
                    <a:lnTo>
                      <a:pt x="137046" y="125044"/>
                    </a:lnTo>
                    <a:cubicBezTo>
                      <a:pt x="138284" y="125901"/>
                      <a:pt x="139903" y="125901"/>
                      <a:pt x="141142" y="125140"/>
                    </a:cubicBezTo>
                    <a:cubicBezTo>
                      <a:pt x="141522" y="124949"/>
                      <a:pt x="141808" y="124568"/>
                      <a:pt x="142094" y="124282"/>
                    </a:cubicBezTo>
                    <a:cubicBezTo>
                      <a:pt x="143047" y="122568"/>
                      <a:pt x="142665" y="120282"/>
                      <a:pt x="141142" y="119139"/>
                    </a:cubicBezTo>
                    <a:close/>
                    <a:moveTo>
                      <a:pt x="59036" y="112471"/>
                    </a:moveTo>
                    <a:lnTo>
                      <a:pt x="53702" y="102946"/>
                    </a:lnTo>
                    <a:lnTo>
                      <a:pt x="52083" y="98850"/>
                    </a:lnTo>
                    <a:cubicBezTo>
                      <a:pt x="54273" y="103327"/>
                      <a:pt x="56655" y="107899"/>
                      <a:pt x="59036" y="1124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8" name="Google Shape;168;p2"/>
              <p:cNvSpPr/>
              <p:nvPr/>
            </p:nvSpPr>
            <p:spPr>
              <a:xfrm flipH="1">
                <a:off x="9919806" y="4077434"/>
                <a:ext cx="1521261" cy="1184688"/>
              </a:xfrm>
              <a:custGeom>
                <a:avLst/>
                <a:gdLst/>
                <a:ahLst/>
                <a:cxnLst/>
                <a:rect l="l" t="t" r="r" b="b"/>
                <a:pathLst>
                  <a:path w="1527996" h="1189933" extrusionOk="0">
                    <a:moveTo>
                      <a:pt x="1468734" y="690467"/>
                    </a:moveTo>
                    <a:cubicBezTo>
                      <a:pt x="1396058" y="911066"/>
                      <a:pt x="1229942" y="1112901"/>
                      <a:pt x="1005248" y="1171956"/>
                    </a:cubicBezTo>
                    <a:cubicBezTo>
                      <a:pt x="793412" y="1227582"/>
                      <a:pt x="564335" y="1148239"/>
                      <a:pt x="390599" y="1014889"/>
                    </a:cubicBezTo>
                    <a:cubicBezTo>
                      <a:pt x="283538" y="932688"/>
                      <a:pt x="193432" y="831437"/>
                      <a:pt x="111041" y="725138"/>
                    </a:cubicBezTo>
                    <a:cubicBezTo>
                      <a:pt x="32174" y="623506"/>
                      <a:pt x="-62314" y="541687"/>
                      <a:pt x="55510" y="438817"/>
                    </a:cubicBezTo>
                    <a:cubicBezTo>
                      <a:pt x="74750" y="422053"/>
                      <a:pt x="95134" y="406813"/>
                      <a:pt x="116470" y="393002"/>
                    </a:cubicBezTo>
                    <a:cubicBezTo>
                      <a:pt x="159332" y="365284"/>
                      <a:pt x="206005" y="343281"/>
                      <a:pt x="255058" y="325850"/>
                    </a:cubicBezTo>
                    <a:cubicBezTo>
                      <a:pt x="411935" y="269557"/>
                      <a:pt x="592720" y="258509"/>
                      <a:pt x="748644" y="248793"/>
                    </a:cubicBezTo>
                    <a:cubicBezTo>
                      <a:pt x="913046" y="238506"/>
                      <a:pt x="1087829" y="224028"/>
                      <a:pt x="1241753" y="170593"/>
                    </a:cubicBezTo>
                    <a:cubicBezTo>
                      <a:pt x="1297665" y="151257"/>
                      <a:pt x="1350910" y="126682"/>
                      <a:pt x="1399773" y="95440"/>
                    </a:cubicBezTo>
                    <a:cubicBezTo>
                      <a:pt x="1441207" y="68866"/>
                      <a:pt x="1479593" y="37338"/>
                      <a:pt x="1513978" y="0"/>
                    </a:cubicBezTo>
                    <a:cubicBezTo>
                      <a:pt x="1534742" y="231362"/>
                      <a:pt x="1541505" y="469868"/>
                      <a:pt x="1468734" y="6904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9" name="Google Shape;169;p2"/>
              <p:cNvSpPr/>
              <p:nvPr/>
            </p:nvSpPr>
            <p:spPr>
              <a:xfrm flipH="1">
                <a:off x="10047346" y="4172551"/>
                <a:ext cx="1277646" cy="875098"/>
              </a:xfrm>
              <a:custGeom>
                <a:avLst/>
                <a:gdLst/>
                <a:ahLst/>
                <a:cxnLst/>
                <a:rect l="l" t="t" r="r" b="b"/>
                <a:pathLst>
                  <a:path w="1283303" h="878973" extrusionOk="0">
                    <a:moveTo>
                      <a:pt x="1283303" y="0"/>
                    </a:moveTo>
                    <a:cubicBezTo>
                      <a:pt x="1282351" y="457295"/>
                      <a:pt x="1051941" y="832866"/>
                      <a:pt x="722757" y="875062"/>
                    </a:cubicBezTo>
                    <a:cubicBezTo>
                      <a:pt x="426244" y="913162"/>
                      <a:pt x="139065" y="669417"/>
                      <a:pt x="0" y="297561"/>
                    </a:cubicBezTo>
                    <a:cubicBezTo>
                      <a:pt x="42863" y="269843"/>
                      <a:pt x="89535" y="247841"/>
                      <a:pt x="138589" y="230410"/>
                    </a:cubicBezTo>
                    <a:cubicBezTo>
                      <a:pt x="295465" y="174117"/>
                      <a:pt x="476250" y="163068"/>
                      <a:pt x="632174" y="153353"/>
                    </a:cubicBezTo>
                    <a:cubicBezTo>
                      <a:pt x="796576" y="143066"/>
                      <a:pt x="971360" y="128588"/>
                      <a:pt x="1125283" y="75152"/>
                    </a:cubicBezTo>
                    <a:cubicBezTo>
                      <a:pt x="1181195" y="55817"/>
                      <a:pt x="1234440" y="31242"/>
                      <a:pt x="1283303" y="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70" name="Google Shape;170;p2"/>
              <p:cNvGrpSpPr/>
              <p:nvPr/>
            </p:nvGrpSpPr>
            <p:grpSpPr>
              <a:xfrm flipH="1">
                <a:off x="10095199" y="4211194"/>
                <a:ext cx="1175244" cy="746793"/>
                <a:chOff x="5061541" y="3523296"/>
                <a:chExt cx="1179238" cy="749331"/>
              </a:xfrm>
            </p:grpSpPr>
            <p:sp>
              <p:nvSpPr>
                <p:cNvPr id="171" name="Google Shape;171;p2"/>
                <p:cNvSpPr/>
                <p:nvPr/>
              </p:nvSpPr>
              <p:spPr>
                <a:xfrm>
                  <a:off x="6221342" y="3523296"/>
                  <a:ext cx="19437" cy="42957"/>
                </a:xfrm>
                <a:custGeom>
                  <a:avLst/>
                  <a:gdLst/>
                  <a:ahLst/>
                  <a:cxnLst/>
                  <a:rect l="l" t="t" r="r" b="b"/>
                  <a:pathLst>
                    <a:path w="19437" h="42957" extrusionOk="0">
                      <a:moveTo>
                        <a:pt x="9531" y="42958"/>
                      </a:moveTo>
                      <a:cubicBezTo>
                        <a:pt x="9436" y="42958"/>
                        <a:pt x="9341" y="42958"/>
                        <a:pt x="9246" y="42958"/>
                      </a:cubicBezTo>
                      <a:cubicBezTo>
                        <a:pt x="4007" y="42863"/>
                        <a:pt x="-184" y="38481"/>
                        <a:pt x="6" y="33147"/>
                      </a:cubicBezTo>
                      <a:cubicBezTo>
                        <a:pt x="197" y="25337"/>
                        <a:pt x="292" y="17431"/>
                        <a:pt x="387" y="9525"/>
                      </a:cubicBezTo>
                      <a:cubicBezTo>
                        <a:pt x="387" y="4286"/>
                        <a:pt x="4673" y="0"/>
                        <a:pt x="9912" y="0"/>
                      </a:cubicBezTo>
                      <a:cubicBezTo>
                        <a:pt x="9912" y="0"/>
                        <a:pt x="9912" y="0"/>
                        <a:pt x="9912" y="0"/>
                      </a:cubicBezTo>
                      <a:cubicBezTo>
                        <a:pt x="15151" y="0"/>
                        <a:pt x="19437" y="4286"/>
                        <a:pt x="19437" y="9525"/>
                      </a:cubicBezTo>
                      <a:cubicBezTo>
                        <a:pt x="19437" y="17526"/>
                        <a:pt x="19342" y="25622"/>
                        <a:pt x="19056" y="33528"/>
                      </a:cubicBezTo>
                      <a:cubicBezTo>
                        <a:pt x="18866" y="38862"/>
                        <a:pt x="14675" y="42958"/>
                        <a:pt x="9531" y="429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2" name="Google Shape;172;p2"/>
                <p:cNvSpPr/>
                <p:nvPr/>
              </p:nvSpPr>
              <p:spPr>
                <a:xfrm>
                  <a:off x="5091437" y="3595470"/>
                  <a:ext cx="1146605" cy="677157"/>
                </a:xfrm>
                <a:custGeom>
                  <a:avLst/>
                  <a:gdLst/>
                  <a:ahLst/>
                  <a:cxnLst/>
                  <a:rect l="l" t="t" r="r" b="b"/>
                  <a:pathLst>
                    <a:path w="1146605" h="677157" extrusionOk="0">
                      <a:moveTo>
                        <a:pt x="561554" y="677158"/>
                      </a:moveTo>
                      <a:cubicBezTo>
                        <a:pt x="561459" y="677158"/>
                        <a:pt x="561364" y="677158"/>
                        <a:pt x="561173" y="677158"/>
                      </a:cubicBezTo>
                      <a:cubicBezTo>
                        <a:pt x="544886" y="676586"/>
                        <a:pt x="528407" y="675157"/>
                        <a:pt x="512024" y="672967"/>
                      </a:cubicBezTo>
                      <a:cubicBezTo>
                        <a:pt x="506786" y="672300"/>
                        <a:pt x="503166" y="667442"/>
                        <a:pt x="503833" y="662299"/>
                      </a:cubicBezTo>
                      <a:cubicBezTo>
                        <a:pt x="504595" y="657060"/>
                        <a:pt x="509357" y="653440"/>
                        <a:pt x="514596" y="654107"/>
                      </a:cubicBezTo>
                      <a:cubicBezTo>
                        <a:pt x="530312" y="656203"/>
                        <a:pt x="546124" y="657631"/>
                        <a:pt x="561840" y="658108"/>
                      </a:cubicBezTo>
                      <a:cubicBezTo>
                        <a:pt x="567079" y="658298"/>
                        <a:pt x="571175" y="662680"/>
                        <a:pt x="570984" y="667919"/>
                      </a:cubicBezTo>
                      <a:cubicBezTo>
                        <a:pt x="570889" y="673062"/>
                        <a:pt x="566698" y="677158"/>
                        <a:pt x="561554" y="677158"/>
                      </a:cubicBezTo>
                      <a:close/>
                      <a:moveTo>
                        <a:pt x="609941" y="676301"/>
                      </a:moveTo>
                      <a:cubicBezTo>
                        <a:pt x="604988" y="676301"/>
                        <a:pt x="600797" y="672490"/>
                        <a:pt x="600416" y="667442"/>
                      </a:cubicBezTo>
                      <a:cubicBezTo>
                        <a:pt x="600035" y="662204"/>
                        <a:pt x="604036" y="657631"/>
                        <a:pt x="609275" y="657251"/>
                      </a:cubicBezTo>
                      <a:cubicBezTo>
                        <a:pt x="616799" y="656774"/>
                        <a:pt x="624324" y="656012"/>
                        <a:pt x="631944" y="655155"/>
                      </a:cubicBezTo>
                      <a:cubicBezTo>
                        <a:pt x="640136" y="654203"/>
                        <a:pt x="648327" y="652964"/>
                        <a:pt x="656328" y="651631"/>
                      </a:cubicBezTo>
                      <a:cubicBezTo>
                        <a:pt x="661567" y="650678"/>
                        <a:pt x="666425" y="654203"/>
                        <a:pt x="667377" y="659441"/>
                      </a:cubicBezTo>
                      <a:cubicBezTo>
                        <a:pt x="668234" y="664585"/>
                        <a:pt x="664805" y="669538"/>
                        <a:pt x="659567" y="670490"/>
                      </a:cubicBezTo>
                      <a:cubicBezTo>
                        <a:pt x="651185" y="671919"/>
                        <a:pt x="642707" y="673157"/>
                        <a:pt x="634135" y="674205"/>
                      </a:cubicBezTo>
                      <a:cubicBezTo>
                        <a:pt x="626229" y="675157"/>
                        <a:pt x="618419" y="675824"/>
                        <a:pt x="610513" y="676396"/>
                      </a:cubicBezTo>
                      <a:cubicBezTo>
                        <a:pt x="610322" y="676301"/>
                        <a:pt x="610132" y="676301"/>
                        <a:pt x="609941" y="676301"/>
                      </a:cubicBezTo>
                      <a:close/>
                      <a:moveTo>
                        <a:pt x="465923" y="664204"/>
                      </a:moveTo>
                      <a:cubicBezTo>
                        <a:pt x="465161" y="664204"/>
                        <a:pt x="464495" y="664109"/>
                        <a:pt x="463733" y="663918"/>
                      </a:cubicBezTo>
                      <a:cubicBezTo>
                        <a:pt x="447921" y="660203"/>
                        <a:pt x="432014" y="655631"/>
                        <a:pt x="416393" y="650297"/>
                      </a:cubicBezTo>
                      <a:cubicBezTo>
                        <a:pt x="411440" y="648583"/>
                        <a:pt x="408773" y="643249"/>
                        <a:pt x="410393" y="638201"/>
                      </a:cubicBezTo>
                      <a:cubicBezTo>
                        <a:pt x="412107" y="633248"/>
                        <a:pt x="417441" y="630581"/>
                        <a:pt x="422489" y="632200"/>
                      </a:cubicBezTo>
                      <a:cubicBezTo>
                        <a:pt x="437539" y="637248"/>
                        <a:pt x="452874" y="641725"/>
                        <a:pt x="468114" y="645249"/>
                      </a:cubicBezTo>
                      <a:cubicBezTo>
                        <a:pt x="473258" y="646487"/>
                        <a:pt x="476401" y="651631"/>
                        <a:pt x="475163" y="656679"/>
                      </a:cubicBezTo>
                      <a:cubicBezTo>
                        <a:pt x="474115" y="661251"/>
                        <a:pt x="470210" y="664204"/>
                        <a:pt x="465923" y="664204"/>
                      </a:cubicBezTo>
                      <a:close/>
                      <a:moveTo>
                        <a:pt x="705001" y="659822"/>
                      </a:moveTo>
                      <a:cubicBezTo>
                        <a:pt x="700810" y="659822"/>
                        <a:pt x="697000" y="657060"/>
                        <a:pt x="695857" y="652869"/>
                      </a:cubicBezTo>
                      <a:cubicBezTo>
                        <a:pt x="694428" y="647821"/>
                        <a:pt x="697381" y="642582"/>
                        <a:pt x="702429" y="641153"/>
                      </a:cubicBezTo>
                      <a:cubicBezTo>
                        <a:pt x="717479" y="636867"/>
                        <a:pt x="732623" y="631819"/>
                        <a:pt x="747292" y="626009"/>
                      </a:cubicBezTo>
                      <a:cubicBezTo>
                        <a:pt x="752150" y="624008"/>
                        <a:pt x="757674" y="626485"/>
                        <a:pt x="759674" y="631343"/>
                      </a:cubicBezTo>
                      <a:cubicBezTo>
                        <a:pt x="761579" y="636200"/>
                        <a:pt x="759198" y="641725"/>
                        <a:pt x="754340" y="643725"/>
                      </a:cubicBezTo>
                      <a:cubicBezTo>
                        <a:pt x="739100" y="649821"/>
                        <a:pt x="723384" y="655155"/>
                        <a:pt x="707668" y="659537"/>
                      </a:cubicBezTo>
                      <a:cubicBezTo>
                        <a:pt x="706715" y="659727"/>
                        <a:pt x="705858" y="659822"/>
                        <a:pt x="705001" y="659822"/>
                      </a:cubicBezTo>
                      <a:close/>
                      <a:moveTo>
                        <a:pt x="374388" y="633343"/>
                      </a:moveTo>
                      <a:cubicBezTo>
                        <a:pt x="373150" y="633343"/>
                        <a:pt x="371816" y="633057"/>
                        <a:pt x="370578" y="632581"/>
                      </a:cubicBezTo>
                      <a:cubicBezTo>
                        <a:pt x="355814" y="626104"/>
                        <a:pt x="340955" y="618770"/>
                        <a:pt x="326477" y="610959"/>
                      </a:cubicBezTo>
                      <a:cubicBezTo>
                        <a:pt x="321810" y="608482"/>
                        <a:pt x="320096" y="602672"/>
                        <a:pt x="322667" y="598005"/>
                      </a:cubicBezTo>
                      <a:cubicBezTo>
                        <a:pt x="325144" y="593338"/>
                        <a:pt x="330954" y="591623"/>
                        <a:pt x="335621" y="594195"/>
                      </a:cubicBezTo>
                      <a:cubicBezTo>
                        <a:pt x="349623" y="601815"/>
                        <a:pt x="364006" y="608864"/>
                        <a:pt x="378293" y="615150"/>
                      </a:cubicBezTo>
                      <a:cubicBezTo>
                        <a:pt x="383151" y="617246"/>
                        <a:pt x="385342" y="622865"/>
                        <a:pt x="383151" y="627723"/>
                      </a:cubicBezTo>
                      <a:cubicBezTo>
                        <a:pt x="381532" y="631247"/>
                        <a:pt x="378103" y="633343"/>
                        <a:pt x="374388" y="633343"/>
                      </a:cubicBezTo>
                      <a:close/>
                      <a:moveTo>
                        <a:pt x="794726" y="624294"/>
                      </a:moveTo>
                      <a:cubicBezTo>
                        <a:pt x="791297" y="624294"/>
                        <a:pt x="787964" y="622389"/>
                        <a:pt x="786249" y="619151"/>
                      </a:cubicBezTo>
                      <a:cubicBezTo>
                        <a:pt x="783868" y="614483"/>
                        <a:pt x="785678" y="608768"/>
                        <a:pt x="790345" y="606292"/>
                      </a:cubicBezTo>
                      <a:cubicBezTo>
                        <a:pt x="804251" y="599053"/>
                        <a:pt x="817967" y="591052"/>
                        <a:pt x="831302" y="582384"/>
                      </a:cubicBezTo>
                      <a:cubicBezTo>
                        <a:pt x="835684" y="579527"/>
                        <a:pt x="841589" y="580765"/>
                        <a:pt x="844447" y="585146"/>
                      </a:cubicBezTo>
                      <a:cubicBezTo>
                        <a:pt x="847304" y="589528"/>
                        <a:pt x="846066" y="595433"/>
                        <a:pt x="841685" y="598291"/>
                      </a:cubicBezTo>
                      <a:cubicBezTo>
                        <a:pt x="827873" y="607244"/>
                        <a:pt x="813586" y="615626"/>
                        <a:pt x="799108" y="623151"/>
                      </a:cubicBezTo>
                      <a:cubicBezTo>
                        <a:pt x="797679" y="623913"/>
                        <a:pt x="796250" y="624294"/>
                        <a:pt x="794726" y="624294"/>
                      </a:cubicBezTo>
                      <a:close/>
                      <a:moveTo>
                        <a:pt x="289425" y="587337"/>
                      </a:moveTo>
                      <a:cubicBezTo>
                        <a:pt x="287615" y="587337"/>
                        <a:pt x="285806" y="586861"/>
                        <a:pt x="284282" y="585813"/>
                      </a:cubicBezTo>
                      <a:cubicBezTo>
                        <a:pt x="270756" y="577050"/>
                        <a:pt x="257231" y="567525"/>
                        <a:pt x="244086" y="557619"/>
                      </a:cubicBezTo>
                      <a:cubicBezTo>
                        <a:pt x="239895" y="554476"/>
                        <a:pt x="239038" y="548475"/>
                        <a:pt x="242276" y="544284"/>
                      </a:cubicBezTo>
                      <a:cubicBezTo>
                        <a:pt x="245515" y="540093"/>
                        <a:pt x="251420" y="539236"/>
                        <a:pt x="255611" y="542474"/>
                      </a:cubicBezTo>
                      <a:cubicBezTo>
                        <a:pt x="268280" y="552095"/>
                        <a:pt x="281424" y="561334"/>
                        <a:pt x="294664" y="569811"/>
                      </a:cubicBezTo>
                      <a:cubicBezTo>
                        <a:pt x="299045" y="572669"/>
                        <a:pt x="300379" y="578574"/>
                        <a:pt x="297426" y="582956"/>
                      </a:cubicBezTo>
                      <a:cubicBezTo>
                        <a:pt x="295616" y="585813"/>
                        <a:pt x="292568" y="587337"/>
                        <a:pt x="289425" y="587337"/>
                      </a:cubicBezTo>
                      <a:close/>
                      <a:moveTo>
                        <a:pt x="875689" y="571716"/>
                      </a:moveTo>
                      <a:cubicBezTo>
                        <a:pt x="872831" y="571716"/>
                        <a:pt x="870069" y="570478"/>
                        <a:pt x="868164" y="568097"/>
                      </a:cubicBezTo>
                      <a:cubicBezTo>
                        <a:pt x="864926" y="564001"/>
                        <a:pt x="865592" y="558000"/>
                        <a:pt x="869688" y="554762"/>
                      </a:cubicBezTo>
                      <a:cubicBezTo>
                        <a:pt x="881975" y="545046"/>
                        <a:pt x="894072" y="534664"/>
                        <a:pt x="905597" y="523710"/>
                      </a:cubicBezTo>
                      <a:cubicBezTo>
                        <a:pt x="909407" y="520090"/>
                        <a:pt x="915503" y="520281"/>
                        <a:pt x="919028" y="524091"/>
                      </a:cubicBezTo>
                      <a:cubicBezTo>
                        <a:pt x="922647" y="527901"/>
                        <a:pt x="922457" y="533902"/>
                        <a:pt x="918647" y="537521"/>
                      </a:cubicBezTo>
                      <a:cubicBezTo>
                        <a:pt x="906645" y="548856"/>
                        <a:pt x="894167" y="559619"/>
                        <a:pt x="881404" y="569716"/>
                      </a:cubicBezTo>
                      <a:cubicBezTo>
                        <a:pt x="879880" y="571049"/>
                        <a:pt x="877784" y="571716"/>
                        <a:pt x="875689" y="571716"/>
                      </a:cubicBezTo>
                      <a:close/>
                      <a:moveTo>
                        <a:pt x="212273" y="529139"/>
                      </a:moveTo>
                      <a:cubicBezTo>
                        <a:pt x="210082" y="529139"/>
                        <a:pt x="207796" y="528377"/>
                        <a:pt x="205986" y="526758"/>
                      </a:cubicBezTo>
                      <a:cubicBezTo>
                        <a:pt x="193794" y="516185"/>
                        <a:pt x="181793" y="504946"/>
                        <a:pt x="170077" y="493421"/>
                      </a:cubicBezTo>
                      <a:cubicBezTo>
                        <a:pt x="166362" y="489706"/>
                        <a:pt x="166362" y="483705"/>
                        <a:pt x="169982" y="479990"/>
                      </a:cubicBezTo>
                      <a:cubicBezTo>
                        <a:pt x="173696" y="476276"/>
                        <a:pt x="179697" y="476276"/>
                        <a:pt x="183412" y="479895"/>
                      </a:cubicBezTo>
                      <a:cubicBezTo>
                        <a:pt x="194747" y="491135"/>
                        <a:pt x="206558" y="502088"/>
                        <a:pt x="218369" y="512375"/>
                      </a:cubicBezTo>
                      <a:cubicBezTo>
                        <a:pt x="222369" y="515804"/>
                        <a:pt x="222750" y="521805"/>
                        <a:pt x="219321" y="525806"/>
                      </a:cubicBezTo>
                      <a:cubicBezTo>
                        <a:pt x="217607" y="527996"/>
                        <a:pt x="214940" y="529139"/>
                        <a:pt x="212273" y="529139"/>
                      </a:cubicBezTo>
                      <a:close/>
                      <a:moveTo>
                        <a:pt x="946079" y="505517"/>
                      </a:moveTo>
                      <a:cubicBezTo>
                        <a:pt x="943793" y="505517"/>
                        <a:pt x="941507" y="504755"/>
                        <a:pt x="939697" y="503041"/>
                      </a:cubicBezTo>
                      <a:cubicBezTo>
                        <a:pt x="935792" y="499517"/>
                        <a:pt x="935506" y="493516"/>
                        <a:pt x="939030" y="489611"/>
                      </a:cubicBezTo>
                      <a:cubicBezTo>
                        <a:pt x="949508" y="477990"/>
                        <a:pt x="959699" y="465703"/>
                        <a:pt x="969510" y="453035"/>
                      </a:cubicBezTo>
                      <a:cubicBezTo>
                        <a:pt x="972749" y="448844"/>
                        <a:pt x="978654" y="448081"/>
                        <a:pt x="982845" y="451320"/>
                      </a:cubicBezTo>
                      <a:cubicBezTo>
                        <a:pt x="987036" y="454559"/>
                        <a:pt x="987798" y="460464"/>
                        <a:pt x="984560" y="464655"/>
                      </a:cubicBezTo>
                      <a:cubicBezTo>
                        <a:pt x="974558" y="477704"/>
                        <a:pt x="963986" y="490373"/>
                        <a:pt x="953222" y="502374"/>
                      </a:cubicBezTo>
                      <a:cubicBezTo>
                        <a:pt x="951222" y="504470"/>
                        <a:pt x="948650" y="505517"/>
                        <a:pt x="946079" y="505517"/>
                      </a:cubicBezTo>
                      <a:close/>
                      <a:moveTo>
                        <a:pt x="143597" y="461131"/>
                      </a:moveTo>
                      <a:cubicBezTo>
                        <a:pt x="141026" y="461131"/>
                        <a:pt x="138359" y="460083"/>
                        <a:pt x="136454" y="457988"/>
                      </a:cubicBezTo>
                      <a:cubicBezTo>
                        <a:pt x="125690" y="445986"/>
                        <a:pt x="115118" y="433318"/>
                        <a:pt x="104926" y="420554"/>
                      </a:cubicBezTo>
                      <a:cubicBezTo>
                        <a:pt x="101687" y="416459"/>
                        <a:pt x="102354" y="410458"/>
                        <a:pt x="106450" y="407219"/>
                      </a:cubicBezTo>
                      <a:cubicBezTo>
                        <a:pt x="110546" y="403981"/>
                        <a:pt x="116546" y="404648"/>
                        <a:pt x="119880" y="408743"/>
                      </a:cubicBezTo>
                      <a:cubicBezTo>
                        <a:pt x="129786" y="421221"/>
                        <a:pt x="140168" y="433604"/>
                        <a:pt x="150646" y="445319"/>
                      </a:cubicBezTo>
                      <a:cubicBezTo>
                        <a:pt x="154170" y="449225"/>
                        <a:pt x="153789" y="455225"/>
                        <a:pt x="149884" y="458750"/>
                      </a:cubicBezTo>
                      <a:cubicBezTo>
                        <a:pt x="148169" y="460273"/>
                        <a:pt x="145883" y="461131"/>
                        <a:pt x="143597" y="461131"/>
                      </a:cubicBezTo>
                      <a:close/>
                      <a:moveTo>
                        <a:pt x="1005038" y="428936"/>
                      </a:moveTo>
                      <a:cubicBezTo>
                        <a:pt x="1003229" y="428936"/>
                        <a:pt x="1001419" y="428460"/>
                        <a:pt x="999800" y="427317"/>
                      </a:cubicBezTo>
                      <a:cubicBezTo>
                        <a:pt x="995418" y="424460"/>
                        <a:pt x="994180" y="418554"/>
                        <a:pt x="997133" y="414077"/>
                      </a:cubicBezTo>
                      <a:cubicBezTo>
                        <a:pt x="1005800" y="400933"/>
                        <a:pt x="1014182" y="387217"/>
                        <a:pt x="1021993" y="373406"/>
                      </a:cubicBezTo>
                      <a:cubicBezTo>
                        <a:pt x="1024565" y="368834"/>
                        <a:pt x="1030375" y="367214"/>
                        <a:pt x="1034947" y="369786"/>
                      </a:cubicBezTo>
                      <a:cubicBezTo>
                        <a:pt x="1039519" y="372358"/>
                        <a:pt x="1041138" y="378168"/>
                        <a:pt x="1038566" y="382740"/>
                      </a:cubicBezTo>
                      <a:cubicBezTo>
                        <a:pt x="1030470" y="396932"/>
                        <a:pt x="1021898" y="411029"/>
                        <a:pt x="1013039" y="424555"/>
                      </a:cubicBezTo>
                      <a:cubicBezTo>
                        <a:pt x="1011134" y="427412"/>
                        <a:pt x="1008086" y="428936"/>
                        <a:pt x="1005038" y="428936"/>
                      </a:cubicBezTo>
                      <a:close/>
                      <a:moveTo>
                        <a:pt x="83495" y="385312"/>
                      </a:moveTo>
                      <a:cubicBezTo>
                        <a:pt x="80542" y="385312"/>
                        <a:pt x="77589" y="383883"/>
                        <a:pt x="75684" y="381311"/>
                      </a:cubicBezTo>
                      <a:cubicBezTo>
                        <a:pt x="66445" y="368167"/>
                        <a:pt x="57301" y="354451"/>
                        <a:pt x="48633" y="340639"/>
                      </a:cubicBezTo>
                      <a:cubicBezTo>
                        <a:pt x="45871" y="336163"/>
                        <a:pt x="47204" y="330353"/>
                        <a:pt x="51586" y="327495"/>
                      </a:cubicBezTo>
                      <a:cubicBezTo>
                        <a:pt x="56063" y="324733"/>
                        <a:pt x="61873" y="326066"/>
                        <a:pt x="64730" y="330448"/>
                      </a:cubicBezTo>
                      <a:cubicBezTo>
                        <a:pt x="73303" y="343973"/>
                        <a:pt x="82161" y="357404"/>
                        <a:pt x="91305" y="370262"/>
                      </a:cubicBezTo>
                      <a:cubicBezTo>
                        <a:pt x="94353" y="374548"/>
                        <a:pt x="93305" y="380549"/>
                        <a:pt x="89019" y="383502"/>
                      </a:cubicBezTo>
                      <a:cubicBezTo>
                        <a:pt x="87305" y="384740"/>
                        <a:pt x="85400" y="385312"/>
                        <a:pt x="83495" y="385312"/>
                      </a:cubicBezTo>
                      <a:close/>
                      <a:moveTo>
                        <a:pt x="1052663" y="344926"/>
                      </a:moveTo>
                      <a:cubicBezTo>
                        <a:pt x="1051235" y="344926"/>
                        <a:pt x="1049901" y="344640"/>
                        <a:pt x="1048568" y="343973"/>
                      </a:cubicBezTo>
                      <a:cubicBezTo>
                        <a:pt x="1043805" y="341687"/>
                        <a:pt x="1041805" y="335972"/>
                        <a:pt x="1044186" y="331210"/>
                      </a:cubicBezTo>
                      <a:cubicBezTo>
                        <a:pt x="1051044" y="317113"/>
                        <a:pt x="1057616" y="302444"/>
                        <a:pt x="1063712" y="287585"/>
                      </a:cubicBezTo>
                      <a:cubicBezTo>
                        <a:pt x="1065713" y="282728"/>
                        <a:pt x="1071332" y="280442"/>
                        <a:pt x="1076095" y="282442"/>
                      </a:cubicBezTo>
                      <a:cubicBezTo>
                        <a:pt x="1080953" y="284442"/>
                        <a:pt x="1083239" y="289967"/>
                        <a:pt x="1081238" y="294920"/>
                      </a:cubicBezTo>
                      <a:cubicBezTo>
                        <a:pt x="1074952" y="310160"/>
                        <a:pt x="1068284" y="325114"/>
                        <a:pt x="1061236" y="339592"/>
                      </a:cubicBezTo>
                      <a:cubicBezTo>
                        <a:pt x="1059617" y="342926"/>
                        <a:pt x="1056188" y="344926"/>
                        <a:pt x="1052663" y="344926"/>
                      </a:cubicBezTo>
                      <a:close/>
                      <a:moveTo>
                        <a:pt x="32060" y="303492"/>
                      </a:moveTo>
                      <a:cubicBezTo>
                        <a:pt x="28726" y="303492"/>
                        <a:pt x="25487" y="301778"/>
                        <a:pt x="23773" y="298634"/>
                      </a:cubicBezTo>
                      <a:cubicBezTo>
                        <a:pt x="15962" y="284537"/>
                        <a:pt x="8247" y="270059"/>
                        <a:pt x="1008" y="255391"/>
                      </a:cubicBezTo>
                      <a:cubicBezTo>
                        <a:pt x="-1373" y="250628"/>
                        <a:pt x="627" y="244913"/>
                        <a:pt x="5294" y="242627"/>
                      </a:cubicBezTo>
                      <a:cubicBezTo>
                        <a:pt x="10057" y="240341"/>
                        <a:pt x="15677" y="242246"/>
                        <a:pt x="18058" y="246914"/>
                      </a:cubicBezTo>
                      <a:cubicBezTo>
                        <a:pt x="25106" y="261296"/>
                        <a:pt x="32631" y="275489"/>
                        <a:pt x="40346" y="289300"/>
                      </a:cubicBezTo>
                      <a:cubicBezTo>
                        <a:pt x="42918" y="293872"/>
                        <a:pt x="41299" y="299682"/>
                        <a:pt x="36632" y="302254"/>
                      </a:cubicBezTo>
                      <a:cubicBezTo>
                        <a:pt x="35203" y="303111"/>
                        <a:pt x="33679" y="303492"/>
                        <a:pt x="32060" y="303492"/>
                      </a:cubicBezTo>
                      <a:close/>
                      <a:moveTo>
                        <a:pt x="1089525" y="255486"/>
                      </a:moveTo>
                      <a:cubicBezTo>
                        <a:pt x="1088477" y="255486"/>
                        <a:pt x="1087430" y="255296"/>
                        <a:pt x="1086382" y="254914"/>
                      </a:cubicBezTo>
                      <a:cubicBezTo>
                        <a:pt x="1081429" y="253200"/>
                        <a:pt x="1078762" y="247771"/>
                        <a:pt x="1080476" y="242818"/>
                      </a:cubicBezTo>
                      <a:cubicBezTo>
                        <a:pt x="1085620" y="227959"/>
                        <a:pt x="1090382" y="212623"/>
                        <a:pt x="1094764" y="197193"/>
                      </a:cubicBezTo>
                      <a:cubicBezTo>
                        <a:pt x="1096193" y="192145"/>
                        <a:pt x="1101527" y="189192"/>
                        <a:pt x="1106480" y="190621"/>
                      </a:cubicBezTo>
                      <a:cubicBezTo>
                        <a:pt x="1111528" y="192050"/>
                        <a:pt x="1114481" y="197288"/>
                        <a:pt x="1113052" y="202337"/>
                      </a:cubicBezTo>
                      <a:cubicBezTo>
                        <a:pt x="1108575" y="218053"/>
                        <a:pt x="1103622" y="233769"/>
                        <a:pt x="1098383" y="249009"/>
                      </a:cubicBezTo>
                      <a:cubicBezTo>
                        <a:pt x="1097145" y="253010"/>
                        <a:pt x="1093430" y="255486"/>
                        <a:pt x="1089525" y="255486"/>
                      </a:cubicBezTo>
                      <a:close/>
                      <a:moveTo>
                        <a:pt x="1115909" y="162427"/>
                      </a:moveTo>
                      <a:cubicBezTo>
                        <a:pt x="1115243" y="162427"/>
                        <a:pt x="1114481" y="162331"/>
                        <a:pt x="1113814" y="162236"/>
                      </a:cubicBezTo>
                      <a:cubicBezTo>
                        <a:pt x="1108670" y="161093"/>
                        <a:pt x="1105432" y="155950"/>
                        <a:pt x="1106670" y="150806"/>
                      </a:cubicBezTo>
                      <a:cubicBezTo>
                        <a:pt x="1110194" y="135471"/>
                        <a:pt x="1113338" y="119660"/>
                        <a:pt x="1116005" y="103848"/>
                      </a:cubicBezTo>
                      <a:cubicBezTo>
                        <a:pt x="1116862" y="98705"/>
                        <a:pt x="1121815" y="95180"/>
                        <a:pt x="1127054" y="96133"/>
                      </a:cubicBezTo>
                      <a:cubicBezTo>
                        <a:pt x="1132197" y="96990"/>
                        <a:pt x="1135721" y="101943"/>
                        <a:pt x="1134769" y="107182"/>
                      </a:cubicBezTo>
                      <a:cubicBezTo>
                        <a:pt x="1132007" y="123279"/>
                        <a:pt x="1128768" y="139472"/>
                        <a:pt x="1125244" y="155093"/>
                      </a:cubicBezTo>
                      <a:cubicBezTo>
                        <a:pt x="1124196" y="159474"/>
                        <a:pt x="1120291" y="162427"/>
                        <a:pt x="1115909" y="162427"/>
                      </a:cubicBezTo>
                      <a:close/>
                      <a:moveTo>
                        <a:pt x="1132388" y="67177"/>
                      </a:moveTo>
                      <a:cubicBezTo>
                        <a:pt x="1132007" y="67177"/>
                        <a:pt x="1131626" y="67177"/>
                        <a:pt x="1131245" y="67081"/>
                      </a:cubicBezTo>
                      <a:cubicBezTo>
                        <a:pt x="1126006" y="66415"/>
                        <a:pt x="1122291" y="61747"/>
                        <a:pt x="1122958" y="56509"/>
                      </a:cubicBezTo>
                      <a:cubicBezTo>
                        <a:pt x="1124863" y="40697"/>
                        <a:pt x="1126387" y="24695"/>
                        <a:pt x="1127625" y="8789"/>
                      </a:cubicBezTo>
                      <a:cubicBezTo>
                        <a:pt x="1128006" y="3550"/>
                        <a:pt x="1132673" y="-355"/>
                        <a:pt x="1137817" y="26"/>
                      </a:cubicBezTo>
                      <a:cubicBezTo>
                        <a:pt x="1143056" y="406"/>
                        <a:pt x="1146961" y="4979"/>
                        <a:pt x="1146580" y="10217"/>
                      </a:cubicBezTo>
                      <a:cubicBezTo>
                        <a:pt x="1145437" y="26410"/>
                        <a:pt x="1143818" y="42697"/>
                        <a:pt x="1141913" y="58795"/>
                      </a:cubicBezTo>
                      <a:cubicBezTo>
                        <a:pt x="1141246" y="63653"/>
                        <a:pt x="1137150" y="67177"/>
                        <a:pt x="1132388" y="6717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 name="Google Shape;173;p2"/>
                <p:cNvSpPr/>
                <p:nvPr/>
              </p:nvSpPr>
              <p:spPr>
                <a:xfrm>
                  <a:off x="5061541" y="3770618"/>
                  <a:ext cx="28268" cy="41000"/>
                </a:xfrm>
                <a:custGeom>
                  <a:avLst/>
                  <a:gdLst/>
                  <a:ahLst/>
                  <a:cxnLst/>
                  <a:rect l="l" t="t" r="r" b="b"/>
                  <a:pathLst>
                    <a:path w="28268" h="41000" extrusionOk="0">
                      <a:moveTo>
                        <a:pt x="18807" y="41000"/>
                      </a:moveTo>
                      <a:cubicBezTo>
                        <a:pt x="15092" y="41000"/>
                        <a:pt x="11663" y="38809"/>
                        <a:pt x="10044" y="35285"/>
                      </a:cubicBezTo>
                      <a:cubicBezTo>
                        <a:pt x="6901" y="27951"/>
                        <a:pt x="3757" y="20617"/>
                        <a:pt x="709" y="13092"/>
                      </a:cubicBezTo>
                      <a:cubicBezTo>
                        <a:pt x="-1291" y="8234"/>
                        <a:pt x="1090" y="2710"/>
                        <a:pt x="5948" y="709"/>
                      </a:cubicBezTo>
                      <a:cubicBezTo>
                        <a:pt x="10806" y="-1291"/>
                        <a:pt x="16426" y="1090"/>
                        <a:pt x="18331" y="5948"/>
                      </a:cubicBezTo>
                      <a:cubicBezTo>
                        <a:pt x="21283" y="13282"/>
                        <a:pt x="24331" y="20521"/>
                        <a:pt x="27475" y="27665"/>
                      </a:cubicBezTo>
                      <a:cubicBezTo>
                        <a:pt x="29570" y="32523"/>
                        <a:pt x="27379" y="38143"/>
                        <a:pt x="22522" y="40238"/>
                      </a:cubicBezTo>
                      <a:cubicBezTo>
                        <a:pt x="21283" y="40810"/>
                        <a:pt x="20045" y="41000"/>
                        <a:pt x="18807" y="4100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74" name="Google Shape;174;p2"/>
              <p:cNvSpPr/>
              <p:nvPr/>
            </p:nvSpPr>
            <p:spPr>
              <a:xfrm flipH="1">
                <a:off x="10204528" y="4247448"/>
                <a:ext cx="982345" cy="610268"/>
              </a:xfrm>
              <a:custGeom>
                <a:avLst/>
                <a:gdLst/>
                <a:ahLst/>
                <a:cxnLst/>
                <a:rect l="l" t="t" r="r" b="b"/>
                <a:pathLst>
                  <a:path w="986694" h="612970" extrusionOk="0">
                    <a:moveTo>
                      <a:pt x="986695" y="0"/>
                    </a:moveTo>
                    <a:cubicBezTo>
                      <a:pt x="954119" y="307562"/>
                      <a:pt x="827627" y="542449"/>
                      <a:pt x="635032" y="599789"/>
                    </a:cubicBezTo>
                    <a:cubicBezTo>
                      <a:pt x="413766" y="665702"/>
                      <a:pt x="166878" y="479298"/>
                      <a:pt x="0" y="155257"/>
                    </a:cubicBezTo>
                    <a:cubicBezTo>
                      <a:pt x="156877" y="98965"/>
                      <a:pt x="337661" y="87916"/>
                      <a:pt x="493586" y="78200"/>
                    </a:cubicBezTo>
                    <a:cubicBezTo>
                      <a:pt x="657987" y="67913"/>
                      <a:pt x="832771" y="53435"/>
                      <a:pt x="986695"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75" name="Google Shape;175;p2"/>
              <p:cNvGrpSpPr/>
              <p:nvPr/>
            </p:nvGrpSpPr>
            <p:grpSpPr>
              <a:xfrm flipH="1">
                <a:off x="10244079" y="4349506"/>
                <a:ext cx="897190" cy="490700"/>
                <a:chOff x="3639811" y="1037669"/>
                <a:chExt cx="3202308" cy="1751437"/>
              </a:xfrm>
            </p:grpSpPr>
            <p:sp>
              <p:nvSpPr>
                <p:cNvPr id="176" name="Google Shape;176;p2"/>
                <p:cNvSpPr/>
                <p:nvPr/>
              </p:nvSpPr>
              <p:spPr>
                <a:xfrm>
                  <a:off x="6420957" y="1899324"/>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7" name="Google Shape;177;p2"/>
                <p:cNvSpPr/>
                <p:nvPr/>
              </p:nvSpPr>
              <p:spPr>
                <a:xfrm>
                  <a:off x="3639811" y="1213184"/>
                  <a:ext cx="140283" cy="140283"/>
                </a:xfrm>
                <a:custGeom>
                  <a:avLst/>
                  <a:gdLst/>
                  <a:ahLst/>
                  <a:cxnLst/>
                  <a:rect l="l" t="t" r="r" b="b"/>
                  <a:pathLst>
                    <a:path w="39433" h="39433" extrusionOk="0">
                      <a:moveTo>
                        <a:pt x="39433" y="19717"/>
                      </a:moveTo>
                      <a:cubicBezTo>
                        <a:pt x="39433" y="30606"/>
                        <a:pt x="30606" y="39434"/>
                        <a:pt x="19717" y="39434"/>
                      </a:cubicBezTo>
                      <a:cubicBezTo>
                        <a:pt x="8828" y="39434"/>
                        <a:pt x="0" y="30606"/>
                        <a:pt x="0" y="19717"/>
                      </a:cubicBezTo>
                      <a:cubicBezTo>
                        <a:pt x="0" y="8828"/>
                        <a:pt x="8828"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8" name="Google Shape;178;p2"/>
                <p:cNvSpPr/>
                <p:nvPr/>
              </p:nvSpPr>
              <p:spPr>
                <a:xfrm>
                  <a:off x="3850566" y="15645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9" name="Google Shape;179;p2"/>
                <p:cNvSpPr/>
                <p:nvPr/>
              </p:nvSpPr>
              <p:spPr>
                <a:xfrm>
                  <a:off x="4091816" y="1885770"/>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80" name="Google Shape;180;p2"/>
                <p:cNvSpPr/>
                <p:nvPr/>
              </p:nvSpPr>
              <p:spPr>
                <a:xfrm>
                  <a:off x="4352716" y="21971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81" name="Google Shape;181;p2"/>
                <p:cNvSpPr/>
                <p:nvPr/>
              </p:nvSpPr>
              <p:spPr>
                <a:xfrm>
                  <a:off x="4704087" y="2489232"/>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82" name="Google Shape;182;p2"/>
                <p:cNvSpPr/>
                <p:nvPr/>
              </p:nvSpPr>
              <p:spPr>
                <a:xfrm>
                  <a:off x="5091711" y="26254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83" name="Google Shape;183;p2"/>
                <p:cNvSpPr/>
                <p:nvPr/>
              </p:nvSpPr>
              <p:spPr>
                <a:xfrm>
                  <a:off x="5449858" y="2648823"/>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84" name="Google Shape;184;p2"/>
                <p:cNvSpPr/>
                <p:nvPr/>
              </p:nvSpPr>
              <p:spPr>
                <a:xfrm>
                  <a:off x="5838497" y="2508207"/>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85" name="Google Shape;185;p2"/>
                <p:cNvSpPr/>
                <p:nvPr/>
              </p:nvSpPr>
              <p:spPr>
                <a:xfrm>
                  <a:off x="6189865" y="2223924"/>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86" name="Google Shape;186;p2"/>
                <p:cNvSpPr/>
                <p:nvPr/>
              </p:nvSpPr>
              <p:spPr>
                <a:xfrm>
                  <a:off x="6600184" y="1494416"/>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87" name="Google Shape;187;p2"/>
                <p:cNvSpPr/>
                <p:nvPr/>
              </p:nvSpPr>
              <p:spPr>
                <a:xfrm>
                  <a:off x="6701836" y="1037669"/>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88" name="Google Shape;188;p2"/>
              <p:cNvGrpSpPr/>
              <p:nvPr/>
            </p:nvGrpSpPr>
            <p:grpSpPr>
              <a:xfrm flipH="1">
                <a:off x="10233260" y="4280586"/>
                <a:ext cx="880673" cy="559619"/>
                <a:chOff x="3737380" y="791674"/>
                <a:chExt cx="3143354" cy="1997427"/>
              </a:xfrm>
            </p:grpSpPr>
            <p:sp>
              <p:nvSpPr>
                <p:cNvPr id="189" name="Google Shape;189;p2"/>
                <p:cNvSpPr/>
                <p:nvPr/>
              </p:nvSpPr>
              <p:spPr>
                <a:xfrm>
                  <a:off x="3737380" y="1393782"/>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0" name="Google Shape;190;p2"/>
                <p:cNvSpPr/>
                <p:nvPr/>
              </p:nvSpPr>
              <p:spPr>
                <a:xfrm>
                  <a:off x="3951184" y="1735325"/>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1" name="Google Shape;191;p2"/>
                <p:cNvSpPr/>
                <p:nvPr/>
              </p:nvSpPr>
              <p:spPr>
                <a:xfrm>
                  <a:off x="4212083" y="2036546"/>
                  <a:ext cx="140283" cy="140283"/>
                </a:xfrm>
                <a:custGeom>
                  <a:avLst/>
                  <a:gdLst/>
                  <a:ahLst/>
                  <a:cxnLst/>
                  <a:rect l="l" t="t" r="r" b="b"/>
                  <a:pathLst>
                    <a:path w="39433" h="39433" extrusionOk="0">
                      <a:moveTo>
                        <a:pt x="39433" y="19717"/>
                      </a:moveTo>
                      <a:cubicBezTo>
                        <a:pt x="39433" y="30606"/>
                        <a:pt x="30606" y="39433"/>
                        <a:pt x="19717" y="39433"/>
                      </a:cubicBezTo>
                      <a:cubicBezTo>
                        <a:pt x="8828" y="39433"/>
                        <a:pt x="0" y="30606"/>
                        <a:pt x="0" y="19717"/>
                      </a:cubicBezTo>
                      <a:cubicBezTo>
                        <a:pt x="0" y="8827"/>
                        <a:pt x="8828"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2" name="Google Shape;192;p2"/>
                <p:cNvSpPr/>
                <p:nvPr/>
              </p:nvSpPr>
              <p:spPr>
                <a:xfrm>
                  <a:off x="4523470" y="2348949"/>
                  <a:ext cx="140283" cy="140283"/>
                </a:xfrm>
                <a:custGeom>
                  <a:avLst/>
                  <a:gdLst/>
                  <a:ahLst/>
                  <a:cxnLst/>
                  <a:rect l="l" t="t" r="r" b="b"/>
                  <a:pathLst>
                    <a:path w="39433" h="39433" extrusionOk="0">
                      <a:moveTo>
                        <a:pt x="39434" y="19717"/>
                      </a:moveTo>
                      <a:cubicBezTo>
                        <a:pt x="39434" y="30606"/>
                        <a:pt x="30606" y="39433"/>
                        <a:pt x="19717" y="39433"/>
                      </a:cubicBezTo>
                      <a:cubicBezTo>
                        <a:pt x="8828" y="39433"/>
                        <a:pt x="0" y="30606"/>
                        <a:pt x="0" y="19717"/>
                      </a:cubicBezTo>
                      <a:cubicBezTo>
                        <a:pt x="0" y="8827"/>
                        <a:pt x="8828"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3" name="Google Shape;193;p2"/>
                <p:cNvSpPr/>
                <p:nvPr/>
              </p:nvSpPr>
              <p:spPr>
                <a:xfrm>
                  <a:off x="4886022" y="2578678"/>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4" name="Google Shape;194;p2"/>
                <p:cNvSpPr/>
                <p:nvPr/>
              </p:nvSpPr>
              <p:spPr>
                <a:xfrm>
                  <a:off x="5261788" y="2648818"/>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5" name="Google Shape;195;p2"/>
                <p:cNvSpPr/>
                <p:nvPr/>
              </p:nvSpPr>
              <p:spPr>
                <a:xfrm>
                  <a:off x="5671774" y="2578678"/>
                  <a:ext cx="140283" cy="140283"/>
                </a:xfrm>
                <a:custGeom>
                  <a:avLst/>
                  <a:gdLst/>
                  <a:ahLst/>
                  <a:cxnLst/>
                  <a:rect l="l" t="t" r="r" b="b"/>
                  <a:pathLst>
                    <a:path w="39433" h="39433" extrusionOk="0">
                      <a:moveTo>
                        <a:pt x="39434" y="19717"/>
                      </a:moveTo>
                      <a:cubicBezTo>
                        <a:pt x="39434" y="30606"/>
                        <a:pt x="30606" y="39433"/>
                        <a:pt x="19717" y="39433"/>
                      </a:cubicBezTo>
                      <a:cubicBezTo>
                        <a:pt x="8827" y="39433"/>
                        <a:pt x="0" y="30606"/>
                        <a:pt x="0" y="19717"/>
                      </a:cubicBezTo>
                      <a:cubicBezTo>
                        <a:pt x="0" y="8827"/>
                        <a:pt x="8827"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6" name="Google Shape;196;p2"/>
                <p:cNvSpPr/>
                <p:nvPr/>
              </p:nvSpPr>
              <p:spPr>
                <a:xfrm>
                  <a:off x="6012978" y="238520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7" name="Google Shape;197;p2"/>
                <p:cNvSpPr/>
                <p:nvPr/>
              </p:nvSpPr>
              <p:spPr>
                <a:xfrm>
                  <a:off x="6740451" y="79167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8" name="Google Shape;198;p2"/>
                <p:cNvSpPr/>
                <p:nvPr/>
              </p:nvSpPr>
              <p:spPr>
                <a:xfrm>
                  <a:off x="6330465" y="2083303"/>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99" name="Google Shape;199;p2"/>
                <p:cNvSpPr/>
                <p:nvPr/>
              </p:nvSpPr>
              <p:spPr>
                <a:xfrm>
                  <a:off x="6491081" y="1735325"/>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00" name="Google Shape;200;p2"/>
                <p:cNvSpPr/>
                <p:nvPr/>
              </p:nvSpPr>
              <p:spPr>
                <a:xfrm>
                  <a:off x="6670326" y="12660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01" name="Google Shape;201;p2"/>
              <p:cNvGrpSpPr/>
              <p:nvPr/>
            </p:nvGrpSpPr>
            <p:grpSpPr>
              <a:xfrm flipH="1">
                <a:off x="9952836" y="4314106"/>
                <a:ext cx="1388828" cy="879272"/>
                <a:chOff x="2924547" y="911317"/>
                <a:chExt cx="4957094" cy="3138355"/>
              </a:xfrm>
            </p:grpSpPr>
            <p:sp>
              <p:nvSpPr>
                <p:cNvPr id="202" name="Google Shape;202;p2"/>
                <p:cNvSpPr/>
                <p:nvPr/>
              </p:nvSpPr>
              <p:spPr>
                <a:xfrm>
                  <a:off x="2924547" y="2147830"/>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4"/>
                        <a:pt x="55622" y="68157"/>
                      </a:cubicBezTo>
                      <a:cubicBezTo>
                        <a:pt x="56193" y="76253"/>
                        <a:pt x="50669" y="84444"/>
                        <a:pt x="41715" y="87397"/>
                      </a:cubicBezTo>
                      <a:cubicBezTo>
                        <a:pt x="31428" y="90826"/>
                        <a:pt x="20474" y="86063"/>
                        <a:pt x="17426" y="76729"/>
                      </a:cubicBezTo>
                      <a:cubicBezTo>
                        <a:pt x="15902" y="72062"/>
                        <a:pt x="16569" y="67299"/>
                        <a:pt x="18760" y="63108"/>
                      </a:cubicBezTo>
                      <a:cubicBezTo>
                        <a:pt x="10664" y="63299"/>
                        <a:pt x="3329" y="58632"/>
                        <a:pt x="853" y="51297"/>
                      </a:cubicBezTo>
                      <a:cubicBezTo>
                        <a:pt x="-2290" y="41963"/>
                        <a:pt x="3520" y="31580"/>
                        <a:pt x="13902" y="28152"/>
                      </a:cubicBezTo>
                      <a:cubicBezTo>
                        <a:pt x="15902" y="27485"/>
                        <a:pt x="17903" y="27104"/>
                        <a:pt x="19808" y="27104"/>
                      </a:cubicBezTo>
                      <a:cubicBezTo>
                        <a:pt x="19331" y="26246"/>
                        <a:pt x="18950" y="25294"/>
                        <a:pt x="18569" y="24342"/>
                      </a:cubicBezTo>
                      <a:cubicBezTo>
                        <a:pt x="15426" y="15007"/>
                        <a:pt x="21236" y="4530"/>
                        <a:pt x="31619" y="1101"/>
                      </a:cubicBezTo>
                      <a:cubicBezTo>
                        <a:pt x="41906" y="-2329"/>
                        <a:pt x="52859" y="2529"/>
                        <a:pt x="56003" y="11864"/>
                      </a:cubicBezTo>
                      <a:cubicBezTo>
                        <a:pt x="56384" y="13007"/>
                        <a:pt x="56669" y="14055"/>
                        <a:pt x="56765" y="15197"/>
                      </a:cubicBezTo>
                      <a:cubicBezTo>
                        <a:pt x="58574" y="13674"/>
                        <a:pt x="60860" y="12435"/>
                        <a:pt x="63242" y="11673"/>
                      </a:cubicBezTo>
                      <a:cubicBezTo>
                        <a:pt x="73624" y="8244"/>
                        <a:pt x="84482" y="13007"/>
                        <a:pt x="87626" y="22341"/>
                      </a:cubicBezTo>
                      <a:cubicBezTo>
                        <a:pt x="90007" y="29104"/>
                        <a:pt x="87245" y="36819"/>
                        <a:pt x="81434" y="415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03" name="Google Shape;203;p2"/>
                <p:cNvSpPr/>
                <p:nvPr/>
              </p:nvSpPr>
              <p:spPr>
                <a:xfrm>
                  <a:off x="3462792" y="2892504"/>
                  <a:ext cx="318254" cy="325465"/>
                </a:xfrm>
                <a:custGeom>
                  <a:avLst/>
                  <a:gdLst/>
                  <a:ahLst/>
                  <a:cxnLst/>
                  <a:rect l="l" t="t" r="r" b="b"/>
                  <a:pathLst>
                    <a:path w="89460" h="91487" extrusionOk="0">
                      <a:moveTo>
                        <a:pt x="63953" y="73704"/>
                      </a:moveTo>
                      <a:cubicBezTo>
                        <a:pt x="64144" y="78657"/>
                        <a:pt x="62429" y="83515"/>
                        <a:pt x="58714" y="86944"/>
                      </a:cubicBezTo>
                      <a:cubicBezTo>
                        <a:pt x="51571" y="93707"/>
                        <a:pt x="39664" y="92849"/>
                        <a:pt x="32140" y="84848"/>
                      </a:cubicBezTo>
                      <a:cubicBezTo>
                        <a:pt x="25663" y="78086"/>
                        <a:pt x="24615" y="68275"/>
                        <a:pt x="28996" y="61417"/>
                      </a:cubicBezTo>
                      <a:cubicBezTo>
                        <a:pt x="21853" y="65417"/>
                        <a:pt x="12137" y="63798"/>
                        <a:pt x="5755" y="56940"/>
                      </a:cubicBezTo>
                      <a:cubicBezTo>
                        <a:pt x="-1674" y="49034"/>
                        <a:pt x="-1960" y="37128"/>
                        <a:pt x="5184" y="30365"/>
                      </a:cubicBezTo>
                      <a:cubicBezTo>
                        <a:pt x="8803" y="26936"/>
                        <a:pt x="13375" y="25603"/>
                        <a:pt x="18138" y="25793"/>
                      </a:cubicBezTo>
                      <a:cubicBezTo>
                        <a:pt x="14614" y="18554"/>
                        <a:pt x="15661" y="9982"/>
                        <a:pt x="21376" y="4553"/>
                      </a:cubicBezTo>
                      <a:cubicBezTo>
                        <a:pt x="28520" y="-2210"/>
                        <a:pt x="40426" y="-1353"/>
                        <a:pt x="47856" y="6553"/>
                      </a:cubicBezTo>
                      <a:cubicBezTo>
                        <a:pt x="49285" y="8077"/>
                        <a:pt x="50428" y="9696"/>
                        <a:pt x="51380" y="11506"/>
                      </a:cubicBezTo>
                      <a:cubicBezTo>
                        <a:pt x="51952" y="10744"/>
                        <a:pt x="52618" y="9982"/>
                        <a:pt x="53380" y="9220"/>
                      </a:cubicBezTo>
                      <a:cubicBezTo>
                        <a:pt x="60524" y="2457"/>
                        <a:pt x="72430" y="3314"/>
                        <a:pt x="79955" y="11220"/>
                      </a:cubicBezTo>
                      <a:cubicBezTo>
                        <a:pt x="87385" y="19126"/>
                        <a:pt x="87670" y="31032"/>
                        <a:pt x="80431" y="37795"/>
                      </a:cubicBezTo>
                      <a:cubicBezTo>
                        <a:pt x="79574" y="38557"/>
                        <a:pt x="78717" y="39319"/>
                        <a:pt x="77764" y="39890"/>
                      </a:cubicBezTo>
                      <a:cubicBezTo>
                        <a:pt x="79955" y="40938"/>
                        <a:pt x="81955" y="42462"/>
                        <a:pt x="83670" y="44272"/>
                      </a:cubicBezTo>
                      <a:cubicBezTo>
                        <a:pt x="91195" y="52178"/>
                        <a:pt x="91385" y="64084"/>
                        <a:pt x="84241" y="70847"/>
                      </a:cubicBezTo>
                      <a:cubicBezTo>
                        <a:pt x="78907" y="76181"/>
                        <a:pt x="70811" y="76943"/>
                        <a:pt x="63953" y="7370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04" name="Google Shape;204;p2"/>
                <p:cNvSpPr/>
                <p:nvPr/>
              </p:nvSpPr>
              <p:spPr>
                <a:xfrm>
                  <a:off x="4305336" y="3530993"/>
                  <a:ext cx="326468" cy="320581"/>
                </a:xfrm>
                <a:custGeom>
                  <a:avLst/>
                  <a:gdLst/>
                  <a:ahLst/>
                  <a:cxnLst/>
                  <a:rect l="l" t="t" r="r" b="b"/>
                  <a:pathLst>
                    <a:path w="91769" h="90114" extrusionOk="0">
                      <a:moveTo>
                        <a:pt x="71706" y="66525"/>
                      </a:moveTo>
                      <a:cubicBezTo>
                        <a:pt x="73516" y="71096"/>
                        <a:pt x="73516" y="76240"/>
                        <a:pt x="71230" y="80812"/>
                      </a:cubicBezTo>
                      <a:cubicBezTo>
                        <a:pt x="66753" y="89575"/>
                        <a:pt x="55323" y="92718"/>
                        <a:pt x="45512" y="87765"/>
                      </a:cubicBezTo>
                      <a:cubicBezTo>
                        <a:pt x="37130" y="83479"/>
                        <a:pt x="32844" y="74716"/>
                        <a:pt x="34654" y="66715"/>
                      </a:cubicBezTo>
                      <a:cubicBezTo>
                        <a:pt x="29320" y="72811"/>
                        <a:pt x="19604" y="74621"/>
                        <a:pt x="11222" y="70334"/>
                      </a:cubicBezTo>
                      <a:cubicBezTo>
                        <a:pt x="1507" y="65382"/>
                        <a:pt x="-2684" y="54237"/>
                        <a:pt x="1792" y="45474"/>
                      </a:cubicBezTo>
                      <a:cubicBezTo>
                        <a:pt x="3983" y="41093"/>
                        <a:pt x="7888" y="38235"/>
                        <a:pt x="12460" y="36807"/>
                      </a:cubicBezTo>
                      <a:cubicBezTo>
                        <a:pt x="6650" y="31187"/>
                        <a:pt x="4840" y="22709"/>
                        <a:pt x="8365" y="15756"/>
                      </a:cubicBezTo>
                      <a:cubicBezTo>
                        <a:pt x="12841" y="6993"/>
                        <a:pt x="24271" y="3850"/>
                        <a:pt x="33987" y="8708"/>
                      </a:cubicBezTo>
                      <a:cubicBezTo>
                        <a:pt x="35892" y="9660"/>
                        <a:pt x="37511" y="10803"/>
                        <a:pt x="38940" y="12137"/>
                      </a:cubicBezTo>
                      <a:cubicBezTo>
                        <a:pt x="39226" y="11184"/>
                        <a:pt x="39607" y="10232"/>
                        <a:pt x="40083" y="9375"/>
                      </a:cubicBezTo>
                      <a:cubicBezTo>
                        <a:pt x="44560" y="611"/>
                        <a:pt x="56085" y="-2627"/>
                        <a:pt x="65800" y="2326"/>
                      </a:cubicBezTo>
                      <a:cubicBezTo>
                        <a:pt x="75516" y="7279"/>
                        <a:pt x="79707" y="18423"/>
                        <a:pt x="75230" y="27186"/>
                      </a:cubicBezTo>
                      <a:cubicBezTo>
                        <a:pt x="74659" y="28234"/>
                        <a:pt x="74087" y="29186"/>
                        <a:pt x="73420" y="30044"/>
                      </a:cubicBezTo>
                      <a:cubicBezTo>
                        <a:pt x="75802" y="30329"/>
                        <a:pt x="78183" y="30996"/>
                        <a:pt x="80469" y="32139"/>
                      </a:cubicBezTo>
                      <a:cubicBezTo>
                        <a:pt x="90184" y="37092"/>
                        <a:pt x="94471" y="48236"/>
                        <a:pt x="89994" y="57000"/>
                      </a:cubicBezTo>
                      <a:cubicBezTo>
                        <a:pt x="86565" y="63953"/>
                        <a:pt x="79231" y="67382"/>
                        <a:pt x="71706" y="6652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05" name="Google Shape;205;p2"/>
                <p:cNvSpPr/>
                <p:nvPr/>
              </p:nvSpPr>
              <p:spPr>
                <a:xfrm>
                  <a:off x="5239669" y="3742759"/>
                  <a:ext cx="325166" cy="306913"/>
                </a:xfrm>
                <a:custGeom>
                  <a:avLst/>
                  <a:gdLst/>
                  <a:ahLst/>
                  <a:cxnLst/>
                  <a:rect l="l" t="t" r="r" b="b"/>
                  <a:pathLst>
                    <a:path w="91403" h="86272" extrusionOk="0">
                      <a:moveTo>
                        <a:pt x="78326" y="56238"/>
                      </a:moveTo>
                      <a:cubicBezTo>
                        <a:pt x="81850" y="59667"/>
                        <a:pt x="83946" y="64430"/>
                        <a:pt x="83660" y="69478"/>
                      </a:cubicBezTo>
                      <a:cubicBezTo>
                        <a:pt x="83089" y="79289"/>
                        <a:pt x="73849" y="86814"/>
                        <a:pt x="62991" y="86242"/>
                      </a:cubicBezTo>
                      <a:cubicBezTo>
                        <a:pt x="53656" y="85766"/>
                        <a:pt x="46131" y="79384"/>
                        <a:pt x="44607" y="71383"/>
                      </a:cubicBezTo>
                      <a:cubicBezTo>
                        <a:pt x="42131" y="79193"/>
                        <a:pt x="33940" y="84623"/>
                        <a:pt x="24605" y="84147"/>
                      </a:cubicBezTo>
                      <a:cubicBezTo>
                        <a:pt x="13747" y="83575"/>
                        <a:pt x="5365" y="75098"/>
                        <a:pt x="5936" y="65192"/>
                      </a:cubicBezTo>
                      <a:cubicBezTo>
                        <a:pt x="6222" y="60239"/>
                        <a:pt x="8603" y="56048"/>
                        <a:pt x="12223" y="53000"/>
                      </a:cubicBezTo>
                      <a:cubicBezTo>
                        <a:pt x="4698" y="50142"/>
                        <a:pt x="-446" y="43189"/>
                        <a:pt x="31" y="35378"/>
                      </a:cubicBezTo>
                      <a:cubicBezTo>
                        <a:pt x="602" y="25568"/>
                        <a:pt x="9841" y="18043"/>
                        <a:pt x="20700" y="18615"/>
                      </a:cubicBezTo>
                      <a:cubicBezTo>
                        <a:pt x="22795" y="18710"/>
                        <a:pt x="24796" y="19186"/>
                        <a:pt x="26605" y="19757"/>
                      </a:cubicBezTo>
                      <a:cubicBezTo>
                        <a:pt x="26510" y="18805"/>
                        <a:pt x="26415" y="17757"/>
                        <a:pt x="26510" y="16805"/>
                      </a:cubicBezTo>
                      <a:cubicBezTo>
                        <a:pt x="27081" y="6994"/>
                        <a:pt x="36321" y="-626"/>
                        <a:pt x="47179" y="41"/>
                      </a:cubicBezTo>
                      <a:cubicBezTo>
                        <a:pt x="58038" y="612"/>
                        <a:pt x="66420" y="9185"/>
                        <a:pt x="65848" y="18995"/>
                      </a:cubicBezTo>
                      <a:cubicBezTo>
                        <a:pt x="65753" y="20139"/>
                        <a:pt x="65563" y="21282"/>
                        <a:pt x="65372" y="22424"/>
                      </a:cubicBezTo>
                      <a:cubicBezTo>
                        <a:pt x="67658" y="21662"/>
                        <a:pt x="70135" y="21377"/>
                        <a:pt x="72706" y="21567"/>
                      </a:cubicBezTo>
                      <a:cubicBezTo>
                        <a:pt x="83660" y="22139"/>
                        <a:pt x="91947" y="30616"/>
                        <a:pt x="91375" y="40522"/>
                      </a:cubicBezTo>
                      <a:cubicBezTo>
                        <a:pt x="90899" y="47761"/>
                        <a:pt x="85565" y="53857"/>
                        <a:pt x="78326" y="562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06" name="Google Shape;206;p2"/>
                <p:cNvSpPr/>
                <p:nvPr/>
              </p:nvSpPr>
              <p:spPr>
                <a:xfrm>
                  <a:off x="6189540" y="3590240"/>
                  <a:ext cx="327639" cy="314871"/>
                </a:xfrm>
                <a:custGeom>
                  <a:avLst/>
                  <a:gdLst/>
                  <a:ahLst/>
                  <a:cxnLst/>
                  <a:rect l="l" t="t" r="r" b="b"/>
                  <a:pathLst>
                    <a:path w="92098" h="88509" extrusionOk="0">
                      <a:moveTo>
                        <a:pt x="81435" y="41582"/>
                      </a:moveTo>
                      <a:cubicBezTo>
                        <a:pt x="86007" y="43487"/>
                        <a:pt x="89626" y="47106"/>
                        <a:pt x="91245" y="51964"/>
                      </a:cubicBezTo>
                      <a:cubicBezTo>
                        <a:pt x="94389" y="61298"/>
                        <a:pt x="88578" y="71681"/>
                        <a:pt x="78196" y="75205"/>
                      </a:cubicBezTo>
                      <a:cubicBezTo>
                        <a:pt x="69338" y="78158"/>
                        <a:pt x="60003" y="75014"/>
                        <a:pt x="55622" y="68156"/>
                      </a:cubicBezTo>
                      <a:cubicBezTo>
                        <a:pt x="56193" y="76253"/>
                        <a:pt x="50669" y="84444"/>
                        <a:pt x="41715" y="87397"/>
                      </a:cubicBezTo>
                      <a:cubicBezTo>
                        <a:pt x="31428" y="90826"/>
                        <a:pt x="20474" y="86063"/>
                        <a:pt x="17427" y="76729"/>
                      </a:cubicBezTo>
                      <a:cubicBezTo>
                        <a:pt x="15903" y="72062"/>
                        <a:pt x="16569" y="67299"/>
                        <a:pt x="18760" y="63108"/>
                      </a:cubicBezTo>
                      <a:cubicBezTo>
                        <a:pt x="10664" y="63299"/>
                        <a:pt x="3330" y="58631"/>
                        <a:pt x="853" y="51297"/>
                      </a:cubicBezTo>
                      <a:cubicBezTo>
                        <a:pt x="-2290" y="41963"/>
                        <a:pt x="3520" y="31580"/>
                        <a:pt x="13902" y="28152"/>
                      </a:cubicBezTo>
                      <a:cubicBezTo>
                        <a:pt x="15903" y="27485"/>
                        <a:pt x="17903" y="27104"/>
                        <a:pt x="19808" y="27104"/>
                      </a:cubicBezTo>
                      <a:cubicBezTo>
                        <a:pt x="19332" y="26247"/>
                        <a:pt x="18951" y="25294"/>
                        <a:pt x="18569" y="24341"/>
                      </a:cubicBezTo>
                      <a:cubicBezTo>
                        <a:pt x="15426" y="15007"/>
                        <a:pt x="21236" y="4530"/>
                        <a:pt x="31619" y="1101"/>
                      </a:cubicBezTo>
                      <a:cubicBezTo>
                        <a:pt x="41906" y="-2329"/>
                        <a:pt x="52860" y="2529"/>
                        <a:pt x="56003" y="11864"/>
                      </a:cubicBezTo>
                      <a:cubicBezTo>
                        <a:pt x="56384" y="13007"/>
                        <a:pt x="56669" y="14055"/>
                        <a:pt x="56765" y="15197"/>
                      </a:cubicBezTo>
                      <a:cubicBezTo>
                        <a:pt x="58574" y="13673"/>
                        <a:pt x="60861" y="12435"/>
                        <a:pt x="63242" y="11673"/>
                      </a:cubicBezTo>
                      <a:cubicBezTo>
                        <a:pt x="73624" y="8244"/>
                        <a:pt x="84482" y="13007"/>
                        <a:pt x="87626" y="22341"/>
                      </a:cubicBezTo>
                      <a:cubicBezTo>
                        <a:pt x="90007" y="29104"/>
                        <a:pt x="87340" y="36724"/>
                        <a:pt x="81435" y="415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07" name="Google Shape;207;p2"/>
                <p:cNvSpPr/>
                <p:nvPr/>
              </p:nvSpPr>
              <p:spPr>
                <a:xfrm>
                  <a:off x="6988152" y="2864695"/>
                  <a:ext cx="327678" cy="314921"/>
                </a:xfrm>
                <a:custGeom>
                  <a:avLst/>
                  <a:gdLst/>
                  <a:ahLst/>
                  <a:cxnLst/>
                  <a:rect l="l" t="t" r="r" b="b"/>
                  <a:pathLst>
                    <a:path w="92109" h="88523" extrusionOk="0">
                      <a:moveTo>
                        <a:pt x="75249" y="26372"/>
                      </a:moveTo>
                      <a:cubicBezTo>
                        <a:pt x="80202" y="26467"/>
                        <a:pt x="84965" y="28467"/>
                        <a:pt x="88203" y="32373"/>
                      </a:cubicBezTo>
                      <a:cubicBezTo>
                        <a:pt x="94585" y="39897"/>
                        <a:pt x="92966" y="51708"/>
                        <a:pt x="84679" y="58757"/>
                      </a:cubicBezTo>
                      <a:cubicBezTo>
                        <a:pt x="77535" y="64758"/>
                        <a:pt x="67724" y="65329"/>
                        <a:pt x="61057" y="60567"/>
                      </a:cubicBezTo>
                      <a:cubicBezTo>
                        <a:pt x="64581" y="67901"/>
                        <a:pt x="62486" y="77521"/>
                        <a:pt x="55246" y="83522"/>
                      </a:cubicBezTo>
                      <a:cubicBezTo>
                        <a:pt x="46960" y="90570"/>
                        <a:pt x="35054" y="90094"/>
                        <a:pt x="28672" y="82569"/>
                      </a:cubicBezTo>
                      <a:cubicBezTo>
                        <a:pt x="25529" y="78759"/>
                        <a:pt x="24386" y="74092"/>
                        <a:pt x="24862" y="69425"/>
                      </a:cubicBezTo>
                      <a:cubicBezTo>
                        <a:pt x="17432" y="72568"/>
                        <a:pt x="8860" y="70949"/>
                        <a:pt x="3907" y="65043"/>
                      </a:cubicBezTo>
                      <a:cubicBezTo>
                        <a:pt x="-2475" y="57518"/>
                        <a:pt x="-856" y="45708"/>
                        <a:pt x="7431" y="38659"/>
                      </a:cubicBezTo>
                      <a:cubicBezTo>
                        <a:pt x="9050" y="37326"/>
                        <a:pt x="10765" y="36278"/>
                        <a:pt x="12575" y="35420"/>
                      </a:cubicBezTo>
                      <a:cubicBezTo>
                        <a:pt x="11813" y="34754"/>
                        <a:pt x="11050" y="34087"/>
                        <a:pt x="10479" y="33325"/>
                      </a:cubicBezTo>
                      <a:cubicBezTo>
                        <a:pt x="4097" y="25800"/>
                        <a:pt x="5621" y="13989"/>
                        <a:pt x="14003" y="6941"/>
                      </a:cubicBezTo>
                      <a:cubicBezTo>
                        <a:pt x="22290" y="-108"/>
                        <a:pt x="34196" y="368"/>
                        <a:pt x="40578" y="7893"/>
                      </a:cubicBezTo>
                      <a:cubicBezTo>
                        <a:pt x="41340" y="8751"/>
                        <a:pt x="42007" y="9703"/>
                        <a:pt x="42578" y="10751"/>
                      </a:cubicBezTo>
                      <a:cubicBezTo>
                        <a:pt x="43721" y="8655"/>
                        <a:pt x="45341" y="6750"/>
                        <a:pt x="47246" y="5036"/>
                      </a:cubicBezTo>
                      <a:cubicBezTo>
                        <a:pt x="55628" y="-2013"/>
                        <a:pt x="67534" y="-1632"/>
                        <a:pt x="73820" y="5988"/>
                      </a:cubicBezTo>
                      <a:cubicBezTo>
                        <a:pt x="78583" y="11703"/>
                        <a:pt x="78869" y="19800"/>
                        <a:pt x="75249" y="263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08" name="Google Shape;208;p2"/>
                <p:cNvSpPr/>
                <p:nvPr/>
              </p:nvSpPr>
              <p:spPr>
                <a:xfrm>
                  <a:off x="7406855" y="1959822"/>
                  <a:ext cx="319072" cy="326500"/>
                </a:xfrm>
                <a:custGeom>
                  <a:avLst/>
                  <a:gdLst/>
                  <a:ahLst/>
                  <a:cxnLst/>
                  <a:rect l="l" t="t" r="r" b="b"/>
                  <a:pathLst>
                    <a:path w="89690" h="91778" extrusionOk="0">
                      <a:moveTo>
                        <a:pt x="67276" y="21283"/>
                      </a:moveTo>
                      <a:cubicBezTo>
                        <a:pt x="72039" y="19759"/>
                        <a:pt x="77087" y="20139"/>
                        <a:pt x="81469" y="22806"/>
                      </a:cubicBezTo>
                      <a:cubicBezTo>
                        <a:pt x="89946" y="27855"/>
                        <a:pt x="92232" y="39570"/>
                        <a:pt x="86612" y="48905"/>
                      </a:cubicBezTo>
                      <a:cubicBezTo>
                        <a:pt x="81754" y="56906"/>
                        <a:pt x="72610" y="60526"/>
                        <a:pt x="64895" y="58144"/>
                      </a:cubicBezTo>
                      <a:cubicBezTo>
                        <a:pt x="70610" y="63954"/>
                        <a:pt x="71658" y="73765"/>
                        <a:pt x="66800" y="81766"/>
                      </a:cubicBezTo>
                      <a:cubicBezTo>
                        <a:pt x="61180" y="91101"/>
                        <a:pt x="49750" y="94530"/>
                        <a:pt x="41368" y="89386"/>
                      </a:cubicBezTo>
                      <a:cubicBezTo>
                        <a:pt x="37177" y="86814"/>
                        <a:pt x="34606" y="82719"/>
                        <a:pt x="33558" y="78147"/>
                      </a:cubicBezTo>
                      <a:cubicBezTo>
                        <a:pt x="27462" y="83481"/>
                        <a:pt x="18985" y="84719"/>
                        <a:pt x="12222" y="80718"/>
                      </a:cubicBezTo>
                      <a:cubicBezTo>
                        <a:pt x="3745" y="75670"/>
                        <a:pt x="1459" y="63954"/>
                        <a:pt x="7078" y="54620"/>
                      </a:cubicBezTo>
                      <a:cubicBezTo>
                        <a:pt x="8126" y="52810"/>
                        <a:pt x="9460" y="51286"/>
                        <a:pt x="10888" y="49953"/>
                      </a:cubicBezTo>
                      <a:cubicBezTo>
                        <a:pt x="10031" y="49572"/>
                        <a:pt x="9079" y="49191"/>
                        <a:pt x="8221" y="48619"/>
                      </a:cubicBezTo>
                      <a:cubicBezTo>
                        <a:pt x="-256" y="43571"/>
                        <a:pt x="-2542" y="31855"/>
                        <a:pt x="3078" y="22426"/>
                      </a:cubicBezTo>
                      <a:cubicBezTo>
                        <a:pt x="8698" y="13091"/>
                        <a:pt x="20128" y="9757"/>
                        <a:pt x="28605" y="14805"/>
                      </a:cubicBezTo>
                      <a:cubicBezTo>
                        <a:pt x="29557" y="15377"/>
                        <a:pt x="30510" y="16139"/>
                        <a:pt x="31367" y="16901"/>
                      </a:cubicBezTo>
                      <a:cubicBezTo>
                        <a:pt x="31748" y="14520"/>
                        <a:pt x="32701" y="12234"/>
                        <a:pt x="34034" y="10043"/>
                      </a:cubicBezTo>
                      <a:cubicBezTo>
                        <a:pt x="39654" y="709"/>
                        <a:pt x="51084" y="-2721"/>
                        <a:pt x="59561" y="2328"/>
                      </a:cubicBezTo>
                      <a:cubicBezTo>
                        <a:pt x="65657" y="6233"/>
                        <a:pt x="68610" y="13853"/>
                        <a:pt x="67276" y="2128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09" name="Google Shape;209;p2"/>
                <p:cNvSpPr/>
                <p:nvPr/>
              </p:nvSpPr>
              <p:spPr>
                <a:xfrm>
                  <a:off x="7563013" y="911317"/>
                  <a:ext cx="318627" cy="321498"/>
                </a:xfrm>
                <a:custGeom>
                  <a:avLst/>
                  <a:gdLst/>
                  <a:ahLst/>
                  <a:cxnLst/>
                  <a:rect l="l" t="t" r="r" b="b"/>
                  <a:pathLst>
                    <a:path w="89565" h="90372" extrusionOk="0">
                      <a:moveTo>
                        <a:pt x="63284" y="17326"/>
                      </a:moveTo>
                      <a:cubicBezTo>
                        <a:pt x="67476" y="14754"/>
                        <a:pt x="72619" y="13897"/>
                        <a:pt x="77477" y="15421"/>
                      </a:cubicBezTo>
                      <a:cubicBezTo>
                        <a:pt x="86907" y="18374"/>
                        <a:pt x="91859" y="29232"/>
                        <a:pt x="88526" y="39614"/>
                      </a:cubicBezTo>
                      <a:cubicBezTo>
                        <a:pt x="85668" y="48568"/>
                        <a:pt x="77667" y="54187"/>
                        <a:pt x="69571" y="53711"/>
                      </a:cubicBezTo>
                      <a:cubicBezTo>
                        <a:pt x="76524" y="57997"/>
                        <a:pt x="79763" y="67332"/>
                        <a:pt x="77001" y="76190"/>
                      </a:cubicBezTo>
                      <a:cubicBezTo>
                        <a:pt x="73762" y="86572"/>
                        <a:pt x="63475" y="92573"/>
                        <a:pt x="54045" y="89620"/>
                      </a:cubicBezTo>
                      <a:cubicBezTo>
                        <a:pt x="49378" y="88096"/>
                        <a:pt x="45854" y="84763"/>
                        <a:pt x="43758" y="80476"/>
                      </a:cubicBezTo>
                      <a:cubicBezTo>
                        <a:pt x="39091" y="87144"/>
                        <a:pt x="31090" y="90287"/>
                        <a:pt x="23661" y="88001"/>
                      </a:cubicBezTo>
                      <a:cubicBezTo>
                        <a:pt x="14231" y="85049"/>
                        <a:pt x="9278" y="74190"/>
                        <a:pt x="12516" y="63808"/>
                      </a:cubicBezTo>
                      <a:cubicBezTo>
                        <a:pt x="13183" y="61808"/>
                        <a:pt x="14040" y="59998"/>
                        <a:pt x="15088" y="58378"/>
                      </a:cubicBezTo>
                      <a:cubicBezTo>
                        <a:pt x="14136" y="58283"/>
                        <a:pt x="13088" y="58093"/>
                        <a:pt x="12135" y="57712"/>
                      </a:cubicBezTo>
                      <a:cubicBezTo>
                        <a:pt x="2706" y="54759"/>
                        <a:pt x="-2247" y="43900"/>
                        <a:pt x="991" y="33518"/>
                      </a:cubicBezTo>
                      <a:cubicBezTo>
                        <a:pt x="4230" y="23136"/>
                        <a:pt x="14612" y="17135"/>
                        <a:pt x="24042" y="20183"/>
                      </a:cubicBezTo>
                      <a:cubicBezTo>
                        <a:pt x="25184" y="20564"/>
                        <a:pt x="26232" y="20945"/>
                        <a:pt x="27185" y="21517"/>
                      </a:cubicBezTo>
                      <a:cubicBezTo>
                        <a:pt x="26994" y="19135"/>
                        <a:pt x="27375" y="16659"/>
                        <a:pt x="28137" y="14183"/>
                      </a:cubicBezTo>
                      <a:cubicBezTo>
                        <a:pt x="31471" y="3800"/>
                        <a:pt x="41758" y="-2200"/>
                        <a:pt x="51092" y="752"/>
                      </a:cubicBezTo>
                      <a:cubicBezTo>
                        <a:pt x="58236" y="3038"/>
                        <a:pt x="62808" y="9706"/>
                        <a:pt x="63284" y="173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10" name="Google Shape;210;p2"/>
              <p:cNvGrpSpPr/>
              <p:nvPr/>
            </p:nvGrpSpPr>
            <p:grpSpPr>
              <a:xfrm flipH="1">
                <a:off x="9930056" y="4168330"/>
                <a:ext cx="1473223" cy="1028788"/>
                <a:chOff x="2704627" y="391002"/>
                <a:chExt cx="5258323" cy="3672017"/>
              </a:xfrm>
            </p:grpSpPr>
            <p:sp>
              <p:nvSpPr>
                <p:cNvPr id="211" name="Google Shape;211;p2"/>
                <p:cNvSpPr/>
                <p:nvPr/>
              </p:nvSpPr>
              <p:spPr>
                <a:xfrm>
                  <a:off x="2704627" y="1764803"/>
                  <a:ext cx="325636" cy="303270"/>
                </a:xfrm>
                <a:custGeom>
                  <a:avLst/>
                  <a:gdLst/>
                  <a:ahLst/>
                  <a:cxnLst/>
                  <a:rect l="l" t="t" r="r" b="b"/>
                  <a:pathLst>
                    <a:path w="91535" h="85248" extrusionOk="0">
                      <a:moveTo>
                        <a:pt x="79438" y="54388"/>
                      </a:moveTo>
                      <a:cubicBezTo>
                        <a:pt x="83153" y="57626"/>
                        <a:pt x="85439" y="62198"/>
                        <a:pt x="85439" y="67342"/>
                      </a:cubicBezTo>
                      <a:cubicBezTo>
                        <a:pt x="85439" y="77248"/>
                        <a:pt x="76581" y="85249"/>
                        <a:pt x="65723" y="85249"/>
                      </a:cubicBezTo>
                      <a:cubicBezTo>
                        <a:pt x="56388" y="85249"/>
                        <a:pt x="48577" y="79343"/>
                        <a:pt x="46577" y="71438"/>
                      </a:cubicBezTo>
                      <a:cubicBezTo>
                        <a:pt x="44577" y="79343"/>
                        <a:pt x="36671" y="85249"/>
                        <a:pt x="27337" y="85249"/>
                      </a:cubicBezTo>
                      <a:cubicBezTo>
                        <a:pt x="16478" y="85249"/>
                        <a:pt x="7620" y="77248"/>
                        <a:pt x="7620" y="67342"/>
                      </a:cubicBezTo>
                      <a:cubicBezTo>
                        <a:pt x="7620" y="62389"/>
                        <a:pt x="9811" y="58103"/>
                        <a:pt x="13240" y="54769"/>
                      </a:cubicBezTo>
                      <a:cubicBezTo>
                        <a:pt x="5525" y="52388"/>
                        <a:pt x="0" y="45625"/>
                        <a:pt x="0" y="37910"/>
                      </a:cubicBezTo>
                      <a:cubicBezTo>
                        <a:pt x="0" y="28004"/>
                        <a:pt x="8858" y="20003"/>
                        <a:pt x="19717" y="20003"/>
                      </a:cubicBezTo>
                      <a:cubicBezTo>
                        <a:pt x="21812" y="20003"/>
                        <a:pt x="23813" y="20288"/>
                        <a:pt x="25717" y="20860"/>
                      </a:cubicBezTo>
                      <a:cubicBezTo>
                        <a:pt x="25527" y="19907"/>
                        <a:pt x="25432" y="18860"/>
                        <a:pt x="25432" y="17907"/>
                      </a:cubicBezTo>
                      <a:cubicBezTo>
                        <a:pt x="25432" y="8001"/>
                        <a:pt x="34290" y="0"/>
                        <a:pt x="45148" y="0"/>
                      </a:cubicBezTo>
                      <a:cubicBezTo>
                        <a:pt x="56007" y="0"/>
                        <a:pt x="64865" y="8096"/>
                        <a:pt x="64865" y="17907"/>
                      </a:cubicBezTo>
                      <a:cubicBezTo>
                        <a:pt x="64865" y="19050"/>
                        <a:pt x="64770" y="20193"/>
                        <a:pt x="64579" y="21336"/>
                      </a:cubicBezTo>
                      <a:cubicBezTo>
                        <a:pt x="66770" y="20479"/>
                        <a:pt x="69247" y="20003"/>
                        <a:pt x="71819" y="20003"/>
                      </a:cubicBezTo>
                      <a:cubicBezTo>
                        <a:pt x="82772" y="20003"/>
                        <a:pt x="91535" y="28004"/>
                        <a:pt x="91535" y="37910"/>
                      </a:cubicBezTo>
                      <a:cubicBezTo>
                        <a:pt x="91535" y="45244"/>
                        <a:pt x="86487" y="51626"/>
                        <a:pt x="79438" y="5438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2" name="Google Shape;212;p2"/>
                <p:cNvSpPr/>
                <p:nvPr/>
              </p:nvSpPr>
              <p:spPr>
                <a:xfrm>
                  <a:off x="3136620" y="2534057"/>
                  <a:ext cx="312797" cy="328485"/>
                </a:xfrm>
                <a:custGeom>
                  <a:avLst/>
                  <a:gdLst/>
                  <a:ahLst/>
                  <a:cxnLst/>
                  <a:rect l="l" t="t" r="r" b="b"/>
                  <a:pathLst>
                    <a:path w="87926" h="92336" extrusionOk="0">
                      <a:moveTo>
                        <a:pt x="60775" y="76172"/>
                      </a:moveTo>
                      <a:cubicBezTo>
                        <a:pt x="60489" y="81125"/>
                        <a:pt x="58298" y="85793"/>
                        <a:pt x="54298" y="88840"/>
                      </a:cubicBezTo>
                      <a:cubicBezTo>
                        <a:pt x="46487" y="94936"/>
                        <a:pt x="34771" y="92841"/>
                        <a:pt x="28104" y="84269"/>
                      </a:cubicBezTo>
                      <a:cubicBezTo>
                        <a:pt x="22389" y="76839"/>
                        <a:pt x="22198" y="67028"/>
                        <a:pt x="27247" y="60646"/>
                      </a:cubicBezTo>
                      <a:cubicBezTo>
                        <a:pt x="19817" y="63885"/>
                        <a:pt x="10292" y="61408"/>
                        <a:pt x="4482" y="53979"/>
                      </a:cubicBezTo>
                      <a:cubicBezTo>
                        <a:pt x="-2186" y="45406"/>
                        <a:pt x="-1328" y="33500"/>
                        <a:pt x="6482" y="27499"/>
                      </a:cubicBezTo>
                      <a:cubicBezTo>
                        <a:pt x="10387" y="24452"/>
                        <a:pt x="15150" y="23499"/>
                        <a:pt x="19817" y="24261"/>
                      </a:cubicBezTo>
                      <a:cubicBezTo>
                        <a:pt x="16960" y="16736"/>
                        <a:pt x="18865" y="8259"/>
                        <a:pt x="25056" y="3496"/>
                      </a:cubicBezTo>
                      <a:cubicBezTo>
                        <a:pt x="32866" y="-2600"/>
                        <a:pt x="44582" y="-504"/>
                        <a:pt x="51250" y="8069"/>
                      </a:cubicBezTo>
                      <a:cubicBezTo>
                        <a:pt x="52583" y="9688"/>
                        <a:pt x="53536" y="11497"/>
                        <a:pt x="54298" y="13307"/>
                      </a:cubicBezTo>
                      <a:cubicBezTo>
                        <a:pt x="54964" y="12545"/>
                        <a:pt x="55631" y="11878"/>
                        <a:pt x="56488" y="11307"/>
                      </a:cubicBezTo>
                      <a:cubicBezTo>
                        <a:pt x="64299" y="5211"/>
                        <a:pt x="76015" y="7211"/>
                        <a:pt x="82777" y="15879"/>
                      </a:cubicBezTo>
                      <a:cubicBezTo>
                        <a:pt x="89445" y="24452"/>
                        <a:pt x="88492" y="36358"/>
                        <a:pt x="80777" y="42454"/>
                      </a:cubicBezTo>
                      <a:cubicBezTo>
                        <a:pt x="79825" y="43120"/>
                        <a:pt x="78872" y="43787"/>
                        <a:pt x="77920" y="44263"/>
                      </a:cubicBezTo>
                      <a:cubicBezTo>
                        <a:pt x="79920" y="45502"/>
                        <a:pt x="81825" y="47216"/>
                        <a:pt x="83444" y="49216"/>
                      </a:cubicBezTo>
                      <a:cubicBezTo>
                        <a:pt x="90112" y="57789"/>
                        <a:pt x="89254" y="69695"/>
                        <a:pt x="81444" y="75791"/>
                      </a:cubicBezTo>
                      <a:cubicBezTo>
                        <a:pt x="75443" y="80173"/>
                        <a:pt x="67347" y="80173"/>
                        <a:pt x="60775" y="7617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3" name="Google Shape;213;p2"/>
                <p:cNvSpPr/>
                <p:nvPr/>
              </p:nvSpPr>
              <p:spPr>
                <a:xfrm>
                  <a:off x="3846591" y="3217169"/>
                  <a:ext cx="324590" cy="316180"/>
                </a:xfrm>
                <a:custGeom>
                  <a:avLst/>
                  <a:gdLst/>
                  <a:ahLst/>
                  <a:cxnLst/>
                  <a:rect l="l" t="t" r="r" b="b"/>
                  <a:pathLst>
                    <a:path w="91241" h="88877" extrusionOk="0">
                      <a:moveTo>
                        <a:pt x="68171" y="68450"/>
                      </a:moveTo>
                      <a:cubicBezTo>
                        <a:pt x="69124" y="73307"/>
                        <a:pt x="68171" y="78355"/>
                        <a:pt x="65028" y="82356"/>
                      </a:cubicBezTo>
                      <a:cubicBezTo>
                        <a:pt x="59027" y="90167"/>
                        <a:pt x="47121" y="91119"/>
                        <a:pt x="38453" y="84356"/>
                      </a:cubicBezTo>
                      <a:cubicBezTo>
                        <a:pt x="31024" y="78641"/>
                        <a:pt x="28547" y="69116"/>
                        <a:pt x="31786" y="61687"/>
                      </a:cubicBezTo>
                      <a:cubicBezTo>
                        <a:pt x="25404" y="66735"/>
                        <a:pt x="15498" y="66545"/>
                        <a:pt x="8068" y="60829"/>
                      </a:cubicBezTo>
                      <a:cubicBezTo>
                        <a:pt x="-504" y="54162"/>
                        <a:pt x="-2600" y="42446"/>
                        <a:pt x="3496" y="34636"/>
                      </a:cubicBezTo>
                      <a:cubicBezTo>
                        <a:pt x="6544" y="30730"/>
                        <a:pt x="10831" y="28635"/>
                        <a:pt x="15593" y="28159"/>
                      </a:cubicBezTo>
                      <a:cubicBezTo>
                        <a:pt x="11021" y="21491"/>
                        <a:pt x="10735" y="12919"/>
                        <a:pt x="15498" y="6728"/>
                      </a:cubicBezTo>
                      <a:cubicBezTo>
                        <a:pt x="21499" y="-1083"/>
                        <a:pt x="33405" y="-2036"/>
                        <a:pt x="41977" y="4632"/>
                      </a:cubicBezTo>
                      <a:cubicBezTo>
                        <a:pt x="43597" y="5966"/>
                        <a:pt x="45025" y="7394"/>
                        <a:pt x="46168" y="9013"/>
                      </a:cubicBezTo>
                      <a:cubicBezTo>
                        <a:pt x="46645" y="8156"/>
                        <a:pt x="47121" y="7299"/>
                        <a:pt x="47788" y="6537"/>
                      </a:cubicBezTo>
                      <a:cubicBezTo>
                        <a:pt x="53788" y="-1273"/>
                        <a:pt x="65695" y="-2226"/>
                        <a:pt x="74362" y="4442"/>
                      </a:cubicBezTo>
                      <a:cubicBezTo>
                        <a:pt x="82935" y="11109"/>
                        <a:pt x="85030" y="22825"/>
                        <a:pt x="78934" y="30635"/>
                      </a:cubicBezTo>
                      <a:cubicBezTo>
                        <a:pt x="78268" y="31588"/>
                        <a:pt x="77410" y="32350"/>
                        <a:pt x="76553" y="33112"/>
                      </a:cubicBezTo>
                      <a:cubicBezTo>
                        <a:pt x="78839" y="33778"/>
                        <a:pt x="81125" y="34921"/>
                        <a:pt x="83125" y="36541"/>
                      </a:cubicBezTo>
                      <a:cubicBezTo>
                        <a:pt x="91793" y="43208"/>
                        <a:pt x="93793" y="54924"/>
                        <a:pt x="87793" y="62735"/>
                      </a:cubicBezTo>
                      <a:cubicBezTo>
                        <a:pt x="83316" y="68735"/>
                        <a:pt x="75410" y="70736"/>
                        <a:pt x="68171" y="6845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4" name="Google Shape;214;p2"/>
                <p:cNvSpPr/>
                <p:nvPr/>
              </p:nvSpPr>
              <p:spPr>
                <a:xfrm>
                  <a:off x="4799676" y="3684133"/>
                  <a:ext cx="318990" cy="316806"/>
                </a:xfrm>
                <a:custGeom>
                  <a:avLst/>
                  <a:gdLst/>
                  <a:ahLst/>
                  <a:cxnLst/>
                  <a:rect l="l" t="t" r="r" b="b"/>
                  <a:pathLst>
                    <a:path w="89667" h="89053" extrusionOk="0">
                      <a:moveTo>
                        <a:pt x="73234" y="62053"/>
                      </a:moveTo>
                      <a:cubicBezTo>
                        <a:pt x="75996" y="66149"/>
                        <a:pt x="77044" y="71197"/>
                        <a:pt x="75806" y="76055"/>
                      </a:cubicBezTo>
                      <a:cubicBezTo>
                        <a:pt x="73329" y="85580"/>
                        <a:pt x="62756" y="91104"/>
                        <a:pt x="52184" y="88342"/>
                      </a:cubicBezTo>
                      <a:cubicBezTo>
                        <a:pt x="43135" y="85961"/>
                        <a:pt x="37039" y="78245"/>
                        <a:pt x="37134" y="70054"/>
                      </a:cubicBezTo>
                      <a:cubicBezTo>
                        <a:pt x="33229" y="77198"/>
                        <a:pt x="24085" y="80912"/>
                        <a:pt x="15036" y="78531"/>
                      </a:cubicBezTo>
                      <a:cubicBezTo>
                        <a:pt x="4559" y="75769"/>
                        <a:pt x="-2014" y="65768"/>
                        <a:pt x="558" y="56243"/>
                      </a:cubicBezTo>
                      <a:cubicBezTo>
                        <a:pt x="1796" y="51480"/>
                        <a:pt x="5035" y="47861"/>
                        <a:pt x="9131" y="45575"/>
                      </a:cubicBezTo>
                      <a:cubicBezTo>
                        <a:pt x="2273" y="41288"/>
                        <a:pt x="-1347" y="33383"/>
                        <a:pt x="653" y="25858"/>
                      </a:cubicBezTo>
                      <a:cubicBezTo>
                        <a:pt x="3130" y="16333"/>
                        <a:pt x="13702" y="10808"/>
                        <a:pt x="24180" y="13571"/>
                      </a:cubicBezTo>
                      <a:cubicBezTo>
                        <a:pt x="26180" y="14142"/>
                        <a:pt x="28085" y="14904"/>
                        <a:pt x="29800" y="15952"/>
                      </a:cubicBezTo>
                      <a:cubicBezTo>
                        <a:pt x="29895" y="14999"/>
                        <a:pt x="29990" y="13952"/>
                        <a:pt x="30276" y="12999"/>
                      </a:cubicBezTo>
                      <a:cubicBezTo>
                        <a:pt x="32752" y="3474"/>
                        <a:pt x="43325" y="-2050"/>
                        <a:pt x="53898" y="712"/>
                      </a:cubicBezTo>
                      <a:cubicBezTo>
                        <a:pt x="64376" y="3474"/>
                        <a:pt x="70852" y="13475"/>
                        <a:pt x="68376" y="23000"/>
                      </a:cubicBezTo>
                      <a:cubicBezTo>
                        <a:pt x="68090" y="24143"/>
                        <a:pt x="67709" y="25191"/>
                        <a:pt x="67233" y="26239"/>
                      </a:cubicBezTo>
                      <a:cubicBezTo>
                        <a:pt x="69614" y="25953"/>
                        <a:pt x="72091" y="26144"/>
                        <a:pt x="74567" y="26811"/>
                      </a:cubicBezTo>
                      <a:cubicBezTo>
                        <a:pt x="85140" y="29573"/>
                        <a:pt x="91617" y="39574"/>
                        <a:pt x="89140" y="49099"/>
                      </a:cubicBezTo>
                      <a:cubicBezTo>
                        <a:pt x="87236" y="56338"/>
                        <a:pt x="80854" y="61196"/>
                        <a:pt x="73234" y="6205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5" name="Google Shape;215;p2"/>
                <p:cNvSpPr/>
                <p:nvPr/>
              </p:nvSpPr>
              <p:spPr>
                <a:xfrm>
                  <a:off x="5744648" y="3748148"/>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5"/>
                        <a:pt x="55622" y="68157"/>
                      </a:cubicBezTo>
                      <a:cubicBezTo>
                        <a:pt x="56193" y="76253"/>
                        <a:pt x="50669" y="84444"/>
                        <a:pt x="41715" y="87397"/>
                      </a:cubicBezTo>
                      <a:cubicBezTo>
                        <a:pt x="31428" y="90826"/>
                        <a:pt x="20474" y="86064"/>
                        <a:pt x="17426" y="76729"/>
                      </a:cubicBezTo>
                      <a:cubicBezTo>
                        <a:pt x="15902" y="72062"/>
                        <a:pt x="16569" y="67299"/>
                        <a:pt x="18760" y="63108"/>
                      </a:cubicBezTo>
                      <a:cubicBezTo>
                        <a:pt x="10664" y="63299"/>
                        <a:pt x="3329" y="58632"/>
                        <a:pt x="853" y="51297"/>
                      </a:cubicBezTo>
                      <a:cubicBezTo>
                        <a:pt x="-2290" y="41963"/>
                        <a:pt x="3520" y="31581"/>
                        <a:pt x="13902" y="28152"/>
                      </a:cubicBezTo>
                      <a:cubicBezTo>
                        <a:pt x="15902" y="27485"/>
                        <a:pt x="17903" y="27104"/>
                        <a:pt x="19808" y="27104"/>
                      </a:cubicBezTo>
                      <a:cubicBezTo>
                        <a:pt x="19331" y="26247"/>
                        <a:pt x="18950" y="25294"/>
                        <a:pt x="18569" y="24342"/>
                      </a:cubicBezTo>
                      <a:cubicBezTo>
                        <a:pt x="15426" y="15007"/>
                        <a:pt x="21236" y="4530"/>
                        <a:pt x="31619" y="1100"/>
                      </a:cubicBezTo>
                      <a:cubicBezTo>
                        <a:pt x="41906" y="-2328"/>
                        <a:pt x="52859" y="2529"/>
                        <a:pt x="56003" y="11864"/>
                      </a:cubicBezTo>
                      <a:cubicBezTo>
                        <a:pt x="56384" y="13007"/>
                        <a:pt x="56669" y="14055"/>
                        <a:pt x="56765" y="15198"/>
                      </a:cubicBezTo>
                      <a:cubicBezTo>
                        <a:pt x="58574" y="13674"/>
                        <a:pt x="60860" y="12435"/>
                        <a:pt x="63242" y="11673"/>
                      </a:cubicBezTo>
                      <a:cubicBezTo>
                        <a:pt x="73624" y="8244"/>
                        <a:pt x="84482" y="13007"/>
                        <a:pt x="87626" y="22341"/>
                      </a:cubicBezTo>
                      <a:cubicBezTo>
                        <a:pt x="90007" y="29104"/>
                        <a:pt x="87340" y="36724"/>
                        <a:pt x="81434" y="4158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6" name="Google Shape;216;p2"/>
                <p:cNvSpPr/>
                <p:nvPr/>
              </p:nvSpPr>
              <p:spPr>
                <a:xfrm>
                  <a:off x="6659506" y="3283069"/>
                  <a:ext cx="328300" cy="313757"/>
                </a:xfrm>
                <a:custGeom>
                  <a:avLst/>
                  <a:gdLst/>
                  <a:ahLst/>
                  <a:cxnLst/>
                  <a:rect l="l" t="t" r="r" b="b"/>
                  <a:pathLst>
                    <a:path w="92284" h="88196" extrusionOk="0">
                      <a:moveTo>
                        <a:pt x="75717" y="26684"/>
                      </a:moveTo>
                      <a:cubicBezTo>
                        <a:pt x="80670" y="26874"/>
                        <a:pt x="85337" y="28970"/>
                        <a:pt x="88576" y="32875"/>
                      </a:cubicBezTo>
                      <a:cubicBezTo>
                        <a:pt x="94767" y="40495"/>
                        <a:pt x="93053" y="52306"/>
                        <a:pt x="84575" y="59164"/>
                      </a:cubicBezTo>
                      <a:cubicBezTo>
                        <a:pt x="77336" y="65070"/>
                        <a:pt x="67526" y="65451"/>
                        <a:pt x="60953" y="60593"/>
                      </a:cubicBezTo>
                      <a:cubicBezTo>
                        <a:pt x="64382" y="68022"/>
                        <a:pt x="62001" y="77547"/>
                        <a:pt x="54762" y="83453"/>
                      </a:cubicBezTo>
                      <a:cubicBezTo>
                        <a:pt x="46380" y="90311"/>
                        <a:pt x="34474" y="89644"/>
                        <a:pt x="28187" y="82024"/>
                      </a:cubicBezTo>
                      <a:cubicBezTo>
                        <a:pt x="25044" y="78214"/>
                        <a:pt x="23996" y="73452"/>
                        <a:pt x="24663" y="68784"/>
                      </a:cubicBezTo>
                      <a:cubicBezTo>
                        <a:pt x="17138" y="71737"/>
                        <a:pt x="8661" y="70023"/>
                        <a:pt x="3708" y="64022"/>
                      </a:cubicBezTo>
                      <a:cubicBezTo>
                        <a:pt x="-2483" y="56402"/>
                        <a:pt x="-769" y="44591"/>
                        <a:pt x="7709" y="37733"/>
                      </a:cubicBezTo>
                      <a:cubicBezTo>
                        <a:pt x="9328" y="36399"/>
                        <a:pt x="11042" y="35352"/>
                        <a:pt x="12852" y="34590"/>
                      </a:cubicBezTo>
                      <a:cubicBezTo>
                        <a:pt x="12090" y="33923"/>
                        <a:pt x="11423" y="33256"/>
                        <a:pt x="10757" y="32494"/>
                      </a:cubicBezTo>
                      <a:cubicBezTo>
                        <a:pt x="4565" y="24874"/>
                        <a:pt x="6280" y="13063"/>
                        <a:pt x="14757" y="6110"/>
                      </a:cubicBezTo>
                      <a:cubicBezTo>
                        <a:pt x="23139" y="-748"/>
                        <a:pt x="35141" y="-81"/>
                        <a:pt x="41332" y="7539"/>
                      </a:cubicBezTo>
                      <a:cubicBezTo>
                        <a:pt x="42094" y="8396"/>
                        <a:pt x="42665" y="9444"/>
                        <a:pt x="43237" y="10396"/>
                      </a:cubicBezTo>
                      <a:cubicBezTo>
                        <a:pt x="44380" y="8301"/>
                        <a:pt x="46094" y="6396"/>
                        <a:pt x="47999" y="4776"/>
                      </a:cubicBezTo>
                      <a:cubicBezTo>
                        <a:pt x="56477" y="-2082"/>
                        <a:pt x="68383" y="-1510"/>
                        <a:pt x="74574" y="6205"/>
                      </a:cubicBezTo>
                      <a:cubicBezTo>
                        <a:pt x="79337" y="11920"/>
                        <a:pt x="79527" y="20016"/>
                        <a:pt x="75717" y="2668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7" name="Google Shape;217;p2"/>
                <p:cNvSpPr/>
                <p:nvPr/>
              </p:nvSpPr>
              <p:spPr>
                <a:xfrm>
                  <a:off x="7240398" y="2423396"/>
                  <a:ext cx="323633" cy="319620"/>
                </a:xfrm>
                <a:custGeom>
                  <a:avLst/>
                  <a:gdLst/>
                  <a:ahLst/>
                  <a:cxnLst/>
                  <a:rect l="l" t="t" r="r" b="b"/>
                  <a:pathLst>
                    <a:path w="90972" h="89844" extrusionOk="0">
                      <a:moveTo>
                        <a:pt x="72728" y="25270"/>
                      </a:moveTo>
                      <a:cubicBezTo>
                        <a:pt x="77681" y="24984"/>
                        <a:pt x="82538" y="26603"/>
                        <a:pt x="86158" y="30223"/>
                      </a:cubicBezTo>
                      <a:cubicBezTo>
                        <a:pt x="93111" y="37271"/>
                        <a:pt x="92444" y="49082"/>
                        <a:pt x="84729" y="56797"/>
                      </a:cubicBezTo>
                      <a:cubicBezTo>
                        <a:pt x="78062" y="63370"/>
                        <a:pt x="68346" y="64703"/>
                        <a:pt x="61393" y="60417"/>
                      </a:cubicBezTo>
                      <a:cubicBezTo>
                        <a:pt x="65489" y="67466"/>
                        <a:pt x="64060" y="77181"/>
                        <a:pt x="57488" y="83753"/>
                      </a:cubicBezTo>
                      <a:cubicBezTo>
                        <a:pt x="49772" y="91373"/>
                        <a:pt x="37866" y="91945"/>
                        <a:pt x="30913" y="84896"/>
                      </a:cubicBezTo>
                      <a:cubicBezTo>
                        <a:pt x="27484" y="81372"/>
                        <a:pt x="25960" y="76800"/>
                        <a:pt x="26055" y="72037"/>
                      </a:cubicBezTo>
                      <a:cubicBezTo>
                        <a:pt x="18911" y="75752"/>
                        <a:pt x="10244" y="74800"/>
                        <a:pt x="4814" y="69275"/>
                      </a:cubicBezTo>
                      <a:cubicBezTo>
                        <a:pt x="-2139" y="62227"/>
                        <a:pt x="-1472" y="50416"/>
                        <a:pt x="6243" y="42701"/>
                      </a:cubicBezTo>
                      <a:cubicBezTo>
                        <a:pt x="7767" y="41177"/>
                        <a:pt x="9386" y="40034"/>
                        <a:pt x="11101" y="39081"/>
                      </a:cubicBezTo>
                      <a:cubicBezTo>
                        <a:pt x="10339" y="38510"/>
                        <a:pt x="9482" y="37843"/>
                        <a:pt x="8815" y="37176"/>
                      </a:cubicBezTo>
                      <a:cubicBezTo>
                        <a:pt x="1862" y="30127"/>
                        <a:pt x="2528" y="18221"/>
                        <a:pt x="10244" y="10601"/>
                      </a:cubicBezTo>
                      <a:cubicBezTo>
                        <a:pt x="17959" y="2981"/>
                        <a:pt x="29865" y="2505"/>
                        <a:pt x="36818" y="9458"/>
                      </a:cubicBezTo>
                      <a:cubicBezTo>
                        <a:pt x="37676" y="10316"/>
                        <a:pt x="38342" y="11173"/>
                        <a:pt x="39009" y="12125"/>
                      </a:cubicBezTo>
                      <a:cubicBezTo>
                        <a:pt x="39962" y="9935"/>
                        <a:pt x="41486" y="7839"/>
                        <a:pt x="43295" y="6125"/>
                      </a:cubicBezTo>
                      <a:cubicBezTo>
                        <a:pt x="51106" y="-1591"/>
                        <a:pt x="62917" y="-2067"/>
                        <a:pt x="69870" y="4982"/>
                      </a:cubicBezTo>
                      <a:cubicBezTo>
                        <a:pt x="74918" y="10316"/>
                        <a:pt x="75871" y="18317"/>
                        <a:pt x="72728" y="2527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8" name="Google Shape;218;p2"/>
                <p:cNvSpPr/>
                <p:nvPr/>
              </p:nvSpPr>
              <p:spPr>
                <a:xfrm>
                  <a:off x="7526512" y="1460228"/>
                  <a:ext cx="318083" cy="320940"/>
                </a:xfrm>
                <a:custGeom>
                  <a:avLst/>
                  <a:gdLst/>
                  <a:ahLst/>
                  <a:cxnLst/>
                  <a:rect l="l" t="t" r="r" b="b"/>
                  <a:pathLst>
                    <a:path w="89412" h="90215" extrusionOk="0">
                      <a:moveTo>
                        <a:pt x="62876" y="17040"/>
                      </a:moveTo>
                      <a:cubicBezTo>
                        <a:pt x="67067" y="14373"/>
                        <a:pt x="72115" y="13421"/>
                        <a:pt x="76973" y="14850"/>
                      </a:cubicBezTo>
                      <a:cubicBezTo>
                        <a:pt x="86403" y="17612"/>
                        <a:pt x="91641" y="28375"/>
                        <a:pt x="88498" y="38852"/>
                      </a:cubicBezTo>
                      <a:cubicBezTo>
                        <a:pt x="85831" y="47806"/>
                        <a:pt x="77925" y="53711"/>
                        <a:pt x="69829" y="53331"/>
                      </a:cubicBezTo>
                      <a:cubicBezTo>
                        <a:pt x="76878" y="57522"/>
                        <a:pt x="80307" y="66666"/>
                        <a:pt x="77640" y="75714"/>
                      </a:cubicBezTo>
                      <a:cubicBezTo>
                        <a:pt x="74592" y="86097"/>
                        <a:pt x="64400" y="92383"/>
                        <a:pt x="54970" y="89526"/>
                      </a:cubicBezTo>
                      <a:cubicBezTo>
                        <a:pt x="50208" y="88097"/>
                        <a:pt x="46683" y="84858"/>
                        <a:pt x="44493" y="80572"/>
                      </a:cubicBezTo>
                      <a:cubicBezTo>
                        <a:pt x="40016" y="87240"/>
                        <a:pt x="32015" y="90669"/>
                        <a:pt x="24585" y="88478"/>
                      </a:cubicBezTo>
                      <a:cubicBezTo>
                        <a:pt x="15156" y="85716"/>
                        <a:pt x="9917" y="74952"/>
                        <a:pt x="12965" y="64570"/>
                      </a:cubicBezTo>
                      <a:cubicBezTo>
                        <a:pt x="13537" y="62570"/>
                        <a:pt x="14394" y="60760"/>
                        <a:pt x="15441" y="59046"/>
                      </a:cubicBezTo>
                      <a:cubicBezTo>
                        <a:pt x="14489" y="58950"/>
                        <a:pt x="13441" y="58760"/>
                        <a:pt x="12489" y="58474"/>
                      </a:cubicBezTo>
                      <a:cubicBezTo>
                        <a:pt x="3059" y="55712"/>
                        <a:pt x="-2180" y="44949"/>
                        <a:pt x="868" y="34471"/>
                      </a:cubicBezTo>
                      <a:cubicBezTo>
                        <a:pt x="3916" y="24089"/>
                        <a:pt x="14108" y="17898"/>
                        <a:pt x="23633" y="20660"/>
                      </a:cubicBezTo>
                      <a:cubicBezTo>
                        <a:pt x="24776" y="20946"/>
                        <a:pt x="25824" y="21422"/>
                        <a:pt x="26776" y="21898"/>
                      </a:cubicBezTo>
                      <a:cubicBezTo>
                        <a:pt x="26586" y="19517"/>
                        <a:pt x="26871" y="17040"/>
                        <a:pt x="27538" y="14564"/>
                      </a:cubicBezTo>
                      <a:cubicBezTo>
                        <a:pt x="30586" y="4086"/>
                        <a:pt x="40778" y="-2105"/>
                        <a:pt x="50208" y="657"/>
                      </a:cubicBezTo>
                      <a:cubicBezTo>
                        <a:pt x="57542" y="2943"/>
                        <a:pt x="62304" y="9516"/>
                        <a:pt x="62876" y="1704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 name="Google Shape;219;p2"/>
                <p:cNvSpPr/>
                <p:nvPr/>
              </p:nvSpPr>
              <p:spPr>
                <a:xfrm>
                  <a:off x="7644358" y="391002"/>
                  <a:ext cx="318592" cy="322594"/>
                </a:xfrm>
                <a:custGeom>
                  <a:avLst/>
                  <a:gdLst/>
                  <a:ahLst/>
                  <a:cxnLst/>
                  <a:rect l="l" t="t" r="r" b="b"/>
                  <a:pathLst>
                    <a:path w="89555" h="90680" extrusionOk="0">
                      <a:moveTo>
                        <a:pt x="63754" y="17575"/>
                      </a:moveTo>
                      <a:cubicBezTo>
                        <a:pt x="68040" y="15098"/>
                        <a:pt x="73184" y="14432"/>
                        <a:pt x="77946" y="16146"/>
                      </a:cubicBezTo>
                      <a:cubicBezTo>
                        <a:pt x="87281" y="19385"/>
                        <a:pt x="91948" y="30339"/>
                        <a:pt x="88329" y="40625"/>
                      </a:cubicBezTo>
                      <a:cubicBezTo>
                        <a:pt x="85281" y="49484"/>
                        <a:pt x="77089" y="54913"/>
                        <a:pt x="68993" y="54246"/>
                      </a:cubicBezTo>
                      <a:cubicBezTo>
                        <a:pt x="75756" y="58723"/>
                        <a:pt x="78804" y="68153"/>
                        <a:pt x="75756" y="77011"/>
                      </a:cubicBezTo>
                      <a:cubicBezTo>
                        <a:pt x="72232" y="87298"/>
                        <a:pt x="61754" y="93013"/>
                        <a:pt x="52419" y="89774"/>
                      </a:cubicBezTo>
                      <a:cubicBezTo>
                        <a:pt x="47752" y="88155"/>
                        <a:pt x="44419" y="84726"/>
                        <a:pt x="42418" y="80345"/>
                      </a:cubicBezTo>
                      <a:cubicBezTo>
                        <a:pt x="37561" y="86822"/>
                        <a:pt x="29464" y="89774"/>
                        <a:pt x="22130" y="87298"/>
                      </a:cubicBezTo>
                      <a:cubicBezTo>
                        <a:pt x="12795" y="84059"/>
                        <a:pt x="8128" y="73106"/>
                        <a:pt x="11748" y="62819"/>
                      </a:cubicBezTo>
                      <a:cubicBezTo>
                        <a:pt x="12415" y="60818"/>
                        <a:pt x="13367" y="59009"/>
                        <a:pt x="14510" y="57485"/>
                      </a:cubicBezTo>
                      <a:cubicBezTo>
                        <a:pt x="13557" y="57294"/>
                        <a:pt x="12605" y="57104"/>
                        <a:pt x="11653" y="56818"/>
                      </a:cubicBezTo>
                      <a:cubicBezTo>
                        <a:pt x="2318" y="53580"/>
                        <a:pt x="-2349" y="42626"/>
                        <a:pt x="1175" y="32243"/>
                      </a:cubicBezTo>
                      <a:cubicBezTo>
                        <a:pt x="4699" y="21957"/>
                        <a:pt x="15272" y="16337"/>
                        <a:pt x="24607" y="19575"/>
                      </a:cubicBezTo>
                      <a:cubicBezTo>
                        <a:pt x="25654" y="19956"/>
                        <a:pt x="26797" y="20432"/>
                        <a:pt x="27750" y="21004"/>
                      </a:cubicBezTo>
                      <a:cubicBezTo>
                        <a:pt x="27654" y="18623"/>
                        <a:pt x="28036" y="16146"/>
                        <a:pt x="28893" y="13670"/>
                      </a:cubicBezTo>
                      <a:cubicBezTo>
                        <a:pt x="32512" y="3383"/>
                        <a:pt x="42894" y="-2332"/>
                        <a:pt x="52229" y="906"/>
                      </a:cubicBezTo>
                      <a:cubicBezTo>
                        <a:pt x="59087" y="3192"/>
                        <a:pt x="63469" y="10050"/>
                        <a:pt x="63754" y="1757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20" name="Google Shape;220;p2"/>
              <p:cNvSpPr/>
              <p:nvPr/>
            </p:nvSpPr>
            <p:spPr>
              <a:xfrm flipH="1">
                <a:off x="11050038" y="5036479"/>
                <a:ext cx="116650" cy="234894"/>
              </a:xfrm>
              <a:custGeom>
                <a:avLst/>
                <a:gdLst/>
                <a:ahLst/>
                <a:cxnLst/>
                <a:rect l="l" t="t" r="r" b="b"/>
                <a:pathLst>
                  <a:path w="116979" h="235557" extrusionOk="0">
                    <a:moveTo>
                      <a:pt x="116810" y="177551"/>
                    </a:moveTo>
                    <a:lnTo>
                      <a:pt x="90712" y="99827"/>
                    </a:lnTo>
                    <a:cubicBezTo>
                      <a:pt x="97189" y="94207"/>
                      <a:pt x="101570" y="86111"/>
                      <a:pt x="101951" y="76776"/>
                    </a:cubicBezTo>
                    <a:cubicBezTo>
                      <a:pt x="102618" y="59631"/>
                      <a:pt x="89855" y="45248"/>
                      <a:pt x="73091" y="43438"/>
                    </a:cubicBezTo>
                    <a:lnTo>
                      <a:pt x="75662" y="3814"/>
                    </a:lnTo>
                    <a:cubicBezTo>
                      <a:pt x="75758" y="1814"/>
                      <a:pt x="74329" y="100"/>
                      <a:pt x="72329" y="5"/>
                    </a:cubicBezTo>
                    <a:cubicBezTo>
                      <a:pt x="70328" y="-91"/>
                      <a:pt x="68709" y="1338"/>
                      <a:pt x="68519" y="3338"/>
                    </a:cubicBezTo>
                    <a:lnTo>
                      <a:pt x="65947" y="43438"/>
                    </a:lnTo>
                    <a:cubicBezTo>
                      <a:pt x="50516" y="45248"/>
                      <a:pt x="38134" y="58012"/>
                      <a:pt x="37467" y="74014"/>
                    </a:cubicBezTo>
                    <a:cubicBezTo>
                      <a:pt x="37086" y="83539"/>
                      <a:pt x="40991" y="92206"/>
                      <a:pt x="47278" y="98398"/>
                    </a:cubicBezTo>
                    <a:cubicBezTo>
                      <a:pt x="40991" y="109637"/>
                      <a:pt x="34514" y="120591"/>
                      <a:pt x="28133" y="131354"/>
                    </a:cubicBezTo>
                    <a:cubicBezTo>
                      <a:pt x="18798" y="146975"/>
                      <a:pt x="9083" y="163168"/>
                      <a:pt x="415" y="179837"/>
                    </a:cubicBezTo>
                    <a:cubicBezTo>
                      <a:pt x="-538" y="181551"/>
                      <a:pt x="224" y="183742"/>
                      <a:pt x="1939" y="184694"/>
                    </a:cubicBezTo>
                    <a:cubicBezTo>
                      <a:pt x="3749" y="185647"/>
                      <a:pt x="5844" y="184885"/>
                      <a:pt x="6797" y="183170"/>
                    </a:cubicBezTo>
                    <a:cubicBezTo>
                      <a:pt x="15369" y="166597"/>
                      <a:pt x="24989" y="150595"/>
                      <a:pt x="34324" y="135069"/>
                    </a:cubicBezTo>
                    <a:cubicBezTo>
                      <a:pt x="35181" y="133640"/>
                      <a:pt x="36038" y="132212"/>
                      <a:pt x="36896" y="130783"/>
                    </a:cubicBezTo>
                    <a:lnTo>
                      <a:pt x="13369" y="192219"/>
                    </a:lnTo>
                    <a:cubicBezTo>
                      <a:pt x="12702" y="194029"/>
                      <a:pt x="13559" y="196124"/>
                      <a:pt x="15464" y="196791"/>
                    </a:cubicBezTo>
                    <a:cubicBezTo>
                      <a:pt x="15845" y="196981"/>
                      <a:pt x="16226" y="196981"/>
                      <a:pt x="16607" y="196981"/>
                    </a:cubicBezTo>
                    <a:cubicBezTo>
                      <a:pt x="18131" y="197077"/>
                      <a:pt x="19560" y="196124"/>
                      <a:pt x="20132" y="194696"/>
                    </a:cubicBezTo>
                    <a:lnTo>
                      <a:pt x="41468" y="138879"/>
                    </a:lnTo>
                    <a:lnTo>
                      <a:pt x="27085" y="195172"/>
                    </a:lnTo>
                    <a:cubicBezTo>
                      <a:pt x="26609" y="197077"/>
                      <a:pt x="27752" y="199077"/>
                      <a:pt x="29657" y="199553"/>
                    </a:cubicBezTo>
                    <a:cubicBezTo>
                      <a:pt x="29942" y="199648"/>
                      <a:pt x="30133" y="199648"/>
                      <a:pt x="30419" y="199648"/>
                    </a:cubicBezTo>
                    <a:cubicBezTo>
                      <a:pt x="32038" y="199744"/>
                      <a:pt x="33562" y="198601"/>
                      <a:pt x="34038" y="196981"/>
                    </a:cubicBezTo>
                    <a:lnTo>
                      <a:pt x="42611" y="163644"/>
                    </a:lnTo>
                    <a:lnTo>
                      <a:pt x="36705" y="215936"/>
                    </a:lnTo>
                    <a:cubicBezTo>
                      <a:pt x="36515" y="217937"/>
                      <a:pt x="37943" y="219651"/>
                      <a:pt x="39848" y="219842"/>
                    </a:cubicBezTo>
                    <a:cubicBezTo>
                      <a:pt x="39944" y="219842"/>
                      <a:pt x="40039" y="219842"/>
                      <a:pt x="40134" y="219842"/>
                    </a:cubicBezTo>
                    <a:cubicBezTo>
                      <a:pt x="41944" y="219937"/>
                      <a:pt x="43658" y="218508"/>
                      <a:pt x="43849" y="216698"/>
                    </a:cubicBezTo>
                    <a:lnTo>
                      <a:pt x="52898" y="136688"/>
                    </a:lnTo>
                    <a:cubicBezTo>
                      <a:pt x="52040" y="145356"/>
                      <a:pt x="51374" y="154024"/>
                      <a:pt x="50707" y="162596"/>
                    </a:cubicBezTo>
                    <a:cubicBezTo>
                      <a:pt x="49945" y="172597"/>
                      <a:pt x="49278" y="182504"/>
                      <a:pt x="48230" y="192029"/>
                    </a:cubicBezTo>
                    <a:cubicBezTo>
                      <a:pt x="48040" y="194029"/>
                      <a:pt x="49469" y="195743"/>
                      <a:pt x="51374" y="195934"/>
                    </a:cubicBezTo>
                    <a:cubicBezTo>
                      <a:pt x="51469" y="195934"/>
                      <a:pt x="51564" y="195934"/>
                      <a:pt x="51659" y="195934"/>
                    </a:cubicBezTo>
                    <a:cubicBezTo>
                      <a:pt x="53564" y="196029"/>
                      <a:pt x="55184" y="194600"/>
                      <a:pt x="55374" y="192790"/>
                    </a:cubicBezTo>
                    <a:cubicBezTo>
                      <a:pt x="56422" y="183170"/>
                      <a:pt x="57184" y="173169"/>
                      <a:pt x="57851" y="163072"/>
                    </a:cubicBezTo>
                    <a:cubicBezTo>
                      <a:pt x="58708" y="151166"/>
                      <a:pt x="59660" y="139070"/>
                      <a:pt x="61184" y="127163"/>
                    </a:cubicBezTo>
                    <a:lnTo>
                      <a:pt x="55469" y="212507"/>
                    </a:lnTo>
                    <a:cubicBezTo>
                      <a:pt x="55374" y="214507"/>
                      <a:pt x="56803" y="216222"/>
                      <a:pt x="58803" y="216317"/>
                    </a:cubicBezTo>
                    <a:cubicBezTo>
                      <a:pt x="58803" y="216317"/>
                      <a:pt x="58898" y="216317"/>
                      <a:pt x="58898" y="216317"/>
                    </a:cubicBezTo>
                    <a:cubicBezTo>
                      <a:pt x="60803" y="216413"/>
                      <a:pt x="62518" y="214888"/>
                      <a:pt x="62613" y="212984"/>
                    </a:cubicBezTo>
                    <a:lnTo>
                      <a:pt x="66423" y="156596"/>
                    </a:lnTo>
                    <a:lnTo>
                      <a:pt x="67090" y="188885"/>
                    </a:lnTo>
                    <a:cubicBezTo>
                      <a:pt x="67090" y="190790"/>
                      <a:pt x="68614" y="192314"/>
                      <a:pt x="70519" y="192410"/>
                    </a:cubicBezTo>
                    <a:cubicBezTo>
                      <a:pt x="70614" y="192410"/>
                      <a:pt x="70709" y="192410"/>
                      <a:pt x="70709" y="192410"/>
                    </a:cubicBezTo>
                    <a:cubicBezTo>
                      <a:pt x="72710" y="192410"/>
                      <a:pt x="74234" y="190695"/>
                      <a:pt x="74234" y="188790"/>
                    </a:cubicBezTo>
                    <a:lnTo>
                      <a:pt x="72900" y="125925"/>
                    </a:lnTo>
                    <a:cubicBezTo>
                      <a:pt x="74519" y="136879"/>
                      <a:pt x="74805" y="148880"/>
                      <a:pt x="74996" y="159167"/>
                    </a:cubicBezTo>
                    <a:cubicBezTo>
                      <a:pt x="75091" y="165930"/>
                      <a:pt x="75281" y="172312"/>
                      <a:pt x="75758" y="177360"/>
                    </a:cubicBezTo>
                    <a:cubicBezTo>
                      <a:pt x="75948" y="179360"/>
                      <a:pt x="77758" y="180789"/>
                      <a:pt x="79663" y="180598"/>
                    </a:cubicBezTo>
                    <a:cubicBezTo>
                      <a:pt x="81663" y="180408"/>
                      <a:pt x="83092" y="178694"/>
                      <a:pt x="82901" y="176693"/>
                    </a:cubicBezTo>
                    <a:cubicBezTo>
                      <a:pt x="82901" y="176407"/>
                      <a:pt x="82806" y="176027"/>
                      <a:pt x="82806" y="175646"/>
                    </a:cubicBezTo>
                    <a:lnTo>
                      <a:pt x="89664" y="216603"/>
                    </a:lnTo>
                    <a:cubicBezTo>
                      <a:pt x="89950" y="218318"/>
                      <a:pt x="91379" y="219556"/>
                      <a:pt x="92998" y="219556"/>
                    </a:cubicBezTo>
                    <a:cubicBezTo>
                      <a:pt x="93284" y="219556"/>
                      <a:pt x="93474" y="219556"/>
                      <a:pt x="93760" y="219556"/>
                    </a:cubicBezTo>
                    <a:cubicBezTo>
                      <a:pt x="95665" y="219270"/>
                      <a:pt x="96998" y="217365"/>
                      <a:pt x="96713" y="215460"/>
                    </a:cubicBezTo>
                    <a:lnTo>
                      <a:pt x="86997" y="157357"/>
                    </a:lnTo>
                    <a:lnTo>
                      <a:pt x="102523" y="232700"/>
                    </a:lnTo>
                    <a:cubicBezTo>
                      <a:pt x="102904" y="234320"/>
                      <a:pt x="104237" y="235463"/>
                      <a:pt x="105857" y="235558"/>
                    </a:cubicBezTo>
                    <a:cubicBezTo>
                      <a:pt x="106142" y="235558"/>
                      <a:pt x="106428" y="235558"/>
                      <a:pt x="106714" y="235463"/>
                    </a:cubicBezTo>
                    <a:cubicBezTo>
                      <a:pt x="108619" y="235081"/>
                      <a:pt x="109857" y="233177"/>
                      <a:pt x="109476" y="231271"/>
                    </a:cubicBezTo>
                    <a:lnTo>
                      <a:pt x="92522" y="148976"/>
                    </a:lnTo>
                    <a:lnTo>
                      <a:pt x="104428" y="189362"/>
                    </a:lnTo>
                    <a:cubicBezTo>
                      <a:pt x="104904" y="190886"/>
                      <a:pt x="106238" y="191838"/>
                      <a:pt x="107666" y="191933"/>
                    </a:cubicBezTo>
                    <a:cubicBezTo>
                      <a:pt x="108047" y="191933"/>
                      <a:pt x="108428" y="191933"/>
                      <a:pt x="108809" y="191743"/>
                    </a:cubicBezTo>
                    <a:cubicBezTo>
                      <a:pt x="110714" y="191171"/>
                      <a:pt x="111762" y="189171"/>
                      <a:pt x="111191" y="187266"/>
                    </a:cubicBezTo>
                    <a:lnTo>
                      <a:pt x="97951" y="142308"/>
                    </a:lnTo>
                    <a:lnTo>
                      <a:pt x="110524" y="179551"/>
                    </a:lnTo>
                    <a:cubicBezTo>
                      <a:pt x="111000" y="180980"/>
                      <a:pt x="112334" y="181932"/>
                      <a:pt x="113762" y="182027"/>
                    </a:cubicBezTo>
                    <a:cubicBezTo>
                      <a:pt x="114143" y="182027"/>
                      <a:pt x="114620" y="182027"/>
                      <a:pt x="115096" y="181837"/>
                    </a:cubicBezTo>
                    <a:cubicBezTo>
                      <a:pt x="116429" y="181456"/>
                      <a:pt x="117382" y="179360"/>
                      <a:pt x="116810" y="177551"/>
                    </a:cubicBezTo>
                    <a:close/>
                    <a:moveTo>
                      <a:pt x="53850" y="124401"/>
                    </a:moveTo>
                    <a:lnTo>
                      <a:pt x="55088" y="113543"/>
                    </a:lnTo>
                    <a:lnTo>
                      <a:pt x="56136" y="109256"/>
                    </a:lnTo>
                    <a:cubicBezTo>
                      <a:pt x="55279" y="114305"/>
                      <a:pt x="54517" y="119353"/>
                      <a:pt x="53850" y="1244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 name="Google Shape;221;p2"/>
              <p:cNvSpPr/>
              <p:nvPr/>
            </p:nvSpPr>
            <p:spPr>
              <a:xfrm flipH="1">
                <a:off x="10736221" y="5210469"/>
                <a:ext cx="116753" cy="235761"/>
              </a:xfrm>
              <a:custGeom>
                <a:avLst/>
                <a:gdLst/>
                <a:ahLst/>
                <a:cxnLst/>
                <a:rect l="l" t="t" r="r" b="b"/>
                <a:pathLst>
                  <a:path w="117082" h="236426" extrusionOk="0">
                    <a:moveTo>
                      <a:pt x="116927" y="178324"/>
                    </a:moveTo>
                    <a:lnTo>
                      <a:pt x="92257" y="100124"/>
                    </a:lnTo>
                    <a:cubicBezTo>
                      <a:pt x="98829" y="94599"/>
                      <a:pt x="103306" y="86598"/>
                      <a:pt x="103878" y="77359"/>
                    </a:cubicBezTo>
                    <a:cubicBezTo>
                      <a:pt x="104925" y="60309"/>
                      <a:pt x="92352" y="45641"/>
                      <a:pt x="75588" y="43545"/>
                    </a:cubicBezTo>
                    <a:lnTo>
                      <a:pt x="78922" y="3921"/>
                    </a:lnTo>
                    <a:cubicBezTo>
                      <a:pt x="79112" y="1921"/>
                      <a:pt x="77589" y="207"/>
                      <a:pt x="75684" y="16"/>
                    </a:cubicBezTo>
                    <a:cubicBezTo>
                      <a:pt x="73683" y="-175"/>
                      <a:pt x="71969" y="1349"/>
                      <a:pt x="71874" y="3255"/>
                    </a:cubicBezTo>
                    <a:lnTo>
                      <a:pt x="68540" y="43355"/>
                    </a:lnTo>
                    <a:cubicBezTo>
                      <a:pt x="53014" y="44879"/>
                      <a:pt x="40441" y="57357"/>
                      <a:pt x="39489" y="73454"/>
                    </a:cubicBezTo>
                    <a:cubicBezTo>
                      <a:pt x="38917" y="82979"/>
                      <a:pt x="42632" y="91742"/>
                      <a:pt x="48918" y="98028"/>
                    </a:cubicBezTo>
                    <a:cubicBezTo>
                      <a:pt x="42441" y="109077"/>
                      <a:pt x="35774" y="120031"/>
                      <a:pt x="29106" y="130604"/>
                    </a:cubicBezTo>
                    <a:cubicBezTo>
                      <a:pt x="19486" y="146034"/>
                      <a:pt x="9485" y="162036"/>
                      <a:pt x="436" y="178610"/>
                    </a:cubicBezTo>
                    <a:cubicBezTo>
                      <a:pt x="-516" y="180324"/>
                      <a:pt x="150" y="182515"/>
                      <a:pt x="1865" y="183467"/>
                    </a:cubicBezTo>
                    <a:cubicBezTo>
                      <a:pt x="3579" y="184420"/>
                      <a:pt x="5770" y="183753"/>
                      <a:pt x="6723" y="182039"/>
                    </a:cubicBezTo>
                    <a:cubicBezTo>
                      <a:pt x="15581" y="165656"/>
                      <a:pt x="25582" y="149749"/>
                      <a:pt x="35202" y="134414"/>
                    </a:cubicBezTo>
                    <a:cubicBezTo>
                      <a:pt x="36060" y="132985"/>
                      <a:pt x="36917" y="131556"/>
                      <a:pt x="37774" y="130223"/>
                    </a:cubicBezTo>
                    <a:lnTo>
                      <a:pt x="13104" y="191183"/>
                    </a:lnTo>
                    <a:cubicBezTo>
                      <a:pt x="12342" y="192992"/>
                      <a:pt x="13200" y="195088"/>
                      <a:pt x="15105" y="195850"/>
                    </a:cubicBezTo>
                    <a:cubicBezTo>
                      <a:pt x="15486" y="196041"/>
                      <a:pt x="15867" y="196041"/>
                      <a:pt x="16248" y="196136"/>
                    </a:cubicBezTo>
                    <a:cubicBezTo>
                      <a:pt x="17772" y="196231"/>
                      <a:pt x="19200" y="195374"/>
                      <a:pt x="19772" y="193945"/>
                    </a:cubicBezTo>
                    <a:lnTo>
                      <a:pt x="42156" y="138509"/>
                    </a:lnTo>
                    <a:lnTo>
                      <a:pt x="26725" y="194516"/>
                    </a:lnTo>
                    <a:cubicBezTo>
                      <a:pt x="26154" y="196422"/>
                      <a:pt x="27297" y="198422"/>
                      <a:pt x="29202" y="198898"/>
                    </a:cubicBezTo>
                    <a:cubicBezTo>
                      <a:pt x="29487" y="198993"/>
                      <a:pt x="29678" y="198993"/>
                      <a:pt x="29964" y="198993"/>
                    </a:cubicBezTo>
                    <a:cubicBezTo>
                      <a:pt x="31583" y="199089"/>
                      <a:pt x="33202" y="198041"/>
                      <a:pt x="33583" y="196422"/>
                    </a:cubicBezTo>
                    <a:lnTo>
                      <a:pt x="42727" y="163274"/>
                    </a:lnTo>
                    <a:lnTo>
                      <a:pt x="35869" y="215472"/>
                    </a:lnTo>
                    <a:cubicBezTo>
                      <a:pt x="35583" y="217376"/>
                      <a:pt x="37012" y="219186"/>
                      <a:pt x="38917" y="219472"/>
                    </a:cubicBezTo>
                    <a:cubicBezTo>
                      <a:pt x="39012" y="219472"/>
                      <a:pt x="39108" y="219472"/>
                      <a:pt x="39203" y="219472"/>
                    </a:cubicBezTo>
                    <a:cubicBezTo>
                      <a:pt x="41013" y="219567"/>
                      <a:pt x="42727" y="218234"/>
                      <a:pt x="42918" y="216329"/>
                    </a:cubicBezTo>
                    <a:lnTo>
                      <a:pt x="53395" y="136509"/>
                    </a:lnTo>
                    <a:cubicBezTo>
                      <a:pt x="52347" y="145177"/>
                      <a:pt x="51490" y="153845"/>
                      <a:pt x="50728" y="162417"/>
                    </a:cubicBezTo>
                    <a:cubicBezTo>
                      <a:pt x="49776" y="172418"/>
                      <a:pt x="48918" y="182324"/>
                      <a:pt x="47680" y="191754"/>
                    </a:cubicBezTo>
                    <a:cubicBezTo>
                      <a:pt x="47394" y="193755"/>
                      <a:pt x="48823" y="195469"/>
                      <a:pt x="50728" y="195755"/>
                    </a:cubicBezTo>
                    <a:cubicBezTo>
                      <a:pt x="50823" y="195755"/>
                      <a:pt x="50919" y="195755"/>
                      <a:pt x="51014" y="195755"/>
                    </a:cubicBezTo>
                    <a:cubicBezTo>
                      <a:pt x="52824" y="195850"/>
                      <a:pt x="54538" y="194516"/>
                      <a:pt x="54728" y="192612"/>
                    </a:cubicBezTo>
                    <a:cubicBezTo>
                      <a:pt x="55967" y="182991"/>
                      <a:pt x="56919" y="173085"/>
                      <a:pt x="57777" y="162989"/>
                    </a:cubicBezTo>
                    <a:cubicBezTo>
                      <a:pt x="58920" y="151083"/>
                      <a:pt x="60062" y="138986"/>
                      <a:pt x="61777" y="127175"/>
                    </a:cubicBezTo>
                    <a:lnTo>
                      <a:pt x="54443" y="212328"/>
                    </a:lnTo>
                    <a:cubicBezTo>
                      <a:pt x="54252" y="214329"/>
                      <a:pt x="55776" y="216043"/>
                      <a:pt x="57681" y="216233"/>
                    </a:cubicBezTo>
                    <a:cubicBezTo>
                      <a:pt x="57681" y="216233"/>
                      <a:pt x="57777" y="216233"/>
                      <a:pt x="57777" y="216233"/>
                    </a:cubicBezTo>
                    <a:cubicBezTo>
                      <a:pt x="59682" y="216329"/>
                      <a:pt x="61396" y="214900"/>
                      <a:pt x="61587" y="212995"/>
                    </a:cubicBezTo>
                    <a:lnTo>
                      <a:pt x="66444" y="156702"/>
                    </a:lnTo>
                    <a:lnTo>
                      <a:pt x="66540" y="188992"/>
                    </a:lnTo>
                    <a:cubicBezTo>
                      <a:pt x="66540" y="190897"/>
                      <a:pt x="68064" y="192421"/>
                      <a:pt x="69873" y="192516"/>
                    </a:cubicBezTo>
                    <a:cubicBezTo>
                      <a:pt x="69969" y="192516"/>
                      <a:pt x="70064" y="192516"/>
                      <a:pt x="70064" y="192516"/>
                    </a:cubicBezTo>
                    <a:cubicBezTo>
                      <a:pt x="72064" y="192516"/>
                      <a:pt x="73588" y="190897"/>
                      <a:pt x="73588" y="188897"/>
                    </a:cubicBezTo>
                    <a:lnTo>
                      <a:pt x="73398" y="126032"/>
                    </a:lnTo>
                    <a:cubicBezTo>
                      <a:pt x="74731" y="136985"/>
                      <a:pt x="74826" y="149082"/>
                      <a:pt x="74826" y="159369"/>
                    </a:cubicBezTo>
                    <a:cubicBezTo>
                      <a:pt x="74826" y="166132"/>
                      <a:pt x="74826" y="172514"/>
                      <a:pt x="75207" y="177562"/>
                    </a:cubicBezTo>
                    <a:cubicBezTo>
                      <a:pt x="75398" y="179562"/>
                      <a:pt x="77112" y="181086"/>
                      <a:pt x="79017" y="180896"/>
                    </a:cubicBezTo>
                    <a:cubicBezTo>
                      <a:pt x="81018" y="180800"/>
                      <a:pt x="82446" y="178991"/>
                      <a:pt x="82351" y="177086"/>
                    </a:cubicBezTo>
                    <a:cubicBezTo>
                      <a:pt x="82351" y="176800"/>
                      <a:pt x="82351" y="176419"/>
                      <a:pt x="82256" y="176038"/>
                    </a:cubicBezTo>
                    <a:lnTo>
                      <a:pt x="88352" y="217186"/>
                    </a:lnTo>
                    <a:cubicBezTo>
                      <a:pt x="88637" y="218900"/>
                      <a:pt x="89971" y="220139"/>
                      <a:pt x="91686" y="220234"/>
                    </a:cubicBezTo>
                    <a:cubicBezTo>
                      <a:pt x="91971" y="220234"/>
                      <a:pt x="92162" y="220234"/>
                      <a:pt x="92448" y="220234"/>
                    </a:cubicBezTo>
                    <a:cubicBezTo>
                      <a:pt x="94353" y="219948"/>
                      <a:pt x="95781" y="218139"/>
                      <a:pt x="95495" y="216138"/>
                    </a:cubicBezTo>
                    <a:lnTo>
                      <a:pt x="86828" y="157845"/>
                    </a:lnTo>
                    <a:lnTo>
                      <a:pt x="100925" y="233474"/>
                    </a:lnTo>
                    <a:cubicBezTo>
                      <a:pt x="101211" y="235093"/>
                      <a:pt x="102639" y="236331"/>
                      <a:pt x="104259" y="236426"/>
                    </a:cubicBezTo>
                    <a:cubicBezTo>
                      <a:pt x="104544" y="236426"/>
                      <a:pt x="104830" y="236426"/>
                      <a:pt x="105116" y="236331"/>
                    </a:cubicBezTo>
                    <a:cubicBezTo>
                      <a:pt x="107021" y="235950"/>
                      <a:pt x="108354" y="234141"/>
                      <a:pt x="107973" y="232140"/>
                    </a:cubicBezTo>
                    <a:lnTo>
                      <a:pt x="92638" y="149558"/>
                    </a:lnTo>
                    <a:lnTo>
                      <a:pt x="103782" y="190135"/>
                    </a:lnTo>
                    <a:cubicBezTo>
                      <a:pt x="104163" y="191659"/>
                      <a:pt x="105497" y="192707"/>
                      <a:pt x="107021" y="192707"/>
                    </a:cubicBezTo>
                    <a:cubicBezTo>
                      <a:pt x="107402" y="192707"/>
                      <a:pt x="107783" y="192707"/>
                      <a:pt x="108164" y="192612"/>
                    </a:cubicBezTo>
                    <a:cubicBezTo>
                      <a:pt x="110069" y="192135"/>
                      <a:pt x="111212" y="190135"/>
                      <a:pt x="110640" y="188230"/>
                    </a:cubicBezTo>
                    <a:lnTo>
                      <a:pt x="98258" y="143082"/>
                    </a:lnTo>
                    <a:lnTo>
                      <a:pt x="110069" y="180610"/>
                    </a:lnTo>
                    <a:cubicBezTo>
                      <a:pt x="110545" y="182039"/>
                      <a:pt x="111783" y="182991"/>
                      <a:pt x="113212" y="183087"/>
                    </a:cubicBezTo>
                    <a:cubicBezTo>
                      <a:pt x="113593" y="183087"/>
                      <a:pt x="114069" y="183087"/>
                      <a:pt x="114545" y="182896"/>
                    </a:cubicBezTo>
                    <a:cubicBezTo>
                      <a:pt x="116451" y="182229"/>
                      <a:pt x="117498" y="180229"/>
                      <a:pt x="116927" y="178324"/>
                    </a:cubicBezTo>
                    <a:close/>
                    <a:moveTo>
                      <a:pt x="55014" y="124032"/>
                    </a:moveTo>
                    <a:lnTo>
                      <a:pt x="56443" y="113268"/>
                    </a:lnTo>
                    <a:lnTo>
                      <a:pt x="57586" y="108982"/>
                    </a:lnTo>
                    <a:cubicBezTo>
                      <a:pt x="56634" y="113935"/>
                      <a:pt x="55776" y="118983"/>
                      <a:pt x="55014" y="1240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2" name="Google Shape;222;p2"/>
              <p:cNvSpPr/>
              <p:nvPr/>
            </p:nvSpPr>
            <p:spPr>
              <a:xfrm flipH="1">
                <a:off x="10376909" y="5225067"/>
                <a:ext cx="115917" cy="226023"/>
              </a:xfrm>
              <a:custGeom>
                <a:avLst/>
                <a:gdLst/>
                <a:ahLst/>
                <a:cxnLst/>
                <a:rect l="l" t="t" r="r" b="b"/>
                <a:pathLst>
                  <a:path w="116244" h="226660" extrusionOk="0">
                    <a:moveTo>
                      <a:pt x="114456" y="167391"/>
                    </a:moveTo>
                    <a:lnTo>
                      <a:pt x="75499" y="95191"/>
                    </a:lnTo>
                    <a:cubicBezTo>
                      <a:pt x="80928" y="88524"/>
                      <a:pt x="83786" y="79761"/>
                      <a:pt x="82643" y="70617"/>
                    </a:cubicBezTo>
                    <a:cubicBezTo>
                      <a:pt x="80452" y="53662"/>
                      <a:pt x="65403" y="41566"/>
                      <a:pt x="48543" y="42709"/>
                    </a:cubicBezTo>
                    <a:lnTo>
                      <a:pt x="44352" y="3180"/>
                    </a:lnTo>
                    <a:cubicBezTo>
                      <a:pt x="44162" y="1179"/>
                      <a:pt x="42352" y="-249"/>
                      <a:pt x="40447" y="36"/>
                    </a:cubicBezTo>
                    <a:cubicBezTo>
                      <a:pt x="38447" y="227"/>
                      <a:pt x="37113" y="2037"/>
                      <a:pt x="37304" y="3942"/>
                    </a:cubicBezTo>
                    <a:lnTo>
                      <a:pt x="41590" y="43947"/>
                    </a:lnTo>
                    <a:cubicBezTo>
                      <a:pt x="26636" y="48328"/>
                      <a:pt x="16635" y="62997"/>
                      <a:pt x="18730" y="78903"/>
                    </a:cubicBezTo>
                    <a:cubicBezTo>
                      <a:pt x="19968" y="88428"/>
                      <a:pt x="25302" y="96239"/>
                      <a:pt x="32541" y="101287"/>
                    </a:cubicBezTo>
                    <a:cubicBezTo>
                      <a:pt x="28255" y="113384"/>
                      <a:pt x="23778" y="125385"/>
                      <a:pt x="19302" y="137006"/>
                    </a:cubicBezTo>
                    <a:cubicBezTo>
                      <a:pt x="12729" y="153960"/>
                      <a:pt x="5871" y="171582"/>
                      <a:pt x="156" y="189489"/>
                    </a:cubicBezTo>
                    <a:cubicBezTo>
                      <a:pt x="-415" y="191394"/>
                      <a:pt x="633" y="193394"/>
                      <a:pt x="2442" y="193966"/>
                    </a:cubicBezTo>
                    <a:cubicBezTo>
                      <a:pt x="4347" y="194537"/>
                      <a:pt x="6348" y="193489"/>
                      <a:pt x="6919" y="191679"/>
                    </a:cubicBezTo>
                    <a:cubicBezTo>
                      <a:pt x="12539" y="173868"/>
                      <a:pt x="19302" y="156437"/>
                      <a:pt x="25874" y="139578"/>
                    </a:cubicBezTo>
                    <a:cubicBezTo>
                      <a:pt x="26445" y="138054"/>
                      <a:pt x="27017" y="136434"/>
                      <a:pt x="27684" y="134910"/>
                    </a:cubicBezTo>
                    <a:lnTo>
                      <a:pt x="14920" y="199395"/>
                    </a:lnTo>
                    <a:cubicBezTo>
                      <a:pt x="14539" y="201300"/>
                      <a:pt x="15777" y="203205"/>
                      <a:pt x="17778" y="203586"/>
                    </a:cubicBezTo>
                    <a:cubicBezTo>
                      <a:pt x="18159" y="203681"/>
                      <a:pt x="18540" y="203681"/>
                      <a:pt x="18921" y="203586"/>
                    </a:cubicBezTo>
                    <a:cubicBezTo>
                      <a:pt x="20445" y="203395"/>
                      <a:pt x="21683" y="202252"/>
                      <a:pt x="21969" y="200728"/>
                    </a:cubicBezTo>
                    <a:lnTo>
                      <a:pt x="33494" y="142054"/>
                    </a:lnTo>
                    <a:lnTo>
                      <a:pt x="28827" y="199966"/>
                    </a:lnTo>
                    <a:cubicBezTo>
                      <a:pt x="28636" y="201967"/>
                      <a:pt x="30160" y="203681"/>
                      <a:pt x="32065" y="203776"/>
                    </a:cubicBezTo>
                    <a:cubicBezTo>
                      <a:pt x="32351" y="203776"/>
                      <a:pt x="32541" y="203776"/>
                      <a:pt x="32827" y="203776"/>
                    </a:cubicBezTo>
                    <a:cubicBezTo>
                      <a:pt x="34446" y="203586"/>
                      <a:pt x="35780" y="202252"/>
                      <a:pt x="35875" y="200538"/>
                    </a:cubicBezTo>
                    <a:lnTo>
                      <a:pt x="38637" y="166248"/>
                    </a:lnTo>
                    <a:lnTo>
                      <a:pt x="41685" y="218826"/>
                    </a:lnTo>
                    <a:cubicBezTo>
                      <a:pt x="41781" y="220826"/>
                      <a:pt x="43495" y="222255"/>
                      <a:pt x="45495" y="222159"/>
                    </a:cubicBezTo>
                    <a:cubicBezTo>
                      <a:pt x="45591" y="222159"/>
                      <a:pt x="45686" y="222159"/>
                      <a:pt x="45781" y="222159"/>
                    </a:cubicBezTo>
                    <a:cubicBezTo>
                      <a:pt x="47591" y="221874"/>
                      <a:pt x="49020" y="220254"/>
                      <a:pt x="48924" y="218445"/>
                    </a:cubicBezTo>
                    <a:lnTo>
                      <a:pt x="44162" y="138054"/>
                    </a:lnTo>
                    <a:cubicBezTo>
                      <a:pt x="44829" y="146721"/>
                      <a:pt x="45591" y="155389"/>
                      <a:pt x="46448" y="163962"/>
                    </a:cubicBezTo>
                    <a:cubicBezTo>
                      <a:pt x="47400" y="173963"/>
                      <a:pt x="48353" y="183774"/>
                      <a:pt x="49020" y="193394"/>
                    </a:cubicBezTo>
                    <a:cubicBezTo>
                      <a:pt x="49115" y="195394"/>
                      <a:pt x="50829" y="196823"/>
                      <a:pt x="52830" y="196728"/>
                    </a:cubicBezTo>
                    <a:cubicBezTo>
                      <a:pt x="52925" y="196728"/>
                      <a:pt x="53020" y="196728"/>
                      <a:pt x="53115" y="196728"/>
                    </a:cubicBezTo>
                    <a:cubicBezTo>
                      <a:pt x="54925" y="196442"/>
                      <a:pt x="56354" y="194823"/>
                      <a:pt x="56259" y="193013"/>
                    </a:cubicBezTo>
                    <a:cubicBezTo>
                      <a:pt x="55687" y="183393"/>
                      <a:pt x="54735" y="173392"/>
                      <a:pt x="53687" y="163295"/>
                    </a:cubicBezTo>
                    <a:cubicBezTo>
                      <a:pt x="52544" y="151389"/>
                      <a:pt x="51401" y="139292"/>
                      <a:pt x="50829" y="127386"/>
                    </a:cubicBezTo>
                    <a:lnTo>
                      <a:pt x="59688" y="212444"/>
                    </a:lnTo>
                    <a:cubicBezTo>
                      <a:pt x="59878" y="214444"/>
                      <a:pt x="61688" y="215873"/>
                      <a:pt x="63593" y="215587"/>
                    </a:cubicBezTo>
                    <a:cubicBezTo>
                      <a:pt x="63593" y="215587"/>
                      <a:pt x="63688" y="215587"/>
                      <a:pt x="63688" y="215587"/>
                    </a:cubicBezTo>
                    <a:cubicBezTo>
                      <a:pt x="65593" y="215301"/>
                      <a:pt x="67022" y="213587"/>
                      <a:pt x="66736" y="211682"/>
                    </a:cubicBezTo>
                    <a:lnTo>
                      <a:pt x="60926" y="155484"/>
                    </a:lnTo>
                    <a:lnTo>
                      <a:pt x="67117" y="187203"/>
                    </a:lnTo>
                    <a:cubicBezTo>
                      <a:pt x="67498" y="189108"/>
                      <a:pt x="69213" y="190346"/>
                      <a:pt x="71118" y="190060"/>
                    </a:cubicBezTo>
                    <a:cubicBezTo>
                      <a:pt x="71213" y="190060"/>
                      <a:pt x="71308" y="190060"/>
                      <a:pt x="71308" y="190060"/>
                    </a:cubicBezTo>
                    <a:cubicBezTo>
                      <a:pt x="73213" y="189679"/>
                      <a:pt x="74547" y="187774"/>
                      <a:pt x="74166" y="185869"/>
                    </a:cubicBezTo>
                    <a:lnTo>
                      <a:pt x="62164" y="124147"/>
                    </a:lnTo>
                    <a:cubicBezTo>
                      <a:pt x="65593" y="134625"/>
                      <a:pt x="67879" y="146531"/>
                      <a:pt x="69879" y="156627"/>
                    </a:cubicBezTo>
                    <a:cubicBezTo>
                      <a:pt x="71118" y="163295"/>
                      <a:pt x="72356" y="169486"/>
                      <a:pt x="73689" y="174344"/>
                    </a:cubicBezTo>
                    <a:cubicBezTo>
                      <a:pt x="74261" y="176249"/>
                      <a:pt x="76261" y="177392"/>
                      <a:pt x="78071" y="176820"/>
                    </a:cubicBezTo>
                    <a:cubicBezTo>
                      <a:pt x="79976" y="176344"/>
                      <a:pt x="81119" y="174344"/>
                      <a:pt x="80547" y="172439"/>
                    </a:cubicBezTo>
                    <a:cubicBezTo>
                      <a:pt x="80452" y="172153"/>
                      <a:pt x="80357" y="171772"/>
                      <a:pt x="80262" y="171486"/>
                    </a:cubicBezTo>
                    <a:lnTo>
                      <a:pt x="93978" y="210729"/>
                    </a:lnTo>
                    <a:cubicBezTo>
                      <a:pt x="94549" y="212349"/>
                      <a:pt x="96168" y="213301"/>
                      <a:pt x="97788" y="213111"/>
                    </a:cubicBezTo>
                    <a:cubicBezTo>
                      <a:pt x="98073" y="213111"/>
                      <a:pt x="98264" y="213016"/>
                      <a:pt x="98550" y="212920"/>
                    </a:cubicBezTo>
                    <a:cubicBezTo>
                      <a:pt x="100455" y="212253"/>
                      <a:pt x="101407" y="210253"/>
                      <a:pt x="100740" y="208348"/>
                    </a:cubicBezTo>
                    <a:lnTo>
                      <a:pt x="81309" y="152722"/>
                    </a:lnTo>
                    <a:lnTo>
                      <a:pt x="109313" y="224350"/>
                    </a:lnTo>
                    <a:cubicBezTo>
                      <a:pt x="109884" y="225874"/>
                      <a:pt x="111504" y="226827"/>
                      <a:pt x="113123" y="226636"/>
                    </a:cubicBezTo>
                    <a:cubicBezTo>
                      <a:pt x="113409" y="226636"/>
                      <a:pt x="113694" y="226541"/>
                      <a:pt x="113980" y="226446"/>
                    </a:cubicBezTo>
                    <a:cubicBezTo>
                      <a:pt x="115790" y="225684"/>
                      <a:pt x="116742" y="223684"/>
                      <a:pt x="115980" y="221778"/>
                    </a:cubicBezTo>
                    <a:lnTo>
                      <a:pt x="85310" y="143578"/>
                    </a:lnTo>
                    <a:lnTo>
                      <a:pt x="103884" y="181392"/>
                    </a:lnTo>
                    <a:cubicBezTo>
                      <a:pt x="104550" y="182821"/>
                      <a:pt x="106074" y="183583"/>
                      <a:pt x="107503" y="183393"/>
                    </a:cubicBezTo>
                    <a:cubicBezTo>
                      <a:pt x="107884" y="183298"/>
                      <a:pt x="108265" y="183202"/>
                      <a:pt x="108646" y="183012"/>
                    </a:cubicBezTo>
                    <a:cubicBezTo>
                      <a:pt x="110456" y="182154"/>
                      <a:pt x="111123" y="179964"/>
                      <a:pt x="110265" y="178249"/>
                    </a:cubicBezTo>
                    <a:lnTo>
                      <a:pt x="89596" y="136244"/>
                    </a:lnTo>
                    <a:lnTo>
                      <a:pt x="108265" y="170820"/>
                    </a:lnTo>
                    <a:cubicBezTo>
                      <a:pt x="109027" y="172153"/>
                      <a:pt x="110456" y="172820"/>
                      <a:pt x="111885" y="172629"/>
                    </a:cubicBezTo>
                    <a:cubicBezTo>
                      <a:pt x="112266" y="172534"/>
                      <a:pt x="112742" y="172439"/>
                      <a:pt x="113123" y="172249"/>
                    </a:cubicBezTo>
                    <a:cubicBezTo>
                      <a:pt x="114742" y="171296"/>
                      <a:pt x="115409" y="169105"/>
                      <a:pt x="114456" y="167391"/>
                    </a:cubicBezTo>
                    <a:close/>
                    <a:moveTo>
                      <a:pt x="43495" y="125767"/>
                    </a:moveTo>
                    <a:lnTo>
                      <a:pt x="42828" y="114908"/>
                    </a:lnTo>
                    <a:lnTo>
                      <a:pt x="43209" y="110526"/>
                    </a:lnTo>
                    <a:cubicBezTo>
                      <a:pt x="43114" y="115479"/>
                      <a:pt x="43209" y="120623"/>
                      <a:pt x="43495" y="1257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 name="Google Shape;223;p2"/>
              <p:cNvSpPr/>
              <p:nvPr/>
            </p:nvSpPr>
            <p:spPr>
              <a:xfrm flipH="1">
                <a:off x="10072969" y="5048379"/>
                <a:ext cx="116259" cy="237140"/>
              </a:xfrm>
              <a:custGeom>
                <a:avLst/>
                <a:gdLst/>
                <a:ahLst/>
                <a:cxnLst/>
                <a:rect l="l" t="t" r="r" b="b"/>
                <a:pathLst>
                  <a:path w="116587" h="237809" extrusionOk="0">
                    <a:moveTo>
                      <a:pt x="2994" y="185612"/>
                    </a:moveTo>
                    <a:cubicBezTo>
                      <a:pt x="3470" y="185707"/>
                      <a:pt x="3851" y="185707"/>
                      <a:pt x="4327" y="185612"/>
                    </a:cubicBezTo>
                    <a:cubicBezTo>
                      <a:pt x="5756" y="185422"/>
                      <a:pt x="6899" y="184279"/>
                      <a:pt x="7280" y="182850"/>
                    </a:cubicBezTo>
                    <a:lnTo>
                      <a:pt x="15376" y="144369"/>
                    </a:lnTo>
                    <a:lnTo>
                      <a:pt x="7470" y="190565"/>
                    </a:lnTo>
                    <a:cubicBezTo>
                      <a:pt x="7185" y="192470"/>
                      <a:pt x="8423" y="194375"/>
                      <a:pt x="10423" y="194661"/>
                    </a:cubicBezTo>
                    <a:cubicBezTo>
                      <a:pt x="10804" y="194756"/>
                      <a:pt x="11185" y="194756"/>
                      <a:pt x="11566" y="194661"/>
                    </a:cubicBezTo>
                    <a:cubicBezTo>
                      <a:pt x="12995" y="194470"/>
                      <a:pt x="14233" y="193328"/>
                      <a:pt x="14519" y="191708"/>
                    </a:cubicBezTo>
                    <a:lnTo>
                      <a:pt x="21663" y="150179"/>
                    </a:lnTo>
                    <a:lnTo>
                      <a:pt x="14519" y="233904"/>
                    </a:lnTo>
                    <a:cubicBezTo>
                      <a:pt x="14328" y="235904"/>
                      <a:pt x="15852" y="237619"/>
                      <a:pt x="17757" y="237809"/>
                    </a:cubicBezTo>
                    <a:cubicBezTo>
                      <a:pt x="18043" y="237809"/>
                      <a:pt x="18329" y="237809"/>
                      <a:pt x="18615" y="237809"/>
                    </a:cubicBezTo>
                    <a:cubicBezTo>
                      <a:pt x="20234" y="237523"/>
                      <a:pt x="21472" y="236285"/>
                      <a:pt x="21567" y="234571"/>
                    </a:cubicBezTo>
                    <a:lnTo>
                      <a:pt x="28140" y="157990"/>
                    </a:lnTo>
                    <a:lnTo>
                      <a:pt x="25282" y="216854"/>
                    </a:lnTo>
                    <a:cubicBezTo>
                      <a:pt x="25187" y="218854"/>
                      <a:pt x="26711" y="220474"/>
                      <a:pt x="28711" y="220569"/>
                    </a:cubicBezTo>
                    <a:cubicBezTo>
                      <a:pt x="28997" y="220569"/>
                      <a:pt x="29187" y="220569"/>
                      <a:pt x="29473" y="220569"/>
                    </a:cubicBezTo>
                    <a:cubicBezTo>
                      <a:pt x="31092" y="220283"/>
                      <a:pt x="32426" y="218950"/>
                      <a:pt x="32426" y="217235"/>
                    </a:cubicBezTo>
                    <a:lnTo>
                      <a:pt x="34426" y="175706"/>
                    </a:lnTo>
                    <a:cubicBezTo>
                      <a:pt x="34426" y="175992"/>
                      <a:pt x="34426" y="176373"/>
                      <a:pt x="34426" y="176754"/>
                    </a:cubicBezTo>
                    <a:cubicBezTo>
                      <a:pt x="34426" y="178754"/>
                      <a:pt x="36141" y="180278"/>
                      <a:pt x="38045" y="180278"/>
                    </a:cubicBezTo>
                    <a:cubicBezTo>
                      <a:pt x="39951" y="180278"/>
                      <a:pt x="41570" y="178564"/>
                      <a:pt x="41570" y="176659"/>
                    </a:cubicBezTo>
                    <a:cubicBezTo>
                      <a:pt x="41474" y="171610"/>
                      <a:pt x="40808" y="165229"/>
                      <a:pt x="40141" y="158561"/>
                    </a:cubicBezTo>
                    <a:cubicBezTo>
                      <a:pt x="39093" y="148274"/>
                      <a:pt x="38045" y="136273"/>
                      <a:pt x="38331" y="125224"/>
                    </a:cubicBezTo>
                    <a:lnTo>
                      <a:pt x="44332" y="187803"/>
                    </a:lnTo>
                    <a:cubicBezTo>
                      <a:pt x="44523" y="189803"/>
                      <a:pt x="46237" y="191232"/>
                      <a:pt x="48237" y="191041"/>
                    </a:cubicBezTo>
                    <a:cubicBezTo>
                      <a:pt x="48333" y="191041"/>
                      <a:pt x="48428" y="191041"/>
                      <a:pt x="48428" y="191041"/>
                    </a:cubicBezTo>
                    <a:cubicBezTo>
                      <a:pt x="50238" y="190756"/>
                      <a:pt x="51571" y="189041"/>
                      <a:pt x="51381" y="187136"/>
                    </a:cubicBezTo>
                    <a:lnTo>
                      <a:pt x="48333" y="155037"/>
                    </a:lnTo>
                    <a:lnTo>
                      <a:pt x="58715" y="210568"/>
                    </a:lnTo>
                    <a:cubicBezTo>
                      <a:pt x="59096" y="212473"/>
                      <a:pt x="60906" y="213711"/>
                      <a:pt x="62811" y="213425"/>
                    </a:cubicBezTo>
                    <a:cubicBezTo>
                      <a:pt x="62811" y="213425"/>
                      <a:pt x="62906" y="213425"/>
                      <a:pt x="62906" y="213425"/>
                    </a:cubicBezTo>
                    <a:cubicBezTo>
                      <a:pt x="64811" y="213044"/>
                      <a:pt x="66144" y="211234"/>
                      <a:pt x="65763" y="209234"/>
                    </a:cubicBezTo>
                    <a:lnTo>
                      <a:pt x="50047" y="125224"/>
                    </a:lnTo>
                    <a:cubicBezTo>
                      <a:pt x="52905" y="136844"/>
                      <a:pt x="55286" y="148750"/>
                      <a:pt x="57477" y="160466"/>
                    </a:cubicBezTo>
                    <a:cubicBezTo>
                      <a:pt x="59382" y="170372"/>
                      <a:pt x="61287" y="180183"/>
                      <a:pt x="63477" y="189613"/>
                    </a:cubicBezTo>
                    <a:cubicBezTo>
                      <a:pt x="63858" y="191422"/>
                      <a:pt x="65668" y="192661"/>
                      <a:pt x="67478" y="192375"/>
                    </a:cubicBezTo>
                    <a:cubicBezTo>
                      <a:pt x="67573" y="192375"/>
                      <a:pt x="67668" y="192375"/>
                      <a:pt x="67668" y="192375"/>
                    </a:cubicBezTo>
                    <a:cubicBezTo>
                      <a:pt x="69573" y="191899"/>
                      <a:pt x="70812" y="189994"/>
                      <a:pt x="70335" y="188089"/>
                    </a:cubicBezTo>
                    <a:cubicBezTo>
                      <a:pt x="68145" y="178754"/>
                      <a:pt x="66335" y="169039"/>
                      <a:pt x="64430" y="159133"/>
                    </a:cubicBezTo>
                    <a:cubicBezTo>
                      <a:pt x="62811" y="150655"/>
                      <a:pt x="61096" y="142083"/>
                      <a:pt x="59191" y="133606"/>
                    </a:cubicBezTo>
                    <a:lnTo>
                      <a:pt x="77479" y="211996"/>
                    </a:lnTo>
                    <a:cubicBezTo>
                      <a:pt x="77860" y="213806"/>
                      <a:pt x="79670" y="215045"/>
                      <a:pt x="81480" y="214759"/>
                    </a:cubicBezTo>
                    <a:cubicBezTo>
                      <a:pt x="81575" y="214759"/>
                      <a:pt x="81670" y="214759"/>
                      <a:pt x="81765" y="214663"/>
                    </a:cubicBezTo>
                    <a:cubicBezTo>
                      <a:pt x="83670" y="214187"/>
                      <a:pt x="84909" y="212282"/>
                      <a:pt x="84432" y="210377"/>
                    </a:cubicBezTo>
                    <a:lnTo>
                      <a:pt x="72431" y="159133"/>
                    </a:lnTo>
                    <a:lnTo>
                      <a:pt x="84813" y="191232"/>
                    </a:lnTo>
                    <a:cubicBezTo>
                      <a:pt x="85385" y="192851"/>
                      <a:pt x="87099" y="193708"/>
                      <a:pt x="88719" y="193518"/>
                    </a:cubicBezTo>
                    <a:cubicBezTo>
                      <a:pt x="89004" y="193518"/>
                      <a:pt x="89195" y="193423"/>
                      <a:pt x="89481" y="193328"/>
                    </a:cubicBezTo>
                    <a:cubicBezTo>
                      <a:pt x="91290" y="192661"/>
                      <a:pt x="92243" y="190565"/>
                      <a:pt x="91481" y="188660"/>
                    </a:cubicBezTo>
                    <a:lnTo>
                      <a:pt x="70621" y="134463"/>
                    </a:lnTo>
                    <a:lnTo>
                      <a:pt x="98339" y="187422"/>
                    </a:lnTo>
                    <a:cubicBezTo>
                      <a:pt x="99101" y="188851"/>
                      <a:pt x="100625" y="189517"/>
                      <a:pt x="102054" y="189327"/>
                    </a:cubicBezTo>
                    <a:cubicBezTo>
                      <a:pt x="102435" y="189232"/>
                      <a:pt x="102816" y="189136"/>
                      <a:pt x="103101" y="188946"/>
                    </a:cubicBezTo>
                    <a:cubicBezTo>
                      <a:pt x="104816" y="187993"/>
                      <a:pt x="105483" y="185898"/>
                      <a:pt x="104625" y="184088"/>
                    </a:cubicBezTo>
                    <a:lnTo>
                      <a:pt x="74050" y="125890"/>
                    </a:lnTo>
                    <a:cubicBezTo>
                      <a:pt x="75098" y="127224"/>
                      <a:pt x="76050" y="128557"/>
                      <a:pt x="77098" y="129796"/>
                    </a:cubicBezTo>
                    <a:cubicBezTo>
                      <a:pt x="88147" y="144083"/>
                      <a:pt x="99672" y="158942"/>
                      <a:pt x="110055" y="174373"/>
                    </a:cubicBezTo>
                    <a:cubicBezTo>
                      <a:pt x="111198" y="175992"/>
                      <a:pt x="113388" y="176468"/>
                      <a:pt x="115008" y="175325"/>
                    </a:cubicBezTo>
                    <a:cubicBezTo>
                      <a:pt x="116627" y="174182"/>
                      <a:pt x="117103" y="171991"/>
                      <a:pt x="115960" y="170372"/>
                    </a:cubicBezTo>
                    <a:cubicBezTo>
                      <a:pt x="105387" y="154751"/>
                      <a:pt x="93862" y="139892"/>
                      <a:pt x="82718" y="125414"/>
                    </a:cubicBezTo>
                    <a:cubicBezTo>
                      <a:pt x="75098" y="115508"/>
                      <a:pt x="67383" y="105316"/>
                      <a:pt x="59858" y="94934"/>
                    </a:cubicBezTo>
                    <a:cubicBezTo>
                      <a:pt x="65478" y="88076"/>
                      <a:pt x="68335" y="79028"/>
                      <a:pt x="66811" y="69503"/>
                    </a:cubicBezTo>
                    <a:cubicBezTo>
                      <a:pt x="64239" y="53596"/>
                      <a:pt x="50523" y="42451"/>
                      <a:pt x="34998" y="42451"/>
                    </a:cubicBezTo>
                    <a:lnTo>
                      <a:pt x="27759" y="2923"/>
                    </a:lnTo>
                    <a:cubicBezTo>
                      <a:pt x="27378" y="1018"/>
                      <a:pt x="25568" y="-316"/>
                      <a:pt x="23568" y="65"/>
                    </a:cubicBezTo>
                    <a:cubicBezTo>
                      <a:pt x="21663" y="446"/>
                      <a:pt x="20329" y="2256"/>
                      <a:pt x="20710" y="4256"/>
                    </a:cubicBezTo>
                    <a:lnTo>
                      <a:pt x="27854" y="43309"/>
                    </a:lnTo>
                    <a:cubicBezTo>
                      <a:pt x="11376" y="47023"/>
                      <a:pt x="327" y="62835"/>
                      <a:pt x="3089" y="79789"/>
                    </a:cubicBezTo>
                    <a:cubicBezTo>
                      <a:pt x="4518" y="88933"/>
                      <a:pt x="9756" y="96553"/>
                      <a:pt x="16900" y="101316"/>
                    </a:cubicBezTo>
                    <a:lnTo>
                      <a:pt x="41" y="181612"/>
                    </a:lnTo>
                    <a:cubicBezTo>
                      <a:pt x="-245" y="183326"/>
                      <a:pt x="993" y="185231"/>
                      <a:pt x="2994" y="185612"/>
                    </a:cubicBezTo>
                    <a:close/>
                    <a:moveTo>
                      <a:pt x="52333" y="106555"/>
                    </a:moveTo>
                    <a:lnTo>
                      <a:pt x="53952" y="110650"/>
                    </a:lnTo>
                    <a:lnTo>
                      <a:pt x="56429" y="121223"/>
                    </a:lnTo>
                    <a:cubicBezTo>
                      <a:pt x="55191" y="116270"/>
                      <a:pt x="53857" y="111317"/>
                      <a:pt x="52333" y="1065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 name="Google Shape;224;p2"/>
              <p:cNvSpPr/>
              <p:nvPr/>
            </p:nvSpPr>
            <p:spPr>
              <a:xfrm flipH="1">
                <a:off x="9855892" y="4694923"/>
                <a:ext cx="119756" cy="237658"/>
              </a:xfrm>
              <a:custGeom>
                <a:avLst/>
                <a:gdLst/>
                <a:ahLst/>
                <a:cxnLst/>
                <a:rect l="l" t="t" r="r" b="b"/>
                <a:pathLst>
                  <a:path w="120094" h="238328" extrusionOk="0">
                    <a:moveTo>
                      <a:pt x="7668" y="187369"/>
                    </a:moveTo>
                    <a:cubicBezTo>
                      <a:pt x="8144" y="187465"/>
                      <a:pt x="8525" y="187369"/>
                      <a:pt x="9001" y="187274"/>
                    </a:cubicBezTo>
                    <a:cubicBezTo>
                      <a:pt x="10430" y="186988"/>
                      <a:pt x="11573" y="185845"/>
                      <a:pt x="11763" y="184321"/>
                    </a:cubicBezTo>
                    <a:lnTo>
                      <a:pt x="17383" y="145364"/>
                    </a:lnTo>
                    <a:lnTo>
                      <a:pt x="12430" y="191942"/>
                    </a:lnTo>
                    <a:cubicBezTo>
                      <a:pt x="12240" y="193942"/>
                      <a:pt x="13668" y="195656"/>
                      <a:pt x="15573" y="195847"/>
                    </a:cubicBezTo>
                    <a:cubicBezTo>
                      <a:pt x="15954" y="195847"/>
                      <a:pt x="16335" y="195847"/>
                      <a:pt x="16716" y="195752"/>
                    </a:cubicBezTo>
                    <a:cubicBezTo>
                      <a:pt x="18145" y="195466"/>
                      <a:pt x="19288" y="194227"/>
                      <a:pt x="19478" y="192608"/>
                    </a:cubicBezTo>
                    <a:lnTo>
                      <a:pt x="23955" y="150698"/>
                    </a:lnTo>
                    <a:lnTo>
                      <a:pt x="22145" y="234709"/>
                    </a:lnTo>
                    <a:cubicBezTo>
                      <a:pt x="22145" y="236709"/>
                      <a:pt x="23669" y="238328"/>
                      <a:pt x="25670" y="238328"/>
                    </a:cubicBezTo>
                    <a:cubicBezTo>
                      <a:pt x="25956" y="238328"/>
                      <a:pt x="26241" y="238328"/>
                      <a:pt x="26527" y="238233"/>
                    </a:cubicBezTo>
                    <a:cubicBezTo>
                      <a:pt x="28051" y="237852"/>
                      <a:pt x="29289" y="236518"/>
                      <a:pt x="29289" y="234804"/>
                    </a:cubicBezTo>
                    <a:lnTo>
                      <a:pt x="30908" y="157937"/>
                    </a:lnTo>
                    <a:lnTo>
                      <a:pt x="31766" y="216802"/>
                    </a:lnTo>
                    <a:cubicBezTo>
                      <a:pt x="31766" y="218802"/>
                      <a:pt x="33385" y="220326"/>
                      <a:pt x="35385" y="220326"/>
                    </a:cubicBezTo>
                    <a:cubicBezTo>
                      <a:pt x="35671" y="220326"/>
                      <a:pt x="35861" y="220326"/>
                      <a:pt x="36147" y="220231"/>
                    </a:cubicBezTo>
                    <a:cubicBezTo>
                      <a:pt x="37766" y="219850"/>
                      <a:pt x="38910" y="218421"/>
                      <a:pt x="38910" y="216706"/>
                    </a:cubicBezTo>
                    <a:lnTo>
                      <a:pt x="38243" y="175177"/>
                    </a:lnTo>
                    <a:cubicBezTo>
                      <a:pt x="38243" y="175463"/>
                      <a:pt x="38338" y="175844"/>
                      <a:pt x="38338" y="176225"/>
                    </a:cubicBezTo>
                    <a:cubicBezTo>
                      <a:pt x="38528" y="178226"/>
                      <a:pt x="40243" y="179654"/>
                      <a:pt x="42243" y="179464"/>
                    </a:cubicBezTo>
                    <a:cubicBezTo>
                      <a:pt x="44148" y="179368"/>
                      <a:pt x="45672" y="177559"/>
                      <a:pt x="45482" y="175559"/>
                    </a:cubicBezTo>
                    <a:cubicBezTo>
                      <a:pt x="45006" y="170510"/>
                      <a:pt x="44053" y="164224"/>
                      <a:pt x="42910" y="157556"/>
                    </a:cubicBezTo>
                    <a:cubicBezTo>
                      <a:pt x="41291" y="147364"/>
                      <a:pt x="39386" y="135458"/>
                      <a:pt x="38910" y="124409"/>
                    </a:cubicBezTo>
                    <a:lnTo>
                      <a:pt x="48911" y="186417"/>
                    </a:lnTo>
                    <a:cubicBezTo>
                      <a:pt x="49197" y="188322"/>
                      <a:pt x="51102" y="189655"/>
                      <a:pt x="53007" y="189370"/>
                    </a:cubicBezTo>
                    <a:cubicBezTo>
                      <a:pt x="53102" y="189370"/>
                      <a:pt x="53197" y="189370"/>
                      <a:pt x="53197" y="189370"/>
                    </a:cubicBezTo>
                    <a:cubicBezTo>
                      <a:pt x="55007" y="188989"/>
                      <a:pt x="56245" y="187179"/>
                      <a:pt x="55959" y="185274"/>
                    </a:cubicBezTo>
                    <a:lnTo>
                      <a:pt x="50816" y="153460"/>
                    </a:lnTo>
                    <a:lnTo>
                      <a:pt x="64722" y="208229"/>
                    </a:lnTo>
                    <a:cubicBezTo>
                      <a:pt x="65198" y="210134"/>
                      <a:pt x="67103" y="211277"/>
                      <a:pt x="69008" y="210801"/>
                    </a:cubicBezTo>
                    <a:cubicBezTo>
                      <a:pt x="69008" y="210801"/>
                      <a:pt x="69104" y="210801"/>
                      <a:pt x="69104" y="210801"/>
                    </a:cubicBezTo>
                    <a:cubicBezTo>
                      <a:pt x="71009" y="210325"/>
                      <a:pt x="72152" y="208325"/>
                      <a:pt x="71676" y="206419"/>
                    </a:cubicBezTo>
                    <a:lnTo>
                      <a:pt x="50625" y="123552"/>
                    </a:lnTo>
                    <a:cubicBezTo>
                      <a:pt x="54149" y="134887"/>
                      <a:pt x="57293" y="146698"/>
                      <a:pt x="60341" y="158223"/>
                    </a:cubicBezTo>
                    <a:cubicBezTo>
                      <a:pt x="62912" y="168034"/>
                      <a:pt x="65389" y="177654"/>
                      <a:pt x="68151" y="186988"/>
                    </a:cubicBezTo>
                    <a:cubicBezTo>
                      <a:pt x="68723" y="188798"/>
                      <a:pt x="70532" y="189846"/>
                      <a:pt x="72342" y="189465"/>
                    </a:cubicBezTo>
                    <a:cubicBezTo>
                      <a:pt x="72437" y="189465"/>
                      <a:pt x="72533" y="189465"/>
                      <a:pt x="72533" y="189370"/>
                    </a:cubicBezTo>
                    <a:cubicBezTo>
                      <a:pt x="74438" y="188798"/>
                      <a:pt x="75486" y="186798"/>
                      <a:pt x="74914" y="184893"/>
                    </a:cubicBezTo>
                    <a:cubicBezTo>
                      <a:pt x="72152" y="175749"/>
                      <a:pt x="69675" y="166129"/>
                      <a:pt x="67103" y="156413"/>
                    </a:cubicBezTo>
                    <a:cubicBezTo>
                      <a:pt x="64913" y="148031"/>
                      <a:pt x="62627" y="139649"/>
                      <a:pt x="60245" y="131267"/>
                    </a:cubicBezTo>
                    <a:lnTo>
                      <a:pt x="83582" y="208325"/>
                    </a:lnTo>
                    <a:cubicBezTo>
                      <a:pt x="84153" y="210134"/>
                      <a:pt x="85963" y="211182"/>
                      <a:pt x="87773" y="210801"/>
                    </a:cubicBezTo>
                    <a:cubicBezTo>
                      <a:pt x="87868" y="210801"/>
                      <a:pt x="87963" y="210801"/>
                      <a:pt x="88058" y="210706"/>
                    </a:cubicBezTo>
                    <a:cubicBezTo>
                      <a:pt x="89964" y="210134"/>
                      <a:pt x="91011" y="208134"/>
                      <a:pt x="90440" y="206229"/>
                    </a:cubicBezTo>
                    <a:lnTo>
                      <a:pt x="75200" y="155842"/>
                    </a:lnTo>
                    <a:lnTo>
                      <a:pt x="89582" y="187084"/>
                    </a:lnTo>
                    <a:cubicBezTo>
                      <a:pt x="90344" y="188608"/>
                      <a:pt x="91964" y="189465"/>
                      <a:pt x="93583" y="189084"/>
                    </a:cubicBezTo>
                    <a:cubicBezTo>
                      <a:pt x="93869" y="188989"/>
                      <a:pt x="94059" y="188989"/>
                      <a:pt x="94250" y="188798"/>
                    </a:cubicBezTo>
                    <a:cubicBezTo>
                      <a:pt x="96060" y="187941"/>
                      <a:pt x="96822" y="185845"/>
                      <a:pt x="95964" y="184036"/>
                    </a:cubicBezTo>
                    <a:lnTo>
                      <a:pt x="71676" y="131267"/>
                    </a:lnTo>
                    <a:lnTo>
                      <a:pt x="102727" y="182321"/>
                    </a:lnTo>
                    <a:cubicBezTo>
                      <a:pt x="103584" y="183655"/>
                      <a:pt x="105108" y="184321"/>
                      <a:pt x="106537" y="183941"/>
                    </a:cubicBezTo>
                    <a:cubicBezTo>
                      <a:pt x="106918" y="183845"/>
                      <a:pt x="107299" y="183750"/>
                      <a:pt x="107585" y="183464"/>
                    </a:cubicBezTo>
                    <a:cubicBezTo>
                      <a:pt x="109299" y="182417"/>
                      <a:pt x="109776" y="180226"/>
                      <a:pt x="108823" y="178511"/>
                    </a:cubicBezTo>
                    <a:lnTo>
                      <a:pt x="74628" y="122314"/>
                    </a:lnTo>
                    <a:cubicBezTo>
                      <a:pt x="75676" y="123552"/>
                      <a:pt x="76819" y="124790"/>
                      <a:pt x="77867" y="126028"/>
                    </a:cubicBezTo>
                    <a:cubicBezTo>
                      <a:pt x="89868" y="139649"/>
                      <a:pt x="102251" y="153651"/>
                      <a:pt x="113681" y="168415"/>
                    </a:cubicBezTo>
                    <a:cubicBezTo>
                      <a:pt x="114919" y="169939"/>
                      <a:pt x="117110" y="170225"/>
                      <a:pt x="118729" y="169081"/>
                    </a:cubicBezTo>
                    <a:cubicBezTo>
                      <a:pt x="120253" y="167843"/>
                      <a:pt x="120539" y="165652"/>
                      <a:pt x="119396" y="164033"/>
                    </a:cubicBezTo>
                    <a:cubicBezTo>
                      <a:pt x="107870" y="149174"/>
                      <a:pt x="95393" y="134982"/>
                      <a:pt x="83296" y="121361"/>
                    </a:cubicBezTo>
                    <a:cubicBezTo>
                      <a:pt x="75009" y="112027"/>
                      <a:pt x="66723" y="102311"/>
                      <a:pt x="58531" y="92405"/>
                    </a:cubicBezTo>
                    <a:cubicBezTo>
                      <a:pt x="63674" y="85166"/>
                      <a:pt x="65961" y="75927"/>
                      <a:pt x="63770" y="66593"/>
                    </a:cubicBezTo>
                    <a:cubicBezTo>
                      <a:pt x="60245" y="50876"/>
                      <a:pt x="45768" y="40589"/>
                      <a:pt x="30242" y="41637"/>
                    </a:cubicBezTo>
                    <a:lnTo>
                      <a:pt x="20431" y="2680"/>
                    </a:lnTo>
                    <a:cubicBezTo>
                      <a:pt x="19955" y="775"/>
                      <a:pt x="18050" y="-368"/>
                      <a:pt x="16145" y="108"/>
                    </a:cubicBezTo>
                    <a:cubicBezTo>
                      <a:pt x="14240" y="584"/>
                      <a:pt x="13097" y="2489"/>
                      <a:pt x="13573" y="4489"/>
                    </a:cubicBezTo>
                    <a:lnTo>
                      <a:pt x="23193" y="43066"/>
                    </a:lnTo>
                    <a:cubicBezTo>
                      <a:pt x="7001" y="47828"/>
                      <a:pt x="-3001" y="64306"/>
                      <a:pt x="810" y="81070"/>
                    </a:cubicBezTo>
                    <a:cubicBezTo>
                      <a:pt x="2905" y="90119"/>
                      <a:pt x="8525" y="97358"/>
                      <a:pt x="15954" y="101740"/>
                    </a:cubicBezTo>
                    <a:lnTo>
                      <a:pt x="4334" y="182988"/>
                    </a:lnTo>
                    <a:cubicBezTo>
                      <a:pt x="4334" y="185274"/>
                      <a:pt x="5667" y="187084"/>
                      <a:pt x="7668" y="187369"/>
                    </a:cubicBezTo>
                    <a:close/>
                    <a:moveTo>
                      <a:pt x="51864" y="105264"/>
                    </a:moveTo>
                    <a:lnTo>
                      <a:pt x="53673" y="109264"/>
                    </a:lnTo>
                    <a:lnTo>
                      <a:pt x="56816" y="119742"/>
                    </a:lnTo>
                    <a:cubicBezTo>
                      <a:pt x="55293" y="114789"/>
                      <a:pt x="53673" y="110026"/>
                      <a:pt x="51864" y="1052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5" name="Google Shape;225;p2"/>
              <p:cNvSpPr/>
              <p:nvPr/>
            </p:nvSpPr>
            <p:spPr>
              <a:xfrm flipH="1">
                <a:off x="8770036" y="3186672"/>
                <a:ext cx="1115421" cy="311264"/>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6" name="Google Shape;226;p2"/>
              <p:cNvSpPr/>
              <p:nvPr/>
            </p:nvSpPr>
            <p:spPr>
              <a:xfrm flipH="1">
                <a:off x="8773158" y="3570934"/>
                <a:ext cx="1151594" cy="377762"/>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7" name="Google Shape;227;p2"/>
              <p:cNvSpPr/>
              <p:nvPr/>
            </p:nvSpPr>
            <p:spPr>
              <a:xfrm flipH="1">
                <a:off x="9711508" y="3358842"/>
                <a:ext cx="198656" cy="187424"/>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8" name="Google Shape;228;p2"/>
              <p:cNvSpPr/>
              <p:nvPr/>
            </p:nvSpPr>
            <p:spPr>
              <a:xfrm flipH="1">
                <a:off x="9338487" y="3387374"/>
                <a:ext cx="216847" cy="205195"/>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 name="Google Shape;229;p2"/>
              <p:cNvSpPr/>
              <p:nvPr/>
            </p:nvSpPr>
            <p:spPr>
              <a:xfrm flipH="1">
                <a:off x="9021192" y="3330597"/>
                <a:ext cx="188944" cy="187915"/>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0" name="Google Shape;230;p2"/>
              <p:cNvSpPr/>
              <p:nvPr/>
            </p:nvSpPr>
            <p:spPr>
              <a:xfrm flipH="1">
                <a:off x="8746090" y="3166966"/>
                <a:ext cx="201739" cy="196090"/>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1" name="Google Shape;231;p2"/>
              <p:cNvSpPr/>
              <p:nvPr/>
            </p:nvSpPr>
            <p:spPr>
              <a:xfrm flipH="1">
                <a:off x="9417780" y="3825548"/>
                <a:ext cx="212849" cy="200999"/>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 name="Google Shape;232;p2"/>
              <p:cNvSpPr/>
              <p:nvPr/>
            </p:nvSpPr>
            <p:spPr>
              <a:xfrm flipH="1">
                <a:off x="8670612" y="3492945"/>
                <a:ext cx="233635" cy="232141"/>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3" name="Google Shape;233;p2"/>
              <p:cNvSpPr/>
              <p:nvPr/>
            </p:nvSpPr>
            <p:spPr>
              <a:xfrm flipH="1">
                <a:off x="9822945" y="3870300"/>
                <a:ext cx="202604" cy="201543"/>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4" name="Google Shape;234;p2"/>
              <p:cNvSpPr/>
              <p:nvPr/>
            </p:nvSpPr>
            <p:spPr>
              <a:xfrm flipH="1">
                <a:off x="9029806" y="3728256"/>
                <a:ext cx="216406" cy="210253"/>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35" name="Google Shape;235;p2"/>
            <p:cNvSpPr/>
            <p:nvPr/>
          </p:nvSpPr>
          <p:spPr>
            <a:xfrm flipH="1">
              <a:off x="11321598" y="4785477"/>
              <a:ext cx="120489" cy="217980"/>
            </a:xfrm>
            <a:custGeom>
              <a:avLst/>
              <a:gdLst/>
              <a:ahLst/>
              <a:cxnLst/>
              <a:rect l="l" t="t" r="r" b="b"/>
              <a:pathLst>
                <a:path w="120829" h="218595" extrusionOk="0">
                  <a:moveTo>
                    <a:pt x="11289" y="158324"/>
                  </a:moveTo>
                  <a:cubicBezTo>
                    <a:pt x="11670" y="158610"/>
                    <a:pt x="12051" y="158801"/>
                    <a:pt x="12432" y="158896"/>
                  </a:cubicBezTo>
                  <a:cubicBezTo>
                    <a:pt x="13766" y="159277"/>
                    <a:pt x="15385" y="158896"/>
                    <a:pt x="16242" y="157658"/>
                  </a:cubicBezTo>
                  <a:lnTo>
                    <a:pt x="40245" y="126511"/>
                  </a:lnTo>
                  <a:lnTo>
                    <a:pt x="13099" y="164706"/>
                  </a:lnTo>
                  <a:cubicBezTo>
                    <a:pt x="11956" y="166325"/>
                    <a:pt x="12337" y="168516"/>
                    <a:pt x="13956" y="169659"/>
                  </a:cubicBezTo>
                  <a:cubicBezTo>
                    <a:pt x="14242" y="169850"/>
                    <a:pt x="14623" y="170040"/>
                    <a:pt x="15004" y="170136"/>
                  </a:cubicBezTo>
                  <a:cubicBezTo>
                    <a:pt x="16433" y="170516"/>
                    <a:pt x="18052" y="170040"/>
                    <a:pt x="18909" y="168802"/>
                  </a:cubicBezTo>
                  <a:lnTo>
                    <a:pt x="43293" y="134512"/>
                  </a:lnTo>
                  <a:lnTo>
                    <a:pt x="526" y="206807"/>
                  </a:lnTo>
                  <a:cubicBezTo>
                    <a:pt x="-522" y="208521"/>
                    <a:pt x="50" y="210712"/>
                    <a:pt x="1764" y="211665"/>
                  </a:cubicBezTo>
                  <a:cubicBezTo>
                    <a:pt x="2050" y="211855"/>
                    <a:pt x="2336" y="211950"/>
                    <a:pt x="2526" y="212046"/>
                  </a:cubicBezTo>
                  <a:cubicBezTo>
                    <a:pt x="4050" y="212522"/>
                    <a:pt x="5765" y="211855"/>
                    <a:pt x="6622" y="210426"/>
                  </a:cubicBezTo>
                  <a:lnTo>
                    <a:pt x="45770" y="144228"/>
                  </a:lnTo>
                  <a:lnTo>
                    <a:pt x="17671" y="195948"/>
                  </a:lnTo>
                  <a:cubicBezTo>
                    <a:pt x="16718" y="197663"/>
                    <a:pt x="17385" y="199854"/>
                    <a:pt x="19100" y="200806"/>
                  </a:cubicBezTo>
                  <a:cubicBezTo>
                    <a:pt x="19290" y="200901"/>
                    <a:pt x="19576" y="200997"/>
                    <a:pt x="19766" y="201092"/>
                  </a:cubicBezTo>
                  <a:cubicBezTo>
                    <a:pt x="21386" y="201568"/>
                    <a:pt x="23100" y="200901"/>
                    <a:pt x="23957" y="199377"/>
                  </a:cubicBezTo>
                  <a:lnTo>
                    <a:pt x="43769" y="162897"/>
                  </a:lnTo>
                  <a:cubicBezTo>
                    <a:pt x="43674" y="163182"/>
                    <a:pt x="43484" y="163563"/>
                    <a:pt x="43388" y="163849"/>
                  </a:cubicBezTo>
                  <a:cubicBezTo>
                    <a:pt x="42531" y="165659"/>
                    <a:pt x="43388" y="167754"/>
                    <a:pt x="45198" y="168612"/>
                  </a:cubicBezTo>
                  <a:cubicBezTo>
                    <a:pt x="46913" y="169469"/>
                    <a:pt x="49103" y="168612"/>
                    <a:pt x="49961" y="166802"/>
                  </a:cubicBezTo>
                  <a:cubicBezTo>
                    <a:pt x="52056" y="162230"/>
                    <a:pt x="54247" y="156229"/>
                    <a:pt x="56533" y="149847"/>
                  </a:cubicBezTo>
                  <a:cubicBezTo>
                    <a:pt x="60057" y="140227"/>
                    <a:pt x="64248" y="128892"/>
                    <a:pt x="69296" y="119082"/>
                  </a:cubicBezTo>
                  <a:lnTo>
                    <a:pt x="47579" y="178041"/>
                  </a:lnTo>
                  <a:cubicBezTo>
                    <a:pt x="46913" y="179851"/>
                    <a:pt x="47865" y="181947"/>
                    <a:pt x="49675" y="182613"/>
                  </a:cubicBezTo>
                  <a:cubicBezTo>
                    <a:pt x="49770" y="182613"/>
                    <a:pt x="49865" y="182708"/>
                    <a:pt x="49865" y="182708"/>
                  </a:cubicBezTo>
                  <a:cubicBezTo>
                    <a:pt x="51675" y="183280"/>
                    <a:pt x="53580" y="182328"/>
                    <a:pt x="54247" y="180518"/>
                  </a:cubicBezTo>
                  <a:lnTo>
                    <a:pt x="65391" y="150228"/>
                  </a:lnTo>
                  <a:lnTo>
                    <a:pt x="50627" y="204711"/>
                  </a:lnTo>
                  <a:cubicBezTo>
                    <a:pt x="50151" y="206616"/>
                    <a:pt x="51199" y="208521"/>
                    <a:pt x="53104" y="209093"/>
                  </a:cubicBezTo>
                  <a:cubicBezTo>
                    <a:pt x="53104" y="209093"/>
                    <a:pt x="53199" y="209093"/>
                    <a:pt x="53199" y="209093"/>
                  </a:cubicBezTo>
                  <a:cubicBezTo>
                    <a:pt x="55104" y="209569"/>
                    <a:pt x="57104" y="208521"/>
                    <a:pt x="57581" y="206616"/>
                  </a:cubicBezTo>
                  <a:lnTo>
                    <a:pt x="79869" y="124035"/>
                  </a:lnTo>
                  <a:cubicBezTo>
                    <a:pt x="77393" y="135655"/>
                    <a:pt x="74345" y="147466"/>
                    <a:pt x="71297" y="158991"/>
                  </a:cubicBezTo>
                  <a:cubicBezTo>
                    <a:pt x="68725" y="168802"/>
                    <a:pt x="66153" y="178422"/>
                    <a:pt x="64058" y="187852"/>
                  </a:cubicBezTo>
                  <a:cubicBezTo>
                    <a:pt x="63677" y="189662"/>
                    <a:pt x="64724" y="191567"/>
                    <a:pt x="66534" y="192043"/>
                  </a:cubicBezTo>
                  <a:cubicBezTo>
                    <a:pt x="66629" y="192043"/>
                    <a:pt x="66725" y="192043"/>
                    <a:pt x="66725" y="192138"/>
                  </a:cubicBezTo>
                  <a:cubicBezTo>
                    <a:pt x="68630" y="192615"/>
                    <a:pt x="70535" y="191376"/>
                    <a:pt x="71011" y="189471"/>
                  </a:cubicBezTo>
                  <a:cubicBezTo>
                    <a:pt x="73106" y="180137"/>
                    <a:pt x="75678" y="170516"/>
                    <a:pt x="78250" y="160801"/>
                  </a:cubicBezTo>
                  <a:cubicBezTo>
                    <a:pt x="80441" y="152419"/>
                    <a:pt x="82631" y="144037"/>
                    <a:pt x="84632" y="135560"/>
                  </a:cubicBezTo>
                  <a:lnTo>
                    <a:pt x="67106" y="214236"/>
                  </a:lnTo>
                  <a:cubicBezTo>
                    <a:pt x="66725" y="216046"/>
                    <a:pt x="67772" y="217951"/>
                    <a:pt x="69582" y="218427"/>
                  </a:cubicBezTo>
                  <a:cubicBezTo>
                    <a:pt x="69677" y="218427"/>
                    <a:pt x="69773" y="218523"/>
                    <a:pt x="69868" y="218523"/>
                  </a:cubicBezTo>
                  <a:cubicBezTo>
                    <a:pt x="71773" y="218904"/>
                    <a:pt x="73678" y="217761"/>
                    <a:pt x="74154" y="215856"/>
                  </a:cubicBezTo>
                  <a:lnTo>
                    <a:pt x="85584" y="164516"/>
                  </a:lnTo>
                  <a:lnTo>
                    <a:pt x="82822" y="198806"/>
                  </a:lnTo>
                  <a:cubicBezTo>
                    <a:pt x="82727" y="200520"/>
                    <a:pt x="83774" y="202044"/>
                    <a:pt x="85394" y="202521"/>
                  </a:cubicBezTo>
                  <a:cubicBezTo>
                    <a:pt x="85584" y="202616"/>
                    <a:pt x="85870" y="202616"/>
                    <a:pt x="86156" y="202616"/>
                  </a:cubicBezTo>
                  <a:cubicBezTo>
                    <a:pt x="88156" y="202806"/>
                    <a:pt x="89870" y="201282"/>
                    <a:pt x="89966" y="199377"/>
                  </a:cubicBezTo>
                  <a:lnTo>
                    <a:pt x="94633" y="141465"/>
                  </a:lnTo>
                  <a:lnTo>
                    <a:pt x="96728" y="201187"/>
                  </a:lnTo>
                  <a:cubicBezTo>
                    <a:pt x="96824" y="202806"/>
                    <a:pt x="97871" y="204045"/>
                    <a:pt x="99300" y="204521"/>
                  </a:cubicBezTo>
                  <a:cubicBezTo>
                    <a:pt x="99681" y="204616"/>
                    <a:pt x="100062" y="204711"/>
                    <a:pt x="100443" y="204711"/>
                  </a:cubicBezTo>
                  <a:cubicBezTo>
                    <a:pt x="102443" y="204616"/>
                    <a:pt x="103967" y="202997"/>
                    <a:pt x="103872" y="200997"/>
                  </a:cubicBezTo>
                  <a:lnTo>
                    <a:pt x="101586" y="135274"/>
                  </a:lnTo>
                  <a:cubicBezTo>
                    <a:pt x="101967" y="136893"/>
                    <a:pt x="102253" y="138513"/>
                    <a:pt x="102634" y="140132"/>
                  </a:cubicBezTo>
                  <a:cubicBezTo>
                    <a:pt x="106444" y="157848"/>
                    <a:pt x="110254" y="176136"/>
                    <a:pt x="113016" y="194615"/>
                  </a:cubicBezTo>
                  <a:cubicBezTo>
                    <a:pt x="113302" y="196520"/>
                    <a:pt x="115112" y="197949"/>
                    <a:pt x="117112" y="197663"/>
                  </a:cubicBezTo>
                  <a:cubicBezTo>
                    <a:pt x="119017" y="197377"/>
                    <a:pt x="120446" y="195567"/>
                    <a:pt x="120160" y="193567"/>
                  </a:cubicBezTo>
                  <a:cubicBezTo>
                    <a:pt x="117398" y="174898"/>
                    <a:pt x="113492" y="156515"/>
                    <a:pt x="109682" y="138703"/>
                  </a:cubicBezTo>
                  <a:cubicBezTo>
                    <a:pt x="107111" y="126511"/>
                    <a:pt x="104539" y="113938"/>
                    <a:pt x="102253" y="101365"/>
                  </a:cubicBezTo>
                  <a:cubicBezTo>
                    <a:pt x="110254" y="97555"/>
                    <a:pt x="116731" y="90602"/>
                    <a:pt x="119493" y="81458"/>
                  </a:cubicBezTo>
                  <a:cubicBezTo>
                    <a:pt x="124065" y="66027"/>
                    <a:pt x="116540" y="50025"/>
                    <a:pt x="102539" y="43263"/>
                  </a:cubicBezTo>
                  <a:lnTo>
                    <a:pt x="113111" y="4496"/>
                  </a:lnTo>
                  <a:cubicBezTo>
                    <a:pt x="113588" y="2591"/>
                    <a:pt x="112540" y="686"/>
                    <a:pt x="110635" y="114"/>
                  </a:cubicBezTo>
                  <a:cubicBezTo>
                    <a:pt x="108730" y="-362"/>
                    <a:pt x="106730" y="686"/>
                    <a:pt x="106253" y="2591"/>
                  </a:cubicBezTo>
                  <a:lnTo>
                    <a:pt x="95776" y="40881"/>
                  </a:lnTo>
                  <a:cubicBezTo>
                    <a:pt x="79298" y="37071"/>
                    <a:pt x="62534" y="46596"/>
                    <a:pt x="57676" y="62979"/>
                  </a:cubicBezTo>
                  <a:cubicBezTo>
                    <a:pt x="55009" y="71838"/>
                    <a:pt x="56438" y="80982"/>
                    <a:pt x="60819" y="88411"/>
                  </a:cubicBezTo>
                  <a:lnTo>
                    <a:pt x="10813" y="153467"/>
                  </a:lnTo>
                  <a:cubicBezTo>
                    <a:pt x="9479" y="154800"/>
                    <a:pt x="9765" y="157086"/>
                    <a:pt x="11289" y="158324"/>
                  </a:cubicBezTo>
                  <a:close/>
                  <a:moveTo>
                    <a:pt x="90156" y="108414"/>
                  </a:moveTo>
                  <a:lnTo>
                    <a:pt x="89775" y="112795"/>
                  </a:lnTo>
                  <a:lnTo>
                    <a:pt x="87394" y="123463"/>
                  </a:lnTo>
                  <a:cubicBezTo>
                    <a:pt x="88442" y="118415"/>
                    <a:pt x="89394" y="113462"/>
                    <a:pt x="90156" y="10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36" name="Google Shape;236;p2"/>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007 Quote">
  <p:cSld name="CUSTOM_6">
    <p:spTree>
      <p:nvGrpSpPr>
        <p:cNvPr id="1" name="Shape 1355"/>
        <p:cNvGrpSpPr/>
        <p:nvPr/>
      </p:nvGrpSpPr>
      <p:grpSpPr>
        <a:xfrm>
          <a:off x="0" y="0"/>
          <a:ext cx="0" cy="0"/>
          <a:chOff x="0" y="0"/>
          <a:chExt cx="0" cy="0"/>
        </a:xfrm>
      </p:grpSpPr>
      <p:grpSp>
        <p:nvGrpSpPr>
          <p:cNvPr id="1356" name="Google Shape;1356;p11"/>
          <p:cNvGrpSpPr/>
          <p:nvPr/>
        </p:nvGrpSpPr>
        <p:grpSpPr>
          <a:xfrm flipH="1">
            <a:off x="9713529" y="4595612"/>
            <a:ext cx="395813" cy="1095793"/>
            <a:chOff x="2092779" y="2646725"/>
            <a:chExt cx="1565718" cy="4334625"/>
          </a:xfrm>
        </p:grpSpPr>
        <p:sp>
          <p:nvSpPr>
            <p:cNvPr id="1357" name="Google Shape;1357;p11"/>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8" name="Google Shape;1358;p11"/>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9" name="Google Shape;1359;p11"/>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0" name="Google Shape;1360;p11"/>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1" name="Google Shape;1361;p11"/>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2" name="Google Shape;1362;p11"/>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3" name="Google Shape;1363;p11"/>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4" name="Google Shape;1364;p11"/>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5" name="Google Shape;1365;p11"/>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6" name="Google Shape;1366;p11"/>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7" name="Google Shape;1367;p11"/>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8" name="Google Shape;1368;p11"/>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69" name="Google Shape;1369;p11"/>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0" name="Google Shape;1370;p11"/>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1" name="Google Shape;1371;p11"/>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2" name="Google Shape;1372;p11"/>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373" name="Google Shape;1373;p11"/>
          <p:cNvSpPr/>
          <p:nvPr/>
        </p:nvSpPr>
        <p:spPr>
          <a:xfrm>
            <a:off x="0" y="5609124"/>
            <a:ext cx="12181522" cy="1250347"/>
          </a:xfrm>
          <a:custGeom>
            <a:avLst/>
            <a:gdLst/>
            <a:ahLst/>
            <a:cxnLst/>
            <a:rect l="l" t="t" r="r" b="b"/>
            <a:pathLst>
              <a:path w="12181522" h="2348069" extrusionOk="0">
                <a:moveTo>
                  <a:pt x="0" y="617663"/>
                </a:moveTo>
                <a:cubicBezTo>
                  <a:pt x="480441" y="665002"/>
                  <a:pt x="876776" y="647285"/>
                  <a:pt x="1167384" y="617663"/>
                </a:cubicBezTo>
                <a:cubicBezTo>
                  <a:pt x="1725644" y="560703"/>
                  <a:pt x="1822609" y="466977"/>
                  <a:pt x="2310384" y="452594"/>
                </a:cubicBezTo>
                <a:cubicBezTo>
                  <a:pt x="2857500" y="436497"/>
                  <a:pt x="2904744" y="549464"/>
                  <a:pt x="3440716" y="528794"/>
                </a:cubicBezTo>
                <a:cubicBezTo>
                  <a:pt x="3942303" y="509459"/>
                  <a:pt x="3974211" y="407732"/>
                  <a:pt x="4494848" y="350963"/>
                </a:cubicBezTo>
                <a:cubicBezTo>
                  <a:pt x="5079111" y="287336"/>
                  <a:pt x="5213985" y="396397"/>
                  <a:pt x="6031516" y="427163"/>
                </a:cubicBezTo>
                <a:cubicBezTo>
                  <a:pt x="6649212" y="450404"/>
                  <a:pt x="7112603" y="408398"/>
                  <a:pt x="7466648" y="376394"/>
                </a:cubicBezTo>
                <a:cubicBezTo>
                  <a:pt x="8393049" y="292479"/>
                  <a:pt x="8809577" y="139603"/>
                  <a:pt x="9308116" y="58926"/>
                </a:cubicBezTo>
                <a:cubicBezTo>
                  <a:pt x="9950578" y="-45087"/>
                  <a:pt x="10904030" y="-57469"/>
                  <a:pt x="12181523" y="414494"/>
                </a:cubicBezTo>
                <a:cubicBezTo>
                  <a:pt x="12181523" y="1059051"/>
                  <a:pt x="12181523" y="1703513"/>
                  <a:pt x="12181523" y="2348069"/>
                </a:cubicBezTo>
                <a:cubicBezTo>
                  <a:pt x="8121015" y="2348069"/>
                  <a:pt x="4060603" y="2348069"/>
                  <a:pt x="95" y="2348069"/>
                </a:cubicBezTo>
                <a:cubicBezTo>
                  <a:pt x="0" y="1771235"/>
                  <a:pt x="0" y="1194401"/>
                  <a:pt x="0" y="61766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a:p>
        </p:txBody>
      </p:sp>
      <p:sp>
        <p:nvSpPr>
          <p:cNvPr id="1374" name="Google Shape;1374;p11"/>
          <p:cNvSpPr txBox="1">
            <a:spLocks noGrp="1"/>
          </p:cNvSpPr>
          <p:nvPr>
            <p:ph type="title"/>
          </p:nvPr>
        </p:nvSpPr>
        <p:spPr>
          <a:xfrm>
            <a:off x="4460775" y="1873525"/>
            <a:ext cx="7192800" cy="3160800"/>
          </a:xfrm>
          <a:prstGeom prst="rect">
            <a:avLst/>
          </a:prstGeom>
        </p:spPr>
        <p:txBody>
          <a:bodyPr spcFirstLastPara="1" wrap="square" lIns="121900" tIns="121900" rIns="121900" bIns="121900" anchor="ctr" anchorCtr="0">
            <a:noAutofit/>
          </a:bodyPr>
          <a:lstStyle>
            <a:lvl1pPr lvl="0" rtl="0">
              <a:spcBef>
                <a:spcPts val="0"/>
              </a:spcBef>
              <a:spcAft>
                <a:spcPts val="0"/>
              </a:spcAft>
              <a:buSzPts val="4500"/>
              <a:buNone/>
              <a:defRPr sz="4500"/>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a:endParaRPr/>
          </a:p>
        </p:txBody>
      </p:sp>
      <p:grpSp>
        <p:nvGrpSpPr>
          <p:cNvPr id="1375" name="Google Shape;1375;p11"/>
          <p:cNvGrpSpPr/>
          <p:nvPr/>
        </p:nvGrpSpPr>
        <p:grpSpPr>
          <a:xfrm>
            <a:off x="413436" y="286863"/>
            <a:ext cx="3796290" cy="6571129"/>
            <a:chOff x="413436" y="286863"/>
            <a:chExt cx="3796290" cy="6571129"/>
          </a:xfrm>
        </p:grpSpPr>
        <p:grpSp>
          <p:nvGrpSpPr>
            <p:cNvPr id="1376" name="Google Shape;1376;p11"/>
            <p:cNvGrpSpPr/>
            <p:nvPr/>
          </p:nvGrpSpPr>
          <p:grpSpPr>
            <a:xfrm>
              <a:off x="413436" y="888570"/>
              <a:ext cx="3551372" cy="5969422"/>
              <a:chOff x="6083206" y="494419"/>
              <a:chExt cx="3551372" cy="5969422"/>
            </a:xfrm>
          </p:grpSpPr>
          <p:grpSp>
            <p:nvGrpSpPr>
              <p:cNvPr id="1377" name="Google Shape;1377;p11"/>
              <p:cNvGrpSpPr/>
              <p:nvPr/>
            </p:nvGrpSpPr>
            <p:grpSpPr>
              <a:xfrm>
                <a:off x="6516762" y="5322936"/>
                <a:ext cx="495570" cy="986885"/>
                <a:chOff x="4753275" y="5275039"/>
                <a:chExt cx="495570" cy="986885"/>
              </a:xfrm>
            </p:grpSpPr>
            <p:sp>
              <p:nvSpPr>
                <p:cNvPr id="1378" name="Google Shape;1378;p11"/>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79" name="Google Shape;1379;p11"/>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380" name="Google Shape;1380;p11"/>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81" name="Google Shape;1381;p11"/>
              <p:cNvGrpSpPr/>
              <p:nvPr/>
            </p:nvGrpSpPr>
            <p:grpSpPr>
              <a:xfrm>
                <a:off x="8357373" y="5383706"/>
                <a:ext cx="495474" cy="986885"/>
                <a:chOff x="6593886" y="5335809"/>
                <a:chExt cx="495474" cy="986885"/>
              </a:xfrm>
            </p:grpSpPr>
            <p:sp>
              <p:nvSpPr>
                <p:cNvPr id="1382" name="Google Shape;1382;p11"/>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3" name="Google Shape;1383;p11"/>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384" name="Google Shape;1384;p11"/>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85" name="Google Shape;1385;p11"/>
              <p:cNvGrpSpPr/>
              <p:nvPr/>
            </p:nvGrpSpPr>
            <p:grpSpPr>
              <a:xfrm>
                <a:off x="6386253" y="5289694"/>
                <a:ext cx="609130" cy="558069"/>
                <a:chOff x="4622766" y="5241797"/>
                <a:chExt cx="609130" cy="558069"/>
              </a:xfrm>
            </p:grpSpPr>
            <p:sp>
              <p:nvSpPr>
                <p:cNvPr id="1386" name="Google Shape;1386;p11"/>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87" name="Google Shape;1387;p11"/>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88" name="Google Shape;1388;p11"/>
              <p:cNvGrpSpPr/>
              <p:nvPr/>
            </p:nvGrpSpPr>
            <p:grpSpPr>
              <a:xfrm>
                <a:off x="8264529" y="5273478"/>
                <a:ext cx="604287" cy="547806"/>
                <a:chOff x="6501042" y="5225581"/>
                <a:chExt cx="604287" cy="547806"/>
              </a:xfrm>
            </p:grpSpPr>
            <p:sp>
              <p:nvSpPr>
                <p:cNvPr id="1389" name="Google Shape;1389;p11"/>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0" name="Google Shape;1390;p11"/>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91" name="Google Shape;1391;p11"/>
              <p:cNvGrpSpPr/>
              <p:nvPr/>
            </p:nvGrpSpPr>
            <p:grpSpPr>
              <a:xfrm>
                <a:off x="6786424" y="5231401"/>
                <a:ext cx="416789" cy="1135760"/>
                <a:chOff x="5022937" y="5183504"/>
                <a:chExt cx="416789" cy="1135760"/>
              </a:xfrm>
            </p:grpSpPr>
            <p:sp>
              <p:nvSpPr>
                <p:cNvPr id="1392" name="Google Shape;1392;p11"/>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3" name="Google Shape;1393;p11"/>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394" name="Google Shape;1394;p11"/>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95" name="Google Shape;1395;p11"/>
              <p:cNvGrpSpPr/>
              <p:nvPr/>
            </p:nvGrpSpPr>
            <p:grpSpPr>
              <a:xfrm>
                <a:off x="8615700" y="5328080"/>
                <a:ext cx="416789" cy="1135761"/>
                <a:chOff x="6852213" y="5280183"/>
                <a:chExt cx="416789" cy="1135761"/>
              </a:xfrm>
            </p:grpSpPr>
            <p:sp>
              <p:nvSpPr>
                <p:cNvPr id="1396" name="Google Shape;1396;p11"/>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97" name="Google Shape;1397;p11"/>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98" name="Google Shape;1398;p11"/>
              <p:cNvGrpSpPr/>
              <p:nvPr/>
            </p:nvGrpSpPr>
            <p:grpSpPr>
              <a:xfrm>
                <a:off x="6083206" y="3943301"/>
                <a:ext cx="516683" cy="555818"/>
                <a:chOff x="4319719" y="3895404"/>
                <a:chExt cx="516683" cy="555818"/>
              </a:xfrm>
            </p:grpSpPr>
            <p:sp>
              <p:nvSpPr>
                <p:cNvPr id="1399" name="Google Shape;1399;p11"/>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0" name="Google Shape;1400;p11"/>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01" name="Google Shape;1401;p11"/>
              <p:cNvGrpSpPr/>
              <p:nvPr/>
            </p:nvGrpSpPr>
            <p:grpSpPr>
              <a:xfrm>
                <a:off x="6257831" y="912088"/>
                <a:ext cx="3376747" cy="4718505"/>
                <a:chOff x="4494344" y="864191"/>
                <a:chExt cx="3376747" cy="4718505"/>
              </a:xfrm>
            </p:grpSpPr>
            <p:sp>
              <p:nvSpPr>
                <p:cNvPr id="1402" name="Google Shape;1402;p11"/>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3" name="Google Shape;1403;p11"/>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404" name="Google Shape;1404;p11"/>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5" name="Google Shape;1405;p11"/>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6" name="Google Shape;1406;p11"/>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7" name="Google Shape;1407;p11"/>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8" name="Google Shape;1408;p11"/>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09" name="Google Shape;1409;p11"/>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0" name="Google Shape;1410;p11"/>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1" name="Google Shape;1411;p11"/>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2" name="Google Shape;1412;p11"/>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3" name="Google Shape;1413;p11"/>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4" name="Google Shape;1414;p11"/>
              <p:cNvSpPr/>
              <p:nvPr/>
            </p:nvSpPr>
            <p:spPr>
              <a:xfrm>
                <a:off x="8834604" y="494419"/>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5" name="Google Shape;1415;p11"/>
              <p:cNvSpPr/>
              <p:nvPr/>
            </p:nvSpPr>
            <p:spPr>
              <a:xfrm>
                <a:off x="7892434" y="720192"/>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6" name="Google Shape;1416;p11"/>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7" name="Google Shape;1417;p11"/>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18" name="Google Shape;1418;p11"/>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19" name="Google Shape;1419;p11"/>
              <p:cNvGrpSpPr/>
              <p:nvPr/>
            </p:nvGrpSpPr>
            <p:grpSpPr>
              <a:xfrm>
                <a:off x="6650191" y="5328651"/>
                <a:ext cx="609320" cy="558260"/>
                <a:chOff x="4886704" y="5280754"/>
                <a:chExt cx="609320" cy="558260"/>
              </a:xfrm>
            </p:grpSpPr>
            <p:sp>
              <p:nvSpPr>
                <p:cNvPr id="1420" name="Google Shape;1420;p11"/>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21" name="Google Shape;1421;p11"/>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22" name="Google Shape;1422;p11"/>
              <p:cNvGrpSpPr/>
              <p:nvPr/>
            </p:nvGrpSpPr>
            <p:grpSpPr>
              <a:xfrm>
                <a:off x="8440360" y="5294718"/>
                <a:ext cx="604287" cy="547806"/>
                <a:chOff x="6676873" y="5246821"/>
                <a:chExt cx="604287" cy="547806"/>
              </a:xfrm>
            </p:grpSpPr>
            <p:sp>
              <p:nvSpPr>
                <p:cNvPr id="1423" name="Google Shape;1423;p11"/>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24" name="Google Shape;1424;p11"/>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425" name="Google Shape;1425;p11"/>
            <p:cNvSpPr/>
            <p:nvPr/>
          </p:nvSpPr>
          <p:spPr>
            <a:xfrm rot="-439219">
              <a:off x="3472943" y="1997128"/>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26" name="Google Shape;1426;p11"/>
            <p:cNvSpPr/>
            <p:nvPr/>
          </p:nvSpPr>
          <p:spPr>
            <a:xfrm rot="-439219">
              <a:off x="2546694" y="2246647"/>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27" name="Google Shape;1427;p11"/>
            <p:cNvSpPr/>
            <p:nvPr/>
          </p:nvSpPr>
          <p:spPr>
            <a:xfrm rot="-612915">
              <a:off x="3203476" y="1867219"/>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28" name="Google Shape;1428;p11"/>
            <p:cNvSpPr/>
            <p:nvPr/>
          </p:nvSpPr>
          <p:spPr>
            <a:xfrm>
              <a:off x="2898560" y="2124478"/>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29" name="Google Shape;1429;p11"/>
            <p:cNvGrpSpPr/>
            <p:nvPr/>
          </p:nvGrpSpPr>
          <p:grpSpPr>
            <a:xfrm>
              <a:off x="3017104" y="2234830"/>
              <a:ext cx="285096" cy="95161"/>
              <a:chOff x="6904862" y="1761355"/>
              <a:chExt cx="285096" cy="95161"/>
            </a:xfrm>
          </p:grpSpPr>
          <p:sp>
            <p:nvSpPr>
              <p:cNvPr id="1430" name="Google Shape;1430;p11"/>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31" name="Google Shape;1431;p11"/>
              <p:cNvGrpSpPr/>
              <p:nvPr/>
            </p:nvGrpSpPr>
            <p:grpSpPr>
              <a:xfrm>
                <a:off x="6968965" y="1761355"/>
                <a:ext cx="220992" cy="95161"/>
                <a:chOff x="6968965" y="1761355"/>
                <a:chExt cx="220992" cy="95161"/>
              </a:xfrm>
            </p:grpSpPr>
            <p:sp>
              <p:nvSpPr>
                <p:cNvPr id="1432" name="Google Shape;1432;p11"/>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33" name="Google Shape;1433;p11"/>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434" name="Google Shape;1434;p11"/>
            <p:cNvSpPr/>
            <p:nvPr/>
          </p:nvSpPr>
          <p:spPr>
            <a:xfrm>
              <a:off x="3160455" y="2319610"/>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35" name="Google Shape;1435;p11"/>
            <p:cNvSpPr/>
            <p:nvPr/>
          </p:nvSpPr>
          <p:spPr>
            <a:xfrm>
              <a:off x="3081684" y="2415907"/>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36" name="Google Shape;1436;p11"/>
            <p:cNvGrpSpPr/>
            <p:nvPr/>
          </p:nvGrpSpPr>
          <p:grpSpPr>
            <a:xfrm>
              <a:off x="3202146" y="1814118"/>
              <a:ext cx="238631" cy="133635"/>
              <a:chOff x="7166104" y="1340643"/>
              <a:chExt cx="238631" cy="133635"/>
            </a:xfrm>
          </p:grpSpPr>
          <p:sp>
            <p:nvSpPr>
              <p:cNvPr id="1437" name="Google Shape;1437;p11"/>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38" name="Google Shape;1438;p11"/>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39" name="Google Shape;1439;p11"/>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40" name="Google Shape;1440;p11"/>
            <p:cNvGrpSpPr/>
            <p:nvPr/>
          </p:nvGrpSpPr>
          <p:grpSpPr>
            <a:xfrm>
              <a:off x="2630006" y="2036204"/>
              <a:ext cx="254889" cy="127723"/>
              <a:chOff x="6442614" y="1510794"/>
              <a:chExt cx="254889" cy="127723"/>
            </a:xfrm>
          </p:grpSpPr>
          <p:sp>
            <p:nvSpPr>
              <p:cNvPr id="1441" name="Google Shape;1441;p11"/>
              <p:cNvSpPr/>
              <p:nvPr/>
            </p:nvSpPr>
            <p:spPr>
              <a:xfrm>
                <a:off x="6497938" y="1510794"/>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5"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2" name="Google Shape;1442;p11"/>
              <p:cNvSpPr/>
              <p:nvPr/>
            </p:nvSpPr>
            <p:spPr>
              <a:xfrm>
                <a:off x="6457282" y="1554003"/>
                <a:ext cx="52863" cy="29972"/>
              </a:xfrm>
              <a:custGeom>
                <a:avLst/>
                <a:gdLst/>
                <a:ahLst/>
                <a:cxnLst/>
                <a:rect l="l" t="t" r="r" b="b"/>
                <a:pathLst>
                  <a:path w="52863" h="29972" extrusionOk="0">
                    <a:moveTo>
                      <a:pt x="52864" y="24098"/>
                    </a:moveTo>
                    <a:cubicBezTo>
                      <a:pt x="48482" y="27813"/>
                      <a:pt x="42672" y="29623"/>
                      <a:pt x="36862" y="29908"/>
                    </a:cubicBezTo>
                    <a:cubicBezTo>
                      <a:pt x="31052" y="30290"/>
                      <a:pt x="25146" y="28956"/>
                      <a:pt x="19812" y="26575"/>
                    </a:cubicBezTo>
                    <a:cubicBezTo>
                      <a:pt x="14478" y="24098"/>
                      <a:pt x="9620" y="20479"/>
                      <a:pt x="6096" y="15811"/>
                    </a:cubicBezTo>
                    <a:cubicBezTo>
                      <a:pt x="2477" y="11240"/>
                      <a:pt x="95" y="5715"/>
                      <a:pt x="0" y="0"/>
                    </a:cubicBezTo>
                    <a:cubicBezTo>
                      <a:pt x="7430" y="8382"/>
                      <a:pt x="15050" y="13906"/>
                      <a:pt x="23813" y="17907"/>
                    </a:cubicBezTo>
                    <a:cubicBezTo>
                      <a:pt x="32480" y="21907"/>
                      <a:pt x="41624"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3" name="Google Shape;1443;p11"/>
              <p:cNvSpPr/>
              <p:nvPr/>
            </p:nvSpPr>
            <p:spPr>
              <a:xfrm>
                <a:off x="6442614" y="1594008"/>
                <a:ext cx="68103" cy="29875"/>
              </a:xfrm>
              <a:custGeom>
                <a:avLst/>
                <a:gdLst/>
                <a:ahLst/>
                <a:cxnLst/>
                <a:rect l="l" t="t" r="r" b="b"/>
                <a:pathLst>
                  <a:path w="68103" h="29875" extrusionOk="0">
                    <a:moveTo>
                      <a:pt x="68104" y="10001"/>
                    </a:moveTo>
                    <a:cubicBezTo>
                      <a:pt x="65437" y="16764"/>
                      <a:pt x="59722" y="22289"/>
                      <a:pt x="52959" y="25718"/>
                    </a:cubicBezTo>
                    <a:cubicBezTo>
                      <a:pt x="46196" y="29242"/>
                      <a:pt x="38291" y="30575"/>
                      <a:pt x="30480" y="29527"/>
                    </a:cubicBezTo>
                    <a:cubicBezTo>
                      <a:pt x="22670" y="28289"/>
                      <a:pt x="15430" y="24765"/>
                      <a:pt x="10001" y="19431"/>
                    </a:cubicBezTo>
                    <a:cubicBezTo>
                      <a:pt x="4477" y="14192"/>
                      <a:pt x="667" y="7239"/>
                      <a:pt x="0" y="0"/>
                    </a:cubicBezTo>
                    <a:cubicBezTo>
                      <a:pt x="4382" y="5715"/>
                      <a:pt x="9239" y="10192"/>
                      <a:pt x="14573" y="13621"/>
                    </a:cubicBezTo>
                    <a:cubicBezTo>
                      <a:pt x="20003" y="16954"/>
                      <a:pt x="25813" y="19336"/>
                      <a:pt x="31813" y="20098"/>
                    </a:cubicBezTo>
                    <a:cubicBezTo>
                      <a:pt x="37814" y="21050"/>
                      <a:pt x="44005" y="20479"/>
                      <a:pt x="50197" y="18764"/>
                    </a:cubicBezTo>
                    <a:cubicBezTo>
                      <a:pt x="56388" y="17145"/>
                      <a:pt x="62293"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444" name="Google Shape;1444;p11"/>
            <p:cNvSpPr/>
            <p:nvPr/>
          </p:nvSpPr>
          <p:spPr>
            <a:xfrm>
              <a:off x="1375791" y="4776996"/>
              <a:ext cx="261301" cy="94507"/>
            </a:xfrm>
            <a:custGeom>
              <a:avLst/>
              <a:gdLst/>
              <a:ahLst/>
              <a:cxnLst/>
              <a:rect l="l" t="t" r="r" b="b"/>
              <a:pathLst>
                <a:path w="251502" h="90963" extrusionOk="0">
                  <a:moveTo>
                    <a:pt x="134655" y="90964"/>
                  </a:moveTo>
                  <a:cubicBezTo>
                    <a:pt x="134560" y="90964"/>
                    <a:pt x="134370" y="90964"/>
                    <a:pt x="134274" y="90964"/>
                  </a:cubicBezTo>
                  <a:cubicBezTo>
                    <a:pt x="122368" y="90773"/>
                    <a:pt x="110843" y="84011"/>
                    <a:pt x="103604" y="72676"/>
                  </a:cubicBezTo>
                  <a:cubicBezTo>
                    <a:pt x="100937" y="68485"/>
                    <a:pt x="99032" y="64008"/>
                    <a:pt x="97889" y="59436"/>
                  </a:cubicBezTo>
                  <a:cubicBezTo>
                    <a:pt x="93126" y="66104"/>
                    <a:pt x="86745" y="71819"/>
                    <a:pt x="79029" y="76105"/>
                  </a:cubicBezTo>
                  <a:cubicBezTo>
                    <a:pt x="64170" y="84487"/>
                    <a:pt x="47406" y="86011"/>
                    <a:pt x="33119" y="80296"/>
                  </a:cubicBezTo>
                  <a:cubicBezTo>
                    <a:pt x="18831" y="74581"/>
                    <a:pt x="7782" y="62008"/>
                    <a:pt x="2734" y="45720"/>
                  </a:cubicBezTo>
                  <a:cubicBezTo>
                    <a:pt x="-2314" y="29432"/>
                    <a:pt x="-314" y="12763"/>
                    <a:pt x="8259" y="0"/>
                  </a:cubicBezTo>
                  <a:lnTo>
                    <a:pt x="14164" y="4001"/>
                  </a:lnTo>
                  <a:cubicBezTo>
                    <a:pt x="6925" y="14859"/>
                    <a:pt x="5211" y="29623"/>
                    <a:pt x="9497" y="43625"/>
                  </a:cubicBezTo>
                  <a:cubicBezTo>
                    <a:pt x="13878" y="57626"/>
                    <a:pt x="23689" y="68866"/>
                    <a:pt x="35690" y="73628"/>
                  </a:cubicBezTo>
                  <a:cubicBezTo>
                    <a:pt x="47787" y="78391"/>
                    <a:pt x="62646" y="77057"/>
                    <a:pt x="75410" y="69818"/>
                  </a:cubicBezTo>
                  <a:cubicBezTo>
                    <a:pt x="85506" y="64103"/>
                    <a:pt x="93222" y="55436"/>
                    <a:pt x="97032" y="45720"/>
                  </a:cubicBezTo>
                  <a:cubicBezTo>
                    <a:pt x="97413" y="42672"/>
                    <a:pt x="98270" y="39814"/>
                    <a:pt x="99508" y="37052"/>
                  </a:cubicBezTo>
                  <a:lnTo>
                    <a:pt x="111128" y="10763"/>
                  </a:lnTo>
                  <a:lnTo>
                    <a:pt x="106366" y="39053"/>
                  </a:lnTo>
                  <a:cubicBezTo>
                    <a:pt x="105890" y="42005"/>
                    <a:pt x="105128" y="44863"/>
                    <a:pt x="104080" y="47625"/>
                  </a:cubicBezTo>
                  <a:cubicBezTo>
                    <a:pt x="103318" y="54578"/>
                    <a:pt x="105223" y="62008"/>
                    <a:pt x="109509" y="68771"/>
                  </a:cubicBezTo>
                  <a:cubicBezTo>
                    <a:pt x="115510" y="78105"/>
                    <a:pt x="124749" y="83725"/>
                    <a:pt x="134274" y="83820"/>
                  </a:cubicBezTo>
                  <a:cubicBezTo>
                    <a:pt x="134370" y="83820"/>
                    <a:pt x="134465" y="83820"/>
                    <a:pt x="134560" y="83820"/>
                  </a:cubicBezTo>
                  <a:cubicBezTo>
                    <a:pt x="143990" y="83820"/>
                    <a:pt x="153229" y="78486"/>
                    <a:pt x="159420" y="69437"/>
                  </a:cubicBezTo>
                  <a:cubicBezTo>
                    <a:pt x="165611" y="60293"/>
                    <a:pt x="167136" y="49530"/>
                    <a:pt x="163516" y="40767"/>
                  </a:cubicBezTo>
                  <a:lnTo>
                    <a:pt x="169898" y="37529"/>
                  </a:lnTo>
                  <a:cubicBezTo>
                    <a:pt x="177041" y="49244"/>
                    <a:pt x="185614" y="62294"/>
                    <a:pt x="198092" y="70199"/>
                  </a:cubicBezTo>
                  <a:cubicBezTo>
                    <a:pt x="208569" y="76771"/>
                    <a:pt x="225047" y="79820"/>
                    <a:pt x="236478" y="71057"/>
                  </a:cubicBezTo>
                  <a:cubicBezTo>
                    <a:pt x="241811" y="66961"/>
                    <a:pt x="244859" y="59531"/>
                    <a:pt x="244288" y="52102"/>
                  </a:cubicBezTo>
                  <a:cubicBezTo>
                    <a:pt x="243812" y="46101"/>
                    <a:pt x="241049" y="41243"/>
                    <a:pt x="236668" y="38767"/>
                  </a:cubicBezTo>
                  <a:lnTo>
                    <a:pt x="240192" y="32576"/>
                  </a:lnTo>
                  <a:cubicBezTo>
                    <a:pt x="246765" y="36290"/>
                    <a:pt x="250860" y="43148"/>
                    <a:pt x="251432" y="51626"/>
                  </a:cubicBezTo>
                  <a:cubicBezTo>
                    <a:pt x="252099" y="61341"/>
                    <a:pt x="248003" y="71247"/>
                    <a:pt x="240859" y="76771"/>
                  </a:cubicBezTo>
                  <a:cubicBezTo>
                    <a:pt x="226762" y="87630"/>
                    <a:pt x="206855" y="84201"/>
                    <a:pt x="194282" y="76295"/>
                  </a:cubicBezTo>
                  <a:cubicBezTo>
                    <a:pt x="185233" y="70676"/>
                    <a:pt x="178280" y="62770"/>
                    <a:pt x="172374" y="54578"/>
                  </a:cubicBezTo>
                  <a:cubicBezTo>
                    <a:pt x="171707" y="61055"/>
                    <a:pt x="169326" y="67532"/>
                    <a:pt x="165326" y="73533"/>
                  </a:cubicBezTo>
                  <a:cubicBezTo>
                    <a:pt x="157896" y="84487"/>
                    <a:pt x="146466" y="90964"/>
                    <a:pt x="134655"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5" name="Google Shape;1445;p11"/>
            <p:cNvSpPr/>
            <p:nvPr/>
          </p:nvSpPr>
          <p:spPr>
            <a:xfrm>
              <a:off x="1796232" y="4376506"/>
              <a:ext cx="272544" cy="129144"/>
            </a:xfrm>
            <a:custGeom>
              <a:avLst/>
              <a:gdLst/>
              <a:ahLst/>
              <a:cxnLst/>
              <a:rect l="l" t="t" r="r" b="b"/>
              <a:pathLst>
                <a:path w="262324" h="124301" extrusionOk="0">
                  <a:moveTo>
                    <a:pt x="61532" y="124206"/>
                  </a:moveTo>
                  <a:cubicBezTo>
                    <a:pt x="32195"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441"/>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591" y="112300"/>
                  </a:cubicBezTo>
                  <a:cubicBezTo>
                    <a:pt x="141732" y="104870"/>
                    <a:pt x="128492"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6" name="Google Shape;1446;p11"/>
            <p:cNvSpPr/>
            <p:nvPr/>
          </p:nvSpPr>
          <p:spPr>
            <a:xfrm>
              <a:off x="1144813" y="4698159"/>
              <a:ext cx="121586" cy="244636"/>
            </a:xfrm>
            <a:custGeom>
              <a:avLst/>
              <a:gdLst/>
              <a:ahLst/>
              <a:cxnLst/>
              <a:rect l="l" t="t" r="r" b="b"/>
              <a:pathLst>
                <a:path w="117027" h="235462" extrusionOk="0">
                  <a:moveTo>
                    <a:pt x="116864" y="177265"/>
                  </a:moveTo>
                  <a:lnTo>
                    <a:pt x="90480" y="99636"/>
                  </a:lnTo>
                  <a:cubicBezTo>
                    <a:pt x="96957" y="94016"/>
                    <a:pt x="101243" y="85825"/>
                    <a:pt x="101624" y="76586"/>
                  </a:cubicBezTo>
                  <a:cubicBezTo>
                    <a:pt x="102291" y="59441"/>
                    <a:pt x="89432" y="45153"/>
                    <a:pt x="72668" y="43438"/>
                  </a:cubicBezTo>
                  <a:lnTo>
                    <a:pt x="75049" y="3814"/>
                  </a:lnTo>
                  <a:cubicBezTo>
                    <a:pt x="75144" y="1814"/>
                    <a:pt x="73620" y="195"/>
                    <a:pt x="71715" y="4"/>
                  </a:cubicBezTo>
                  <a:cubicBezTo>
                    <a:pt x="69715" y="-91"/>
                    <a:pt x="68096" y="1338"/>
                    <a:pt x="67905" y="3338"/>
                  </a:cubicBezTo>
                  <a:lnTo>
                    <a:pt x="65524" y="43438"/>
                  </a:lnTo>
                  <a:cubicBezTo>
                    <a:pt x="50094" y="45344"/>
                    <a:pt x="37806" y="58107"/>
                    <a:pt x="37140" y="74204"/>
                  </a:cubicBezTo>
                  <a:cubicBezTo>
                    <a:pt x="36759" y="83729"/>
                    <a:pt x="40664" y="92397"/>
                    <a:pt x="47045" y="98588"/>
                  </a:cubicBezTo>
                  <a:cubicBezTo>
                    <a:pt x="40854" y="109828"/>
                    <a:pt x="34377" y="120877"/>
                    <a:pt x="27995" y="131640"/>
                  </a:cubicBezTo>
                  <a:cubicBezTo>
                    <a:pt x="18661" y="147261"/>
                    <a:pt x="9041" y="163454"/>
                    <a:pt x="373" y="180218"/>
                  </a:cubicBezTo>
                  <a:cubicBezTo>
                    <a:pt x="-484" y="182027"/>
                    <a:pt x="182" y="184123"/>
                    <a:pt x="1897" y="185075"/>
                  </a:cubicBezTo>
                  <a:cubicBezTo>
                    <a:pt x="3707" y="185933"/>
                    <a:pt x="5802" y="185266"/>
                    <a:pt x="6660" y="183551"/>
                  </a:cubicBezTo>
                  <a:cubicBezTo>
                    <a:pt x="15137" y="166978"/>
                    <a:pt x="24757" y="150880"/>
                    <a:pt x="33996" y="135260"/>
                  </a:cubicBezTo>
                  <a:cubicBezTo>
                    <a:pt x="34853" y="133831"/>
                    <a:pt x="35711" y="132402"/>
                    <a:pt x="36473" y="130973"/>
                  </a:cubicBezTo>
                  <a:lnTo>
                    <a:pt x="13232" y="192505"/>
                  </a:lnTo>
                  <a:cubicBezTo>
                    <a:pt x="12565" y="194314"/>
                    <a:pt x="13422" y="196410"/>
                    <a:pt x="15327" y="197077"/>
                  </a:cubicBezTo>
                  <a:cubicBezTo>
                    <a:pt x="15708" y="197267"/>
                    <a:pt x="16089" y="197267"/>
                    <a:pt x="16470" y="197267"/>
                  </a:cubicBezTo>
                  <a:cubicBezTo>
                    <a:pt x="17994" y="197362"/>
                    <a:pt x="19423" y="196410"/>
                    <a:pt x="19899" y="194981"/>
                  </a:cubicBezTo>
                  <a:lnTo>
                    <a:pt x="41045" y="139070"/>
                  </a:lnTo>
                  <a:lnTo>
                    <a:pt x="26853" y="195362"/>
                  </a:lnTo>
                  <a:cubicBezTo>
                    <a:pt x="26376" y="197267"/>
                    <a:pt x="27519" y="199268"/>
                    <a:pt x="29424" y="199744"/>
                  </a:cubicBezTo>
                  <a:cubicBezTo>
                    <a:pt x="29710" y="199839"/>
                    <a:pt x="29901" y="199839"/>
                    <a:pt x="30186" y="199839"/>
                  </a:cubicBezTo>
                  <a:cubicBezTo>
                    <a:pt x="31805" y="199934"/>
                    <a:pt x="33330" y="198791"/>
                    <a:pt x="33806" y="197172"/>
                  </a:cubicBezTo>
                  <a:lnTo>
                    <a:pt x="42188" y="163835"/>
                  </a:lnTo>
                  <a:lnTo>
                    <a:pt x="36473" y="216127"/>
                  </a:lnTo>
                  <a:cubicBezTo>
                    <a:pt x="36282" y="218127"/>
                    <a:pt x="37711" y="219842"/>
                    <a:pt x="39616" y="220032"/>
                  </a:cubicBezTo>
                  <a:cubicBezTo>
                    <a:pt x="39711" y="220032"/>
                    <a:pt x="39807" y="220032"/>
                    <a:pt x="39902" y="220032"/>
                  </a:cubicBezTo>
                  <a:cubicBezTo>
                    <a:pt x="41712" y="220127"/>
                    <a:pt x="43426" y="218699"/>
                    <a:pt x="43617" y="216889"/>
                  </a:cubicBezTo>
                  <a:lnTo>
                    <a:pt x="52284" y="136784"/>
                  </a:lnTo>
                  <a:cubicBezTo>
                    <a:pt x="51427" y="145451"/>
                    <a:pt x="50760" y="154119"/>
                    <a:pt x="50189" y="162692"/>
                  </a:cubicBezTo>
                  <a:cubicBezTo>
                    <a:pt x="49522" y="172693"/>
                    <a:pt x="48760" y="182599"/>
                    <a:pt x="47808" y="192124"/>
                  </a:cubicBezTo>
                  <a:cubicBezTo>
                    <a:pt x="47617" y="194124"/>
                    <a:pt x="49046" y="195838"/>
                    <a:pt x="50951" y="196029"/>
                  </a:cubicBezTo>
                  <a:cubicBezTo>
                    <a:pt x="51046" y="196029"/>
                    <a:pt x="51141" y="196029"/>
                    <a:pt x="51237" y="196029"/>
                  </a:cubicBezTo>
                  <a:cubicBezTo>
                    <a:pt x="53142" y="196124"/>
                    <a:pt x="54761" y="194696"/>
                    <a:pt x="54951" y="192791"/>
                  </a:cubicBezTo>
                  <a:cubicBezTo>
                    <a:pt x="55999" y="183170"/>
                    <a:pt x="56666" y="173169"/>
                    <a:pt x="57333" y="163072"/>
                  </a:cubicBezTo>
                  <a:cubicBezTo>
                    <a:pt x="58190" y="151166"/>
                    <a:pt x="59047" y="139070"/>
                    <a:pt x="60476" y="127163"/>
                  </a:cubicBezTo>
                  <a:lnTo>
                    <a:pt x="55047" y="212507"/>
                  </a:lnTo>
                  <a:cubicBezTo>
                    <a:pt x="54951" y="214508"/>
                    <a:pt x="56380" y="216127"/>
                    <a:pt x="58380" y="216317"/>
                  </a:cubicBezTo>
                  <a:cubicBezTo>
                    <a:pt x="58380" y="216317"/>
                    <a:pt x="58476" y="216317"/>
                    <a:pt x="58476" y="216317"/>
                  </a:cubicBezTo>
                  <a:cubicBezTo>
                    <a:pt x="60380" y="216412"/>
                    <a:pt x="62095" y="214888"/>
                    <a:pt x="62190" y="212984"/>
                  </a:cubicBezTo>
                  <a:lnTo>
                    <a:pt x="65715" y="156596"/>
                  </a:lnTo>
                  <a:lnTo>
                    <a:pt x="66572" y="188885"/>
                  </a:lnTo>
                  <a:cubicBezTo>
                    <a:pt x="66572" y="190790"/>
                    <a:pt x="68096" y="192314"/>
                    <a:pt x="70001" y="192410"/>
                  </a:cubicBezTo>
                  <a:cubicBezTo>
                    <a:pt x="70096" y="192410"/>
                    <a:pt x="70191" y="192410"/>
                    <a:pt x="70191" y="192410"/>
                  </a:cubicBezTo>
                  <a:cubicBezTo>
                    <a:pt x="72192" y="192410"/>
                    <a:pt x="73716" y="190695"/>
                    <a:pt x="73620" y="188790"/>
                  </a:cubicBezTo>
                  <a:lnTo>
                    <a:pt x="72001" y="125925"/>
                  </a:lnTo>
                  <a:cubicBezTo>
                    <a:pt x="73620" y="136879"/>
                    <a:pt x="74001" y="148880"/>
                    <a:pt x="74192" y="159167"/>
                  </a:cubicBezTo>
                  <a:cubicBezTo>
                    <a:pt x="74382" y="165930"/>
                    <a:pt x="74478" y="172312"/>
                    <a:pt x="74954" y="177265"/>
                  </a:cubicBezTo>
                  <a:cubicBezTo>
                    <a:pt x="75144" y="179265"/>
                    <a:pt x="76954" y="180694"/>
                    <a:pt x="78859" y="180503"/>
                  </a:cubicBezTo>
                  <a:cubicBezTo>
                    <a:pt x="80859" y="180313"/>
                    <a:pt x="82288" y="178598"/>
                    <a:pt x="82097" y="176598"/>
                  </a:cubicBezTo>
                  <a:cubicBezTo>
                    <a:pt x="82097" y="176312"/>
                    <a:pt x="82002" y="175931"/>
                    <a:pt x="82002" y="175550"/>
                  </a:cubicBezTo>
                  <a:lnTo>
                    <a:pt x="89051" y="216508"/>
                  </a:lnTo>
                  <a:cubicBezTo>
                    <a:pt x="89337" y="218222"/>
                    <a:pt x="90765" y="219365"/>
                    <a:pt x="92385" y="219461"/>
                  </a:cubicBezTo>
                  <a:cubicBezTo>
                    <a:pt x="92670" y="219461"/>
                    <a:pt x="92861" y="219461"/>
                    <a:pt x="93147" y="219461"/>
                  </a:cubicBezTo>
                  <a:cubicBezTo>
                    <a:pt x="95051" y="219079"/>
                    <a:pt x="96385" y="217270"/>
                    <a:pt x="96099" y="215365"/>
                  </a:cubicBezTo>
                  <a:lnTo>
                    <a:pt x="86098" y="157358"/>
                  </a:lnTo>
                  <a:lnTo>
                    <a:pt x="101910" y="232605"/>
                  </a:lnTo>
                  <a:cubicBezTo>
                    <a:pt x="102291" y="234224"/>
                    <a:pt x="103624" y="235367"/>
                    <a:pt x="105243" y="235462"/>
                  </a:cubicBezTo>
                  <a:cubicBezTo>
                    <a:pt x="105529" y="235462"/>
                    <a:pt x="105815" y="235462"/>
                    <a:pt x="106101" y="235367"/>
                  </a:cubicBezTo>
                  <a:cubicBezTo>
                    <a:pt x="108005" y="234986"/>
                    <a:pt x="109244" y="233081"/>
                    <a:pt x="108863" y="231176"/>
                  </a:cubicBezTo>
                  <a:lnTo>
                    <a:pt x="91622" y="148976"/>
                  </a:lnTo>
                  <a:lnTo>
                    <a:pt x="103719" y="189266"/>
                  </a:lnTo>
                  <a:cubicBezTo>
                    <a:pt x="104195" y="190790"/>
                    <a:pt x="105529" y="191743"/>
                    <a:pt x="107053" y="191838"/>
                  </a:cubicBezTo>
                  <a:cubicBezTo>
                    <a:pt x="107434" y="191838"/>
                    <a:pt x="107815" y="191838"/>
                    <a:pt x="108196" y="191647"/>
                  </a:cubicBezTo>
                  <a:cubicBezTo>
                    <a:pt x="110101" y="191076"/>
                    <a:pt x="111149" y="189076"/>
                    <a:pt x="110577" y="187171"/>
                  </a:cubicBezTo>
                  <a:lnTo>
                    <a:pt x="97147" y="142308"/>
                  </a:lnTo>
                  <a:lnTo>
                    <a:pt x="109815" y="179551"/>
                  </a:lnTo>
                  <a:cubicBezTo>
                    <a:pt x="110292" y="180979"/>
                    <a:pt x="111625" y="181932"/>
                    <a:pt x="113054" y="181932"/>
                  </a:cubicBezTo>
                  <a:cubicBezTo>
                    <a:pt x="113435" y="181932"/>
                    <a:pt x="113911" y="181932"/>
                    <a:pt x="114387" y="181742"/>
                  </a:cubicBezTo>
                  <a:cubicBezTo>
                    <a:pt x="116483" y="181170"/>
                    <a:pt x="117435" y="179075"/>
                    <a:pt x="116864" y="177265"/>
                  </a:cubicBezTo>
                  <a:close/>
                  <a:moveTo>
                    <a:pt x="53713" y="124401"/>
                  </a:moveTo>
                  <a:lnTo>
                    <a:pt x="54856" y="113543"/>
                  </a:lnTo>
                  <a:lnTo>
                    <a:pt x="55904" y="109256"/>
                  </a:lnTo>
                  <a:cubicBezTo>
                    <a:pt x="55142" y="114209"/>
                    <a:pt x="54380" y="119258"/>
                    <a:pt x="53713" y="1244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7" name="Google Shape;1447;p11"/>
            <p:cNvSpPr/>
            <p:nvPr/>
          </p:nvSpPr>
          <p:spPr>
            <a:xfrm>
              <a:off x="1456298" y="4953732"/>
              <a:ext cx="120773" cy="234978"/>
            </a:xfrm>
            <a:custGeom>
              <a:avLst/>
              <a:gdLst/>
              <a:ahLst/>
              <a:cxnLst/>
              <a:rect l="l" t="t" r="r" b="b"/>
              <a:pathLst>
                <a:path w="116244" h="226167" extrusionOk="0">
                  <a:moveTo>
                    <a:pt x="3217" y="171659"/>
                  </a:moveTo>
                  <a:cubicBezTo>
                    <a:pt x="3598" y="171849"/>
                    <a:pt x="4074" y="172040"/>
                    <a:pt x="4455" y="172040"/>
                  </a:cubicBezTo>
                  <a:cubicBezTo>
                    <a:pt x="5884" y="172230"/>
                    <a:pt x="7313" y="171563"/>
                    <a:pt x="8075" y="170230"/>
                  </a:cubicBezTo>
                  <a:lnTo>
                    <a:pt x="27030" y="135749"/>
                  </a:lnTo>
                  <a:lnTo>
                    <a:pt x="6075" y="177660"/>
                  </a:lnTo>
                  <a:cubicBezTo>
                    <a:pt x="5217" y="179469"/>
                    <a:pt x="5884" y="181565"/>
                    <a:pt x="7694" y="182422"/>
                  </a:cubicBezTo>
                  <a:cubicBezTo>
                    <a:pt x="8075" y="182612"/>
                    <a:pt x="8456" y="182708"/>
                    <a:pt x="8837" y="182803"/>
                  </a:cubicBezTo>
                  <a:cubicBezTo>
                    <a:pt x="10266" y="182994"/>
                    <a:pt x="11790" y="182231"/>
                    <a:pt x="12552" y="180898"/>
                  </a:cubicBezTo>
                  <a:lnTo>
                    <a:pt x="31411" y="143274"/>
                  </a:lnTo>
                  <a:lnTo>
                    <a:pt x="264" y="221284"/>
                  </a:lnTo>
                  <a:cubicBezTo>
                    <a:pt x="-498" y="223094"/>
                    <a:pt x="455" y="225189"/>
                    <a:pt x="2265" y="225951"/>
                  </a:cubicBezTo>
                  <a:cubicBezTo>
                    <a:pt x="2550" y="226046"/>
                    <a:pt x="2836" y="226142"/>
                    <a:pt x="3122" y="226142"/>
                  </a:cubicBezTo>
                  <a:cubicBezTo>
                    <a:pt x="4741" y="226332"/>
                    <a:pt x="6265" y="225475"/>
                    <a:pt x="6932" y="223951"/>
                  </a:cubicBezTo>
                  <a:lnTo>
                    <a:pt x="35507" y="152513"/>
                  </a:lnTo>
                  <a:lnTo>
                    <a:pt x="15695" y="207949"/>
                  </a:lnTo>
                  <a:cubicBezTo>
                    <a:pt x="15028" y="209759"/>
                    <a:pt x="15981" y="211854"/>
                    <a:pt x="17886" y="212521"/>
                  </a:cubicBezTo>
                  <a:cubicBezTo>
                    <a:pt x="18076" y="212616"/>
                    <a:pt x="18362" y="212616"/>
                    <a:pt x="18648" y="212711"/>
                  </a:cubicBezTo>
                  <a:cubicBezTo>
                    <a:pt x="20267" y="212902"/>
                    <a:pt x="21886" y="211949"/>
                    <a:pt x="22458" y="210330"/>
                  </a:cubicBezTo>
                  <a:lnTo>
                    <a:pt x="36459" y="171182"/>
                  </a:lnTo>
                  <a:cubicBezTo>
                    <a:pt x="36364" y="171468"/>
                    <a:pt x="36269" y="171849"/>
                    <a:pt x="36174" y="172135"/>
                  </a:cubicBezTo>
                  <a:cubicBezTo>
                    <a:pt x="35602" y="174040"/>
                    <a:pt x="36745" y="176040"/>
                    <a:pt x="38650" y="176516"/>
                  </a:cubicBezTo>
                  <a:cubicBezTo>
                    <a:pt x="40460" y="177088"/>
                    <a:pt x="42555" y="175945"/>
                    <a:pt x="43032" y="174040"/>
                  </a:cubicBezTo>
                  <a:cubicBezTo>
                    <a:pt x="44365" y="169182"/>
                    <a:pt x="45603" y="162896"/>
                    <a:pt x="46937" y="156323"/>
                  </a:cubicBezTo>
                  <a:cubicBezTo>
                    <a:pt x="48937" y="146227"/>
                    <a:pt x="51414" y="134416"/>
                    <a:pt x="54843" y="123938"/>
                  </a:cubicBezTo>
                  <a:lnTo>
                    <a:pt x="42365" y="185565"/>
                  </a:lnTo>
                  <a:cubicBezTo>
                    <a:pt x="41984" y="187470"/>
                    <a:pt x="43222" y="189375"/>
                    <a:pt x="45127" y="189756"/>
                  </a:cubicBezTo>
                  <a:cubicBezTo>
                    <a:pt x="45222" y="189756"/>
                    <a:pt x="45318" y="189756"/>
                    <a:pt x="45318" y="189756"/>
                  </a:cubicBezTo>
                  <a:cubicBezTo>
                    <a:pt x="47127" y="190042"/>
                    <a:pt x="48937" y="188804"/>
                    <a:pt x="49318" y="186899"/>
                  </a:cubicBezTo>
                  <a:lnTo>
                    <a:pt x="55700" y="155276"/>
                  </a:lnTo>
                  <a:lnTo>
                    <a:pt x="49509" y="211378"/>
                  </a:lnTo>
                  <a:cubicBezTo>
                    <a:pt x="49318" y="213283"/>
                    <a:pt x="50652" y="215093"/>
                    <a:pt x="52557" y="215283"/>
                  </a:cubicBezTo>
                  <a:cubicBezTo>
                    <a:pt x="52557" y="215283"/>
                    <a:pt x="52652" y="215283"/>
                    <a:pt x="52652" y="215283"/>
                  </a:cubicBezTo>
                  <a:cubicBezTo>
                    <a:pt x="54652" y="215474"/>
                    <a:pt x="56367" y="214045"/>
                    <a:pt x="56557" y="212140"/>
                  </a:cubicBezTo>
                  <a:lnTo>
                    <a:pt x="65987" y="127177"/>
                  </a:lnTo>
                  <a:cubicBezTo>
                    <a:pt x="65320" y="139083"/>
                    <a:pt x="64177" y="151180"/>
                    <a:pt x="62844" y="163086"/>
                  </a:cubicBezTo>
                  <a:cubicBezTo>
                    <a:pt x="61796" y="173183"/>
                    <a:pt x="60748" y="183089"/>
                    <a:pt x="60081" y="192709"/>
                  </a:cubicBezTo>
                  <a:cubicBezTo>
                    <a:pt x="59986" y="194614"/>
                    <a:pt x="61320" y="196233"/>
                    <a:pt x="63129" y="196519"/>
                  </a:cubicBezTo>
                  <a:cubicBezTo>
                    <a:pt x="63225" y="196519"/>
                    <a:pt x="63320" y="196519"/>
                    <a:pt x="63415" y="196519"/>
                  </a:cubicBezTo>
                  <a:cubicBezTo>
                    <a:pt x="65415" y="196614"/>
                    <a:pt x="67130" y="195186"/>
                    <a:pt x="67225" y="193185"/>
                  </a:cubicBezTo>
                  <a:cubicBezTo>
                    <a:pt x="67892" y="183660"/>
                    <a:pt x="68940" y="173754"/>
                    <a:pt x="69987" y="163753"/>
                  </a:cubicBezTo>
                  <a:cubicBezTo>
                    <a:pt x="70845" y="155180"/>
                    <a:pt x="71702" y="146513"/>
                    <a:pt x="72369" y="137845"/>
                  </a:cubicBezTo>
                  <a:lnTo>
                    <a:pt x="67130" y="218236"/>
                  </a:lnTo>
                  <a:cubicBezTo>
                    <a:pt x="67035" y="220141"/>
                    <a:pt x="68368" y="221760"/>
                    <a:pt x="70178" y="222046"/>
                  </a:cubicBezTo>
                  <a:cubicBezTo>
                    <a:pt x="70273" y="222046"/>
                    <a:pt x="70368" y="222046"/>
                    <a:pt x="70464" y="222046"/>
                  </a:cubicBezTo>
                  <a:cubicBezTo>
                    <a:pt x="72464" y="222141"/>
                    <a:pt x="74178" y="220712"/>
                    <a:pt x="74274" y="218712"/>
                  </a:cubicBezTo>
                  <a:lnTo>
                    <a:pt x="77703" y="166229"/>
                  </a:lnTo>
                  <a:lnTo>
                    <a:pt x="80179" y="200519"/>
                  </a:lnTo>
                  <a:cubicBezTo>
                    <a:pt x="80274" y="202234"/>
                    <a:pt x="81608" y="203568"/>
                    <a:pt x="83227" y="203758"/>
                  </a:cubicBezTo>
                  <a:cubicBezTo>
                    <a:pt x="83513" y="203758"/>
                    <a:pt x="83703" y="203758"/>
                    <a:pt x="83989" y="203758"/>
                  </a:cubicBezTo>
                  <a:cubicBezTo>
                    <a:pt x="85989" y="203568"/>
                    <a:pt x="87418" y="201853"/>
                    <a:pt x="87323" y="199948"/>
                  </a:cubicBezTo>
                  <a:lnTo>
                    <a:pt x="83037" y="142036"/>
                  </a:lnTo>
                  <a:lnTo>
                    <a:pt x="94181" y="200805"/>
                  </a:lnTo>
                  <a:cubicBezTo>
                    <a:pt x="94467" y="202329"/>
                    <a:pt x="95705" y="203472"/>
                    <a:pt x="97229" y="203663"/>
                  </a:cubicBezTo>
                  <a:cubicBezTo>
                    <a:pt x="97610" y="203758"/>
                    <a:pt x="97991" y="203758"/>
                    <a:pt x="98372" y="203663"/>
                  </a:cubicBezTo>
                  <a:cubicBezTo>
                    <a:pt x="100277" y="203282"/>
                    <a:pt x="101610" y="201472"/>
                    <a:pt x="101229" y="199472"/>
                  </a:cubicBezTo>
                  <a:lnTo>
                    <a:pt x="88942" y="134892"/>
                  </a:lnTo>
                  <a:cubicBezTo>
                    <a:pt x="89514" y="136416"/>
                    <a:pt x="90085" y="138036"/>
                    <a:pt x="90657" y="139560"/>
                  </a:cubicBezTo>
                  <a:cubicBezTo>
                    <a:pt x="97134" y="156514"/>
                    <a:pt x="103706" y="174040"/>
                    <a:pt x="109230" y="191852"/>
                  </a:cubicBezTo>
                  <a:cubicBezTo>
                    <a:pt x="109802" y="193757"/>
                    <a:pt x="111802" y="194804"/>
                    <a:pt x="113707" y="194233"/>
                  </a:cubicBezTo>
                  <a:cubicBezTo>
                    <a:pt x="115612" y="193661"/>
                    <a:pt x="116660" y="191661"/>
                    <a:pt x="116088" y="189756"/>
                  </a:cubicBezTo>
                  <a:cubicBezTo>
                    <a:pt x="110469" y="171754"/>
                    <a:pt x="103801" y="154133"/>
                    <a:pt x="97324" y="137083"/>
                  </a:cubicBezTo>
                  <a:cubicBezTo>
                    <a:pt x="92847" y="125367"/>
                    <a:pt x="88466" y="113366"/>
                    <a:pt x="84275" y="101269"/>
                  </a:cubicBezTo>
                  <a:cubicBezTo>
                    <a:pt x="91609" y="96316"/>
                    <a:pt x="96943" y="88505"/>
                    <a:pt x="98277" y="78980"/>
                  </a:cubicBezTo>
                  <a:cubicBezTo>
                    <a:pt x="100467" y="63074"/>
                    <a:pt x="90561" y="48310"/>
                    <a:pt x="75702" y="43833"/>
                  </a:cubicBezTo>
                  <a:lnTo>
                    <a:pt x="80274" y="3923"/>
                  </a:lnTo>
                  <a:cubicBezTo>
                    <a:pt x="80465" y="1923"/>
                    <a:pt x="79131" y="209"/>
                    <a:pt x="77131" y="18"/>
                  </a:cubicBezTo>
                  <a:cubicBezTo>
                    <a:pt x="75131" y="-172"/>
                    <a:pt x="73416" y="1161"/>
                    <a:pt x="73131" y="3161"/>
                  </a:cubicBezTo>
                  <a:lnTo>
                    <a:pt x="68654" y="42595"/>
                  </a:lnTo>
                  <a:cubicBezTo>
                    <a:pt x="51795" y="41357"/>
                    <a:pt x="36650" y="53263"/>
                    <a:pt x="34364" y="70313"/>
                  </a:cubicBezTo>
                  <a:cubicBezTo>
                    <a:pt x="33126" y="79457"/>
                    <a:pt x="35888" y="88220"/>
                    <a:pt x="41317" y="94982"/>
                  </a:cubicBezTo>
                  <a:lnTo>
                    <a:pt x="1884" y="166896"/>
                  </a:lnTo>
                  <a:cubicBezTo>
                    <a:pt x="931" y="168515"/>
                    <a:pt x="1503" y="170706"/>
                    <a:pt x="3217" y="171659"/>
                  </a:cubicBezTo>
                  <a:close/>
                  <a:moveTo>
                    <a:pt x="73512" y="110318"/>
                  </a:moveTo>
                  <a:lnTo>
                    <a:pt x="73797" y="114699"/>
                  </a:lnTo>
                  <a:lnTo>
                    <a:pt x="73131" y="125558"/>
                  </a:lnTo>
                  <a:cubicBezTo>
                    <a:pt x="73416" y="120510"/>
                    <a:pt x="73512" y="115366"/>
                    <a:pt x="73512" y="1103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8" name="Google Shape;1448;p11"/>
            <p:cNvSpPr/>
            <p:nvPr/>
          </p:nvSpPr>
          <p:spPr>
            <a:xfrm>
              <a:off x="1807466" y="5052063"/>
              <a:ext cx="121009" cy="240683"/>
            </a:xfrm>
            <a:custGeom>
              <a:avLst/>
              <a:gdLst/>
              <a:ahLst/>
              <a:cxnLst/>
              <a:rect l="l" t="t" r="r" b="b"/>
              <a:pathLst>
                <a:path w="116471" h="231658" extrusionOk="0">
                  <a:moveTo>
                    <a:pt x="2042" y="177359"/>
                  </a:moveTo>
                  <a:cubicBezTo>
                    <a:pt x="2422" y="177550"/>
                    <a:pt x="2899" y="177645"/>
                    <a:pt x="3280" y="177645"/>
                  </a:cubicBezTo>
                  <a:cubicBezTo>
                    <a:pt x="4709" y="177741"/>
                    <a:pt x="6137" y="176883"/>
                    <a:pt x="6709" y="175550"/>
                  </a:cubicBezTo>
                  <a:lnTo>
                    <a:pt x="22616" y="139545"/>
                  </a:lnTo>
                  <a:lnTo>
                    <a:pt x="5280" y="183075"/>
                  </a:lnTo>
                  <a:cubicBezTo>
                    <a:pt x="4518" y="184884"/>
                    <a:pt x="5471" y="186980"/>
                    <a:pt x="7280" y="187742"/>
                  </a:cubicBezTo>
                  <a:cubicBezTo>
                    <a:pt x="7661" y="187932"/>
                    <a:pt x="8042" y="187932"/>
                    <a:pt x="8423" y="188028"/>
                  </a:cubicBezTo>
                  <a:cubicBezTo>
                    <a:pt x="9947" y="188123"/>
                    <a:pt x="11376" y="187266"/>
                    <a:pt x="11947" y="185741"/>
                  </a:cubicBezTo>
                  <a:lnTo>
                    <a:pt x="27568" y="146594"/>
                  </a:lnTo>
                  <a:lnTo>
                    <a:pt x="3089" y="226985"/>
                  </a:lnTo>
                  <a:cubicBezTo>
                    <a:pt x="2518" y="228890"/>
                    <a:pt x="3566" y="230890"/>
                    <a:pt x="5471" y="231462"/>
                  </a:cubicBezTo>
                  <a:cubicBezTo>
                    <a:pt x="5756" y="231557"/>
                    <a:pt x="6042" y="231557"/>
                    <a:pt x="6328" y="231652"/>
                  </a:cubicBezTo>
                  <a:cubicBezTo>
                    <a:pt x="7947" y="231747"/>
                    <a:pt x="9471" y="230700"/>
                    <a:pt x="9947" y="229080"/>
                  </a:cubicBezTo>
                  <a:lnTo>
                    <a:pt x="32331" y="155547"/>
                  </a:lnTo>
                  <a:lnTo>
                    <a:pt x="17282" y="212507"/>
                  </a:lnTo>
                  <a:cubicBezTo>
                    <a:pt x="16805" y="214412"/>
                    <a:pt x="17948" y="216412"/>
                    <a:pt x="19853" y="216888"/>
                  </a:cubicBezTo>
                  <a:cubicBezTo>
                    <a:pt x="20139" y="216983"/>
                    <a:pt x="20330" y="216983"/>
                    <a:pt x="20615" y="216983"/>
                  </a:cubicBezTo>
                  <a:cubicBezTo>
                    <a:pt x="22235" y="217079"/>
                    <a:pt x="23759" y="216031"/>
                    <a:pt x="24235" y="214316"/>
                  </a:cubicBezTo>
                  <a:lnTo>
                    <a:pt x="34903" y="174121"/>
                  </a:lnTo>
                  <a:cubicBezTo>
                    <a:pt x="34808" y="174407"/>
                    <a:pt x="34808" y="174788"/>
                    <a:pt x="34712" y="175169"/>
                  </a:cubicBezTo>
                  <a:cubicBezTo>
                    <a:pt x="34331" y="177074"/>
                    <a:pt x="35665" y="178979"/>
                    <a:pt x="37570" y="179360"/>
                  </a:cubicBezTo>
                  <a:cubicBezTo>
                    <a:pt x="39475" y="179741"/>
                    <a:pt x="41380" y="178503"/>
                    <a:pt x="41761" y="176502"/>
                  </a:cubicBezTo>
                  <a:cubicBezTo>
                    <a:pt x="42713" y="171549"/>
                    <a:pt x="43380" y="165167"/>
                    <a:pt x="44142" y="158500"/>
                  </a:cubicBezTo>
                  <a:cubicBezTo>
                    <a:pt x="45285" y="148308"/>
                    <a:pt x="46714" y="136307"/>
                    <a:pt x="49286" y="125544"/>
                  </a:cubicBezTo>
                  <a:lnTo>
                    <a:pt x="42142" y="187932"/>
                  </a:lnTo>
                  <a:cubicBezTo>
                    <a:pt x="41951" y="189933"/>
                    <a:pt x="43285" y="191647"/>
                    <a:pt x="45285" y="191838"/>
                  </a:cubicBezTo>
                  <a:cubicBezTo>
                    <a:pt x="45380" y="191838"/>
                    <a:pt x="45476" y="191838"/>
                    <a:pt x="45476" y="191838"/>
                  </a:cubicBezTo>
                  <a:cubicBezTo>
                    <a:pt x="47380" y="191933"/>
                    <a:pt x="49000" y="190599"/>
                    <a:pt x="49190" y="188694"/>
                  </a:cubicBezTo>
                  <a:lnTo>
                    <a:pt x="52905" y="156595"/>
                  </a:lnTo>
                  <a:lnTo>
                    <a:pt x="51476" y="213078"/>
                  </a:lnTo>
                  <a:cubicBezTo>
                    <a:pt x="51381" y="214983"/>
                    <a:pt x="52905" y="216603"/>
                    <a:pt x="54905" y="216698"/>
                  </a:cubicBezTo>
                  <a:cubicBezTo>
                    <a:pt x="54905" y="216698"/>
                    <a:pt x="55001" y="216698"/>
                    <a:pt x="55001" y="216698"/>
                  </a:cubicBezTo>
                  <a:cubicBezTo>
                    <a:pt x="57001" y="216698"/>
                    <a:pt x="58620" y="215174"/>
                    <a:pt x="58620" y="213174"/>
                  </a:cubicBezTo>
                  <a:lnTo>
                    <a:pt x="60811" y="127734"/>
                  </a:lnTo>
                  <a:cubicBezTo>
                    <a:pt x="61192" y="139641"/>
                    <a:pt x="61001" y="151833"/>
                    <a:pt x="60811" y="163739"/>
                  </a:cubicBezTo>
                  <a:cubicBezTo>
                    <a:pt x="60620" y="173835"/>
                    <a:pt x="60430" y="183837"/>
                    <a:pt x="60620" y="193552"/>
                  </a:cubicBezTo>
                  <a:cubicBezTo>
                    <a:pt x="60620" y="195457"/>
                    <a:pt x="62144" y="196981"/>
                    <a:pt x="64049" y="197076"/>
                  </a:cubicBezTo>
                  <a:cubicBezTo>
                    <a:pt x="64145" y="197076"/>
                    <a:pt x="64240" y="197076"/>
                    <a:pt x="64335" y="197076"/>
                  </a:cubicBezTo>
                  <a:cubicBezTo>
                    <a:pt x="66335" y="197076"/>
                    <a:pt x="67859" y="195457"/>
                    <a:pt x="67859" y="193457"/>
                  </a:cubicBezTo>
                  <a:cubicBezTo>
                    <a:pt x="67669" y="183837"/>
                    <a:pt x="67859" y="173931"/>
                    <a:pt x="68050" y="163929"/>
                  </a:cubicBezTo>
                  <a:cubicBezTo>
                    <a:pt x="68240" y="155262"/>
                    <a:pt x="68336" y="146594"/>
                    <a:pt x="68240" y="137926"/>
                  </a:cubicBezTo>
                  <a:lnTo>
                    <a:pt x="69764" y="218508"/>
                  </a:lnTo>
                  <a:cubicBezTo>
                    <a:pt x="69764" y="220413"/>
                    <a:pt x="71288" y="221937"/>
                    <a:pt x="73193" y="222032"/>
                  </a:cubicBezTo>
                  <a:cubicBezTo>
                    <a:pt x="73289" y="222032"/>
                    <a:pt x="73384" y="222032"/>
                    <a:pt x="73479" y="222032"/>
                  </a:cubicBezTo>
                  <a:cubicBezTo>
                    <a:pt x="75479" y="222032"/>
                    <a:pt x="77003" y="220317"/>
                    <a:pt x="77003" y="218412"/>
                  </a:cubicBezTo>
                  <a:lnTo>
                    <a:pt x="75955" y="165739"/>
                  </a:lnTo>
                  <a:lnTo>
                    <a:pt x="81385" y="199743"/>
                  </a:lnTo>
                  <a:cubicBezTo>
                    <a:pt x="81671" y="201458"/>
                    <a:pt x="83099" y="202696"/>
                    <a:pt x="84718" y="202791"/>
                  </a:cubicBezTo>
                  <a:cubicBezTo>
                    <a:pt x="85004" y="202791"/>
                    <a:pt x="85195" y="202791"/>
                    <a:pt x="85480" y="202791"/>
                  </a:cubicBezTo>
                  <a:cubicBezTo>
                    <a:pt x="87386" y="202506"/>
                    <a:pt x="88719" y="200696"/>
                    <a:pt x="88433" y="198696"/>
                  </a:cubicBezTo>
                  <a:lnTo>
                    <a:pt x="79289" y="141355"/>
                  </a:lnTo>
                  <a:lnTo>
                    <a:pt x="95387" y="198886"/>
                  </a:lnTo>
                  <a:cubicBezTo>
                    <a:pt x="95768" y="200410"/>
                    <a:pt x="97196" y="201458"/>
                    <a:pt x="98625" y="201458"/>
                  </a:cubicBezTo>
                  <a:cubicBezTo>
                    <a:pt x="99006" y="201458"/>
                    <a:pt x="99387" y="201458"/>
                    <a:pt x="99768" y="201363"/>
                  </a:cubicBezTo>
                  <a:cubicBezTo>
                    <a:pt x="101673" y="200791"/>
                    <a:pt x="102816" y="198886"/>
                    <a:pt x="102245" y="196981"/>
                  </a:cubicBezTo>
                  <a:lnTo>
                    <a:pt x="84528" y="133640"/>
                  </a:lnTo>
                  <a:cubicBezTo>
                    <a:pt x="85195" y="135164"/>
                    <a:pt x="85957" y="136688"/>
                    <a:pt x="86624" y="138116"/>
                  </a:cubicBezTo>
                  <a:cubicBezTo>
                    <a:pt x="94434" y="154404"/>
                    <a:pt x="102530" y="171359"/>
                    <a:pt x="109579" y="188599"/>
                  </a:cubicBezTo>
                  <a:cubicBezTo>
                    <a:pt x="110341" y="190409"/>
                    <a:pt x="112341" y="191266"/>
                    <a:pt x="114246" y="190599"/>
                  </a:cubicBezTo>
                  <a:cubicBezTo>
                    <a:pt x="116056" y="189837"/>
                    <a:pt x="116913" y="187742"/>
                    <a:pt x="116246" y="185932"/>
                  </a:cubicBezTo>
                  <a:cubicBezTo>
                    <a:pt x="109103" y="168501"/>
                    <a:pt x="101006" y="151452"/>
                    <a:pt x="93101" y="135069"/>
                  </a:cubicBezTo>
                  <a:cubicBezTo>
                    <a:pt x="87671" y="123829"/>
                    <a:pt x="82337" y="112208"/>
                    <a:pt x="77099" y="100493"/>
                  </a:cubicBezTo>
                  <a:cubicBezTo>
                    <a:pt x="84052" y="94968"/>
                    <a:pt x="88719" y="86682"/>
                    <a:pt x="89195" y="77061"/>
                  </a:cubicBezTo>
                  <a:cubicBezTo>
                    <a:pt x="90053" y="60964"/>
                    <a:pt x="78908" y="47153"/>
                    <a:pt x="63668" y="43914"/>
                  </a:cubicBezTo>
                  <a:lnTo>
                    <a:pt x="64811" y="3719"/>
                  </a:lnTo>
                  <a:cubicBezTo>
                    <a:pt x="64907" y="1719"/>
                    <a:pt x="63383" y="99"/>
                    <a:pt x="61382" y="4"/>
                  </a:cubicBezTo>
                  <a:cubicBezTo>
                    <a:pt x="59382" y="-91"/>
                    <a:pt x="57763" y="1528"/>
                    <a:pt x="57668" y="3433"/>
                  </a:cubicBezTo>
                  <a:lnTo>
                    <a:pt x="56525" y="43152"/>
                  </a:lnTo>
                  <a:cubicBezTo>
                    <a:pt x="39665" y="43343"/>
                    <a:pt x="25568" y="56487"/>
                    <a:pt x="24711" y="73632"/>
                  </a:cubicBezTo>
                  <a:cubicBezTo>
                    <a:pt x="24235" y="82872"/>
                    <a:pt x="27759" y="91349"/>
                    <a:pt x="33760" y="97635"/>
                  </a:cubicBezTo>
                  <a:lnTo>
                    <a:pt x="518" y="172692"/>
                  </a:lnTo>
                  <a:cubicBezTo>
                    <a:pt x="-625" y="174502"/>
                    <a:pt x="232" y="176598"/>
                    <a:pt x="2042" y="177359"/>
                  </a:cubicBezTo>
                  <a:close/>
                  <a:moveTo>
                    <a:pt x="66812" y="110399"/>
                  </a:moveTo>
                  <a:lnTo>
                    <a:pt x="67478" y="114780"/>
                  </a:lnTo>
                  <a:lnTo>
                    <a:pt x="67669" y="125639"/>
                  </a:lnTo>
                  <a:cubicBezTo>
                    <a:pt x="67574" y="120495"/>
                    <a:pt x="67288" y="115352"/>
                    <a:pt x="66812" y="11039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49" name="Google Shape;1449;p11"/>
            <p:cNvSpPr/>
            <p:nvPr/>
          </p:nvSpPr>
          <p:spPr>
            <a:xfrm>
              <a:off x="2185902" y="4973618"/>
              <a:ext cx="124713" cy="227892"/>
            </a:xfrm>
            <a:custGeom>
              <a:avLst/>
              <a:gdLst/>
              <a:ahLst/>
              <a:cxnLst/>
              <a:rect l="l" t="t" r="r" b="b"/>
              <a:pathLst>
                <a:path w="120036" h="219346" extrusionOk="0">
                  <a:moveTo>
                    <a:pt x="109671" y="154222"/>
                  </a:moveTo>
                  <a:lnTo>
                    <a:pt x="60141" y="88881"/>
                  </a:lnTo>
                  <a:cubicBezTo>
                    <a:pt x="64523" y="81451"/>
                    <a:pt x="66047" y="72403"/>
                    <a:pt x="63380" y="63449"/>
                  </a:cubicBezTo>
                  <a:cubicBezTo>
                    <a:pt x="58617" y="46971"/>
                    <a:pt x="41853" y="37446"/>
                    <a:pt x="25375" y="41065"/>
                  </a:cubicBezTo>
                  <a:lnTo>
                    <a:pt x="15183" y="2680"/>
                  </a:lnTo>
                  <a:cubicBezTo>
                    <a:pt x="14707" y="775"/>
                    <a:pt x="12707" y="-368"/>
                    <a:pt x="10802" y="108"/>
                  </a:cubicBezTo>
                  <a:cubicBezTo>
                    <a:pt x="8802" y="679"/>
                    <a:pt x="7754" y="2584"/>
                    <a:pt x="8230" y="4489"/>
                  </a:cubicBezTo>
                  <a:lnTo>
                    <a:pt x="18612" y="43351"/>
                  </a:lnTo>
                  <a:cubicBezTo>
                    <a:pt x="4515" y="50019"/>
                    <a:pt x="-3105" y="66021"/>
                    <a:pt x="1372" y="81451"/>
                  </a:cubicBezTo>
                  <a:cubicBezTo>
                    <a:pt x="4039" y="90596"/>
                    <a:pt x="10516" y="97644"/>
                    <a:pt x="18517" y="101454"/>
                  </a:cubicBezTo>
                  <a:cubicBezTo>
                    <a:pt x="16136" y="114027"/>
                    <a:pt x="13564" y="126600"/>
                    <a:pt x="10897" y="138792"/>
                  </a:cubicBezTo>
                  <a:cubicBezTo>
                    <a:pt x="6992" y="156604"/>
                    <a:pt x="2991" y="174987"/>
                    <a:pt x="39" y="193656"/>
                  </a:cubicBezTo>
                  <a:cubicBezTo>
                    <a:pt x="-247" y="195656"/>
                    <a:pt x="1086" y="197466"/>
                    <a:pt x="2991" y="197752"/>
                  </a:cubicBezTo>
                  <a:cubicBezTo>
                    <a:pt x="4991" y="198038"/>
                    <a:pt x="6801" y="196704"/>
                    <a:pt x="7087" y="194799"/>
                  </a:cubicBezTo>
                  <a:cubicBezTo>
                    <a:pt x="9945" y="176321"/>
                    <a:pt x="13945" y="158128"/>
                    <a:pt x="17850" y="140411"/>
                  </a:cubicBezTo>
                  <a:cubicBezTo>
                    <a:pt x="18231" y="138792"/>
                    <a:pt x="18517" y="137173"/>
                    <a:pt x="18898" y="135554"/>
                  </a:cubicBezTo>
                  <a:lnTo>
                    <a:pt x="16231" y="201276"/>
                  </a:lnTo>
                  <a:cubicBezTo>
                    <a:pt x="16136" y="203276"/>
                    <a:pt x="17660" y="204896"/>
                    <a:pt x="19660" y="204991"/>
                  </a:cubicBezTo>
                  <a:cubicBezTo>
                    <a:pt x="20041" y="204991"/>
                    <a:pt x="20422" y="204991"/>
                    <a:pt x="20803" y="204896"/>
                  </a:cubicBezTo>
                  <a:cubicBezTo>
                    <a:pt x="22232" y="204514"/>
                    <a:pt x="23280" y="203181"/>
                    <a:pt x="23375" y="201657"/>
                  </a:cubicBezTo>
                  <a:lnTo>
                    <a:pt x="25851" y="141935"/>
                  </a:lnTo>
                  <a:lnTo>
                    <a:pt x="30138" y="199847"/>
                  </a:lnTo>
                  <a:cubicBezTo>
                    <a:pt x="30328" y="201847"/>
                    <a:pt x="32043" y="203276"/>
                    <a:pt x="33948" y="203181"/>
                  </a:cubicBezTo>
                  <a:cubicBezTo>
                    <a:pt x="34233" y="203181"/>
                    <a:pt x="34424" y="203086"/>
                    <a:pt x="34710" y="203086"/>
                  </a:cubicBezTo>
                  <a:cubicBezTo>
                    <a:pt x="36329" y="202609"/>
                    <a:pt x="37377" y="201086"/>
                    <a:pt x="37281" y="199371"/>
                  </a:cubicBezTo>
                  <a:lnTo>
                    <a:pt x="34710" y="165081"/>
                  </a:lnTo>
                  <a:lnTo>
                    <a:pt x="45759" y="216516"/>
                  </a:lnTo>
                  <a:cubicBezTo>
                    <a:pt x="46140" y="218421"/>
                    <a:pt x="48045" y="219659"/>
                    <a:pt x="50045" y="219278"/>
                  </a:cubicBezTo>
                  <a:cubicBezTo>
                    <a:pt x="50140" y="219278"/>
                    <a:pt x="50235" y="219278"/>
                    <a:pt x="50331" y="219183"/>
                  </a:cubicBezTo>
                  <a:cubicBezTo>
                    <a:pt x="52140" y="218707"/>
                    <a:pt x="53188" y="216802"/>
                    <a:pt x="52807" y="214992"/>
                  </a:cubicBezTo>
                  <a:lnTo>
                    <a:pt x="35853" y="136220"/>
                  </a:lnTo>
                  <a:cubicBezTo>
                    <a:pt x="37757" y="144697"/>
                    <a:pt x="39853" y="153175"/>
                    <a:pt x="42044" y="161462"/>
                  </a:cubicBezTo>
                  <a:cubicBezTo>
                    <a:pt x="44520" y="171177"/>
                    <a:pt x="46997" y="180797"/>
                    <a:pt x="49092" y="190132"/>
                  </a:cubicBezTo>
                  <a:cubicBezTo>
                    <a:pt x="49473" y="192037"/>
                    <a:pt x="51378" y="193275"/>
                    <a:pt x="53378" y="192894"/>
                  </a:cubicBezTo>
                  <a:cubicBezTo>
                    <a:pt x="53474" y="192894"/>
                    <a:pt x="53569" y="192894"/>
                    <a:pt x="53569" y="192799"/>
                  </a:cubicBezTo>
                  <a:cubicBezTo>
                    <a:pt x="55379" y="192322"/>
                    <a:pt x="56427" y="190417"/>
                    <a:pt x="56045" y="188608"/>
                  </a:cubicBezTo>
                  <a:cubicBezTo>
                    <a:pt x="53950" y="179178"/>
                    <a:pt x="51474" y="169463"/>
                    <a:pt x="48997" y="159652"/>
                  </a:cubicBezTo>
                  <a:cubicBezTo>
                    <a:pt x="46044" y="148031"/>
                    <a:pt x="43091" y="136315"/>
                    <a:pt x="40710" y="124600"/>
                  </a:cubicBezTo>
                  <a:lnTo>
                    <a:pt x="62427" y="207277"/>
                  </a:lnTo>
                  <a:cubicBezTo>
                    <a:pt x="62903" y="209182"/>
                    <a:pt x="64904" y="210325"/>
                    <a:pt x="66809" y="209848"/>
                  </a:cubicBezTo>
                  <a:cubicBezTo>
                    <a:pt x="66809" y="209848"/>
                    <a:pt x="66904" y="209848"/>
                    <a:pt x="66904" y="209848"/>
                  </a:cubicBezTo>
                  <a:cubicBezTo>
                    <a:pt x="68714" y="209277"/>
                    <a:pt x="69857" y="207372"/>
                    <a:pt x="69381" y="205467"/>
                  </a:cubicBezTo>
                  <a:lnTo>
                    <a:pt x="54998" y="150889"/>
                  </a:lnTo>
                  <a:lnTo>
                    <a:pt x="65952" y="181273"/>
                  </a:lnTo>
                  <a:cubicBezTo>
                    <a:pt x="66618" y="183083"/>
                    <a:pt x="68523" y="184036"/>
                    <a:pt x="70333" y="183464"/>
                  </a:cubicBezTo>
                  <a:cubicBezTo>
                    <a:pt x="70428" y="183464"/>
                    <a:pt x="70524" y="183464"/>
                    <a:pt x="70524" y="183369"/>
                  </a:cubicBezTo>
                  <a:cubicBezTo>
                    <a:pt x="72333" y="182702"/>
                    <a:pt x="73381" y="180607"/>
                    <a:pt x="72714" y="178797"/>
                  </a:cubicBezTo>
                  <a:lnTo>
                    <a:pt x="51378" y="119647"/>
                  </a:lnTo>
                  <a:cubicBezTo>
                    <a:pt x="56331" y="129457"/>
                    <a:pt x="60522" y="140792"/>
                    <a:pt x="63951" y="150508"/>
                  </a:cubicBezTo>
                  <a:cubicBezTo>
                    <a:pt x="66237" y="156889"/>
                    <a:pt x="68428" y="162890"/>
                    <a:pt x="70428" y="167462"/>
                  </a:cubicBezTo>
                  <a:cubicBezTo>
                    <a:pt x="71286" y="169272"/>
                    <a:pt x="73381" y="170129"/>
                    <a:pt x="75191" y="169272"/>
                  </a:cubicBezTo>
                  <a:cubicBezTo>
                    <a:pt x="77001" y="168510"/>
                    <a:pt x="77763" y="166319"/>
                    <a:pt x="77001" y="164605"/>
                  </a:cubicBezTo>
                  <a:cubicBezTo>
                    <a:pt x="76905" y="164319"/>
                    <a:pt x="76715" y="163938"/>
                    <a:pt x="76620" y="163652"/>
                  </a:cubicBezTo>
                  <a:lnTo>
                    <a:pt x="96241" y="200323"/>
                  </a:lnTo>
                  <a:cubicBezTo>
                    <a:pt x="97003" y="201847"/>
                    <a:pt x="98813" y="202514"/>
                    <a:pt x="100337" y="202038"/>
                  </a:cubicBezTo>
                  <a:cubicBezTo>
                    <a:pt x="100527" y="201943"/>
                    <a:pt x="100813" y="201847"/>
                    <a:pt x="101003" y="201752"/>
                  </a:cubicBezTo>
                  <a:cubicBezTo>
                    <a:pt x="102718" y="200800"/>
                    <a:pt x="103385" y="198609"/>
                    <a:pt x="102432" y="196895"/>
                  </a:cubicBezTo>
                  <a:lnTo>
                    <a:pt x="74715" y="144983"/>
                  </a:lnTo>
                  <a:lnTo>
                    <a:pt x="113386" y="211468"/>
                  </a:lnTo>
                  <a:cubicBezTo>
                    <a:pt x="114243" y="212896"/>
                    <a:pt x="115958" y="213563"/>
                    <a:pt x="117482" y="213087"/>
                  </a:cubicBezTo>
                  <a:cubicBezTo>
                    <a:pt x="117768" y="212992"/>
                    <a:pt x="118053" y="212896"/>
                    <a:pt x="118244" y="212706"/>
                  </a:cubicBezTo>
                  <a:cubicBezTo>
                    <a:pt x="119958" y="211754"/>
                    <a:pt x="120530" y="209563"/>
                    <a:pt x="119577" y="207848"/>
                  </a:cubicBezTo>
                  <a:lnTo>
                    <a:pt x="77286" y="135268"/>
                  </a:lnTo>
                  <a:lnTo>
                    <a:pt x="101480" y="169748"/>
                  </a:lnTo>
                  <a:cubicBezTo>
                    <a:pt x="102337" y="171082"/>
                    <a:pt x="103956" y="171558"/>
                    <a:pt x="105385" y="171082"/>
                  </a:cubicBezTo>
                  <a:cubicBezTo>
                    <a:pt x="105766" y="170987"/>
                    <a:pt x="106147" y="170796"/>
                    <a:pt x="106433" y="170605"/>
                  </a:cubicBezTo>
                  <a:cubicBezTo>
                    <a:pt x="108052" y="169463"/>
                    <a:pt x="108433" y="167272"/>
                    <a:pt x="107290" y="165653"/>
                  </a:cubicBezTo>
                  <a:lnTo>
                    <a:pt x="80430" y="127267"/>
                  </a:lnTo>
                  <a:lnTo>
                    <a:pt x="104147" y="158604"/>
                  </a:lnTo>
                  <a:cubicBezTo>
                    <a:pt x="105099" y="159842"/>
                    <a:pt x="106623" y="160319"/>
                    <a:pt x="107957" y="159842"/>
                  </a:cubicBezTo>
                  <a:cubicBezTo>
                    <a:pt x="108338" y="159747"/>
                    <a:pt x="108719" y="159556"/>
                    <a:pt x="109100" y="159271"/>
                  </a:cubicBezTo>
                  <a:cubicBezTo>
                    <a:pt x="110528" y="158032"/>
                    <a:pt x="110814" y="155746"/>
                    <a:pt x="109671" y="154222"/>
                  </a:cubicBezTo>
                  <a:close/>
                  <a:moveTo>
                    <a:pt x="33090" y="123933"/>
                  </a:moveTo>
                  <a:lnTo>
                    <a:pt x="30804" y="113265"/>
                  </a:lnTo>
                  <a:lnTo>
                    <a:pt x="30519" y="108883"/>
                  </a:lnTo>
                  <a:cubicBezTo>
                    <a:pt x="31185" y="113837"/>
                    <a:pt x="32138" y="118885"/>
                    <a:pt x="33090" y="1239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0" name="Google Shape;1450;p11"/>
            <p:cNvSpPr/>
            <p:nvPr/>
          </p:nvSpPr>
          <p:spPr>
            <a:xfrm>
              <a:off x="2446525" y="4712965"/>
              <a:ext cx="141836" cy="221038"/>
            </a:xfrm>
            <a:custGeom>
              <a:avLst/>
              <a:gdLst/>
              <a:ahLst/>
              <a:cxnLst/>
              <a:rect l="l" t="t" r="r" b="b"/>
              <a:pathLst>
                <a:path w="136517" h="212749" extrusionOk="0">
                  <a:moveTo>
                    <a:pt x="119490" y="140909"/>
                  </a:moveTo>
                  <a:lnTo>
                    <a:pt x="62245" y="82140"/>
                  </a:lnTo>
                  <a:cubicBezTo>
                    <a:pt x="65674" y="74234"/>
                    <a:pt x="66055" y="65090"/>
                    <a:pt x="62340" y="56518"/>
                  </a:cubicBezTo>
                  <a:cubicBezTo>
                    <a:pt x="55577" y="40802"/>
                    <a:pt x="37766" y="33372"/>
                    <a:pt x="21859" y="39087"/>
                  </a:cubicBezTo>
                  <a:lnTo>
                    <a:pt x="6905" y="2225"/>
                  </a:lnTo>
                  <a:cubicBezTo>
                    <a:pt x="6143" y="416"/>
                    <a:pt x="4047" y="-442"/>
                    <a:pt x="2237" y="225"/>
                  </a:cubicBezTo>
                  <a:cubicBezTo>
                    <a:pt x="332" y="987"/>
                    <a:pt x="-430" y="3083"/>
                    <a:pt x="237" y="4892"/>
                  </a:cubicBezTo>
                  <a:lnTo>
                    <a:pt x="15287" y="42135"/>
                  </a:lnTo>
                  <a:cubicBezTo>
                    <a:pt x="2142" y="50517"/>
                    <a:pt x="-3478" y="67281"/>
                    <a:pt x="2904" y="82045"/>
                  </a:cubicBezTo>
                  <a:cubicBezTo>
                    <a:pt x="6714" y="90808"/>
                    <a:pt x="13953" y="96999"/>
                    <a:pt x="22335" y="99761"/>
                  </a:cubicBezTo>
                  <a:cubicBezTo>
                    <a:pt x="21573" y="112525"/>
                    <a:pt x="20525" y="125288"/>
                    <a:pt x="19382" y="137766"/>
                  </a:cubicBezTo>
                  <a:cubicBezTo>
                    <a:pt x="17668" y="155864"/>
                    <a:pt x="15953" y="174628"/>
                    <a:pt x="15382" y="193487"/>
                  </a:cubicBezTo>
                  <a:cubicBezTo>
                    <a:pt x="15287" y="195488"/>
                    <a:pt x="16906" y="197107"/>
                    <a:pt x="18811" y="197202"/>
                  </a:cubicBezTo>
                  <a:cubicBezTo>
                    <a:pt x="20811" y="197297"/>
                    <a:pt x="22430" y="195678"/>
                    <a:pt x="22526" y="193773"/>
                  </a:cubicBezTo>
                  <a:cubicBezTo>
                    <a:pt x="23097" y="175104"/>
                    <a:pt x="24812" y="156530"/>
                    <a:pt x="26431" y="138433"/>
                  </a:cubicBezTo>
                  <a:cubicBezTo>
                    <a:pt x="26621" y="136814"/>
                    <a:pt x="26717" y="135099"/>
                    <a:pt x="26907" y="133480"/>
                  </a:cubicBezTo>
                  <a:lnTo>
                    <a:pt x="32432" y="199012"/>
                  </a:lnTo>
                  <a:cubicBezTo>
                    <a:pt x="32622" y="201012"/>
                    <a:pt x="34337" y="202441"/>
                    <a:pt x="36337" y="202250"/>
                  </a:cubicBezTo>
                  <a:cubicBezTo>
                    <a:pt x="36718" y="202250"/>
                    <a:pt x="37099" y="202155"/>
                    <a:pt x="37480" y="201965"/>
                  </a:cubicBezTo>
                  <a:cubicBezTo>
                    <a:pt x="38813" y="201393"/>
                    <a:pt x="39766" y="199964"/>
                    <a:pt x="39671" y="198345"/>
                  </a:cubicBezTo>
                  <a:lnTo>
                    <a:pt x="34718" y="138814"/>
                  </a:lnTo>
                  <a:lnTo>
                    <a:pt x="46148" y="195773"/>
                  </a:lnTo>
                  <a:cubicBezTo>
                    <a:pt x="46529" y="197678"/>
                    <a:pt x="48434" y="199012"/>
                    <a:pt x="50339" y="198535"/>
                  </a:cubicBezTo>
                  <a:cubicBezTo>
                    <a:pt x="50624" y="198440"/>
                    <a:pt x="50815" y="198440"/>
                    <a:pt x="51101" y="198345"/>
                  </a:cubicBezTo>
                  <a:cubicBezTo>
                    <a:pt x="52625" y="197678"/>
                    <a:pt x="53482" y="196059"/>
                    <a:pt x="53196" y="194344"/>
                  </a:cubicBezTo>
                  <a:lnTo>
                    <a:pt x="46433" y="160626"/>
                  </a:lnTo>
                  <a:lnTo>
                    <a:pt x="63864" y="210347"/>
                  </a:lnTo>
                  <a:cubicBezTo>
                    <a:pt x="64531" y="212252"/>
                    <a:pt x="66531" y="213204"/>
                    <a:pt x="68436" y="212537"/>
                  </a:cubicBezTo>
                  <a:cubicBezTo>
                    <a:pt x="68531" y="212537"/>
                    <a:pt x="68627" y="212442"/>
                    <a:pt x="68722" y="212442"/>
                  </a:cubicBezTo>
                  <a:cubicBezTo>
                    <a:pt x="70436" y="211680"/>
                    <a:pt x="71294" y="209775"/>
                    <a:pt x="70627" y="207965"/>
                  </a:cubicBezTo>
                  <a:lnTo>
                    <a:pt x="44052" y="131956"/>
                  </a:lnTo>
                  <a:cubicBezTo>
                    <a:pt x="47005" y="140147"/>
                    <a:pt x="50148" y="148244"/>
                    <a:pt x="53291" y="156244"/>
                  </a:cubicBezTo>
                  <a:cubicBezTo>
                    <a:pt x="57006" y="165579"/>
                    <a:pt x="60626" y="174818"/>
                    <a:pt x="63769" y="183867"/>
                  </a:cubicBezTo>
                  <a:cubicBezTo>
                    <a:pt x="64436" y="185772"/>
                    <a:pt x="66436" y="186725"/>
                    <a:pt x="68341" y="186058"/>
                  </a:cubicBezTo>
                  <a:cubicBezTo>
                    <a:pt x="68436" y="186058"/>
                    <a:pt x="68531" y="185963"/>
                    <a:pt x="68531" y="185963"/>
                  </a:cubicBezTo>
                  <a:cubicBezTo>
                    <a:pt x="70246" y="185201"/>
                    <a:pt x="71103" y="183296"/>
                    <a:pt x="70436" y="181486"/>
                  </a:cubicBezTo>
                  <a:cubicBezTo>
                    <a:pt x="67198" y="172342"/>
                    <a:pt x="63578" y="163102"/>
                    <a:pt x="59864" y="153673"/>
                  </a:cubicBezTo>
                  <a:cubicBezTo>
                    <a:pt x="55482" y="142529"/>
                    <a:pt x="51101" y="131194"/>
                    <a:pt x="47291" y="119954"/>
                  </a:cubicBezTo>
                  <a:lnTo>
                    <a:pt x="79104" y="199298"/>
                  </a:lnTo>
                  <a:cubicBezTo>
                    <a:pt x="79866" y="201107"/>
                    <a:pt x="81962" y="202060"/>
                    <a:pt x="83771" y="201298"/>
                  </a:cubicBezTo>
                  <a:cubicBezTo>
                    <a:pt x="83771" y="201298"/>
                    <a:pt x="83867" y="201298"/>
                    <a:pt x="83867" y="201298"/>
                  </a:cubicBezTo>
                  <a:cubicBezTo>
                    <a:pt x="85676" y="200536"/>
                    <a:pt x="86534" y="198440"/>
                    <a:pt x="85772" y="196726"/>
                  </a:cubicBezTo>
                  <a:lnTo>
                    <a:pt x="64721" y="144338"/>
                  </a:lnTo>
                  <a:lnTo>
                    <a:pt x="79390" y="173104"/>
                  </a:lnTo>
                  <a:cubicBezTo>
                    <a:pt x="80247" y="174818"/>
                    <a:pt x="82247" y="175485"/>
                    <a:pt x="83962" y="174723"/>
                  </a:cubicBezTo>
                  <a:cubicBezTo>
                    <a:pt x="84057" y="174723"/>
                    <a:pt x="84057" y="174628"/>
                    <a:pt x="84152" y="174628"/>
                  </a:cubicBezTo>
                  <a:cubicBezTo>
                    <a:pt x="85867" y="173771"/>
                    <a:pt x="86629" y="171580"/>
                    <a:pt x="85676" y="169865"/>
                  </a:cubicBezTo>
                  <a:lnTo>
                    <a:pt x="57197" y="113858"/>
                  </a:lnTo>
                  <a:cubicBezTo>
                    <a:pt x="63388" y="123002"/>
                    <a:pt x="68817" y="133766"/>
                    <a:pt x="73484" y="142910"/>
                  </a:cubicBezTo>
                  <a:cubicBezTo>
                    <a:pt x="76532" y="148910"/>
                    <a:pt x="79390" y="154625"/>
                    <a:pt x="82057" y="158912"/>
                  </a:cubicBezTo>
                  <a:cubicBezTo>
                    <a:pt x="83105" y="160626"/>
                    <a:pt x="85295" y="161198"/>
                    <a:pt x="86915" y="160150"/>
                  </a:cubicBezTo>
                  <a:cubicBezTo>
                    <a:pt x="88629" y="159102"/>
                    <a:pt x="89105" y="156911"/>
                    <a:pt x="88153" y="155292"/>
                  </a:cubicBezTo>
                  <a:cubicBezTo>
                    <a:pt x="87962" y="155006"/>
                    <a:pt x="87772" y="154721"/>
                    <a:pt x="87677" y="154435"/>
                  </a:cubicBezTo>
                  <a:lnTo>
                    <a:pt x="111680" y="188344"/>
                  </a:lnTo>
                  <a:cubicBezTo>
                    <a:pt x="112632" y="189773"/>
                    <a:pt x="114537" y="190249"/>
                    <a:pt x="115966" y="189582"/>
                  </a:cubicBezTo>
                  <a:cubicBezTo>
                    <a:pt x="116156" y="189487"/>
                    <a:pt x="116442" y="189392"/>
                    <a:pt x="116633" y="189201"/>
                  </a:cubicBezTo>
                  <a:cubicBezTo>
                    <a:pt x="118252" y="188058"/>
                    <a:pt x="118633" y="185867"/>
                    <a:pt x="117490" y="184248"/>
                  </a:cubicBezTo>
                  <a:lnTo>
                    <a:pt x="83486" y="136147"/>
                  </a:lnTo>
                  <a:lnTo>
                    <a:pt x="130063" y="197297"/>
                  </a:lnTo>
                  <a:cubicBezTo>
                    <a:pt x="131111" y="198631"/>
                    <a:pt x="132825" y="199012"/>
                    <a:pt x="134349" y="198440"/>
                  </a:cubicBezTo>
                  <a:cubicBezTo>
                    <a:pt x="134635" y="198345"/>
                    <a:pt x="134825" y="198155"/>
                    <a:pt x="135111" y="197964"/>
                  </a:cubicBezTo>
                  <a:cubicBezTo>
                    <a:pt x="136635" y="196726"/>
                    <a:pt x="137016" y="194535"/>
                    <a:pt x="135778" y="192916"/>
                  </a:cubicBezTo>
                  <a:lnTo>
                    <a:pt x="84819" y="126146"/>
                  </a:lnTo>
                  <a:lnTo>
                    <a:pt x="113108" y="157388"/>
                  </a:lnTo>
                  <a:cubicBezTo>
                    <a:pt x="114156" y="158531"/>
                    <a:pt x="115775" y="158816"/>
                    <a:pt x="117204" y="158245"/>
                  </a:cubicBezTo>
                  <a:cubicBezTo>
                    <a:pt x="117585" y="158054"/>
                    <a:pt x="117871" y="157864"/>
                    <a:pt x="118157" y="157578"/>
                  </a:cubicBezTo>
                  <a:cubicBezTo>
                    <a:pt x="119585" y="156244"/>
                    <a:pt x="119776" y="153959"/>
                    <a:pt x="118442" y="152530"/>
                  </a:cubicBezTo>
                  <a:lnTo>
                    <a:pt x="87010" y="117859"/>
                  </a:lnTo>
                  <a:lnTo>
                    <a:pt x="114442" y="146053"/>
                  </a:lnTo>
                  <a:cubicBezTo>
                    <a:pt x="115490" y="147101"/>
                    <a:pt x="117109" y="147386"/>
                    <a:pt x="118442" y="146815"/>
                  </a:cubicBezTo>
                  <a:cubicBezTo>
                    <a:pt x="118823" y="146624"/>
                    <a:pt x="119204" y="146434"/>
                    <a:pt x="119490" y="146053"/>
                  </a:cubicBezTo>
                  <a:cubicBezTo>
                    <a:pt x="120824" y="144529"/>
                    <a:pt x="120824" y="142243"/>
                    <a:pt x="119490" y="140909"/>
                  </a:cubicBezTo>
                  <a:close/>
                  <a:moveTo>
                    <a:pt x="39766" y="120335"/>
                  </a:moveTo>
                  <a:lnTo>
                    <a:pt x="36146" y="110048"/>
                  </a:lnTo>
                  <a:lnTo>
                    <a:pt x="35289" y="105762"/>
                  </a:lnTo>
                  <a:cubicBezTo>
                    <a:pt x="36623" y="110620"/>
                    <a:pt x="38147" y="115477"/>
                    <a:pt x="39766" y="1203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1" name="Google Shape;1451;p11"/>
            <p:cNvSpPr/>
            <p:nvPr/>
          </p:nvSpPr>
          <p:spPr>
            <a:xfrm>
              <a:off x="2583090" y="4285823"/>
              <a:ext cx="173647" cy="206964"/>
            </a:xfrm>
            <a:custGeom>
              <a:avLst/>
              <a:gdLst/>
              <a:ahLst/>
              <a:cxnLst/>
              <a:rect l="l" t="t" r="r" b="b"/>
              <a:pathLst>
                <a:path w="167135" h="199203" extrusionOk="0">
                  <a:moveTo>
                    <a:pt x="141142" y="119139"/>
                  </a:moveTo>
                  <a:lnTo>
                    <a:pt x="74752" y="71038"/>
                  </a:lnTo>
                  <a:cubicBezTo>
                    <a:pt x="76752" y="62656"/>
                    <a:pt x="75609" y="53607"/>
                    <a:pt x="70466" y="45796"/>
                  </a:cubicBezTo>
                  <a:cubicBezTo>
                    <a:pt x="61131" y="31414"/>
                    <a:pt x="42367" y="27127"/>
                    <a:pt x="27604" y="35414"/>
                  </a:cubicBezTo>
                  <a:lnTo>
                    <a:pt x="6648" y="1696"/>
                  </a:lnTo>
                  <a:cubicBezTo>
                    <a:pt x="5601" y="-19"/>
                    <a:pt x="3410" y="-495"/>
                    <a:pt x="1696" y="552"/>
                  </a:cubicBezTo>
                  <a:cubicBezTo>
                    <a:pt x="-19" y="1600"/>
                    <a:pt x="-495" y="3791"/>
                    <a:pt x="552" y="5506"/>
                  </a:cubicBezTo>
                  <a:lnTo>
                    <a:pt x="21793" y="39700"/>
                  </a:lnTo>
                  <a:cubicBezTo>
                    <a:pt x="10268" y="50178"/>
                    <a:pt x="7601" y="67704"/>
                    <a:pt x="16364" y="81134"/>
                  </a:cubicBezTo>
                  <a:cubicBezTo>
                    <a:pt x="21603" y="89135"/>
                    <a:pt x="29794" y="93993"/>
                    <a:pt x="38557" y="95326"/>
                  </a:cubicBezTo>
                  <a:cubicBezTo>
                    <a:pt x="39986" y="108090"/>
                    <a:pt x="41129" y="120853"/>
                    <a:pt x="42081" y="133236"/>
                  </a:cubicBezTo>
                  <a:cubicBezTo>
                    <a:pt x="43510" y="151429"/>
                    <a:pt x="45034" y="170193"/>
                    <a:pt x="47606" y="188862"/>
                  </a:cubicBezTo>
                  <a:cubicBezTo>
                    <a:pt x="47892" y="190862"/>
                    <a:pt x="49701" y="192196"/>
                    <a:pt x="51606" y="191910"/>
                  </a:cubicBezTo>
                  <a:cubicBezTo>
                    <a:pt x="53607" y="191624"/>
                    <a:pt x="54940" y="189814"/>
                    <a:pt x="54655" y="187909"/>
                  </a:cubicBezTo>
                  <a:cubicBezTo>
                    <a:pt x="51988" y="169431"/>
                    <a:pt x="50559" y="150762"/>
                    <a:pt x="49130" y="132759"/>
                  </a:cubicBezTo>
                  <a:cubicBezTo>
                    <a:pt x="49035" y="131140"/>
                    <a:pt x="48844" y="129426"/>
                    <a:pt x="48749" y="127807"/>
                  </a:cubicBezTo>
                  <a:lnTo>
                    <a:pt x="65322" y="191433"/>
                  </a:lnTo>
                  <a:cubicBezTo>
                    <a:pt x="65799" y="193339"/>
                    <a:pt x="67799" y="194482"/>
                    <a:pt x="69704" y="194005"/>
                  </a:cubicBezTo>
                  <a:cubicBezTo>
                    <a:pt x="70085" y="193910"/>
                    <a:pt x="70466" y="193719"/>
                    <a:pt x="70752" y="193529"/>
                  </a:cubicBezTo>
                  <a:cubicBezTo>
                    <a:pt x="71990" y="192672"/>
                    <a:pt x="72657" y="191148"/>
                    <a:pt x="72276" y="189624"/>
                  </a:cubicBezTo>
                  <a:lnTo>
                    <a:pt x="57226" y="131807"/>
                  </a:lnTo>
                  <a:lnTo>
                    <a:pt x="78181" y="186004"/>
                  </a:lnTo>
                  <a:cubicBezTo>
                    <a:pt x="78943" y="187814"/>
                    <a:pt x="80943" y="188766"/>
                    <a:pt x="82848" y="188100"/>
                  </a:cubicBezTo>
                  <a:cubicBezTo>
                    <a:pt x="83039" y="188005"/>
                    <a:pt x="83325" y="187909"/>
                    <a:pt x="83515" y="187719"/>
                  </a:cubicBezTo>
                  <a:cubicBezTo>
                    <a:pt x="84944" y="186862"/>
                    <a:pt x="85515" y="185052"/>
                    <a:pt x="84849" y="183432"/>
                  </a:cubicBezTo>
                  <a:lnTo>
                    <a:pt x="72466" y="151333"/>
                  </a:lnTo>
                  <a:lnTo>
                    <a:pt x="98089" y="197339"/>
                  </a:lnTo>
                  <a:cubicBezTo>
                    <a:pt x="99041" y="199054"/>
                    <a:pt x="101232" y="199720"/>
                    <a:pt x="102946" y="198768"/>
                  </a:cubicBezTo>
                  <a:cubicBezTo>
                    <a:pt x="103042" y="198768"/>
                    <a:pt x="103137" y="198673"/>
                    <a:pt x="103137" y="198673"/>
                  </a:cubicBezTo>
                  <a:cubicBezTo>
                    <a:pt x="104661" y="197625"/>
                    <a:pt x="105232" y="195624"/>
                    <a:pt x="104280" y="193910"/>
                  </a:cubicBezTo>
                  <a:lnTo>
                    <a:pt x="65132" y="123520"/>
                  </a:lnTo>
                  <a:cubicBezTo>
                    <a:pt x="69418" y="131045"/>
                    <a:pt x="73895" y="138570"/>
                    <a:pt x="78372" y="145904"/>
                  </a:cubicBezTo>
                  <a:cubicBezTo>
                    <a:pt x="83610" y="154476"/>
                    <a:pt x="88754" y="162954"/>
                    <a:pt x="93421" y="171336"/>
                  </a:cubicBezTo>
                  <a:cubicBezTo>
                    <a:pt x="94374" y="173050"/>
                    <a:pt x="96564" y="173717"/>
                    <a:pt x="98279" y="172669"/>
                  </a:cubicBezTo>
                  <a:cubicBezTo>
                    <a:pt x="98374" y="172669"/>
                    <a:pt x="98374" y="172574"/>
                    <a:pt x="98469" y="172574"/>
                  </a:cubicBezTo>
                  <a:cubicBezTo>
                    <a:pt x="99993" y="171526"/>
                    <a:pt x="100565" y="169526"/>
                    <a:pt x="99613" y="167812"/>
                  </a:cubicBezTo>
                  <a:cubicBezTo>
                    <a:pt x="94850" y="159334"/>
                    <a:pt x="89706" y="150857"/>
                    <a:pt x="84468" y="142189"/>
                  </a:cubicBezTo>
                  <a:cubicBezTo>
                    <a:pt x="78276" y="131998"/>
                    <a:pt x="71990" y="121520"/>
                    <a:pt x="66275" y="111042"/>
                  </a:cubicBezTo>
                  <a:lnTo>
                    <a:pt x="111138" y="183814"/>
                  </a:lnTo>
                  <a:cubicBezTo>
                    <a:pt x="112185" y="185528"/>
                    <a:pt x="114376" y="186004"/>
                    <a:pt x="116091" y="184957"/>
                  </a:cubicBezTo>
                  <a:cubicBezTo>
                    <a:pt x="116091" y="184957"/>
                    <a:pt x="116186" y="184957"/>
                    <a:pt x="116186" y="184861"/>
                  </a:cubicBezTo>
                  <a:cubicBezTo>
                    <a:pt x="117805" y="183814"/>
                    <a:pt x="118281" y="181623"/>
                    <a:pt x="117234" y="180004"/>
                  </a:cubicBezTo>
                  <a:lnTo>
                    <a:pt x="87611" y="131902"/>
                  </a:lnTo>
                  <a:lnTo>
                    <a:pt x="106947" y="157715"/>
                  </a:lnTo>
                  <a:cubicBezTo>
                    <a:pt x="108090" y="159239"/>
                    <a:pt x="110185" y="159620"/>
                    <a:pt x="111709" y="158572"/>
                  </a:cubicBezTo>
                  <a:cubicBezTo>
                    <a:pt x="111805" y="158572"/>
                    <a:pt x="111805" y="158477"/>
                    <a:pt x="111900" y="158477"/>
                  </a:cubicBezTo>
                  <a:cubicBezTo>
                    <a:pt x="113519" y="157334"/>
                    <a:pt x="113805" y="155048"/>
                    <a:pt x="112662" y="153524"/>
                  </a:cubicBezTo>
                  <a:lnTo>
                    <a:pt x="75038" y="103137"/>
                  </a:lnTo>
                  <a:cubicBezTo>
                    <a:pt x="82658" y="111138"/>
                    <a:pt x="89897" y="120758"/>
                    <a:pt x="96088" y="129045"/>
                  </a:cubicBezTo>
                  <a:cubicBezTo>
                    <a:pt x="100089" y="134474"/>
                    <a:pt x="103899" y="139617"/>
                    <a:pt x="107233" y="143427"/>
                  </a:cubicBezTo>
                  <a:cubicBezTo>
                    <a:pt x="108566" y="144951"/>
                    <a:pt x="110852" y="145142"/>
                    <a:pt x="112281" y="143808"/>
                  </a:cubicBezTo>
                  <a:cubicBezTo>
                    <a:pt x="113805" y="142570"/>
                    <a:pt x="113900" y="140284"/>
                    <a:pt x="112662" y="138760"/>
                  </a:cubicBezTo>
                  <a:cubicBezTo>
                    <a:pt x="112471" y="138474"/>
                    <a:pt x="112185" y="138189"/>
                    <a:pt x="111995" y="137998"/>
                  </a:cubicBezTo>
                  <a:lnTo>
                    <a:pt x="141427" y="167335"/>
                  </a:lnTo>
                  <a:cubicBezTo>
                    <a:pt x="142665" y="168574"/>
                    <a:pt x="144475" y="168669"/>
                    <a:pt x="145904" y="167812"/>
                  </a:cubicBezTo>
                  <a:cubicBezTo>
                    <a:pt x="146094" y="167716"/>
                    <a:pt x="146285" y="167526"/>
                    <a:pt x="146476" y="167335"/>
                  </a:cubicBezTo>
                  <a:cubicBezTo>
                    <a:pt x="147904" y="165907"/>
                    <a:pt x="147904" y="163716"/>
                    <a:pt x="146476" y="162287"/>
                  </a:cubicBezTo>
                  <a:lnTo>
                    <a:pt x="104851" y="120663"/>
                  </a:lnTo>
                  <a:lnTo>
                    <a:pt x="161144" y="172955"/>
                  </a:lnTo>
                  <a:cubicBezTo>
                    <a:pt x="162382" y="174098"/>
                    <a:pt x="164192" y="174193"/>
                    <a:pt x="165526" y="173336"/>
                  </a:cubicBezTo>
                  <a:cubicBezTo>
                    <a:pt x="165811" y="173146"/>
                    <a:pt x="166002" y="172955"/>
                    <a:pt x="166192" y="172765"/>
                  </a:cubicBezTo>
                  <a:cubicBezTo>
                    <a:pt x="167526" y="171336"/>
                    <a:pt x="167430" y="169050"/>
                    <a:pt x="166002" y="167716"/>
                  </a:cubicBezTo>
                  <a:lnTo>
                    <a:pt x="104470" y="110566"/>
                  </a:lnTo>
                  <a:lnTo>
                    <a:pt x="137617" y="136474"/>
                  </a:lnTo>
                  <a:cubicBezTo>
                    <a:pt x="138855" y="137427"/>
                    <a:pt x="140570" y="137427"/>
                    <a:pt x="141808" y="136665"/>
                  </a:cubicBezTo>
                  <a:cubicBezTo>
                    <a:pt x="142094" y="136474"/>
                    <a:pt x="142380" y="136189"/>
                    <a:pt x="142665" y="135903"/>
                  </a:cubicBezTo>
                  <a:cubicBezTo>
                    <a:pt x="143904" y="134379"/>
                    <a:pt x="143618" y="132093"/>
                    <a:pt x="142094" y="130855"/>
                  </a:cubicBezTo>
                  <a:lnTo>
                    <a:pt x="105232" y="101994"/>
                  </a:lnTo>
                  <a:lnTo>
                    <a:pt x="137046" y="125044"/>
                  </a:lnTo>
                  <a:cubicBezTo>
                    <a:pt x="138284" y="125901"/>
                    <a:pt x="139903" y="125901"/>
                    <a:pt x="141142" y="125140"/>
                  </a:cubicBezTo>
                  <a:cubicBezTo>
                    <a:pt x="141522" y="124949"/>
                    <a:pt x="141808" y="124568"/>
                    <a:pt x="142094" y="124282"/>
                  </a:cubicBezTo>
                  <a:cubicBezTo>
                    <a:pt x="143047" y="122568"/>
                    <a:pt x="142665" y="120282"/>
                    <a:pt x="141142" y="119139"/>
                  </a:cubicBezTo>
                  <a:close/>
                  <a:moveTo>
                    <a:pt x="59036" y="112471"/>
                  </a:moveTo>
                  <a:lnTo>
                    <a:pt x="53702" y="102946"/>
                  </a:lnTo>
                  <a:lnTo>
                    <a:pt x="52083" y="98850"/>
                  </a:lnTo>
                  <a:cubicBezTo>
                    <a:pt x="54273" y="103327"/>
                    <a:pt x="56655" y="107899"/>
                    <a:pt x="59036" y="1124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2" name="Google Shape;1452;p11"/>
            <p:cNvSpPr/>
            <p:nvPr/>
          </p:nvSpPr>
          <p:spPr>
            <a:xfrm>
              <a:off x="1006549" y="3838627"/>
              <a:ext cx="1586000" cy="1235104"/>
            </a:xfrm>
            <a:custGeom>
              <a:avLst/>
              <a:gdLst/>
              <a:ahLst/>
              <a:cxnLst/>
              <a:rect l="l" t="t" r="r" b="b"/>
              <a:pathLst>
                <a:path w="1527996" h="1189933" extrusionOk="0">
                  <a:moveTo>
                    <a:pt x="1468734" y="690467"/>
                  </a:moveTo>
                  <a:cubicBezTo>
                    <a:pt x="1396058" y="911066"/>
                    <a:pt x="1229942" y="1112901"/>
                    <a:pt x="1005248" y="1171956"/>
                  </a:cubicBezTo>
                  <a:cubicBezTo>
                    <a:pt x="793412" y="1227582"/>
                    <a:pt x="564335" y="1148239"/>
                    <a:pt x="390599" y="1014889"/>
                  </a:cubicBezTo>
                  <a:cubicBezTo>
                    <a:pt x="283538" y="932688"/>
                    <a:pt x="193432" y="831437"/>
                    <a:pt x="111041" y="725138"/>
                  </a:cubicBezTo>
                  <a:cubicBezTo>
                    <a:pt x="32174" y="623506"/>
                    <a:pt x="-62314" y="541687"/>
                    <a:pt x="55510" y="438817"/>
                  </a:cubicBezTo>
                  <a:cubicBezTo>
                    <a:pt x="74750" y="422053"/>
                    <a:pt x="95134" y="406813"/>
                    <a:pt x="116470" y="393002"/>
                  </a:cubicBezTo>
                  <a:cubicBezTo>
                    <a:pt x="159332" y="365284"/>
                    <a:pt x="206005" y="343281"/>
                    <a:pt x="255058" y="325850"/>
                  </a:cubicBezTo>
                  <a:cubicBezTo>
                    <a:pt x="411935" y="269557"/>
                    <a:pt x="592720" y="258509"/>
                    <a:pt x="748644" y="248793"/>
                  </a:cubicBezTo>
                  <a:cubicBezTo>
                    <a:pt x="913046" y="238506"/>
                    <a:pt x="1087829" y="224028"/>
                    <a:pt x="1241753" y="170593"/>
                  </a:cubicBezTo>
                  <a:cubicBezTo>
                    <a:pt x="1297665" y="151257"/>
                    <a:pt x="1350910" y="126682"/>
                    <a:pt x="1399773" y="95440"/>
                  </a:cubicBezTo>
                  <a:cubicBezTo>
                    <a:pt x="1441207" y="68866"/>
                    <a:pt x="1479593" y="37338"/>
                    <a:pt x="1513978" y="0"/>
                  </a:cubicBezTo>
                  <a:cubicBezTo>
                    <a:pt x="1534742" y="231362"/>
                    <a:pt x="1541505" y="469868"/>
                    <a:pt x="1468734" y="6904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3" name="Google Shape;1453;p11"/>
            <p:cNvSpPr/>
            <p:nvPr/>
          </p:nvSpPr>
          <p:spPr>
            <a:xfrm>
              <a:off x="1127495" y="3937736"/>
              <a:ext cx="1332018" cy="912340"/>
            </a:xfrm>
            <a:custGeom>
              <a:avLst/>
              <a:gdLst/>
              <a:ahLst/>
              <a:cxnLst/>
              <a:rect l="l" t="t" r="r" b="b"/>
              <a:pathLst>
                <a:path w="1283303" h="878973" extrusionOk="0">
                  <a:moveTo>
                    <a:pt x="1283303" y="0"/>
                  </a:moveTo>
                  <a:cubicBezTo>
                    <a:pt x="1282351" y="457295"/>
                    <a:pt x="1051941" y="832866"/>
                    <a:pt x="722757" y="875062"/>
                  </a:cubicBezTo>
                  <a:cubicBezTo>
                    <a:pt x="426244" y="913162"/>
                    <a:pt x="139065" y="669417"/>
                    <a:pt x="0" y="297561"/>
                  </a:cubicBezTo>
                  <a:cubicBezTo>
                    <a:pt x="42863" y="269843"/>
                    <a:pt x="89535" y="247841"/>
                    <a:pt x="138589" y="230410"/>
                  </a:cubicBezTo>
                  <a:cubicBezTo>
                    <a:pt x="295465" y="174117"/>
                    <a:pt x="476250" y="163068"/>
                    <a:pt x="632174" y="153353"/>
                  </a:cubicBezTo>
                  <a:cubicBezTo>
                    <a:pt x="796576" y="143066"/>
                    <a:pt x="971360" y="128588"/>
                    <a:pt x="1125283" y="75152"/>
                  </a:cubicBezTo>
                  <a:cubicBezTo>
                    <a:pt x="1181195" y="55817"/>
                    <a:pt x="1234440" y="31242"/>
                    <a:pt x="1283303"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54" name="Google Shape;1454;p11"/>
            <p:cNvGrpSpPr/>
            <p:nvPr/>
          </p:nvGrpSpPr>
          <p:grpSpPr>
            <a:xfrm>
              <a:off x="1184346" y="3978008"/>
              <a:ext cx="1224569" cy="778135"/>
              <a:chOff x="5061541" y="3523296"/>
              <a:chExt cx="1179238" cy="749331"/>
            </a:xfrm>
          </p:grpSpPr>
          <p:sp>
            <p:nvSpPr>
              <p:cNvPr id="1455" name="Google Shape;1455;p11"/>
              <p:cNvSpPr/>
              <p:nvPr/>
            </p:nvSpPr>
            <p:spPr>
              <a:xfrm>
                <a:off x="6221342" y="3523296"/>
                <a:ext cx="19437" cy="42957"/>
              </a:xfrm>
              <a:custGeom>
                <a:avLst/>
                <a:gdLst/>
                <a:ahLst/>
                <a:cxnLst/>
                <a:rect l="l" t="t" r="r" b="b"/>
                <a:pathLst>
                  <a:path w="19437" h="42957" extrusionOk="0">
                    <a:moveTo>
                      <a:pt x="9531" y="42958"/>
                    </a:moveTo>
                    <a:cubicBezTo>
                      <a:pt x="9436" y="42958"/>
                      <a:pt x="9341" y="42958"/>
                      <a:pt x="9246" y="42958"/>
                    </a:cubicBezTo>
                    <a:cubicBezTo>
                      <a:pt x="4007" y="42863"/>
                      <a:pt x="-184" y="38481"/>
                      <a:pt x="6" y="33147"/>
                    </a:cubicBezTo>
                    <a:cubicBezTo>
                      <a:pt x="197" y="25337"/>
                      <a:pt x="292" y="17431"/>
                      <a:pt x="387" y="9525"/>
                    </a:cubicBezTo>
                    <a:cubicBezTo>
                      <a:pt x="387" y="4286"/>
                      <a:pt x="4673" y="0"/>
                      <a:pt x="9912" y="0"/>
                    </a:cubicBezTo>
                    <a:cubicBezTo>
                      <a:pt x="9912" y="0"/>
                      <a:pt x="9912" y="0"/>
                      <a:pt x="9912" y="0"/>
                    </a:cubicBezTo>
                    <a:cubicBezTo>
                      <a:pt x="15151" y="0"/>
                      <a:pt x="19437" y="4286"/>
                      <a:pt x="19437" y="9525"/>
                    </a:cubicBezTo>
                    <a:cubicBezTo>
                      <a:pt x="19437" y="17526"/>
                      <a:pt x="19342" y="25622"/>
                      <a:pt x="19056" y="33528"/>
                    </a:cubicBezTo>
                    <a:cubicBezTo>
                      <a:pt x="18866" y="38862"/>
                      <a:pt x="14675" y="42958"/>
                      <a:pt x="9531" y="429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6" name="Google Shape;1456;p11"/>
              <p:cNvSpPr/>
              <p:nvPr/>
            </p:nvSpPr>
            <p:spPr>
              <a:xfrm>
                <a:off x="5091437" y="3595470"/>
                <a:ext cx="1146605" cy="677157"/>
              </a:xfrm>
              <a:custGeom>
                <a:avLst/>
                <a:gdLst/>
                <a:ahLst/>
                <a:cxnLst/>
                <a:rect l="l" t="t" r="r" b="b"/>
                <a:pathLst>
                  <a:path w="1146605" h="677157" extrusionOk="0">
                    <a:moveTo>
                      <a:pt x="561554" y="677158"/>
                    </a:moveTo>
                    <a:cubicBezTo>
                      <a:pt x="561459" y="677158"/>
                      <a:pt x="561364" y="677158"/>
                      <a:pt x="561173" y="677158"/>
                    </a:cubicBezTo>
                    <a:cubicBezTo>
                      <a:pt x="544886" y="676586"/>
                      <a:pt x="528407" y="675157"/>
                      <a:pt x="512024" y="672967"/>
                    </a:cubicBezTo>
                    <a:cubicBezTo>
                      <a:pt x="506786" y="672300"/>
                      <a:pt x="503166" y="667442"/>
                      <a:pt x="503833" y="662299"/>
                    </a:cubicBezTo>
                    <a:cubicBezTo>
                      <a:pt x="504595" y="657060"/>
                      <a:pt x="509357" y="653440"/>
                      <a:pt x="514596" y="654107"/>
                    </a:cubicBezTo>
                    <a:cubicBezTo>
                      <a:pt x="530312" y="656203"/>
                      <a:pt x="546124" y="657631"/>
                      <a:pt x="561840" y="658108"/>
                    </a:cubicBezTo>
                    <a:cubicBezTo>
                      <a:pt x="567079" y="658298"/>
                      <a:pt x="571175" y="662680"/>
                      <a:pt x="570984" y="667919"/>
                    </a:cubicBezTo>
                    <a:cubicBezTo>
                      <a:pt x="570889" y="673062"/>
                      <a:pt x="566698" y="677158"/>
                      <a:pt x="561554" y="677158"/>
                    </a:cubicBezTo>
                    <a:close/>
                    <a:moveTo>
                      <a:pt x="609941" y="676301"/>
                    </a:moveTo>
                    <a:cubicBezTo>
                      <a:pt x="604988" y="676301"/>
                      <a:pt x="600797" y="672490"/>
                      <a:pt x="600416" y="667442"/>
                    </a:cubicBezTo>
                    <a:cubicBezTo>
                      <a:pt x="600035" y="662204"/>
                      <a:pt x="604036" y="657631"/>
                      <a:pt x="609275" y="657251"/>
                    </a:cubicBezTo>
                    <a:cubicBezTo>
                      <a:pt x="616799" y="656774"/>
                      <a:pt x="624324" y="656012"/>
                      <a:pt x="631944" y="655155"/>
                    </a:cubicBezTo>
                    <a:cubicBezTo>
                      <a:pt x="640136" y="654203"/>
                      <a:pt x="648327" y="652964"/>
                      <a:pt x="656328" y="651631"/>
                    </a:cubicBezTo>
                    <a:cubicBezTo>
                      <a:pt x="661567" y="650678"/>
                      <a:pt x="666425" y="654203"/>
                      <a:pt x="667377" y="659441"/>
                    </a:cubicBezTo>
                    <a:cubicBezTo>
                      <a:pt x="668234" y="664585"/>
                      <a:pt x="664805" y="669538"/>
                      <a:pt x="659567" y="670490"/>
                    </a:cubicBezTo>
                    <a:cubicBezTo>
                      <a:pt x="651185" y="671919"/>
                      <a:pt x="642707" y="673157"/>
                      <a:pt x="634135" y="674205"/>
                    </a:cubicBezTo>
                    <a:cubicBezTo>
                      <a:pt x="626229" y="675157"/>
                      <a:pt x="618419" y="675824"/>
                      <a:pt x="610513" y="676396"/>
                    </a:cubicBezTo>
                    <a:cubicBezTo>
                      <a:pt x="610322" y="676301"/>
                      <a:pt x="610132" y="676301"/>
                      <a:pt x="609941" y="676301"/>
                    </a:cubicBezTo>
                    <a:close/>
                    <a:moveTo>
                      <a:pt x="465923" y="664204"/>
                    </a:moveTo>
                    <a:cubicBezTo>
                      <a:pt x="465161" y="664204"/>
                      <a:pt x="464495" y="664109"/>
                      <a:pt x="463733" y="663918"/>
                    </a:cubicBezTo>
                    <a:cubicBezTo>
                      <a:pt x="447921" y="660203"/>
                      <a:pt x="432014" y="655631"/>
                      <a:pt x="416393" y="650297"/>
                    </a:cubicBezTo>
                    <a:cubicBezTo>
                      <a:pt x="411440" y="648583"/>
                      <a:pt x="408773" y="643249"/>
                      <a:pt x="410393" y="638201"/>
                    </a:cubicBezTo>
                    <a:cubicBezTo>
                      <a:pt x="412107" y="633248"/>
                      <a:pt x="417441" y="630581"/>
                      <a:pt x="422489" y="632200"/>
                    </a:cubicBezTo>
                    <a:cubicBezTo>
                      <a:pt x="437539" y="637248"/>
                      <a:pt x="452874" y="641725"/>
                      <a:pt x="468114" y="645249"/>
                    </a:cubicBezTo>
                    <a:cubicBezTo>
                      <a:pt x="473258" y="646487"/>
                      <a:pt x="476401" y="651631"/>
                      <a:pt x="475163" y="656679"/>
                    </a:cubicBezTo>
                    <a:cubicBezTo>
                      <a:pt x="474115" y="661251"/>
                      <a:pt x="470210" y="664204"/>
                      <a:pt x="465923" y="664204"/>
                    </a:cubicBezTo>
                    <a:close/>
                    <a:moveTo>
                      <a:pt x="705001" y="659822"/>
                    </a:moveTo>
                    <a:cubicBezTo>
                      <a:pt x="700810" y="659822"/>
                      <a:pt x="697000" y="657060"/>
                      <a:pt x="695857" y="652869"/>
                    </a:cubicBezTo>
                    <a:cubicBezTo>
                      <a:pt x="694428" y="647821"/>
                      <a:pt x="697381" y="642582"/>
                      <a:pt x="702429" y="641153"/>
                    </a:cubicBezTo>
                    <a:cubicBezTo>
                      <a:pt x="717479" y="636867"/>
                      <a:pt x="732623" y="631819"/>
                      <a:pt x="747292" y="626009"/>
                    </a:cubicBezTo>
                    <a:cubicBezTo>
                      <a:pt x="752150" y="624008"/>
                      <a:pt x="757674" y="626485"/>
                      <a:pt x="759674" y="631343"/>
                    </a:cubicBezTo>
                    <a:cubicBezTo>
                      <a:pt x="761579" y="636200"/>
                      <a:pt x="759198" y="641725"/>
                      <a:pt x="754340" y="643725"/>
                    </a:cubicBezTo>
                    <a:cubicBezTo>
                      <a:pt x="739100" y="649821"/>
                      <a:pt x="723384" y="655155"/>
                      <a:pt x="707668" y="659537"/>
                    </a:cubicBezTo>
                    <a:cubicBezTo>
                      <a:pt x="706715" y="659727"/>
                      <a:pt x="705858" y="659822"/>
                      <a:pt x="705001" y="659822"/>
                    </a:cubicBezTo>
                    <a:close/>
                    <a:moveTo>
                      <a:pt x="374388" y="633343"/>
                    </a:moveTo>
                    <a:cubicBezTo>
                      <a:pt x="373150" y="633343"/>
                      <a:pt x="371816" y="633057"/>
                      <a:pt x="370578" y="632581"/>
                    </a:cubicBezTo>
                    <a:cubicBezTo>
                      <a:pt x="355814" y="626104"/>
                      <a:pt x="340955" y="618770"/>
                      <a:pt x="326477" y="610959"/>
                    </a:cubicBezTo>
                    <a:cubicBezTo>
                      <a:pt x="321810" y="608482"/>
                      <a:pt x="320096" y="602672"/>
                      <a:pt x="322667" y="598005"/>
                    </a:cubicBezTo>
                    <a:cubicBezTo>
                      <a:pt x="325144" y="593338"/>
                      <a:pt x="330954" y="591623"/>
                      <a:pt x="335621" y="594195"/>
                    </a:cubicBezTo>
                    <a:cubicBezTo>
                      <a:pt x="349623" y="601815"/>
                      <a:pt x="364006" y="608864"/>
                      <a:pt x="378293" y="615150"/>
                    </a:cubicBezTo>
                    <a:cubicBezTo>
                      <a:pt x="383151" y="617246"/>
                      <a:pt x="385342" y="622865"/>
                      <a:pt x="383151" y="627723"/>
                    </a:cubicBezTo>
                    <a:cubicBezTo>
                      <a:pt x="381532" y="631247"/>
                      <a:pt x="378103" y="633343"/>
                      <a:pt x="374388" y="633343"/>
                    </a:cubicBezTo>
                    <a:close/>
                    <a:moveTo>
                      <a:pt x="794726" y="624294"/>
                    </a:moveTo>
                    <a:cubicBezTo>
                      <a:pt x="791297" y="624294"/>
                      <a:pt x="787964" y="622389"/>
                      <a:pt x="786249" y="619151"/>
                    </a:cubicBezTo>
                    <a:cubicBezTo>
                      <a:pt x="783868" y="614483"/>
                      <a:pt x="785678" y="608768"/>
                      <a:pt x="790345" y="606292"/>
                    </a:cubicBezTo>
                    <a:cubicBezTo>
                      <a:pt x="804251" y="599053"/>
                      <a:pt x="817967" y="591052"/>
                      <a:pt x="831302" y="582384"/>
                    </a:cubicBezTo>
                    <a:cubicBezTo>
                      <a:pt x="835684" y="579527"/>
                      <a:pt x="841589" y="580765"/>
                      <a:pt x="844447" y="585146"/>
                    </a:cubicBezTo>
                    <a:cubicBezTo>
                      <a:pt x="847304" y="589528"/>
                      <a:pt x="846066" y="595433"/>
                      <a:pt x="841685" y="598291"/>
                    </a:cubicBezTo>
                    <a:cubicBezTo>
                      <a:pt x="827873" y="607244"/>
                      <a:pt x="813586" y="615626"/>
                      <a:pt x="799108" y="623151"/>
                    </a:cubicBezTo>
                    <a:cubicBezTo>
                      <a:pt x="797679" y="623913"/>
                      <a:pt x="796250" y="624294"/>
                      <a:pt x="794726" y="624294"/>
                    </a:cubicBezTo>
                    <a:close/>
                    <a:moveTo>
                      <a:pt x="289425" y="587337"/>
                    </a:moveTo>
                    <a:cubicBezTo>
                      <a:pt x="287615" y="587337"/>
                      <a:pt x="285806" y="586861"/>
                      <a:pt x="284282" y="585813"/>
                    </a:cubicBezTo>
                    <a:cubicBezTo>
                      <a:pt x="270756" y="577050"/>
                      <a:pt x="257231" y="567525"/>
                      <a:pt x="244086" y="557619"/>
                    </a:cubicBezTo>
                    <a:cubicBezTo>
                      <a:pt x="239895" y="554476"/>
                      <a:pt x="239038" y="548475"/>
                      <a:pt x="242276" y="544284"/>
                    </a:cubicBezTo>
                    <a:cubicBezTo>
                      <a:pt x="245515" y="540093"/>
                      <a:pt x="251420" y="539236"/>
                      <a:pt x="255611" y="542474"/>
                    </a:cubicBezTo>
                    <a:cubicBezTo>
                      <a:pt x="268280" y="552095"/>
                      <a:pt x="281424" y="561334"/>
                      <a:pt x="294664" y="569811"/>
                    </a:cubicBezTo>
                    <a:cubicBezTo>
                      <a:pt x="299045" y="572669"/>
                      <a:pt x="300379" y="578574"/>
                      <a:pt x="297426" y="582956"/>
                    </a:cubicBezTo>
                    <a:cubicBezTo>
                      <a:pt x="295616" y="585813"/>
                      <a:pt x="292568" y="587337"/>
                      <a:pt x="289425" y="587337"/>
                    </a:cubicBezTo>
                    <a:close/>
                    <a:moveTo>
                      <a:pt x="875689" y="571716"/>
                    </a:moveTo>
                    <a:cubicBezTo>
                      <a:pt x="872831" y="571716"/>
                      <a:pt x="870069" y="570478"/>
                      <a:pt x="868164" y="568097"/>
                    </a:cubicBezTo>
                    <a:cubicBezTo>
                      <a:pt x="864926" y="564001"/>
                      <a:pt x="865592" y="558000"/>
                      <a:pt x="869688" y="554762"/>
                    </a:cubicBezTo>
                    <a:cubicBezTo>
                      <a:pt x="881975" y="545046"/>
                      <a:pt x="894072" y="534664"/>
                      <a:pt x="905597" y="523710"/>
                    </a:cubicBezTo>
                    <a:cubicBezTo>
                      <a:pt x="909407" y="520090"/>
                      <a:pt x="915503" y="520281"/>
                      <a:pt x="919028" y="524091"/>
                    </a:cubicBezTo>
                    <a:cubicBezTo>
                      <a:pt x="922647" y="527901"/>
                      <a:pt x="922457" y="533902"/>
                      <a:pt x="918647" y="537521"/>
                    </a:cubicBezTo>
                    <a:cubicBezTo>
                      <a:pt x="906645" y="548856"/>
                      <a:pt x="894167" y="559619"/>
                      <a:pt x="881404" y="569716"/>
                    </a:cubicBezTo>
                    <a:cubicBezTo>
                      <a:pt x="879880" y="571049"/>
                      <a:pt x="877784" y="571716"/>
                      <a:pt x="875689" y="571716"/>
                    </a:cubicBezTo>
                    <a:close/>
                    <a:moveTo>
                      <a:pt x="212273" y="529139"/>
                    </a:moveTo>
                    <a:cubicBezTo>
                      <a:pt x="210082" y="529139"/>
                      <a:pt x="207796" y="528377"/>
                      <a:pt x="205986" y="526758"/>
                    </a:cubicBezTo>
                    <a:cubicBezTo>
                      <a:pt x="193794" y="516185"/>
                      <a:pt x="181793" y="504946"/>
                      <a:pt x="170077" y="493421"/>
                    </a:cubicBezTo>
                    <a:cubicBezTo>
                      <a:pt x="166362" y="489706"/>
                      <a:pt x="166362" y="483705"/>
                      <a:pt x="169982" y="479990"/>
                    </a:cubicBezTo>
                    <a:cubicBezTo>
                      <a:pt x="173696" y="476276"/>
                      <a:pt x="179697" y="476276"/>
                      <a:pt x="183412" y="479895"/>
                    </a:cubicBezTo>
                    <a:cubicBezTo>
                      <a:pt x="194747" y="491135"/>
                      <a:pt x="206558" y="502088"/>
                      <a:pt x="218369" y="512375"/>
                    </a:cubicBezTo>
                    <a:cubicBezTo>
                      <a:pt x="222369" y="515804"/>
                      <a:pt x="222750" y="521805"/>
                      <a:pt x="219321" y="525806"/>
                    </a:cubicBezTo>
                    <a:cubicBezTo>
                      <a:pt x="217607" y="527996"/>
                      <a:pt x="214940" y="529139"/>
                      <a:pt x="212273" y="529139"/>
                    </a:cubicBezTo>
                    <a:close/>
                    <a:moveTo>
                      <a:pt x="946079" y="505517"/>
                    </a:moveTo>
                    <a:cubicBezTo>
                      <a:pt x="943793" y="505517"/>
                      <a:pt x="941507" y="504755"/>
                      <a:pt x="939697" y="503041"/>
                    </a:cubicBezTo>
                    <a:cubicBezTo>
                      <a:pt x="935792" y="499517"/>
                      <a:pt x="935506" y="493516"/>
                      <a:pt x="939030" y="489611"/>
                    </a:cubicBezTo>
                    <a:cubicBezTo>
                      <a:pt x="949508" y="477990"/>
                      <a:pt x="959699" y="465703"/>
                      <a:pt x="969510" y="453035"/>
                    </a:cubicBezTo>
                    <a:cubicBezTo>
                      <a:pt x="972749" y="448844"/>
                      <a:pt x="978654" y="448081"/>
                      <a:pt x="982845" y="451320"/>
                    </a:cubicBezTo>
                    <a:cubicBezTo>
                      <a:pt x="987036" y="454559"/>
                      <a:pt x="987798" y="460464"/>
                      <a:pt x="984560" y="464655"/>
                    </a:cubicBezTo>
                    <a:cubicBezTo>
                      <a:pt x="974558" y="477704"/>
                      <a:pt x="963986" y="490373"/>
                      <a:pt x="953222" y="502374"/>
                    </a:cubicBezTo>
                    <a:cubicBezTo>
                      <a:pt x="951222" y="504470"/>
                      <a:pt x="948650" y="505517"/>
                      <a:pt x="946079" y="505517"/>
                    </a:cubicBezTo>
                    <a:close/>
                    <a:moveTo>
                      <a:pt x="143597" y="461131"/>
                    </a:moveTo>
                    <a:cubicBezTo>
                      <a:pt x="141026" y="461131"/>
                      <a:pt x="138359" y="460083"/>
                      <a:pt x="136454" y="457988"/>
                    </a:cubicBezTo>
                    <a:cubicBezTo>
                      <a:pt x="125690" y="445986"/>
                      <a:pt x="115118" y="433318"/>
                      <a:pt x="104926" y="420554"/>
                    </a:cubicBezTo>
                    <a:cubicBezTo>
                      <a:pt x="101687" y="416459"/>
                      <a:pt x="102354" y="410458"/>
                      <a:pt x="106450" y="407219"/>
                    </a:cubicBezTo>
                    <a:cubicBezTo>
                      <a:pt x="110546" y="403981"/>
                      <a:pt x="116546" y="404648"/>
                      <a:pt x="119880" y="408743"/>
                    </a:cubicBezTo>
                    <a:cubicBezTo>
                      <a:pt x="129786" y="421221"/>
                      <a:pt x="140168" y="433604"/>
                      <a:pt x="150646" y="445319"/>
                    </a:cubicBezTo>
                    <a:cubicBezTo>
                      <a:pt x="154170" y="449225"/>
                      <a:pt x="153789" y="455225"/>
                      <a:pt x="149884" y="458750"/>
                    </a:cubicBezTo>
                    <a:cubicBezTo>
                      <a:pt x="148169" y="460273"/>
                      <a:pt x="145883" y="461131"/>
                      <a:pt x="143597" y="461131"/>
                    </a:cubicBezTo>
                    <a:close/>
                    <a:moveTo>
                      <a:pt x="1005038" y="428936"/>
                    </a:moveTo>
                    <a:cubicBezTo>
                      <a:pt x="1003229" y="428936"/>
                      <a:pt x="1001419" y="428460"/>
                      <a:pt x="999800" y="427317"/>
                    </a:cubicBezTo>
                    <a:cubicBezTo>
                      <a:pt x="995418" y="424460"/>
                      <a:pt x="994180" y="418554"/>
                      <a:pt x="997133" y="414077"/>
                    </a:cubicBezTo>
                    <a:cubicBezTo>
                      <a:pt x="1005800" y="400933"/>
                      <a:pt x="1014182" y="387217"/>
                      <a:pt x="1021993" y="373406"/>
                    </a:cubicBezTo>
                    <a:cubicBezTo>
                      <a:pt x="1024565" y="368834"/>
                      <a:pt x="1030375" y="367214"/>
                      <a:pt x="1034947" y="369786"/>
                    </a:cubicBezTo>
                    <a:cubicBezTo>
                      <a:pt x="1039519" y="372358"/>
                      <a:pt x="1041138" y="378168"/>
                      <a:pt x="1038566" y="382740"/>
                    </a:cubicBezTo>
                    <a:cubicBezTo>
                      <a:pt x="1030470" y="396932"/>
                      <a:pt x="1021898" y="411029"/>
                      <a:pt x="1013039" y="424555"/>
                    </a:cubicBezTo>
                    <a:cubicBezTo>
                      <a:pt x="1011134" y="427412"/>
                      <a:pt x="1008086" y="428936"/>
                      <a:pt x="1005038" y="428936"/>
                    </a:cubicBezTo>
                    <a:close/>
                    <a:moveTo>
                      <a:pt x="83495" y="385312"/>
                    </a:moveTo>
                    <a:cubicBezTo>
                      <a:pt x="80542" y="385312"/>
                      <a:pt x="77589" y="383883"/>
                      <a:pt x="75684" y="381311"/>
                    </a:cubicBezTo>
                    <a:cubicBezTo>
                      <a:pt x="66445" y="368167"/>
                      <a:pt x="57301" y="354451"/>
                      <a:pt x="48633" y="340639"/>
                    </a:cubicBezTo>
                    <a:cubicBezTo>
                      <a:pt x="45871" y="336163"/>
                      <a:pt x="47204" y="330353"/>
                      <a:pt x="51586" y="327495"/>
                    </a:cubicBezTo>
                    <a:cubicBezTo>
                      <a:pt x="56063" y="324733"/>
                      <a:pt x="61873" y="326066"/>
                      <a:pt x="64730" y="330448"/>
                    </a:cubicBezTo>
                    <a:cubicBezTo>
                      <a:pt x="73303" y="343973"/>
                      <a:pt x="82161" y="357404"/>
                      <a:pt x="91305" y="370262"/>
                    </a:cubicBezTo>
                    <a:cubicBezTo>
                      <a:pt x="94353" y="374548"/>
                      <a:pt x="93305" y="380549"/>
                      <a:pt x="89019" y="383502"/>
                    </a:cubicBezTo>
                    <a:cubicBezTo>
                      <a:pt x="87305" y="384740"/>
                      <a:pt x="85400" y="385312"/>
                      <a:pt x="83495" y="385312"/>
                    </a:cubicBezTo>
                    <a:close/>
                    <a:moveTo>
                      <a:pt x="1052663" y="344926"/>
                    </a:moveTo>
                    <a:cubicBezTo>
                      <a:pt x="1051235" y="344926"/>
                      <a:pt x="1049901" y="344640"/>
                      <a:pt x="1048568" y="343973"/>
                    </a:cubicBezTo>
                    <a:cubicBezTo>
                      <a:pt x="1043805" y="341687"/>
                      <a:pt x="1041805" y="335972"/>
                      <a:pt x="1044186" y="331210"/>
                    </a:cubicBezTo>
                    <a:cubicBezTo>
                      <a:pt x="1051044" y="317113"/>
                      <a:pt x="1057616" y="302444"/>
                      <a:pt x="1063712" y="287585"/>
                    </a:cubicBezTo>
                    <a:cubicBezTo>
                      <a:pt x="1065713" y="282728"/>
                      <a:pt x="1071332" y="280442"/>
                      <a:pt x="1076095" y="282442"/>
                    </a:cubicBezTo>
                    <a:cubicBezTo>
                      <a:pt x="1080953" y="284442"/>
                      <a:pt x="1083239" y="289967"/>
                      <a:pt x="1081238" y="294920"/>
                    </a:cubicBezTo>
                    <a:cubicBezTo>
                      <a:pt x="1074952" y="310160"/>
                      <a:pt x="1068284" y="325114"/>
                      <a:pt x="1061236" y="339592"/>
                    </a:cubicBezTo>
                    <a:cubicBezTo>
                      <a:pt x="1059617" y="342926"/>
                      <a:pt x="1056188" y="344926"/>
                      <a:pt x="1052663" y="344926"/>
                    </a:cubicBezTo>
                    <a:close/>
                    <a:moveTo>
                      <a:pt x="32060" y="303492"/>
                    </a:moveTo>
                    <a:cubicBezTo>
                      <a:pt x="28726" y="303492"/>
                      <a:pt x="25487" y="301778"/>
                      <a:pt x="23773" y="298634"/>
                    </a:cubicBezTo>
                    <a:cubicBezTo>
                      <a:pt x="15962" y="284537"/>
                      <a:pt x="8247" y="270059"/>
                      <a:pt x="1008" y="255391"/>
                    </a:cubicBezTo>
                    <a:cubicBezTo>
                      <a:pt x="-1373" y="250628"/>
                      <a:pt x="627" y="244913"/>
                      <a:pt x="5294" y="242627"/>
                    </a:cubicBezTo>
                    <a:cubicBezTo>
                      <a:pt x="10057" y="240341"/>
                      <a:pt x="15677" y="242246"/>
                      <a:pt x="18058" y="246914"/>
                    </a:cubicBezTo>
                    <a:cubicBezTo>
                      <a:pt x="25106" y="261296"/>
                      <a:pt x="32631" y="275489"/>
                      <a:pt x="40346" y="289300"/>
                    </a:cubicBezTo>
                    <a:cubicBezTo>
                      <a:pt x="42918" y="293872"/>
                      <a:pt x="41299" y="299682"/>
                      <a:pt x="36632" y="302254"/>
                    </a:cubicBezTo>
                    <a:cubicBezTo>
                      <a:pt x="35203" y="303111"/>
                      <a:pt x="33679" y="303492"/>
                      <a:pt x="32060" y="303492"/>
                    </a:cubicBezTo>
                    <a:close/>
                    <a:moveTo>
                      <a:pt x="1089525" y="255486"/>
                    </a:moveTo>
                    <a:cubicBezTo>
                      <a:pt x="1088477" y="255486"/>
                      <a:pt x="1087430" y="255296"/>
                      <a:pt x="1086382" y="254914"/>
                    </a:cubicBezTo>
                    <a:cubicBezTo>
                      <a:pt x="1081429" y="253200"/>
                      <a:pt x="1078762" y="247771"/>
                      <a:pt x="1080476" y="242818"/>
                    </a:cubicBezTo>
                    <a:cubicBezTo>
                      <a:pt x="1085620" y="227959"/>
                      <a:pt x="1090382" y="212623"/>
                      <a:pt x="1094764" y="197193"/>
                    </a:cubicBezTo>
                    <a:cubicBezTo>
                      <a:pt x="1096193" y="192145"/>
                      <a:pt x="1101527" y="189192"/>
                      <a:pt x="1106480" y="190621"/>
                    </a:cubicBezTo>
                    <a:cubicBezTo>
                      <a:pt x="1111528" y="192050"/>
                      <a:pt x="1114481" y="197288"/>
                      <a:pt x="1113052" y="202337"/>
                    </a:cubicBezTo>
                    <a:cubicBezTo>
                      <a:pt x="1108575" y="218053"/>
                      <a:pt x="1103622" y="233769"/>
                      <a:pt x="1098383" y="249009"/>
                    </a:cubicBezTo>
                    <a:cubicBezTo>
                      <a:pt x="1097145" y="253010"/>
                      <a:pt x="1093430" y="255486"/>
                      <a:pt x="1089525" y="255486"/>
                    </a:cubicBezTo>
                    <a:close/>
                    <a:moveTo>
                      <a:pt x="1115909" y="162427"/>
                    </a:moveTo>
                    <a:cubicBezTo>
                      <a:pt x="1115243" y="162427"/>
                      <a:pt x="1114481" y="162331"/>
                      <a:pt x="1113814" y="162236"/>
                    </a:cubicBezTo>
                    <a:cubicBezTo>
                      <a:pt x="1108670" y="161093"/>
                      <a:pt x="1105432" y="155950"/>
                      <a:pt x="1106670" y="150806"/>
                    </a:cubicBezTo>
                    <a:cubicBezTo>
                      <a:pt x="1110194" y="135471"/>
                      <a:pt x="1113338" y="119660"/>
                      <a:pt x="1116005" y="103848"/>
                    </a:cubicBezTo>
                    <a:cubicBezTo>
                      <a:pt x="1116862" y="98705"/>
                      <a:pt x="1121815" y="95180"/>
                      <a:pt x="1127054" y="96133"/>
                    </a:cubicBezTo>
                    <a:cubicBezTo>
                      <a:pt x="1132197" y="96990"/>
                      <a:pt x="1135721" y="101943"/>
                      <a:pt x="1134769" y="107182"/>
                    </a:cubicBezTo>
                    <a:cubicBezTo>
                      <a:pt x="1132007" y="123279"/>
                      <a:pt x="1128768" y="139472"/>
                      <a:pt x="1125244" y="155093"/>
                    </a:cubicBezTo>
                    <a:cubicBezTo>
                      <a:pt x="1124196" y="159474"/>
                      <a:pt x="1120291" y="162427"/>
                      <a:pt x="1115909" y="162427"/>
                    </a:cubicBezTo>
                    <a:close/>
                    <a:moveTo>
                      <a:pt x="1132388" y="67177"/>
                    </a:moveTo>
                    <a:cubicBezTo>
                      <a:pt x="1132007" y="67177"/>
                      <a:pt x="1131626" y="67177"/>
                      <a:pt x="1131245" y="67081"/>
                    </a:cubicBezTo>
                    <a:cubicBezTo>
                      <a:pt x="1126006" y="66415"/>
                      <a:pt x="1122291" y="61747"/>
                      <a:pt x="1122958" y="56509"/>
                    </a:cubicBezTo>
                    <a:cubicBezTo>
                      <a:pt x="1124863" y="40697"/>
                      <a:pt x="1126387" y="24695"/>
                      <a:pt x="1127625" y="8789"/>
                    </a:cubicBezTo>
                    <a:cubicBezTo>
                      <a:pt x="1128006" y="3550"/>
                      <a:pt x="1132673" y="-355"/>
                      <a:pt x="1137817" y="26"/>
                    </a:cubicBezTo>
                    <a:cubicBezTo>
                      <a:pt x="1143056" y="406"/>
                      <a:pt x="1146961" y="4979"/>
                      <a:pt x="1146580" y="10217"/>
                    </a:cubicBezTo>
                    <a:cubicBezTo>
                      <a:pt x="1145437" y="26410"/>
                      <a:pt x="1143818" y="42697"/>
                      <a:pt x="1141913" y="58795"/>
                    </a:cubicBezTo>
                    <a:cubicBezTo>
                      <a:pt x="1141246" y="63653"/>
                      <a:pt x="1137150" y="67177"/>
                      <a:pt x="1132388" y="6717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57" name="Google Shape;1457;p11"/>
              <p:cNvSpPr/>
              <p:nvPr/>
            </p:nvSpPr>
            <p:spPr>
              <a:xfrm>
                <a:off x="5061541" y="3770618"/>
                <a:ext cx="28268" cy="41000"/>
              </a:xfrm>
              <a:custGeom>
                <a:avLst/>
                <a:gdLst/>
                <a:ahLst/>
                <a:cxnLst/>
                <a:rect l="l" t="t" r="r" b="b"/>
                <a:pathLst>
                  <a:path w="28268" h="41000" extrusionOk="0">
                    <a:moveTo>
                      <a:pt x="18807" y="41000"/>
                    </a:moveTo>
                    <a:cubicBezTo>
                      <a:pt x="15092" y="41000"/>
                      <a:pt x="11663" y="38809"/>
                      <a:pt x="10044" y="35285"/>
                    </a:cubicBezTo>
                    <a:cubicBezTo>
                      <a:pt x="6901" y="27951"/>
                      <a:pt x="3757" y="20617"/>
                      <a:pt x="709" y="13092"/>
                    </a:cubicBezTo>
                    <a:cubicBezTo>
                      <a:pt x="-1291" y="8234"/>
                      <a:pt x="1090" y="2710"/>
                      <a:pt x="5948" y="709"/>
                    </a:cubicBezTo>
                    <a:cubicBezTo>
                      <a:pt x="10806" y="-1291"/>
                      <a:pt x="16426" y="1090"/>
                      <a:pt x="18331" y="5948"/>
                    </a:cubicBezTo>
                    <a:cubicBezTo>
                      <a:pt x="21283" y="13282"/>
                      <a:pt x="24331" y="20521"/>
                      <a:pt x="27475" y="27665"/>
                    </a:cubicBezTo>
                    <a:cubicBezTo>
                      <a:pt x="29570" y="32523"/>
                      <a:pt x="27379" y="38143"/>
                      <a:pt x="22522" y="40238"/>
                    </a:cubicBezTo>
                    <a:cubicBezTo>
                      <a:pt x="21283" y="40810"/>
                      <a:pt x="20045" y="41000"/>
                      <a:pt x="18807" y="4100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458" name="Google Shape;1458;p11"/>
            <p:cNvSpPr/>
            <p:nvPr/>
          </p:nvSpPr>
          <p:spPr>
            <a:xfrm>
              <a:off x="1271411" y="4015777"/>
              <a:ext cx="1024150" cy="636239"/>
            </a:xfrm>
            <a:custGeom>
              <a:avLst/>
              <a:gdLst/>
              <a:ahLst/>
              <a:cxnLst/>
              <a:rect l="l" t="t" r="r" b="b"/>
              <a:pathLst>
                <a:path w="986694" h="612970" extrusionOk="0">
                  <a:moveTo>
                    <a:pt x="986695" y="0"/>
                  </a:moveTo>
                  <a:cubicBezTo>
                    <a:pt x="954119" y="307562"/>
                    <a:pt x="827627" y="542449"/>
                    <a:pt x="635032" y="599789"/>
                  </a:cubicBezTo>
                  <a:cubicBezTo>
                    <a:pt x="413766" y="665702"/>
                    <a:pt x="166878" y="479298"/>
                    <a:pt x="0" y="155257"/>
                  </a:cubicBezTo>
                  <a:cubicBezTo>
                    <a:pt x="156877" y="98965"/>
                    <a:pt x="337661" y="87916"/>
                    <a:pt x="493586" y="78200"/>
                  </a:cubicBezTo>
                  <a:cubicBezTo>
                    <a:pt x="657987" y="67913"/>
                    <a:pt x="832771" y="53435"/>
                    <a:pt x="986695" y="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459" name="Google Shape;1459;p11"/>
            <p:cNvGrpSpPr/>
            <p:nvPr/>
          </p:nvGrpSpPr>
          <p:grpSpPr>
            <a:xfrm>
              <a:off x="1318856" y="4122097"/>
              <a:ext cx="934779" cy="511258"/>
              <a:chOff x="3639811" y="1037669"/>
              <a:chExt cx="3202308" cy="1751437"/>
            </a:xfrm>
          </p:grpSpPr>
          <p:sp>
            <p:nvSpPr>
              <p:cNvPr id="1460" name="Google Shape;1460;p11"/>
              <p:cNvSpPr/>
              <p:nvPr/>
            </p:nvSpPr>
            <p:spPr>
              <a:xfrm>
                <a:off x="6420957" y="1899324"/>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1" name="Google Shape;1461;p11"/>
              <p:cNvSpPr/>
              <p:nvPr/>
            </p:nvSpPr>
            <p:spPr>
              <a:xfrm>
                <a:off x="3639811" y="1213184"/>
                <a:ext cx="140283" cy="140283"/>
              </a:xfrm>
              <a:custGeom>
                <a:avLst/>
                <a:gdLst/>
                <a:ahLst/>
                <a:cxnLst/>
                <a:rect l="l" t="t" r="r" b="b"/>
                <a:pathLst>
                  <a:path w="39433" h="39433" extrusionOk="0">
                    <a:moveTo>
                      <a:pt x="39433" y="19717"/>
                    </a:moveTo>
                    <a:cubicBezTo>
                      <a:pt x="39433" y="30606"/>
                      <a:pt x="30606" y="39434"/>
                      <a:pt x="19717" y="39434"/>
                    </a:cubicBezTo>
                    <a:cubicBezTo>
                      <a:pt x="8828" y="39434"/>
                      <a:pt x="0" y="30606"/>
                      <a:pt x="0" y="19717"/>
                    </a:cubicBezTo>
                    <a:cubicBezTo>
                      <a:pt x="0" y="8828"/>
                      <a:pt x="8828"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2" name="Google Shape;1462;p11"/>
              <p:cNvSpPr/>
              <p:nvPr/>
            </p:nvSpPr>
            <p:spPr>
              <a:xfrm>
                <a:off x="3850566" y="15645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3" name="Google Shape;1463;p11"/>
              <p:cNvSpPr/>
              <p:nvPr/>
            </p:nvSpPr>
            <p:spPr>
              <a:xfrm>
                <a:off x="4091816" y="1885770"/>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4" name="Google Shape;1464;p11"/>
              <p:cNvSpPr/>
              <p:nvPr/>
            </p:nvSpPr>
            <p:spPr>
              <a:xfrm>
                <a:off x="4352716" y="21971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5" name="Google Shape;1465;p11"/>
              <p:cNvSpPr/>
              <p:nvPr/>
            </p:nvSpPr>
            <p:spPr>
              <a:xfrm>
                <a:off x="4704087" y="2489232"/>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6" name="Google Shape;1466;p11"/>
              <p:cNvSpPr/>
              <p:nvPr/>
            </p:nvSpPr>
            <p:spPr>
              <a:xfrm>
                <a:off x="5091711" y="26254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7" name="Google Shape;1467;p11"/>
              <p:cNvSpPr/>
              <p:nvPr/>
            </p:nvSpPr>
            <p:spPr>
              <a:xfrm>
                <a:off x="5449858" y="2648823"/>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8" name="Google Shape;1468;p11"/>
              <p:cNvSpPr/>
              <p:nvPr/>
            </p:nvSpPr>
            <p:spPr>
              <a:xfrm>
                <a:off x="5838497" y="2508207"/>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69" name="Google Shape;1469;p11"/>
              <p:cNvSpPr/>
              <p:nvPr/>
            </p:nvSpPr>
            <p:spPr>
              <a:xfrm>
                <a:off x="6189865" y="2223924"/>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70" name="Google Shape;1470;p11"/>
              <p:cNvSpPr/>
              <p:nvPr/>
            </p:nvSpPr>
            <p:spPr>
              <a:xfrm>
                <a:off x="6600184" y="1494416"/>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71" name="Google Shape;1471;p11"/>
              <p:cNvSpPr/>
              <p:nvPr/>
            </p:nvSpPr>
            <p:spPr>
              <a:xfrm>
                <a:off x="6701836" y="1037669"/>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72" name="Google Shape;1472;p11"/>
            <p:cNvGrpSpPr/>
            <p:nvPr/>
          </p:nvGrpSpPr>
          <p:grpSpPr>
            <a:xfrm>
              <a:off x="1347338" y="4050289"/>
              <a:ext cx="917569" cy="583064"/>
              <a:chOff x="3737380" y="791674"/>
              <a:chExt cx="3143354" cy="1997427"/>
            </a:xfrm>
          </p:grpSpPr>
          <p:sp>
            <p:nvSpPr>
              <p:cNvPr id="1473" name="Google Shape;1473;p11"/>
              <p:cNvSpPr/>
              <p:nvPr/>
            </p:nvSpPr>
            <p:spPr>
              <a:xfrm>
                <a:off x="3737380" y="1393782"/>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74" name="Google Shape;1474;p11"/>
              <p:cNvSpPr/>
              <p:nvPr/>
            </p:nvSpPr>
            <p:spPr>
              <a:xfrm>
                <a:off x="3951184" y="1735325"/>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75" name="Google Shape;1475;p11"/>
              <p:cNvSpPr/>
              <p:nvPr/>
            </p:nvSpPr>
            <p:spPr>
              <a:xfrm>
                <a:off x="4212083" y="2036546"/>
                <a:ext cx="140283" cy="140283"/>
              </a:xfrm>
              <a:custGeom>
                <a:avLst/>
                <a:gdLst/>
                <a:ahLst/>
                <a:cxnLst/>
                <a:rect l="l" t="t" r="r" b="b"/>
                <a:pathLst>
                  <a:path w="39433" h="39433" extrusionOk="0">
                    <a:moveTo>
                      <a:pt x="39433" y="19717"/>
                    </a:moveTo>
                    <a:cubicBezTo>
                      <a:pt x="39433" y="30606"/>
                      <a:pt x="30606" y="39433"/>
                      <a:pt x="19717" y="39433"/>
                    </a:cubicBezTo>
                    <a:cubicBezTo>
                      <a:pt x="8828" y="39433"/>
                      <a:pt x="0" y="30606"/>
                      <a:pt x="0" y="19717"/>
                    </a:cubicBezTo>
                    <a:cubicBezTo>
                      <a:pt x="0" y="8827"/>
                      <a:pt x="8828"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76" name="Google Shape;1476;p11"/>
              <p:cNvSpPr/>
              <p:nvPr/>
            </p:nvSpPr>
            <p:spPr>
              <a:xfrm>
                <a:off x="4523470" y="2348949"/>
                <a:ext cx="140283" cy="140283"/>
              </a:xfrm>
              <a:custGeom>
                <a:avLst/>
                <a:gdLst/>
                <a:ahLst/>
                <a:cxnLst/>
                <a:rect l="l" t="t" r="r" b="b"/>
                <a:pathLst>
                  <a:path w="39433" h="39433" extrusionOk="0">
                    <a:moveTo>
                      <a:pt x="39434" y="19717"/>
                    </a:moveTo>
                    <a:cubicBezTo>
                      <a:pt x="39434" y="30606"/>
                      <a:pt x="30606" y="39433"/>
                      <a:pt x="19717" y="39433"/>
                    </a:cubicBezTo>
                    <a:cubicBezTo>
                      <a:pt x="8828" y="39433"/>
                      <a:pt x="0" y="30606"/>
                      <a:pt x="0" y="19717"/>
                    </a:cubicBezTo>
                    <a:cubicBezTo>
                      <a:pt x="0" y="8827"/>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77" name="Google Shape;1477;p11"/>
              <p:cNvSpPr/>
              <p:nvPr/>
            </p:nvSpPr>
            <p:spPr>
              <a:xfrm>
                <a:off x="4886022" y="2578678"/>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78" name="Google Shape;1478;p11"/>
              <p:cNvSpPr/>
              <p:nvPr/>
            </p:nvSpPr>
            <p:spPr>
              <a:xfrm>
                <a:off x="5261788" y="2648818"/>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79" name="Google Shape;1479;p11"/>
              <p:cNvSpPr/>
              <p:nvPr/>
            </p:nvSpPr>
            <p:spPr>
              <a:xfrm>
                <a:off x="5671774" y="2578678"/>
                <a:ext cx="140283" cy="140283"/>
              </a:xfrm>
              <a:custGeom>
                <a:avLst/>
                <a:gdLst/>
                <a:ahLst/>
                <a:cxnLst/>
                <a:rect l="l" t="t" r="r" b="b"/>
                <a:pathLst>
                  <a:path w="39433" h="39433" extrusionOk="0">
                    <a:moveTo>
                      <a:pt x="39434" y="19717"/>
                    </a:moveTo>
                    <a:cubicBezTo>
                      <a:pt x="39434" y="30606"/>
                      <a:pt x="30606" y="39433"/>
                      <a:pt x="19717" y="39433"/>
                    </a:cubicBezTo>
                    <a:cubicBezTo>
                      <a:pt x="8827" y="39433"/>
                      <a:pt x="0" y="30606"/>
                      <a:pt x="0" y="19717"/>
                    </a:cubicBezTo>
                    <a:cubicBezTo>
                      <a:pt x="0" y="8827"/>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80" name="Google Shape;1480;p11"/>
              <p:cNvSpPr/>
              <p:nvPr/>
            </p:nvSpPr>
            <p:spPr>
              <a:xfrm>
                <a:off x="6012978" y="238520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81" name="Google Shape;1481;p11"/>
              <p:cNvSpPr/>
              <p:nvPr/>
            </p:nvSpPr>
            <p:spPr>
              <a:xfrm>
                <a:off x="6740451" y="79167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82" name="Google Shape;1482;p11"/>
              <p:cNvSpPr/>
              <p:nvPr/>
            </p:nvSpPr>
            <p:spPr>
              <a:xfrm>
                <a:off x="6330465" y="2083303"/>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83" name="Google Shape;1483;p11"/>
              <p:cNvSpPr/>
              <p:nvPr/>
            </p:nvSpPr>
            <p:spPr>
              <a:xfrm>
                <a:off x="6491081" y="1735325"/>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84" name="Google Shape;1484;p11"/>
              <p:cNvSpPr/>
              <p:nvPr/>
            </p:nvSpPr>
            <p:spPr>
              <a:xfrm>
                <a:off x="6670326" y="12660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85" name="Google Shape;1485;p11"/>
            <p:cNvGrpSpPr/>
            <p:nvPr/>
          </p:nvGrpSpPr>
          <p:grpSpPr>
            <a:xfrm>
              <a:off x="1110065" y="4085214"/>
              <a:ext cx="1447014" cy="916110"/>
              <a:chOff x="2924547" y="911317"/>
              <a:chExt cx="4957094" cy="3138355"/>
            </a:xfrm>
          </p:grpSpPr>
          <p:sp>
            <p:nvSpPr>
              <p:cNvPr id="1486" name="Google Shape;1486;p11"/>
              <p:cNvSpPr/>
              <p:nvPr/>
            </p:nvSpPr>
            <p:spPr>
              <a:xfrm>
                <a:off x="2924547" y="2147830"/>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4"/>
                      <a:pt x="55622" y="68157"/>
                    </a:cubicBezTo>
                    <a:cubicBezTo>
                      <a:pt x="56193" y="76253"/>
                      <a:pt x="50669" y="84444"/>
                      <a:pt x="41715" y="87397"/>
                    </a:cubicBezTo>
                    <a:cubicBezTo>
                      <a:pt x="31428" y="90826"/>
                      <a:pt x="20474" y="86063"/>
                      <a:pt x="17426" y="76729"/>
                    </a:cubicBezTo>
                    <a:cubicBezTo>
                      <a:pt x="15902" y="72062"/>
                      <a:pt x="16569" y="67299"/>
                      <a:pt x="18760" y="63108"/>
                    </a:cubicBezTo>
                    <a:cubicBezTo>
                      <a:pt x="10664" y="63299"/>
                      <a:pt x="3329" y="58632"/>
                      <a:pt x="853" y="51297"/>
                    </a:cubicBezTo>
                    <a:cubicBezTo>
                      <a:pt x="-2290" y="41963"/>
                      <a:pt x="3520" y="31580"/>
                      <a:pt x="13902" y="28152"/>
                    </a:cubicBezTo>
                    <a:cubicBezTo>
                      <a:pt x="15902" y="27485"/>
                      <a:pt x="17903" y="27104"/>
                      <a:pt x="19808" y="27104"/>
                    </a:cubicBezTo>
                    <a:cubicBezTo>
                      <a:pt x="19331" y="26246"/>
                      <a:pt x="18950" y="25294"/>
                      <a:pt x="18569" y="24342"/>
                    </a:cubicBezTo>
                    <a:cubicBezTo>
                      <a:pt x="15426" y="15007"/>
                      <a:pt x="21236" y="4530"/>
                      <a:pt x="31619" y="1101"/>
                    </a:cubicBezTo>
                    <a:cubicBezTo>
                      <a:pt x="41906" y="-2329"/>
                      <a:pt x="52859" y="2529"/>
                      <a:pt x="56003" y="11864"/>
                    </a:cubicBezTo>
                    <a:cubicBezTo>
                      <a:pt x="56384" y="13007"/>
                      <a:pt x="56669" y="14055"/>
                      <a:pt x="56765" y="15197"/>
                    </a:cubicBezTo>
                    <a:cubicBezTo>
                      <a:pt x="58574" y="13674"/>
                      <a:pt x="60860" y="12435"/>
                      <a:pt x="63242" y="11673"/>
                    </a:cubicBezTo>
                    <a:cubicBezTo>
                      <a:pt x="73624" y="8244"/>
                      <a:pt x="84482" y="13007"/>
                      <a:pt x="87626" y="22341"/>
                    </a:cubicBezTo>
                    <a:cubicBezTo>
                      <a:pt x="90007" y="29104"/>
                      <a:pt x="87245" y="36819"/>
                      <a:pt x="81434" y="4158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87" name="Google Shape;1487;p11"/>
              <p:cNvSpPr/>
              <p:nvPr/>
            </p:nvSpPr>
            <p:spPr>
              <a:xfrm>
                <a:off x="3462792" y="2892504"/>
                <a:ext cx="318254" cy="325465"/>
              </a:xfrm>
              <a:custGeom>
                <a:avLst/>
                <a:gdLst/>
                <a:ahLst/>
                <a:cxnLst/>
                <a:rect l="l" t="t" r="r" b="b"/>
                <a:pathLst>
                  <a:path w="89460" h="91487" extrusionOk="0">
                    <a:moveTo>
                      <a:pt x="63953" y="73704"/>
                    </a:moveTo>
                    <a:cubicBezTo>
                      <a:pt x="64144" y="78657"/>
                      <a:pt x="62429" y="83515"/>
                      <a:pt x="58714" y="86944"/>
                    </a:cubicBezTo>
                    <a:cubicBezTo>
                      <a:pt x="51571" y="93707"/>
                      <a:pt x="39664" y="92849"/>
                      <a:pt x="32140" y="84848"/>
                    </a:cubicBezTo>
                    <a:cubicBezTo>
                      <a:pt x="25663" y="78086"/>
                      <a:pt x="24615" y="68275"/>
                      <a:pt x="28996" y="61417"/>
                    </a:cubicBezTo>
                    <a:cubicBezTo>
                      <a:pt x="21853" y="65417"/>
                      <a:pt x="12137" y="63798"/>
                      <a:pt x="5755" y="56940"/>
                    </a:cubicBezTo>
                    <a:cubicBezTo>
                      <a:pt x="-1674" y="49034"/>
                      <a:pt x="-1960" y="37128"/>
                      <a:pt x="5184" y="30365"/>
                    </a:cubicBezTo>
                    <a:cubicBezTo>
                      <a:pt x="8803" y="26936"/>
                      <a:pt x="13375" y="25603"/>
                      <a:pt x="18138" y="25793"/>
                    </a:cubicBezTo>
                    <a:cubicBezTo>
                      <a:pt x="14614" y="18554"/>
                      <a:pt x="15661" y="9982"/>
                      <a:pt x="21376" y="4553"/>
                    </a:cubicBezTo>
                    <a:cubicBezTo>
                      <a:pt x="28520" y="-2210"/>
                      <a:pt x="40426" y="-1353"/>
                      <a:pt x="47856" y="6553"/>
                    </a:cubicBezTo>
                    <a:cubicBezTo>
                      <a:pt x="49285" y="8077"/>
                      <a:pt x="50428" y="9696"/>
                      <a:pt x="51380" y="11506"/>
                    </a:cubicBezTo>
                    <a:cubicBezTo>
                      <a:pt x="51952" y="10744"/>
                      <a:pt x="52618" y="9982"/>
                      <a:pt x="53380" y="9220"/>
                    </a:cubicBezTo>
                    <a:cubicBezTo>
                      <a:pt x="60524" y="2457"/>
                      <a:pt x="72430" y="3314"/>
                      <a:pt x="79955" y="11220"/>
                    </a:cubicBezTo>
                    <a:cubicBezTo>
                      <a:pt x="87385" y="19126"/>
                      <a:pt x="87670" y="31032"/>
                      <a:pt x="80431" y="37795"/>
                    </a:cubicBezTo>
                    <a:cubicBezTo>
                      <a:pt x="79574" y="38557"/>
                      <a:pt x="78717" y="39319"/>
                      <a:pt x="77764" y="39890"/>
                    </a:cubicBezTo>
                    <a:cubicBezTo>
                      <a:pt x="79955" y="40938"/>
                      <a:pt x="81955" y="42462"/>
                      <a:pt x="83670" y="44272"/>
                    </a:cubicBezTo>
                    <a:cubicBezTo>
                      <a:pt x="91195" y="52178"/>
                      <a:pt x="91385" y="64084"/>
                      <a:pt x="84241" y="70847"/>
                    </a:cubicBezTo>
                    <a:cubicBezTo>
                      <a:pt x="78907" y="76181"/>
                      <a:pt x="70811" y="76943"/>
                      <a:pt x="63953" y="7370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88" name="Google Shape;1488;p11"/>
              <p:cNvSpPr/>
              <p:nvPr/>
            </p:nvSpPr>
            <p:spPr>
              <a:xfrm>
                <a:off x="4305336" y="3530993"/>
                <a:ext cx="326468" cy="320581"/>
              </a:xfrm>
              <a:custGeom>
                <a:avLst/>
                <a:gdLst/>
                <a:ahLst/>
                <a:cxnLst/>
                <a:rect l="l" t="t" r="r" b="b"/>
                <a:pathLst>
                  <a:path w="91769" h="90114" extrusionOk="0">
                    <a:moveTo>
                      <a:pt x="71706" y="66525"/>
                    </a:moveTo>
                    <a:cubicBezTo>
                      <a:pt x="73516" y="71096"/>
                      <a:pt x="73516" y="76240"/>
                      <a:pt x="71230" y="80812"/>
                    </a:cubicBezTo>
                    <a:cubicBezTo>
                      <a:pt x="66753" y="89575"/>
                      <a:pt x="55323" y="92718"/>
                      <a:pt x="45512" y="87765"/>
                    </a:cubicBezTo>
                    <a:cubicBezTo>
                      <a:pt x="37130" y="83479"/>
                      <a:pt x="32844" y="74716"/>
                      <a:pt x="34654" y="66715"/>
                    </a:cubicBezTo>
                    <a:cubicBezTo>
                      <a:pt x="29320" y="72811"/>
                      <a:pt x="19604" y="74621"/>
                      <a:pt x="11222" y="70334"/>
                    </a:cubicBezTo>
                    <a:cubicBezTo>
                      <a:pt x="1507" y="65382"/>
                      <a:pt x="-2684" y="54237"/>
                      <a:pt x="1792" y="45474"/>
                    </a:cubicBezTo>
                    <a:cubicBezTo>
                      <a:pt x="3983" y="41093"/>
                      <a:pt x="7888" y="38235"/>
                      <a:pt x="12460" y="36807"/>
                    </a:cubicBezTo>
                    <a:cubicBezTo>
                      <a:pt x="6650" y="31187"/>
                      <a:pt x="4840" y="22709"/>
                      <a:pt x="8365" y="15756"/>
                    </a:cubicBezTo>
                    <a:cubicBezTo>
                      <a:pt x="12841" y="6993"/>
                      <a:pt x="24271" y="3850"/>
                      <a:pt x="33987" y="8708"/>
                    </a:cubicBezTo>
                    <a:cubicBezTo>
                      <a:pt x="35892" y="9660"/>
                      <a:pt x="37511" y="10803"/>
                      <a:pt x="38940" y="12137"/>
                    </a:cubicBezTo>
                    <a:cubicBezTo>
                      <a:pt x="39226" y="11184"/>
                      <a:pt x="39607" y="10232"/>
                      <a:pt x="40083" y="9375"/>
                    </a:cubicBezTo>
                    <a:cubicBezTo>
                      <a:pt x="44560" y="611"/>
                      <a:pt x="56085" y="-2627"/>
                      <a:pt x="65800" y="2326"/>
                    </a:cubicBezTo>
                    <a:cubicBezTo>
                      <a:pt x="75516" y="7279"/>
                      <a:pt x="79707" y="18423"/>
                      <a:pt x="75230" y="27186"/>
                    </a:cubicBezTo>
                    <a:cubicBezTo>
                      <a:pt x="74659" y="28234"/>
                      <a:pt x="74087" y="29186"/>
                      <a:pt x="73420" y="30044"/>
                    </a:cubicBezTo>
                    <a:cubicBezTo>
                      <a:pt x="75802" y="30329"/>
                      <a:pt x="78183" y="30996"/>
                      <a:pt x="80469" y="32139"/>
                    </a:cubicBezTo>
                    <a:cubicBezTo>
                      <a:pt x="90184" y="37092"/>
                      <a:pt x="94471" y="48236"/>
                      <a:pt x="89994" y="57000"/>
                    </a:cubicBezTo>
                    <a:cubicBezTo>
                      <a:pt x="86565" y="63953"/>
                      <a:pt x="79231" y="67382"/>
                      <a:pt x="71706" y="6652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89" name="Google Shape;1489;p11"/>
              <p:cNvSpPr/>
              <p:nvPr/>
            </p:nvSpPr>
            <p:spPr>
              <a:xfrm>
                <a:off x="5239669" y="3742759"/>
                <a:ext cx="325166" cy="306913"/>
              </a:xfrm>
              <a:custGeom>
                <a:avLst/>
                <a:gdLst/>
                <a:ahLst/>
                <a:cxnLst/>
                <a:rect l="l" t="t" r="r" b="b"/>
                <a:pathLst>
                  <a:path w="91403" h="86272" extrusionOk="0">
                    <a:moveTo>
                      <a:pt x="78326" y="56238"/>
                    </a:moveTo>
                    <a:cubicBezTo>
                      <a:pt x="81850" y="59667"/>
                      <a:pt x="83946" y="64430"/>
                      <a:pt x="83660" y="69478"/>
                    </a:cubicBezTo>
                    <a:cubicBezTo>
                      <a:pt x="83089" y="79289"/>
                      <a:pt x="73849" y="86814"/>
                      <a:pt x="62991" y="86242"/>
                    </a:cubicBezTo>
                    <a:cubicBezTo>
                      <a:pt x="53656" y="85766"/>
                      <a:pt x="46131" y="79384"/>
                      <a:pt x="44607" y="71383"/>
                    </a:cubicBezTo>
                    <a:cubicBezTo>
                      <a:pt x="42131" y="79193"/>
                      <a:pt x="33940" y="84623"/>
                      <a:pt x="24605" y="84147"/>
                    </a:cubicBezTo>
                    <a:cubicBezTo>
                      <a:pt x="13747" y="83575"/>
                      <a:pt x="5365" y="75098"/>
                      <a:pt x="5936" y="65192"/>
                    </a:cubicBezTo>
                    <a:cubicBezTo>
                      <a:pt x="6222" y="60239"/>
                      <a:pt x="8603" y="56048"/>
                      <a:pt x="12223" y="53000"/>
                    </a:cubicBezTo>
                    <a:cubicBezTo>
                      <a:pt x="4698" y="50142"/>
                      <a:pt x="-446" y="43189"/>
                      <a:pt x="31" y="35378"/>
                    </a:cubicBezTo>
                    <a:cubicBezTo>
                      <a:pt x="602" y="25568"/>
                      <a:pt x="9841" y="18043"/>
                      <a:pt x="20700" y="18615"/>
                    </a:cubicBezTo>
                    <a:cubicBezTo>
                      <a:pt x="22795" y="18710"/>
                      <a:pt x="24796" y="19186"/>
                      <a:pt x="26605" y="19757"/>
                    </a:cubicBezTo>
                    <a:cubicBezTo>
                      <a:pt x="26510" y="18805"/>
                      <a:pt x="26415" y="17757"/>
                      <a:pt x="26510" y="16805"/>
                    </a:cubicBezTo>
                    <a:cubicBezTo>
                      <a:pt x="27081" y="6994"/>
                      <a:pt x="36321" y="-626"/>
                      <a:pt x="47179" y="41"/>
                    </a:cubicBezTo>
                    <a:cubicBezTo>
                      <a:pt x="58038" y="612"/>
                      <a:pt x="66420" y="9185"/>
                      <a:pt x="65848" y="18995"/>
                    </a:cubicBezTo>
                    <a:cubicBezTo>
                      <a:pt x="65753" y="20139"/>
                      <a:pt x="65563" y="21282"/>
                      <a:pt x="65372" y="22424"/>
                    </a:cubicBezTo>
                    <a:cubicBezTo>
                      <a:pt x="67658" y="21662"/>
                      <a:pt x="70135" y="21377"/>
                      <a:pt x="72706" y="21567"/>
                    </a:cubicBezTo>
                    <a:cubicBezTo>
                      <a:pt x="83660" y="22139"/>
                      <a:pt x="91947" y="30616"/>
                      <a:pt x="91375" y="40522"/>
                    </a:cubicBezTo>
                    <a:cubicBezTo>
                      <a:pt x="90899" y="47761"/>
                      <a:pt x="85565" y="53857"/>
                      <a:pt x="78326" y="5623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90" name="Google Shape;1490;p11"/>
              <p:cNvSpPr/>
              <p:nvPr/>
            </p:nvSpPr>
            <p:spPr>
              <a:xfrm>
                <a:off x="6189540" y="3590240"/>
                <a:ext cx="327639" cy="314871"/>
              </a:xfrm>
              <a:custGeom>
                <a:avLst/>
                <a:gdLst/>
                <a:ahLst/>
                <a:cxnLst/>
                <a:rect l="l" t="t" r="r" b="b"/>
                <a:pathLst>
                  <a:path w="92098" h="88509" extrusionOk="0">
                    <a:moveTo>
                      <a:pt x="81435" y="41582"/>
                    </a:moveTo>
                    <a:cubicBezTo>
                      <a:pt x="86007" y="43487"/>
                      <a:pt x="89626" y="47106"/>
                      <a:pt x="91245" y="51964"/>
                    </a:cubicBezTo>
                    <a:cubicBezTo>
                      <a:pt x="94389" y="61298"/>
                      <a:pt x="88578" y="71681"/>
                      <a:pt x="78196" y="75205"/>
                    </a:cubicBezTo>
                    <a:cubicBezTo>
                      <a:pt x="69338" y="78158"/>
                      <a:pt x="60003" y="75014"/>
                      <a:pt x="55622" y="68156"/>
                    </a:cubicBezTo>
                    <a:cubicBezTo>
                      <a:pt x="56193" y="76253"/>
                      <a:pt x="50669" y="84444"/>
                      <a:pt x="41715" y="87397"/>
                    </a:cubicBezTo>
                    <a:cubicBezTo>
                      <a:pt x="31428" y="90826"/>
                      <a:pt x="20474" y="86063"/>
                      <a:pt x="17427" y="76729"/>
                    </a:cubicBezTo>
                    <a:cubicBezTo>
                      <a:pt x="15903" y="72062"/>
                      <a:pt x="16569" y="67299"/>
                      <a:pt x="18760" y="63108"/>
                    </a:cubicBezTo>
                    <a:cubicBezTo>
                      <a:pt x="10664" y="63299"/>
                      <a:pt x="3330" y="58631"/>
                      <a:pt x="853" y="51297"/>
                    </a:cubicBezTo>
                    <a:cubicBezTo>
                      <a:pt x="-2290" y="41963"/>
                      <a:pt x="3520" y="31580"/>
                      <a:pt x="13902" y="28152"/>
                    </a:cubicBezTo>
                    <a:cubicBezTo>
                      <a:pt x="15903" y="27485"/>
                      <a:pt x="17903" y="27104"/>
                      <a:pt x="19808" y="27104"/>
                    </a:cubicBezTo>
                    <a:cubicBezTo>
                      <a:pt x="19332" y="26247"/>
                      <a:pt x="18951" y="25294"/>
                      <a:pt x="18569" y="24341"/>
                    </a:cubicBezTo>
                    <a:cubicBezTo>
                      <a:pt x="15426" y="15007"/>
                      <a:pt x="21236" y="4530"/>
                      <a:pt x="31619" y="1101"/>
                    </a:cubicBezTo>
                    <a:cubicBezTo>
                      <a:pt x="41906" y="-2329"/>
                      <a:pt x="52860" y="2529"/>
                      <a:pt x="56003" y="11864"/>
                    </a:cubicBezTo>
                    <a:cubicBezTo>
                      <a:pt x="56384" y="13007"/>
                      <a:pt x="56669" y="14055"/>
                      <a:pt x="56765" y="15197"/>
                    </a:cubicBezTo>
                    <a:cubicBezTo>
                      <a:pt x="58574" y="13673"/>
                      <a:pt x="60861" y="12435"/>
                      <a:pt x="63242" y="11673"/>
                    </a:cubicBezTo>
                    <a:cubicBezTo>
                      <a:pt x="73624" y="8244"/>
                      <a:pt x="84482" y="13007"/>
                      <a:pt x="87626" y="22341"/>
                    </a:cubicBezTo>
                    <a:cubicBezTo>
                      <a:pt x="90007" y="29104"/>
                      <a:pt x="87340" y="36724"/>
                      <a:pt x="81435" y="4158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91" name="Google Shape;1491;p11"/>
              <p:cNvSpPr/>
              <p:nvPr/>
            </p:nvSpPr>
            <p:spPr>
              <a:xfrm>
                <a:off x="6988152" y="2864695"/>
                <a:ext cx="327678" cy="314921"/>
              </a:xfrm>
              <a:custGeom>
                <a:avLst/>
                <a:gdLst/>
                <a:ahLst/>
                <a:cxnLst/>
                <a:rect l="l" t="t" r="r" b="b"/>
                <a:pathLst>
                  <a:path w="92109" h="88523" extrusionOk="0">
                    <a:moveTo>
                      <a:pt x="75249" y="26372"/>
                    </a:moveTo>
                    <a:cubicBezTo>
                      <a:pt x="80202" y="26467"/>
                      <a:pt x="84965" y="28467"/>
                      <a:pt x="88203" y="32373"/>
                    </a:cubicBezTo>
                    <a:cubicBezTo>
                      <a:pt x="94585" y="39897"/>
                      <a:pt x="92966" y="51708"/>
                      <a:pt x="84679" y="58757"/>
                    </a:cubicBezTo>
                    <a:cubicBezTo>
                      <a:pt x="77535" y="64758"/>
                      <a:pt x="67724" y="65329"/>
                      <a:pt x="61057" y="60567"/>
                    </a:cubicBezTo>
                    <a:cubicBezTo>
                      <a:pt x="64581" y="67901"/>
                      <a:pt x="62486" y="77521"/>
                      <a:pt x="55246" y="83522"/>
                    </a:cubicBezTo>
                    <a:cubicBezTo>
                      <a:pt x="46960" y="90570"/>
                      <a:pt x="35054" y="90094"/>
                      <a:pt x="28672" y="82569"/>
                    </a:cubicBezTo>
                    <a:cubicBezTo>
                      <a:pt x="25529" y="78759"/>
                      <a:pt x="24386" y="74092"/>
                      <a:pt x="24862" y="69425"/>
                    </a:cubicBezTo>
                    <a:cubicBezTo>
                      <a:pt x="17432" y="72568"/>
                      <a:pt x="8860" y="70949"/>
                      <a:pt x="3907" y="65043"/>
                    </a:cubicBezTo>
                    <a:cubicBezTo>
                      <a:pt x="-2475" y="57518"/>
                      <a:pt x="-856" y="45708"/>
                      <a:pt x="7431" y="38659"/>
                    </a:cubicBezTo>
                    <a:cubicBezTo>
                      <a:pt x="9050" y="37326"/>
                      <a:pt x="10765" y="36278"/>
                      <a:pt x="12575" y="35420"/>
                    </a:cubicBezTo>
                    <a:cubicBezTo>
                      <a:pt x="11813" y="34754"/>
                      <a:pt x="11050" y="34087"/>
                      <a:pt x="10479" y="33325"/>
                    </a:cubicBezTo>
                    <a:cubicBezTo>
                      <a:pt x="4097" y="25800"/>
                      <a:pt x="5621" y="13989"/>
                      <a:pt x="14003" y="6941"/>
                    </a:cubicBezTo>
                    <a:cubicBezTo>
                      <a:pt x="22290" y="-108"/>
                      <a:pt x="34196" y="368"/>
                      <a:pt x="40578" y="7893"/>
                    </a:cubicBezTo>
                    <a:cubicBezTo>
                      <a:pt x="41340" y="8751"/>
                      <a:pt x="42007" y="9703"/>
                      <a:pt x="42578" y="10751"/>
                    </a:cubicBezTo>
                    <a:cubicBezTo>
                      <a:pt x="43721" y="8655"/>
                      <a:pt x="45341" y="6750"/>
                      <a:pt x="47246" y="5036"/>
                    </a:cubicBezTo>
                    <a:cubicBezTo>
                      <a:pt x="55628" y="-2013"/>
                      <a:pt x="67534" y="-1632"/>
                      <a:pt x="73820" y="5988"/>
                    </a:cubicBezTo>
                    <a:cubicBezTo>
                      <a:pt x="78583" y="11703"/>
                      <a:pt x="78869" y="19800"/>
                      <a:pt x="75249" y="2637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92" name="Google Shape;1492;p11"/>
              <p:cNvSpPr/>
              <p:nvPr/>
            </p:nvSpPr>
            <p:spPr>
              <a:xfrm>
                <a:off x="7406855" y="1959822"/>
                <a:ext cx="319072" cy="326500"/>
              </a:xfrm>
              <a:custGeom>
                <a:avLst/>
                <a:gdLst/>
                <a:ahLst/>
                <a:cxnLst/>
                <a:rect l="l" t="t" r="r" b="b"/>
                <a:pathLst>
                  <a:path w="89690" h="91778" extrusionOk="0">
                    <a:moveTo>
                      <a:pt x="67276" y="21283"/>
                    </a:moveTo>
                    <a:cubicBezTo>
                      <a:pt x="72039" y="19759"/>
                      <a:pt x="77087" y="20139"/>
                      <a:pt x="81469" y="22806"/>
                    </a:cubicBezTo>
                    <a:cubicBezTo>
                      <a:pt x="89946" y="27855"/>
                      <a:pt x="92232" y="39570"/>
                      <a:pt x="86612" y="48905"/>
                    </a:cubicBezTo>
                    <a:cubicBezTo>
                      <a:pt x="81754" y="56906"/>
                      <a:pt x="72610" y="60526"/>
                      <a:pt x="64895" y="58144"/>
                    </a:cubicBezTo>
                    <a:cubicBezTo>
                      <a:pt x="70610" y="63954"/>
                      <a:pt x="71658" y="73765"/>
                      <a:pt x="66800" y="81766"/>
                    </a:cubicBezTo>
                    <a:cubicBezTo>
                      <a:pt x="61180" y="91101"/>
                      <a:pt x="49750" y="94530"/>
                      <a:pt x="41368" y="89386"/>
                    </a:cubicBezTo>
                    <a:cubicBezTo>
                      <a:pt x="37177" y="86814"/>
                      <a:pt x="34606" y="82719"/>
                      <a:pt x="33558" y="78147"/>
                    </a:cubicBezTo>
                    <a:cubicBezTo>
                      <a:pt x="27462" y="83481"/>
                      <a:pt x="18985" y="84719"/>
                      <a:pt x="12222" y="80718"/>
                    </a:cubicBezTo>
                    <a:cubicBezTo>
                      <a:pt x="3745" y="75670"/>
                      <a:pt x="1459" y="63954"/>
                      <a:pt x="7078" y="54620"/>
                    </a:cubicBezTo>
                    <a:cubicBezTo>
                      <a:pt x="8126" y="52810"/>
                      <a:pt x="9460" y="51286"/>
                      <a:pt x="10888" y="49953"/>
                    </a:cubicBezTo>
                    <a:cubicBezTo>
                      <a:pt x="10031" y="49572"/>
                      <a:pt x="9079" y="49191"/>
                      <a:pt x="8221" y="48619"/>
                    </a:cubicBezTo>
                    <a:cubicBezTo>
                      <a:pt x="-256" y="43571"/>
                      <a:pt x="-2542" y="31855"/>
                      <a:pt x="3078" y="22426"/>
                    </a:cubicBezTo>
                    <a:cubicBezTo>
                      <a:pt x="8698" y="13091"/>
                      <a:pt x="20128" y="9757"/>
                      <a:pt x="28605" y="14805"/>
                    </a:cubicBezTo>
                    <a:cubicBezTo>
                      <a:pt x="29557" y="15377"/>
                      <a:pt x="30510" y="16139"/>
                      <a:pt x="31367" y="16901"/>
                    </a:cubicBezTo>
                    <a:cubicBezTo>
                      <a:pt x="31748" y="14520"/>
                      <a:pt x="32701" y="12234"/>
                      <a:pt x="34034" y="10043"/>
                    </a:cubicBezTo>
                    <a:cubicBezTo>
                      <a:pt x="39654" y="709"/>
                      <a:pt x="51084" y="-2721"/>
                      <a:pt x="59561" y="2328"/>
                    </a:cubicBezTo>
                    <a:cubicBezTo>
                      <a:pt x="65657" y="6233"/>
                      <a:pt x="68610" y="13853"/>
                      <a:pt x="67276" y="2128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93" name="Google Shape;1493;p11"/>
              <p:cNvSpPr/>
              <p:nvPr/>
            </p:nvSpPr>
            <p:spPr>
              <a:xfrm>
                <a:off x="7563013" y="911317"/>
                <a:ext cx="318627" cy="321498"/>
              </a:xfrm>
              <a:custGeom>
                <a:avLst/>
                <a:gdLst/>
                <a:ahLst/>
                <a:cxnLst/>
                <a:rect l="l" t="t" r="r" b="b"/>
                <a:pathLst>
                  <a:path w="89565" h="90372" extrusionOk="0">
                    <a:moveTo>
                      <a:pt x="63284" y="17326"/>
                    </a:moveTo>
                    <a:cubicBezTo>
                      <a:pt x="67476" y="14754"/>
                      <a:pt x="72619" y="13897"/>
                      <a:pt x="77477" y="15421"/>
                    </a:cubicBezTo>
                    <a:cubicBezTo>
                      <a:pt x="86907" y="18374"/>
                      <a:pt x="91859" y="29232"/>
                      <a:pt x="88526" y="39614"/>
                    </a:cubicBezTo>
                    <a:cubicBezTo>
                      <a:pt x="85668" y="48568"/>
                      <a:pt x="77667" y="54187"/>
                      <a:pt x="69571" y="53711"/>
                    </a:cubicBezTo>
                    <a:cubicBezTo>
                      <a:pt x="76524" y="57997"/>
                      <a:pt x="79763" y="67332"/>
                      <a:pt x="77001" y="76190"/>
                    </a:cubicBezTo>
                    <a:cubicBezTo>
                      <a:pt x="73762" y="86572"/>
                      <a:pt x="63475" y="92573"/>
                      <a:pt x="54045" y="89620"/>
                    </a:cubicBezTo>
                    <a:cubicBezTo>
                      <a:pt x="49378" y="88096"/>
                      <a:pt x="45854" y="84763"/>
                      <a:pt x="43758" y="80476"/>
                    </a:cubicBezTo>
                    <a:cubicBezTo>
                      <a:pt x="39091" y="87144"/>
                      <a:pt x="31090" y="90287"/>
                      <a:pt x="23661" y="88001"/>
                    </a:cubicBezTo>
                    <a:cubicBezTo>
                      <a:pt x="14231" y="85049"/>
                      <a:pt x="9278" y="74190"/>
                      <a:pt x="12516" y="63808"/>
                    </a:cubicBezTo>
                    <a:cubicBezTo>
                      <a:pt x="13183" y="61808"/>
                      <a:pt x="14040" y="59998"/>
                      <a:pt x="15088" y="58378"/>
                    </a:cubicBezTo>
                    <a:cubicBezTo>
                      <a:pt x="14136" y="58283"/>
                      <a:pt x="13088" y="58093"/>
                      <a:pt x="12135" y="57712"/>
                    </a:cubicBezTo>
                    <a:cubicBezTo>
                      <a:pt x="2706" y="54759"/>
                      <a:pt x="-2247" y="43900"/>
                      <a:pt x="991" y="33518"/>
                    </a:cubicBezTo>
                    <a:cubicBezTo>
                      <a:pt x="4230" y="23136"/>
                      <a:pt x="14612" y="17135"/>
                      <a:pt x="24042" y="20183"/>
                    </a:cubicBezTo>
                    <a:cubicBezTo>
                      <a:pt x="25184" y="20564"/>
                      <a:pt x="26232" y="20945"/>
                      <a:pt x="27185" y="21517"/>
                    </a:cubicBezTo>
                    <a:cubicBezTo>
                      <a:pt x="26994" y="19135"/>
                      <a:pt x="27375" y="16659"/>
                      <a:pt x="28137" y="14183"/>
                    </a:cubicBezTo>
                    <a:cubicBezTo>
                      <a:pt x="31471" y="3800"/>
                      <a:pt x="41758" y="-2200"/>
                      <a:pt x="51092" y="752"/>
                    </a:cubicBezTo>
                    <a:cubicBezTo>
                      <a:pt x="58236" y="3038"/>
                      <a:pt x="62808" y="9706"/>
                      <a:pt x="63284" y="1732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494" name="Google Shape;1494;p11"/>
            <p:cNvGrpSpPr/>
            <p:nvPr/>
          </p:nvGrpSpPr>
          <p:grpSpPr>
            <a:xfrm>
              <a:off x="1045868" y="3933330"/>
              <a:ext cx="1534945" cy="1071890"/>
              <a:chOff x="2704627" y="391002"/>
              <a:chExt cx="5258323" cy="3672017"/>
            </a:xfrm>
          </p:grpSpPr>
          <p:sp>
            <p:nvSpPr>
              <p:cNvPr id="1495" name="Google Shape;1495;p11"/>
              <p:cNvSpPr/>
              <p:nvPr/>
            </p:nvSpPr>
            <p:spPr>
              <a:xfrm>
                <a:off x="2704627" y="1764803"/>
                <a:ext cx="325636" cy="303270"/>
              </a:xfrm>
              <a:custGeom>
                <a:avLst/>
                <a:gdLst/>
                <a:ahLst/>
                <a:cxnLst/>
                <a:rect l="l" t="t" r="r" b="b"/>
                <a:pathLst>
                  <a:path w="91535" h="85248" extrusionOk="0">
                    <a:moveTo>
                      <a:pt x="79438" y="54388"/>
                    </a:moveTo>
                    <a:cubicBezTo>
                      <a:pt x="83153" y="57626"/>
                      <a:pt x="85439" y="62198"/>
                      <a:pt x="85439" y="67342"/>
                    </a:cubicBezTo>
                    <a:cubicBezTo>
                      <a:pt x="85439" y="77248"/>
                      <a:pt x="76581" y="85249"/>
                      <a:pt x="65723" y="85249"/>
                    </a:cubicBezTo>
                    <a:cubicBezTo>
                      <a:pt x="56388" y="85249"/>
                      <a:pt x="48577" y="79343"/>
                      <a:pt x="46577" y="71438"/>
                    </a:cubicBezTo>
                    <a:cubicBezTo>
                      <a:pt x="44577" y="79343"/>
                      <a:pt x="36671" y="85249"/>
                      <a:pt x="27337" y="85249"/>
                    </a:cubicBezTo>
                    <a:cubicBezTo>
                      <a:pt x="16478" y="85249"/>
                      <a:pt x="7620" y="77248"/>
                      <a:pt x="7620" y="67342"/>
                    </a:cubicBezTo>
                    <a:cubicBezTo>
                      <a:pt x="7620" y="62389"/>
                      <a:pt x="9811" y="58103"/>
                      <a:pt x="13240" y="54769"/>
                    </a:cubicBezTo>
                    <a:cubicBezTo>
                      <a:pt x="5525" y="52388"/>
                      <a:pt x="0" y="45625"/>
                      <a:pt x="0" y="37910"/>
                    </a:cubicBezTo>
                    <a:cubicBezTo>
                      <a:pt x="0" y="28004"/>
                      <a:pt x="8858" y="20003"/>
                      <a:pt x="19717" y="20003"/>
                    </a:cubicBezTo>
                    <a:cubicBezTo>
                      <a:pt x="21812" y="20003"/>
                      <a:pt x="23813" y="20288"/>
                      <a:pt x="25717" y="20860"/>
                    </a:cubicBezTo>
                    <a:cubicBezTo>
                      <a:pt x="25527" y="19907"/>
                      <a:pt x="25432" y="18860"/>
                      <a:pt x="25432" y="17907"/>
                    </a:cubicBezTo>
                    <a:cubicBezTo>
                      <a:pt x="25432" y="8001"/>
                      <a:pt x="34290" y="0"/>
                      <a:pt x="45148" y="0"/>
                    </a:cubicBezTo>
                    <a:cubicBezTo>
                      <a:pt x="56007" y="0"/>
                      <a:pt x="64865" y="8096"/>
                      <a:pt x="64865" y="17907"/>
                    </a:cubicBezTo>
                    <a:cubicBezTo>
                      <a:pt x="64865" y="19050"/>
                      <a:pt x="64770" y="20193"/>
                      <a:pt x="64579" y="21336"/>
                    </a:cubicBezTo>
                    <a:cubicBezTo>
                      <a:pt x="66770" y="20479"/>
                      <a:pt x="69247" y="20003"/>
                      <a:pt x="71819" y="20003"/>
                    </a:cubicBezTo>
                    <a:cubicBezTo>
                      <a:pt x="82772" y="20003"/>
                      <a:pt x="91535" y="28004"/>
                      <a:pt x="91535" y="37910"/>
                    </a:cubicBezTo>
                    <a:cubicBezTo>
                      <a:pt x="91535" y="45244"/>
                      <a:pt x="86487" y="51626"/>
                      <a:pt x="79438" y="543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96" name="Google Shape;1496;p11"/>
              <p:cNvSpPr/>
              <p:nvPr/>
            </p:nvSpPr>
            <p:spPr>
              <a:xfrm>
                <a:off x="3136620" y="2534057"/>
                <a:ext cx="312797" cy="328485"/>
              </a:xfrm>
              <a:custGeom>
                <a:avLst/>
                <a:gdLst/>
                <a:ahLst/>
                <a:cxnLst/>
                <a:rect l="l" t="t" r="r" b="b"/>
                <a:pathLst>
                  <a:path w="87926" h="92336" extrusionOk="0">
                    <a:moveTo>
                      <a:pt x="60775" y="76172"/>
                    </a:moveTo>
                    <a:cubicBezTo>
                      <a:pt x="60489" y="81125"/>
                      <a:pt x="58298" y="85793"/>
                      <a:pt x="54298" y="88840"/>
                    </a:cubicBezTo>
                    <a:cubicBezTo>
                      <a:pt x="46487" y="94936"/>
                      <a:pt x="34771" y="92841"/>
                      <a:pt x="28104" y="84269"/>
                    </a:cubicBezTo>
                    <a:cubicBezTo>
                      <a:pt x="22389" y="76839"/>
                      <a:pt x="22198" y="67028"/>
                      <a:pt x="27247" y="60646"/>
                    </a:cubicBezTo>
                    <a:cubicBezTo>
                      <a:pt x="19817" y="63885"/>
                      <a:pt x="10292" y="61408"/>
                      <a:pt x="4482" y="53979"/>
                    </a:cubicBezTo>
                    <a:cubicBezTo>
                      <a:pt x="-2186" y="45406"/>
                      <a:pt x="-1328" y="33500"/>
                      <a:pt x="6482" y="27499"/>
                    </a:cubicBezTo>
                    <a:cubicBezTo>
                      <a:pt x="10387" y="24452"/>
                      <a:pt x="15150" y="23499"/>
                      <a:pt x="19817" y="24261"/>
                    </a:cubicBezTo>
                    <a:cubicBezTo>
                      <a:pt x="16960" y="16736"/>
                      <a:pt x="18865" y="8259"/>
                      <a:pt x="25056" y="3496"/>
                    </a:cubicBezTo>
                    <a:cubicBezTo>
                      <a:pt x="32866" y="-2600"/>
                      <a:pt x="44582" y="-504"/>
                      <a:pt x="51250" y="8069"/>
                    </a:cubicBezTo>
                    <a:cubicBezTo>
                      <a:pt x="52583" y="9688"/>
                      <a:pt x="53536" y="11497"/>
                      <a:pt x="54298" y="13307"/>
                    </a:cubicBezTo>
                    <a:cubicBezTo>
                      <a:pt x="54964" y="12545"/>
                      <a:pt x="55631" y="11878"/>
                      <a:pt x="56488" y="11307"/>
                    </a:cubicBezTo>
                    <a:cubicBezTo>
                      <a:pt x="64299" y="5211"/>
                      <a:pt x="76015" y="7211"/>
                      <a:pt x="82777" y="15879"/>
                    </a:cubicBezTo>
                    <a:cubicBezTo>
                      <a:pt x="89445" y="24452"/>
                      <a:pt x="88492" y="36358"/>
                      <a:pt x="80777" y="42454"/>
                    </a:cubicBezTo>
                    <a:cubicBezTo>
                      <a:pt x="79825" y="43120"/>
                      <a:pt x="78872" y="43787"/>
                      <a:pt x="77920" y="44263"/>
                    </a:cubicBezTo>
                    <a:cubicBezTo>
                      <a:pt x="79920" y="45502"/>
                      <a:pt x="81825" y="47216"/>
                      <a:pt x="83444" y="49216"/>
                    </a:cubicBezTo>
                    <a:cubicBezTo>
                      <a:pt x="90112" y="57789"/>
                      <a:pt x="89254" y="69695"/>
                      <a:pt x="81444" y="75791"/>
                    </a:cubicBezTo>
                    <a:cubicBezTo>
                      <a:pt x="75443" y="80173"/>
                      <a:pt x="67347" y="80173"/>
                      <a:pt x="60775" y="761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97" name="Google Shape;1497;p11"/>
              <p:cNvSpPr/>
              <p:nvPr/>
            </p:nvSpPr>
            <p:spPr>
              <a:xfrm>
                <a:off x="3846591" y="3217169"/>
                <a:ext cx="324590" cy="316180"/>
              </a:xfrm>
              <a:custGeom>
                <a:avLst/>
                <a:gdLst/>
                <a:ahLst/>
                <a:cxnLst/>
                <a:rect l="l" t="t" r="r" b="b"/>
                <a:pathLst>
                  <a:path w="91241" h="88877" extrusionOk="0">
                    <a:moveTo>
                      <a:pt x="68171" y="68450"/>
                    </a:moveTo>
                    <a:cubicBezTo>
                      <a:pt x="69124" y="73307"/>
                      <a:pt x="68171" y="78355"/>
                      <a:pt x="65028" y="82356"/>
                    </a:cubicBezTo>
                    <a:cubicBezTo>
                      <a:pt x="59027" y="90167"/>
                      <a:pt x="47121" y="91119"/>
                      <a:pt x="38453" y="84356"/>
                    </a:cubicBezTo>
                    <a:cubicBezTo>
                      <a:pt x="31024" y="78641"/>
                      <a:pt x="28547" y="69116"/>
                      <a:pt x="31786" y="61687"/>
                    </a:cubicBezTo>
                    <a:cubicBezTo>
                      <a:pt x="25404" y="66735"/>
                      <a:pt x="15498" y="66545"/>
                      <a:pt x="8068" y="60829"/>
                    </a:cubicBezTo>
                    <a:cubicBezTo>
                      <a:pt x="-504" y="54162"/>
                      <a:pt x="-2600" y="42446"/>
                      <a:pt x="3496" y="34636"/>
                    </a:cubicBezTo>
                    <a:cubicBezTo>
                      <a:pt x="6544" y="30730"/>
                      <a:pt x="10831" y="28635"/>
                      <a:pt x="15593" y="28159"/>
                    </a:cubicBezTo>
                    <a:cubicBezTo>
                      <a:pt x="11021" y="21491"/>
                      <a:pt x="10735" y="12919"/>
                      <a:pt x="15498" y="6728"/>
                    </a:cubicBezTo>
                    <a:cubicBezTo>
                      <a:pt x="21499" y="-1083"/>
                      <a:pt x="33405" y="-2036"/>
                      <a:pt x="41977" y="4632"/>
                    </a:cubicBezTo>
                    <a:cubicBezTo>
                      <a:pt x="43597" y="5966"/>
                      <a:pt x="45025" y="7394"/>
                      <a:pt x="46168" y="9013"/>
                    </a:cubicBezTo>
                    <a:cubicBezTo>
                      <a:pt x="46645" y="8156"/>
                      <a:pt x="47121" y="7299"/>
                      <a:pt x="47788" y="6537"/>
                    </a:cubicBezTo>
                    <a:cubicBezTo>
                      <a:pt x="53788" y="-1273"/>
                      <a:pt x="65695" y="-2226"/>
                      <a:pt x="74362" y="4442"/>
                    </a:cubicBezTo>
                    <a:cubicBezTo>
                      <a:pt x="82935" y="11109"/>
                      <a:pt x="85030" y="22825"/>
                      <a:pt x="78934" y="30635"/>
                    </a:cubicBezTo>
                    <a:cubicBezTo>
                      <a:pt x="78268" y="31588"/>
                      <a:pt x="77410" y="32350"/>
                      <a:pt x="76553" y="33112"/>
                    </a:cubicBezTo>
                    <a:cubicBezTo>
                      <a:pt x="78839" y="33778"/>
                      <a:pt x="81125" y="34921"/>
                      <a:pt x="83125" y="36541"/>
                    </a:cubicBezTo>
                    <a:cubicBezTo>
                      <a:pt x="91793" y="43208"/>
                      <a:pt x="93793" y="54924"/>
                      <a:pt x="87793" y="62735"/>
                    </a:cubicBezTo>
                    <a:cubicBezTo>
                      <a:pt x="83316" y="68735"/>
                      <a:pt x="75410" y="70736"/>
                      <a:pt x="68171" y="684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98" name="Google Shape;1498;p11"/>
              <p:cNvSpPr/>
              <p:nvPr/>
            </p:nvSpPr>
            <p:spPr>
              <a:xfrm>
                <a:off x="4799676" y="3684133"/>
                <a:ext cx="318990" cy="316806"/>
              </a:xfrm>
              <a:custGeom>
                <a:avLst/>
                <a:gdLst/>
                <a:ahLst/>
                <a:cxnLst/>
                <a:rect l="l" t="t" r="r" b="b"/>
                <a:pathLst>
                  <a:path w="89667" h="89053" extrusionOk="0">
                    <a:moveTo>
                      <a:pt x="73234" y="62053"/>
                    </a:moveTo>
                    <a:cubicBezTo>
                      <a:pt x="75996" y="66149"/>
                      <a:pt x="77044" y="71197"/>
                      <a:pt x="75806" y="76055"/>
                    </a:cubicBezTo>
                    <a:cubicBezTo>
                      <a:pt x="73329" y="85580"/>
                      <a:pt x="62756" y="91104"/>
                      <a:pt x="52184" y="88342"/>
                    </a:cubicBezTo>
                    <a:cubicBezTo>
                      <a:pt x="43135" y="85961"/>
                      <a:pt x="37039" y="78245"/>
                      <a:pt x="37134" y="70054"/>
                    </a:cubicBezTo>
                    <a:cubicBezTo>
                      <a:pt x="33229" y="77198"/>
                      <a:pt x="24085" y="80912"/>
                      <a:pt x="15036" y="78531"/>
                    </a:cubicBezTo>
                    <a:cubicBezTo>
                      <a:pt x="4559" y="75769"/>
                      <a:pt x="-2014" y="65768"/>
                      <a:pt x="558" y="56243"/>
                    </a:cubicBezTo>
                    <a:cubicBezTo>
                      <a:pt x="1796" y="51480"/>
                      <a:pt x="5035" y="47861"/>
                      <a:pt x="9131" y="45575"/>
                    </a:cubicBezTo>
                    <a:cubicBezTo>
                      <a:pt x="2273" y="41288"/>
                      <a:pt x="-1347" y="33383"/>
                      <a:pt x="653" y="25858"/>
                    </a:cubicBezTo>
                    <a:cubicBezTo>
                      <a:pt x="3130" y="16333"/>
                      <a:pt x="13702" y="10808"/>
                      <a:pt x="24180" y="13571"/>
                    </a:cubicBezTo>
                    <a:cubicBezTo>
                      <a:pt x="26180" y="14142"/>
                      <a:pt x="28085" y="14904"/>
                      <a:pt x="29800" y="15952"/>
                    </a:cubicBezTo>
                    <a:cubicBezTo>
                      <a:pt x="29895" y="14999"/>
                      <a:pt x="29990" y="13952"/>
                      <a:pt x="30276" y="12999"/>
                    </a:cubicBezTo>
                    <a:cubicBezTo>
                      <a:pt x="32752" y="3474"/>
                      <a:pt x="43325" y="-2050"/>
                      <a:pt x="53898" y="712"/>
                    </a:cubicBezTo>
                    <a:cubicBezTo>
                      <a:pt x="64376" y="3474"/>
                      <a:pt x="70852" y="13475"/>
                      <a:pt x="68376" y="23000"/>
                    </a:cubicBezTo>
                    <a:cubicBezTo>
                      <a:pt x="68090" y="24143"/>
                      <a:pt x="67709" y="25191"/>
                      <a:pt x="67233" y="26239"/>
                    </a:cubicBezTo>
                    <a:cubicBezTo>
                      <a:pt x="69614" y="25953"/>
                      <a:pt x="72091" y="26144"/>
                      <a:pt x="74567" y="26811"/>
                    </a:cubicBezTo>
                    <a:cubicBezTo>
                      <a:pt x="85140" y="29573"/>
                      <a:pt x="91617" y="39574"/>
                      <a:pt x="89140" y="49099"/>
                    </a:cubicBezTo>
                    <a:cubicBezTo>
                      <a:pt x="87236" y="56338"/>
                      <a:pt x="80854" y="61196"/>
                      <a:pt x="73234" y="620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499" name="Google Shape;1499;p11"/>
              <p:cNvSpPr/>
              <p:nvPr/>
            </p:nvSpPr>
            <p:spPr>
              <a:xfrm>
                <a:off x="5744648" y="3748148"/>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5"/>
                      <a:pt x="55622" y="68157"/>
                    </a:cubicBezTo>
                    <a:cubicBezTo>
                      <a:pt x="56193" y="76253"/>
                      <a:pt x="50669" y="84444"/>
                      <a:pt x="41715" y="87397"/>
                    </a:cubicBezTo>
                    <a:cubicBezTo>
                      <a:pt x="31428" y="90826"/>
                      <a:pt x="20474" y="86064"/>
                      <a:pt x="17426" y="76729"/>
                    </a:cubicBezTo>
                    <a:cubicBezTo>
                      <a:pt x="15902" y="72062"/>
                      <a:pt x="16569" y="67299"/>
                      <a:pt x="18760" y="63108"/>
                    </a:cubicBezTo>
                    <a:cubicBezTo>
                      <a:pt x="10664" y="63299"/>
                      <a:pt x="3329" y="58632"/>
                      <a:pt x="853" y="51297"/>
                    </a:cubicBezTo>
                    <a:cubicBezTo>
                      <a:pt x="-2290" y="41963"/>
                      <a:pt x="3520" y="31581"/>
                      <a:pt x="13902" y="28152"/>
                    </a:cubicBezTo>
                    <a:cubicBezTo>
                      <a:pt x="15902" y="27485"/>
                      <a:pt x="17903" y="27104"/>
                      <a:pt x="19808" y="27104"/>
                    </a:cubicBezTo>
                    <a:cubicBezTo>
                      <a:pt x="19331" y="26247"/>
                      <a:pt x="18950" y="25294"/>
                      <a:pt x="18569" y="24342"/>
                    </a:cubicBezTo>
                    <a:cubicBezTo>
                      <a:pt x="15426" y="15007"/>
                      <a:pt x="21236" y="4530"/>
                      <a:pt x="31619" y="1100"/>
                    </a:cubicBezTo>
                    <a:cubicBezTo>
                      <a:pt x="41906" y="-2328"/>
                      <a:pt x="52859" y="2529"/>
                      <a:pt x="56003" y="11864"/>
                    </a:cubicBezTo>
                    <a:cubicBezTo>
                      <a:pt x="56384" y="13007"/>
                      <a:pt x="56669" y="14055"/>
                      <a:pt x="56765" y="15198"/>
                    </a:cubicBezTo>
                    <a:cubicBezTo>
                      <a:pt x="58574" y="13674"/>
                      <a:pt x="60860" y="12435"/>
                      <a:pt x="63242" y="11673"/>
                    </a:cubicBezTo>
                    <a:cubicBezTo>
                      <a:pt x="73624" y="8244"/>
                      <a:pt x="84482" y="13007"/>
                      <a:pt x="87626" y="22341"/>
                    </a:cubicBezTo>
                    <a:cubicBezTo>
                      <a:pt x="90007" y="29104"/>
                      <a:pt x="87340" y="36724"/>
                      <a:pt x="81434" y="4158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00" name="Google Shape;1500;p11"/>
              <p:cNvSpPr/>
              <p:nvPr/>
            </p:nvSpPr>
            <p:spPr>
              <a:xfrm>
                <a:off x="6659506" y="3283069"/>
                <a:ext cx="328300" cy="313757"/>
              </a:xfrm>
              <a:custGeom>
                <a:avLst/>
                <a:gdLst/>
                <a:ahLst/>
                <a:cxnLst/>
                <a:rect l="l" t="t" r="r" b="b"/>
                <a:pathLst>
                  <a:path w="92284" h="88196" extrusionOk="0">
                    <a:moveTo>
                      <a:pt x="75717" y="26684"/>
                    </a:moveTo>
                    <a:cubicBezTo>
                      <a:pt x="80670" y="26874"/>
                      <a:pt x="85337" y="28970"/>
                      <a:pt x="88576" y="32875"/>
                    </a:cubicBezTo>
                    <a:cubicBezTo>
                      <a:pt x="94767" y="40495"/>
                      <a:pt x="93053" y="52306"/>
                      <a:pt x="84575" y="59164"/>
                    </a:cubicBezTo>
                    <a:cubicBezTo>
                      <a:pt x="77336" y="65070"/>
                      <a:pt x="67526" y="65451"/>
                      <a:pt x="60953" y="60593"/>
                    </a:cubicBezTo>
                    <a:cubicBezTo>
                      <a:pt x="64382" y="68022"/>
                      <a:pt x="62001" y="77547"/>
                      <a:pt x="54762" y="83453"/>
                    </a:cubicBezTo>
                    <a:cubicBezTo>
                      <a:pt x="46380" y="90311"/>
                      <a:pt x="34474" y="89644"/>
                      <a:pt x="28187" y="82024"/>
                    </a:cubicBezTo>
                    <a:cubicBezTo>
                      <a:pt x="25044" y="78214"/>
                      <a:pt x="23996" y="73452"/>
                      <a:pt x="24663" y="68784"/>
                    </a:cubicBezTo>
                    <a:cubicBezTo>
                      <a:pt x="17138" y="71737"/>
                      <a:pt x="8661" y="70023"/>
                      <a:pt x="3708" y="64022"/>
                    </a:cubicBezTo>
                    <a:cubicBezTo>
                      <a:pt x="-2483" y="56402"/>
                      <a:pt x="-769" y="44591"/>
                      <a:pt x="7709" y="37733"/>
                    </a:cubicBezTo>
                    <a:cubicBezTo>
                      <a:pt x="9328" y="36399"/>
                      <a:pt x="11042" y="35352"/>
                      <a:pt x="12852" y="34590"/>
                    </a:cubicBezTo>
                    <a:cubicBezTo>
                      <a:pt x="12090" y="33923"/>
                      <a:pt x="11423" y="33256"/>
                      <a:pt x="10757" y="32494"/>
                    </a:cubicBezTo>
                    <a:cubicBezTo>
                      <a:pt x="4565" y="24874"/>
                      <a:pt x="6280" y="13063"/>
                      <a:pt x="14757" y="6110"/>
                    </a:cubicBezTo>
                    <a:cubicBezTo>
                      <a:pt x="23139" y="-748"/>
                      <a:pt x="35141" y="-81"/>
                      <a:pt x="41332" y="7539"/>
                    </a:cubicBezTo>
                    <a:cubicBezTo>
                      <a:pt x="42094" y="8396"/>
                      <a:pt x="42665" y="9444"/>
                      <a:pt x="43237" y="10396"/>
                    </a:cubicBezTo>
                    <a:cubicBezTo>
                      <a:pt x="44380" y="8301"/>
                      <a:pt x="46094" y="6396"/>
                      <a:pt x="47999" y="4776"/>
                    </a:cubicBezTo>
                    <a:cubicBezTo>
                      <a:pt x="56477" y="-2082"/>
                      <a:pt x="68383" y="-1510"/>
                      <a:pt x="74574" y="6205"/>
                    </a:cubicBezTo>
                    <a:cubicBezTo>
                      <a:pt x="79337" y="11920"/>
                      <a:pt x="79527" y="20016"/>
                      <a:pt x="75717" y="266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01" name="Google Shape;1501;p11"/>
              <p:cNvSpPr/>
              <p:nvPr/>
            </p:nvSpPr>
            <p:spPr>
              <a:xfrm>
                <a:off x="7240398" y="2423396"/>
                <a:ext cx="323633" cy="319620"/>
              </a:xfrm>
              <a:custGeom>
                <a:avLst/>
                <a:gdLst/>
                <a:ahLst/>
                <a:cxnLst/>
                <a:rect l="l" t="t" r="r" b="b"/>
                <a:pathLst>
                  <a:path w="90972" h="89844" extrusionOk="0">
                    <a:moveTo>
                      <a:pt x="72728" y="25270"/>
                    </a:moveTo>
                    <a:cubicBezTo>
                      <a:pt x="77681" y="24984"/>
                      <a:pt x="82538" y="26603"/>
                      <a:pt x="86158" y="30223"/>
                    </a:cubicBezTo>
                    <a:cubicBezTo>
                      <a:pt x="93111" y="37271"/>
                      <a:pt x="92444" y="49082"/>
                      <a:pt x="84729" y="56797"/>
                    </a:cubicBezTo>
                    <a:cubicBezTo>
                      <a:pt x="78062" y="63370"/>
                      <a:pt x="68346" y="64703"/>
                      <a:pt x="61393" y="60417"/>
                    </a:cubicBezTo>
                    <a:cubicBezTo>
                      <a:pt x="65489" y="67466"/>
                      <a:pt x="64060" y="77181"/>
                      <a:pt x="57488" y="83753"/>
                    </a:cubicBezTo>
                    <a:cubicBezTo>
                      <a:pt x="49772" y="91373"/>
                      <a:pt x="37866" y="91945"/>
                      <a:pt x="30913" y="84896"/>
                    </a:cubicBezTo>
                    <a:cubicBezTo>
                      <a:pt x="27484" y="81372"/>
                      <a:pt x="25960" y="76800"/>
                      <a:pt x="26055" y="72037"/>
                    </a:cubicBezTo>
                    <a:cubicBezTo>
                      <a:pt x="18911" y="75752"/>
                      <a:pt x="10244" y="74800"/>
                      <a:pt x="4814" y="69275"/>
                    </a:cubicBezTo>
                    <a:cubicBezTo>
                      <a:pt x="-2139" y="62227"/>
                      <a:pt x="-1472" y="50416"/>
                      <a:pt x="6243" y="42701"/>
                    </a:cubicBezTo>
                    <a:cubicBezTo>
                      <a:pt x="7767" y="41177"/>
                      <a:pt x="9386" y="40034"/>
                      <a:pt x="11101" y="39081"/>
                    </a:cubicBezTo>
                    <a:cubicBezTo>
                      <a:pt x="10339" y="38510"/>
                      <a:pt x="9482" y="37843"/>
                      <a:pt x="8815" y="37176"/>
                    </a:cubicBezTo>
                    <a:cubicBezTo>
                      <a:pt x="1862" y="30127"/>
                      <a:pt x="2528" y="18221"/>
                      <a:pt x="10244" y="10601"/>
                    </a:cubicBezTo>
                    <a:cubicBezTo>
                      <a:pt x="17959" y="2981"/>
                      <a:pt x="29865" y="2505"/>
                      <a:pt x="36818" y="9458"/>
                    </a:cubicBezTo>
                    <a:cubicBezTo>
                      <a:pt x="37676" y="10316"/>
                      <a:pt x="38342" y="11173"/>
                      <a:pt x="39009" y="12125"/>
                    </a:cubicBezTo>
                    <a:cubicBezTo>
                      <a:pt x="39962" y="9935"/>
                      <a:pt x="41486" y="7839"/>
                      <a:pt x="43295" y="6125"/>
                    </a:cubicBezTo>
                    <a:cubicBezTo>
                      <a:pt x="51106" y="-1591"/>
                      <a:pt x="62917" y="-2067"/>
                      <a:pt x="69870" y="4982"/>
                    </a:cubicBezTo>
                    <a:cubicBezTo>
                      <a:pt x="74918" y="10316"/>
                      <a:pt x="75871" y="18317"/>
                      <a:pt x="72728" y="252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02" name="Google Shape;1502;p11"/>
              <p:cNvSpPr/>
              <p:nvPr/>
            </p:nvSpPr>
            <p:spPr>
              <a:xfrm>
                <a:off x="7526512" y="1460228"/>
                <a:ext cx="318083" cy="320940"/>
              </a:xfrm>
              <a:custGeom>
                <a:avLst/>
                <a:gdLst/>
                <a:ahLst/>
                <a:cxnLst/>
                <a:rect l="l" t="t" r="r" b="b"/>
                <a:pathLst>
                  <a:path w="89412" h="90215" extrusionOk="0">
                    <a:moveTo>
                      <a:pt x="62876" y="17040"/>
                    </a:moveTo>
                    <a:cubicBezTo>
                      <a:pt x="67067" y="14373"/>
                      <a:pt x="72115" y="13421"/>
                      <a:pt x="76973" y="14850"/>
                    </a:cubicBezTo>
                    <a:cubicBezTo>
                      <a:pt x="86403" y="17612"/>
                      <a:pt x="91641" y="28375"/>
                      <a:pt x="88498" y="38852"/>
                    </a:cubicBezTo>
                    <a:cubicBezTo>
                      <a:pt x="85831" y="47806"/>
                      <a:pt x="77925" y="53711"/>
                      <a:pt x="69829" y="53331"/>
                    </a:cubicBezTo>
                    <a:cubicBezTo>
                      <a:pt x="76878" y="57522"/>
                      <a:pt x="80307" y="66666"/>
                      <a:pt x="77640" y="75714"/>
                    </a:cubicBezTo>
                    <a:cubicBezTo>
                      <a:pt x="74592" y="86097"/>
                      <a:pt x="64400" y="92383"/>
                      <a:pt x="54970" y="89526"/>
                    </a:cubicBezTo>
                    <a:cubicBezTo>
                      <a:pt x="50208" y="88097"/>
                      <a:pt x="46683" y="84858"/>
                      <a:pt x="44493" y="80572"/>
                    </a:cubicBezTo>
                    <a:cubicBezTo>
                      <a:pt x="40016" y="87240"/>
                      <a:pt x="32015" y="90669"/>
                      <a:pt x="24585" y="88478"/>
                    </a:cubicBezTo>
                    <a:cubicBezTo>
                      <a:pt x="15156" y="85716"/>
                      <a:pt x="9917" y="74952"/>
                      <a:pt x="12965" y="64570"/>
                    </a:cubicBezTo>
                    <a:cubicBezTo>
                      <a:pt x="13537" y="62570"/>
                      <a:pt x="14394" y="60760"/>
                      <a:pt x="15441" y="59046"/>
                    </a:cubicBezTo>
                    <a:cubicBezTo>
                      <a:pt x="14489" y="58950"/>
                      <a:pt x="13441" y="58760"/>
                      <a:pt x="12489" y="58474"/>
                    </a:cubicBezTo>
                    <a:cubicBezTo>
                      <a:pt x="3059" y="55712"/>
                      <a:pt x="-2180" y="44949"/>
                      <a:pt x="868" y="34471"/>
                    </a:cubicBezTo>
                    <a:cubicBezTo>
                      <a:pt x="3916" y="24089"/>
                      <a:pt x="14108" y="17898"/>
                      <a:pt x="23633" y="20660"/>
                    </a:cubicBezTo>
                    <a:cubicBezTo>
                      <a:pt x="24776" y="20946"/>
                      <a:pt x="25824" y="21422"/>
                      <a:pt x="26776" y="21898"/>
                    </a:cubicBezTo>
                    <a:cubicBezTo>
                      <a:pt x="26586" y="19517"/>
                      <a:pt x="26871" y="17040"/>
                      <a:pt x="27538" y="14564"/>
                    </a:cubicBezTo>
                    <a:cubicBezTo>
                      <a:pt x="30586" y="4086"/>
                      <a:pt x="40778" y="-2105"/>
                      <a:pt x="50208" y="657"/>
                    </a:cubicBezTo>
                    <a:cubicBezTo>
                      <a:pt x="57542" y="2943"/>
                      <a:pt x="62304" y="9516"/>
                      <a:pt x="62876" y="1704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03" name="Google Shape;1503;p11"/>
              <p:cNvSpPr/>
              <p:nvPr/>
            </p:nvSpPr>
            <p:spPr>
              <a:xfrm>
                <a:off x="7644358" y="391002"/>
                <a:ext cx="318592" cy="322594"/>
              </a:xfrm>
              <a:custGeom>
                <a:avLst/>
                <a:gdLst/>
                <a:ahLst/>
                <a:cxnLst/>
                <a:rect l="l" t="t" r="r" b="b"/>
                <a:pathLst>
                  <a:path w="89555" h="90680" extrusionOk="0">
                    <a:moveTo>
                      <a:pt x="63754" y="17575"/>
                    </a:moveTo>
                    <a:cubicBezTo>
                      <a:pt x="68040" y="15098"/>
                      <a:pt x="73184" y="14432"/>
                      <a:pt x="77946" y="16146"/>
                    </a:cubicBezTo>
                    <a:cubicBezTo>
                      <a:pt x="87281" y="19385"/>
                      <a:pt x="91948" y="30339"/>
                      <a:pt x="88329" y="40625"/>
                    </a:cubicBezTo>
                    <a:cubicBezTo>
                      <a:pt x="85281" y="49484"/>
                      <a:pt x="77089" y="54913"/>
                      <a:pt x="68993" y="54246"/>
                    </a:cubicBezTo>
                    <a:cubicBezTo>
                      <a:pt x="75756" y="58723"/>
                      <a:pt x="78804" y="68153"/>
                      <a:pt x="75756" y="77011"/>
                    </a:cubicBezTo>
                    <a:cubicBezTo>
                      <a:pt x="72232" y="87298"/>
                      <a:pt x="61754" y="93013"/>
                      <a:pt x="52419" y="89774"/>
                    </a:cubicBezTo>
                    <a:cubicBezTo>
                      <a:pt x="47752" y="88155"/>
                      <a:pt x="44419" y="84726"/>
                      <a:pt x="42418" y="80345"/>
                    </a:cubicBezTo>
                    <a:cubicBezTo>
                      <a:pt x="37561" y="86822"/>
                      <a:pt x="29464" y="89774"/>
                      <a:pt x="22130" y="87298"/>
                    </a:cubicBezTo>
                    <a:cubicBezTo>
                      <a:pt x="12795" y="84059"/>
                      <a:pt x="8128" y="73106"/>
                      <a:pt x="11748" y="62819"/>
                    </a:cubicBezTo>
                    <a:cubicBezTo>
                      <a:pt x="12415" y="60818"/>
                      <a:pt x="13367" y="59009"/>
                      <a:pt x="14510" y="57485"/>
                    </a:cubicBezTo>
                    <a:cubicBezTo>
                      <a:pt x="13557" y="57294"/>
                      <a:pt x="12605" y="57104"/>
                      <a:pt x="11653" y="56818"/>
                    </a:cubicBezTo>
                    <a:cubicBezTo>
                      <a:pt x="2318" y="53580"/>
                      <a:pt x="-2349" y="42626"/>
                      <a:pt x="1175" y="32243"/>
                    </a:cubicBezTo>
                    <a:cubicBezTo>
                      <a:pt x="4699" y="21957"/>
                      <a:pt x="15272" y="16337"/>
                      <a:pt x="24607" y="19575"/>
                    </a:cubicBezTo>
                    <a:cubicBezTo>
                      <a:pt x="25654" y="19956"/>
                      <a:pt x="26797" y="20432"/>
                      <a:pt x="27750" y="21004"/>
                    </a:cubicBezTo>
                    <a:cubicBezTo>
                      <a:pt x="27654" y="18623"/>
                      <a:pt x="28036" y="16146"/>
                      <a:pt x="28893" y="13670"/>
                    </a:cubicBezTo>
                    <a:cubicBezTo>
                      <a:pt x="32512" y="3383"/>
                      <a:pt x="42894" y="-2332"/>
                      <a:pt x="52229" y="906"/>
                    </a:cubicBezTo>
                    <a:cubicBezTo>
                      <a:pt x="59087" y="3192"/>
                      <a:pt x="63469" y="10050"/>
                      <a:pt x="63754" y="175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504" name="Google Shape;1504;p11"/>
            <p:cNvSpPr/>
            <p:nvPr/>
          </p:nvSpPr>
          <p:spPr>
            <a:xfrm>
              <a:off x="1292443" y="4837921"/>
              <a:ext cx="121537" cy="244734"/>
            </a:xfrm>
            <a:custGeom>
              <a:avLst/>
              <a:gdLst/>
              <a:ahLst/>
              <a:cxnLst/>
              <a:rect l="l" t="t" r="r" b="b"/>
              <a:pathLst>
                <a:path w="116979" h="235557" extrusionOk="0">
                  <a:moveTo>
                    <a:pt x="116810" y="177551"/>
                  </a:moveTo>
                  <a:lnTo>
                    <a:pt x="90712" y="99827"/>
                  </a:lnTo>
                  <a:cubicBezTo>
                    <a:pt x="97189" y="94207"/>
                    <a:pt x="101570" y="86111"/>
                    <a:pt x="101951" y="76776"/>
                  </a:cubicBezTo>
                  <a:cubicBezTo>
                    <a:pt x="102618" y="59631"/>
                    <a:pt x="89855" y="45248"/>
                    <a:pt x="73091" y="43438"/>
                  </a:cubicBezTo>
                  <a:lnTo>
                    <a:pt x="75662" y="3814"/>
                  </a:lnTo>
                  <a:cubicBezTo>
                    <a:pt x="75758" y="1814"/>
                    <a:pt x="74329" y="100"/>
                    <a:pt x="72329" y="5"/>
                  </a:cubicBezTo>
                  <a:cubicBezTo>
                    <a:pt x="70328" y="-91"/>
                    <a:pt x="68709" y="1338"/>
                    <a:pt x="68519" y="3338"/>
                  </a:cubicBezTo>
                  <a:lnTo>
                    <a:pt x="65947" y="43438"/>
                  </a:lnTo>
                  <a:cubicBezTo>
                    <a:pt x="50516" y="45248"/>
                    <a:pt x="38134" y="58012"/>
                    <a:pt x="37467" y="74014"/>
                  </a:cubicBezTo>
                  <a:cubicBezTo>
                    <a:pt x="37086" y="83539"/>
                    <a:pt x="40991" y="92206"/>
                    <a:pt x="47278" y="98398"/>
                  </a:cubicBezTo>
                  <a:cubicBezTo>
                    <a:pt x="40991" y="109637"/>
                    <a:pt x="34514" y="120591"/>
                    <a:pt x="28133" y="131354"/>
                  </a:cubicBezTo>
                  <a:cubicBezTo>
                    <a:pt x="18798" y="146975"/>
                    <a:pt x="9083" y="163168"/>
                    <a:pt x="415" y="179837"/>
                  </a:cubicBezTo>
                  <a:cubicBezTo>
                    <a:pt x="-538" y="181551"/>
                    <a:pt x="224" y="183742"/>
                    <a:pt x="1939" y="184694"/>
                  </a:cubicBezTo>
                  <a:cubicBezTo>
                    <a:pt x="3749" y="185647"/>
                    <a:pt x="5844" y="184885"/>
                    <a:pt x="6797" y="183170"/>
                  </a:cubicBezTo>
                  <a:cubicBezTo>
                    <a:pt x="15369" y="166597"/>
                    <a:pt x="24989" y="150595"/>
                    <a:pt x="34324" y="135069"/>
                  </a:cubicBezTo>
                  <a:cubicBezTo>
                    <a:pt x="35181" y="133640"/>
                    <a:pt x="36038" y="132212"/>
                    <a:pt x="36896" y="130783"/>
                  </a:cubicBezTo>
                  <a:lnTo>
                    <a:pt x="13369" y="192219"/>
                  </a:lnTo>
                  <a:cubicBezTo>
                    <a:pt x="12702" y="194029"/>
                    <a:pt x="13559" y="196124"/>
                    <a:pt x="15464" y="196791"/>
                  </a:cubicBezTo>
                  <a:cubicBezTo>
                    <a:pt x="15845" y="196981"/>
                    <a:pt x="16226" y="196981"/>
                    <a:pt x="16607" y="196981"/>
                  </a:cubicBezTo>
                  <a:cubicBezTo>
                    <a:pt x="18131" y="197077"/>
                    <a:pt x="19560" y="196124"/>
                    <a:pt x="20132" y="194696"/>
                  </a:cubicBezTo>
                  <a:lnTo>
                    <a:pt x="41468" y="138879"/>
                  </a:lnTo>
                  <a:lnTo>
                    <a:pt x="27085" y="195172"/>
                  </a:lnTo>
                  <a:cubicBezTo>
                    <a:pt x="26609" y="197077"/>
                    <a:pt x="27752" y="199077"/>
                    <a:pt x="29657" y="199553"/>
                  </a:cubicBezTo>
                  <a:cubicBezTo>
                    <a:pt x="29942" y="199648"/>
                    <a:pt x="30133" y="199648"/>
                    <a:pt x="30419" y="199648"/>
                  </a:cubicBezTo>
                  <a:cubicBezTo>
                    <a:pt x="32038" y="199744"/>
                    <a:pt x="33562" y="198601"/>
                    <a:pt x="34038" y="196981"/>
                  </a:cubicBezTo>
                  <a:lnTo>
                    <a:pt x="42611" y="163644"/>
                  </a:lnTo>
                  <a:lnTo>
                    <a:pt x="36705" y="215936"/>
                  </a:lnTo>
                  <a:cubicBezTo>
                    <a:pt x="36515" y="217937"/>
                    <a:pt x="37943" y="219651"/>
                    <a:pt x="39848" y="219842"/>
                  </a:cubicBezTo>
                  <a:cubicBezTo>
                    <a:pt x="39944" y="219842"/>
                    <a:pt x="40039" y="219842"/>
                    <a:pt x="40134" y="219842"/>
                  </a:cubicBezTo>
                  <a:cubicBezTo>
                    <a:pt x="41944" y="219937"/>
                    <a:pt x="43658" y="218508"/>
                    <a:pt x="43849" y="216698"/>
                  </a:cubicBezTo>
                  <a:lnTo>
                    <a:pt x="52898" y="136688"/>
                  </a:lnTo>
                  <a:cubicBezTo>
                    <a:pt x="52040" y="145356"/>
                    <a:pt x="51374" y="154024"/>
                    <a:pt x="50707" y="162596"/>
                  </a:cubicBezTo>
                  <a:cubicBezTo>
                    <a:pt x="49945" y="172597"/>
                    <a:pt x="49278" y="182504"/>
                    <a:pt x="48230" y="192029"/>
                  </a:cubicBezTo>
                  <a:cubicBezTo>
                    <a:pt x="48040" y="194029"/>
                    <a:pt x="49469" y="195743"/>
                    <a:pt x="51374" y="195934"/>
                  </a:cubicBezTo>
                  <a:cubicBezTo>
                    <a:pt x="51469" y="195934"/>
                    <a:pt x="51564" y="195934"/>
                    <a:pt x="51659" y="195934"/>
                  </a:cubicBezTo>
                  <a:cubicBezTo>
                    <a:pt x="53564" y="196029"/>
                    <a:pt x="55184" y="194600"/>
                    <a:pt x="55374" y="192790"/>
                  </a:cubicBezTo>
                  <a:cubicBezTo>
                    <a:pt x="56422" y="183170"/>
                    <a:pt x="57184" y="173169"/>
                    <a:pt x="57851" y="163072"/>
                  </a:cubicBezTo>
                  <a:cubicBezTo>
                    <a:pt x="58708" y="151166"/>
                    <a:pt x="59660" y="139070"/>
                    <a:pt x="61184" y="127163"/>
                  </a:cubicBezTo>
                  <a:lnTo>
                    <a:pt x="55469" y="212507"/>
                  </a:lnTo>
                  <a:cubicBezTo>
                    <a:pt x="55374" y="214507"/>
                    <a:pt x="56803" y="216222"/>
                    <a:pt x="58803" y="216317"/>
                  </a:cubicBezTo>
                  <a:cubicBezTo>
                    <a:pt x="58803" y="216317"/>
                    <a:pt x="58898" y="216317"/>
                    <a:pt x="58898" y="216317"/>
                  </a:cubicBezTo>
                  <a:cubicBezTo>
                    <a:pt x="60803" y="216413"/>
                    <a:pt x="62518" y="214888"/>
                    <a:pt x="62613" y="212984"/>
                  </a:cubicBezTo>
                  <a:lnTo>
                    <a:pt x="66423" y="156596"/>
                  </a:lnTo>
                  <a:lnTo>
                    <a:pt x="67090" y="188885"/>
                  </a:lnTo>
                  <a:cubicBezTo>
                    <a:pt x="67090" y="190790"/>
                    <a:pt x="68614" y="192314"/>
                    <a:pt x="70519" y="192410"/>
                  </a:cubicBezTo>
                  <a:cubicBezTo>
                    <a:pt x="70614" y="192410"/>
                    <a:pt x="70709" y="192410"/>
                    <a:pt x="70709" y="192410"/>
                  </a:cubicBezTo>
                  <a:cubicBezTo>
                    <a:pt x="72710" y="192410"/>
                    <a:pt x="74234" y="190695"/>
                    <a:pt x="74234" y="188790"/>
                  </a:cubicBezTo>
                  <a:lnTo>
                    <a:pt x="72900" y="125925"/>
                  </a:lnTo>
                  <a:cubicBezTo>
                    <a:pt x="74519" y="136879"/>
                    <a:pt x="74805" y="148880"/>
                    <a:pt x="74996" y="159167"/>
                  </a:cubicBezTo>
                  <a:cubicBezTo>
                    <a:pt x="75091" y="165930"/>
                    <a:pt x="75281" y="172312"/>
                    <a:pt x="75758" y="177360"/>
                  </a:cubicBezTo>
                  <a:cubicBezTo>
                    <a:pt x="75948" y="179360"/>
                    <a:pt x="77758" y="180789"/>
                    <a:pt x="79663" y="180598"/>
                  </a:cubicBezTo>
                  <a:cubicBezTo>
                    <a:pt x="81663" y="180408"/>
                    <a:pt x="83092" y="178694"/>
                    <a:pt x="82901" y="176693"/>
                  </a:cubicBezTo>
                  <a:cubicBezTo>
                    <a:pt x="82901" y="176407"/>
                    <a:pt x="82806" y="176027"/>
                    <a:pt x="82806" y="175646"/>
                  </a:cubicBezTo>
                  <a:lnTo>
                    <a:pt x="89664" y="216603"/>
                  </a:lnTo>
                  <a:cubicBezTo>
                    <a:pt x="89950" y="218318"/>
                    <a:pt x="91379" y="219556"/>
                    <a:pt x="92998" y="219556"/>
                  </a:cubicBezTo>
                  <a:cubicBezTo>
                    <a:pt x="93284" y="219556"/>
                    <a:pt x="93474" y="219556"/>
                    <a:pt x="93760" y="219556"/>
                  </a:cubicBezTo>
                  <a:cubicBezTo>
                    <a:pt x="95665" y="219270"/>
                    <a:pt x="96998" y="217365"/>
                    <a:pt x="96713" y="215460"/>
                  </a:cubicBezTo>
                  <a:lnTo>
                    <a:pt x="86997" y="157357"/>
                  </a:lnTo>
                  <a:lnTo>
                    <a:pt x="102523" y="232700"/>
                  </a:lnTo>
                  <a:cubicBezTo>
                    <a:pt x="102904" y="234320"/>
                    <a:pt x="104237" y="235463"/>
                    <a:pt x="105857" y="235558"/>
                  </a:cubicBezTo>
                  <a:cubicBezTo>
                    <a:pt x="106142" y="235558"/>
                    <a:pt x="106428" y="235558"/>
                    <a:pt x="106714" y="235463"/>
                  </a:cubicBezTo>
                  <a:cubicBezTo>
                    <a:pt x="108619" y="235081"/>
                    <a:pt x="109857" y="233177"/>
                    <a:pt x="109476" y="231271"/>
                  </a:cubicBezTo>
                  <a:lnTo>
                    <a:pt x="92522" y="148976"/>
                  </a:lnTo>
                  <a:lnTo>
                    <a:pt x="104428" y="189362"/>
                  </a:lnTo>
                  <a:cubicBezTo>
                    <a:pt x="104904" y="190886"/>
                    <a:pt x="106238" y="191838"/>
                    <a:pt x="107666" y="191933"/>
                  </a:cubicBezTo>
                  <a:cubicBezTo>
                    <a:pt x="108047" y="191933"/>
                    <a:pt x="108428" y="191933"/>
                    <a:pt x="108809" y="191743"/>
                  </a:cubicBezTo>
                  <a:cubicBezTo>
                    <a:pt x="110714" y="191171"/>
                    <a:pt x="111762" y="189171"/>
                    <a:pt x="111191" y="187266"/>
                  </a:cubicBezTo>
                  <a:lnTo>
                    <a:pt x="97951" y="142308"/>
                  </a:lnTo>
                  <a:lnTo>
                    <a:pt x="110524" y="179551"/>
                  </a:lnTo>
                  <a:cubicBezTo>
                    <a:pt x="111000" y="180980"/>
                    <a:pt x="112334" y="181932"/>
                    <a:pt x="113762" y="182027"/>
                  </a:cubicBezTo>
                  <a:cubicBezTo>
                    <a:pt x="114143" y="182027"/>
                    <a:pt x="114620" y="182027"/>
                    <a:pt x="115096" y="181837"/>
                  </a:cubicBezTo>
                  <a:cubicBezTo>
                    <a:pt x="116429" y="181456"/>
                    <a:pt x="117382" y="179360"/>
                    <a:pt x="116810" y="177551"/>
                  </a:cubicBezTo>
                  <a:close/>
                  <a:moveTo>
                    <a:pt x="53850" y="124401"/>
                  </a:moveTo>
                  <a:lnTo>
                    <a:pt x="55088" y="113543"/>
                  </a:lnTo>
                  <a:lnTo>
                    <a:pt x="56136" y="109256"/>
                  </a:lnTo>
                  <a:cubicBezTo>
                    <a:pt x="55279" y="114305"/>
                    <a:pt x="54517" y="119353"/>
                    <a:pt x="53850" y="1244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05" name="Google Shape;1505;p11"/>
            <p:cNvSpPr/>
            <p:nvPr/>
          </p:nvSpPr>
          <p:spPr>
            <a:xfrm>
              <a:off x="1619322" y="5019213"/>
              <a:ext cx="121644" cy="245637"/>
            </a:xfrm>
            <a:custGeom>
              <a:avLst/>
              <a:gdLst/>
              <a:ahLst/>
              <a:cxnLst/>
              <a:rect l="l" t="t" r="r" b="b"/>
              <a:pathLst>
                <a:path w="117082" h="236426" extrusionOk="0">
                  <a:moveTo>
                    <a:pt x="116927" y="178324"/>
                  </a:moveTo>
                  <a:lnTo>
                    <a:pt x="92257" y="100124"/>
                  </a:lnTo>
                  <a:cubicBezTo>
                    <a:pt x="98829" y="94599"/>
                    <a:pt x="103306" y="86598"/>
                    <a:pt x="103878" y="77359"/>
                  </a:cubicBezTo>
                  <a:cubicBezTo>
                    <a:pt x="104925" y="60309"/>
                    <a:pt x="92352" y="45641"/>
                    <a:pt x="75588" y="43545"/>
                  </a:cubicBezTo>
                  <a:lnTo>
                    <a:pt x="78922" y="3921"/>
                  </a:lnTo>
                  <a:cubicBezTo>
                    <a:pt x="79112" y="1921"/>
                    <a:pt x="77589" y="207"/>
                    <a:pt x="75684" y="16"/>
                  </a:cubicBezTo>
                  <a:cubicBezTo>
                    <a:pt x="73683" y="-175"/>
                    <a:pt x="71969" y="1349"/>
                    <a:pt x="71874" y="3255"/>
                  </a:cubicBezTo>
                  <a:lnTo>
                    <a:pt x="68540" y="43355"/>
                  </a:lnTo>
                  <a:cubicBezTo>
                    <a:pt x="53014" y="44879"/>
                    <a:pt x="40441" y="57357"/>
                    <a:pt x="39489" y="73454"/>
                  </a:cubicBezTo>
                  <a:cubicBezTo>
                    <a:pt x="38917" y="82979"/>
                    <a:pt x="42632" y="91742"/>
                    <a:pt x="48918" y="98028"/>
                  </a:cubicBezTo>
                  <a:cubicBezTo>
                    <a:pt x="42441" y="109077"/>
                    <a:pt x="35774" y="120031"/>
                    <a:pt x="29106" y="130604"/>
                  </a:cubicBezTo>
                  <a:cubicBezTo>
                    <a:pt x="19486" y="146034"/>
                    <a:pt x="9485" y="162036"/>
                    <a:pt x="436" y="178610"/>
                  </a:cubicBezTo>
                  <a:cubicBezTo>
                    <a:pt x="-516" y="180324"/>
                    <a:pt x="150" y="182515"/>
                    <a:pt x="1865" y="183467"/>
                  </a:cubicBezTo>
                  <a:cubicBezTo>
                    <a:pt x="3579" y="184420"/>
                    <a:pt x="5770" y="183753"/>
                    <a:pt x="6723" y="182039"/>
                  </a:cubicBezTo>
                  <a:cubicBezTo>
                    <a:pt x="15581" y="165656"/>
                    <a:pt x="25582" y="149749"/>
                    <a:pt x="35202" y="134414"/>
                  </a:cubicBezTo>
                  <a:cubicBezTo>
                    <a:pt x="36060" y="132985"/>
                    <a:pt x="36917" y="131556"/>
                    <a:pt x="37774" y="130223"/>
                  </a:cubicBezTo>
                  <a:lnTo>
                    <a:pt x="13104" y="191183"/>
                  </a:lnTo>
                  <a:cubicBezTo>
                    <a:pt x="12342" y="192992"/>
                    <a:pt x="13200" y="195088"/>
                    <a:pt x="15105" y="195850"/>
                  </a:cubicBezTo>
                  <a:cubicBezTo>
                    <a:pt x="15486" y="196041"/>
                    <a:pt x="15867" y="196041"/>
                    <a:pt x="16248" y="196136"/>
                  </a:cubicBezTo>
                  <a:cubicBezTo>
                    <a:pt x="17772" y="196231"/>
                    <a:pt x="19200" y="195374"/>
                    <a:pt x="19772" y="193945"/>
                  </a:cubicBezTo>
                  <a:lnTo>
                    <a:pt x="42156" y="138509"/>
                  </a:lnTo>
                  <a:lnTo>
                    <a:pt x="26725" y="194516"/>
                  </a:lnTo>
                  <a:cubicBezTo>
                    <a:pt x="26154" y="196422"/>
                    <a:pt x="27297" y="198422"/>
                    <a:pt x="29202" y="198898"/>
                  </a:cubicBezTo>
                  <a:cubicBezTo>
                    <a:pt x="29487" y="198993"/>
                    <a:pt x="29678" y="198993"/>
                    <a:pt x="29964" y="198993"/>
                  </a:cubicBezTo>
                  <a:cubicBezTo>
                    <a:pt x="31583" y="199089"/>
                    <a:pt x="33202" y="198041"/>
                    <a:pt x="33583" y="196422"/>
                  </a:cubicBezTo>
                  <a:lnTo>
                    <a:pt x="42727" y="163274"/>
                  </a:lnTo>
                  <a:lnTo>
                    <a:pt x="35869" y="215472"/>
                  </a:lnTo>
                  <a:cubicBezTo>
                    <a:pt x="35583" y="217376"/>
                    <a:pt x="37012" y="219186"/>
                    <a:pt x="38917" y="219472"/>
                  </a:cubicBezTo>
                  <a:cubicBezTo>
                    <a:pt x="39012" y="219472"/>
                    <a:pt x="39108" y="219472"/>
                    <a:pt x="39203" y="219472"/>
                  </a:cubicBezTo>
                  <a:cubicBezTo>
                    <a:pt x="41013" y="219567"/>
                    <a:pt x="42727" y="218234"/>
                    <a:pt x="42918" y="216329"/>
                  </a:cubicBezTo>
                  <a:lnTo>
                    <a:pt x="53395" y="136509"/>
                  </a:lnTo>
                  <a:cubicBezTo>
                    <a:pt x="52347" y="145177"/>
                    <a:pt x="51490" y="153845"/>
                    <a:pt x="50728" y="162417"/>
                  </a:cubicBezTo>
                  <a:cubicBezTo>
                    <a:pt x="49776" y="172418"/>
                    <a:pt x="48918" y="182324"/>
                    <a:pt x="47680" y="191754"/>
                  </a:cubicBezTo>
                  <a:cubicBezTo>
                    <a:pt x="47394" y="193755"/>
                    <a:pt x="48823" y="195469"/>
                    <a:pt x="50728" y="195755"/>
                  </a:cubicBezTo>
                  <a:cubicBezTo>
                    <a:pt x="50823" y="195755"/>
                    <a:pt x="50919" y="195755"/>
                    <a:pt x="51014" y="195755"/>
                  </a:cubicBezTo>
                  <a:cubicBezTo>
                    <a:pt x="52824" y="195850"/>
                    <a:pt x="54538" y="194516"/>
                    <a:pt x="54728" y="192612"/>
                  </a:cubicBezTo>
                  <a:cubicBezTo>
                    <a:pt x="55967" y="182991"/>
                    <a:pt x="56919" y="173085"/>
                    <a:pt x="57777" y="162989"/>
                  </a:cubicBezTo>
                  <a:cubicBezTo>
                    <a:pt x="58920" y="151083"/>
                    <a:pt x="60062" y="138986"/>
                    <a:pt x="61777" y="127175"/>
                  </a:cubicBezTo>
                  <a:lnTo>
                    <a:pt x="54443" y="212328"/>
                  </a:lnTo>
                  <a:cubicBezTo>
                    <a:pt x="54252" y="214329"/>
                    <a:pt x="55776" y="216043"/>
                    <a:pt x="57681" y="216233"/>
                  </a:cubicBezTo>
                  <a:cubicBezTo>
                    <a:pt x="57681" y="216233"/>
                    <a:pt x="57777" y="216233"/>
                    <a:pt x="57777" y="216233"/>
                  </a:cubicBezTo>
                  <a:cubicBezTo>
                    <a:pt x="59682" y="216329"/>
                    <a:pt x="61396" y="214900"/>
                    <a:pt x="61587" y="212995"/>
                  </a:cubicBezTo>
                  <a:lnTo>
                    <a:pt x="66444" y="156702"/>
                  </a:lnTo>
                  <a:lnTo>
                    <a:pt x="66540" y="188992"/>
                  </a:lnTo>
                  <a:cubicBezTo>
                    <a:pt x="66540" y="190897"/>
                    <a:pt x="68064" y="192421"/>
                    <a:pt x="69873" y="192516"/>
                  </a:cubicBezTo>
                  <a:cubicBezTo>
                    <a:pt x="69969" y="192516"/>
                    <a:pt x="70064" y="192516"/>
                    <a:pt x="70064" y="192516"/>
                  </a:cubicBezTo>
                  <a:cubicBezTo>
                    <a:pt x="72064" y="192516"/>
                    <a:pt x="73588" y="190897"/>
                    <a:pt x="73588" y="188897"/>
                  </a:cubicBezTo>
                  <a:lnTo>
                    <a:pt x="73398" y="126032"/>
                  </a:lnTo>
                  <a:cubicBezTo>
                    <a:pt x="74731" y="136985"/>
                    <a:pt x="74826" y="149082"/>
                    <a:pt x="74826" y="159369"/>
                  </a:cubicBezTo>
                  <a:cubicBezTo>
                    <a:pt x="74826" y="166132"/>
                    <a:pt x="74826" y="172514"/>
                    <a:pt x="75207" y="177562"/>
                  </a:cubicBezTo>
                  <a:cubicBezTo>
                    <a:pt x="75398" y="179562"/>
                    <a:pt x="77112" y="181086"/>
                    <a:pt x="79017" y="180896"/>
                  </a:cubicBezTo>
                  <a:cubicBezTo>
                    <a:pt x="81018" y="180800"/>
                    <a:pt x="82446" y="178991"/>
                    <a:pt x="82351" y="177086"/>
                  </a:cubicBezTo>
                  <a:cubicBezTo>
                    <a:pt x="82351" y="176800"/>
                    <a:pt x="82351" y="176419"/>
                    <a:pt x="82256" y="176038"/>
                  </a:cubicBezTo>
                  <a:lnTo>
                    <a:pt x="88352" y="217186"/>
                  </a:lnTo>
                  <a:cubicBezTo>
                    <a:pt x="88637" y="218900"/>
                    <a:pt x="89971" y="220139"/>
                    <a:pt x="91686" y="220234"/>
                  </a:cubicBezTo>
                  <a:cubicBezTo>
                    <a:pt x="91971" y="220234"/>
                    <a:pt x="92162" y="220234"/>
                    <a:pt x="92448" y="220234"/>
                  </a:cubicBezTo>
                  <a:cubicBezTo>
                    <a:pt x="94353" y="219948"/>
                    <a:pt x="95781" y="218139"/>
                    <a:pt x="95495" y="216138"/>
                  </a:cubicBezTo>
                  <a:lnTo>
                    <a:pt x="86828" y="157845"/>
                  </a:lnTo>
                  <a:lnTo>
                    <a:pt x="100925" y="233474"/>
                  </a:lnTo>
                  <a:cubicBezTo>
                    <a:pt x="101211" y="235093"/>
                    <a:pt x="102639" y="236331"/>
                    <a:pt x="104259" y="236426"/>
                  </a:cubicBezTo>
                  <a:cubicBezTo>
                    <a:pt x="104544" y="236426"/>
                    <a:pt x="104830" y="236426"/>
                    <a:pt x="105116" y="236331"/>
                  </a:cubicBezTo>
                  <a:cubicBezTo>
                    <a:pt x="107021" y="235950"/>
                    <a:pt x="108354" y="234141"/>
                    <a:pt x="107973" y="232140"/>
                  </a:cubicBezTo>
                  <a:lnTo>
                    <a:pt x="92638" y="149558"/>
                  </a:lnTo>
                  <a:lnTo>
                    <a:pt x="103782" y="190135"/>
                  </a:lnTo>
                  <a:cubicBezTo>
                    <a:pt x="104163" y="191659"/>
                    <a:pt x="105497" y="192707"/>
                    <a:pt x="107021" y="192707"/>
                  </a:cubicBezTo>
                  <a:cubicBezTo>
                    <a:pt x="107402" y="192707"/>
                    <a:pt x="107783" y="192707"/>
                    <a:pt x="108164" y="192612"/>
                  </a:cubicBezTo>
                  <a:cubicBezTo>
                    <a:pt x="110069" y="192135"/>
                    <a:pt x="111212" y="190135"/>
                    <a:pt x="110640" y="188230"/>
                  </a:cubicBezTo>
                  <a:lnTo>
                    <a:pt x="98258" y="143082"/>
                  </a:lnTo>
                  <a:lnTo>
                    <a:pt x="110069" y="180610"/>
                  </a:lnTo>
                  <a:cubicBezTo>
                    <a:pt x="110545" y="182039"/>
                    <a:pt x="111783" y="182991"/>
                    <a:pt x="113212" y="183087"/>
                  </a:cubicBezTo>
                  <a:cubicBezTo>
                    <a:pt x="113593" y="183087"/>
                    <a:pt x="114069" y="183087"/>
                    <a:pt x="114545" y="182896"/>
                  </a:cubicBezTo>
                  <a:cubicBezTo>
                    <a:pt x="116451" y="182229"/>
                    <a:pt x="117498" y="180229"/>
                    <a:pt x="116927" y="178324"/>
                  </a:cubicBezTo>
                  <a:close/>
                  <a:moveTo>
                    <a:pt x="55014" y="124032"/>
                  </a:moveTo>
                  <a:lnTo>
                    <a:pt x="56443" y="113268"/>
                  </a:lnTo>
                  <a:lnTo>
                    <a:pt x="57586" y="108982"/>
                  </a:lnTo>
                  <a:cubicBezTo>
                    <a:pt x="56634" y="113935"/>
                    <a:pt x="55776" y="118983"/>
                    <a:pt x="55014" y="1240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06" name="Google Shape;1506;p11"/>
            <p:cNvSpPr/>
            <p:nvPr/>
          </p:nvSpPr>
          <p:spPr>
            <a:xfrm>
              <a:off x="1994585" y="5034424"/>
              <a:ext cx="120773" cy="235491"/>
            </a:xfrm>
            <a:custGeom>
              <a:avLst/>
              <a:gdLst/>
              <a:ahLst/>
              <a:cxnLst/>
              <a:rect l="l" t="t" r="r" b="b"/>
              <a:pathLst>
                <a:path w="116244" h="226660" extrusionOk="0">
                  <a:moveTo>
                    <a:pt x="114456" y="167391"/>
                  </a:moveTo>
                  <a:lnTo>
                    <a:pt x="75499" y="95191"/>
                  </a:lnTo>
                  <a:cubicBezTo>
                    <a:pt x="80928" y="88524"/>
                    <a:pt x="83786" y="79761"/>
                    <a:pt x="82643" y="70617"/>
                  </a:cubicBezTo>
                  <a:cubicBezTo>
                    <a:pt x="80452" y="53662"/>
                    <a:pt x="65403" y="41566"/>
                    <a:pt x="48543" y="42709"/>
                  </a:cubicBezTo>
                  <a:lnTo>
                    <a:pt x="44352" y="3180"/>
                  </a:lnTo>
                  <a:cubicBezTo>
                    <a:pt x="44162" y="1179"/>
                    <a:pt x="42352" y="-249"/>
                    <a:pt x="40447" y="36"/>
                  </a:cubicBezTo>
                  <a:cubicBezTo>
                    <a:pt x="38447" y="227"/>
                    <a:pt x="37113" y="2037"/>
                    <a:pt x="37304" y="3942"/>
                  </a:cubicBezTo>
                  <a:lnTo>
                    <a:pt x="41590" y="43947"/>
                  </a:lnTo>
                  <a:cubicBezTo>
                    <a:pt x="26636" y="48328"/>
                    <a:pt x="16635" y="62997"/>
                    <a:pt x="18730" y="78903"/>
                  </a:cubicBezTo>
                  <a:cubicBezTo>
                    <a:pt x="19968" y="88428"/>
                    <a:pt x="25302" y="96239"/>
                    <a:pt x="32541" y="101287"/>
                  </a:cubicBezTo>
                  <a:cubicBezTo>
                    <a:pt x="28255" y="113384"/>
                    <a:pt x="23778" y="125385"/>
                    <a:pt x="19302" y="137006"/>
                  </a:cubicBezTo>
                  <a:cubicBezTo>
                    <a:pt x="12729" y="153960"/>
                    <a:pt x="5871" y="171582"/>
                    <a:pt x="156" y="189489"/>
                  </a:cubicBezTo>
                  <a:cubicBezTo>
                    <a:pt x="-415" y="191394"/>
                    <a:pt x="633" y="193394"/>
                    <a:pt x="2442" y="193966"/>
                  </a:cubicBezTo>
                  <a:cubicBezTo>
                    <a:pt x="4347" y="194537"/>
                    <a:pt x="6348" y="193489"/>
                    <a:pt x="6919" y="191679"/>
                  </a:cubicBezTo>
                  <a:cubicBezTo>
                    <a:pt x="12539" y="173868"/>
                    <a:pt x="19302" y="156437"/>
                    <a:pt x="25874" y="139578"/>
                  </a:cubicBezTo>
                  <a:cubicBezTo>
                    <a:pt x="26445" y="138054"/>
                    <a:pt x="27017" y="136434"/>
                    <a:pt x="27684" y="134910"/>
                  </a:cubicBezTo>
                  <a:lnTo>
                    <a:pt x="14920" y="199395"/>
                  </a:lnTo>
                  <a:cubicBezTo>
                    <a:pt x="14539" y="201300"/>
                    <a:pt x="15777" y="203205"/>
                    <a:pt x="17778" y="203586"/>
                  </a:cubicBezTo>
                  <a:cubicBezTo>
                    <a:pt x="18159" y="203681"/>
                    <a:pt x="18540" y="203681"/>
                    <a:pt x="18921" y="203586"/>
                  </a:cubicBezTo>
                  <a:cubicBezTo>
                    <a:pt x="20445" y="203395"/>
                    <a:pt x="21683" y="202252"/>
                    <a:pt x="21969" y="200728"/>
                  </a:cubicBezTo>
                  <a:lnTo>
                    <a:pt x="33494" y="142054"/>
                  </a:lnTo>
                  <a:lnTo>
                    <a:pt x="28827" y="199966"/>
                  </a:lnTo>
                  <a:cubicBezTo>
                    <a:pt x="28636" y="201967"/>
                    <a:pt x="30160" y="203681"/>
                    <a:pt x="32065" y="203776"/>
                  </a:cubicBezTo>
                  <a:cubicBezTo>
                    <a:pt x="32351" y="203776"/>
                    <a:pt x="32541" y="203776"/>
                    <a:pt x="32827" y="203776"/>
                  </a:cubicBezTo>
                  <a:cubicBezTo>
                    <a:pt x="34446" y="203586"/>
                    <a:pt x="35780" y="202252"/>
                    <a:pt x="35875" y="200538"/>
                  </a:cubicBezTo>
                  <a:lnTo>
                    <a:pt x="38637" y="166248"/>
                  </a:lnTo>
                  <a:lnTo>
                    <a:pt x="41685" y="218826"/>
                  </a:lnTo>
                  <a:cubicBezTo>
                    <a:pt x="41781" y="220826"/>
                    <a:pt x="43495" y="222255"/>
                    <a:pt x="45495" y="222159"/>
                  </a:cubicBezTo>
                  <a:cubicBezTo>
                    <a:pt x="45591" y="222159"/>
                    <a:pt x="45686" y="222159"/>
                    <a:pt x="45781" y="222159"/>
                  </a:cubicBezTo>
                  <a:cubicBezTo>
                    <a:pt x="47591" y="221874"/>
                    <a:pt x="49020" y="220254"/>
                    <a:pt x="48924" y="218445"/>
                  </a:cubicBezTo>
                  <a:lnTo>
                    <a:pt x="44162" y="138054"/>
                  </a:lnTo>
                  <a:cubicBezTo>
                    <a:pt x="44829" y="146721"/>
                    <a:pt x="45591" y="155389"/>
                    <a:pt x="46448" y="163962"/>
                  </a:cubicBezTo>
                  <a:cubicBezTo>
                    <a:pt x="47400" y="173963"/>
                    <a:pt x="48353" y="183774"/>
                    <a:pt x="49020" y="193394"/>
                  </a:cubicBezTo>
                  <a:cubicBezTo>
                    <a:pt x="49115" y="195394"/>
                    <a:pt x="50829" y="196823"/>
                    <a:pt x="52830" y="196728"/>
                  </a:cubicBezTo>
                  <a:cubicBezTo>
                    <a:pt x="52925" y="196728"/>
                    <a:pt x="53020" y="196728"/>
                    <a:pt x="53115" y="196728"/>
                  </a:cubicBezTo>
                  <a:cubicBezTo>
                    <a:pt x="54925" y="196442"/>
                    <a:pt x="56354" y="194823"/>
                    <a:pt x="56259" y="193013"/>
                  </a:cubicBezTo>
                  <a:cubicBezTo>
                    <a:pt x="55687" y="183393"/>
                    <a:pt x="54735" y="173392"/>
                    <a:pt x="53687" y="163295"/>
                  </a:cubicBezTo>
                  <a:cubicBezTo>
                    <a:pt x="52544" y="151389"/>
                    <a:pt x="51401" y="139292"/>
                    <a:pt x="50829" y="127386"/>
                  </a:cubicBezTo>
                  <a:lnTo>
                    <a:pt x="59688" y="212444"/>
                  </a:lnTo>
                  <a:cubicBezTo>
                    <a:pt x="59878" y="214444"/>
                    <a:pt x="61688" y="215873"/>
                    <a:pt x="63593" y="215587"/>
                  </a:cubicBezTo>
                  <a:cubicBezTo>
                    <a:pt x="63593" y="215587"/>
                    <a:pt x="63688" y="215587"/>
                    <a:pt x="63688" y="215587"/>
                  </a:cubicBezTo>
                  <a:cubicBezTo>
                    <a:pt x="65593" y="215301"/>
                    <a:pt x="67022" y="213587"/>
                    <a:pt x="66736" y="211682"/>
                  </a:cubicBezTo>
                  <a:lnTo>
                    <a:pt x="60926" y="155484"/>
                  </a:lnTo>
                  <a:lnTo>
                    <a:pt x="67117" y="187203"/>
                  </a:lnTo>
                  <a:cubicBezTo>
                    <a:pt x="67498" y="189108"/>
                    <a:pt x="69213" y="190346"/>
                    <a:pt x="71118" y="190060"/>
                  </a:cubicBezTo>
                  <a:cubicBezTo>
                    <a:pt x="71213" y="190060"/>
                    <a:pt x="71308" y="190060"/>
                    <a:pt x="71308" y="190060"/>
                  </a:cubicBezTo>
                  <a:cubicBezTo>
                    <a:pt x="73213" y="189679"/>
                    <a:pt x="74547" y="187774"/>
                    <a:pt x="74166" y="185869"/>
                  </a:cubicBezTo>
                  <a:lnTo>
                    <a:pt x="62164" y="124147"/>
                  </a:lnTo>
                  <a:cubicBezTo>
                    <a:pt x="65593" y="134625"/>
                    <a:pt x="67879" y="146531"/>
                    <a:pt x="69879" y="156627"/>
                  </a:cubicBezTo>
                  <a:cubicBezTo>
                    <a:pt x="71118" y="163295"/>
                    <a:pt x="72356" y="169486"/>
                    <a:pt x="73689" y="174344"/>
                  </a:cubicBezTo>
                  <a:cubicBezTo>
                    <a:pt x="74261" y="176249"/>
                    <a:pt x="76261" y="177392"/>
                    <a:pt x="78071" y="176820"/>
                  </a:cubicBezTo>
                  <a:cubicBezTo>
                    <a:pt x="79976" y="176344"/>
                    <a:pt x="81119" y="174344"/>
                    <a:pt x="80547" y="172439"/>
                  </a:cubicBezTo>
                  <a:cubicBezTo>
                    <a:pt x="80452" y="172153"/>
                    <a:pt x="80357" y="171772"/>
                    <a:pt x="80262" y="171486"/>
                  </a:cubicBezTo>
                  <a:lnTo>
                    <a:pt x="93978" y="210729"/>
                  </a:lnTo>
                  <a:cubicBezTo>
                    <a:pt x="94549" y="212349"/>
                    <a:pt x="96168" y="213301"/>
                    <a:pt x="97788" y="213111"/>
                  </a:cubicBezTo>
                  <a:cubicBezTo>
                    <a:pt x="98073" y="213111"/>
                    <a:pt x="98264" y="213016"/>
                    <a:pt x="98550" y="212920"/>
                  </a:cubicBezTo>
                  <a:cubicBezTo>
                    <a:pt x="100455" y="212253"/>
                    <a:pt x="101407" y="210253"/>
                    <a:pt x="100740" y="208348"/>
                  </a:cubicBezTo>
                  <a:lnTo>
                    <a:pt x="81309" y="152722"/>
                  </a:lnTo>
                  <a:lnTo>
                    <a:pt x="109313" y="224350"/>
                  </a:lnTo>
                  <a:cubicBezTo>
                    <a:pt x="109884" y="225874"/>
                    <a:pt x="111504" y="226827"/>
                    <a:pt x="113123" y="226636"/>
                  </a:cubicBezTo>
                  <a:cubicBezTo>
                    <a:pt x="113409" y="226636"/>
                    <a:pt x="113694" y="226541"/>
                    <a:pt x="113980" y="226446"/>
                  </a:cubicBezTo>
                  <a:cubicBezTo>
                    <a:pt x="115790" y="225684"/>
                    <a:pt x="116742" y="223684"/>
                    <a:pt x="115980" y="221778"/>
                  </a:cubicBezTo>
                  <a:lnTo>
                    <a:pt x="85310" y="143578"/>
                  </a:lnTo>
                  <a:lnTo>
                    <a:pt x="103884" y="181392"/>
                  </a:lnTo>
                  <a:cubicBezTo>
                    <a:pt x="104550" y="182821"/>
                    <a:pt x="106074" y="183583"/>
                    <a:pt x="107503" y="183393"/>
                  </a:cubicBezTo>
                  <a:cubicBezTo>
                    <a:pt x="107884" y="183298"/>
                    <a:pt x="108265" y="183202"/>
                    <a:pt x="108646" y="183012"/>
                  </a:cubicBezTo>
                  <a:cubicBezTo>
                    <a:pt x="110456" y="182154"/>
                    <a:pt x="111123" y="179964"/>
                    <a:pt x="110265" y="178249"/>
                  </a:cubicBezTo>
                  <a:lnTo>
                    <a:pt x="89596" y="136244"/>
                  </a:lnTo>
                  <a:lnTo>
                    <a:pt x="108265" y="170820"/>
                  </a:lnTo>
                  <a:cubicBezTo>
                    <a:pt x="109027" y="172153"/>
                    <a:pt x="110456" y="172820"/>
                    <a:pt x="111885" y="172629"/>
                  </a:cubicBezTo>
                  <a:cubicBezTo>
                    <a:pt x="112266" y="172534"/>
                    <a:pt x="112742" y="172439"/>
                    <a:pt x="113123" y="172249"/>
                  </a:cubicBezTo>
                  <a:cubicBezTo>
                    <a:pt x="114742" y="171296"/>
                    <a:pt x="115409" y="169105"/>
                    <a:pt x="114456" y="167391"/>
                  </a:cubicBezTo>
                  <a:close/>
                  <a:moveTo>
                    <a:pt x="43495" y="125767"/>
                  </a:moveTo>
                  <a:lnTo>
                    <a:pt x="42828" y="114908"/>
                  </a:lnTo>
                  <a:lnTo>
                    <a:pt x="43209" y="110526"/>
                  </a:lnTo>
                  <a:cubicBezTo>
                    <a:pt x="43114" y="115479"/>
                    <a:pt x="43209" y="120623"/>
                    <a:pt x="43495" y="1257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07" name="Google Shape;1507;p11"/>
            <p:cNvSpPr/>
            <p:nvPr/>
          </p:nvSpPr>
          <p:spPr>
            <a:xfrm>
              <a:off x="2310924" y="4850321"/>
              <a:ext cx="121129" cy="247074"/>
            </a:xfrm>
            <a:custGeom>
              <a:avLst/>
              <a:gdLst/>
              <a:ahLst/>
              <a:cxnLst/>
              <a:rect l="l" t="t" r="r" b="b"/>
              <a:pathLst>
                <a:path w="116587" h="237809" extrusionOk="0">
                  <a:moveTo>
                    <a:pt x="2994" y="185612"/>
                  </a:moveTo>
                  <a:cubicBezTo>
                    <a:pt x="3470" y="185707"/>
                    <a:pt x="3851" y="185707"/>
                    <a:pt x="4327" y="185612"/>
                  </a:cubicBezTo>
                  <a:cubicBezTo>
                    <a:pt x="5756" y="185422"/>
                    <a:pt x="6899" y="184279"/>
                    <a:pt x="7280" y="182850"/>
                  </a:cubicBezTo>
                  <a:lnTo>
                    <a:pt x="15376" y="144369"/>
                  </a:lnTo>
                  <a:lnTo>
                    <a:pt x="7470" y="190565"/>
                  </a:lnTo>
                  <a:cubicBezTo>
                    <a:pt x="7185" y="192470"/>
                    <a:pt x="8423" y="194375"/>
                    <a:pt x="10423" y="194661"/>
                  </a:cubicBezTo>
                  <a:cubicBezTo>
                    <a:pt x="10804" y="194756"/>
                    <a:pt x="11185" y="194756"/>
                    <a:pt x="11566" y="194661"/>
                  </a:cubicBezTo>
                  <a:cubicBezTo>
                    <a:pt x="12995" y="194470"/>
                    <a:pt x="14233" y="193328"/>
                    <a:pt x="14519" y="191708"/>
                  </a:cubicBezTo>
                  <a:lnTo>
                    <a:pt x="21663" y="150179"/>
                  </a:lnTo>
                  <a:lnTo>
                    <a:pt x="14519" y="233904"/>
                  </a:lnTo>
                  <a:cubicBezTo>
                    <a:pt x="14328" y="235904"/>
                    <a:pt x="15852" y="237619"/>
                    <a:pt x="17757" y="237809"/>
                  </a:cubicBezTo>
                  <a:cubicBezTo>
                    <a:pt x="18043" y="237809"/>
                    <a:pt x="18329" y="237809"/>
                    <a:pt x="18615" y="237809"/>
                  </a:cubicBezTo>
                  <a:cubicBezTo>
                    <a:pt x="20234" y="237523"/>
                    <a:pt x="21472" y="236285"/>
                    <a:pt x="21567" y="234571"/>
                  </a:cubicBezTo>
                  <a:lnTo>
                    <a:pt x="28140" y="157990"/>
                  </a:lnTo>
                  <a:lnTo>
                    <a:pt x="25282" y="216854"/>
                  </a:lnTo>
                  <a:cubicBezTo>
                    <a:pt x="25187" y="218854"/>
                    <a:pt x="26711" y="220474"/>
                    <a:pt x="28711" y="220569"/>
                  </a:cubicBezTo>
                  <a:cubicBezTo>
                    <a:pt x="28997" y="220569"/>
                    <a:pt x="29187" y="220569"/>
                    <a:pt x="29473" y="220569"/>
                  </a:cubicBezTo>
                  <a:cubicBezTo>
                    <a:pt x="31092" y="220283"/>
                    <a:pt x="32426" y="218950"/>
                    <a:pt x="32426" y="217235"/>
                  </a:cubicBezTo>
                  <a:lnTo>
                    <a:pt x="34426" y="175706"/>
                  </a:lnTo>
                  <a:cubicBezTo>
                    <a:pt x="34426" y="175992"/>
                    <a:pt x="34426" y="176373"/>
                    <a:pt x="34426" y="176754"/>
                  </a:cubicBezTo>
                  <a:cubicBezTo>
                    <a:pt x="34426" y="178754"/>
                    <a:pt x="36141" y="180278"/>
                    <a:pt x="38045" y="180278"/>
                  </a:cubicBezTo>
                  <a:cubicBezTo>
                    <a:pt x="39951" y="180278"/>
                    <a:pt x="41570" y="178564"/>
                    <a:pt x="41570" y="176659"/>
                  </a:cubicBezTo>
                  <a:cubicBezTo>
                    <a:pt x="41474" y="171610"/>
                    <a:pt x="40808" y="165229"/>
                    <a:pt x="40141" y="158561"/>
                  </a:cubicBezTo>
                  <a:cubicBezTo>
                    <a:pt x="39093" y="148274"/>
                    <a:pt x="38045" y="136273"/>
                    <a:pt x="38331" y="125224"/>
                  </a:cubicBezTo>
                  <a:lnTo>
                    <a:pt x="44332" y="187803"/>
                  </a:lnTo>
                  <a:cubicBezTo>
                    <a:pt x="44523" y="189803"/>
                    <a:pt x="46237" y="191232"/>
                    <a:pt x="48237" y="191041"/>
                  </a:cubicBezTo>
                  <a:cubicBezTo>
                    <a:pt x="48333" y="191041"/>
                    <a:pt x="48428" y="191041"/>
                    <a:pt x="48428" y="191041"/>
                  </a:cubicBezTo>
                  <a:cubicBezTo>
                    <a:pt x="50238" y="190756"/>
                    <a:pt x="51571" y="189041"/>
                    <a:pt x="51381" y="187136"/>
                  </a:cubicBezTo>
                  <a:lnTo>
                    <a:pt x="48333" y="155037"/>
                  </a:lnTo>
                  <a:lnTo>
                    <a:pt x="58715" y="210568"/>
                  </a:lnTo>
                  <a:cubicBezTo>
                    <a:pt x="59096" y="212473"/>
                    <a:pt x="60906" y="213711"/>
                    <a:pt x="62811" y="213425"/>
                  </a:cubicBezTo>
                  <a:cubicBezTo>
                    <a:pt x="62811" y="213425"/>
                    <a:pt x="62906" y="213425"/>
                    <a:pt x="62906" y="213425"/>
                  </a:cubicBezTo>
                  <a:cubicBezTo>
                    <a:pt x="64811" y="213044"/>
                    <a:pt x="66144" y="211234"/>
                    <a:pt x="65763" y="209234"/>
                  </a:cubicBezTo>
                  <a:lnTo>
                    <a:pt x="50047" y="125224"/>
                  </a:lnTo>
                  <a:cubicBezTo>
                    <a:pt x="52905" y="136844"/>
                    <a:pt x="55286" y="148750"/>
                    <a:pt x="57477" y="160466"/>
                  </a:cubicBezTo>
                  <a:cubicBezTo>
                    <a:pt x="59382" y="170372"/>
                    <a:pt x="61287" y="180183"/>
                    <a:pt x="63477" y="189613"/>
                  </a:cubicBezTo>
                  <a:cubicBezTo>
                    <a:pt x="63858" y="191422"/>
                    <a:pt x="65668" y="192661"/>
                    <a:pt x="67478" y="192375"/>
                  </a:cubicBezTo>
                  <a:cubicBezTo>
                    <a:pt x="67573" y="192375"/>
                    <a:pt x="67668" y="192375"/>
                    <a:pt x="67668" y="192375"/>
                  </a:cubicBezTo>
                  <a:cubicBezTo>
                    <a:pt x="69573" y="191899"/>
                    <a:pt x="70812" y="189994"/>
                    <a:pt x="70335" y="188089"/>
                  </a:cubicBezTo>
                  <a:cubicBezTo>
                    <a:pt x="68145" y="178754"/>
                    <a:pt x="66335" y="169039"/>
                    <a:pt x="64430" y="159133"/>
                  </a:cubicBezTo>
                  <a:cubicBezTo>
                    <a:pt x="62811" y="150655"/>
                    <a:pt x="61096" y="142083"/>
                    <a:pt x="59191" y="133606"/>
                  </a:cubicBezTo>
                  <a:lnTo>
                    <a:pt x="77479" y="211996"/>
                  </a:lnTo>
                  <a:cubicBezTo>
                    <a:pt x="77860" y="213806"/>
                    <a:pt x="79670" y="215045"/>
                    <a:pt x="81480" y="214759"/>
                  </a:cubicBezTo>
                  <a:cubicBezTo>
                    <a:pt x="81575" y="214759"/>
                    <a:pt x="81670" y="214759"/>
                    <a:pt x="81765" y="214663"/>
                  </a:cubicBezTo>
                  <a:cubicBezTo>
                    <a:pt x="83670" y="214187"/>
                    <a:pt x="84909" y="212282"/>
                    <a:pt x="84432" y="210377"/>
                  </a:cubicBezTo>
                  <a:lnTo>
                    <a:pt x="72431" y="159133"/>
                  </a:lnTo>
                  <a:lnTo>
                    <a:pt x="84813" y="191232"/>
                  </a:lnTo>
                  <a:cubicBezTo>
                    <a:pt x="85385" y="192851"/>
                    <a:pt x="87099" y="193708"/>
                    <a:pt x="88719" y="193518"/>
                  </a:cubicBezTo>
                  <a:cubicBezTo>
                    <a:pt x="89004" y="193518"/>
                    <a:pt x="89195" y="193423"/>
                    <a:pt x="89481" y="193328"/>
                  </a:cubicBezTo>
                  <a:cubicBezTo>
                    <a:pt x="91290" y="192661"/>
                    <a:pt x="92243" y="190565"/>
                    <a:pt x="91481" y="188660"/>
                  </a:cubicBezTo>
                  <a:lnTo>
                    <a:pt x="70621" y="134463"/>
                  </a:lnTo>
                  <a:lnTo>
                    <a:pt x="98339" y="187422"/>
                  </a:lnTo>
                  <a:cubicBezTo>
                    <a:pt x="99101" y="188851"/>
                    <a:pt x="100625" y="189517"/>
                    <a:pt x="102054" y="189327"/>
                  </a:cubicBezTo>
                  <a:cubicBezTo>
                    <a:pt x="102435" y="189232"/>
                    <a:pt x="102816" y="189136"/>
                    <a:pt x="103101" y="188946"/>
                  </a:cubicBezTo>
                  <a:cubicBezTo>
                    <a:pt x="104816" y="187993"/>
                    <a:pt x="105483" y="185898"/>
                    <a:pt x="104625" y="184088"/>
                  </a:cubicBezTo>
                  <a:lnTo>
                    <a:pt x="74050" y="125890"/>
                  </a:lnTo>
                  <a:cubicBezTo>
                    <a:pt x="75098" y="127224"/>
                    <a:pt x="76050" y="128557"/>
                    <a:pt x="77098" y="129796"/>
                  </a:cubicBezTo>
                  <a:cubicBezTo>
                    <a:pt x="88147" y="144083"/>
                    <a:pt x="99672" y="158942"/>
                    <a:pt x="110055" y="174373"/>
                  </a:cubicBezTo>
                  <a:cubicBezTo>
                    <a:pt x="111198" y="175992"/>
                    <a:pt x="113388" y="176468"/>
                    <a:pt x="115008" y="175325"/>
                  </a:cubicBezTo>
                  <a:cubicBezTo>
                    <a:pt x="116627" y="174182"/>
                    <a:pt x="117103" y="171991"/>
                    <a:pt x="115960" y="170372"/>
                  </a:cubicBezTo>
                  <a:cubicBezTo>
                    <a:pt x="105387" y="154751"/>
                    <a:pt x="93862" y="139892"/>
                    <a:pt x="82718" y="125414"/>
                  </a:cubicBezTo>
                  <a:cubicBezTo>
                    <a:pt x="75098" y="115508"/>
                    <a:pt x="67383" y="105316"/>
                    <a:pt x="59858" y="94934"/>
                  </a:cubicBezTo>
                  <a:cubicBezTo>
                    <a:pt x="65478" y="88076"/>
                    <a:pt x="68335" y="79028"/>
                    <a:pt x="66811" y="69503"/>
                  </a:cubicBezTo>
                  <a:cubicBezTo>
                    <a:pt x="64239" y="53596"/>
                    <a:pt x="50523" y="42451"/>
                    <a:pt x="34998" y="42451"/>
                  </a:cubicBezTo>
                  <a:lnTo>
                    <a:pt x="27759" y="2923"/>
                  </a:lnTo>
                  <a:cubicBezTo>
                    <a:pt x="27378" y="1018"/>
                    <a:pt x="25568" y="-316"/>
                    <a:pt x="23568" y="65"/>
                  </a:cubicBezTo>
                  <a:cubicBezTo>
                    <a:pt x="21663" y="446"/>
                    <a:pt x="20329" y="2256"/>
                    <a:pt x="20710" y="4256"/>
                  </a:cubicBezTo>
                  <a:lnTo>
                    <a:pt x="27854" y="43309"/>
                  </a:lnTo>
                  <a:cubicBezTo>
                    <a:pt x="11376" y="47023"/>
                    <a:pt x="327" y="62835"/>
                    <a:pt x="3089" y="79789"/>
                  </a:cubicBezTo>
                  <a:cubicBezTo>
                    <a:pt x="4518" y="88933"/>
                    <a:pt x="9756" y="96553"/>
                    <a:pt x="16900" y="101316"/>
                  </a:cubicBezTo>
                  <a:lnTo>
                    <a:pt x="41" y="181612"/>
                  </a:lnTo>
                  <a:cubicBezTo>
                    <a:pt x="-245" y="183326"/>
                    <a:pt x="993" y="185231"/>
                    <a:pt x="2994" y="185612"/>
                  </a:cubicBezTo>
                  <a:close/>
                  <a:moveTo>
                    <a:pt x="52333" y="106555"/>
                  </a:moveTo>
                  <a:lnTo>
                    <a:pt x="53952" y="110650"/>
                  </a:lnTo>
                  <a:lnTo>
                    <a:pt x="56429" y="121223"/>
                  </a:lnTo>
                  <a:cubicBezTo>
                    <a:pt x="55191" y="116270"/>
                    <a:pt x="53857" y="111317"/>
                    <a:pt x="52333" y="1065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08" name="Google Shape;1508;p11"/>
            <p:cNvSpPr/>
            <p:nvPr/>
          </p:nvSpPr>
          <p:spPr>
            <a:xfrm>
              <a:off x="1005486" y="4576385"/>
              <a:ext cx="125536" cy="227111"/>
            </a:xfrm>
            <a:custGeom>
              <a:avLst/>
              <a:gdLst/>
              <a:ahLst/>
              <a:cxnLst/>
              <a:rect l="l" t="t" r="r" b="b"/>
              <a:pathLst>
                <a:path w="120829" h="218595" extrusionOk="0">
                  <a:moveTo>
                    <a:pt x="11289" y="158324"/>
                  </a:moveTo>
                  <a:cubicBezTo>
                    <a:pt x="11670" y="158610"/>
                    <a:pt x="12051" y="158801"/>
                    <a:pt x="12432" y="158896"/>
                  </a:cubicBezTo>
                  <a:cubicBezTo>
                    <a:pt x="13766" y="159277"/>
                    <a:pt x="15385" y="158896"/>
                    <a:pt x="16242" y="157658"/>
                  </a:cubicBezTo>
                  <a:lnTo>
                    <a:pt x="40245" y="126511"/>
                  </a:lnTo>
                  <a:lnTo>
                    <a:pt x="13099" y="164706"/>
                  </a:lnTo>
                  <a:cubicBezTo>
                    <a:pt x="11956" y="166325"/>
                    <a:pt x="12337" y="168516"/>
                    <a:pt x="13956" y="169659"/>
                  </a:cubicBezTo>
                  <a:cubicBezTo>
                    <a:pt x="14242" y="169850"/>
                    <a:pt x="14623" y="170040"/>
                    <a:pt x="15004" y="170136"/>
                  </a:cubicBezTo>
                  <a:cubicBezTo>
                    <a:pt x="16433" y="170516"/>
                    <a:pt x="18052" y="170040"/>
                    <a:pt x="18909" y="168802"/>
                  </a:cubicBezTo>
                  <a:lnTo>
                    <a:pt x="43293" y="134512"/>
                  </a:lnTo>
                  <a:lnTo>
                    <a:pt x="526" y="206807"/>
                  </a:lnTo>
                  <a:cubicBezTo>
                    <a:pt x="-522" y="208521"/>
                    <a:pt x="50" y="210712"/>
                    <a:pt x="1764" y="211665"/>
                  </a:cubicBezTo>
                  <a:cubicBezTo>
                    <a:pt x="2050" y="211855"/>
                    <a:pt x="2336" y="211950"/>
                    <a:pt x="2526" y="212046"/>
                  </a:cubicBezTo>
                  <a:cubicBezTo>
                    <a:pt x="4050" y="212522"/>
                    <a:pt x="5765" y="211855"/>
                    <a:pt x="6622" y="210426"/>
                  </a:cubicBezTo>
                  <a:lnTo>
                    <a:pt x="45770" y="144228"/>
                  </a:lnTo>
                  <a:lnTo>
                    <a:pt x="17671" y="195948"/>
                  </a:lnTo>
                  <a:cubicBezTo>
                    <a:pt x="16718" y="197663"/>
                    <a:pt x="17385" y="199854"/>
                    <a:pt x="19100" y="200806"/>
                  </a:cubicBezTo>
                  <a:cubicBezTo>
                    <a:pt x="19290" y="200901"/>
                    <a:pt x="19576" y="200997"/>
                    <a:pt x="19766" y="201092"/>
                  </a:cubicBezTo>
                  <a:cubicBezTo>
                    <a:pt x="21386" y="201568"/>
                    <a:pt x="23100" y="200901"/>
                    <a:pt x="23957" y="199377"/>
                  </a:cubicBezTo>
                  <a:lnTo>
                    <a:pt x="43769" y="162897"/>
                  </a:lnTo>
                  <a:cubicBezTo>
                    <a:pt x="43674" y="163182"/>
                    <a:pt x="43484" y="163563"/>
                    <a:pt x="43388" y="163849"/>
                  </a:cubicBezTo>
                  <a:cubicBezTo>
                    <a:pt x="42531" y="165659"/>
                    <a:pt x="43388" y="167754"/>
                    <a:pt x="45198" y="168612"/>
                  </a:cubicBezTo>
                  <a:cubicBezTo>
                    <a:pt x="46913" y="169469"/>
                    <a:pt x="49103" y="168612"/>
                    <a:pt x="49961" y="166802"/>
                  </a:cubicBezTo>
                  <a:cubicBezTo>
                    <a:pt x="52056" y="162230"/>
                    <a:pt x="54247" y="156229"/>
                    <a:pt x="56533" y="149847"/>
                  </a:cubicBezTo>
                  <a:cubicBezTo>
                    <a:pt x="60057" y="140227"/>
                    <a:pt x="64248" y="128892"/>
                    <a:pt x="69296" y="119082"/>
                  </a:cubicBezTo>
                  <a:lnTo>
                    <a:pt x="47579" y="178041"/>
                  </a:lnTo>
                  <a:cubicBezTo>
                    <a:pt x="46913" y="179851"/>
                    <a:pt x="47865" y="181947"/>
                    <a:pt x="49675" y="182613"/>
                  </a:cubicBezTo>
                  <a:cubicBezTo>
                    <a:pt x="49770" y="182613"/>
                    <a:pt x="49865" y="182708"/>
                    <a:pt x="49865" y="182708"/>
                  </a:cubicBezTo>
                  <a:cubicBezTo>
                    <a:pt x="51675" y="183280"/>
                    <a:pt x="53580" y="182328"/>
                    <a:pt x="54247" y="180518"/>
                  </a:cubicBezTo>
                  <a:lnTo>
                    <a:pt x="65391" y="150228"/>
                  </a:lnTo>
                  <a:lnTo>
                    <a:pt x="50627" y="204711"/>
                  </a:lnTo>
                  <a:cubicBezTo>
                    <a:pt x="50151" y="206616"/>
                    <a:pt x="51199" y="208521"/>
                    <a:pt x="53104" y="209093"/>
                  </a:cubicBezTo>
                  <a:cubicBezTo>
                    <a:pt x="53104" y="209093"/>
                    <a:pt x="53199" y="209093"/>
                    <a:pt x="53199" y="209093"/>
                  </a:cubicBezTo>
                  <a:cubicBezTo>
                    <a:pt x="55104" y="209569"/>
                    <a:pt x="57104" y="208521"/>
                    <a:pt x="57581" y="206616"/>
                  </a:cubicBezTo>
                  <a:lnTo>
                    <a:pt x="79869" y="124035"/>
                  </a:lnTo>
                  <a:cubicBezTo>
                    <a:pt x="77393" y="135655"/>
                    <a:pt x="74345" y="147466"/>
                    <a:pt x="71297" y="158991"/>
                  </a:cubicBezTo>
                  <a:cubicBezTo>
                    <a:pt x="68725" y="168802"/>
                    <a:pt x="66153" y="178422"/>
                    <a:pt x="64058" y="187852"/>
                  </a:cubicBezTo>
                  <a:cubicBezTo>
                    <a:pt x="63677" y="189662"/>
                    <a:pt x="64724" y="191567"/>
                    <a:pt x="66534" y="192043"/>
                  </a:cubicBezTo>
                  <a:cubicBezTo>
                    <a:pt x="66629" y="192043"/>
                    <a:pt x="66725" y="192043"/>
                    <a:pt x="66725" y="192138"/>
                  </a:cubicBezTo>
                  <a:cubicBezTo>
                    <a:pt x="68630" y="192615"/>
                    <a:pt x="70535" y="191376"/>
                    <a:pt x="71011" y="189471"/>
                  </a:cubicBezTo>
                  <a:cubicBezTo>
                    <a:pt x="73106" y="180137"/>
                    <a:pt x="75678" y="170516"/>
                    <a:pt x="78250" y="160801"/>
                  </a:cubicBezTo>
                  <a:cubicBezTo>
                    <a:pt x="80441" y="152419"/>
                    <a:pt x="82631" y="144037"/>
                    <a:pt x="84632" y="135560"/>
                  </a:cubicBezTo>
                  <a:lnTo>
                    <a:pt x="67106" y="214236"/>
                  </a:lnTo>
                  <a:cubicBezTo>
                    <a:pt x="66725" y="216046"/>
                    <a:pt x="67772" y="217951"/>
                    <a:pt x="69582" y="218427"/>
                  </a:cubicBezTo>
                  <a:cubicBezTo>
                    <a:pt x="69677" y="218427"/>
                    <a:pt x="69773" y="218523"/>
                    <a:pt x="69868" y="218523"/>
                  </a:cubicBezTo>
                  <a:cubicBezTo>
                    <a:pt x="71773" y="218904"/>
                    <a:pt x="73678" y="217761"/>
                    <a:pt x="74154" y="215856"/>
                  </a:cubicBezTo>
                  <a:lnTo>
                    <a:pt x="85584" y="164516"/>
                  </a:lnTo>
                  <a:lnTo>
                    <a:pt x="82822" y="198806"/>
                  </a:lnTo>
                  <a:cubicBezTo>
                    <a:pt x="82727" y="200520"/>
                    <a:pt x="83774" y="202044"/>
                    <a:pt x="85394" y="202521"/>
                  </a:cubicBezTo>
                  <a:cubicBezTo>
                    <a:pt x="85584" y="202616"/>
                    <a:pt x="85870" y="202616"/>
                    <a:pt x="86156" y="202616"/>
                  </a:cubicBezTo>
                  <a:cubicBezTo>
                    <a:pt x="88156" y="202806"/>
                    <a:pt x="89870" y="201282"/>
                    <a:pt x="89966" y="199377"/>
                  </a:cubicBezTo>
                  <a:lnTo>
                    <a:pt x="94633" y="141465"/>
                  </a:lnTo>
                  <a:lnTo>
                    <a:pt x="96728" y="201187"/>
                  </a:lnTo>
                  <a:cubicBezTo>
                    <a:pt x="96824" y="202806"/>
                    <a:pt x="97871" y="204045"/>
                    <a:pt x="99300" y="204521"/>
                  </a:cubicBezTo>
                  <a:cubicBezTo>
                    <a:pt x="99681" y="204616"/>
                    <a:pt x="100062" y="204711"/>
                    <a:pt x="100443" y="204711"/>
                  </a:cubicBezTo>
                  <a:cubicBezTo>
                    <a:pt x="102443" y="204616"/>
                    <a:pt x="103967" y="202997"/>
                    <a:pt x="103872" y="200997"/>
                  </a:cubicBezTo>
                  <a:lnTo>
                    <a:pt x="101586" y="135274"/>
                  </a:lnTo>
                  <a:cubicBezTo>
                    <a:pt x="101967" y="136893"/>
                    <a:pt x="102253" y="138513"/>
                    <a:pt x="102634" y="140132"/>
                  </a:cubicBezTo>
                  <a:cubicBezTo>
                    <a:pt x="106444" y="157848"/>
                    <a:pt x="110254" y="176136"/>
                    <a:pt x="113016" y="194615"/>
                  </a:cubicBezTo>
                  <a:cubicBezTo>
                    <a:pt x="113302" y="196520"/>
                    <a:pt x="115112" y="197949"/>
                    <a:pt x="117112" y="197663"/>
                  </a:cubicBezTo>
                  <a:cubicBezTo>
                    <a:pt x="119017" y="197377"/>
                    <a:pt x="120446" y="195567"/>
                    <a:pt x="120160" y="193567"/>
                  </a:cubicBezTo>
                  <a:cubicBezTo>
                    <a:pt x="117398" y="174898"/>
                    <a:pt x="113492" y="156515"/>
                    <a:pt x="109682" y="138703"/>
                  </a:cubicBezTo>
                  <a:cubicBezTo>
                    <a:pt x="107111" y="126511"/>
                    <a:pt x="104539" y="113938"/>
                    <a:pt x="102253" y="101365"/>
                  </a:cubicBezTo>
                  <a:cubicBezTo>
                    <a:pt x="110254" y="97555"/>
                    <a:pt x="116731" y="90602"/>
                    <a:pt x="119493" y="81458"/>
                  </a:cubicBezTo>
                  <a:cubicBezTo>
                    <a:pt x="124065" y="66027"/>
                    <a:pt x="116540" y="50025"/>
                    <a:pt x="102539" y="43263"/>
                  </a:cubicBezTo>
                  <a:lnTo>
                    <a:pt x="113111" y="4496"/>
                  </a:lnTo>
                  <a:cubicBezTo>
                    <a:pt x="113588" y="2591"/>
                    <a:pt x="112540" y="686"/>
                    <a:pt x="110635" y="114"/>
                  </a:cubicBezTo>
                  <a:cubicBezTo>
                    <a:pt x="108730" y="-362"/>
                    <a:pt x="106730" y="686"/>
                    <a:pt x="106253" y="2591"/>
                  </a:cubicBezTo>
                  <a:lnTo>
                    <a:pt x="95776" y="40881"/>
                  </a:lnTo>
                  <a:cubicBezTo>
                    <a:pt x="79298" y="37071"/>
                    <a:pt x="62534" y="46596"/>
                    <a:pt x="57676" y="62979"/>
                  </a:cubicBezTo>
                  <a:cubicBezTo>
                    <a:pt x="55009" y="71838"/>
                    <a:pt x="56438" y="80982"/>
                    <a:pt x="60819" y="88411"/>
                  </a:cubicBezTo>
                  <a:lnTo>
                    <a:pt x="10813" y="153467"/>
                  </a:lnTo>
                  <a:cubicBezTo>
                    <a:pt x="9479" y="154800"/>
                    <a:pt x="9765" y="157086"/>
                    <a:pt x="11289" y="158324"/>
                  </a:cubicBezTo>
                  <a:close/>
                  <a:moveTo>
                    <a:pt x="90156" y="108414"/>
                  </a:moveTo>
                  <a:lnTo>
                    <a:pt x="89775" y="112795"/>
                  </a:lnTo>
                  <a:lnTo>
                    <a:pt x="87394" y="123463"/>
                  </a:lnTo>
                  <a:cubicBezTo>
                    <a:pt x="88442" y="118415"/>
                    <a:pt x="89394" y="113462"/>
                    <a:pt x="90156" y="10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09" name="Google Shape;1509;p11"/>
            <p:cNvSpPr/>
            <p:nvPr/>
          </p:nvSpPr>
          <p:spPr>
            <a:xfrm>
              <a:off x="2533467" y="4482030"/>
              <a:ext cx="124773" cy="247613"/>
            </a:xfrm>
            <a:custGeom>
              <a:avLst/>
              <a:gdLst/>
              <a:ahLst/>
              <a:cxnLst/>
              <a:rect l="l" t="t" r="r" b="b"/>
              <a:pathLst>
                <a:path w="120094" h="238328" extrusionOk="0">
                  <a:moveTo>
                    <a:pt x="7668" y="187369"/>
                  </a:moveTo>
                  <a:cubicBezTo>
                    <a:pt x="8144" y="187465"/>
                    <a:pt x="8525" y="187369"/>
                    <a:pt x="9001" y="187274"/>
                  </a:cubicBezTo>
                  <a:cubicBezTo>
                    <a:pt x="10430" y="186988"/>
                    <a:pt x="11573" y="185845"/>
                    <a:pt x="11763" y="184321"/>
                  </a:cubicBezTo>
                  <a:lnTo>
                    <a:pt x="17383" y="145364"/>
                  </a:lnTo>
                  <a:lnTo>
                    <a:pt x="12430" y="191942"/>
                  </a:lnTo>
                  <a:cubicBezTo>
                    <a:pt x="12240" y="193942"/>
                    <a:pt x="13668" y="195656"/>
                    <a:pt x="15573" y="195847"/>
                  </a:cubicBezTo>
                  <a:cubicBezTo>
                    <a:pt x="15954" y="195847"/>
                    <a:pt x="16335" y="195847"/>
                    <a:pt x="16716" y="195752"/>
                  </a:cubicBezTo>
                  <a:cubicBezTo>
                    <a:pt x="18145" y="195466"/>
                    <a:pt x="19288" y="194227"/>
                    <a:pt x="19478" y="192608"/>
                  </a:cubicBezTo>
                  <a:lnTo>
                    <a:pt x="23955" y="150698"/>
                  </a:lnTo>
                  <a:lnTo>
                    <a:pt x="22145" y="234709"/>
                  </a:lnTo>
                  <a:cubicBezTo>
                    <a:pt x="22145" y="236709"/>
                    <a:pt x="23669" y="238328"/>
                    <a:pt x="25670" y="238328"/>
                  </a:cubicBezTo>
                  <a:cubicBezTo>
                    <a:pt x="25956" y="238328"/>
                    <a:pt x="26241" y="238328"/>
                    <a:pt x="26527" y="238233"/>
                  </a:cubicBezTo>
                  <a:cubicBezTo>
                    <a:pt x="28051" y="237852"/>
                    <a:pt x="29289" y="236518"/>
                    <a:pt x="29289" y="234804"/>
                  </a:cubicBezTo>
                  <a:lnTo>
                    <a:pt x="30908" y="157937"/>
                  </a:lnTo>
                  <a:lnTo>
                    <a:pt x="31766" y="216802"/>
                  </a:lnTo>
                  <a:cubicBezTo>
                    <a:pt x="31766" y="218802"/>
                    <a:pt x="33385" y="220326"/>
                    <a:pt x="35385" y="220326"/>
                  </a:cubicBezTo>
                  <a:cubicBezTo>
                    <a:pt x="35671" y="220326"/>
                    <a:pt x="35861" y="220326"/>
                    <a:pt x="36147" y="220231"/>
                  </a:cubicBezTo>
                  <a:cubicBezTo>
                    <a:pt x="37766" y="219850"/>
                    <a:pt x="38910" y="218421"/>
                    <a:pt x="38910" y="216706"/>
                  </a:cubicBezTo>
                  <a:lnTo>
                    <a:pt x="38243" y="175177"/>
                  </a:lnTo>
                  <a:cubicBezTo>
                    <a:pt x="38243" y="175463"/>
                    <a:pt x="38338" y="175844"/>
                    <a:pt x="38338" y="176225"/>
                  </a:cubicBezTo>
                  <a:cubicBezTo>
                    <a:pt x="38528" y="178226"/>
                    <a:pt x="40243" y="179654"/>
                    <a:pt x="42243" y="179464"/>
                  </a:cubicBezTo>
                  <a:cubicBezTo>
                    <a:pt x="44148" y="179368"/>
                    <a:pt x="45672" y="177559"/>
                    <a:pt x="45482" y="175559"/>
                  </a:cubicBezTo>
                  <a:cubicBezTo>
                    <a:pt x="45006" y="170510"/>
                    <a:pt x="44053" y="164224"/>
                    <a:pt x="42910" y="157556"/>
                  </a:cubicBezTo>
                  <a:cubicBezTo>
                    <a:pt x="41291" y="147364"/>
                    <a:pt x="39386" y="135458"/>
                    <a:pt x="38910" y="124409"/>
                  </a:cubicBezTo>
                  <a:lnTo>
                    <a:pt x="48911" y="186417"/>
                  </a:lnTo>
                  <a:cubicBezTo>
                    <a:pt x="49197" y="188322"/>
                    <a:pt x="51102" y="189655"/>
                    <a:pt x="53007" y="189370"/>
                  </a:cubicBezTo>
                  <a:cubicBezTo>
                    <a:pt x="53102" y="189370"/>
                    <a:pt x="53197" y="189370"/>
                    <a:pt x="53197" y="189370"/>
                  </a:cubicBezTo>
                  <a:cubicBezTo>
                    <a:pt x="55007" y="188989"/>
                    <a:pt x="56245" y="187179"/>
                    <a:pt x="55959" y="185274"/>
                  </a:cubicBezTo>
                  <a:lnTo>
                    <a:pt x="50816" y="153460"/>
                  </a:lnTo>
                  <a:lnTo>
                    <a:pt x="64722" y="208229"/>
                  </a:lnTo>
                  <a:cubicBezTo>
                    <a:pt x="65198" y="210134"/>
                    <a:pt x="67103" y="211277"/>
                    <a:pt x="69008" y="210801"/>
                  </a:cubicBezTo>
                  <a:cubicBezTo>
                    <a:pt x="69008" y="210801"/>
                    <a:pt x="69104" y="210801"/>
                    <a:pt x="69104" y="210801"/>
                  </a:cubicBezTo>
                  <a:cubicBezTo>
                    <a:pt x="71009" y="210325"/>
                    <a:pt x="72152" y="208325"/>
                    <a:pt x="71676" y="206419"/>
                  </a:cubicBezTo>
                  <a:lnTo>
                    <a:pt x="50625" y="123552"/>
                  </a:lnTo>
                  <a:cubicBezTo>
                    <a:pt x="54149" y="134887"/>
                    <a:pt x="57293" y="146698"/>
                    <a:pt x="60341" y="158223"/>
                  </a:cubicBezTo>
                  <a:cubicBezTo>
                    <a:pt x="62912" y="168034"/>
                    <a:pt x="65389" y="177654"/>
                    <a:pt x="68151" y="186988"/>
                  </a:cubicBezTo>
                  <a:cubicBezTo>
                    <a:pt x="68723" y="188798"/>
                    <a:pt x="70532" y="189846"/>
                    <a:pt x="72342" y="189465"/>
                  </a:cubicBezTo>
                  <a:cubicBezTo>
                    <a:pt x="72437" y="189465"/>
                    <a:pt x="72533" y="189465"/>
                    <a:pt x="72533" y="189370"/>
                  </a:cubicBezTo>
                  <a:cubicBezTo>
                    <a:pt x="74438" y="188798"/>
                    <a:pt x="75486" y="186798"/>
                    <a:pt x="74914" y="184893"/>
                  </a:cubicBezTo>
                  <a:cubicBezTo>
                    <a:pt x="72152" y="175749"/>
                    <a:pt x="69675" y="166129"/>
                    <a:pt x="67103" y="156413"/>
                  </a:cubicBezTo>
                  <a:cubicBezTo>
                    <a:pt x="64913" y="148031"/>
                    <a:pt x="62627" y="139649"/>
                    <a:pt x="60245" y="131267"/>
                  </a:cubicBezTo>
                  <a:lnTo>
                    <a:pt x="83582" y="208325"/>
                  </a:lnTo>
                  <a:cubicBezTo>
                    <a:pt x="84153" y="210134"/>
                    <a:pt x="85963" y="211182"/>
                    <a:pt x="87773" y="210801"/>
                  </a:cubicBezTo>
                  <a:cubicBezTo>
                    <a:pt x="87868" y="210801"/>
                    <a:pt x="87963" y="210801"/>
                    <a:pt x="88058" y="210706"/>
                  </a:cubicBezTo>
                  <a:cubicBezTo>
                    <a:pt x="89964" y="210134"/>
                    <a:pt x="91011" y="208134"/>
                    <a:pt x="90440" y="206229"/>
                  </a:cubicBezTo>
                  <a:lnTo>
                    <a:pt x="75200" y="155842"/>
                  </a:lnTo>
                  <a:lnTo>
                    <a:pt x="89582" y="187084"/>
                  </a:lnTo>
                  <a:cubicBezTo>
                    <a:pt x="90344" y="188608"/>
                    <a:pt x="91964" y="189465"/>
                    <a:pt x="93583" y="189084"/>
                  </a:cubicBezTo>
                  <a:cubicBezTo>
                    <a:pt x="93869" y="188989"/>
                    <a:pt x="94059" y="188989"/>
                    <a:pt x="94250" y="188798"/>
                  </a:cubicBezTo>
                  <a:cubicBezTo>
                    <a:pt x="96060" y="187941"/>
                    <a:pt x="96822" y="185845"/>
                    <a:pt x="95964" y="184036"/>
                  </a:cubicBezTo>
                  <a:lnTo>
                    <a:pt x="71676" y="131267"/>
                  </a:lnTo>
                  <a:lnTo>
                    <a:pt x="102727" y="182321"/>
                  </a:lnTo>
                  <a:cubicBezTo>
                    <a:pt x="103584" y="183655"/>
                    <a:pt x="105108" y="184321"/>
                    <a:pt x="106537" y="183941"/>
                  </a:cubicBezTo>
                  <a:cubicBezTo>
                    <a:pt x="106918" y="183845"/>
                    <a:pt x="107299" y="183750"/>
                    <a:pt x="107585" y="183464"/>
                  </a:cubicBezTo>
                  <a:cubicBezTo>
                    <a:pt x="109299" y="182417"/>
                    <a:pt x="109776" y="180226"/>
                    <a:pt x="108823" y="178511"/>
                  </a:cubicBezTo>
                  <a:lnTo>
                    <a:pt x="74628" y="122314"/>
                  </a:lnTo>
                  <a:cubicBezTo>
                    <a:pt x="75676" y="123552"/>
                    <a:pt x="76819" y="124790"/>
                    <a:pt x="77867" y="126028"/>
                  </a:cubicBezTo>
                  <a:cubicBezTo>
                    <a:pt x="89868" y="139649"/>
                    <a:pt x="102251" y="153651"/>
                    <a:pt x="113681" y="168415"/>
                  </a:cubicBezTo>
                  <a:cubicBezTo>
                    <a:pt x="114919" y="169939"/>
                    <a:pt x="117110" y="170225"/>
                    <a:pt x="118729" y="169081"/>
                  </a:cubicBezTo>
                  <a:cubicBezTo>
                    <a:pt x="120253" y="167843"/>
                    <a:pt x="120539" y="165652"/>
                    <a:pt x="119396" y="164033"/>
                  </a:cubicBezTo>
                  <a:cubicBezTo>
                    <a:pt x="107870" y="149174"/>
                    <a:pt x="95393" y="134982"/>
                    <a:pt x="83296" y="121361"/>
                  </a:cubicBezTo>
                  <a:cubicBezTo>
                    <a:pt x="75009" y="112027"/>
                    <a:pt x="66723" y="102311"/>
                    <a:pt x="58531" y="92405"/>
                  </a:cubicBezTo>
                  <a:cubicBezTo>
                    <a:pt x="63674" y="85166"/>
                    <a:pt x="65961" y="75927"/>
                    <a:pt x="63770" y="66593"/>
                  </a:cubicBezTo>
                  <a:cubicBezTo>
                    <a:pt x="60245" y="50876"/>
                    <a:pt x="45768" y="40589"/>
                    <a:pt x="30242" y="41637"/>
                  </a:cubicBezTo>
                  <a:lnTo>
                    <a:pt x="20431" y="2680"/>
                  </a:lnTo>
                  <a:cubicBezTo>
                    <a:pt x="19955" y="775"/>
                    <a:pt x="18050" y="-368"/>
                    <a:pt x="16145" y="108"/>
                  </a:cubicBezTo>
                  <a:cubicBezTo>
                    <a:pt x="14240" y="584"/>
                    <a:pt x="13097" y="2489"/>
                    <a:pt x="13573" y="4489"/>
                  </a:cubicBezTo>
                  <a:lnTo>
                    <a:pt x="23193" y="43066"/>
                  </a:lnTo>
                  <a:cubicBezTo>
                    <a:pt x="7001" y="47828"/>
                    <a:pt x="-3001" y="64306"/>
                    <a:pt x="810" y="81070"/>
                  </a:cubicBezTo>
                  <a:cubicBezTo>
                    <a:pt x="2905" y="90119"/>
                    <a:pt x="8525" y="97358"/>
                    <a:pt x="15954" y="101740"/>
                  </a:cubicBezTo>
                  <a:lnTo>
                    <a:pt x="4334" y="182988"/>
                  </a:lnTo>
                  <a:cubicBezTo>
                    <a:pt x="4334" y="185274"/>
                    <a:pt x="5667" y="187084"/>
                    <a:pt x="7668" y="187369"/>
                  </a:cubicBezTo>
                  <a:close/>
                  <a:moveTo>
                    <a:pt x="51864" y="105264"/>
                  </a:moveTo>
                  <a:lnTo>
                    <a:pt x="53673" y="109264"/>
                  </a:lnTo>
                  <a:lnTo>
                    <a:pt x="56816" y="119742"/>
                  </a:lnTo>
                  <a:cubicBezTo>
                    <a:pt x="55293" y="114789"/>
                    <a:pt x="53673" y="110026"/>
                    <a:pt x="51864" y="1052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510" name="Google Shape;1510;p11"/>
            <p:cNvGrpSpPr/>
            <p:nvPr/>
          </p:nvGrpSpPr>
          <p:grpSpPr>
            <a:xfrm>
              <a:off x="2171863" y="286863"/>
              <a:ext cx="2037863" cy="2985592"/>
              <a:chOff x="2257159" y="-1"/>
              <a:chExt cx="1964016" cy="2877679"/>
            </a:xfrm>
          </p:grpSpPr>
          <p:sp>
            <p:nvSpPr>
              <p:cNvPr id="1511" name="Google Shape;1511;p11"/>
              <p:cNvSpPr/>
              <p:nvPr/>
            </p:nvSpPr>
            <p:spPr>
              <a:xfrm>
                <a:off x="2447622" y="2008064"/>
                <a:ext cx="110712" cy="620653"/>
              </a:xfrm>
              <a:custGeom>
                <a:avLst/>
                <a:gdLst/>
                <a:ahLst/>
                <a:cxnLst/>
                <a:rect l="l" t="t" r="r" b="b"/>
                <a:pathLst>
                  <a:path w="110712" h="620653" extrusionOk="0">
                    <a:moveTo>
                      <a:pt x="91634" y="620653"/>
                    </a:moveTo>
                    <a:cubicBezTo>
                      <a:pt x="81538" y="620653"/>
                      <a:pt x="73156" y="612747"/>
                      <a:pt x="72584" y="602555"/>
                    </a:cubicBezTo>
                    <a:cubicBezTo>
                      <a:pt x="62869" y="407579"/>
                      <a:pt x="38580" y="212507"/>
                      <a:pt x="385" y="22864"/>
                    </a:cubicBezTo>
                    <a:cubicBezTo>
                      <a:pt x="-1711" y="12577"/>
                      <a:pt x="4957" y="2480"/>
                      <a:pt x="15339" y="385"/>
                    </a:cubicBezTo>
                    <a:cubicBezTo>
                      <a:pt x="25626" y="-1711"/>
                      <a:pt x="35723" y="4957"/>
                      <a:pt x="37818" y="15339"/>
                    </a:cubicBezTo>
                    <a:cubicBezTo>
                      <a:pt x="76299" y="206792"/>
                      <a:pt x="100874" y="403673"/>
                      <a:pt x="110684" y="600651"/>
                    </a:cubicBezTo>
                    <a:cubicBezTo>
                      <a:pt x="111256" y="611128"/>
                      <a:pt x="103160" y="620082"/>
                      <a:pt x="92587" y="620653"/>
                    </a:cubicBezTo>
                    <a:cubicBezTo>
                      <a:pt x="92206" y="620653"/>
                      <a:pt x="91920" y="620653"/>
                      <a:pt x="91634" y="620653"/>
                    </a:cubicBezTo>
                    <a:close/>
                  </a:path>
                </a:pathLst>
              </a:custGeom>
              <a:solidFill>
                <a:srgbClr val="5A441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12" name="Google Shape;1512;p11"/>
              <p:cNvSpPr/>
              <p:nvPr/>
            </p:nvSpPr>
            <p:spPr>
              <a:xfrm>
                <a:off x="3761752" y="1618838"/>
                <a:ext cx="258170" cy="747655"/>
              </a:xfrm>
              <a:custGeom>
                <a:avLst/>
                <a:gdLst/>
                <a:ahLst/>
                <a:cxnLst/>
                <a:rect l="l" t="t" r="r" b="b"/>
                <a:pathLst>
                  <a:path w="258170" h="747655" extrusionOk="0">
                    <a:moveTo>
                      <a:pt x="239116" y="747656"/>
                    </a:moveTo>
                    <a:cubicBezTo>
                      <a:pt x="232067" y="747656"/>
                      <a:pt x="225209" y="743655"/>
                      <a:pt x="221971" y="736893"/>
                    </a:cubicBezTo>
                    <a:cubicBezTo>
                      <a:pt x="113100" y="512007"/>
                      <a:pt x="38519" y="271501"/>
                      <a:pt x="229" y="21946"/>
                    </a:cubicBezTo>
                    <a:cubicBezTo>
                      <a:pt x="-1390" y="11564"/>
                      <a:pt x="5754" y="1848"/>
                      <a:pt x="16136" y="229"/>
                    </a:cubicBezTo>
                    <a:cubicBezTo>
                      <a:pt x="26423" y="-1390"/>
                      <a:pt x="36233" y="5753"/>
                      <a:pt x="37853" y="16136"/>
                    </a:cubicBezTo>
                    <a:cubicBezTo>
                      <a:pt x="75572" y="261881"/>
                      <a:pt x="149105" y="498768"/>
                      <a:pt x="256261" y="720319"/>
                    </a:cubicBezTo>
                    <a:cubicBezTo>
                      <a:pt x="260833" y="729749"/>
                      <a:pt x="256928" y="741179"/>
                      <a:pt x="247403" y="745751"/>
                    </a:cubicBezTo>
                    <a:cubicBezTo>
                      <a:pt x="244736" y="747084"/>
                      <a:pt x="241878" y="747656"/>
                      <a:pt x="239116" y="747656"/>
                    </a:cubicBezTo>
                    <a:close/>
                  </a:path>
                </a:pathLst>
              </a:custGeom>
              <a:solidFill>
                <a:srgbClr val="5A441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13" name="Google Shape;1513;p11"/>
              <p:cNvSpPr/>
              <p:nvPr/>
            </p:nvSpPr>
            <p:spPr>
              <a:xfrm>
                <a:off x="2275331" y="536641"/>
                <a:ext cx="1637220" cy="1515022"/>
              </a:xfrm>
              <a:custGeom>
                <a:avLst/>
                <a:gdLst/>
                <a:ahLst/>
                <a:cxnLst/>
                <a:rect l="l" t="t" r="r" b="b"/>
                <a:pathLst>
                  <a:path w="1637220" h="1515022" extrusionOk="0">
                    <a:moveTo>
                      <a:pt x="25896" y="1352937"/>
                    </a:moveTo>
                    <a:cubicBezTo>
                      <a:pt x="43993" y="1416374"/>
                      <a:pt x="113526" y="1520863"/>
                      <a:pt x="176677" y="1514767"/>
                    </a:cubicBezTo>
                    <a:cubicBezTo>
                      <a:pt x="302216" y="1502575"/>
                      <a:pt x="294977" y="1435614"/>
                      <a:pt x="302407" y="1381036"/>
                    </a:cubicBezTo>
                    <a:cubicBezTo>
                      <a:pt x="309836" y="1326458"/>
                      <a:pt x="298406" y="1271117"/>
                      <a:pt x="297644" y="1216063"/>
                    </a:cubicBezTo>
                    <a:cubicBezTo>
                      <a:pt x="294501" y="984510"/>
                      <a:pt x="516624" y="754481"/>
                      <a:pt x="733222" y="717905"/>
                    </a:cubicBezTo>
                    <a:cubicBezTo>
                      <a:pt x="949821" y="681329"/>
                      <a:pt x="1148512" y="712952"/>
                      <a:pt x="1295674" y="882593"/>
                    </a:cubicBezTo>
                    <a:cubicBezTo>
                      <a:pt x="1376255" y="975461"/>
                      <a:pt x="1427309" y="1191107"/>
                      <a:pt x="1531703" y="1178344"/>
                    </a:cubicBezTo>
                    <a:cubicBezTo>
                      <a:pt x="1747540" y="1151865"/>
                      <a:pt x="1576376" y="840302"/>
                      <a:pt x="1508557" y="739146"/>
                    </a:cubicBezTo>
                    <a:cubicBezTo>
                      <a:pt x="1379113" y="546074"/>
                      <a:pt x="852285" y="150120"/>
                      <a:pt x="640354" y="16008"/>
                    </a:cubicBezTo>
                    <a:cubicBezTo>
                      <a:pt x="594729" y="-12853"/>
                      <a:pt x="534721" y="-1708"/>
                      <a:pt x="502527" y="41535"/>
                    </a:cubicBezTo>
                    <a:cubicBezTo>
                      <a:pt x="339364" y="260324"/>
                      <a:pt x="-112217" y="868305"/>
                      <a:pt x="25896" y="13529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14" name="Google Shape;1514;p11"/>
              <p:cNvSpPr/>
              <p:nvPr/>
            </p:nvSpPr>
            <p:spPr>
              <a:xfrm>
                <a:off x="2325515" y="1075617"/>
                <a:ext cx="1588941" cy="946167"/>
              </a:xfrm>
              <a:custGeom>
                <a:avLst/>
                <a:gdLst/>
                <a:ahLst/>
                <a:cxnLst/>
                <a:rect l="l" t="t" r="r" b="b"/>
                <a:pathLst>
                  <a:path w="1588941" h="946167" extrusionOk="0">
                    <a:moveTo>
                      <a:pt x="1582198" y="465155"/>
                    </a:moveTo>
                    <a:cubicBezTo>
                      <a:pt x="1556956" y="490301"/>
                      <a:pt x="1526857" y="499064"/>
                      <a:pt x="1489234" y="465917"/>
                    </a:cubicBezTo>
                    <a:cubicBezTo>
                      <a:pt x="1439799" y="422292"/>
                      <a:pt x="1404080" y="358094"/>
                      <a:pt x="1369028" y="303134"/>
                    </a:cubicBezTo>
                    <a:cubicBezTo>
                      <a:pt x="1305497" y="203598"/>
                      <a:pt x="1241965" y="103109"/>
                      <a:pt x="1127093" y="54627"/>
                    </a:cubicBezTo>
                    <a:cubicBezTo>
                      <a:pt x="991362" y="-2713"/>
                      <a:pt x="839629" y="-12334"/>
                      <a:pt x="695611" y="13765"/>
                    </a:cubicBezTo>
                    <a:cubicBezTo>
                      <a:pt x="611124" y="29100"/>
                      <a:pt x="529780" y="57104"/>
                      <a:pt x="451390" y="91679"/>
                    </a:cubicBezTo>
                    <a:cubicBezTo>
                      <a:pt x="357188" y="133208"/>
                      <a:pt x="297180" y="195311"/>
                      <a:pt x="226314" y="268368"/>
                    </a:cubicBezTo>
                    <a:cubicBezTo>
                      <a:pt x="144113" y="353141"/>
                      <a:pt x="107442" y="464583"/>
                      <a:pt x="105632" y="581741"/>
                    </a:cubicBezTo>
                    <a:cubicBezTo>
                      <a:pt x="104489" y="656226"/>
                      <a:pt x="119063" y="746333"/>
                      <a:pt x="77057" y="813198"/>
                    </a:cubicBezTo>
                    <a:cubicBezTo>
                      <a:pt x="58674" y="842440"/>
                      <a:pt x="31051" y="858251"/>
                      <a:pt x="0" y="866729"/>
                    </a:cubicBezTo>
                    <a:cubicBezTo>
                      <a:pt x="15526" y="895685"/>
                      <a:pt x="36767" y="925117"/>
                      <a:pt x="60103" y="946167"/>
                    </a:cubicBezTo>
                    <a:cubicBezTo>
                      <a:pt x="68199" y="942738"/>
                      <a:pt x="76200" y="938833"/>
                      <a:pt x="84011" y="934356"/>
                    </a:cubicBezTo>
                    <a:cubicBezTo>
                      <a:pt x="151733" y="895589"/>
                      <a:pt x="186118" y="823676"/>
                      <a:pt x="196596" y="748523"/>
                    </a:cubicBezTo>
                    <a:cubicBezTo>
                      <a:pt x="208312" y="664608"/>
                      <a:pt x="193358" y="579740"/>
                      <a:pt x="210121" y="496016"/>
                    </a:cubicBezTo>
                    <a:cubicBezTo>
                      <a:pt x="240125" y="345711"/>
                      <a:pt x="385667" y="220172"/>
                      <a:pt x="520351" y="165117"/>
                    </a:cubicBezTo>
                    <a:cubicBezTo>
                      <a:pt x="584930" y="138638"/>
                      <a:pt x="652272" y="118064"/>
                      <a:pt x="721043" y="105586"/>
                    </a:cubicBezTo>
                    <a:cubicBezTo>
                      <a:pt x="844963" y="83202"/>
                      <a:pt x="963644" y="94823"/>
                      <a:pt x="1079373" y="142448"/>
                    </a:cubicBezTo>
                    <a:cubicBezTo>
                      <a:pt x="1166813" y="178452"/>
                      <a:pt x="1210151" y="226744"/>
                      <a:pt x="1259110" y="306373"/>
                    </a:cubicBezTo>
                    <a:cubicBezTo>
                      <a:pt x="1300258" y="373334"/>
                      <a:pt x="1342549" y="441723"/>
                      <a:pt x="1393031" y="502207"/>
                    </a:cubicBezTo>
                    <a:cubicBezTo>
                      <a:pt x="1432560" y="549546"/>
                      <a:pt x="1486662" y="590408"/>
                      <a:pt x="1551527" y="585074"/>
                    </a:cubicBezTo>
                    <a:cubicBezTo>
                      <a:pt x="1560766" y="584312"/>
                      <a:pt x="1569625" y="582598"/>
                      <a:pt x="1578007" y="580026"/>
                    </a:cubicBezTo>
                    <a:cubicBezTo>
                      <a:pt x="1592104" y="548879"/>
                      <a:pt x="1591532" y="508398"/>
                      <a:pt x="1582198" y="4651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15" name="Google Shape;1515;p11"/>
              <p:cNvSpPr/>
              <p:nvPr/>
            </p:nvSpPr>
            <p:spPr>
              <a:xfrm>
                <a:off x="2595359" y="614084"/>
                <a:ext cx="526827" cy="226314"/>
              </a:xfrm>
              <a:custGeom>
                <a:avLst/>
                <a:gdLst/>
                <a:ahLst/>
                <a:cxnLst/>
                <a:rect l="l" t="t" r="r" b="b"/>
                <a:pathLst>
                  <a:path w="526827" h="226314" extrusionOk="0">
                    <a:moveTo>
                      <a:pt x="526828" y="79438"/>
                    </a:moveTo>
                    <a:cubicBezTo>
                      <a:pt x="345281" y="102775"/>
                      <a:pt x="167735" y="152209"/>
                      <a:pt x="0" y="226314"/>
                    </a:cubicBezTo>
                    <a:cubicBezTo>
                      <a:pt x="33338" y="174688"/>
                      <a:pt x="65913" y="127349"/>
                      <a:pt x="95821" y="85249"/>
                    </a:cubicBezTo>
                    <a:cubicBezTo>
                      <a:pt x="199549" y="48101"/>
                      <a:pt x="306324" y="19621"/>
                      <a:pt x="414718" y="0"/>
                    </a:cubicBezTo>
                    <a:cubicBezTo>
                      <a:pt x="449104" y="23717"/>
                      <a:pt x="486918" y="50387"/>
                      <a:pt x="526828" y="794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16" name="Google Shape;1516;p11"/>
              <p:cNvSpPr/>
              <p:nvPr/>
            </p:nvSpPr>
            <p:spPr>
              <a:xfrm>
                <a:off x="2439815" y="766295"/>
                <a:ext cx="904970" cy="344995"/>
              </a:xfrm>
              <a:custGeom>
                <a:avLst/>
                <a:gdLst/>
                <a:ahLst/>
                <a:cxnLst/>
                <a:rect l="l" t="t" r="r" b="b"/>
                <a:pathLst>
                  <a:path w="904970" h="344995" extrusionOk="0">
                    <a:moveTo>
                      <a:pt x="904970" y="95822"/>
                    </a:moveTo>
                    <a:cubicBezTo>
                      <a:pt x="592741" y="77057"/>
                      <a:pt x="275368" y="191548"/>
                      <a:pt x="0" y="344996"/>
                    </a:cubicBezTo>
                    <a:cubicBezTo>
                      <a:pt x="25717" y="293180"/>
                      <a:pt x="53150" y="243078"/>
                      <a:pt x="81058" y="195358"/>
                    </a:cubicBezTo>
                    <a:cubicBezTo>
                      <a:pt x="300895" y="88106"/>
                      <a:pt x="540544" y="10954"/>
                      <a:pt x="780764" y="0"/>
                    </a:cubicBezTo>
                    <a:cubicBezTo>
                      <a:pt x="821627" y="30766"/>
                      <a:pt x="863346" y="62960"/>
                      <a:pt x="904970" y="958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517" name="Google Shape;1517;p11"/>
              <p:cNvGrpSpPr/>
              <p:nvPr/>
            </p:nvGrpSpPr>
            <p:grpSpPr>
              <a:xfrm>
                <a:off x="3199522" y="551026"/>
                <a:ext cx="413142" cy="597124"/>
                <a:chOff x="7000962" y="717705"/>
                <a:chExt cx="413142" cy="597124"/>
              </a:xfrm>
            </p:grpSpPr>
            <p:sp>
              <p:nvSpPr>
                <p:cNvPr id="1518" name="Google Shape;1518;p11"/>
                <p:cNvSpPr/>
                <p:nvPr/>
              </p:nvSpPr>
              <p:spPr>
                <a:xfrm>
                  <a:off x="7004440" y="721319"/>
                  <a:ext cx="406127" cy="589973"/>
                </a:xfrm>
                <a:custGeom>
                  <a:avLst/>
                  <a:gdLst/>
                  <a:ahLst/>
                  <a:cxnLst/>
                  <a:rect l="l" t="t" r="r" b="b"/>
                  <a:pathLst>
                    <a:path w="406127" h="589973" extrusionOk="0">
                      <a:moveTo>
                        <a:pt x="112163" y="544458"/>
                      </a:moveTo>
                      <a:cubicBezTo>
                        <a:pt x="90541" y="546648"/>
                        <a:pt x="95970" y="516835"/>
                        <a:pt x="95685" y="495499"/>
                      </a:cubicBezTo>
                      <a:cubicBezTo>
                        <a:pt x="95208" y="454161"/>
                        <a:pt x="102638" y="413298"/>
                        <a:pt x="104638" y="372055"/>
                      </a:cubicBezTo>
                      <a:cubicBezTo>
                        <a:pt x="108162" y="295569"/>
                        <a:pt x="84921" y="218131"/>
                        <a:pt x="39297" y="153933"/>
                      </a:cubicBezTo>
                      <a:cubicBezTo>
                        <a:pt x="19770" y="126596"/>
                        <a:pt x="-4804" y="97354"/>
                        <a:pt x="815" y="65160"/>
                      </a:cubicBezTo>
                      <a:cubicBezTo>
                        <a:pt x="7293" y="28298"/>
                        <a:pt x="51107" y="6771"/>
                        <a:pt x="91589" y="1723"/>
                      </a:cubicBezTo>
                      <a:cubicBezTo>
                        <a:pt x="201126" y="-11898"/>
                        <a:pt x="308664" y="56968"/>
                        <a:pt x="359146" y="146979"/>
                      </a:cubicBezTo>
                      <a:cubicBezTo>
                        <a:pt x="409533" y="236895"/>
                        <a:pt x="412581" y="343099"/>
                        <a:pt x="399627" y="443493"/>
                      </a:cubicBezTo>
                      <a:cubicBezTo>
                        <a:pt x="395531" y="474639"/>
                        <a:pt x="389721" y="505786"/>
                        <a:pt x="378577" y="535218"/>
                      </a:cubicBezTo>
                      <a:cubicBezTo>
                        <a:pt x="367338" y="565127"/>
                        <a:pt x="357717" y="603227"/>
                        <a:pt x="330285" y="585415"/>
                      </a:cubicBezTo>
                      <a:cubicBezTo>
                        <a:pt x="281327" y="553411"/>
                        <a:pt x="203127" y="535123"/>
                        <a:pt x="112163" y="544458"/>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19" name="Google Shape;1519;p11"/>
                <p:cNvSpPr/>
                <p:nvPr/>
              </p:nvSpPr>
              <p:spPr>
                <a:xfrm>
                  <a:off x="7000962" y="717705"/>
                  <a:ext cx="413142" cy="597124"/>
                </a:xfrm>
                <a:custGeom>
                  <a:avLst/>
                  <a:gdLst/>
                  <a:ahLst/>
                  <a:cxnLst/>
                  <a:rect l="l" t="t" r="r" b="b"/>
                  <a:pathLst>
                    <a:path w="413142" h="597124" extrusionOk="0">
                      <a:moveTo>
                        <a:pt x="346907" y="597125"/>
                      </a:moveTo>
                      <a:cubicBezTo>
                        <a:pt x="342145" y="597125"/>
                        <a:pt x="337192" y="595410"/>
                        <a:pt x="331953" y="591981"/>
                      </a:cubicBezTo>
                      <a:cubicBezTo>
                        <a:pt x="279375" y="557691"/>
                        <a:pt x="200698" y="542927"/>
                        <a:pt x="116117" y="551595"/>
                      </a:cubicBezTo>
                      <a:lnTo>
                        <a:pt x="116117" y="551595"/>
                      </a:lnTo>
                      <a:cubicBezTo>
                        <a:pt x="110497" y="552167"/>
                        <a:pt x="105829" y="550833"/>
                        <a:pt x="102401" y="547690"/>
                      </a:cubicBezTo>
                      <a:cubicBezTo>
                        <a:pt x="94590" y="540451"/>
                        <a:pt x="95066" y="525211"/>
                        <a:pt x="95543" y="510542"/>
                      </a:cubicBezTo>
                      <a:cubicBezTo>
                        <a:pt x="95638" y="506637"/>
                        <a:pt x="95828" y="502827"/>
                        <a:pt x="95733" y="499208"/>
                      </a:cubicBezTo>
                      <a:cubicBezTo>
                        <a:pt x="95447" y="474538"/>
                        <a:pt x="98019" y="449773"/>
                        <a:pt x="100400" y="425770"/>
                      </a:cubicBezTo>
                      <a:cubicBezTo>
                        <a:pt x="102115" y="409292"/>
                        <a:pt x="103829" y="392242"/>
                        <a:pt x="104591" y="375478"/>
                      </a:cubicBezTo>
                      <a:cubicBezTo>
                        <a:pt x="108115" y="299849"/>
                        <a:pt x="85065" y="223173"/>
                        <a:pt x="39917" y="159546"/>
                      </a:cubicBezTo>
                      <a:cubicBezTo>
                        <a:pt x="37916" y="156784"/>
                        <a:pt x="35916" y="154022"/>
                        <a:pt x="33916" y="151164"/>
                      </a:cubicBezTo>
                      <a:cubicBezTo>
                        <a:pt x="15913" y="126494"/>
                        <a:pt x="-4470" y="98491"/>
                        <a:pt x="864" y="68106"/>
                      </a:cubicBezTo>
                      <a:cubicBezTo>
                        <a:pt x="7627" y="29530"/>
                        <a:pt x="52871" y="6956"/>
                        <a:pt x="94685" y="1717"/>
                      </a:cubicBezTo>
                      <a:cubicBezTo>
                        <a:pt x="198508" y="-11142"/>
                        <a:pt x="310046" y="49247"/>
                        <a:pt x="365767" y="148783"/>
                      </a:cubicBezTo>
                      <a:cubicBezTo>
                        <a:pt x="409201" y="226316"/>
                        <a:pt x="422631" y="324043"/>
                        <a:pt x="406629" y="447487"/>
                      </a:cubicBezTo>
                      <a:cubicBezTo>
                        <a:pt x="401581" y="485968"/>
                        <a:pt x="395104" y="514448"/>
                        <a:pt x="385388" y="540070"/>
                      </a:cubicBezTo>
                      <a:cubicBezTo>
                        <a:pt x="384150" y="543308"/>
                        <a:pt x="383007" y="546642"/>
                        <a:pt x="381769" y="549976"/>
                      </a:cubicBezTo>
                      <a:cubicBezTo>
                        <a:pt x="374435" y="570359"/>
                        <a:pt x="366814" y="591410"/>
                        <a:pt x="352718" y="596172"/>
                      </a:cubicBezTo>
                      <a:cubicBezTo>
                        <a:pt x="350908" y="596839"/>
                        <a:pt x="348908" y="597125"/>
                        <a:pt x="346907" y="597125"/>
                      </a:cubicBezTo>
                      <a:close/>
                      <a:moveTo>
                        <a:pt x="162789" y="542070"/>
                      </a:moveTo>
                      <a:cubicBezTo>
                        <a:pt x="230607" y="542070"/>
                        <a:pt x="291948" y="557405"/>
                        <a:pt x="335858" y="586076"/>
                      </a:cubicBezTo>
                      <a:cubicBezTo>
                        <a:pt x="341573" y="589790"/>
                        <a:pt x="346336" y="590838"/>
                        <a:pt x="350622" y="589505"/>
                      </a:cubicBezTo>
                      <a:cubicBezTo>
                        <a:pt x="361385" y="585885"/>
                        <a:pt x="368434" y="566454"/>
                        <a:pt x="375196" y="547690"/>
                      </a:cubicBezTo>
                      <a:cubicBezTo>
                        <a:pt x="376435" y="544356"/>
                        <a:pt x="377673" y="540927"/>
                        <a:pt x="378911" y="537689"/>
                      </a:cubicBezTo>
                      <a:cubicBezTo>
                        <a:pt x="388341" y="512638"/>
                        <a:pt x="394818" y="484634"/>
                        <a:pt x="399676" y="446725"/>
                      </a:cubicBezTo>
                      <a:cubicBezTo>
                        <a:pt x="415392" y="324900"/>
                        <a:pt x="402343" y="228602"/>
                        <a:pt x="359576" y="152402"/>
                      </a:cubicBezTo>
                      <a:cubicBezTo>
                        <a:pt x="305188" y="55343"/>
                        <a:pt x="196603" y="-3617"/>
                        <a:pt x="95543" y="8956"/>
                      </a:cubicBezTo>
                      <a:cubicBezTo>
                        <a:pt x="56300" y="13814"/>
                        <a:pt x="14009" y="34483"/>
                        <a:pt x="7817" y="69440"/>
                      </a:cubicBezTo>
                      <a:cubicBezTo>
                        <a:pt x="3055" y="96872"/>
                        <a:pt x="21629" y="122399"/>
                        <a:pt x="39631" y="147068"/>
                      </a:cubicBezTo>
                      <a:cubicBezTo>
                        <a:pt x="41726" y="149926"/>
                        <a:pt x="43727" y="152688"/>
                        <a:pt x="45727" y="155450"/>
                      </a:cubicBezTo>
                      <a:cubicBezTo>
                        <a:pt x="91828" y="220316"/>
                        <a:pt x="115259" y="298611"/>
                        <a:pt x="111735" y="375859"/>
                      </a:cubicBezTo>
                      <a:cubicBezTo>
                        <a:pt x="110973" y="392813"/>
                        <a:pt x="109163" y="409958"/>
                        <a:pt x="107449" y="426532"/>
                      </a:cubicBezTo>
                      <a:cubicBezTo>
                        <a:pt x="104972" y="450344"/>
                        <a:pt x="102496" y="474919"/>
                        <a:pt x="102781" y="499112"/>
                      </a:cubicBezTo>
                      <a:cubicBezTo>
                        <a:pt x="102781" y="502827"/>
                        <a:pt x="102686" y="506732"/>
                        <a:pt x="102591" y="510733"/>
                      </a:cubicBezTo>
                      <a:cubicBezTo>
                        <a:pt x="102210" y="523211"/>
                        <a:pt x="101734" y="537403"/>
                        <a:pt x="107163" y="542451"/>
                      </a:cubicBezTo>
                      <a:cubicBezTo>
                        <a:pt x="109068" y="544166"/>
                        <a:pt x="111735" y="544832"/>
                        <a:pt x="115259" y="544451"/>
                      </a:cubicBezTo>
                      <a:lnTo>
                        <a:pt x="115259" y="544451"/>
                      </a:lnTo>
                      <a:cubicBezTo>
                        <a:pt x="131356" y="542832"/>
                        <a:pt x="147263" y="542070"/>
                        <a:pt x="162789" y="54207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520" name="Google Shape;1520;p11"/>
              <p:cNvGrpSpPr/>
              <p:nvPr/>
            </p:nvGrpSpPr>
            <p:grpSpPr>
              <a:xfrm>
                <a:off x="2257159" y="777108"/>
                <a:ext cx="341449" cy="616312"/>
                <a:chOff x="6058599" y="943786"/>
                <a:chExt cx="341449" cy="616312"/>
              </a:xfrm>
            </p:grpSpPr>
            <p:sp>
              <p:nvSpPr>
                <p:cNvPr id="1521" name="Google Shape;1521;p11"/>
                <p:cNvSpPr/>
                <p:nvPr/>
              </p:nvSpPr>
              <p:spPr>
                <a:xfrm>
                  <a:off x="6062177" y="947187"/>
                  <a:ext cx="334216" cy="609411"/>
                </a:xfrm>
                <a:custGeom>
                  <a:avLst/>
                  <a:gdLst/>
                  <a:ahLst/>
                  <a:cxnLst/>
                  <a:rect l="l" t="t" r="r" b="b"/>
                  <a:pathLst>
                    <a:path w="334216" h="609411" extrusionOk="0">
                      <a:moveTo>
                        <a:pt x="324906" y="471752"/>
                      </a:moveTo>
                      <a:cubicBezTo>
                        <a:pt x="332526" y="468513"/>
                        <a:pt x="336241" y="459750"/>
                        <a:pt x="333097" y="452130"/>
                      </a:cubicBezTo>
                      <a:cubicBezTo>
                        <a:pt x="324811" y="431461"/>
                        <a:pt x="315857" y="413173"/>
                        <a:pt x="308237" y="399552"/>
                      </a:cubicBezTo>
                      <a:cubicBezTo>
                        <a:pt x="289187" y="365548"/>
                        <a:pt x="270804" y="330020"/>
                        <a:pt x="264994" y="290967"/>
                      </a:cubicBezTo>
                      <a:cubicBezTo>
                        <a:pt x="258707" y="247819"/>
                        <a:pt x="268327" y="204099"/>
                        <a:pt x="272423" y="160665"/>
                      </a:cubicBezTo>
                      <a:cubicBezTo>
                        <a:pt x="276519" y="117231"/>
                        <a:pt x="273757" y="69416"/>
                        <a:pt x="247277" y="36078"/>
                      </a:cubicBezTo>
                      <a:cubicBezTo>
                        <a:pt x="212606" y="-7546"/>
                        <a:pt x="146122" y="-9928"/>
                        <a:pt x="100402" y="19886"/>
                      </a:cubicBezTo>
                      <a:cubicBezTo>
                        <a:pt x="54682" y="49699"/>
                        <a:pt x="27250" y="103991"/>
                        <a:pt x="13153" y="159141"/>
                      </a:cubicBezTo>
                      <a:cubicBezTo>
                        <a:pt x="-13041" y="261249"/>
                        <a:pt x="294" y="374311"/>
                        <a:pt x="49538" y="466132"/>
                      </a:cubicBezTo>
                      <a:cubicBezTo>
                        <a:pt x="70588" y="505470"/>
                        <a:pt x="114404" y="563763"/>
                        <a:pt x="164029" y="605864"/>
                      </a:cubicBezTo>
                      <a:cubicBezTo>
                        <a:pt x="171744" y="612436"/>
                        <a:pt x="183555" y="609483"/>
                        <a:pt x="187651" y="600244"/>
                      </a:cubicBezTo>
                      <a:cubicBezTo>
                        <a:pt x="223846" y="519377"/>
                        <a:pt x="266899" y="496136"/>
                        <a:pt x="324906" y="471752"/>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22" name="Google Shape;1522;p11"/>
                <p:cNvSpPr/>
                <p:nvPr/>
              </p:nvSpPr>
              <p:spPr>
                <a:xfrm>
                  <a:off x="6058599" y="943786"/>
                  <a:ext cx="341449" cy="616312"/>
                </a:xfrm>
                <a:custGeom>
                  <a:avLst/>
                  <a:gdLst/>
                  <a:ahLst/>
                  <a:cxnLst/>
                  <a:rect l="l" t="t" r="r" b="b"/>
                  <a:pathLst>
                    <a:path w="341449" h="616312" extrusionOk="0">
                      <a:moveTo>
                        <a:pt x="177322" y="616312"/>
                      </a:moveTo>
                      <a:cubicBezTo>
                        <a:pt x="172941" y="616312"/>
                        <a:pt x="168845" y="614788"/>
                        <a:pt x="165416" y="611931"/>
                      </a:cubicBezTo>
                      <a:cubicBezTo>
                        <a:pt x="114934" y="569164"/>
                        <a:pt x="71119" y="510394"/>
                        <a:pt x="50068" y="471151"/>
                      </a:cubicBezTo>
                      <a:cubicBezTo>
                        <a:pt x="157" y="377902"/>
                        <a:pt x="-13178" y="265030"/>
                        <a:pt x="13397" y="161494"/>
                      </a:cubicBezTo>
                      <a:cubicBezTo>
                        <a:pt x="25113" y="115774"/>
                        <a:pt x="50068" y="54052"/>
                        <a:pt x="102170" y="20142"/>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3626" y="416383"/>
                        <a:pt x="332580" y="435242"/>
                        <a:pt x="340105" y="454006"/>
                      </a:cubicBezTo>
                      <a:cubicBezTo>
                        <a:pt x="343915" y="463436"/>
                        <a:pt x="339343" y="474390"/>
                        <a:pt x="330008" y="478295"/>
                      </a:cubicBezTo>
                      <a:cubicBezTo>
                        <a:pt x="273239" y="502108"/>
                        <a:pt x="230377" y="525158"/>
                        <a:pt x="194658" y="604882"/>
                      </a:cubicBezTo>
                      <a:cubicBezTo>
                        <a:pt x="192181" y="610407"/>
                        <a:pt x="187419" y="614312"/>
                        <a:pt x="181514" y="615646"/>
                      </a:cubicBezTo>
                      <a:cubicBezTo>
                        <a:pt x="180085" y="616217"/>
                        <a:pt x="178656" y="616312"/>
                        <a:pt x="177322" y="616312"/>
                      </a:cubicBezTo>
                      <a:close/>
                      <a:moveTo>
                        <a:pt x="171703" y="7188"/>
                      </a:moveTo>
                      <a:cubicBezTo>
                        <a:pt x="148176" y="7188"/>
                        <a:pt x="124554" y="14142"/>
                        <a:pt x="105980" y="26238"/>
                      </a:cubicBezTo>
                      <a:cubicBezTo>
                        <a:pt x="55783" y="58909"/>
                        <a:pt x="31685" y="118822"/>
                        <a:pt x="20255" y="163399"/>
                      </a:cubicBezTo>
                      <a:cubicBezTo>
                        <a:pt x="-5939" y="265221"/>
                        <a:pt x="7206" y="376187"/>
                        <a:pt x="56355" y="467818"/>
                      </a:cubicBezTo>
                      <a:cubicBezTo>
                        <a:pt x="77024" y="506394"/>
                        <a:pt x="120172" y="564306"/>
                        <a:pt x="169988" y="606502"/>
                      </a:cubicBezTo>
                      <a:cubicBezTo>
                        <a:pt x="172751" y="608883"/>
                        <a:pt x="176370" y="609740"/>
                        <a:pt x="179894" y="608883"/>
                      </a:cubicBezTo>
                      <a:cubicBezTo>
                        <a:pt x="183514" y="608026"/>
                        <a:pt x="186562" y="605644"/>
                        <a:pt x="188086" y="602120"/>
                      </a:cubicBezTo>
                      <a:cubicBezTo>
                        <a:pt x="224852" y="519919"/>
                        <a:pt x="268858" y="496297"/>
                        <a:pt x="327151" y="471818"/>
                      </a:cubicBezTo>
                      <a:lnTo>
                        <a:pt x="328580" y="475152"/>
                      </a:lnTo>
                      <a:lnTo>
                        <a:pt x="327151" y="471818"/>
                      </a:lnTo>
                      <a:cubicBezTo>
                        <a:pt x="332961" y="469342"/>
                        <a:pt x="335818" y="462674"/>
                        <a:pt x="333437" y="456768"/>
                      </a:cubicBezTo>
                      <a:cubicBezTo>
                        <a:pt x="326008" y="438195"/>
                        <a:pt x="317245" y="419716"/>
                        <a:pt x="308768" y="404572"/>
                      </a:cubicBezTo>
                      <a:cubicBezTo>
                        <a:pt x="289908" y="370853"/>
                        <a:pt x="270953" y="334563"/>
                        <a:pt x="265143" y="294748"/>
                      </a:cubicBezTo>
                      <a:cubicBezTo>
                        <a:pt x="260380" y="262268"/>
                        <a:pt x="264572" y="229121"/>
                        <a:pt x="268667" y="197117"/>
                      </a:cubicBezTo>
                      <a:cubicBezTo>
                        <a:pt x="270096" y="185878"/>
                        <a:pt x="271525" y="174733"/>
                        <a:pt x="272572" y="163589"/>
                      </a:cubicBezTo>
                      <a:cubicBezTo>
                        <a:pt x="277716" y="108630"/>
                        <a:pt x="269810" y="68720"/>
                        <a:pt x="248189" y="41574"/>
                      </a:cubicBezTo>
                      <a:cubicBezTo>
                        <a:pt x="228948" y="17476"/>
                        <a:pt x="200373" y="7188"/>
                        <a:pt x="171703" y="718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523" name="Google Shape;1523;p11"/>
              <p:cNvSpPr/>
              <p:nvPr/>
            </p:nvSpPr>
            <p:spPr>
              <a:xfrm>
                <a:off x="2312003" y="823021"/>
                <a:ext cx="177667" cy="439250"/>
              </a:xfrm>
              <a:custGeom>
                <a:avLst/>
                <a:gdLst/>
                <a:ahLst/>
                <a:cxnLst/>
                <a:rect l="l" t="t" r="r" b="b"/>
                <a:pathLst>
                  <a:path w="177667" h="439250" extrusionOk="0">
                    <a:moveTo>
                      <a:pt x="4368" y="261790"/>
                    </a:moveTo>
                    <a:cubicBezTo>
                      <a:pt x="-10586" y="179970"/>
                      <a:pt x="13417" y="91959"/>
                      <a:pt x="67804" y="29094"/>
                    </a:cubicBezTo>
                    <a:cubicBezTo>
                      <a:pt x="77520" y="17854"/>
                      <a:pt x="88759" y="6996"/>
                      <a:pt x="102856" y="2233"/>
                    </a:cubicBezTo>
                    <a:cubicBezTo>
                      <a:pt x="116953" y="-2529"/>
                      <a:pt x="134575" y="138"/>
                      <a:pt x="143433" y="12044"/>
                    </a:cubicBezTo>
                    <a:cubicBezTo>
                      <a:pt x="155149" y="27856"/>
                      <a:pt x="147148" y="49954"/>
                      <a:pt x="140575" y="68527"/>
                    </a:cubicBezTo>
                    <a:cubicBezTo>
                      <a:pt x="117525" y="133583"/>
                      <a:pt x="118001" y="206735"/>
                      <a:pt x="141909" y="271505"/>
                    </a:cubicBezTo>
                    <a:cubicBezTo>
                      <a:pt x="155911" y="309510"/>
                      <a:pt x="222014" y="452290"/>
                      <a:pt x="128574" y="438288"/>
                    </a:cubicBezTo>
                    <a:cubicBezTo>
                      <a:pt x="61042" y="428096"/>
                      <a:pt x="14845" y="318749"/>
                      <a:pt x="4368" y="261790"/>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24" name="Google Shape;1524;p11"/>
              <p:cNvSpPr/>
              <p:nvPr/>
            </p:nvSpPr>
            <p:spPr>
              <a:xfrm>
                <a:off x="3318017" y="601907"/>
                <a:ext cx="215068" cy="427556"/>
              </a:xfrm>
              <a:custGeom>
                <a:avLst/>
                <a:gdLst/>
                <a:ahLst/>
                <a:cxnLst/>
                <a:rect l="l" t="t" r="r" b="b"/>
                <a:pathLst>
                  <a:path w="215068" h="427556" extrusionOk="0">
                    <a:moveTo>
                      <a:pt x="21339" y="73043"/>
                    </a:moveTo>
                    <a:cubicBezTo>
                      <a:pt x="70203" y="135146"/>
                      <a:pt x="92205" y="217633"/>
                      <a:pt x="80680" y="295833"/>
                    </a:cubicBezTo>
                    <a:cubicBezTo>
                      <a:pt x="76870" y="321646"/>
                      <a:pt x="69631" y="347554"/>
                      <a:pt x="73060" y="373462"/>
                    </a:cubicBezTo>
                    <a:cubicBezTo>
                      <a:pt x="76489" y="399370"/>
                      <a:pt x="94968" y="425849"/>
                      <a:pt x="120971" y="427469"/>
                    </a:cubicBezTo>
                    <a:cubicBezTo>
                      <a:pt x="147546" y="429183"/>
                      <a:pt x="168501" y="405561"/>
                      <a:pt x="181455" y="382225"/>
                    </a:cubicBezTo>
                    <a:cubicBezTo>
                      <a:pt x="220602" y="311645"/>
                      <a:pt x="225936" y="223253"/>
                      <a:pt x="195456" y="148577"/>
                    </a:cubicBezTo>
                    <a:cubicBezTo>
                      <a:pt x="172406" y="91998"/>
                      <a:pt x="129067" y="44087"/>
                      <a:pt x="75918" y="14369"/>
                    </a:cubicBezTo>
                    <a:cubicBezTo>
                      <a:pt x="13815" y="-20397"/>
                      <a:pt x="-27143" y="11321"/>
                      <a:pt x="21339" y="73043"/>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25" name="Google Shape;1525;p11"/>
              <p:cNvSpPr/>
              <p:nvPr/>
            </p:nvSpPr>
            <p:spPr>
              <a:xfrm>
                <a:off x="2487932" y="-1"/>
                <a:ext cx="664298" cy="669427"/>
              </a:xfrm>
              <a:custGeom>
                <a:avLst/>
                <a:gdLst/>
                <a:ahLst/>
                <a:cxnLst/>
                <a:rect l="l" t="t" r="r" b="b"/>
                <a:pathLst>
                  <a:path w="664298" h="669427" extrusionOk="0">
                    <a:moveTo>
                      <a:pt x="365743" y="9"/>
                    </a:moveTo>
                    <a:cubicBezTo>
                      <a:pt x="373840" y="-277"/>
                      <a:pt x="380602" y="6105"/>
                      <a:pt x="380888" y="14201"/>
                    </a:cubicBezTo>
                    <a:lnTo>
                      <a:pt x="383443" y="86328"/>
                    </a:lnTo>
                    <a:lnTo>
                      <a:pt x="383626" y="86056"/>
                    </a:lnTo>
                    <a:cubicBezTo>
                      <a:pt x="386746" y="83973"/>
                      <a:pt x="390651" y="83068"/>
                      <a:pt x="394604" y="83830"/>
                    </a:cubicBezTo>
                    <a:cubicBezTo>
                      <a:pt x="402510" y="85354"/>
                      <a:pt x="407654" y="93164"/>
                      <a:pt x="406130" y="101070"/>
                    </a:cubicBezTo>
                    <a:lnTo>
                      <a:pt x="389599" y="182890"/>
                    </a:lnTo>
                    <a:lnTo>
                      <a:pt x="401807" y="186919"/>
                    </a:lnTo>
                    <a:lnTo>
                      <a:pt x="455469" y="71066"/>
                    </a:lnTo>
                    <a:cubicBezTo>
                      <a:pt x="456517" y="68875"/>
                      <a:pt x="458041" y="67065"/>
                      <a:pt x="459850" y="65637"/>
                    </a:cubicBezTo>
                    <a:cubicBezTo>
                      <a:pt x="464041" y="62398"/>
                      <a:pt x="469851" y="61541"/>
                      <a:pt x="474995" y="63922"/>
                    </a:cubicBezTo>
                    <a:cubicBezTo>
                      <a:pt x="482329" y="67351"/>
                      <a:pt x="485568" y="76019"/>
                      <a:pt x="482139" y="83448"/>
                    </a:cubicBezTo>
                    <a:lnTo>
                      <a:pt x="430424" y="195098"/>
                    </a:lnTo>
                    <a:lnTo>
                      <a:pt x="445945" y="178293"/>
                    </a:lnTo>
                    <a:cubicBezTo>
                      <a:pt x="461209" y="157005"/>
                      <a:pt x="473853" y="133836"/>
                      <a:pt x="483473" y="109356"/>
                    </a:cubicBezTo>
                    <a:cubicBezTo>
                      <a:pt x="484425" y="106784"/>
                      <a:pt x="486140" y="104594"/>
                      <a:pt x="488140" y="103070"/>
                    </a:cubicBezTo>
                    <a:cubicBezTo>
                      <a:pt x="492141" y="100022"/>
                      <a:pt x="497475" y="99069"/>
                      <a:pt x="502523" y="101069"/>
                    </a:cubicBezTo>
                    <a:cubicBezTo>
                      <a:pt x="510048" y="104022"/>
                      <a:pt x="513762" y="112499"/>
                      <a:pt x="510810" y="120119"/>
                    </a:cubicBezTo>
                    <a:cubicBezTo>
                      <a:pt x="500285" y="146837"/>
                      <a:pt x="486449" y="172150"/>
                      <a:pt x="469769" y="195403"/>
                    </a:cubicBezTo>
                    <a:lnTo>
                      <a:pt x="451781" y="214879"/>
                    </a:lnTo>
                    <a:lnTo>
                      <a:pt x="462475" y="224122"/>
                    </a:lnTo>
                    <a:lnTo>
                      <a:pt x="577008" y="107928"/>
                    </a:lnTo>
                    <a:cubicBezTo>
                      <a:pt x="577579" y="107451"/>
                      <a:pt x="578056" y="106975"/>
                      <a:pt x="578532" y="106594"/>
                    </a:cubicBezTo>
                    <a:cubicBezTo>
                      <a:pt x="584247" y="102213"/>
                      <a:pt x="592534" y="102594"/>
                      <a:pt x="597772" y="107737"/>
                    </a:cubicBezTo>
                    <a:cubicBezTo>
                      <a:pt x="603487" y="113452"/>
                      <a:pt x="603583" y="122691"/>
                      <a:pt x="597963" y="128502"/>
                    </a:cubicBezTo>
                    <a:lnTo>
                      <a:pt x="527164" y="200327"/>
                    </a:lnTo>
                    <a:lnTo>
                      <a:pt x="609108" y="150219"/>
                    </a:lnTo>
                    <a:cubicBezTo>
                      <a:pt x="616061" y="146028"/>
                      <a:pt x="625015" y="148123"/>
                      <a:pt x="629301" y="155076"/>
                    </a:cubicBezTo>
                    <a:cubicBezTo>
                      <a:pt x="633492" y="161934"/>
                      <a:pt x="631396" y="170983"/>
                      <a:pt x="624443" y="175269"/>
                    </a:cubicBezTo>
                    <a:lnTo>
                      <a:pt x="511049" y="244632"/>
                    </a:lnTo>
                    <a:lnTo>
                      <a:pt x="627205" y="232134"/>
                    </a:lnTo>
                    <a:cubicBezTo>
                      <a:pt x="635301" y="231277"/>
                      <a:pt x="642541" y="237087"/>
                      <a:pt x="643398" y="245183"/>
                    </a:cubicBezTo>
                    <a:cubicBezTo>
                      <a:pt x="644255" y="253279"/>
                      <a:pt x="638445" y="260518"/>
                      <a:pt x="630349" y="261376"/>
                    </a:cubicBezTo>
                    <a:lnTo>
                      <a:pt x="502998" y="275078"/>
                    </a:lnTo>
                    <a:lnTo>
                      <a:pt x="508454" y="285325"/>
                    </a:lnTo>
                    <a:lnTo>
                      <a:pt x="526335" y="286188"/>
                    </a:lnTo>
                    <a:cubicBezTo>
                      <a:pt x="561483" y="284640"/>
                      <a:pt x="596487" y="279854"/>
                      <a:pt x="631110" y="271853"/>
                    </a:cubicBezTo>
                    <a:cubicBezTo>
                      <a:pt x="639016" y="270043"/>
                      <a:pt x="646922" y="274901"/>
                      <a:pt x="648732" y="282807"/>
                    </a:cubicBezTo>
                    <a:cubicBezTo>
                      <a:pt x="650541" y="290712"/>
                      <a:pt x="645683" y="298618"/>
                      <a:pt x="637778" y="300428"/>
                    </a:cubicBezTo>
                    <a:lnTo>
                      <a:pt x="530593" y="315136"/>
                    </a:lnTo>
                    <a:lnTo>
                      <a:pt x="646636" y="339385"/>
                    </a:lnTo>
                    <a:cubicBezTo>
                      <a:pt x="654542" y="341005"/>
                      <a:pt x="659685" y="348815"/>
                      <a:pt x="657971" y="356721"/>
                    </a:cubicBezTo>
                    <a:cubicBezTo>
                      <a:pt x="656256" y="364627"/>
                      <a:pt x="648541" y="369770"/>
                      <a:pt x="640635" y="368056"/>
                    </a:cubicBezTo>
                    <a:lnTo>
                      <a:pt x="523834" y="343648"/>
                    </a:lnTo>
                    <a:lnTo>
                      <a:pt x="526858" y="362987"/>
                    </a:lnTo>
                    <a:lnTo>
                      <a:pt x="526557" y="365594"/>
                    </a:lnTo>
                    <a:lnTo>
                      <a:pt x="652161" y="387773"/>
                    </a:lnTo>
                    <a:cubicBezTo>
                      <a:pt x="660162" y="389201"/>
                      <a:pt x="665496" y="396821"/>
                      <a:pt x="664067" y="404822"/>
                    </a:cubicBezTo>
                    <a:cubicBezTo>
                      <a:pt x="662638" y="412823"/>
                      <a:pt x="655113" y="418062"/>
                      <a:pt x="647017" y="416729"/>
                    </a:cubicBezTo>
                    <a:lnTo>
                      <a:pt x="523174" y="394861"/>
                    </a:lnTo>
                    <a:lnTo>
                      <a:pt x="522157" y="403658"/>
                    </a:lnTo>
                    <a:lnTo>
                      <a:pt x="516772" y="417684"/>
                    </a:lnTo>
                    <a:lnTo>
                      <a:pt x="588724" y="448351"/>
                    </a:lnTo>
                    <a:cubicBezTo>
                      <a:pt x="596154" y="451495"/>
                      <a:pt x="599678" y="460162"/>
                      <a:pt x="596439" y="467592"/>
                    </a:cubicBezTo>
                    <a:cubicBezTo>
                      <a:pt x="593201" y="475117"/>
                      <a:pt x="584628" y="478546"/>
                      <a:pt x="577199" y="475307"/>
                    </a:cubicBezTo>
                    <a:lnTo>
                      <a:pt x="506258" y="445071"/>
                    </a:lnTo>
                    <a:lnTo>
                      <a:pt x="502512" y="454827"/>
                    </a:lnTo>
                    <a:lnTo>
                      <a:pt x="500121" y="457593"/>
                    </a:lnTo>
                    <a:lnTo>
                      <a:pt x="580723" y="498452"/>
                    </a:lnTo>
                    <a:cubicBezTo>
                      <a:pt x="587962" y="502072"/>
                      <a:pt x="590819" y="510930"/>
                      <a:pt x="587200" y="518169"/>
                    </a:cubicBezTo>
                    <a:cubicBezTo>
                      <a:pt x="583580" y="525408"/>
                      <a:pt x="574722" y="528266"/>
                      <a:pt x="567483" y="524646"/>
                    </a:cubicBezTo>
                    <a:lnTo>
                      <a:pt x="480345" y="480473"/>
                    </a:lnTo>
                    <a:lnTo>
                      <a:pt x="475609" y="485952"/>
                    </a:lnTo>
                    <a:lnTo>
                      <a:pt x="579199" y="564461"/>
                    </a:lnTo>
                    <a:cubicBezTo>
                      <a:pt x="585676" y="569319"/>
                      <a:pt x="586915" y="578558"/>
                      <a:pt x="582057" y="585035"/>
                    </a:cubicBezTo>
                    <a:cubicBezTo>
                      <a:pt x="577199" y="591417"/>
                      <a:pt x="567960" y="592750"/>
                      <a:pt x="561483" y="587893"/>
                    </a:cubicBezTo>
                    <a:lnTo>
                      <a:pt x="456390" y="508188"/>
                    </a:lnTo>
                    <a:lnTo>
                      <a:pt x="453278" y="511788"/>
                    </a:lnTo>
                    <a:lnTo>
                      <a:pt x="443611" y="516560"/>
                    </a:lnTo>
                    <a:lnTo>
                      <a:pt x="524144" y="611134"/>
                    </a:lnTo>
                    <a:cubicBezTo>
                      <a:pt x="529383" y="617325"/>
                      <a:pt x="528621" y="626564"/>
                      <a:pt x="522525" y="631803"/>
                    </a:cubicBezTo>
                    <a:cubicBezTo>
                      <a:pt x="516334" y="637042"/>
                      <a:pt x="507095" y="636280"/>
                      <a:pt x="501856" y="630184"/>
                    </a:cubicBezTo>
                    <a:lnTo>
                      <a:pt x="428435" y="543962"/>
                    </a:lnTo>
                    <a:lnTo>
                      <a:pt x="457660" y="640756"/>
                    </a:lnTo>
                    <a:cubicBezTo>
                      <a:pt x="460041" y="648472"/>
                      <a:pt x="455564" y="656568"/>
                      <a:pt x="447849" y="659044"/>
                    </a:cubicBezTo>
                    <a:cubicBezTo>
                      <a:pt x="440134" y="661426"/>
                      <a:pt x="431942" y="656949"/>
                      <a:pt x="429561" y="649234"/>
                    </a:cubicBezTo>
                    <a:lnTo>
                      <a:pt x="396521" y="539807"/>
                    </a:lnTo>
                    <a:lnTo>
                      <a:pt x="395852" y="540137"/>
                    </a:lnTo>
                    <a:lnTo>
                      <a:pt x="397366" y="654567"/>
                    </a:lnTo>
                    <a:cubicBezTo>
                      <a:pt x="397461" y="662664"/>
                      <a:pt x="390985" y="669331"/>
                      <a:pt x="382888" y="669426"/>
                    </a:cubicBezTo>
                    <a:cubicBezTo>
                      <a:pt x="374792" y="669522"/>
                      <a:pt x="368124" y="663045"/>
                      <a:pt x="368029" y="654948"/>
                    </a:cubicBezTo>
                    <a:lnTo>
                      <a:pt x="366604" y="547283"/>
                    </a:lnTo>
                    <a:lnTo>
                      <a:pt x="351686" y="548969"/>
                    </a:lnTo>
                    <a:lnTo>
                      <a:pt x="341455" y="621802"/>
                    </a:lnTo>
                    <a:cubicBezTo>
                      <a:pt x="340312" y="629803"/>
                      <a:pt x="332882" y="635422"/>
                      <a:pt x="324881" y="634279"/>
                    </a:cubicBezTo>
                    <a:cubicBezTo>
                      <a:pt x="316880" y="633136"/>
                      <a:pt x="311261" y="625707"/>
                      <a:pt x="312404" y="617706"/>
                    </a:cubicBezTo>
                    <a:lnTo>
                      <a:pt x="322062" y="548947"/>
                    </a:lnTo>
                    <a:lnTo>
                      <a:pt x="314814" y="547121"/>
                    </a:lnTo>
                    <a:lnTo>
                      <a:pt x="288972" y="641709"/>
                    </a:lnTo>
                    <a:cubicBezTo>
                      <a:pt x="286782" y="649519"/>
                      <a:pt x="278781" y="654091"/>
                      <a:pt x="270970" y="651995"/>
                    </a:cubicBezTo>
                    <a:cubicBezTo>
                      <a:pt x="263160" y="649900"/>
                      <a:pt x="258588" y="641804"/>
                      <a:pt x="260683" y="633993"/>
                    </a:cubicBezTo>
                    <a:lnTo>
                      <a:pt x="286374" y="539955"/>
                    </a:lnTo>
                    <a:lnTo>
                      <a:pt x="285412" y="539712"/>
                    </a:lnTo>
                    <a:lnTo>
                      <a:pt x="224297" y="646853"/>
                    </a:lnTo>
                    <a:cubicBezTo>
                      <a:pt x="220297" y="653806"/>
                      <a:pt x="211343" y="656378"/>
                      <a:pt x="204295" y="652282"/>
                    </a:cubicBezTo>
                    <a:cubicBezTo>
                      <a:pt x="197246" y="648281"/>
                      <a:pt x="194865" y="639328"/>
                      <a:pt x="198865" y="632279"/>
                    </a:cubicBezTo>
                    <a:lnTo>
                      <a:pt x="221336" y="592885"/>
                    </a:lnTo>
                    <a:lnTo>
                      <a:pt x="219915" y="592941"/>
                    </a:lnTo>
                    <a:cubicBezTo>
                      <a:pt x="212295" y="590084"/>
                      <a:pt x="208390" y="581702"/>
                      <a:pt x="211248" y="574082"/>
                    </a:cubicBezTo>
                    <a:lnTo>
                      <a:pt x="222579" y="543524"/>
                    </a:lnTo>
                    <a:lnTo>
                      <a:pt x="168576" y="613801"/>
                    </a:lnTo>
                    <a:cubicBezTo>
                      <a:pt x="163623" y="620278"/>
                      <a:pt x="154383" y="621420"/>
                      <a:pt x="148002" y="616467"/>
                    </a:cubicBezTo>
                    <a:cubicBezTo>
                      <a:pt x="141620" y="611514"/>
                      <a:pt x="140381" y="602275"/>
                      <a:pt x="145335" y="595893"/>
                    </a:cubicBezTo>
                    <a:lnTo>
                      <a:pt x="217103" y="502497"/>
                    </a:lnTo>
                    <a:lnTo>
                      <a:pt x="208441" y="495373"/>
                    </a:lnTo>
                    <a:lnTo>
                      <a:pt x="192484" y="512073"/>
                    </a:lnTo>
                    <a:cubicBezTo>
                      <a:pt x="168290" y="537791"/>
                      <a:pt x="143239" y="564461"/>
                      <a:pt x="119427" y="584940"/>
                    </a:cubicBezTo>
                    <a:cubicBezTo>
                      <a:pt x="113236" y="590655"/>
                      <a:pt x="103997" y="589512"/>
                      <a:pt x="98758" y="583416"/>
                    </a:cubicBezTo>
                    <a:cubicBezTo>
                      <a:pt x="93519" y="577224"/>
                      <a:pt x="94186" y="567985"/>
                      <a:pt x="100282" y="562746"/>
                    </a:cubicBezTo>
                    <a:cubicBezTo>
                      <a:pt x="122856" y="543315"/>
                      <a:pt x="147335" y="517217"/>
                      <a:pt x="171052" y="492071"/>
                    </a:cubicBezTo>
                    <a:lnTo>
                      <a:pt x="177357" y="485415"/>
                    </a:lnTo>
                    <a:lnTo>
                      <a:pt x="105806" y="533790"/>
                    </a:lnTo>
                    <a:cubicBezTo>
                      <a:pt x="99043" y="538362"/>
                      <a:pt x="89995" y="536553"/>
                      <a:pt x="85423" y="529885"/>
                    </a:cubicBezTo>
                    <a:cubicBezTo>
                      <a:pt x="80946" y="523122"/>
                      <a:pt x="82756" y="514169"/>
                      <a:pt x="89328" y="509502"/>
                    </a:cubicBezTo>
                    <a:lnTo>
                      <a:pt x="129818" y="482137"/>
                    </a:lnTo>
                    <a:lnTo>
                      <a:pt x="40941" y="508359"/>
                    </a:lnTo>
                    <a:cubicBezTo>
                      <a:pt x="33130" y="510645"/>
                      <a:pt x="25034" y="506168"/>
                      <a:pt x="22748" y="498453"/>
                    </a:cubicBezTo>
                    <a:cubicBezTo>
                      <a:pt x="21034" y="492357"/>
                      <a:pt x="23320" y="486165"/>
                      <a:pt x="27892" y="482641"/>
                    </a:cubicBezTo>
                    <a:cubicBezTo>
                      <a:pt x="29321" y="481593"/>
                      <a:pt x="30940" y="480736"/>
                      <a:pt x="32750" y="480165"/>
                    </a:cubicBezTo>
                    <a:lnTo>
                      <a:pt x="168467" y="440132"/>
                    </a:lnTo>
                    <a:lnTo>
                      <a:pt x="167061" y="437284"/>
                    </a:lnTo>
                    <a:lnTo>
                      <a:pt x="33988" y="424349"/>
                    </a:lnTo>
                    <a:cubicBezTo>
                      <a:pt x="25892" y="423587"/>
                      <a:pt x="4461" y="431778"/>
                      <a:pt x="5318" y="423682"/>
                    </a:cubicBezTo>
                    <a:cubicBezTo>
                      <a:pt x="5699" y="419586"/>
                      <a:pt x="23415" y="400632"/>
                      <a:pt x="26463" y="398250"/>
                    </a:cubicBezTo>
                    <a:cubicBezTo>
                      <a:pt x="29321" y="396060"/>
                      <a:pt x="32940" y="394916"/>
                      <a:pt x="36846" y="395202"/>
                    </a:cubicBezTo>
                    <a:lnTo>
                      <a:pt x="102581" y="401592"/>
                    </a:lnTo>
                    <a:lnTo>
                      <a:pt x="105699" y="390955"/>
                    </a:lnTo>
                    <a:lnTo>
                      <a:pt x="81132" y="386345"/>
                    </a:lnTo>
                    <a:cubicBezTo>
                      <a:pt x="56258" y="380509"/>
                      <a:pt x="32035" y="373509"/>
                      <a:pt x="9603" y="365198"/>
                    </a:cubicBezTo>
                    <a:cubicBezTo>
                      <a:pt x="1983" y="362340"/>
                      <a:pt x="-1922" y="353958"/>
                      <a:pt x="936" y="346338"/>
                    </a:cubicBezTo>
                    <a:cubicBezTo>
                      <a:pt x="3793" y="338718"/>
                      <a:pt x="12175" y="334813"/>
                      <a:pt x="19795" y="337671"/>
                    </a:cubicBezTo>
                    <a:cubicBezTo>
                      <a:pt x="52418" y="349720"/>
                      <a:pt x="90518" y="359174"/>
                      <a:pt x="129452" y="366198"/>
                    </a:cubicBezTo>
                    <a:lnTo>
                      <a:pt x="151037" y="368825"/>
                    </a:lnTo>
                    <a:lnTo>
                      <a:pt x="149380" y="343274"/>
                    </a:lnTo>
                    <a:lnTo>
                      <a:pt x="51038" y="320526"/>
                    </a:lnTo>
                    <a:cubicBezTo>
                      <a:pt x="43132" y="318716"/>
                      <a:pt x="38179" y="310810"/>
                      <a:pt x="40084" y="302905"/>
                    </a:cubicBezTo>
                    <a:cubicBezTo>
                      <a:pt x="40941" y="299476"/>
                      <a:pt x="42846" y="296618"/>
                      <a:pt x="45418" y="294618"/>
                    </a:cubicBezTo>
                    <a:cubicBezTo>
                      <a:pt x="48752" y="292046"/>
                      <a:pt x="53229" y="290903"/>
                      <a:pt x="57705" y="291951"/>
                    </a:cubicBezTo>
                    <a:lnTo>
                      <a:pt x="152512" y="313881"/>
                    </a:lnTo>
                    <a:lnTo>
                      <a:pt x="147402" y="310184"/>
                    </a:lnTo>
                    <a:lnTo>
                      <a:pt x="115427" y="296523"/>
                    </a:lnTo>
                    <a:cubicBezTo>
                      <a:pt x="111712" y="294952"/>
                      <a:pt x="108974" y="291999"/>
                      <a:pt x="107569" y="288510"/>
                    </a:cubicBezTo>
                    <a:lnTo>
                      <a:pt x="107659" y="281430"/>
                    </a:lnTo>
                    <a:lnTo>
                      <a:pt x="104532" y="279168"/>
                    </a:lnTo>
                    <a:lnTo>
                      <a:pt x="91424" y="272996"/>
                    </a:lnTo>
                    <a:cubicBezTo>
                      <a:pt x="84090" y="269567"/>
                      <a:pt x="80946" y="260804"/>
                      <a:pt x="84375" y="253470"/>
                    </a:cubicBezTo>
                    <a:cubicBezTo>
                      <a:pt x="85423" y="251374"/>
                      <a:pt x="86852" y="249564"/>
                      <a:pt x="88662" y="248136"/>
                    </a:cubicBezTo>
                    <a:cubicBezTo>
                      <a:pt x="92853" y="244897"/>
                      <a:pt x="98758" y="244040"/>
                      <a:pt x="103902" y="246421"/>
                    </a:cubicBezTo>
                    <a:lnTo>
                      <a:pt x="115081" y="251684"/>
                    </a:lnTo>
                    <a:lnTo>
                      <a:pt x="116569" y="251660"/>
                    </a:lnTo>
                    <a:lnTo>
                      <a:pt x="119437" y="253735"/>
                    </a:lnTo>
                    <a:lnTo>
                      <a:pt x="147690" y="267038"/>
                    </a:lnTo>
                    <a:lnTo>
                      <a:pt x="99900" y="202797"/>
                    </a:lnTo>
                    <a:cubicBezTo>
                      <a:pt x="96757" y="196225"/>
                      <a:pt x="98662" y="188605"/>
                      <a:pt x="104091" y="184414"/>
                    </a:cubicBezTo>
                    <a:cubicBezTo>
                      <a:pt x="104758" y="183842"/>
                      <a:pt x="105615" y="183366"/>
                      <a:pt x="106377" y="182985"/>
                    </a:cubicBezTo>
                    <a:cubicBezTo>
                      <a:pt x="113616" y="179270"/>
                      <a:pt x="122475" y="182128"/>
                      <a:pt x="126094" y="189367"/>
                    </a:cubicBezTo>
                    <a:cubicBezTo>
                      <a:pt x="136953" y="210560"/>
                      <a:pt x="151312" y="229777"/>
                      <a:pt x="168349" y="246219"/>
                    </a:cubicBezTo>
                    <a:lnTo>
                      <a:pt x="182606" y="256047"/>
                    </a:lnTo>
                    <a:lnTo>
                      <a:pt x="201123" y="234624"/>
                    </a:lnTo>
                    <a:lnTo>
                      <a:pt x="113236" y="158219"/>
                    </a:lnTo>
                    <a:cubicBezTo>
                      <a:pt x="107140" y="152885"/>
                      <a:pt x="106473" y="143646"/>
                      <a:pt x="111807" y="137550"/>
                    </a:cubicBezTo>
                    <a:cubicBezTo>
                      <a:pt x="112378" y="136788"/>
                      <a:pt x="113140" y="136121"/>
                      <a:pt x="113902" y="135550"/>
                    </a:cubicBezTo>
                    <a:cubicBezTo>
                      <a:pt x="119332" y="131359"/>
                      <a:pt x="127142" y="131454"/>
                      <a:pt x="132476" y="136121"/>
                    </a:cubicBezTo>
                    <a:lnTo>
                      <a:pt x="220283" y="212457"/>
                    </a:lnTo>
                    <a:lnTo>
                      <a:pt x="221059" y="211559"/>
                    </a:lnTo>
                    <a:lnTo>
                      <a:pt x="230636" y="206831"/>
                    </a:lnTo>
                    <a:lnTo>
                      <a:pt x="156669" y="109071"/>
                    </a:lnTo>
                    <a:cubicBezTo>
                      <a:pt x="151907" y="102594"/>
                      <a:pt x="153145" y="93450"/>
                      <a:pt x="159432" y="88497"/>
                    </a:cubicBezTo>
                    <a:cubicBezTo>
                      <a:pt x="159432" y="88497"/>
                      <a:pt x="159527" y="88402"/>
                      <a:pt x="159527" y="88402"/>
                    </a:cubicBezTo>
                    <a:cubicBezTo>
                      <a:pt x="166004" y="83544"/>
                      <a:pt x="175148" y="84782"/>
                      <a:pt x="180101" y="91259"/>
                    </a:cubicBezTo>
                    <a:lnTo>
                      <a:pt x="245732" y="178005"/>
                    </a:lnTo>
                    <a:lnTo>
                      <a:pt x="212581" y="120310"/>
                    </a:lnTo>
                    <a:cubicBezTo>
                      <a:pt x="207914" y="113833"/>
                      <a:pt x="209248" y="104880"/>
                      <a:pt x="215534" y="100022"/>
                    </a:cubicBezTo>
                    <a:cubicBezTo>
                      <a:pt x="215630" y="99927"/>
                      <a:pt x="215725" y="99832"/>
                      <a:pt x="215915" y="99736"/>
                    </a:cubicBezTo>
                    <a:cubicBezTo>
                      <a:pt x="222488" y="94974"/>
                      <a:pt x="231631" y="96403"/>
                      <a:pt x="236394" y="102975"/>
                    </a:cubicBezTo>
                    <a:lnTo>
                      <a:pt x="262942" y="149239"/>
                    </a:lnTo>
                    <a:lnTo>
                      <a:pt x="224393" y="46206"/>
                    </a:lnTo>
                    <a:cubicBezTo>
                      <a:pt x="222012" y="40015"/>
                      <a:pt x="224202" y="33252"/>
                      <a:pt x="229155" y="29442"/>
                    </a:cubicBezTo>
                    <a:cubicBezTo>
                      <a:pt x="230298" y="28585"/>
                      <a:pt x="231537" y="27823"/>
                      <a:pt x="232965" y="27347"/>
                    </a:cubicBezTo>
                    <a:cubicBezTo>
                      <a:pt x="240585" y="24489"/>
                      <a:pt x="248967" y="28394"/>
                      <a:pt x="251825" y="35919"/>
                    </a:cubicBezTo>
                    <a:lnTo>
                      <a:pt x="277918" y="105661"/>
                    </a:lnTo>
                    <a:lnTo>
                      <a:pt x="281923" y="102023"/>
                    </a:lnTo>
                    <a:cubicBezTo>
                      <a:pt x="289543" y="99260"/>
                      <a:pt x="297925" y="103261"/>
                      <a:pt x="300687" y="110881"/>
                    </a:cubicBezTo>
                    <a:lnTo>
                      <a:pt x="318890" y="176263"/>
                    </a:lnTo>
                    <a:lnTo>
                      <a:pt x="329159" y="175597"/>
                    </a:lnTo>
                    <a:lnTo>
                      <a:pt x="325358" y="163363"/>
                    </a:lnTo>
                    <a:cubicBezTo>
                      <a:pt x="316404" y="138313"/>
                      <a:pt x="307165" y="112405"/>
                      <a:pt x="300402" y="82877"/>
                    </a:cubicBezTo>
                    <a:cubicBezTo>
                      <a:pt x="299068" y="77162"/>
                      <a:pt x="301259" y="71447"/>
                      <a:pt x="305641" y="68018"/>
                    </a:cubicBezTo>
                    <a:cubicBezTo>
                      <a:pt x="307260" y="66780"/>
                      <a:pt x="309165" y="65827"/>
                      <a:pt x="311260" y="65351"/>
                    </a:cubicBezTo>
                    <a:cubicBezTo>
                      <a:pt x="319166" y="63541"/>
                      <a:pt x="327072" y="68399"/>
                      <a:pt x="328882" y="76305"/>
                    </a:cubicBezTo>
                    <a:cubicBezTo>
                      <a:pt x="335359" y="104213"/>
                      <a:pt x="343931" y="128216"/>
                      <a:pt x="352885" y="153553"/>
                    </a:cubicBezTo>
                    <a:lnTo>
                      <a:pt x="356914" y="164930"/>
                    </a:lnTo>
                    <a:lnTo>
                      <a:pt x="351551" y="15249"/>
                    </a:lnTo>
                    <a:cubicBezTo>
                      <a:pt x="351361" y="10296"/>
                      <a:pt x="353646" y="5915"/>
                      <a:pt x="357266" y="3057"/>
                    </a:cubicBezTo>
                    <a:cubicBezTo>
                      <a:pt x="359647" y="1247"/>
                      <a:pt x="362505" y="104"/>
                      <a:pt x="365743" y="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26" name="Google Shape;1526;p11"/>
              <p:cNvSpPr/>
              <p:nvPr/>
            </p:nvSpPr>
            <p:spPr>
              <a:xfrm>
                <a:off x="2345729" y="2484726"/>
                <a:ext cx="416500" cy="39295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27" name="Google Shape;1527;p11"/>
              <p:cNvSpPr/>
              <p:nvPr/>
            </p:nvSpPr>
            <p:spPr>
              <a:xfrm>
                <a:off x="3766535" y="2151251"/>
                <a:ext cx="454639" cy="430210"/>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528" name="Google Shape;1528;p11"/>
            <p:cNvGrpSpPr/>
            <p:nvPr/>
          </p:nvGrpSpPr>
          <p:grpSpPr>
            <a:xfrm>
              <a:off x="2495461" y="3387766"/>
              <a:ext cx="1509830" cy="539907"/>
              <a:chOff x="4994498" y="2930691"/>
              <a:chExt cx="1509830" cy="539907"/>
            </a:xfrm>
          </p:grpSpPr>
          <p:sp>
            <p:nvSpPr>
              <p:cNvPr id="1529" name="Google Shape;1529;p11"/>
              <p:cNvSpPr/>
              <p:nvPr/>
            </p:nvSpPr>
            <p:spPr>
              <a:xfrm>
                <a:off x="5048357" y="3015729"/>
                <a:ext cx="1360202" cy="378569"/>
              </a:xfrm>
              <a:custGeom>
                <a:avLst/>
                <a:gdLst/>
                <a:ahLst/>
                <a:cxnLst/>
                <a:rect l="l" t="t" r="r" b="b"/>
                <a:pathLst>
                  <a:path w="1360202" h="378569" extrusionOk="0">
                    <a:moveTo>
                      <a:pt x="443375" y="378570"/>
                    </a:moveTo>
                    <a:cubicBezTo>
                      <a:pt x="385559" y="378570"/>
                      <a:pt x="327742" y="375426"/>
                      <a:pt x="270497" y="368950"/>
                    </a:cubicBezTo>
                    <a:cubicBezTo>
                      <a:pt x="181533" y="358948"/>
                      <a:pt x="92855" y="341136"/>
                      <a:pt x="6844" y="315895"/>
                    </a:cubicBezTo>
                    <a:cubicBezTo>
                      <a:pt x="1796" y="314371"/>
                      <a:pt x="-1061" y="309133"/>
                      <a:pt x="368" y="304084"/>
                    </a:cubicBezTo>
                    <a:cubicBezTo>
                      <a:pt x="1796" y="299036"/>
                      <a:pt x="7130" y="296178"/>
                      <a:pt x="12179" y="297607"/>
                    </a:cubicBezTo>
                    <a:cubicBezTo>
                      <a:pt x="97142" y="322563"/>
                      <a:pt x="184772" y="340184"/>
                      <a:pt x="272592" y="349995"/>
                    </a:cubicBezTo>
                    <a:cubicBezTo>
                      <a:pt x="432898" y="367997"/>
                      <a:pt x="598823" y="360282"/>
                      <a:pt x="752461" y="327706"/>
                    </a:cubicBezTo>
                    <a:cubicBezTo>
                      <a:pt x="862570" y="304370"/>
                      <a:pt x="987443" y="277891"/>
                      <a:pt x="1127651" y="189498"/>
                    </a:cubicBezTo>
                    <a:cubicBezTo>
                      <a:pt x="1207566" y="139111"/>
                      <a:pt x="1280242" y="76437"/>
                      <a:pt x="1343488" y="3285"/>
                    </a:cubicBezTo>
                    <a:cubicBezTo>
                      <a:pt x="1346917" y="-716"/>
                      <a:pt x="1352918" y="-1097"/>
                      <a:pt x="1356918" y="2332"/>
                    </a:cubicBezTo>
                    <a:cubicBezTo>
                      <a:pt x="1360919" y="5761"/>
                      <a:pt x="1361300" y="11762"/>
                      <a:pt x="1357870" y="15762"/>
                    </a:cubicBezTo>
                    <a:cubicBezTo>
                      <a:pt x="1293291" y="90343"/>
                      <a:pt x="1219282" y="154256"/>
                      <a:pt x="1137748" y="205596"/>
                    </a:cubicBezTo>
                    <a:cubicBezTo>
                      <a:pt x="994682" y="295797"/>
                      <a:pt x="868000" y="322658"/>
                      <a:pt x="756367" y="346375"/>
                    </a:cubicBezTo>
                    <a:cubicBezTo>
                      <a:pt x="655687" y="367711"/>
                      <a:pt x="549674" y="378570"/>
                      <a:pt x="443375" y="378570"/>
                    </a:cubicBezTo>
                    <a:close/>
                  </a:path>
                </a:pathLst>
              </a:custGeom>
              <a:solidFill>
                <a:srgbClr val="5A441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30" name="Google Shape;1530;p11"/>
              <p:cNvSpPr/>
              <p:nvPr/>
            </p:nvSpPr>
            <p:spPr>
              <a:xfrm>
                <a:off x="5442711" y="3242191"/>
                <a:ext cx="241874" cy="2284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31" name="Google Shape;1531;p11"/>
              <p:cNvSpPr/>
              <p:nvPr/>
            </p:nvSpPr>
            <p:spPr>
              <a:xfrm>
                <a:off x="6238834" y="2930691"/>
                <a:ext cx="265494" cy="263797"/>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32" name="Google Shape;1532;p11"/>
              <p:cNvSpPr/>
              <p:nvPr/>
            </p:nvSpPr>
            <p:spPr>
              <a:xfrm>
                <a:off x="4994498" y="3208141"/>
                <a:ext cx="230232" cy="229026"/>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33" name="Google Shape;1533;p11"/>
              <p:cNvSpPr/>
              <p:nvPr/>
            </p:nvSpPr>
            <p:spPr>
              <a:xfrm>
                <a:off x="5879004" y="3160048"/>
                <a:ext cx="245916" cy="23892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534" name="Google Shape;1534;p11"/>
          <p:cNvSpPr txBox="1">
            <a:spLocks noGrp="1"/>
          </p:cNvSpPr>
          <p:nvPr>
            <p:ph type="subTitle" idx="1"/>
          </p:nvPr>
        </p:nvSpPr>
        <p:spPr>
          <a:xfrm>
            <a:off x="643025" y="5970200"/>
            <a:ext cx="11379900" cy="717900"/>
          </a:xfrm>
          <a:prstGeom prst="rect">
            <a:avLst/>
          </a:prstGeom>
        </p:spPr>
        <p:txBody>
          <a:bodyPr spcFirstLastPara="1" wrap="square" lIns="121900" tIns="121900" rIns="121900" bIns="121900" anchor="b" anchorCtr="0">
            <a:noAutofit/>
          </a:bodyPr>
          <a:lstStyle>
            <a:lvl1pPr lvl="0" algn="r" rtl="0">
              <a:lnSpc>
                <a:spcPct val="100000"/>
              </a:lnSpc>
              <a:spcBef>
                <a:spcPts val="0"/>
              </a:spcBef>
              <a:spcAft>
                <a:spcPts val="0"/>
              </a:spcAft>
              <a:buSzPts val="1900"/>
              <a:buNone/>
              <a:defRPr/>
            </a:lvl1pPr>
            <a:lvl2pPr lvl="1" algn="r" rtl="0">
              <a:lnSpc>
                <a:spcPct val="100000"/>
              </a:lnSpc>
              <a:spcBef>
                <a:spcPts val="0"/>
              </a:spcBef>
              <a:spcAft>
                <a:spcPts val="0"/>
              </a:spcAft>
              <a:buSzPts val="1900"/>
              <a:buNone/>
              <a:defRPr/>
            </a:lvl2pPr>
            <a:lvl3pPr lvl="2" algn="r" rtl="0">
              <a:lnSpc>
                <a:spcPct val="100000"/>
              </a:lnSpc>
              <a:spcBef>
                <a:spcPts val="0"/>
              </a:spcBef>
              <a:spcAft>
                <a:spcPts val="0"/>
              </a:spcAft>
              <a:buSzPts val="1900"/>
              <a:buNone/>
              <a:defRPr/>
            </a:lvl3pPr>
            <a:lvl4pPr lvl="3" algn="r" rtl="0">
              <a:lnSpc>
                <a:spcPct val="100000"/>
              </a:lnSpc>
              <a:spcBef>
                <a:spcPts val="0"/>
              </a:spcBef>
              <a:spcAft>
                <a:spcPts val="0"/>
              </a:spcAft>
              <a:buSzPts val="1900"/>
              <a:buNone/>
              <a:defRPr/>
            </a:lvl4pPr>
            <a:lvl5pPr lvl="4" algn="r" rtl="0">
              <a:lnSpc>
                <a:spcPct val="100000"/>
              </a:lnSpc>
              <a:spcBef>
                <a:spcPts val="0"/>
              </a:spcBef>
              <a:spcAft>
                <a:spcPts val="0"/>
              </a:spcAft>
              <a:buSzPts val="1900"/>
              <a:buNone/>
              <a:defRPr/>
            </a:lvl5pPr>
            <a:lvl6pPr lvl="5" algn="r" rtl="0">
              <a:lnSpc>
                <a:spcPct val="100000"/>
              </a:lnSpc>
              <a:spcBef>
                <a:spcPts val="0"/>
              </a:spcBef>
              <a:spcAft>
                <a:spcPts val="0"/>
              </a:spcAft>
              <a:buSzPts val="1900"/>
              <a:buNone/>
              <a:defRPr/>
            </a:lvl6pPr>
            <a:lvl7pPr lvl="6" algn="r" rtl="0">
              <a:lnSpc>
                <a:spcPct val="100000"/>
              </a:lnSpc>
              <a:spcBef>
                <a:spcPts val="0"/>
              </a:spcBef>
              <a:spcAft>
                <a:spcPts val="0"/>
              </a:spcAft>
              <a:buSzPts val="1900"/>
              <a:buNone/>
              <a:defRPr/>
            </a:lvl7pPr>
            <a:lvl8pPr lvl="7" algn="r" rtl="0">
              <a:lnSpc>
                <a:spcPct val="100000"/>
              </a:lnSpc>
              <a:spcBef>
                <a:spcPts val="0"/>
              </a:spcBef>
              <a:spcAft>
                <a:spcPts val="0"/>
              </a:spcAft>
              <a:buSzPts val="1900"/>
              <a:buNone/>
              <a:defRPr/>
            </a:lvl8pPr>
            <a:lvl9pPr lvl="8" algn="r" rtl="0">
              <a:lnSpc>
                <a:spcPct val="100000"/>
              </a:lnSpc>
              <a:spcBef>
                <a:spcPts val="0"/>
              </a:spcBef>
              <a:spcAft>
                <a:spcPts val="0"/>
              </a:spcAft>
              <a:buSzPts val="1900"/>
              <a:buNone/>
              <a:defRPr/>
            </a:lvl9pPr>
          </a:lstStyle>
          <a:p>
            <a:endParaRPr/>
          </a:p>
        </p:txBody>
      </p:sp>
      <p:grpSp>
        <p:nvGrpSpPr>
          <p:cNvPr id="1535" name="Google Shape;1535;p11"/>
          <p:cNvGrpSpPr/>
          <p:nvPr/>
        </p:nvGrpSpPr>
        <p:grpSpPr>
          <a:xfrm>
            <a:off x="10598493" y="2770675"/>
            <a:ext cx="1438425" cy="3982220"/>
            <a:chOff x="2092779" y="2646725"/>
            <a:chExt cx="1565718" cy="4334625"/>
          </a:xfrm>
        </p:grpSpPr>
        <p:sp>
          <p:nvSpPr>
            <p:cNvPr id="1536" name="Google Shape;1536;p11"/>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37" name="Google Shape;1537;p11"/>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38" name="Google Shape;1538;p11"/>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39" name="Google Shape;1539;p11"/>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0" name="Google Shape;1540;p11"/>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1" name="Google Shape;1541;p11"/>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2" name="Google Shape;1542;p11"/>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3" name="Google Shape;1543;p11"/>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4" name="Google Shape;1544;p11"/>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5" name="Google Shape;1545;p11"/>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6" name="Google Shape;1546;p11"/>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7" name="Google Shape;1547;p11"/>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8" name="Google Shape;1548;p11"/>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49" name="Google Shape;1549;p11"/>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50" name="Google Shape;1550;p11"/>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51" name="Google Shape;1551;p11"/>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552" name="Google Shape;1552;p11"/>
          <p:cNvGrpSpPr/>
          <p:nvPr/>
        </p:nvGrpSpPr>
        <p:grpSpPr>
          <a:xfrm flipH="1">
            <a:off x="9330974" y="5056341"/>
            <a:ext cx="1620255" cy="1696550"/>
            <a:chOff x="5224498" y="2514610"/>
            <a:chExt cx="1747094" cy="1829361"/>
          </a:xfrm>
        </p:grpSpPr>
        <p:sp>
          <p:nvSpPr>
            <p:cNvPr id="1553" name="Google Shape;1553;p11"/>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54" name="Google Shape;1554;p11"/>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55" name="Google Shape;1555;p11"/>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56" name="Google Shape;1556;p11"/>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57" name="Google Shape;1557;p11"/>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58" name="Google Shape;1558;p11"/>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59" name="Google Shape;1559;p11"/>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0" name="Google Shape;1560;p11"/>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1" name="Google Shape;1561;p11"/>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2" name="Google Shape;1562;p11"/>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3" name="Google Shape;1563;p11"/>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4" name="Google Shape;1564;p11"/>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5" name="Google Shape;1565;p11"/>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6" name="Google Shape;1566;p11"/>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7" name="Google Shape;1567;p11"/>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8" name="Google Shape;1568;p11"/>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69" name="Google Shape;1569;p11"/>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0" name="Google Shape;1570;p11"/>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1" name="Google Shape;1571;p11"/>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2" name="Google Shape;1572;p11"/>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3" name="Google Shape;1573;p11"/>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4" name="Google Shape;1574;p11"/>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5" name="Google Shape;1575;p11"/>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6" name="Google Shape;1576;p11"/>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7" name="Google Shape;1577;p11"/>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8" name="Google Shape;1578;p11"/>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79" name="Google Shape;1579;p11"/>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80" name="Google Shape;1580;p11"/>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81" name="Google Shape;1581;p11"/>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82" name="Google Shape;1582;p11"/>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583" name="Google Shape;1583;p11"/>
          <p:cNvSpPr/>
          <p:nvPr/>
        </p:nvSpPr>
        <p:spPr>
          <a:xfrm>
            <a:off x="10427126" y="1115502"/>
            <a:ext cx="1611171" cy="951747"/>
          </a:xfrm>
          <a:custGeom>
            <a:avLst/>
            <a:gdLst/>
            <a:ahLst/>
            <a:cxnLst/>
            <a:rect l="l" t="t" r="r" b="b"/>
            <a:pathLst>
              <a:path w="2072246" h="1224112" extrusionOk="0">
                <a:moveTo>
                  <a:pt x="821417" y="373300"/>
                </a:moveTo>
                <a:cubicBezTo>
                  <a:pt x="810844" y="235188"/>
                  <a:pt x="878757" y="104696"/>
                  <a:pt x="994296" y="41354"/>
                </a:cubicBezTo>
                <a:cubicBezTo>
                  <a:pt x="1124598" y="-30083"/>
                  <a:pt x="1304906" y="-10176"/>
                  <a:pt x="1402252" y="110506"/>
                </a:cubicBezTo>
                <a:cubicBezTo>
                  <a:pt x="1504645" y="237379"/>
                  <a:pt x="1455115" y="400828"/>
                  <a:pt x="1450639" y="414734"/>
                </a:cubicBezTo>
                <a:cubicBezTo>
                  <a:pt x="1467021" y="395303"/>
                  <a:pt x="1534744" y="319580"/>
                  <a:pt x="1644282" y="311007"/>
                </a:cubicBezTo>
                <a:cubicBezTo>
                  <a:pt x="1675809" y="308531"/>
                  <a:pt x="1786204" y="299958"/>
                  <a:pt x="1837925" y="380158"/>
                </a:cubicBezTo>
                <a:cubicBezTo>
                  <a:pt x="1888027" y="457882"/>
                  <a:pt x="1840973" y="553895"/>
                  <a:pt x="1837925" y="559990"/>
                </a:cubicBezTo>
                <a:cubicBezTo>
                  <a:pt x="1861547" y="561324"/>
                  <a:pt x="1954606" y="569420"/>
                  <a:pt x="2017757" y="642953"/>
                </a:cubicBezTo>
                <a:cubicBezTo>
                  <a:pt x="2098910" y="737537"/>
                  <a:pt x="2081384" y="882983"/>
                  <a:pt x="2017757" y="967946"/>
                </a:cubicBezTo>
                <a:cubicBezTo>
                  <a:pt x="1915744" y="1104249"/>
                  <a:pt x="1708480" y="1067864"/>
                  <a:pt x="1651235" y="1057862"/>
                </a:cubicBezTo>
                <a:cubicBezTo>
                  <a:pt x="1502549" y="1031764"/>
                  <a:pt x="1405966" y="944515"/>
                  <a:pt x="1367676" y="905748"/>
                </a:cubicBezTo>
                <a:cubicBezTo>
                  <a:pt x="1361389" y="941467"/>
                  <a:pt x="1346435" y="999950"/>
                  <a:pt x="1305477" y="1057862"/>
                </a:cubicBezTo>
                <a:cubicBezTo>
                  <a:pt x="1183462" y="1230646"/>
                  <a:pt x="954195" y="1225026"/>
                  <a:pt x="925144" y="1223788"/>
                </a:cubicBezTo>
                <a:cubicBezTo>
                  <a:pt x="875519" y="1221788"/>
                  <a:pt x="758838" y="1217120"/>
                  <a:pt x="662350" y="1127014"/>
                </a:cubicBezTo>
                <a:cubicBezTo>
                  <a:pt x="592626" y="1061863"/>
                  <a:pt x="567766" y="984329"/>
                  <a:pt x="558622" y="947182"/>
                </a:cubicBezTo>
                <a:cubicBezTo>
                  <a:pt x="536810" y="972423"/>
                  <a:pt x="498424" y="1009380"/>
                  <a:pt x="441083" y="1030145"/>
                </a:cubicBezTo>
                <a:cubicBezTo>
                  <a:pt x="309353" y="1077960"/>
                  <a:pt x="156096" y="1012142"/>
                  <a:pt x="74562" y="912606"/>
                </a:cubicBezTo>
                <a:cubicBezTo>
                  <a:pt x="-40881" y="771636"/>
                  <a:pt x="-5449" y="571706"/>
                  <a:pt x="67609" y="449310"/>
                </a:cubicBezTo>
                <a:cubicBezTo>
                  <a:pt x="173717" y="271573"/>
                  <a:pt x="369360" y="240046"/>
                  <a:pt x="406413" y="234902"/>
                </a:cubicBezTo>
                <a:cubicBezTo>
                  <a:pt x="638346" y="202993"/>
                  <a:pt x="800557" y="353298"/>
                  <a:pt x="821417" y="37330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4" name="Google Shape;1584;p11"/>
          <p:cNvSpPr/>
          <p:nvPr/>
        </p:nvSpPr>
        <p:spPr>
          <a:xfrm>
            <a:off x="8282574" y="354425"/>
            <a:ext cx="1992408" cy="1175111"/>
          </a:xfrm>
          <a:custGeom>
            <a:avLst/>
            <a:gdLst/>
            <a:ahLst/>
            <a:cxnLst/>
            <a:rect l="l" t="t" r="r" b="b"/>
            <a:pathLst>
              <a:path w="1786913" h="1175111" extrusionOk="0">
                <a:moveTo>
                  <a:pt x="311926" y="495440"/>
                </a:moveTo>
                <a:cubicBezTo>
                  <a:pt x="284970" y="351803"/>
                  <a:pt x="363932" y="213976"/>
                  <a:pt x="484805" y="170447"/>
                </a:cubicBezTo>
                <a:cubicBezTo>
                  <a:pt x="627775" y="118917"/>
                  <a:pt x="805511" y="207880"/>
                  <a:pt x="851327" y="377902"/>
                </a:cubicBezTo>
                <a:cubicBezTo>
                  <a:pt x="869424" y="132538"/>
                  <a:pt x="1091738" y="-29578"/>
                  <a:pt x="1287000" y="4522"/>
                </a:cubicBezTo>
                <a:cubicBezTo>
                  <a:pt x="1488740" y="39764"/>
                  <a:pt x="1644759" y="281604"/>
                  <a:pt x="1563606" y="523158"/>
                </a:cubicBezTo>
                <a:cubicBezTo>
                  <a:pt x="1655904" y="525158"/>
                  <a:pt x="1738009" y="573355"/>
                  <a:pt x="1771061" y="647649"/>
                </a:cubicBezTo>
                <a:cubicBezTo>
                  <a:pt x="1821829" y="761664"/>
                  <a:pt x="1744581" y="908825"/>
                  <a:pt x="1625804" y="945020"/>
                </a:cubicBezTo>
                <a:cubicBezTo>
                  <a:pt x="1505885" y="981596"/>
                  <a:pt x="1402062" y="887013"/>
                  <a:pt x="1397585" y="882822"/>
                </a:cubicBezTo>
                <a:cubicBezTo>
                  <a:pt x="1381964" y="989502"/>
                  <a:pt x="1315670" y="1079418"/>
                  <a:pt x="1224707" y="1111041"/>
                </a:cubicBezTo>
                <a:cubicBezTo>
                  <a:pt x="1097453" y="1155237"/>
                  <a:pt x="934861" y="1080751"/>
                  <a:pt x="871996" y="924351"/>
                </a:cubicBezTo>
                <a:cubicBezTo>
                  <a:pt x="865995" y="1040080"/>
                  <a:pt x="791700" y="1137711"/>
                  <a:pt x="692164" y="1166381"/>
                </a:cubicBezTo>
                <a:cubicBezTo>
                  <a:pt x="567196" y="1202386"/>
                  <a:pt x="419844" y="1124471"/>
                  <a:pt x="374029" y="979691"/>
                </a:cubicBezTo>
                <a:cubicBezTo>
                  <a:pt x="359456" y="992073"/>
                  <a:pt x="272778" y="1063892"/>
                  <a:pt x="173528" y="1041889"/>
                </a:cubicBezTo>
                <a:cubicBezTo>
                  <a:pt x="47988" y="1014076"/>
                  <a:pt x="-6685" y="856342"/>
                  <a:pt x="649" y="744519"/>
                </a:cubicBezTo>
                <a:cubicBezTo>
                  <a:pt x="1506" y="731946"/>
                  <a:pt x="15508" y="559543"/>
                  <a:pt x="152763" y="502489"/>
                </a:cubicBezTo>
                <a:cubicBezTo>
                  <a:pt x="220391" y="474295"/>
                  <a:pt x="284589" y="487915"/>
                  <a:pt x="311926" y="49544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585" name="Google Shape;1585;p11"/>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009 Big Title">
  <p:cSld name="CUSTOM_7">
    <p:spTree>
      <p:nvGrpSpPr>
        <p:cNvPr id="1" name="Shape 1586"/>
        <p:cNvGrpSpPr/>
        <p:nvPr/>
      </p:nvGrpSpPr>
      <p:grpSpPr>
        <a:xfrm>
          <a:off x="0" y="0"/>
          <a:ext cx="0" cy="0"/>
          <a:chOff x="0" y="0"/>
          <a:chExt cx="0" cy="0"/>
        </a:xfrm>
      </p:grpSpPr>
      <p:sp>
        <p:nvSpPr>
          <p:cNvPr id="1587" name="Google Shape;1587;p12"/>
          <p:cNvSpPr txBox="1">
            <a:spLocks noGrp="1"/>
          </p:cNvSpPr>
          <p:nvPr>
            <p:ph type="title"/>
          </p:nvPr>
        </p:nvSpPr>
        <p:spPr>
          <a:xfrm>
            <a:off x="4026800" y="1534875"/>
            <a:ext cx="7617000" cy="3160800"/>
          </a:xfrm>
          <a:prstGeom prst="rect">
            <a:avLst/>
          </a:prstGeom>
        </p:spPr>
        <p:txBody>
          <a:bodyPr spcFirstLastPara="1" wrap="square" lIns="121900" tIns="121900" rIns="121900" bIns="121900" anchor="b" anchorCtr="0">
            <a:noAutofit/>
          </a:bodyPr>
          <a:lstStyle>
            <a:lvl1pPr lvl="0" rtl="0">
              <a:spcBef>
                <a:spcPts val="0"/>
              </a:spcBef>
              <a:spcAft>
                <a:spcPts val="0"/>
              </a:spcAft>
              <a:buSzPts val="8000"/>
              <a:buNone/>
              <a:defRPr sz="8000"/>
            </a:lvl1pPr>
            <a:lvl2pPr lvl="1" rtl="0">
              <a:spcBef>
                <a:spcPts val="0"/>
              </a:spcBef>
              <a:spcAft>
                <a:spcPts val="0"/>
              </a:spcAft>
              <a:buSzPts val="8000"/>
              <a:buNone/>
              <a:defRPr sz="8000"/>
            </a:lvl2pPr>
            <a:lvl3pPr lvl="2" rtl="0">
              <a:spcBef>
                <a:spcPts val="0"/>
              </a:spcBef>
              <a:spcAft>
                <a:spcPts val="0"/>
              </a:spcAft>
              <a:buSzPts val="8000"/>
              <a:buNone/>
              <a:defRPr sz="8000"/>
            </a:lvl3pPr>
            <a:lvl4pPr lvl="3" rtl="0">
              <a:spcBef>
                <a:spcPts val="0"/>
              </a:spcBef>
              <a:spcAft>
                <a:spcPts val="0"/>
              </a:spcAft>
              <a:buSzPts val="8000"/>
              <a:buNone/>
              <a:defRPr sz="8000"/>
            </a:lvl4pPr>
            <a:lvl5pPr lvl="4" rtl="0">
              <a:spcBef>
                <a:spcPts val="0"/>
              </a:spcBef>
              <a:spcAft>
                <a:spcPts val="0"/>
              </a:spcAft>
              <a:buSzPts val="8000"/>
              <a:buNone/>
              <a:defRPr sz="8000"/>
            </a:lvl5pPr>
            <a:lvl6pPr lvl="5" rtl="0">
              <a:spcBef>
                <a:spcPts val="0"/>
              </a:spcBef>
              <a:spcAft>
                <a:spcPts val="0"/>
              </a:spcAft>
              <a:buSzPts val="8000"/>
              <a:buNone/>
              <a:defRPr sz="8000"/>
            </a:lvl6pPr>
            <a:lvl7pPr lvl="6" rtl="0">
              <a:spcBef>
                <a:spcPts val="0"/>
              </a:spcBef>
              <a:spcAft>
                <a:spcPts val="0"/>
              </a:spcAft>
              <a:buSzPts val="8000"/>
              <a:buNone/>
              <a:defRPr sz="8000"/>
            </a:lvl7pPr>
            <a:lvl8pPr lvl="7" rtl="0">
              <a:spcBef>
                <a:spcPts val="0"/>
              </a:spcBef>
              <a:spcAft>
                <a:spcPts val="0"/>
              </a:spcAft>
              <a:buSzPts val="8000"/>
              <a:buNone/>
              <a:defRPr sz="8000"/>
            </a:lvl8pPr>
            <a:lvl9pPr lvl="8" rtl="0">
              <a:spcBef>
                <a:spcPts val="0"/>
              </a:spcBef>
              <a:spcAft>
                <a:spcPts val="0"/>
              </a:spcAft>
              <a:buSzPts val="8000"/>
              <a:buNone/>
              <a:defRPr sz="8000"/>
            </a:lvl9pPr>
          </a:lstStyle>
          <a:p>
            <a:endParaRPr/>
          </a:p>
        </p:txBody>
      </p:sp>
      <p:sp>
        <p:nvSpPr>
          <p:cNvPr id="1588" name="Google Shape;1588;p12"/>
          <p:cNvSpPr txBox="1">
            <a:spLocks noGrp="1"/>
          </p:cNvSpPr>
          <p:nvPr>
            <p:ph type="body" idx="1"/>
          </p:nvPr>
        </p:nvSpPr>
        <p:spPr>
          <a:xfrm>
            <a:off x="4026800" y="4813250"/>
            <a:ext cx="7617000" cy="15651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grpSp>
        <p:nvGrpSpPr>
          <p:cNvPr id="1589" name="Google Shape;1589;p12"/>
          <p:cNvGrpSpPr/>
          <p:nvPr/>
        </p:nvGrpSpPr>
        <p:grpSpPr>
          <a:xfrm>
            <a:off x="-903027" y="3523080"/>
            <a:ext cx="4261291" cy="6661548"/>
            <a:chOff x="6083206" y="912088"/>
            <a:chExt cx="3551372" cy="5551753"/>
          </a:xfrm>
        </p:grpSpPr>
        <p:grpSp>
          <p:nvGrpSpPr>
            <p:cNvPr id="1590" name="Google Shape;1590;p12"/>
            <p:cNvGrpSpPr/>
            <p:nvPr/>
          </p:nvGrpSpPr>
          <p:grpSpPr>
            <a:xfrm>
              <a:off x="6516762" y="5322936"/>
              <a:ext cx="495570" cy="986885"/>
              <a:chOff x="4753275" y="5275039"/>
              <a:chExt cx="495570" cy="986885"/>
            </a:xfrm>
          </p:grpSpPr>
          <p:sp>
            <p:nvSpPr>
              <p:cNvPr id="1591" name="Google Shape;1591;p12"/>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92" name="Google Shape;1592;p12"/>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593" name="Google Shape;1593;p12"/>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594" name="Google Shape;1594;p12"/>
            <p:cNvGrpSpPr/>
            <p:nvPr/>
          </p:nvGrpSpPr>
          <p:grpSpPr>
            <a:xfrm>
              <a:off x="8357373" y="5383706"/>
              <a:ext cx="495474" cy="986885"/>
              <a:chOff x="6593886" y="5335809"/>
              <a:chExt cx="495474" cy="986885"/>
            </a:xfrm>
          </p:grpSpPr>
          <p:sp>
            <p:nvSpPr>
              <p:cNvPr id="1595" name="Google Shape;1595;p12"/>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596" name="Google Shape;1596;p12"/>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597" name="Google Shape;1597;p12"/>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598" name="Google Shape;1598;p12"/>
            <p:cNvGrpSpPr/>
            <p:nvPr/>
          </p:nvGrpSpPr>
          <p:grpSpPr>
            <a:xfrm>
              <a:off x="6386253" y="5289694"/>
              <a:ext cx="609130" cy="558069"/>
              <a:chOff x="4622766" y="5241797"/>
              <a:chExt cx="609130" cy="558069"/>
            </a:xfrm>
          </p:grpSpPr>
          <p:sp>
            <p:nvSpPr>
              <p:cNvPr id="1599" name="Google Shape;1599;p12"/>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00" name="Google Shape;1600;p12"/>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601" name="Google Shape;1601;p12"/>
            <p:cNvGrpSpPr/>
            <p:nvPr/>
          </p:nvGrpSpPr>
          <p:grpSpPr>
            <a:xfrm>
              <a:off x="8264529" y="5273478"/>
              <a:ext cx="604287" cy="547806"/>
              <a:chOff x="6501042" y="5225581"/>
              <a:chExt cx="604287" cy="547806"/>
            </a:xfrm>
          </p:grpSpPr>
          <p:sp>
            <p:nvSpPr>
              <p:cNvPr id="1602" name="Google Shape;1602;p12"/>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03" name="Google Shape;1603;p12"/>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604" name="Google Shape;1604;p12"/>
            <p:cNvGrpSpPr/>
            <p:nvPr/>
          </p:nvGrpSpPr>
          <p:grpSpPr>
            <a:xfrm>
              <a:off x="6786424" y="5231401"/>
              <a:ext cx="416789" cy="1135760"/>
              <a:chOff x="5022937" y="5183504"/>
              <a:chExt cx="416789" cy="1135760"/>
            </a:xfrm>
          </p:grpSpPr>
          <p:sp>
            <p:nvSpPr>
              <p:cNvPr id="1605" name="Google Shape;1605;p12"/>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06" name="Google Shape;1606;p12"/>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607" name="Google Shape;1607;p12"/>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608" name="Google Shape;1608;p12"/>
            <p:cNvGrpSpPr/>
            <p:nvPr/>
          </p:nvGrpSpPr>
          <p:grpSpPr>
            <a:xfrm>
              <a:off x="8615700" y="5328080"/>
              <a:ext cx="416789" cy="1135761"/>
              <a:chOff x="6852213" y="5280183"/>
              <a:chExt cx="416789" cy="1135761"/>
            </a:xfrm>
          </p:grpSpPr>
          <p:sp>
            <p:nvSpPr>
              <p:cNvPr id="1609" name="Google Shape;1609;p12"/>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10" name="Google Shape;1610;p12"/>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611" name="Google Shape;1611;p12"/>
            <p:cNvGrpSpPr/>
            <p:nvPr/>
          </p:nvGrpSpPr>
          <p:grpSpPr>
            <a:xfrm>
              <a:off x="6083206" y="3943301"/>
              <a:ext cx="516683" cy="555818"/>
              <a:chOff x="4319719" y="3895404"/>
              <a:chExt cx="516683" cy="555818"/>
            </a:xfrm>
          </p:grpSpPr>
          <p:sp>
            <p:nvSpPr>
              <p:cNvPr id="1612" name="Google Shape;1612;p12"/>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13" name="Google Shape;1613;p12"/>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614" name="Google Shape;1614;p12"/>
            <p:cNvGrpSpPr/>
            <p:nvPr/>
          </p:nvGrpSpPr>
          <p:grpSpPr>
            <a:xfrm>
              <a:off x="6257831" y="912088"/>
              <a:ext cx="3376747" cy="4718505"/>
              <a:chOff x="4494344" y="864191"/>
              <a:chExt cx="3376747" cy="4718505"/>
            </a:xfrm>
          </p:grpSpPr>
          <p:sp>
            <p:nvSpPr>
              <p:cNvPr id="1615" name="Google Shape;1615;p12"/>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16" name="Google Shape;1616;p12"/>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617" name="Google Shape;1617;p12"/>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18" name="Google Shape;1618;p12"/>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19" name="Google Shape;1619;p12"/>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0" name="Google Shape;1620;p12"/>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1" name="Google Shape;1621;p12"/>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2" name="Google Shape;1622;p12"/>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3" name="Google Shape;1623;p12"/>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4" name="Google Shape;1624;p12"/>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5" name="Google Shape;1625;p12"/>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6" name="Google Shape;1626;p12"/>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7" name="Google Shape;1627;p12"/>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8" name="Google Shape;1628;p12"/>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29" name="Google Shape;1629;p12"/>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630" name="Google Shape;1630;p12"/>
            <p:cNvGrpSpPr/>
            <p:nvPr/>
          </p:nvGrpSpPr>
          <p:grpSpPr>
            <a:xfrm>
              <a:off x="6650191" y="5328651"/>
              <a:ext cx="609320" cy="558260"/>
              <a:chOff x="4886704" y="5280754"/>
              <a:chExt cx="609320" cy="558260"/>
            </a:xfrm>
          </p:grpSpPr>
          <p:sp>
            <p:nvSpPr>
              <p:cNvPr id="1631" name="Google Shape;1631;p12"/>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32" name="Google Shape;1632;p12"/>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633" name="Google Shape;1633;p12"/>
            <p:cNvGrpSpPr/>
            <p:nvPr/>
          </p:nvGrpSpPr>
          <p:grpSpPr>
            <a:xfrm>
              <a:off x="8440360" y="5294718"/>
              <a:ext cx="604287" cy="547806"/>
              <a:chOff x="6676873" y="5246821"/>
              <a:chExt cx="604287" cy="547806"/>
            </a:xfrm>
          </p:grpSpPr>
          <p:sp>
            <p:nvSpPr>
              <p:cNvPr id="1634" name="Google Shape;1634;p12"/>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35" name="Google Shape;1635;p12"/>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636" name="Google Shape;1636;p12"/>
          <p:cNvSpPr/>
          <p:nvPr/>
        </p:nvSpPr>
        <p:spPr>
          <a:xfrm>
            <a:off x="1693945" y="5629114"/>
            <a:ext cx="1619262" cy="451863"/>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37" name="Google Shape;1637;p12"/>
          <p:cNvSpPr/>
          <p:nvPr/>
        </p:nvSpPr>
        <p:spPr>
          <a:xfrm>
            <a:off x="1636984" y="6094715"/>
            <a:ext cx="1671774" cy="548399"/>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38" name="Google Shape;1638;p12"/>
          <p:cNvSpPr/>
          <p:nvPr/>
        </p:nvSpPr>
        <p:spPr>
          <a:xfrm>
            <a:off x="1658131" y="5878697"/>
            <a:ext cx="288389" cy="272085"/>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39" name="Google Shape;1639;p12"/>
          <p:cNvSpPr/>
          <p:nvPr/>
        </p:nvSpPr>
        <p:spPr>
          <a:xfrm>
            <a:off x="2172496" y="5920057"/>
            <a:ext cx="314798" cy="297882"/>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40" name="Google Shape;1640;p12"/>
          <p:cNvSpPr/>
          <p:nvPr/>
        </p:nvSpPr>
        <p:spPr>
          <a:xfrm>
            <a:off x="2672900" y="5837752"/>
            <a:ext cx="274291" cy="272797"/>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41" name="Google Shape;1641;p12"/>
          <p:cNvSpPr/>
          <p:nvPr/>
        </p:nvSpPr>
        <p:spPr>
          <a:xfrm>
            <a:off x="3053143" y="5600548"/>
            <a:ext cx="292866" cy="284664"/>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42" name="Google Shape;1642;p12"/>
          <p:cNvSpPr/>
          <p:nvPr/>
        </p:nvSpPr>
        <p:spPr>
          <a:xfrm>
            <a:off x="2063349" y="6463811"/>
            <a:ext cx="308994" cy="291791"/>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43" name="Google Shape;1643;p12"/>
          <p:cNvSpPr/>
          <p:nvPr/>
        </p:nvSpPr>
        <p:spPr>
          <a:xfrm>
            <a:off x="3116321" y="5981659"/>
            <a:ext cx="339169" cy="337001"/>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44" name="Google Shape;1644;p12"/>
          <p:cNvSpPr/>
          <p:nvPr/>
        </p:nvSpPr>
        <p:spPr>
          <a:xfrm>
            <a:off x="1490867" y="6528684"/>
            <a:ext cx="294121" cy="292581"/>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45" name="Google Shape;1645;p12"/>
          <p:cNvSpPr/>
          <p:nvPr/>
        </p:nvSpPr>
        <p:spPr>
          <a:xfrm>
            <a:off x="2620604" y="6322772"/>
            <a:ext cx="314158" cy="305225"/>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646" name="Google Shape;1646;p12"/>
          <p:cNvGrpSpPr/>
          <p:nvPr/>
        </p:nvGrpSpPr>
        <p:grpSpPr>
          <a:xfrm>
            <a:off x="1714284" y="4218265"/>
            <a:ext cx="1327886" cy="935425"/>
            <a:chOff x="4585926" y="1340643"/>
            <a:chExt cx="1147301" cy="808212"/>
          </a:xfrm>
        </p:grpSpPr>
        <p:sp>
          <p:nvSpPr>
            <p:cNvPr id="1647" name="Google Shape;1647;p12"/>
            <p:cNvSpPr/>
            <p:nvPr/>
          </p:nvSpPr>
          <p:spPr>
            <a:xfrm rot="-439219">
              <a:off x="5523193" y="1523653"/>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48" name="Google Shape;1648;p12"/>
            <p:cNvSpPr/>
            <p:nvPr/>
          </p:nvSpPr>
          <p:spPr>
            <a:xfrm rot="-439219">
              <a:off x="4596944" y="1773172"/>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49" name="Google Shape;1649;p12"/>
            <p:cNvSpPr/>
            <p:nvPr/>
          </p:nvSpPr>
          <p:spPr>
            <a:xfrm rot="-904748">
              <a:off x="4810653" y="1506992"/>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50" name="Google Shape;1650;p12"/>
            <p:cNvSpPr/>
            <p:nvPr/>
          </p:nvSpPr>
          <p:spPr>
            <a:xfrm rot="-612915">
              <a:off x="5329926" y="1393744"/>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51" name="Google Shape;1651;p12"/>
            <p:cNvSpPr/>
            <p:nvPr/>
          </p:nvSpPr>
          <p:spPr>
            <a:xfrm>
              <a:off x="4948810" y="1651003"/>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652" name="Google Shape;1652;p12"/>
            <p:cNvGrpSpPr/>
            <p:nvPr/>
          </p:nvGrpSpPr>
          <p:grpSpPr>
            <a:xfrm>
              <a:off x="5067354" y="1761355"/>
              <a:ext cx="285096" cy="95161"/>
              <a:chOff x="6904862" y="1761355"/>
              <a:chExt cx="285096" cy="95161"/>
            </a:xfrm>
          </p:grpSpPr>
          <p:sp>
            <p:nvSpPr>
              <p:cNvPr id="1653" name="Google Shape;1653;p12"/>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654" name="Google Shape;1654;p12"/>
              <p:cNvGrpSpPr/>
              <p:nvPr/>
            </p:nvGrpSpPr>
            <p:grpSpPr>
              <a:xfrm>
                <a:off x="6968965" y="1761355"/>
                <a:ext cx="220992" cy="95161"/>
                <a:chOff x="6968965" y="1761355"/>
                <a:chExt cx="220992" cy="95161"/>
              </a:xfrm>
            </p:grpSpPr>
            <p:sp>
              <p:nvSpPr>
                <p:cNvPr id="1655" name="Google Shape;1655;p12"/>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56" name="Google Shape;1656;p12"/>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657" name="Google Shape;1657;p12"/>
            <p:cNvSpPr/>
            <p:nvPr/>
          </p:nvSpPr>
          <p:spPr>
            <a:xfrm>
              <a:off x="5210705" y="1846135"/>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58" name="Google Shape;1658;p12"/>
            <p:cNvSpPr/>
            <p:nvPr/>
          </p:nvSpPr>
          <p:spPr>
            <a:xfrm>
              <a:off x="5131934" y="1942432"/>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659" name="Google Shape;1659;p12"/>
            <p:cNvGrpSpPr/>
            <p:nvPr/>
          </p:nvGrpSpPr>
          <p:grpSpPr>
            <a:xfrm>
              <a:off x="5328596" y="1340643"/>
              <a:ext cx="238631" cy="133635"/>
              <a:chOff x="7166104" y="1340643"/>
              <a:chExt cx="238631" cy="133635"/>
            </a:xfrm>
          </p:grpSpPr>
          <p:sp>
            <p:nvSpPr>
              <p:cNvPr id="1660" name="Google Shape;1660;p12"/>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61" name="Google Shape;1661;p12"/>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62" name="Google Shape;1662;p12"/>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663" name="Google Shape;1663;p12"/>
            <p:cNvGrpSpPr/>
            <p:nvPr/>
          </p:nvGrpSpPr>
          <p:grpSpPr>
            <a:xfrm>
              <a:off x="4636443" y="1487363"/>
              <a:ext cx="254889" cy="127723"/>
              <a:chOff x="6473951" y="1487363"/>
              <a:chExt cx="254889" cy="127723"/>
            </a:xfrm>
          </p:grpSpPr>
          <p:sp>
            <p:nvSpPr>
              <p:cNvPr id="1664" name="Google Shape;1664;p12"/>
              <p:cNvSpPr/>
              <p:nvPr/>
            </p:nvSpPr>
            <p:spPr>
              <a:xfrm>
                <a:off x="6529275" y="1487363"/>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65" name="Google Shape;1665;p12"/>
              <p:cNvSpPr/>
              <p:nvPr/>
            </p:nvSpPr>
            <p:spPr>
              <a:xfrm>
                <a:off x="6488524" y="1530571"/>
                <a:ext cx="52863" cy="29972"/>
              </a:xfrm>
              <a:custGeom>
                <a:avLst/>
                <a:gdLst/>
                <a:ahLst/>
                <a:cxnLst/>
                <a:rect l="l" t="t" r="r" b="b"/>
                <a:pathLst>
                  <a:path w="52863" h="29972" extrusionOk="0">
                    <a:moveTo>
                      <a:pt x="52864" y="24098"/>
                    </a:moveTo>
                    <a:cubicBezTo>
                      <a:pt x="48482" y="27813"/>
                      <a:pt x="42672" y="29623"/>
                      <a:pt x="36862" y="29908"/>
                    </a:cubicBezTo>
                    <a:cubicBezTo>
                      <a:pt x="31051" y="30290"/>
                      <a:pt x="25146" y="28956"/>
                      <a:pt x="19812" y="26575"/>
                    </a:cubicBezTo>
                    <a:cubicBezTo>
                      <a:pt x="14478" y="24098"/>
                      <a:pt x="9620" y="20479"/>
                      <a:pt x="6096" y="15811"/>
                    </a:cubicBezTo>
                    <a:cubicBezTo>
                      <a:pt x="2476" y="11240"/>
                      <a:pt x="95" y="5715"/>
                      <a:pt x="0" y="0"/>
                    </a:cubicBezTo>
                    <a:cubicBezTo>
                      <a:pt x="7429" y="8382"/>
                      <a:pt x="15049" y="13906"/>
                      <a:pt x="23813" y="17907"/>
                    </a:cubicBezTo>
                    <a:cubicBezTo>
                      <a:pt x="32575" y="21907"/>
                      <a:pt x="41719"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66" name="Google Shape;1666;p12"/>
              <p:cNvSpPr/>
              <p:nvPr/>
            </p:nvSpPr>
            <p:spPr>
              <a:xfrm>
                <a:off x="6473951" y="1570576"/>
                <a:ext cx="68103" cy="29875"/>
              </a:xfrm>
              <a:custGeom>
                <a:avLst/>
                <a:gdLst/>
                <a:ahLst/>
                <a:cxnLst/>
                <a:rect l="l" t="t" r="r" b="b"/>
                <a:pathLst>
                  <a:path w="68103" h="29875" extrusionOk="0">
                    <a:moveTo>
                      <a:pt x="68104" y="10001"/>
                    </a:moveTo>
                    <a:cubicBezTo>
                      <a:pt x="65437" y="16764"/>
                      <a:pt x="59722" y="22289"/>
                      <a:pt x="52959" y="25717"/>
                    </a:cubicBezTo>
                    <a:cubicBezTo>
                      <a:pt x="46196" y="29242"/>
                      <a:pt x="38291" y="30575"/>
                      <a:pt x="30480" y="29527"/>
                    </a:cubicBezTo>
                    <a:cubicBezTo>
                      <a:pt x="22670" y="28289"/>
                      <a:pt x="15431" y="24765"/>
                      <a:pt x="10001" y="19431"/>
                    </a:cubicBezTo>
                    <a:cubicBezTo>
                      <a:pt x="4477" y="14192"/>
                      <a:pt x="667" y="7239"/>
                      <a:pt x="0" y="0"/>
                    </a:cubicBezTo>
                    <a:cubicBezTo>
                      <a:pt x="4382" y="5715"/>
                      <a:pt x="9239" y="10192"/>
                      <a:pt x="14573" y="13621"/>
                    </a:cubicBezTo>
                    <a:cubicBezTo>
                      <a:pt x="20003" y="16954"/>
                      <a:pt x="25813" y="19336"/>
                      <a:pt x="31814" y="20098"/>
                    </a:cubicBezTo>
                    <a:cubicBezTo>
                      <a:pt x="37814" y="21050"/>
                      <a:pt x="44006" y="20479"/>
                      <a:pt x="50197" y="18764"/>
                    </a:cubicBezTo>
                    <a:cubicBezTo>
                      <a:pt x="56293" y="17145"/>
                      <a:pt x="62294"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667" name="Google Shape;1667;p12"/>
          <p:cNvSpPr/>
          <p:nvPr/>
        </p:nvSpPr>
        <p:spPr>
          <a:xfrm>
            <a:off x="10427126" y="1115502"/>
            <a:ext cx="1611171" cy="951747"/>
          </a:xfrm>
          <a:custGeom>
            <a:avLst/>
            <a:gdLst/>
            <a:ahLst/>
            <a:cxnLst/>
            <a:rect l="l" t="t" r="r" b="b"/>
            <a:pathLst>
              <a:path w="2072246" h="1224112" extrusionOk="0">
                <a:moveTo>
                  <a:pt x="821417" y="373300"/>
                </a:moveTo>
                <a:cubicBezTo>
                  <a:pt x="810844" y="235188"/>
                  <a:pt x="878757" y="104696"/>
                  <a:pt x="994296" y="41354"/>
                </a:cubicBezTo>
                <a:cubicBezTo>
                  <a:pt x="1124598" y="-30083"/>
                  <a:pt x="1304906" y="-10176"/>
                  <a:pt x="1402252" y="110506"/>
                </a:cubicBezTo>
                <a:cubicBezTo>
                  <a:pt x="1504645" y="237379"/>
                  <a:pt x="1455115" y="400828"/>
                  <a:pt x="1450639" y="414734"/>
                </a:cubicBezTo>
                <a:cubicBezTo>
                  <a:pt x="1467021" y="395303"/>
                  <a:pt x="1534744" y="319580"/>
                  <a:pt x="1644282" y="311007"/>
                </a:cubicBezTo>
                <a:cubicBezTo>
                  <a:pt x="1675809" y="308531"/>
                  <a:pt x="1786204" y="299958"/>
                  <a:pt x="1837925" y="380158"/>
                </a:cubicBezTo>
                <a:cubicBezTo>
                  <a:pt x="1888027" y="457882"/>
                  <a:pt x="1840973" y="553895"/>
                  <a:pt x="1837925" y="559990"/>
                </a:cubicBezTo>
                <a:cubicBezTo>
                  <a:pt x="1861547" y="561324"/>
                  <a:pt x="1954606" y="569420"/>
                  <a:pt x="2017757" y="642953"/>
                </a:cubicBezTo>
                <a:cubicBezTo>
                  <a:pt x="2098910" y="737537"/>
                  <a:pt x="2081384" y="882983"/>
                  <a:pt x="2017757" y="967946"/>
                </a:cubicBezTo>
                <a:cubicBezTo>
                  <a:pt x="1915744" y="1104249"/>
                  <a:pt x="1708480" y="1067864"/>
                  <a:pt x="1651235" y="1057862"/>
                </a:cubicBezTo>
                <a:cubicBezTo>
                  <a:pt x="1502549" y="1031764"/>
                  <a:pt x="1405966" y="944515"/>
                  <a:pt x="1367676" y="905748"/>
                </a:cubicBezTo>
                <a:cubicBezTo>
                  <a:pt x="1361389" y="941467"/>
                  <a:pt x="1346435" y="999950"/>
                  <a:pt x="1305477" y="1057862"/>
                </a:cubicBezTo>
                <a:cubicBezTo>
                  <a:pt x="1183462" y="1230646"/>
                  <a:pt x="954195" y="1225026"/>
                  <a:pt x="925144" y="1223788"/>
                </a:cubicBezTo>
                <a:cubicBezTo>
                  <a:pt x="875519" y="1221788"/>
                  <a:pt x="758838" y="1217120"/>
                  <a:pt x="662350" y="1127014"/>
                </a:cubicBezTo>
                <a:cubicBezTo>
                  <a:pt x="592626" y="1061863"/>
                  <a:pt x="567766" y="984329"/>
                  <a:pt x="558622" y="947182"/>
                </a:cubicBezTo>
                <a:cubicBezTo>
                  <a:pt x="536810" y="972423"/>
                  <a:pt x="498424" y="1009380"/>
                  <a:pt x="441083" y="1030145"/>
                </a:cubicBezTo>
                <a:cubicBezTo>
                  <a:pt x="309353" y="1077960"/>
                  <a:pt x="156096" y="1012142"/>
                  <a:pt x="74562" y="912606"/>
                </a:cubicBezTo>
                <a:cubicBezTo>
                  <a:pt x="-40881" y="771636"/>
                  <a:pt x="-5449" y="571706"/>
                  <a:pt x="67609" y="449310"/>
                </a:cubicBezTo>
                <a:cubicBezTo>
                  <a:pt x="173717" y="271573"/>
                  <a:pt x="369360" y="240046"/>
                  <a:pt x="406413" y="234902"/>
                </a:cubicBezTo>
                <a:cubicBezTo>
                  <a:pt x="638346" y="202993"/>
                  <a:pt x="800557" y="353298"/>
                  <a:pt x="821417" y="37330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68" name="Google Shape;1668;p12"/>
          <p:cNvSpPr/>
          <p:nvPr/>
        </p:nvSpPr>
        <p:spPr>
          <a:xfrm>
            <a:off x="8282574" y="354425"/>
            <a:ext cx="1992408" cy="1175111"/>
          </a:xfrm>
          <a:custGeom>
            <a:avLst/>
            <a:gdLst/>
            <a:ahLst/>
            <a:cxnLst/>
            <a:rect l="l" t="t" r="r" b="b"/>
            <a:pathLst>
              <a:path w="1786913" h="1175111" extrusionOk="0">
                <a:moveTo>
                  <a:pt x="311926" y="495440"/>
                </a:moveTo>
                <a:cubicBezTo>
                  <a:pt x="284970" y="351803"/>
                  <a:pt x="363932" y="213976"/>
                  <a:pt x="484805" y="170447"/>
                </a:cubicBezTo>
                <a:cubicBezTo>
                  <a:pt x="627775" y="118917"/>
                  <a:pt x="805511" y="207880"/>
                  <a:pt x="851327" y="377902"/>
                </a:cubicBezTo>
                <a:cubicBezTo>
                  <a:pt x="869424" y="132538"/>
                  <a:pt x="1091738" y="-29578"/>
                  <a:pt x="1287000" y="4522"/>
                </a:cubicBezTo>
                <a:cubicBezTo>
                  <a:pt x="1488740" y="39764"/>
                  <a:pt x="1644759" y="281604"/>
                  <a:pt x="1563606" y="523158"/>
                </a:cubicBezTo>
                <a:cubicBezTo>
                  <a:pt x="1655904" y="525158"/>
                  <a:pt x="1738009" y="573355"/>
                  <a:pt x="1771061" y="647649"/>
                </a:cubicBezTo>
                <a:cubicBezTo>
                  <a:pt x="1821829" y="761664"/>
                  <a:pt x="1744581" y="908825"/>
                  <a:pt x="1625804" y="945020"/>
                </a:cubicBezTo>
                <a:cubicBezTo>
                  <a:pt x="1505885" y="981596"/>
                  <a:pt x="1402062" y="887013"/>
                  <a:pt x="1397585" y="882822"/>
                </a:cubicBezTo>
                <a:cubicBezTo>
                  <a:pt x="1381964" y="989502"/>
                  <a:pt x="1315670" y="1079418"/>
                  <a:pt x="1224707" y="1111041"/>
                </a:cubicBezTo>
                <a:cubicBezTo>
                  <a:pt x="1097453" y="1155237"/>
                  <a:pt x="934861" y="1080751"/>
                  <a:pt x="871996" y="924351"/>
                </a:cubicBezTo>
                <a:cubicBezTo>
                  <a:pt x="865995" y="1040080"/>
                  <a:pt x="791700" y="1137711"/>
                  <a:pt x="692164" y="1166381"/>
                </a:cubicBezTo>
                <a:cubicBezTo>
                  <a:pt x="567196" y="1202386"/>
                  <a:pt x="419844" y="1124471"/>
                  <a:pt x="374029" y="979691"/>
                </a:cubicBezTo>
                <a:cubicBezTo>
                  <a:pt x="359456" y="992073"/>
                  <a:pt x="272778" y="1063892"/>
                  <a:pt x="173528" y="1041889"/>
                </a:cubicBezTo>
                <a:cubicBezTo>
                  <a:pt x="47988" y="1014076"/>
                  <a:pt x="-6685" y="856342"/>
                  <a:pt x="649" y="744519"/>
                </a:cubicBezTo>
                <a:cubicBezTo>
                  <a:pt x="1506" y="731946"/>
                  <a:pt x="15508" y="559543"/>
                  <a:pt x="152763" y="502489"/>
                </a:cubicBezTo>
                <a:cubicBezTo>
                  <a:pt x="220391" y="474295"/>
                  <a:pt x="284589" y="487915"/>
                  <a:pt x="311926" y="49544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1669" name="Google Shape;1669;p12"/>
          <p:cNvGrpSpPr/>
          <p:nvPr/>
        </p:nvGrpSpPr>
        <p:grpSpPr>
          <a:xfrm>
            <a:off x="2396366" y="3185108"/>
            <a:ext cx="462194" cy="653760"/>
            <a:chOff x="7067700" y="442816"/>
            <a:chExt cx="413227" cy="584549"/>
          </a:xfrm>
        </p:grpSpPr>
        <p:sp>
          <p:nvSpPr>
            <p:cNvPr id="1670" name="Google Shape;1670;p12"/>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71" name="Google Shape;1671;p12"/>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672" name="Google Shape;1672;p12"/>
          <p:cNvGrpSpPr/>
          <p:nvPr/>
        </p:nvGrpSpPr>
        <p:grpSpPr>
          <a:xfrm>
            <a:off x="1342263" y="3438061"/>
            <a:ext cx="386480" cy="698764"/>
            <a:chOff x="6125274" y="668990"/>
            <a:chExt cx="345534" cy="624789"/>
          </a:xfrm>
        </p:grpSpPr>
        <p:sp>
          <p:nvSpPr>
            <p:cNvPr id="1673" name="Google Shape;1673;p12"/>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74" name="Google Shape;1674;p12"/>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675" name="Google Shape;1675;p12"/>
          <p:cNvSpPr/>
          <p:nvPr/>
        </p:nvSpPr>
        <p:spPr>
          <a:xfrm>
            <a:off x="1403388" y="3489322"/>
            <a:ext cx="229413" cy="567570"/>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76" name="Google Shape;1676;p12"/>
          <p:cNvSpPr/>
          <p:nvPr/>
        </p:nvSpPr>
        <p:spPr>
          <a:xfrm>
            <a:off x="2528502" y="3242127"/>
            <a:ext cx="268111" cy="532736"/>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77" name="Google Shape;1677;p12"/>
          <p:cNvSpPr/>
          <p:nvPr/>
        </p:nvSpPr>
        <p:spPr>
          <a:xfrm flipH="1">
            <a:off x="3760314" y="501453"/>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78" name="Google Shape;1678;p12"/>
          <p:cNvSpPr/>
          <p:nvPr/>
        </p:nvSpPr>
        <p:spPr>
          <a:xfrm flipH="1">
            <a:off x="4291954" y="100868"/>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79" name="Google Shape;1679;p12"/>
          <p:cNvSpPr/>
          <p:nvPr/>
        </p:nvSpPr>
        <p:spPr>
          <a:xfrm flipH="1">
            <a:off x="2578269" y="1132962"/>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80" name="Google Shape;1680;p12"/>
          <p:cNvSpPr/>
          <p:nvPr/>
        </p:nvSpPr>
        <p:spPr>
          <a:xfrm flipH="1">
            <a:off x="3169278" y="86714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81" name="Google Shape;1681;p12"/>
          <p:cNvSpPr/>
          <p:nvPr/>
        </p:nvSpPr>
        <p:spPr>
          <a:xfrm flipH="1">
            <a:off x="1181408" y="1542645"/>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82" name="Google Shape;1682;p12"/>
          <p:cNvSpPr/>
          <p:nvPr/>
        </p:nvSpPr>
        <p:spPr>
          <a:xfrm flipH="1">
            <a:off x="1955449" y="137232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83" name="Google Shape;1683;p12"/>
          <p:cNvSpPr/>
          <p:nvPr/>
        </p:nvSpPr>
        <p:spPr>
          <a:xfrm flipH="1">
            <a:off x="506985" y="163149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84" name="Google Shape;1684;p12"/>
          <p:cNvSpPr/>
          <p:nvPr/>
        </p:nvSpPr>
        <p:spPr>
          <a:xfrm flipH="1">
            <a:off x="-167400" y="1578390"/>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85" name="Google Shape;1685;p12"/>
          <p:cNvSpPr/>
          <p:nvPr/>
        </p:nvSpPr>
        <p:spPr>
          <a:xfrm>
            <a:off x="-12622" y="80725"/>
            <a:ext cx="4605806" cy="15535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008 Three columns">
  <p:cSld name="CUSTOM_8">
    <p:spTree>
      <p:nvGrpSpPr>
        <p:cNvPr id="1" name="Shape 1686"/>
        <p:cNvGrpSpPr/>
        <p:nvPr/>
      </p:nvGrpSpPr>
      <p:grpSpPr>
        <a:xfrm>
          <a:off x="0" y="0"/>
          <a:ext cx="0" cy="0"/>
          <a:chOff x="0" y="0"/>
          <a:chExt cx="0" cy="0"/>
        </a:xfrm>
      </p:grpSpPr>
      <p:sp>
        <p:nvSpPr>
          <p:cNvPr id="1687" name="Google Shape;1687;p13"/>
          <p:cNvSpPr txBox="1">
            <a:spLocks noGrp="1"/>
          </p:cNvSpPr>
          <p:nvPr>
            <p:ph type="title"/>
          </p:nvPr>
        </p:nvSpPr>
        <p:spPr>
          <a:xfrm>
            <a:off x="415600" y="593367"/>
            <a:ext cx="113607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1688" name="Google Shape;1688;p13"/>
          <p:cNvSpPr/>
          <p:nvPr/>
        </p:nvSpPr>
        <p:spPr>
          <a:xfrm>
            <a:off x="9053526" y="1774802"/>
            <a:ext cx="1611171" cy="951747"/>
          </a:xfrm>
          <a:custGeom>
            <a:avLst/>
            <a:gdLst/>
            <a:ahLst/>
            <a:cxnLst/>
            <a:rect l="l" t="t" r="r" b="b"/>
            <a:pathLst>
              <a:path w="2072246" h="1224112" extrusionOk="0">
                <a:moveTo>
                  <a:pt x="821417" y="373300"/>
                </a:moveTo>
                <a:cubicBezTo>
                  <a:pt x="810844" y="235188"/>
                  <a:pt x="878757" y="104696"/>
                  <a:pt x="994296" y="41354"/>
                </a:cubicBezTo>
                <a:cubicBezTo>
                  <a:pt x="1124598" y="-30083"/>
                  <a:pt x="1304906" y="-10176"/>
                  <a:pt x="1402252" y="110506"/>
                </a:cubicBezTo>
                <a:cubicBezTo>
                  <a:pt x="1504645" y="237379"/>
                  <a:pt x="1455115" y="400828"/>
                  <a:pt x="1450639" y="414734"/>
                </a:cubicBezTo>
                <a:cubicBezTo>
                  <a:pt x="1467021" y="395303"/>
                  <a:pt x="1534744" y="319580"/>
                  <a:pt x="1644282" y="311007"/>
                </a:cubicBezTo>
                <a:cubicBezTo>
                  <a:pt x="1675809" y="308531"/>
                  <a:pt x="1786204" y="299958"/>
                  <a:pt x="1837925" y="380158"/>
                </a:cubicBezTo>
                <a:cubicBezTo>
                  <a:pt x="1888027" y="457882"/>
                  <a:pt x="1840973" y="553895"/>
                  <a:pt x="1837925" y="559990"/>
                </a:cubicBezTo>
                <a:cubicBezTo>
                  <a:pt x="1861547" y="561324"/>
                  <a:pt x="1954606" y="569420"/>
                  <a:pt x="2017757" y="642953"/>
                </a:cubicBezTo>
                <a:cubicBezTo>
                  <a:pt x="2098910" y="737537"/>
                  <a:pt x="2081384" y="882983"/>
                  <a:pt x="2017757" y="967946"/>
                </a:cubicBezTo>
                <a:cubicBezTo>
                  <a:pt x="1915744" y="1104249"/>
                  <a:pt x="1708480" y="1067864"/>
                  <a:pt x="1651235" y="1057862"/>
                </a:cubicBezTo>
                <a:cubicBezTo>
                  <a:pt x="1502549" y="1031764"/>
                  <a:pt x="1405966" y="944515"/>
                  <a:pt x="1367676" y="905748"/>
                </a:cubicBezTo>
                <a:cubicBezTo>
                  <a:pt x="1361389" y="941467"/>
                  <a:pt x="1346435" y="999950"/>
                  <a:pt x="1305477" y="1057862"/>
                </a:cubicBezTo>
                <a:cubicBezTo>
                  <a:pt x="1183462" y="1230646"/>
                  <a:pt x="954195" y="1225026"/>
                  <a:pt x="925144" y="1223788"/>
                </a:cubicBezTo>
                <a:cubicBezTo>
                  <a:pt x="875519" y="1221788"/>
                  <a:pt x="758838" y="1217120"/>
                  <a:pt x="662350" y="1127014"/>
                </a:cubicBezTo>
                <a:cubicBezTo>
                  <a:pt x="592626" y="1061863"/>
                  <a:pt x="567766" y="984329"/>
                  <a:pt x="558622" y="947182"/>
                </a:cubicBezTo>
                <a:cubicBezTo>
                  <a:pt x="536810" y="972423"/>
                  <a:pt x="498424" y="1009380"/>
                  <a:pt x="441083" y="1030145"/>
                </a:cubicBezTo>
                <a:cubicBezTo>
                  <a:pt x="309353" y="1077960"/>
                  <a:pt x="156096" y="1012142"/>
                  <a:pt x="74562" y="912606"/>
                </a:cubicBezTo>
                <a:cubicBezTo>
                  <a:pt x="-40881" y="771636"/>
                  <a:pt x="-5449" y="571706"/>
                  <a:pt x="67609" y="449310"/>
                </a:cubicBezTo>
                <a:cubicBezTo>
                  <a:pt x="173717" y="271573"/>
                  <a:pt x="369360" y="240046"/>
                  <a:pt x="406413" y="234902"/>
                </a:cubicBezTo>
                <a:cubicBezTo>
                  <a:pt x="638346" y="202993"/>
                  <a:pt x="800557" y="353298"/>
                  <a:pt x="821417" y="37330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689" name="Google Shape;1689;p13"/>
          <p:cNvSpPr/>
          <p:nvPr/>
        </p:nvSpPr>
        <p:spPr>
          <a:xfrm>
            <a:off x="9915774" y="153775"/>
            <a:ext cx="1992408" cy="1175111"/>
          </a:xfrm>
          <a:custGeom>
            <a:avLst/>
            <a:gdLst/>
            <a:ahLst/>
            <a:cxnLst/>
            <a:rect l="l" t="t" r="r" b="b"/>
            <a:pathLst>
              <a:path w="1786913" h="1175111" extrusionOk="0">
                <a:moveTo>
                  <a:pt x="311926" y="495440"/>
                </a:moveTo>
                <a:cubicBezTo>
                  <a:pt x="284970" y="351803"/>
                  <a:pt x="363932" y="213976"/>
                  <a:pt x="484805" y="170447"/>
                </a:cubicBezTo>
                <a:cubicBezTo>
                  <a:pt x="627775" y="118917"/>
                  <a:pt x="805511" y="207880"/>
                  <a:pt x="851327" y="377902"/>
                </a:cubicBezTo>
                <a:cubicBezTo>
                  <a:pt x="869424" y="132538"/>
                  <a:pt x="1091738" y="-29578"/>
                  <a:pt x="1287000" y="4522"/>
                </a:cubicBezTo>
                <a:cubicBezTo>
                  <a:pt x="1488740" y="39764"/>
                  <a:pt x="1644759" y="281604"/>
                  <a:pt x="1563606" y="523158"/>
                </a:cubicBezTo>
                <a:cubicBezTo>
                  <a:pt x="1655904" y="525158"/>
                  <a:pt x="1738009" y="573355"/>
                  <a:pt x="1771061" y="647649"/>
                </a:cubicBezTo>
                <a:cubicBezTo>
                  <a:pt x="1821829" y="761664"/>
                  <a:pt x="1744581" y="908825"/>
                  <a:pt x="1625804" y="945020"/>
                </a:cubicBezTo>
                <a:cubicBezTo>
                  <a:pt x="1505885" y="981596"/>
                  <a:pt x="1402062" y="887013"/>
                  <a:pt x="1397585" y="882822"/>
                </a:cubicBezTo>
                <a:cubicBezTo>
                  <a:pt x="1381964" y="989502"/>
                  <a:pt x="1315670" y="1079418"/>
                  <a:pt x="1224707" y="1111041"/>
                </a:cubicBezTo>
                <a:cubicBezTo>
                  <a:pt x="1097453" y="1155237"/>
                  <a:pt x="934861" y="1080751"/>
                  <a:pt x="871996" y="924351"/>
                </a:cubicBezTo>
                <a:cubicBezTo>
                  <a:pt x="865995" y="1040080"/>
                  <a:pt x="791700" y="1137711"/>
                  <a:pt x="692164" y="1166381"/>
                </a:cubicBezTo>
                <a:cubicBezTo>
                  <a:pt x="567196" y="1202386"/>
                  <a:pt x="419844" y="1124471"/>
                  <a:pt x="374029" y="979691"/>
                </a:cubicBezTo>
                <a:cubicBezTo>
                  <a:pt x="359456" y="992073"/>
                  <a:pt x="272778" y="1063892"/>
                  <a:pt x="173528" y="1041889"/>
                </a:cubicBezTo>
                <a:cubicBezTo>
                  <a:pt x="47988" y="1014076"/>
                  <a:pt x="-6685" y="856342"/>
                  <a:pt x="649" y="744519"/>
                </a:cubicBezTo>
                <a:cubicBezTo>
                  <a:pt x="1506" y="731946"/>
                  <a:pt x="15508" y="559543"/>
                  <a:pt x="152763" y="502489"/>
                </a:cubicBezTo>
                <a:cubicBezTo>
                  <a:pt x="220391" y="474295"/>
                  <a:pt x="284589" y="487915"/>
                  <a:pt x="311926" y="49544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1690" name="Google Shape;1690;p13"/>
          <p:cNvGrpSpPr/>
          <p:nvPr/>
        </p:nvGrpSpPr>
        <p:grpSpPr>
          <a:xfrm>
            <a:off x="7887596" y="3569651"/>
            <a:ext cx="890424" cy="2465101"/>
            <a:chOff x="2092779" y="2646725"/>
            <a:chExt cx="1565718" cy="4334625"/>
          </a:xfrm>
        </p:grpSpPr>
        <p:sp>
          <p:nvSpPr>
            <p:cNvPr id="1691" name="Google Shape;1691;p13"/>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92" name="Google Shape;1692;p13"/>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93" name="Google Shape;1693;p13"/>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94" name="Google Shape;1694;p13"/>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95" name="Google Shape;1695;p13"/>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96" name="Google Shape;1696;p13"/>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97" name="Google Shape;1697;p13"/>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98" name="Google Shape;1698;p13"/>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699" name="Google Shape;1699;p13"/>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00" name="Google Shape;1700;p13"/>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01" name="Google Shape;1701;p13"/>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02" name="Google Shape;1702;p13"/>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03" name="Google Shape;1703;p13"/>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04" name="Google Shape;1704;p13"/>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05" name="Google Shape;1705;p13"/>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06" name="Google Shape;1706;p13"/>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707" name="Google Shape;1707;p13"/>
          <p:cNvSpPr/>
          <p:nvPr/>
        </p:nvSpPr>
        <p:spPr>
          <a:xfrm flipH="1">
            <a:off x="-11947" y="5652025"/>
            <a:ext cx="12181522" cy="1203385"/>
          </a:xfrm>
          <a:custGeom>
            <a:avLst/>
            <a:gdLst/>
            <a:ahLst/>
            <a:cxnLst/>
            <a:rect l="l" t="t" r="r" b="b"/>
            <a:pathLst>
              <a:path w="12181522" h="2348069" extrusionOk="0">
                <a:moveTo>
                  <a:pt x="0" y="617663"/>
                </a:moveTo>
                <a:cubicBezTo>
                  <a:pt x="480441" y="665002"/>
                  <a:pt x="876776" y="647285"/>
                  <a:pt x="1167384" y="617663"/>
                </a:cubicBezTo>
                <a:cubicBezTo>
                  <a:pt x="1725644" y="560703"/>
                  <a:pt x="1822609" y="466977"/>
                  <a:pt x="2310384" y="452594"/>
                </a:cubicBezTo>
                <a:cubicBezTo>
                  <a:pt x="2857500" y="436497"/>
                  <a:pt x="2904744" y="549464"/>
                  <a:pt x="3440716" y="528794"/>
                </a:cubicBezTo>
                <a:cubicBezTo>
                  <a:pt x="3942303" y="509459"/>
                  <a:pt x="3974211" y="407732"/>
                  <a:pt x="4494848" y="350963"/>
                </a:cubicBezTo>
                <a:cubicBezTo>
                  <a:pt x="5079111" y="287336"/>
                  <a:pt x="5213985" y="396397"/>
                  <a:pt x="6031516" y="427163"/>
                </a:cubicBezTo>
                <a:cubicBezTo>
                  <a:pt x="6649212" y="450404"/>
                  <a:pt x="7112603" y="408398"/>
                  <a:pt x="7466648" y="376394"/>
                </a:cubicBezTo>
                <a:cubicBezTo>
                  <a:pt x="8393049" y="292479"/>
                  <a:pt x="8809577" y="139603"/>
                  <a:pt x="9308116" y="58926"/>
                </a:cubicBezTo>
                <a:cubicBezTo>
                  <a:pt x="9950578" y="-45087"/>
                  <a:pt x="10904030" y="-57469"/>
                  <a:pt x="12181523" y="414494"/>
                </a:cubicBezTo>
                <a:cubicBezTo>
                  <a:pt x="12181523" y="1059051"/>
                  <a:pt x="12181523" y="1703513"/>
                  <a:pt x="12181523" y="2348069"/>
                </a:cubicBezTo>
                <a:cubicBezTo>
                  <a:pt x="8121015" y="2348069"/>
                  <a:pt x="4060603" y="2348069"/>
                  <a:pt x="95" y="2348069"/>
                </a:cubicBezTo>
                <a:cubicBezTo>
                  <a:pt x="0" y="1771235"/>
                  <a:pt x="0" y="1194401"/>
                  <a:pt x="0" y="61766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a:p>
        </p:txBody>
      </p:sp>
      <p:grpSp>
        <p:nvGrpSpPr>
          <p:cNvPr id="1708" name="Google Shape;1708;p13"/>
          <p:cNvGrpSpPr/>
          <p:nvPr/>
        </p:nvGrpSpPr>
        <p:grpSpPr>
          <a:xfrm flipH="1">
            <a:off x="10143740" y="1328866"/>
            <a:ext cx="2037782" cy="5641514"/>
            <a:chOff x="2092779" y="2646725"/>
            <a:chExt cx="1565718" cy="4334625"/>
          </a:xfrm>
        </p:grpSpPr>
        <p:sp>
          <p:nvSpPr>
            <p:cNvPr id="1709" name="Google Shape;1709;p13"/>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0" name="Google Shape;1710;p13"/>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1" name="Google Shape;1711;p13"/>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2" name="Google Shape;1712;p13"/>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3" name="Google Shape;1713;p13"/>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4" name="Google Shape;1714;p13"/>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5" name="Google Shape;1715;p13"/>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6" name="Google Shape;1716;p13"/>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7" name="Google Shape;1717;p13"/>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8" name="Google Shape;1718;p13"/>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19" name="Google Shape;1719;p13"/>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20" name="Google Shape;1720;p13"/>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21" name="Google Shape;1721;p13"/>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22" name="Google Shape;1722;p13"/>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23" name="Google Shape;1723;p13"/>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24" name="Google Shape;1724;p13"/>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725" name="Google Shape;1725;p13"/>
          <p:cNvGrpSpPr/>
          <p:nvPr/>
        </p:nvGrpSpPr>
        <p:grpSpPr>
          <a:xfrm flipH="1">
            <a:off x="8369357" y="4516253"/>
            <a:ext cx="2295332" cy="2403415"/>
            <a:chOff x="5224498" y="2514610"/>
            <a:chExt cx="1747094" cy="1829361"/>
          </a:xfrm>
        </p:grpSpPr>
        <p:sp>
          <p:nvSpPr>
            <p:cNvPr id="1726" name="Google Shape;1726;p13"/>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27" name="Google Shape;1727;p13"/>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28" name="Google Shape;1728;p13"/>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29" name="Google Shape;1729;p13"/>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0" name="Google Shape;1730;p13"/>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1" name="Google Shape;1731;p13"/>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2" name="Google Shape;1732;p13"/>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3" name="Google Shape;1733;p13"/>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4" name="Google Shape;1734;p13"/>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5" name="Google Shape;1735;p13"/>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6" name="Google Shape;1736;p13"/>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7" name="Google Shape;1737;p13"/>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8" name="Google Shape;1738;p13"/>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39" name="Google Shape;1739;p13"/>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0" name="Google Shape;1740;p13"/>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1" name="Google Shape;1741;p13"/>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2" name="Google Shape;1742;p13"/>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3" name="Google Shape;1743;p13"/>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4" name="Google Shape;1744;p13"/>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5" name="Google Shape;1745;p13"/>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6" name="Google Shape;1746;p13"/>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7" name="Google Shape;1747;p13"/>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8" name="Google Shape;1748;p13"/>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49" name="Google Shape;1749;p13"/>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50" name="Google Shape;1750;p13"/>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51" name="Google Shape;1751;p13"/>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52" name="Google Shape;1752;p13"/>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53" name="Google Shape;1753;p13"/>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54" name="Google Shape;1754;p13"/>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755" name="Google Shape;1755;p13"/>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756" name="Google Shape;1756;p13"/>
          <p:cNvSpPr txBox="1">
            <a:spLocks noGrp="1"/>
          </p:cNvSpPr>
          <p:nvPr>
            <p:ph type="subTitle" idx="1"/>
          </p:nvPr>
        </p:nvSpPr>
        <p:spPr>
          <a:xfrm>
            <a:off x="415606" y="1835350"/>
            <a:ext cx="64068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1800"/>
              <a:buFont typeface="Ribeye"/>
              <a:buNone/>
              <a:defRPr sz="1800" b="1">
                <a:solidFill>
                  <a:schemeClr val="accent2"/>
                </a:solidFill>
                <a:latin typeface="Ribeye"/>
                <a:ea typeface="Ribeye"/>
                <a:cs typeface="Ribeye"/>
                <a:sym typeface="Ribeye"/>
              </a:defRPr>
            </a:lvl1pPr>
            <a:lvl2pPr lvl="1"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2pPr>
            <a:lvl3pPr lvl="2"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3pPr>
            <a:lvl4pPr lvl="3"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4pPr>
            <a:lvl5pPr lvl="4"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5pPr>
            <a:lvl6pPr lvl="5"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6pPr>
            <a:lvl7pPr lvl="6"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7pPr>
            <a:lvl8pPr lvl="7"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8pPr>
            <a:lvl9pPr lvl="8" rtl="0">
              <a:spcBef>
                <a:spcPts val="2100"/>
              </a:spcBef>
              <a:spcAft>
                <a:spcPts val="2100"/>
              </a:spcAft>
              <a:buClr>
                <a:schemeClr val="accent2"/>
              </a:buClr>
              <a:buSzPts val="1800"/>
              <a:buFont typeface="Ribeye"/>
              <a:buNone/>
              <a:defRPr sz="1800" b="1">
                <a:solidFill>
                  <a:schemeClr val="accent2"/>
                </a:solidFill>
                <a:latin typeface="Ribeye"/>
                <a:ea typeface="Ribeye"/>
                <a:cs typeface="Ribeye"/>
                <a:sym typeface="Ribeye"/>
              </a:defRPr>
            </a:lvl9pPr>
          </a:lstStyle>
          <a:p>
            <a:endParaRPr/>
          </a:p>
        </p:txBody>
      </p:sp>
      <p:sp>
        <p:nvSpPr>
          <p:cNvPr id="1757" name="Google Shape;1757;p13"/>
          <p:cNvSpPr txBox="1">
            <a:spLocks noGrp="1"/>
          </p:cNvSpPr>
          <p:nvPr>
            <p:ph type="subTitle" idx="2"/>
          </p:nvPr>
        </p:nvSpPr>
        <p:spPr>
          <a:xfrm>
            <a:off x="415606" y="3440243"/>
            <a:ext cx="64068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1800"/>
              <a:buFont typeface="Ribeye"/>
              <a:buNone/>
              <a:defRPr sz="1800" b="1">
                <a:solidFill>
                  <a:schemeClr val="accent2"/>
                </a:solidFill>
                <a:latin typeface="Ribeye"/>
                <a:ea typeface="Ribeye"/>
                <a:cs typeface="Ribeye"/>
                <a:sym typeface="Ribeye"/>
              </a:defRPr>
            </a:lvl1pPr>
            <a:lvl2pPr lvl="1"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2pPr>
            <a:lvl3pPr lvl="2"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3pPr>
            <a:lvl4pPr lvl="3"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4pPr>
            <a:lvl5pPr lvl="4"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5pPr>
            <a:lvl6pPr lvl="5"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6pPr>
            <a:lvl7pPr lvl="6"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7pPr>
            <a:lvl8pPr lvl="7"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8pPr>
            <a:lvl9pPr lvl="8" rtl="0">
              <a:spcBef>
                <a:spcPts val="2100"/>
              </a:spcBef>
              <a:spcAft>
                <a:spcPts val="2100"/>
              </a:spcAft>
              <a:buClr>
                <a:schemeClr val="accent2"/>
              </a:buClr>
              <a:buSzPts val="1800"/>
              <a:buFont typeface="Ribeye"/>
              <a:buNone/>
              <a:defRPr sz="1800" b="1">
                <a:solidFill>
                  <a:schemeClr val="accent2"/>
                </a:solidFill>
                <a:latin typeface="Ribeye"/>
                <a:ea typeface="Ribeye"/>
                <a:cs typeface="Ribeye"/>
                <a:sym typeface="Ribeye"/>
              </a:defRPr>
            </a:lvl9pPr>
          </a:lstStyle>
          <a:p>
            <a:endParaRPr/>
          </a:p>
        </p:txBody>
      </p:sp>
      <p:sp>
        <p:nvSpPr>
          <p:cNvPr id="1758" name="Google Shape;1758;p13"/>
          <p:cNvSpPr txBox="1">
            <a:spLocks noGrp="1"/>
          </p:cNvSpPr>
          <p:nvPr>
            <p:ph type="subTitle" idx="3"/>
          </p:nvPr>
        </p:nvSpPr>
        <p:spPr>
          <a:xfrm>
            <a:off x="415606" y="5045137"/>
            <a:ext cx="64068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1800"/>
              <a:buFont typeface="Ribeye"/>
              <a:buNone/>
              <a:defRPr sz="1800" b="1">
                <a:solidFill>
                  <a:schemeClr val="accent2"/>
                </a:solidFill>
                <a:latin typeface="Ribeye"/>
                <a:ea typeface="Ribeye"/>
                <a:cs typeface="Ribeye"/>
                <a:sym typeface="Ribeye"/>
              </a:defRPr>
            </a:lvl1pPr>
            <a:lvl2pPr lvl="1"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2pPr>
            <a:lvl3pPr lvl="2"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3pPr>
            <a:lvl4pPr lvl="3"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4pPr>
            <a:lvl5pPr lvl="4"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5pPr>
            <a:lvl6pPr lvl="5"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6pPr>
            <a:lvl7pPr lvl="6"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7pPr>
            <a:lvl8pPr lvl="7" rtl="0">
              <a:spcBef>
                <a:spcPts val="2100"/>
              </a:spcBef>
              <a:spcAft>
                <a:spcPts val="0"/>
              </a:spcAft>
              <a:buClr>
                <a:schemeClr val="accent2"/>
              </a:buClr>
              <a:buSzPts val="1800"/>
              <a:buFont typeface="Ribeye"/>
              <a:buNone/>
              <a:defRPr sz="1800" b="1">
                <a:solidFill>
                  <a:schemeClr val="accent2"/>
                </a:solidFill>
                <a:latin typeface="Ribeye"/>
                <a:ea typeface="Ribeye"/>
                <a:cs typeface="Ribeye"/>
                <a:sym typeface="Ribeye"/>
              </a:defRPr>
            </a:lvl8pPr>
            <a:lvl9pPr lvl="8" rtl="0">
              <a:spcBef>
                <a:spcPts val="2100"/>
              </a:spcBef>
              <a:spcAft>
                <a:spcPts val="2100"/>
              </a:spcAft>
              <a:buClr>
                <a:schemeClr val="accent2"/>
              </a:buClr>
              <a:buSzPts val="1800"/>
              <a:buFont typeface="Ribeye"/>
              <a:buNone/>
              <a:defRPr sz="1800" b="1">
                <a:solidFill>
                  <a:schemeClr val="accent2"/>
                </a:solidFill>
                <a:latin typeface="Ribeye"/>
                <a:ea typeface="Ribeye"/>
                <a:cs typeface="Ribeye"/>
                <a:sym typeface="Ribeye"/>
              </a:defRPr>
            </a:lvl9pPr>
          </a:lstStyle>
          <a:p>
            <a:endParaRPr/>
          </a:p>
        </p:txBody>
      </p:sp>
      <p:sp>
        <p:nvSpPr>
          <p:cNvPr id="1759" name="Google Shape;1759;p13"/>
          <p:cNvSpPr txBox="1">
            <a:spLocks noGrp="1"/>
          </p:cNvSpPr>
          <p:nvPr>
            <p:ph type="body" idx="4"/>
          </p:nvPr>
        </p:nvSpPr>
        <p:spPr>
          <a:xfrm>
            <a:off x="415600" y="2273300"/>
            <a:ext cx="6406800" cy="925200"/>
          </a:xfrm>
          <a:prstGeom prst="rect">
            <a:avLst/>
          </a:prstGeom>
        </p:spPr>
        <p:txBody>
          <a:bodyPr spcFirstLastPara="1" wrap="square" lIns="121900" tIns="121900" rIns="121900" bIns="121900" anchor="t" anchorCtr="0">
            <a:noAutofit/>
          </a:bodyPr>
          <a:lstStyle>
            <a:lvl1pPr marL="457200" lvl="0" indent="-317500">
              <a:spcBef>
                <a:spcPts val="0"/>
              </a:spcBef>
              <a:spcAft>
                <a:spcPts val="0"/>
              </a:spcAft>
              <a:buSzPts val="1400"/>
              <a:buChar char="●"/>
              <a:defRPr sz="1400"/>
            </a:lvl1pPr>
            <a:lvl2pPr marL="914400" lvl="1" indent="-317500">
              <a:spcBef>
                <a:spcPts val="2100"/>
              </a:spcBef>
              <a:spcAft>
                <a:spcPts val="0"/>
              </a:spcAft>
              <a:buSzPts val="1400"/>
              <a:buChar char="○"/>
              <a:defRPr sz="1400"/>
            </a:lvl2pPr>
            <a:lvl3pPr marL="1371600" lvl="2" indent="-317500">
              <a:spcBef>
                <a:spcPts val="2100"/>
              </a:spcBef>
              <a:spcAft>
                <a:spcPts val="0"/>
              </a:spcAft>
              <a:buSzPts val="1400"/>
              <a:buChar char="■"/>
              <a:defRPr sz="1400"/>
            </a:lvl3pPr>
            <a:lvl4pPr marL="1828800" lvl="3" indent="-317500">
              <a:spcBef>
                <a:spcPts val="2100"/>
              </a:spcBef>
              <a:spcAft>
                <a:spcPts val="0"/>
              </a:spcAft>
              <a:buSzPts val="1400"/>
              <a:buChar char="●"/>
              <a:defRPr sz="1400"/>
            </a:lvl4pPr>
            <a:lvl5pPr marL="2286000" lvl="4" indent="-317500">
              <a:spcBef>
                <a:spcPts val="2100"/>
              </a:spcBef>
              <a:spcAft>
                <a:spcPts val="0"/>
              </a:spcAft>
              <a:buSzPts val="1400"/>
              <a:buChar char="○"/>
              <a:defRPr sz="1400"/>
            </a:lvl5pPr>
            <a:lvl6pPr marL="2743200" lvl="5" indent="-317500">
              <a:spcBef>
                <a:spcPts val="2100"/>
              </a:spcBef>
              <a:spcAft>
                <a:spcPts val="0"/>
              </a:spcAft>
              <a:buSzPts val="1400"/>
              <a:buChar char="■"/>
              <a:defRPr sz="1400"/>
            </a:lvl6pPr>
            <a:lvl7pPr marL="3200400" lvl="6" indent="-317500">
              <a:spcBef>
                <a:spcPts val="2100"/>
              </a:spcBef>
              <a:spcAft>
                <a:spcPts val="0"/>
              </a:spcAft>
              <a:buSzPts val="1400"/>
              <a:buChar char="●"/>
              <a:defRPr sz="1400"/>
            </a:lvl7pPr>
            <a:lvl8pPr marL="3657600" lvl="7" indent="-317500">
              <a:spcBef>
                <a:spcPts val="2100"/>
              </a:spcBef>
              <a:spcAft>
                <a:spcPts val="0"/>
              </a:spcAft>
              <a:buSzPts val="1400"/>
              <a:buChar char="○"/>
              <a:defRPr sz="1400"/>
            </a:lvl8pPr>
            <a:lvl9pPr marL="4114800" lvl="8" indent="-317500">
              <a:spcBef>
                <a:spcPts val="2100"/>
              </a:spcBef>
              <a:spcAft>
                <a:spcPts val="2100"/>
              </a:spcAft>
              <a:buSzPts val="1400"/>
              <a:buChar char="■"/>
              <a:defRPr sz="1400"/>
            </a:lvl9pPr>
          </a:lstStyle>
          <a:p>
            <a:endParaRPr/>
          </a:p>
        </p:txBody>
      </p:sp>
      <p:sp>
        <p:nvSpPr>
          <p:cNvPr id="1760" name="Google Shape;1760;p13"/>
          <p:cNvSpPr txBox="1">
            <a:spLocks noGrp="1"/>
          </p:cNvSpPr>
          <p:nvPr>
            <p:ph type="body" idx="5"/>
          </p:nvPr>
        </p:nvSpPr>
        <p:spPr>
          <a:xfrm>
            <a:off x="415600" y="3866763"/>
            <a:ext cx="6406800" cy="923400"/>
          </a:xfrm>
          <a:prstGeom prst="rect">
            <a:avLst/>
          </a:prstGeom>
        </p:spPr>
        <p:txBody>
          <a:bodyPr spcFirstLastPara="1" wrap="square" lIns="121900" tIns="121900" rIns="121900" bIns="121900" anchor="t" anchorCtr="0">
            <a:noAutofit/>
          </a:bodyPr>
          <a:lstStyle>
            <a:lvl1pPr marL="457200" lvl="0" indent="-317500">
              <a:spcBef>
                <a:spcPts val="0"/>
              </a:spcBef>
              <a:spcAft>
                <a:spcPts val="0"/>
              </a:spcAft>
              <a:buSzPts val="1400"/>
              <a:buChar char="●"/>
              <a:defRPr sz="1400"/>
            </a:lvl1pPr>
            <a:lvl2pPr marL="914400" lvl="1" indent="-317500">
              <a:spcBef>
                <a:spcPts val="2100"/>
              </a:spcBef>
              <a:spcAft>
                <a:spcPts val="0"/>
              </a:spcAft>
              <a:buSzPts val="1400"/>
              <a:buChar char="○"/>
              <a:defRPr sz="1400"/>
            </a:lvl2pPr>
            <a:lvl3pPr marL="1371600" lvl="2" indent="-317500">
              <a:spcBef>
                <a:spcPts val="2100"/>
              </a:spcBef>
              <a:spcAft>
                <a:spcPts val="0"/>
              </a:spcAft>
              <a:buSzPts val="1400"/>
              <a:buChar char="■"/>
              <a:defRPr sz="1400"/>
            </a:lvl3pPr>
            <a:lvl4pPr marL="1828800" lvl="3" indent="-317500">
              <a:spcBef>
                <a:spcPts val="2100"/>
              </a:spcBef>
              <a:spcAft>
                <a:spcPts val="0"/>
              </a:spcAft>
              <a:buSzPts val="1400"/>
              <a:buChar char="●"/>
              <a:defRPr sz="1400"/>
            </a:lvl4pPr>
            <a:lvl5pPr marL="2286000" lvl="4" indent="-317500">
              <a:spcBef>
                <a:spcPts val="2100"/>
              </a:spcBef>
              <a:spcAft>
                <a:spcPts val="0"/>
              </a:spcAft>
              <a:buSzPts val="1400"/>
              <a:buChar char="○"/>
              <a:defRPr sz="1400"/>
            </a:lvl5pPr>
            <a:lvl6pPr marL="2743200" lvl="5" indent="-317500">
              <a:spcBef>
                <a:spcPts val="2100"/>
              </a:spcBef>
              <a:spcAft>
                <a:spcPts val="0"/>
              </a:spcAft>
              <a:buSzPts val="1400"/>
              <a:buChar char="■"/>
              <a:defRPr sz="1400"/>
            </a:lvl6pPr>
            <a:lvl7pPr marL="3200400" lvl="6" indent="-317500">
              <a:spcBef>
                <a:spcPts val="2100"/>
              </a:spcBef>
              <a:spcAft>
                <a:spcPts val="0"/>
              </a:spcAft>
              <a:buSzPts val="1400"/>
              <a:buChar char="●"/>
              <a:defRPr sz="1400"/>
            </a:lvl7pPr>
            <a:lvl8pPr marL="3657600" lvl="7" indent="-317500">
              <a:spcBef>
                <a:spcPts val="2100"/>
              </a:spcBef>
              <a:spcAft>
                <a:spcPts val="0"/>
              </a:spcAft>
              <a:buSzPts val="1400"/>
              <a:buChar char="○"/>
              <a:defRPr sz="1400"/>
            </a:lvl8pPr>
            <a:lvl9pPr marL="4114800" lvl="8" indent="-317500">
              <a:spcBef>
                <a:spcPts val="2100"/>
              </a:spcBef>
              <a:spcAft>
                <a:spcPts val="2100"/>
              </a:spcAft>
              <a:buSzPts val="1400"/>
              <a:buChar char="■"/>
              <a:defRPr sz="1400"/>
            </a:lvl9pPr>
          </a:lstStyle>
          <a:p>
            <a:endParaRPr/>
          </a:p>
        </p:txBody>
      </p:sp>
      <p:sp>
        <p:nvSpPr>
          <p:cNvPr id="1761" name="Google Shape;1761;p13"/>
          <p:cNvSpPr txBox="1">
            <a:spLocks noGrp="1"/>
          </p:cNvSpPr>
          <p:nvPr>
            <p:ph type="body" idx="6"/>
          </p:nvPr>
        </p:nvSpPr>
        <p:spPr>
          <a:xfrm>
            <a:off x="415600" y="5458425"/>
            <a:ext cx="6407700" cy="923400"/>
          </a:xfrm>
          <a:prstGeom prst="rect">
            <a:avLst/>
          </a:prstGeom>
        </p:spPr>
        <p:txBody>
          <a:bodyPr spcFirstLastPara="1" wrap="square" lIns="121900" tIns="121900" rIns="121900" bIns="121900" anchor="t" anchorCtr="0">
            <a:noAutofit/>
          </a:bodyPr>
          <a:lstStyle>
            <a:lvl1pPr marL="457200" lvl="0" indent="-317500">
              <a:spcBef>
                <a:spcPts val="0"/>
              </a:spcBef>
              <a:spcAft>
                <a:spcPts val="0"/>
              </a:spcAft>
              <a:buSzPts val="1400"/>
              <a:buChar char="●"/>
              <a:defRPr sz="1400"/>
            </a:lvl1pPr>
            <a:lvl2pPr marL="914400" lvl="1" indent="-317500">
              <a:spcBef>
                <a:spcPts val="2100"/>
              </a:spcBef>
              <a:spcAft>
                <a:spcPts val="0"/>
              </a:spcAft>
              <a:buSzPts val="1400"/>
              <a:buChar char="○"/>
              <a:defRPr sz="1400"/>
            </a:lvl2pPr>
            <a:lvl3pPr marL="1371600" lvl="2" indent="-317500">
              <a:spcBef>
                <a:spcPts val="2100"/>
              </a:spcBef>
              <a:spcAft>
                <a:spcPts val="0"/>
              </a:spcAft>
              <a:buSzPts val="1400"/>
              <a:buChar char="■"/>
              <a:defRPr sz="1400"/>
            </a:lvl3pPr>
            <a:lvl4pPr marL="1828800" lvl="3" indent="-317500">
              <a:spcBef>
                <a:spcPts val="2100"/>
              </a:spcBef>
              <a:spcAft>
                <a:spcPts val="0"/>
              </a:spcAft>
              <a:buSzPts val="1400"/>
              <a:buChar char="●"/>
              <a:defRPr sz="1400"/>
            </a:lvl4pPr>
            <a:lvl5pPr marL="2286000" lvl="4" indent="-317500">
              <a:spcBef>
                <a:spcPts val="2100"/>
              </a:spcBef>
              <a:spcAft>
                <a:spcPts val="0"/>
              </a:spcAft>
              <a:buSzPts val="1400"/>
              <a:buChar char="○"/>
              <a:defRPr sz="1400"/>
            </a:lvl5pPr>
            <a:lvl6pPr marL="2743200" lvl="5" indent="-317500">
              <a:spcBef>
                <a:spcPts val="2100"/>
              </a:spcBef>
              <a:spcAft>
                <a:spcPts val="0"/>
              </a:spcAft>
              <a:buSzPts val="1400"/>
              <a:buChar char="■"/>
              <a:defRPr sz="1400"/>
            </a:lvl6pPr>
            <a:lvl7pPr marL="3200400" lvl="6" indent="-317500">
              <a:spcBef>
                <a:spcPts val="2100"/>
              </a:spcBef>
              <a:spcAft>
                <a:spcPts val="0"/>
              </a:spcAft>
              <a:buSzPts val="1400"/>
              <a:buChar char="●"/>
              <a:defRPr sz="1400"/>
            </a:lvl7pPr>
            <a:lvl8pPr marL="3657600" lvl="7" indent="-317500">
              <a:spcBef>
                <a:spcPts val="2100"/>
              </a:spcBef>
              <a:spcAft>
                <a:spcPts val="0"/>
              </a:spcAft>
              <a:buSzPts val="1400"/>
              <a:buChar char="○"/>
              <a:defRPr sz="1400"/>
            </a:lvl8pPr>
            <a:lvl9pPr marL="4114800" lvl="8" indent="-317500">
              <a:spcBef>
                <a:spcPts val="2100"/>
              </a:spcBef>
              <a:spcAft>
                <a:spcPts val="2100"/>
              </a:spcAft>
              <a:buSzPts val="1400"/>
              <a:buChar char="■"/>
              <a:defRPr sz="1400"/>
            </a:lvl9pPr>
          </a:lstStyle>
          <a:p>
            <a:endParaRPr/>
          </a:p>
        </p:txBody>
      </p:sp>
      <p:sp>
        <p:nvSpPr>
          <p:cNvPr id="1762" name="Google Shape;1762;p13"/>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008 Team">
  <p:cSld name="CUSTOM_8_1">
    <p:spTree>
      <p:nvGrpSpPr>
        <p:cNvPr id="1" name="Shape 1763"/>
        <p:cNvGrpSpPr/>
        <p:nvPr/>
      </p:nvGrpSpPr>
      <p:grpSpPr>
        <a:xfrm>
          <a:off x="0" y="0"/>
          <a:ext cx="0" cy="0"/>
          <a:chOff x="0" y="0"/>
          <a:chExt cx="0" cy="0"/>
        </a:xfrm>
      </p:grpSpPr>
      <p:sp>
        <p:nvSpPr>
          <p:cNvPr id="1764" name="Google Shape;1764;p14"/>
          <p:cNvSpPr/>
          <p:nvPr/>
        </p:nvSpPr>
        <p:spPr>
          <a:xfrm>
            <a:off x="-57" y="-115562"/>
            <a:ext cx="12192057" cy="2116043"/>
          </a:xfrm>
          <a:custGeom>
            <a:avLst/>
            <a:gdLst/>
            <a:ahLst/>
            <a:cxnLst/>
            <a:rect l="l" t="t" r="r" b="b"/>
            <a:pathLst>
              <a:path w="12192057" h="2116043" extrusionOk="0">
                <a:moveTo>
                  <a:pt x="1616406" y="2116044"/>
                </a:moveTo>
                <a:cubicBezTo>
                  <a:pt x="917170" y="2116044"/>
                  <a:pt x="339664" y="1952819"/>
                  <a:pt x="12550" y="1834223"/>
                </a:cubicBezTo>
                <a:cubicBezTo>
                  <a:pt x="2675" y="1830614"/>
                  <a:pt x="-2453" y="1819790"/>
                  <a:pt x="1156" y="1809915"/>
                </a:cubicBezTo>
                <a:cubicBezTo>
                  <a:pt x="4764" y="1800039"/>
                  <a:pt x="15589" y="1794912"/>
                  <a:pt x="25464" y="1798520"/>
                </a:cubicBezTo>
                <a:cubicBezTo>
                  <a:pt x="461299" y="1956522"/>
                  <a:pt x="1345124" y="2194285"/>
                  <a:pt x="2367296" y="2012545"/>
                </a:cubicBezTo>
                <a:cubicBezTo>
                  <a:pt x="3617926" y="1790259"/>
                  <a:pt x="4610947" y="1005660"/>
                  <a:pt x="4897231" y="13779"/>
                </a:cubicBezTo>
                <a:cubicBezTo>
                  <a:pt x="4899605" y="5423"/>
                  <a:pt x="4907771" y="-179"/>
                  <a:pt x="4916127" y="105"/>
                </a:cubicBezTo>
                <a:cubicBezTo>
                  <a:pt x="4924863" y="390"/>
                  <a:pt x="4932174" y="6657"/>
                  <a:pt x="4933978" y="15108"/>
                </a:cubicBezTo>
                <a:cubicBezTo>
                  <a:pt x="5089607" y="748052"/>
                  <a:pt x="5879238" y="1322709"/>
                  <a:pt x="6854218" y="1412535"/>
                </a:cubicBezTo>
                <a:cubicBezTo>
                  <a:pt x="7416342" y="1464380"/>
                  <a:pt x="7989100" y="1349961"/>
                  <a:pt x="8466809" y="1090549"/>
                </a:cubicBezTo>
                <a:cubicBezTo>
                  <a:pt x="8952021" y="826958"/>
                  <a:pt x="9275906" y="444866"/>
                  <a:pt x="9378740" y="14633"/>
                </a:cubicBezTo>
                <a:cubicBezTo>
                  <a:pt x="9380545" y="7037"/>
                  <a:pt x="9386812" y="1340"/>
                  <a:pt x="9394503" y="200"/>
                </a:cubicBezTo>
                <a:cubicBezTo>
                  <a:pt x="9402194" y="-939"/>
                  <a:pt x="9409790" y="2859"/>
                  <a:pt x="9413684" y="9601"/>
                </a:cubicBezTo>
                <a:cubicBezTo>
                  <a:pt x="9514619" y="187163"/>
                  <a:pt x="10080445" y="1082288"/>
                  <a:pt x="11311800" y="1269346"/>
                </a:cubicBezTo>
                <a:cubicBezTo>
                  <a:pt x="11588304" y="1311410"/>
                  <a:pt x="11877341" y="1314353"/>
                  <a:pt x="12170747" y="1278271"/>
                </a:cubicBezTo>
                <a:cubicBezTo>
                  <a:pt x="12181096" y="1277037"/>
                  <a:pt x="12190592" y="1284348"/>
                  <a:pt x="12191921" y="1294793"/>
                </a:cubicBezTo>
                <a:cubicBezTo>
                  <a:pt x="12193156" y="1305238"/>
                  <a:pt x="12185844" y="1314638"/>
                  <a:pt x="12175399" y="1315968"/>
                </a:cubicBezTo>
                <a:cubicBezTo>
                  <a:pt x="11878575" y="1352525"/>
                  <a:pt x="11586119" y="1349486"/>
                  <a:pt x="11306197" y="1306947"/>
                </a:cubicBezTo>
                <a:cubicBezTo>
                  <a:pt x="10132100" y="1128530"/>
                  <a:pt x="9554214" y="314591"/>
                  <a:pt x="9404188" y="68187"/>
                </a:cubicBezTo>
                <a:cubicBezTo>
                  <a:pt x="9287681" y="490729"/>
                  <a:pt x="8962940" y="864275"/>
                  <a:pt x="8484946" y="1123877"/>
                </a:cubicBezTo>
                <a:cubicBezTo>
                  <a:pt x="8000684" y="1386898"/>
                  <a:pt x="7420329" y="1502836"/>
                  <a:pt x="6850705" y="1450327"/>
                </a:cubicBezTo>
                <a:cubicBezTo>
                  <a:pt x="6377173" y="1406648"/>
                  <a:pt x="5922442" y="1242379"/>
                  <a:pt x="5570165" y="987714"/>
                </a:cubicBezTo>
                <a:cubicBezTo>
                  <a:pt x="5235645" y="745868"/>
                  <a:pt x="5004528" y="429579"/>
                  <a:pt x="4913183" y="91071"/>
                </a:cubicBezTo>
                <a:cubicBezTo>
                  <a:pt x="4761923" y="560330"/>
                  <a:pt x="4454939" y="987714"/>
                  <a:pt x="4021952" y="1330685"/>
                </a:cubicBezTo>
                <a:cubicBezTo>
                  <a:pt x="3567981" y="1690273"/>
                  <a:pt x="2998166" y="1939051"/>
                  <a:pt x="2373848" y="2050051"/>
                </a:cubicBezTo>
                <a:cubicBezTo>
                  <a:pt x="2110638" y="2096863"/>
                  <a:pt x="1856353" y="2116044"/>
                  <a:pt x="1616406" y="2116044"/>
                </a:cubicBezTo>
                <a:close/>
              </a:path>
            </a:pathLst>
          </a:custGeom>
          <a:solidFill>
            <a:srgbClr val="BCAAB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1765" name="Google Shape;1765;p14"/>
          <p:cNvGrpSpPr/>
          <p:nvPr/>
        </p:nvGrpSpPr>
        <p:grpSpPr>
          <a:xfrm>
            <a:off x="118072" y="1538618"/>
            <a:ext cx="565744" cy="534218"/>
            <a:chOff x="118113" y="3872515"/>
            <a:chExt cx="565744" cy="534218"/>
          </a:xfrm>
        </p:grpSpPr>
        <p:grpSp>
          <p:nvGrpSpPr>
            <p:cNvPr id="1766" name="Google Shape;1766;p14"/>
            <p:cNvGrpSpPr/>
            <p:nvPr/>
          </p:nvGrpSpPr>
          <p:grpSpPr>
            <a:xfrm>
              <a:off x="258082" y="3984476"/>
              <a:ext cx="308977" cy="308977"/>
              <a:chOff x="258082" y="3984476"/>
              <a:chExt cx="308977" cy="308977"/>
            </a:xfrm>
          </p:grpSpPr>
          <p:sp>
            <p:nvSpPr>
              <p:cNvPr id="1767" name="Google Shape;1767;p14"/>
              <p:cNvSpPr/>
              <p:nvPr/>
            </p:nvSpPr>
            <p:spPr>
              <a:xfrm>
                <a:off x="270047" y="3996440"/>
                <a:ext cx="285049" cy="285049"/>
              </a:xfrm>
              <a:custGeom>
                <a:avLst/>
                <a:gdLst/>
                <a:ahLst/>
                <a:cxnLst/>
                <a:rect l="l" t="t" r="r" b="b"/>
                <a:pathLst>
                  <a:path w="285049" h="285049" extrusionOk="0">
                    <a:moveTo>
                      <a:pt x="285050" y="142525"/>
                    </a:moveTo>
                    <a:cubicBezTo>
                      <a:pt x="285050" y="221239"/>
                      <a:pt x="221239" y="285050"/>
                      <a:pt x="142525" y="285050"/>
                    </a:cubicBezTo>
                    <a:cubicBezTo>
                      <a:pt x="63811" y="285050"/>
                      <a:pt x="0" y="221239"/>
                      <a:pt x="0" y="142525"/>
                    </a:cubicBezTo>
                    <a:cubicBezTo>
                      <a:pt x="0" y="63811"/>
                      <a:pt x="63811" y="0"/>
                      <a:pt x="142525" y="0"/>
                    </a:cubicBezTo>
                    <a:cubicBezTo>
                      <a:pt x="221239" y="0"/>
                      <a:pt x="285050" y="63811"/>
                      <a:pt x="285050" y="1425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68" name="Google Shape;1768;p14"/>
              <p:cNvSpPr/>
              <p:nvPr/>
            </p:nvSpPr>
            <p:spPr>
              <a:xfrm>
                <a:off x="258082" y="3984476"/>
                <a:ext cx="308977" cy="308977"/>
              </a:xfrm>
              <a:custGeom>
                <a:avLst/>
                <a:gdLst/>
                <a:ahLst/>
                <a:cxnLst/>
                <a:rect l="l" t="t" r="r" b="b"/>
                <a:pathLst>
                  <a:path w="308977" h="308977" extrusionOk="0">
                    <a:moveTo>
                      <a:pt x="154489" y="308978"/>
                    </a:moveTo>
                    <a:cubicBezTo>
                      <a:pt x="69316" y="308978"/>
                      <a:pt x="0" y="239662"/>
                      <a:pt x="0" y="154489"/>
                    </a:cubicBezTo>
                    <a:cubicBezTo>
                      <a:pt x="0" y="69316"/>
                      <a:pt x="69316" y="0"/>
                      <a:pt x="154489" y="0"/>
                    </a:cubicBezTo>
                    <a:cubicBezTo>
                      <a:pt x="239662" y="0"/>
                      <a:pt x="308978" y="69316"/>
                      <a:pt x="308978" y="154489"/>
                    </a:cubicBezTo>
                    <a:cubicBezTo>
                      <a:pt x="308978" y="239662"/>
                      <a:pt x="239662" y="308978"/>
                      <a:pt x="154489" y="308978"/>
                    </a:cubicBezTo>
                    <a:close/>
                    <a:moveTo>
                      <a:pt x="154489" y="23833"/>
                    </a:moveTo>
                    <a:cubicBezTo>
                      <a:pt x="82419" y="23833"/>
                      <a:pt x="23833" y="82419"/>
                      <a:pt x="23833" y="154489"/>
                    </a:cubicBezTo>
                    <a:cubicBezTo>
                      <a:pt x="23833" y="226558"/>
                      <a:pt x="82419" y="285145"/>
                      <a:pt x="154489" y="285145"/>
                    </a:cubicBezTo>
                    <a:cubicBezTo>
                      <a:pt x="226559" y="285145"/>
                      <a:pt x="285145" y="226558"/>
                      <a:pt x="285145" y="154489"/>
                    </a:cubicBezTo>
                    <a:cubicBezTo>
                      <a:pt x="285145" y="82419"/>
                      <a:pt x="226559" y="23833"/>
                      <a:pt x="154489" y="238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769" name="Google Shape;1769;p14"/>
            <p:cNvSpPr/>
            <p:nvPr/>
          </p:nvSpPr>
          <p:spPr>
            <a:xfrm>
              <a:off x="416374" y="3891559"/>
              <a:ext cx="80702" cy="172487"/>
            </a:xfrm>
            <a:custGeom>
              <a:avLst/>
              <a:gdLst/>
              <a:ahLst/>
              <a:cxnLst/>
              <a:rect l="l" t="t" r="r" b="b"/>
              <a:pathLst>
                <a:path w="80702" h="172487" extrusionOk="0">
                  <a:moveTo>
                    <a:pt x="11960" y="172488"/>
                  </a:moveTo>
                  <a:cubicBezTo>
                    <a:pt x="10536" y="172488"/>
                    <a:pt x="9111" y="172203"/>
                    <a:pt x="7687" y="171728"/>
                  </a:cubicBezTo>
                  <a:cubicBezTo>
                    <a:pt x="1515" y="169354"/>
                    <a:pt x="-1523" y="162423"/>
                    <a:pt x="756" y="156251"/>
                  </a:cubicBezTo>
                  <a:lnTo>
                    <a:pt x="57538" y="7649"/>
                  </a:lnTo>
                  <a:cubicBezTo>
                    <a:pt x="59911" y="1477"/>
                    <a:pt x="66748" y="-1467"/>
                    <a:pt x="73015" y="717"/>
                  </a:cubicBezTo>
                  <a:cubicBezTo>
                    <a:pt x="79187" y="3091"/>
                    <a:pt x="82225" y="10023"/>
                    <a:pt x="79947" y="16195"/>
                  </a:cubicBezTo>
                  <a:lnTo>
                    <a:pt x="23165" y="164797"/>
                  </a:lnTo>
                  <a:cubicBezTo>
                    <a:pt x="21360" y="169544"/>
                    <a:pt x="16803" y="172488"/>
                    <a:pt x="11960" y="1724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0" name="Google Shape;1770;p14"/>
            <p:cNvSpPr/>
            <p:nvPr/>
          </p:nvSpPr>
          <p:spPr>
            <a:xfrm>
              <a:off x="429047" y="3915522"/>
              <a:ext cx="112041" cy="140928"/>
            </a:xfrm>
            <a:custGeom>
              <a:avLst/>
              <a:gdLst/>
              <a:ahLst/>
              <a:cxnLst/>
              <a:rect l="l" t="t" r="r" b="b"/>
              <a:pathLst>
                <a:path w="112041" h="140928" extrusionOk="0">
                  <a:moveTo>
                    <a:pt x="12010" y="140929"/>
                  </a:moveTo>
                  <a:cubicBezTo>
                    <a:pt x="9541" y="140929"/>
                    <a:pt x="6977" y="140169"/>
                    <a:pt x="4794" y="138555"/>
                  </a:cubicBezTo>
                  <a:cubicBezTo>
                    <a:pt x="-524" y="134567"/>
                    <a:pt x="-1568" y="127065"/>
                    <a:pt x="2420" y="121843"/>
                  </a:cubicBezTo>
                  <a:lnTo>
                    <a:pt x="90536" y="4766"/>
                  </a:lnTo>
                  <a:cubicBezTo>
                    <a:pt x="94524" y="-457"/>
                    <a:pt x="102026" y="-1596"/>
                    <a:pt x="107248" y="2392"/>
                  </a:cubicBezTo>
                  <a:cubicBezTo>
                    <a:pt x="112566" y="6380"/>
                    <a:pt x="113610" y="13881"/>
                    <a:pt x="109622" y="19103"/>
                  </a:cubicBezTo>
                  <a:lnTo>
                    <a:pt x="21505" y="136181"/>
                  </a:lnTo>
                  <a:cubicBezTo>
                    <a:pt x="19226" y="139314"/>
                    <a:pt x="15618" y="140929"/>
                    <a:pt x="12010" y="14092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1" name="Google Shape;1771;p14"/>
            <p:cNvSpPr/>
            <p:nvPr/>
          </p:nvSpPr>
          <p:spPr>
            <a:xfrm>
              <a:off x="455098" y="3965924"/>
              <a:ext cx="104568" cy="102491"/>
            </a:xfrm>
            <a:custGeom>
              <a:avLst/>
              <a:gdLst/>
              <a:ahLst/>
              <a:cxnLst/>
              <a:rect l="l" t="t" r="r" b="b"/>
              <a:pathLst>
                <a:path w="104568" h="102491" extrusionOk="0">
                  <a:moveTo>
                    <a:pt x="11977" y="102491"/>
                  </a:moveTo>
                  <a:cubicBezTo>
                    <a:pt x="8843" y="102491"/>
                    <a:pt x="5805" y="101257"/>
                    <a:pt x="3431" y="98883"/>
                  </a:cubicBezTo>
                  <a:cubicBezTo>
                    <a:pt x="-1222" y="94135"/>
                    <a:pt x="-1127" y="86634"/>
                    <a:pt x="3621" y="81981"/>
                  </a:cubicBezTo>
                  <a:lnTo>
                    <a:pt x="84236" y="3360"/>
                  </a:lnTo>
                  <a:cubicBezTo>
                    <a:pt x="88984" y="-1198"/>
                    <a:pt x="96485" y="-1103"/>
                    <a:pt x="101138" y="3550"/>
                  </a:cubicBezTo>
                  <a:cubicBezTo>
                    <a:pt x="105791" y="8202"/>
                    <a:pt x="105696" y="15799"/>
                    <a:pt x="100948" y="20451"/>
                  </a:cubicBezTo>
                  <a:lnTo>
                    <a:pt x="20333" y="99073"/>
                  </a:lnTo>
                  <a:cubicBezTo>
                    <a:pt x="18054" y="101352"/>
                    <a:pt x="15015" y="102491"/>
                    <a:pt x="11977" y="10249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2" name="Google Shape;1772;p14"/>
            <p:cNvSpPr/>
            <p:nvPr/>
          </p:nvSpPr>
          <p:spPr>
            <a:xfrm>
              <a:off x="481444" y="4042850"/>
              <a:ext cx="123620" cy="85860"/>
            </a:xfrm>
            <a:custGeom>
              <a:avLst/>
              <a:gdLst/>
              <a:ahLst/>
              <a:cxnLst/>
              <a:rect l="l" t="t" r="r" b="b"/>
              <a:pathLst>
                <a:path w="123620" h="85860" extrusionOk="0">
                  <a:moveTo>
                    <a:pt x="15636" y="85860"/>
                  </a:moveTo>
                  <a:lnTo>
                    <a:pt x="2058" y="65635"/>
                  </a:lnTo>
                  <a:cubicBezTo>
                    <a:pt x="-1645" y="60128"/>
                    <a:pt x="-221" y="52722"/>
                    <a:pt x="5286" y="49019"/>
                  </a:cubicBezTo>
                  <a:cubicBezTo>
                    <a:pt x="10794" y="45315"/>
                    <a:pt x="18200" y="46740"/>
                    <a:pt x="21903" y="52247"/>
                  </a:cubicBezTo>
                  <a:lnTo>
                    <a:pt x="22663" y="53386"/>
                  </a:lnTo>
                  <a:lnTo>
                    <a:pt x="105367" y="1827"/>
                  </a:lnTo>
                  <a:cubicBezTo>
                    <a:pt x="110969" y="-1686"/>
                    <a:pt x="118376" y="23"/>
                    <a:pt x="121794" y="5625"/>
                  </a:cubicBezTo>
                  <a:cubicBezTo>
                    <a:pt x="125307" y="11227"/>
                    <a:pt x="123598" y="18634"/>
                    <a:pt x="117996" y="22052"/>
                  </a:cubicBezTo>
                  <a:lnTo>
                    <a:pt x="15636" y="8586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3" name="Google Shape;1773;p14"/>
            <p:cNvSpPr/>
            <p:nvPr/>
          </p:nvSpPr>
          <p:spPr>
            <a:xfrm>
              <a:off x="482362" y="4132793"/>
              <a:ext cx="176253" cy="102549"/>
            </a:xfrm>
            <a:custGeom>
              <a:avLst/>
              <a:gdLst/>
              <a:ahLst/>
              <a:cxnLst/>
              <a:rect l="l" t="t" r="r" b="b"/>
              <a:pathLst>
                <a:path w="176253" h="102549" extrusionOk="0">
                  <a:moveTo>
                    <a:pt x="93814" y="102550"/>
                  </a:moveTo>
                  <a:cubicBezTo>
                    <a:pt x="92579" y="102550"/>
                    <a:pt x="91345" y="102360"/>
                    <a:pt x="90111" y="101980"/>
                  </a:cubicBezTo>
                  <a:cubicBezTo>
                    <a:pt x="56117" y="90965"/>
                    <a:pt x="33519" y="54313"/>
                    <a:pt x="15382" y="24878"/>
                  </a:cubicBezTo>
                  <a:lnTo>
                    <a:pt x="0" y="0"/>
                  </a:lnTo>
                  <a:lnTo>
                    <a:pt x="165029" y="10540"/>
                  </a:lnTo>
                  <a:cubicBezTo>
                    <a:pt x="171581" y="10920"/>
                    <a:pt x="176613" y="16617"/>
                    <a:pt x="176233" y="23264"/>
                  </a:cubicBezTo>
                  <a:cubicBezTo>
                    <a:pt x="175758" y="29815"/>
                    <a:pt x="170156" y="34658"/>
                    <a:pt x="163510" y="34468"/>
                  </a:cubicBezTo>
                  <a:lnTo>
                    <a:pt x="44818" y="26872"/>
                  </a:lnTo>
                  <a:cubicBezTo>
                    <a:pt x="59251" y="49376"/>
                    <a:pt x="76532" y="72544"/>
                    <a:pt x="97612" y="79381"/>
                  </a:cubicBezTo>
                  <a:cubicBezTo>
                    <a:pt x="103879" y="81375"/>
                    <a:pt x="107297" y="88212"/>
                    <a:pt x="105303" y="94479"/>
                  </a:cubicBezTo>
                  <a:cubicBezTo>
                    <a:pt x="103499" y="99321"/>
                    <a:pt x="98846" y="102550"/>
                    <a:pt x="93814" y="1025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4" name="Google Shape;1774;p14"/>
            <p:cNvSpPr/>
            <p:nvPr/>
          </p:nvSpPr>
          <p:spPr>
            <a:xfrm>
              <a:off x="447515" y="4190050"/>
              <a:ext cx="77005" cy="118975"/>
            </a:xfrm>
            <a:custGeom>
              <a:avLst/>
              <a:gdLst/>
              <a:ahLst/>
              <a:cxnLst/>
              <a:rect l="l" t="t" r="r" b="b"/>
              <a:pathLst>
                <a:path w="77005" h="118975" extrusionOk="0">
                  <a:moveTo>
                    <a:pt x="65042" y="118976"/>
                  </a:moveTo>
                  <a:cubicBezTo>
                    <a:pt x="60864" y="118976"/>
                    <a:pt x="56781" y="116792"/>
                    <a:pt x="54598" y="112899"/>
                  </a:cubicBezTo>
                  <a:lnTo>
                    <a:pt x="1519" y="17756"/>
                  </a:lnTo>
                  <a:cubicBezTo>
                    <a:pt x="-1710" y="11964"/>
                    <a:pt x="379" y="4747"/>
                    <a:pt x="6171" y="1519"/>
                  </a:cubicBezTo>
                  <a:cubicBezTo>
                    <a:pt x="11964" y="-1710"/>
                    <a:pt x="19180" y="379"/>
                    <a:pt x="22408" y="6171"/>
                  </a:cubicBezTo>
                  <a:lnTo>
                    <a:pt x="75487" y="101315"/>
                  </a:lnTo>
                  <a:cubicBezTo>
                    <a:pt x="78716" y="107107"/>
                    <a:pt x="76627" y="114323"/>
                    <a:pt x="70835" y="117552"/>
                  </a:cubicBezTo>
                  <a:cubicBezTo>
                    <a:pt x="68936" y="118501"/>
                    <a:pt x="66941" y="118976"/>
                    <a:pt x="65042" y="11897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5" name="Google Shape;1775;p14"/>
            <p:cNvSpPr/>
            <p:nvPr/>
          </p:nvSpPr>
          <p:spPr>
            <a:xfrm>
              <a:off x="444858" y="4225090"/>
              <a:ext cx="44553" cy="144137"/>
            </a:xfrm>
            <a:custGeom>
              <a:avLst/>
              <a:gdLst/>
              <a:ahLst/>
              <a:cxnLst/>
              <a:rect l="l" t="t" r="r" b="b"/>
              <a:pathLst>
                <a:path w="44553" h="144137" extrusionOk="0">
                  <a:moveTo>
                    <a:pt x="29528" y="144137"/>
                  </a:moveTo>
                  <a:cubicBezTo>
                    <a:pt x="28769" y="144137"/>
                    <a:pt x="28104" y="144042"/>
                    <a:pt x="27344" y="143947"/>
                  </a:cubicBezTo>
                  <a:cubicBezTo>
                    <a:pt x="20888" y="142713"/>
                    <a:pt x="16615" y="136446"/>
                    <a:pt x="17754" y="129989"/>
                  </a:cubicBezTo>
                  <a:cubicBezTo>
                    <a:pt x="24876" y="91913"/>
                    <a:pt x="19084" y="51842"/>
                    <a:pt x="1327" y="17374"/>
                  </a:cubicBezTo>
                  <a:cubicBezTo>
                    <a:pt x="-1711" y="11487"/>
                    <a:pt x="663" y="4271"/>
                    <a:pt x="6455" y="1327"/>
                  </a:cubicBezTo>
                  <a:cubicBezTo>
                    <a:pt x="12247" y="-1711"/>
                    <a:pt x="19558" y="663"/>
                    <a:pt x="22502" y="6455"/>
                  </a:cubicBezTo>
                  <a:cubicBezTo>
                    <a:pt x="42632" y="45670"/>
                    <a:pt x="49279" y="91058"/>
                    <a:pt x="41208" y="134357"/>
                  </a:cubicBezTo>
                  <a:cubicBezTo>
                    <a:pt x="40163" y="140149"/>
                    <a:pt x="35131" y="144137"/>
                    <a:pt x="29528" y="1441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6" name="Google Shape;1776;p14"/>
            <p:cNvSpPr/>
            <p:nvPr/>
          </p:nvSpPr>
          <p:spPr>
            <a:xfrm>
              <a:off x="310498" y="4178371"/>
              <a:ext cx="94634" cy="225039"/>
            </a:xfrm>
            <a:custGeom>
              <a:avLst/>
              <a:gdLst/>
              <a:ahLst/>
              <a:cxnLst/>
              <a:rect l="l" t="t" r="r" b="b"/>
              <a:pathLst>
                <a:path w="94634" h="225039" extrusionOk="0">
                  <a:moveTo>
                    <a:pt x="80424" y="225039"/>
                  </a:moveTo>
                  <a:cubicBezTo>
                    <a:pt x="80424" y="225039"/>
                    <a:pt x="80329" y="225039"/>
                    <a:pt x="80329" y="225039"/>
                  </a:cubicBezTo>
                  <a:cubicBezTo>
                    <a:pt x="73777" y="224944"/>
                    <a:pt x="68460" y="219532"/>
                    <a:pt x="68555" y="212980"/>
                  </a:cubicBezTo>
                  <a:lnTo>
                    <a:pt x="70264" y="47192"/>
                  </a:lnTo>
                  <a:cubicBezTo>
                    <a:pt x="50609" y="78621"/>
                    <a:pt x="34846" y="112330"/>
                    <a:pt x="23357" y="147652"/>
                  </a:cubicBezTo>
                  <a:cubicBezTo>
                    <a:pt x="21363" y="153919"/>
                    <a:pt x="14621" y="157338"/>
                    <a:pt x="8259" y="155344"/>
                  </a:cubicBezTo>
                  <a:cubicBezTo>
                    <a:pt x="1992" y="153350"/>
                    <a:pt x="-1426" y="146513"/>
                    <a:pt x="568" y="140246"/>
                  </a:cubicBezTo>
                  <a:cubicBezTo>
                    <a:pt x="14811" y="96567"/>
                    <a:pt x="35131" y="55358"/>
                    <a:pt x="61148" y="17471"/>
                  </a:cubicBezTo>
                  <a:cubicBezTo>
                    <a:pt x="62288" y="13294"/>
                    <a:pt x="64946" y="9305"/>
                    <a:pt x="67795" y="5222"/>
                  </a:cubicBezTo>
                  <a:cubicBezTo>
                    <a:pt x="68935" y="3608"/>
                    <a:pt x="70739" y="950"/>
                    <a:pt x="71118" y="0"/>
                  </a:cubicBezTo>
                  <a:cubicBezTo>
                    <a:pt x="71118" y="0"/>
                    <a:pt x="70834" y="760"/>
                    <a:pt x="70739" y="1994"/>
                  </a:cubicBezTo>
                  <a:lnTo>
                    <a:pt x="94477" y="285"/>
                  </a:lnTo>
                  <a:cubicBezTo>
                    <a:pt x="94667" y="1519"/>
                    <a:pt x="94667" y="2659"/>
                    <a:pt x="94572" y="3798"/>
                  </a:cubicBezTo>
                  <a:lnTo>
                    <a:pt x="92388" y="213170"/>
                  </a:lnTo>
                  <a:cubicBezTo>
                    <a:pt x="92293" y="219722"/>
                    <a:pt x="86976" y="225039"/>
                    <a:pt x="80424" y="22503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7" name="Google Shape;1777;p14"/>
            <p:cNvSpPr/>
            <p:nvPr/>
          </p:nvSpPr>
          <p:spPr>
            <a:xfrm>
              <a:off x="437069" y="4106586"/>
              <a:ext cx="189929" cy="221620"/>
            </a:xfrm>
            <a:custGeom>
              <a:avLst/>
              <a:gdLst/>
              <a:ahLst/>
              <a:cxnLst/>
              <a:rect l="l" t="t" r="r" b="b"/>
              <a:pathLst>
                <a:path w="189929" h="221620" extrusionOk="0">
                  <a:moveTo>
                    <a:pt x="74159" y="221621"/>
                  </a:moveTo>
                  <a:cubicBezTo>
                    <a:pt x="69031" y="221621"/>
                    <a:pt x="64188" y="218203"/>
                    <a:pt x="62669" y="213075"/>
                  </a:cubicBezTo>
                  <a:lnTo>
                    <a:pt x="0" y="0"/>
                  </a:lnTo>
                  <a:lnTo>
                    <a:pt x="29341" y="23074"/>
                  </a:lnTo>
                  <a:cubicBezTo>
                    <a:pt x="76722" y="60295"/>
                    <a:pt x="146798" y="127237"/>
                    <a:pt x="188102" y="193230"/>
                  </a:cubicBezTo>
                  <a:cubicBezTo>
                    <a:pt x="191616" y="198832"/>
                    <a:pt x="189907" y="206238"/>
                    <a:pt x="184304" y="209657"/>
                  </a:cubicBezTo>
                  <a:cubicBezTo>
                    <a:pt x="178702" y="213170"/>
                    <a:pt x="171296" y="211461"/>
                    <a:pt x="167877" y="205859"/>
                  </a:cubicBezTo>
                  <a:cubicBezTo>
                    <a:pt x="137872" y="157812"/>
                    <a:pt x="88591" y="105588"/>
                    <a:pt x="44533" y="66847"/>
                  </a:cubicBezTo>
                  <a:lnTo>
                    <a:pt x="85553" y="206333"/>
                  </a:lnTo>
                  <a:cubicBezTo>
                    <a:pt x="87452" y="212695"/>
                    <a:pt x="83844" y="219342"/>
                    <a:pt x="77482" y="221146"/>
                  </a:cubicBezTo>
                  <a:cubicBezTo>
                    <a:pt x="76437" y="221526"/>
                    <a:pt x="75298" y="221621"/>
                    <a:pt x="74159" y="22162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8" name="Google Shape;1778;p14"/>
            <p:cNvSpPr/>
            <p:nvPr/>
          </p:nvSpPr>
          <p:spPr>
            <a:xfrm>
              <a:off x="444381" y="4103505"/>
              <a:ext cx="239476" cy="111611"/>
            </a:xfrm>
            <a:custGeom>
              <a:avLst/>
              <a:gdLst/>
              <a:ahLst/>
              <a:cxnLst/>
              <a:rect l="l" t="t" r="r" b="b"/>
              <a:pathLst>
                <a:path w="239476" h="111611" extrusionOk="0">
                  <a:moveTo>
                    <a:pt x="227603" y="111612"/>
                  </a:moveTo>
                  <a:cubicBezTo>
                    <a:pt x="226179" y="111612"/>
                    <a:pt x="224659" y="111327"/>
                    <a:pt x="223235" y="110757"/>
                  </a:cubicBezTo>
                  <a:lnTo>
                    <a:pt x="0" y="23780"/>
                  </a:lnTo>
                  <a:lnTo>
                    <a:pt x="55453" y="20837"/>
                  </a:lnTo>
                  <a:cubicBezTo>
                    <a:pt x="79666" y="19602"/>
                    <a:pt x="108437" y="14950"/>
                    <a:pt x="136258" y="10582"/>
                  </a:cubicBezTo>
                  <a:cubicBezTo>
                    <a:pt x="164649" y="6024"/>
                    <a:pt x="194084" y="1371"/>
                    <a:pt x="219532" y="42"/>
                  </a:cubicBezTo>
                  <a:cubicBezTo>
                    <a:pt x="226369" y="-528"/>
                    <a:pt x="231781" y="4790"/>
                    <a:pt x="232066" y="11341"/>
                  </a:cubicBezTo>
                  <a:cubicBezTo>
                    <a:pt x="232446" y="17893"/>
                    <a:pt x="227318" y="23590"/>
                    <a:pt x="220766" y="23875"/>
                  </a:cubicBezTo>
                  <a:cubicBezTo>
                    <a:pt x="196553" y="25110"/>
                    <a:pt x="167782" y="29762"/>
                    <a:pt x="139961" y="34130"/>
                  </a:cubicBezTo>
                  <a:cubicBezTo>
                    <a:pt x="128662" y="35934"/>
                    <a:pt x="117267" y="37738"/>
                    <a:pt x="105968" y="39353"/>
                  </a:cubicBezTo>
                  <a:lnTo>
                    <a:pt x="231876" y="88443"/>
                  </a:lnTo>
                  <a:cubicBezTo>
                    <a:pt x="238048" y="90817"/>
                    <a:pt x="241086" y="97749"/>
                    <a:pt x="238618" y="103921"/>
                  </a:cubicBezTo>
                  <a:cubicBezTo>
                    <a:pt x="236813" y="108668"/>
                    <a:pt x="232351" y="111612"/>
                    <a:pt x="227603" y="11161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79" name="Google Shape;1779;p14"/>
            <p:cNvSpPr/>
            <p:nvPr/>
          </p:nvSpPr>
          <p:spPr>
            <a:xfrm>
              <a:off x="479373" y="3980252"/>
              <a:ext cx="122866" cy="98417"/>
            </a:xfrm>
            <a:custGeom>
              <a:avLst/>
              <a:gdLst/>
              <a:ahLst/>
              <a:cxnLst/>
              <a:rect l="l" t="t" r="r" b="b"/>
              <a:pathLst>
                <a:path w="122866" h="98417" extrusionOk="0">
                  <a:moveTo>
                    <a:pt x="12010" y="98417"/>
                  </a:moveTo>
                  <a:cubicBezTo>
                    <a:pt x="8402" y="98417"/>
                    <a:pt x="4794" y="96803"/>
                    <a:pt x="2420" y="93670"/>
                  </a:cubicBezTo>
                  <a:cubicBezTo>
                    <a:pt x="-1568" y="88447"/>
                    <a:pt x="-524" y="80946"/>
                    <a:pt x="4794" y="76958"/>
                  </a:cubicBezTo>
                  <a:lnTo>
                    <a:pt x="103735" y="2420"/>
                  </a:lnTo>
                  <a:cubicBezTo>
                    <a:pt x="109052" y="-1568"/>
                    <a:pt x="116554" y="-524"/>
                    <a:pt x="120447" y="4794"/>
                  </a:cubicBezTo>
                  <a:cubicBezTo>
                    <a:pt x="124435" y="10111"/>
                    <a:pt x="123390" y="17517"/>
                    <a:pt x="118073" y="21505"/>
                  </a:cubicBezTo>
                  <a:lnTo>
                    <a:pt x="19132" y="96044"/>
                  </a:lnTo>
                  <a:cubicBezTo>
                    <a:pt x="17043" y="97658"/>
                    <a:pt x="14479" y="98417"/>
                    <a:pt x="12010" y="984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0" name="Google Shape;1780;p14"/>
            <p:cNvSpPr/>
            <p:nvPr/>
          </p:nvSpPr>
          <p:spPr>
            <a:xfrm>
              <a:off x="357273" y="3872775"/>
              <a:ext cx="69862" cy="193740"/>
            </a:xfrm>
            <a:custGeom>
              <a:avLst/>
              <a:gdLst/>
              <a:ahLst/>
              <a:cxnLst/>
              <a:rect l="l" t="t" r="r" b="b"/>
              <a:pathLst>
                <a:path w="69862" h="193740" extrusionOk="0">
                  <a:moveTo>
                    <a:pt x="57863" y="193741"/>
                  </a:moveTo>
                  <a:cubicBezTo>
                    <a:pt x="52640" y="193741"/>
                    <a:pt x="47798" y="190228"/>
                    <a:pt x="46373" y="184910"/>
                  </a:cubicBezTo>
                  <a:lnTo>
                    <a:pt x="416" y="15039"/>
                  </a:lnTo>
                  <a:cubicBezTo>
                    <a:pt x="-1293" y="8677"/>
                    <a:pt x="2410" y="2125"/>
                    <a:pt x="8867" y="416"/>
                  </a:cubicBezTo>
                  <a:cubicBezTo>
                    <a:pt x="15229" y="-1293"/>
                    <a:pt x="21780" y="2410"/>
                    <a:pt x="23490" y="8867"/>
                  </a:cubicBezTo>
                  <a:lnTo>
                    <a:pt x="69447" y="178738"/>
                  </a:lnTo>
                  <a:cubicBezTo>
                    <a:pt x="71156" y="185100"/>
                    <a:pt x="67453" y="191652"/>
                    <a:pt x="60996" y="193361"/>
                  </a:cubicBezTo>
                  <a:cubicBezTo>
                    <a:pt x="59952" y="193646"/>
                    <a:pt x="58907" y="193741"/>
                    <a:pt x="57863" y="19374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1" name="Google Shape;1781;p14"/>
            <p:cNvSpPr/>
            <p:nvPr/>
          </p:nvSpPr>
          <p:spPr>
            <a:xfrm>
              <a:off x="292073" y="3940130"/>
              <a:ext cx="98851" cy="158004"/>
            </a:xfrm>
            <a:custGeom>
              <a:avLst/>
              <a:gdLst/>
              <a:ahLst/>
              <a:cxnLst/>
              <a:rect l="l" t="t" r="r" b="b"/>
              <a:pathLst>
                <a:path w="98851" h="158004" extrusionOk="0">
                  <a:moveTo>
                    <a:pt x="86980" y="158005"/>
                  </a:moveTo>
                  <a:cubicBezTo>
                    <a:pt x="82802" y="158005"/>
                    <a:pt x="78719" y="155821"/>
                    <a:pt x="76535" y="151928"/>
                  </a:cubicBezTo>
                  <a:lnTo>
                    <a:pt x="1522" y="17759"/>
                  </a:lnTo>
                  <a:cubicBezTo>
                    <a:pt x="-1707" y="11967"/>
                    <a:pt x="382" y="4750"/>
                    <a:pt x="6080" y="1522"/>
                  </a:cubicBezTo>
                  <a:cubicBezTo>
                    <a:pt x="11872" y="-1707"/>
                    <a:pt x="19088" y="382"/>
                    <a:pt x="22317" y="6080"/>
                  </a:cubicBezTo>
                  <a:lnTo>
                    <a:pt x="97330" y="140249"/>
                  </a:lnTo>
                  <a:cubicBezTo>
                    <a:pt x="100558" y="146041"/>
                    <a:pt x="98469" y="153257"/>
                    <a:pt x="92772" y="156485"/>
                  </a:cubicBezTo>
                  <a:cubicBezTo>
                    <a:pt x="90968" y="157530"/>
                    <a:pt x="88974" y="158005"/>
                    <a:pt x="86980" y="1580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2" name="Google Shape;1782;p14"/>
            <p:cNvSpPr/>
            <p:nvPr/>
          </p:nvSpPr>
          <p:spPr>
            <a:xfrm>
              <a:off x="219637" y="3945309"/>
              <a:ext cx="116581" cy="125859"/>
            </a:xfrm>
            <a:custGeom>
              <a:avLst/>
              <a:gdLst/>
              <a:ahLst/>
              <a:cxnLst/>
              <a:rect l="l" t="t" r="r" b="b"/>
              <a:pathLst>
                <a:path w="116581" h="125859" extrusionOk="0">
                  <a:moveTo>
                    <a:pt x="104628" y="125860"/>
                  </a:moveTo>
                  <a:cubicBezTo>
                    <a:pt x="101399" y="125860"/>
                    <a:pt x="98171" y="124530"/>
                    <a:pt x="95797" y="121967"/>
                  </a:cubicBezTo>
                  <a:lnTo>
                    <a:pt x="3123" y="19987"/>
                  </a:lnTo>
                  <a:cubicBezTo>
                    <a:pt x="-1340" y="15144"/>
                    <a:pt x="-960" y="7548"/>
                    <a:pt x="3882" y="3085"/>
                  </a:cubicBezTo>
                  <a:cubicBezTo>
                    <a:pt x="8725" y="-1283"/>
                    <a:pt x="16321" y="-998"/>
                    <a:pt x="20784" y="3845"/>
                  </a:cubicBezTo>
                  <a:lnTo>
                    <a:pt x="113459" y="105825"/>
                  </a:lnTo>
                  <a:cubicBezTo>
                    <a:pt x="117921" y="110667"/>
                    <a:pt x="117541" y="118264"/>
                    <a:pt x="112699" y="122726"/>
                  </a:cubicBezTo>
                  <a:cubicBezTo>
                    <a:pt x="110325" y="124815"/>
                    <a:pt x="107476" y="125860"/>
                    <a:pt x="104628" y="1258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3" name="Google Shape;1783;p14"/>
            <p:cNvSpPr/>
            <p:nvPr/>
          </p:nvSpPr>
          <p:spPr>
            <a:xfrm>
              <a:off x="171537" y="4027541"/>
              <a:ext cx="167648" cy="125286"/>
            </a:xfrm>
            <a:custGeom>
              <a:avLst/>
              <a:gdLst/>
              <a:ahLst/>
              <a:cxnLst/>
              <a:rect l="l" t="t" r="r" b="b"/>
              <a:pathLst>
                <a:path w="167648" h="125286" extrusionOk="0">
                  <a:moveTo>
                    <a:pt x="155672" y="125287"/>
                  </a:moveTo>
                  <a:cubicBezTo>
                    <a:pt x="152538" y="125287"/>
                    <a:pt x="149500" y="124052"/>
                    <a:pt x="147126" y="121679"/>
                  </a:cubicBezTo>
                  <a:cubicBezTo>
                    <a:pt x="106771" y="80279"/>
                    <a:pt x="59579" y="46950"/>
                    <a:pt x="6975" y="22832"/>
                  </a:cubicBezTo>
                  <a:cubicBezTo>
                    <a:pt x="993" y="20079"/>
                    <a:pt x="-1666" y="12957"/>
                    <a:pt x="1088" y="6975"/>
                  </a:cubicBezTo>
                  <a:cubicBezTo>
                    <a:pt x="3842" y="993"/>
                    <a:pt x="10963" y="-1666"/>
                    <a:pt x="16945" y="1088"/>
                  </a:cubicBezTo>
                  <a:cubicBezTo>
                    <a:pt x="72208" y="26441"/>
                    <a:pt x="121774" y="61383"/>
                    <a:pt x="164218" y="104967"/>
                  </a:cubicBezTo>
                  <a:cubicBezTo>
                    <a:pt x="168870" y="109714"/>
                    <a:pt x="168775" y="117216"/>
                    <a:pt x="164028" y="121868"/>
                  </a:cubicBezTo>
                  <a:cubicBezTo>
                    <a:pt x="161654" y="124147"/>
                    <a:pt x="158615" y="125287"/>
                    <a:pt x="155672" y="12528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4" name="Google Shape;1784;p14"/>
            <p:cNvSpPr/>
            <p:nvPr/>
          </p:nvSpPr>
          <p:spPr>
            <a:xfrm>
              <a:off x="121555" y="4115828"/>
              <a:ext cx="203374" cy="53901"/>
            </a:xfrm>
            <a:custGeom>
              <a:avLst/>
              <a:gdLst/>
              <a:ahLst/>
              <a:cxnLst/>
              <a:rect l="l" t="t" r="r" b="b"/>
              <a:pathLst>
                <a:path w="203374" h="53901" extrusionOk="0">
                  <a:moveTo>
                    <a:pt x="178022" y="53902"/>
                  </a:moveTo>
                  <a:cubicBezTo>
                    <a:pt x="176028" y="53902"/>
                    <a:pt x="174034" y="53427"/>
                    <a:pt x="172230" y="52382"/>
                  </a:cubicBezTo>
                  <a:cubicBezTo>
                    <a:pt x="167957" y="50009"/>
                    <a:pt x="165773" y="45451"/>
                    <a:pt x="166153" y="40893"/>
                  </a:cubicBezTo>
                  <a:lnTo>
                    <a:pt x="10620" y="23801"/>
                  </a:lnTo>
                  <a:cubicBezTo>
                    <a:pt x="4068" y="23042"/>
                    <a:pt x="-680" y="17155"/>
                    <a:pt x="80" y="10603"/>
                  </a:cubicBezTo>
                  <a:cubicBezTo>
                    <a:pt x="839" y="4051"/>
                    <a:pt x="6632" y="-601"/>
                    <a:pt x="13278" y="63"/>
                  </a:cubicBezTo>
                  <a:lnTo>
                    <a:pt x="203375" y="20953"/>
                  </a:lnTo>
                  <a:lnTo>
                    <a:pt x="188562" y="47730"/>
                  </a:lnTo>
                  <a:cubicBezTo>
                    <a:pt x="186283" y="51718"/>
                    <a:pt x="182200" y="53902"/>
                    <a:pt x="178022" y="5390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5" name="Google Shape;1785;p14"/>
            <p:cNvSpPr/>
            <p:nvPr/>
          </p:nvSpPr>
          <p:spPr>
            <a:xfrm>
              <a:off x="174530" y="4168454"/>
              <a:ext cx="151075" cy="61855"/>
            </a:xfrm>
            <a:custGeom>
              <a:avLst/>
              <a:gdLst/>
              <a:ahLst/>
              <a:cxnLst/>
              <a:rect l="l" t="t" r="r" b="b"/>
              <a:pathLst>
                <a:path w="151075" h="61855" extrusionOk="0">
                  <a:moveTo>
                    <a:pt x="11957" y="61856"/>
                  </a:moveTo>
                  <a:cubicBezTo>
                    <a:pt x="7874" y="61856"/>
                    <a:pt x="3886" y="59767"/>
                    <a:pt x="1702" y="56064"/>
                  </a:cubicBezTo>
                  <a:cubicBezTo>
                    <a:pt x="-1716" y="50366"/>
                    <a:pt x="183" y="43055"/>
                    <a:pt x="5880" y="39732"/>
                  </a:cubicBezTo>
                  <a:cubicBezTo>
                    <a:pt x="46046" y="15803"/>
                    <a:pt x="91908" y="2035"/>
                    <a:pt x="138625" y="41"/>
                  </a:cubicBezTo>
                  <a:cubicBezTo>
                    <a:pt x="145272" y="-528"/>
                    <a:pt x="150779" y="4884"/>
                    <a:pt x="151064" y="11436"/>
                  </a:cubicBezTo>
                  <a:cubicBezTo>
                    <a:pt x="151349" y="17987"/>
                    <a:pt x="146221" y="23590"/>
                    <a:pt x="139670" y="23874"/>
                  </a:cubicBezTo>
                  <a:cubicBezTo>
                    <a:pt x="96941" y="25679"/>
                    <a:pt x="54876" y="38212"/>
                    <a:pt x="18129" y="60147"/>
                  </a:cubicBezTo>
                  <a:cubicBezTo>
                    <a:pt x="16230" y="61286"/>
                    <a:pt x="14046" y="61856"/>
                    <a:pt x="11957" y="6185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6" name="Google Shape;1786;p14"/>
            <p:cNvSpPr/>
            <p:nvPr/>
          </p:nvSpPr>
          <p:spPr>
            <a:xfrm>
              <a:off x="234291" y="4160709"/>
              <a:ext cx="133272" cy="183069"/>
            </a:xfrm>
            <a:custGeom>
              <a:avLst/>
              <a:gdLst/>
              <a:ahLst/>
              <a:cxnLst/>
              <a:rect l="l" t="t" r="r" b="b"/>
              <a:pathLst>
                <a:path w="133272" h="183069" extrusionOk="0">
                  <a:moveTo>
                    <a:pt x="52277" y="183070"/>
                  </a:moveTo>
                  <a:cubicBezTo>
                    <a:pt x="50568" y="183070"/>
                    <a:pt x="48954" y="182690"/>
                    <a:pt x="47340" y="181930"/>
                  </a:cubicBezTo>
                  <a:cubicBezTo>
                    <a:pt x="41358" y="179177"/>
                    <a:pt x="38699" y="172055"/>
                    <a:pt x="41453" y="166073"/>
                  </a:cubicBezTo>
                  <a:cubicBezTo>
                    <a:pt x="51233" y="144899"/>
                    <a:pt x="57595" y="125148"/>
                    <a:pt x="64431" y="104354"/>
                  </a:cubicBezTo>
                  <a:cubicBezTo>
                    <a:pt x="66425" y="98182"/>
                    <a:pt x="68514" y="91915"/>
                    <a:pt x="70603" y="85648"/>
                  </a:cubicBezTo>
                  <a:lnTo>
                    <a:pt x="19708" y="129706"/>
                  </a:lnTo>
                  <a:cubicBezTo>
                    <a:pt x="14676" y="133979"/>
                    <a:pt x="7175" y="133504"/>
                    <a:pt x="2902" y="128472"/>
                  </a:cubicBezTo>
                  <a:cubicBezTo>
                    <a:pt x="-1371" y="123439"/>
                    <a:pt x="-896" y="115938"/>
                    <a:pt x="4136" y="111665"/>
                  </a:cubicBezTo>
                  <a:lnTo>
                    <a:pt x="133273" y="0"/>
                  </a:lnTo>
                  <a:lnTo>
                    <a:pt x="110199" y="50135"/>
                  </a:lnTo>
                  <a:cubicBezTo>
                    <a:pt x="100419" y="71310"/>
                    <a:pt x="94057" y="91060"/>
                    <a:pt x="87220" y="111855"/>
                  </a:cubicBezTo>
                  <a:cubicBezTo>
                    <a:pt x="80479" y="132460"/>
                    <a:pt x="73547" y="153729"/>
                    <a:pt x="63197" y="176138"/>
                  </a:cubicBezTo>
                  <a:cubicBezTo>
                    <a:pt x="61108" y="180411"/>
                    <a:pt x="56835" y="183070"/>
                    <a:pt x="52277" y="1830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7" name="Google Shape;1787;p14"/>
            <p:cNvSpPr/>
            <p:nvPr/>
          </p:nvSpPr>
          <p:spPr>
            <a:xfrm>
              <a:off x="348663" y="4215488"/>
              <a:ext cx="55942" cy="152504"/>
            </a:xfrm>
            <a:custGeom>
              <a:avLst/>
              <a:gdLst/>
              <a:ahLst/>
              <a:cxnLst/>
              <a:rect l="l" t="t" r="r" b="b"/>
              <a:pathLst>
                <a:path w="55942" h="152504" extrusionOk="0">
                  <a:moveTo>
                    <a:pt x="11969" y="152505"/>
                  </a:moveTo>
                  <a:cubicBezTo>
                    <a:pt x="11874" y="152505"/>
                    <a:pt x="11684" y="152505"/>
                    <a:pt x="11589" y="152505"/>
                  </a:cubicBezTo>
                  <a:cubicBezTo>
                    <a:pt x="5038" y="152315"/>
                    <a:pt x="-185" y="146807"/>
                    <a:pt x="5" y="140256"/>
                  </a:cubicBezTo>
                  <a:cubicBezTo>
                    <a:pt x="1334" y="94203"/>
                    <a:pt x="12824" y="47961"/>
                    <a:pt x="33239" y="6656"/>
                  </a:cubicBezTo>
                  <a:cubicBezTo>
                    <a:pt x="36182" y="769"/>
                    <a:pt x="43304" y="-1700"/>
                    <a:pt x="49286" y="1244"/>
                  </a:cubicBezTo>
                  <a:cubicBezTo>
                    <a:pt x="55173" y="4188"/>
                    <a:pt x="57642" y="11309"/>
                    <a:pt x="54698" y="17291"/>
                  </a:cubicBezTo>
                  <a:cubicBezTo>
                    <a:pt x="35802" y="55557"/>
                    <a:pt x="25168" y="98381"/>
                    <a:pt x="23933" y="141015"/>
                  </a:cubicBezTo>
                  <a:cubicBezTo>
                    <a:pt x="23648" y="147377"/>
                    <a:pt x="18331" y="152505"/>
                    <a:pt x="11969" y="1525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8" name="Google Shape;1788;p14"/>
            <p:cNvSpPr/>
            <p:nvPr/>
          </p:nvSpPr>
          <p:spPr>
            <a:xfrm>
              <a:off x="447899" y="4201965"/>
              <a:ext cx="80131" cy="133837"/>
            </a:xfrm>
            <a:custGeom>
              <a:avLst/>
              <a:gdLst/>
              <a:ahLst/>
              <a:cxnLst/>
              <a:rect l="l" t="t" r="r" b="b"/>
              <a:pathLst>
                <a:path w="80131" h="133837" extrusionOk="0">
                  <a:moveTo>
                    <a:pt x="68172" y="133838"/>
                  </a:moveTo>
                  <a:cubicBezTo>
                    <a:pt x="63804" y="133838"/>
                    <a:pt x="59626" y="131464"/>
                    <a:pt x="57537" y="127286"/>
                  </a:cubicBezTo>
                  <a:lnTo>
                    <a:pt x="1325" y="17330"/>
                  </a:lnTo>
                  <a:cubicBezTo>
                    <a:pt x="-1714" y="11443"/>
                    <a:pt x="660" y="4227"/>
                    <a:pt x="6547" y="1283"/>
                  </a:cubicBezTo>
                  <a:cubicBezTo>
                    <a:pt x="12434" y="-1661"/>
                    <a:pt x="19651" y="618"/>
                    <a:pt x="22594" y="6505"/>
                  </a:cubicBezTo>
                  <a:lnTo>
                    <a:pt x="78807" y="116461"/>
                  </a:lnTo>
                  <a:cubicBezTo>
                    <a:pt x="81845" y="122348"/>
                    <a:pt x="79471" y="129565"/>
                    <a:pt x="73584" y="132508"/>
                  </a:cubicBezTo>
                  <a:cubicBezTo>
                    <a:pt x="71875" y="133458"/>
                    <a:pt x="69976" y="133838"/>
                    <a:pt x="68172" y="13383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89" name="Google Shape;1789;p14"/>
            <p:cNvSpPr/>
            <p:nvPr/>
          </p:nvSpPr>
          <p:spPr>
            <a:xfrm>
              <a:off x="529585" y="4162294"/>
              <a:ext cx="113311" cy="107896"/>
            </a:xfrm>
            <a:custGeom>
              <a:avLst/>
              <a:gdLst/>
              <a:ahLst/>
              <a:cxnLst/>
              <a:rect l="l" t="t" r="r" b="b"/>
              <a:pathLst>
                <a:path w="113311" h="107896" extrusionOk="0">
                  <a:moveTo>
                    <a:pt x="101284" y="107896"/>
                  </a:moveTo>
                  <a:cubicBezTo>
                    <a:pt x="98340" y="107896"/>
                    <a:pt x="95397" y="106852"/>
                    <a:pt x="93118" y="104668"/>
                  </a:cubicBezTo>
                  <a:lnTo>
                    <a:pt x="3767" y="20634"/>
                  </a:lnTo>
                  <a:cubicBezTo>
                    <a:pt x="-1076" y="16077"/>
                    <a:pt x="-1266" y="8575"/>
                    <a:pt x="3292" y="3733"/>
                  </a:cubicBezTo>
                  <a:cubicBezTo>
                    <a:pt x="7850" y="-1015"/>
                    <a:pt x="15351" y="-1300"/>
                    <a:pt x="20194" y="3258"/>
                  </a:cubicBezTo>
                  <a:lnTo>
                    <a:pt x="109545" y="87292"/>
                  </a:lnTo>
                  <a:cubicBezTo>
                    <a:pt x="114387" y="91849"/>
                    <a:pt x="114577" y="99351"/>
                    <a:pt x="110020" y="104193"/>
                  </a:cubicBezTo>
                  <a:cubicBezTo>
                    <a:pt x="107646" y="106567"/>
                    <a:pt x="104417" y="107896"/>
                    <a:pt x="101284" y="1078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0" name="Google Shape;1790;p14"/>
            <p:cNvSpPr/>
            <p:nvPr/>
          </p:nvSpPr>
          <p:spPr>
            <a:xfrm>
              <a:off x="322626" y="3912477"/>
              <a:ext cx="91203" cy="165527"/>
            </a:xfrm>
            <a:custGeom>
              <a:avLst/>
              <a:gdLst/>
              <a:ahLst/>
              <a:cxnLst/>
              <a:rect l="l" t="t" r="r" b="b"/>
              <a:pathLst>
                <a:path w="91203" h="165527" extrusionOk="0">
                  <a:moveTo>
                    <a:pt x="79215" y="165528"/>
                  </a:moveTo>
                  <a:cubicBezTo>
                    <a:pt x="74753" y="165528"/>
                    <a:pt x="70480" y="162964"/>
                    <a:pt x="68391" y="158691"/>
                  </a:cubicBezTo>
                  <a:lnTo>
                    <a:pt x="1164" y="17116"/>
                  </a:lnTo>
                  <a:cubicBezTo>
                    <a:pt x="-1685" y="11134"/>
                    <a:pt x="879" y="4012"/>
                    <a:pt x="6861" y="1164"/>
                  </a:cubicBezTo>
                  <a:cubicBezTo>
                    <a:pt x="12843" y="-1685"/>
                    <a:pt x="19964" y="879"/>
                    <a:pt x="22813" y="6861"/>
                  </a:cubicBezTo>
                  <a:lnTo>
                    <a:pt x="90040" y="148436"/>
                  </a:lnTo>
                  <a:cubicBezTo>
                    <a:pt x="92889" y="154418"/>
                    <a:pt x="90325" y="161540"/>
                    <a:pt x="84343" y="164388"/>
                  </a:cubicBezTo>
                  <a:cubicBezTo>
                    <a:pt x="82729" y="165148"/>
                    <a:pt x="80924" y="165528"/>
                    <a:pt x="79215" y="16552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1" name="Google Shape;1791;p14"/>
            <p:cNvSpPr/>
            <p:nvPr/>
          </p:nvSpPr>
          <p:spPr>
            <a:xfrm>
              <a:off x="416358" y="3872515"/>
              <a:ext cx="30787" cy="169218"/>
            </a:xfrm>
            <a:custGeom>
              <a:avLst/>
              <a:gdLst/>
              <a:ahLst/>
              <a:cxnLst/>
              <a:rect l="l" t="t" r="r" b="b"/>
              <a:pathLst>
                <a:path w="30787" h="169218" extrusionOk="0">
                  <a:moveTo>
                    <a:pt x="18812" y="169218"/>
                  </a:moveTo>
                  <a:cubicBezTo>
                    <a:pt x="12450" y="169218"/>
                    <a:pt x="7228" y="164281"/>
                    <a:pt x="6848" y="157824"/>
                  </a:cubicBezTo>
                  <a:lnTo>
                    <a:pt x="12" y="12545"/>
                  </a:lnTo>
                  <a:cubicBezTo>
                    <a:pt x="-273" y="5993"/>
                    <a:pt x="4759" y="391"/>
                    <a:pt x="11406" y="12"/>
                  </a:cubicBezTo>
                  <a:cubicBezTo>
                    <a:pt x="18053" y="-273"/>
                    <a:pt x="23560" y="4759"/>
                    <a:pt x="23940" y="11406"/>
                  </a:cubicBezTo>
                  <a:lnTo>
                    <a:pt x="30776" y="156684"/>
                  </a:lnTo>
                  <a:cubicBezTo>
                    <a:pt x="31061" y="163236"/>
                    <a:pt x="26029" y="168838"/>
                    <a:pt x="19382" y="169218"/>
                  </a:cubicBezTo>
                  <a:cubicBezTo>
                    <a:pt x="19192" y="169218"/>
                    <a:pt x="19002" y="169218"/>
                    <a:pt x="18812" y="16921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2" name="Google Shape;1792;p14"/>
            <p:cNvSpPr/>
            <p:nvPr/>
          </p:nvSpPr>
          <p:spPr>
            <a:xfrm>
              <a:off x="462764" y="4190582"/>
              <a:ext cx="116202" cy="136865"/>
            </a:xfrm>
            <a:custGeom>
              <a:avLst/>
              <a:gdLst/>
              <a:ahLst/>
              <a:cxnLst/>
              <a:rect l="l" t="t" r="r" b="b"/>
              <a:pathLst>
                <a:path w="116202" h="136865" extrusionOk="0">
                  <a:moveTo>
                    <a:pt x="104296" y="136865"/>
                  </a:moveTo>
                  <a:cubicBezTo>
                    <a:pt x="100878" y="136865"/>
                    <a:pt x="97365" y="135346"/>
                    <a:pt x="94991" y="132497"/>
                  </a:cubicBezTo>
                  <a:lnTo>
                    <a:pt x="2696" y="19503"/>
                  </a:lnTo>
                  <a:cubicBezTo>
                    <a:pt x="-1482" y="14375"/>
                    <a:pt x="-722" y="6874"/>
                    <a:pt x="4405" y="2696"/>
                  </a:cubicBezTo>
                  <a:cubicBezTo>
                    <a:pt x="9533" y="-1482"/>
                    <a:pt x="17034" y="-722"/>
                    <a:pt x="21212" y="4405"/>
                  </a:cubicBezTo>
                  <a:lnTo>
                    <a:pt x="113507" y="117400"/>
                  </a:lnTo>
                  <a:cubicBezTo>
                    <a:pt x="117685" y="122527"/>
                    <a:pt x="116925" y="130028"/>
                    <a:pt x="111797" y="134206"/>
                  </a:cubicBezTo>
                  <a:cubicBezTo>
                    <a:pt x="109614" y="135916"/>
                    <a:pt x="106860" y="136865"/>
                    <a:pt x="104296" y="13686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3" name="Google Shape;1793;p14"/>
            <p:cNvSpPr/>
            <p:nvPr/>
          </p:nvSpPr>
          <p:spPr>
            <a:xfrm>
              <a:off x="402834" y="4226934"/>
              <a:ext cx="52899" cy="168879"/>
            </a:xfrm>
            <a:custGeom>
              <a:avLst/>
              <a:gdLst/>
              <a:ahLst/>
              <a:cxnLst/>
              <a:rect l="l" t="t" r="r" b="b"/>
              <a:pathLst>
                <a:path w="52899" h="168879" extrusionOk="0">
                  <a:moveTo>
                    <a:pt x="40883" y="168880"/>
                  </a:moveTo>
                  <a:cubicBezTo>
                    <a:pt x="35280" y="168880"/>
                    <a:pt x="30343" y="164987"/>
                    <a:pt x="29203" y="159289"/>
                  </a:cubicBezTo>
                  <a:lnTo>
                    <a:pt x="243" y="14296"/>
                  </a:lnTo>
                  <a:cubicBezTo>
                    <a:pt x="-1087" y="7839"/>
                    <a:pt x="3186" y="1572"/>
                    <a:pt x="9643" y="243"/>
                  </a:cubicBezTo>
                  <a:cubicBezTo>
                    <a:pt x="16100" y="-1087"/>
                    <a:pt x="22367" y="3186"/>
                    <a:pt x="23696" y="9643"/>
                  </a:cubicBezTo>
                  <a:lnTo>
                    <a:pt x="52657" y="154637"/>
                  </a:lnTo>
                  <a:cubicBezTo>
                    <a:pt x="53986" y="161093"/>
                    <a:pt x="49713" y="167360"/>
                    <a:pt x="43256" y="168690"/>
                  </a:cubicBezTo>
                  <a:cubicBezTo>
                    <a:pt x="42497" y="168785"/>
                    <a:pt x="41642" y="168880"/>
                    <a:pt x="40883" y="16888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4" name="Google Shape;1794;p14"/>
            <p:cNvSpPr/>
            <p:nvPr/>
          </p:nvSpPr>
          <p:spPr>
            <a:xfrm>
              <a:off x="155537" y="4055695"/>
              <a:ext cx="160367" cy="107862"/>
            </a:xfrm>
            <a:custGeom>
              <a:avLst/>
              <a:gdLst/>
              <a:ahLst/>
              <a:cxnLst/>
              <a:rect l="l" t="t" r="r" b="b"/>
              <a:pathLst>
                <a:path w="160367" h="107862" extrusionOk="0">
                  <a:moveTo>
                    <a:pt x="148408" y="107863"/>
                  </a:moveTo>
                  <a:cubicBezTo>
                    <a:pt x="146319" y="107863"/>
                    <a:pt x="144135" y="107293"/>
                    <a:pt x="142141" y="106059"/>
                  </a:cubicBezTo>
                  <a:lnTo>
                    <a:pt x="5693" y="22120"/>
                  </a:lnTo>
                  <a:cubicBezTo>
                    <a:pt x="91" y="18702"/>
                    <a:pt x="-1713" y="11295"/>
                    <a:pt x="1800" y="5693"/>
                  </a:cubicBezTo>
                  <a:cubicBezTo>
                    <a:pt x="5218" y="91"/>
                    <a:pt x="12625" y="-1713"/>
                    <a:pt x="18227" y="1800"/>
                  </a:cubicBezTo>
                  <a:lnTo>
                    <a:pt x="154675" y="85739"/>
                  </a:lnTo>
                  <a:cubicBezTo>
                    <a:pt x="160277" y="89157"/>
                    <a:pt x="162081" y="96563"/>
                    <a:pt x="158568" y="102166"/>
                  </a:cubicBezTo>
                  <a:cubicBezTo>
                    <a:pt x="156289" y="105869"/>
                    <a:pt x="152396" y="107863"/>
                    <a:pt x="148408" y="1078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5" name="Google Shape;1795;p14"/>
            <p:cNvSpPr/>
            <p:nvPr/>
          </p:nvSpPr>
          <p:spPr>
            <a:xfrm>
              <a:off x="174128" y="4180349"/>
              <a:ext cx="147588" cy="88132"/>
            </a:xfrm>
            <a:custGeom>
              <a:avLst/>
              <a:gdLst/>
              <a:ahLst/>
              <a:cxnLst/>
              <a:rect l="l" t="t" r="r" b="b"/>
              <a:pathLst>
                <a:path w="147588" h="88132" extrusionOk="0">
                  <a:moveTo>
                    <a:pt x="11980" y="88132"/>
                  </a:moveTo>
                  <a:cubicBezTo>
                    <a:pt x="7707" y="88132"/>
                    <a:pt x="3529" y="85759"/>
                    <a:pt x="1345" y="81676"/>
                  </a:cubicBezTo>
                  <a:cubicBezTo>
                    <a:pt x="-1693" y="75788"/>
                    <a:pt x="585" y="68572"/>
                    <a:pt x="6473" y="65533"/>
                  </a:cubicBezTo>
                  <a:lnTo>
                    <a:pt x="130102" y="1345"/>
                  </a:lnTo>
                  <a:cubicBezTo>
                    <a:pt x="135989" y="-1693"/>
                    <a:pt x="143205" y="586"/>
                    <a:pt x="146244" y="6473"/>
                  </a:cubicBezTo>
                  <a:cubicBezTo>
                    <a:pt x="149282" y="12360"/>
                    <a:pt x="147003" y="19576"/>
                    <a:pt x="141116" y="22615"/>
                  </a:cubicBezTo>
                  <a:lnTo>
                    <a:pt x="17487" y="86803"/>
                  </a:lnTo>
                  <a:cubicBezTo>
                    <a:pt x="15683" y="87658"/>
                    <a:pt x="13879" y="88132"/>
                    <a:pt x="11980" y="881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6" name="Google Shape;1796;p14"/>
            <p:cNvSpPr/>
            <p:nvPr/>
          </p:nvSpPr>
          <p:spPr>
            <a:xfrm>
              <a:off x="482618" y="4060124"/>
              <a:ext cx="179235" cy="64787"/>
            </a:xfrm>
            <a:custGeom>
              <a:avLst/>
              <a:gdLst/>
              <a:ahLst/>
              <a:cxnLst/>
              <a:rect l="l" t="t" r="r" b="b"/>
              <a:pathLst>
                <a:path w="179235" h="64787" extrusionOk="0">
                  <a:moveTo>
                    <a:pt x="11899" y="64787"/>
                  </a:moveTo>
                  <a:cubicBezTo>
                    <a:pt x="6581" y="64787"/>
                    <a:pt x="1739" y="61274"/>
                    <a:pt x="409" y="55862"/>
                  </a:cubicBezTo>
                  <a:cubicBezTo>
                    <a:pt x="-1300" y="49500"/>
                    <a:pt x="2498" y="42948"/>
                    <a:pt x="8955" y="41239"/>
                  </a:cubicBezTo>
                  <a:lnTo>
                    <a:pt x="164204" y="409"/>
                  </a:lnTo>
                  <a:cubicBezTo>
                    <a:pt x="170565" y="-1300"/>
                    <a:pt x="177117" y="2498"/>
                    <a:pt x="178826" y="8955"/>
                  </a:cubicBezTo>
                  <a:cubicBezTo>
                    <a:pt x="180536" y="15317"/>
                    <a:pt x="176737" y="21869"/>
                    <a:pt x="170281" y="23578"/>
                  </a:cubicBezTo>
                  <a:lnTo>
                    <a:pt x="15032" y="64408"/>
                  </a:lnTo>
                  <a:cubicBezTo>
                    <a:pt x="13893" y="64598"/>
                    <a:pt x="12943" y="64787"/>
                    <a:pt x="11899" y="6478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7" name="Google Shape;1797;p14"/>
            <p:cNvSpPr/>
            <p:nvPr/>
          </p:nvSpPr>
          <p:spPr>
            <a:xfrm>
              <a:off x="504128" y="4010610"/>
              <a:ext cx="139727" cy="72047"/>
            </a:xfrm>
            <a:custGeom>
              <a:avLst/>
              <a:gdLst/>
              <a:ahLst/>
              <a:cxnLst/>
              <a:rect l="l" t="t" r="r" b="b"/>
              <a:pathLst>
                <a:path w="139727" h="72047" extrusionOk="0">
                  <a:moveTo>
                    <a:pt x="11942" y="72047"/>
                  </a:moveTo>
                  <a:cubicBezTo>
                    <a:pt x="7289" y="72047"/>
                    <a:pt x="2827" y="69294"/>
                    <a:pt x="928" y="64641"/>
                  </a:cubicBezTo>
                  <a:cubicBezTo>
                    <a:pt x="-1636" y="58564"/>
                    <a:pt x="1307" y="51538"/>
                    <a:pt x="7384" y="49069"/>
                  </a:cubicBezTo>
                  <a:lnTo>
                    <a:pt x="123227" y="928"/>
                  </a:lnTo>
                  <a:cubicBezTo>
                    <a:pt x="129304" y="-1636"/>
                    <a:pt x="136331" y="1307"/>
                    <a:pt x="138800" y="7384"/>
                  </a:cubicBezTo>
                  <a:cubicBezTo>
                    <a:pt x="141363" y="13461"/>
                    <a:pt x="138420" y="20488"/>
                    <a:pt x="132343" y="22957"/>
                  </a:cubicBezTo>
                  <a:lnTo>
                    <a:pt x="16500" y="71098"/>
                  </a:lnTo>
                  <a:cubicBezTo>
                    <a:pt x="14981" y="71763"/>
                    <a:pt x="13461" y="72047"/>
                    <a:pt x="11942" y="720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8" name="Google Shape;1798;p14"/>
            <p:cNvSpPr/>
            <p:nvPr/>
          </p:nvSpPr>
          <p:spPr>
            <a:xfrm>
              <a:off x="199294" y="3979526"/>
              <a:ext cx="124793" cy="142062"/>
            </a:xfrm>
            <a:custGeom>
              <a:avLst/>
              <a:gdLst/>
              <a:ahLst/>
              <a:cxnLst/>
              <a:rect l="l" t="t" r="r" b="b"/>
              <a:pathLst>
                <a:path w="124793" h="142062" extrusionOk="0">
                  <a:moveTo>
                    <a:pt x="112912" y="142063"/>
                  </a:moveTo>
                  <a:cubicBezTo>
                    <a:pt x="109494" y="142063"/>
                    <a:pt x="106170" y="140638"/>
                    <a:pt x="103796" y="137885"/>
                  </a:cubicBezTo>
                  <a:lnTo>
                    <a:pt x="2861" y="19668"/>
                  </a:lnTo>
                  <a:cubicBezTo>
                    <a:pt x="-1412" y="14635"/>
                    <a:pt x="-842" y="7134"/>
                    <a:pt x="4190" y="2861"/>
                  </a:cubicBezTo>
                  <a:cubicBezTo>
                    <a:pt x="9223" y="-1412"/>
                    <a:pt x="16724" y="-842"/>
                    <a:pt x="20997" y="4190"/>
                  </a:cubicBezTo>
                  <a:lnTo>
                    <a:pt x="121933" y="122407"/>
                  </a:lnTo>
                  <a:cubicBezTo>
                    <a:pt x="126205" y="127440"/>
                    <a:pt x="125636" y="134941"/>
                    <a:pt x="120603" y="139214"/>
                  </a:cubicBezTo>
                  <a:cubicBezTo>
                    <a:pt x="118419" y="141113"/>
                    <a:pt x="115666" y="142063"/>
                    <a:pt x="112912" y="1420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799" name="Google Shape;1799;p14"/>
            <p:cNvSpPr/>
            <p:nvPr/>
          </p:nvSpPr>
          <p:spPr>
            <a:xfrm>
              <a:off x="118113" y="4135613"/>
              <a:ext cx="197518" cy="47409"/>
            </a:xfrm>
            <a:custGeom>
              <a:avLst/>
              <a:gdLst/>
              <a:ahLst/>
              <a:cxnLst/>
              <a:rect l="l" t="t" r="r" b="b"/>
              <a:pathLst>
                <a:path w="197518" h="47409" extrusionOk="0">
                  <a:moveTo>
                    <a:pt x="11972" y="47410"/>
                  </a:moveTo>
                  <a:cubicBezTo>
                    <a:pt x="6085" y="47410"/>
                    <a:pt x="958" y="43042"/>
                    <a:pt x="103" y="37060"/>
                  </a:cubicBezTo>
                  <a:cubicBezTo>
                    <a:pt x="-752" y="30508"/>
                    <a:pt x="3806" y="24526"/>
                    <a:pt x="10358" y="23577"/>
                  </a:cubicBezTo>
                  <a:lnTo>
                    <a:pt x="183932" y="123"/>
                  </a:lnTo>
                  <a:cubicBezTo>
                    <a:pt x="190484" y="-826"/>
                    <a:pt x="196466" y="3826"/>
                    <a:pt x="197416" y="10378"/>
                  </a:cubicBezTo>
                  <a:cubicBezTo>
                    <a:pt x="198270" y="16930"/>
                    <a:pt x="193713" y="22912"/>
                    <a:pt x="187161" y="23861"/>
                  </a:cubicBezTo>
                  <a:lnTo>
                    <a:pt x="13586" y="47315"/>
                  </a:lnTo>
                  <a:cubicBezTo>
                    <a:pt x="13017" y="47315"/>
                    <a:pt x="12447" y="47410"/>
                    <a:pt x="11972" y="474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00" name="Google Shape;1800;p14"/>
            <p:cNvSpPr/>
            <p:nvPr/>
          </p:nvSpPr>
          <p:spPr>
            <a:xfrm>
              <a:off x="209067" y="4177523"/>
              <a:ext cx="137653" cy="182303"/>
            </a:xfrm>
            <a:custGeom>
              <a:avLst/>
              <a:gdLst/>
              <a:ahLst/>
              <a:cxnLst/>
              <a:rect l="l" t="t" r="r" b="b"/>
              <a:pathLst>
                <a:path w="137653" h="182303" extrusionOk="0">
                  <a:moveTo>
                    <a:pt x="11889" y="182303"/>
                  </a:moveTo>
                  <a:cubicBezTo>
                    <a:pt x="9515" y="182303"/>
                    <a:pt x="7046" y="181544"/>
                    <a:pt x="4957" y="180024"/>
                  </a:cubicBezTo>
                  <a:cubicBezTo>
                    <a:pt x="-360" y="176131"/>
                    <a:pt x="-1594" y="168725"/>
                    <a:pt x="2204" y="163312"/>
                  </a:cubicBezTo>
                  <a:lnTo>
                    <a:pt x="115958" y="5025"/>
                  </a:lnTo>
                  <a:cubicBezTo>
                    <a:pt x="119756" y="-387"/>
                    <a:pt x="127257" y="-1621"/>
                    <a:pt x="132670" y="2272"/>
                  </a:cubicBezTo>
                  <a:cubicBezTo>
                    <a:pt x="138082" y="6165"/>
                    <a:pt x="139221" y="13571"/>
                    <a:pt x="135423" y="18984"/>
                  </a:cubicBezTo>
                  <a:lnTo>
                    <a:pt x="21669" y="177366"/>
                  </a:lnTo>
                  <a:cubicBezTo>
                    <a:pt x="19295" y="180594"/>
                    <a:pt x="15687" y="182303"/>
                    <a:pt x="11889" y="18230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01" name="Google Shape;1801;p14"/>
            <p:cNvSpPr/>
            <p:nvPr/>
          </p:nvSpPr>
          <p:spPr>
            <a:xfrm>
              <a:off x="304759" y="4234258"/>
              <a:ext cx="69871" cy="172475"/>
            </a:xfrm>
            <a:custGeom>
              <a:avLst/>
              <a:gdLst/>
              <a:ahLst/>
              <a:cxnLst/>
              <a:rect l="l" t="t" r="r" b="b"/>
              <a:pathLst>
                <a:path w="69871" h="172475" extrusionOk="0">
                  <a:moveTo>
                    <a:pt x="11909" y="172475"/>
                  </a:moveTo>
                  <a:cubicBezTo>
                    <a:pt x="10770" y="172475"/>
                    <a:pt x="9536" y="172286"/>
                    <a:pt x="8396" y="171906"/>
                  </a:cubicBezTo>
                  <a:cubicBezTo>
                    <a:pt x="2129" y="169912"/>
                    <a:pt x="-1384" y="163265"/>
                    <a:pt x="515" y="156998"/>
                  </a:cubicBezTo>
                  <a:lnTo>
                    <a:pt x="46567" y="8396"/>
                  </a:lnTo>
                  <a:cubicBezTo>
                    <a:pt x="48561" y="2129"/>
                    <a:pt x="55208" y="-1384"/>
                    <a:pt x="61475" y="515"/>
                  </a:cubicBezTo>
                  <a:cubicBezTo>
                    <a:pt x="67742" y="2509"/>
                    <a:pt x="71255" y="9156"/>
                    <a:pt x="69356" y="15423"/>
                  </a:cubicBezTo>
                  <a:lnTo>
                    <a:pt x="23304" y="164025"/>
                  </a:lnTo>
                  <a:cubicBezTo>
                    <a:pt x="21690" y="169152"/>
                    <a:pt x="17037" y="172475"/>
                    <a:pt x="11909" y="1724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802" name="Google Shape;1802;p14"/>
          <p:cNvGrpSpPr/>
          <p:nvPr/>
        </p:nvGrpSpPr>
        <p:grpSpPr>
          <a:xfrm>
            <a:off x="8950246" y="115268"/>
            <a:ext cx="565743" cy="534123"/>
            <a:chOff x="8950287" y="2449165"/>
            <a:chExt cx="565743" cy="534123"/>
          </a:xfrm>
        </p:grpSpPr>
        <p:grpSp>
          <p:nvGrpSpPr>
            <p:cNvPr id="1803" name="Google Shape;1803;p14"/>
            <p:cNvGrpSpPr/>
            <p:nvPr/>
          </p:nvGrpSpPr>
          <p:grpSpPr>
            <a:xfrm>
              <a:off x="9090351" y="2561032"/>
              <a:ext cx="308978" cy="308977"/>
              <a:chOff x="9090351" y="2561032"/>
              <a:chExt cx="308978" cy="308977"/>
            </a:xfrm>
          </p:grpSpPr>
          <p:sp>
            <p:nvSpPr>
              <p:cNvPr id="1804" name="Google Shape;1804;p14"/>
              <p:cNvSpPr/>
              <p:nvPr/>
            </p:nvSpPr>
            <p:spPr>
              <a:xfrm>
                <a:off x="9102315" y="2572996"/>
                <a:ext cx="285049" cy="285049"/>
              </a:xfrm>
              <a:custGeom>
                <a:avLst/>
                <a:gdLst/>
                <a:ahLst/>
                <a:cxnLst/>
                <a:rect l="l" t="t" r="r" b="b"/>
                <a:pathLst>
                  <a:path w="285049" h="285049" extrusionOk="0">
                    <a:moveTo>
                      <a:pt x="285050" y="142525"/>
                    </a:moveTo>
                    <a:cubicBezTo>
                      <a:pt x="285050" y="221239"/>
                      <a:pt x="221239" y="285050"/>
                      <a:pt x="142525" y="285050"/>
                    </a:cubicBezTo>
                    <a:cubicBezTo>
                      <a:pt x="63811" y="285050"/>
                      <a:pt x="0" y="221239"/>
                      <a:pt x="0" y="142525"/>
                    </a:cubicBezTo>
                    <a:cubicBezTo>
                      <a:pt x="0" y="63811"/>
                      <a:pt x="63811" y="0"/>
                      <a:pt x="142525" y="0"/>
                    </a:cubicBezTo>
                    <a:cubicBezTo>
                      <a:pt x="221239" y="0"/>
                      <a:pt x="285050" y="63811"/>
                      <a:pt x="285050" y="1425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05" name="Google Shape;1805;p14"/>
              <p:cNvSpPr/>
              <p:nvPr/>
            </p:nvSpPr>
            <p:spPr>
              <a:xfrm>
                <a:off x="9090351" y="2561032"/>
                <a:ext cx="308978" cy="308977"/>
              </a:xfrm>
              <a:custGeom>
                <a:avLst/>
                <a:gdLst/>
                <a:ahLst/>
                <a:cxnLst/>
                <a:rect l="l" t="t" r="r" b="b"/>
                <a:pathLst>
                  <a:path w="308978" h="308977" extrusionOk="0">
                    <a:moveTo>
                      <a:pt x="154489" y="308978"/>
                    </a:moveTo>
                    <a:cubicBezTo>
                      <a:pt x="69316" y="308978"/>
                      <a:pt x="0" y="239662"/>
                      <a:pt x="0" y="154489"/>
                    </a:cubicBezTo>
                    <a:cubicBezTo>
                      <a:pt x="0" y="69316"/>
                      <a:pt x="69316" y="0"/>
                      <a:pt x="154489" y="0"/>
                    </a:cubicBezTo>
                    <a:cubicBezTo>
                      <a:pt x="239663" y="0"/>
                      <a:pt x="308978" y="69316"/>
                      <a:pt x="308978" y="154489"/>
                    </a:cubicBezTo>
                    <a:cubicBezTo>
                      <a:pt x="308978" y="239662"/>
                      <a:pt x="239663" y="308978"/>
                      <a:pt x="154489" y="308978"/>
                    </a:cubicBezTo>
                    <a:close/>
                    <a:moveTo>
                      <a:pt x="154489" y="23833"/>
                    </a:moveTo>
                    <a:cubicBezTo>
                      <a:pt x="82420" y="23833"/>
                      <a:pt x="23833" y="82419"/>
                      <a:pt x="23833" y="154489"/>
                    </a:cubicBezTo>
                    <a:cubicBezTo>
                      <a:pt x="23833" y="226558"/>
                      <a:pt x="82420" y="285145"/>
                      <a:pt x="154489" y="285145"/>
                    </a:cubicBezTo>
                    <a:cubicBezTo>
                      <a:pt x="226559" y="285145"/>
                      <a:pt x="285145" y="226558"/>
                      <a:pt x="285145" y="154489"/>
                    </a:cubicBezTo>
                    <a:cubicBezTo>
                      <a:pt x="285145" y="82419"/>
                      <a:pt x="226464" y="23833"/>
                      <a:pt x="154489" y="238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grpSp>
        <p:sp>
          <p:nvSpPr>
            <p:cNvPr id="1806" name="Google Shape;1806;p14"/>
            <p:cNvSpPr/>
            <p:nvPr/>
          </p:nvSpPr>
          <p:spPr>
            <a:xfrm>
              <a:off x="9248642" y="2468115"/>
              <a:ext cx="80702" cy="172487"/>
            </a:xfrm>
            <a:custGeom>
              <a:avLst/>
              <a:gdLst/>
              <a:ahLst/>
              <a:cxnLst/>
              <a:rect l="l" t="t" r="r" b="b"/>
              <a:pathLst>
                <a:path w="80702" h="172487" extrusionOk="0">
                  <a:moveTo>
                    <a:pt x="11960" y="172488"/>
                  </a:moveTo>
                  <a:cubicBezTo>
                    <a:pt x="10536" y="172488"/>
                    <a:pt x="9111" y="172203"/>
                    <a:pt x="7687" y="171728"/>
                  </a:cubicBezTo>
                  <a:cubicBezTo>
                    <a:pt x="1515" y="169354"/>
                    <a:pt x="-1523" y="162423"/>
                    <a:pt x="755" y="156251"/>
                  </a:cubicBezTo>
                  <a:lnTo>
                    <a:pt x="57538" y="7649"/>
                  </a:lnTo>
                  <a:cubicBezTo>
                    <a:pt x="59912" y="1477"/>
                    <a:pt x="66748" y="-1467"/>
                    <a:pt x="73015" y="717"/>
                  </a:cubicBezTo>
                  <a:cubicBezTo>
                    <a:pt x="79187" y="3091"/>
                    <a:pt x="82226" y="10023"/>
                    <a:pt x="79947" y="16195"/>
                  </a:cubicBezTo>
                  <a:lnTo>
                    <a:pt x="23165" y="164796"/>
                  </a:lnTo>
                  <a:cubicBezTo>
                    <a:pt x="21266" y="169544"/>
                    <a:pt x="16803" y="172488"/>
                    <a:pt x="11960" y="1724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07" name="Google Shape;1807;p14"/>
            <p:cNvSpPr/>
            <p:nvPr/>
          </p:nvSpPr>
          <p:spPr>
            <a:xfrm>
              <a:off x="9261316" y="2492173"/>
              <a:ext cx="112041" cy="140928"/>
            </a:xfrm>
            <a:custGeom>
              <a:avLst/>
              <a:gdLst/>
              <a:ahLst/>
              <a:cxnLst/>
              <a:rect l="l" t="t" r="r" b="b"/>
              <a:pathLst>
                <a:path w="112041" h="140928" extrusionOk="0">
                  <a:moveTo>
                    <a:pt x="12010" y="140929"/>
                  </a:moveTo>
                  <a:cubicBezTo>
                    <a:pt x="9541" y="140929"/>
                    <a:pt x="6978" y="140169"/>
                    <a:pt x="4794" y="138555"/>
                  </a:cubicBezTo>
                  <a:cubicBezTo>
                    <a:pt x="-524" y="134567"/>
                    <a:pt x="-1568" y="127065"/>
                    <a:pt x="2420" y="121843"/>
                  </a:cubicBezTo>
                  <a:lnTo>
                    <a:pt x="90537" y="4766"/>
                  </a:lnTo>
                  <a:cubicBezTo>
                    <a:pt x="94524" y="-457"/>
                    <a:pt x="102026" y="-1596"/>
                    <a:pt x="107248" y="2392"/>
                  </a:cubicBezTo>
                  <a:cubicBezTo>
                    <a:pt x="112566" y="6380"/>
                    <a:pt x="113610" y="13881"/>
                    <a:pt x="109622" y="19104"/>
                  </a:cubicBezTo>
                  <a:lnTo>
                    <a:pt x="21505" y="136181"/>
                  </a:lnTo>
                  <a:cubicBezTo>
                    <a:pt x="19227" y="139219"/>
                    <a:pt x="15618" y="140929"/>
                    <a:pt x="12010" y="14092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08" name="Google Shape;1808;p14"/>
            <p:cNvSpPr/>
            <p:nvPr/>
          </p:nvSpPr>
          <p:spPr>
            <a:xfrm>
              <a:off x="9287366" y="2542479"/>
              <a:ext cx="104568" cy="102491"/>
            </a:xfrm>
            <a:custGeom>
              <a:avLst/>
              <a:gdLst/>
              <a:ahLst/>
              <a:cxnLst/>
              <a:rect l="l" t="t" r="r" b="b"/>
              <a:pathLst>
                <a:path w="104568" h="102491" extrusionOk="0">
                  <a:moveTo>
                    <a:pt x="11977" y="102491"/>
                  </a:moveTo>
                  <a:cubicBezTo>
                    <a:pt x="8844" y="102491"/>
                    <a:pt x="5805" y="101257"/>
                    <a:pt x="3431" y="98883"/>
                  </a:cubicBezTo>
                  <a:cubicBezTo>
                    <a:pt x="-1222" y="94135"/>
                    <a:pt x="-1127" y="86634"/>
                    <a:pt x="3621" y="81981"/>
                  </a:cubicBezTo>
                  <a:lnTo>
                    <a:pt x="84236" y="3360"/>
                  </a:lnTo>
                  <a:cubicBezTo>
                    <a:pt x="88984" y="-1198"/>
                    <a:pt x="96485" y="-1103"/>
                    <a:pt x="101138" y="3550"/>
                  </a:cubicBezTo>
                  <a:cubicBezTo>
                    <a:pt x="105791" y="8297"/>
                    <a:pt x="105696" y="15799"/>
                    <a:pt x="100948" y="20451"/>
                  </a:cubicBezTo>
                  <a:lnTo>
                    <a:pt x="20333" y="99073"/>
                  </a:lnTo>
                  <a:cubicBezTo>
                    <a:pt x="18054" y="101352"/>
                    <a:pt x="15015" y="102491"/>
                    <a:pt x="11977" y="10249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09" name="Google Shape;1809;p14"/>
            <p:cNvSpPr/>
            <p:nvPr/>
          </p:nvSpPr>
          <p:spPr>
            <a:xfrm>
              <a:off x="9313712" y="2619405"/>
              <a:ext cx="123620" cy="85860"/>
            </a:xfrm>
            <a:custGeom>
              <a:avLst/>
              <a:gdLst/>
              <a:ahLst/>
              <a:cxnLst/>
              <a:rect l="l" t="t" r="r" b="b"/>
              <a:pathLst>
                <a:path w="123620" h="85860" extrusionOk="0">
                  <a:moveTo>
                    <a:pt x="15636" y="85860"/>
                  </a:moveTo>
                  <a:lnTo>
                    <a:pt x="2058" y="65635"/>
                  </a:lnTo>
                  <a:cubicBezTo>
                    <a:pt x="-1645" y="60128"/>
                    <a:pt x="-221" y="52722"/>
                    <a:pt x="5286" y="49019"/>
                  </a:cubicBezTo>
                  <a:cubicBezTo>
                    <a:pt x="10794" y="45315"/>
                    <a:pt x="18200" y="46740"/>
                    <a:pt x="21903" y="52247"/>
                  </a:cubicBezTo>
                  <a:lnTo>
                    <a:pt x="22663" y="53386"/>
                  </a:lnTo>
                  <a:lnTo>
                    <a:pt x="105367" y="1827"/>
                  </a:lnTo>
                  <a:cubicBezTo>
                    <a:pt x="110969" y="-1687"/>
                    <a:pt x="118376" y="23"/>
                    <a:pt x="121794" y="5625"/>
                  </a:cubicBezTo>
                  <a:cubicBezTo>
                    <a:pt x="125307" y="11227"/>
                    <a:pt x="123598" y="18633"/>
                    <a:pt x="117996" y="22052"/>
                  </a:cubicBezTo>
                  <a:lnTo>
                    <a:pt x="15636" y="85860"/>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0" name="Google Shape;1810;p14"/>
            <p:cNvSpPr/>
            <p:nvPr/>
          </p:nvSpPr>
          <p:spPr>
            <a:xfrm>
              <a:off x="9314630" y="2709349"/>
              <a:ext cx="176253" cy="102549"/>
            </a:xfrm>
            <a:custGeom>
              <a:avLst/>
              <a:gdLst/>
              <a:ahLst/>
              <a:cxnLst/>
              <a:rect l="l" t="t" r="r" b="b"/>
              <a:pathLst>
                <a:path w="176253" h="102549" extrusionOk="0">
                  <a:moveTo>
                    <a:pt x="93814" y="102550"/>
                  </a:moveTo>
                  <a:cubicBezTo>
                    <a:pt x="92579" y="102550"/>
                    <a:pt x="91346" y="102360"/>
                    <a:pt x="90111" y="101980"/>
                  </a:cubicBezTo>
                  <a:cubicBezTo>
                    <a:pt x="56118" y="90965"/>
                    <a:pt x="33519" y="54313"/>
                    <a:pt x="15383" y="24878"/>
                  </a:cubicBezTo>
                  <a:lnTo>
                    <a:pt x="0" y="0"/>
                  </a:lnTo>
                  <a:lnTo>
                    <a:pt x="165029" y="10540"/>
                  </a:lnTo>
                  <a:cubicBezTo>
                    <a:pt x="171581" y="10920"/>
                    <a:pt x="176613" y="16617"/>
                    <a:pt x="176234" y="23264"/>
                  </a:cubicBezTo>
                  <a:cubicBezTo>
                    <a:pt x="175759" y="29815"/>
                    <a:pt x="170157" y="34658"/>
                    <a:pt x="163510" y="34468"/>
                  </a:cubicBezTo>
                  <a:lnTo>
                    <a:pt x="44818" y="26872"/>
                  </a:lnTo>
                  <a:cubicBezTo>
                    <a:pt x="59251" y="49376"/>
                    <a:pt x="76533" y="72544"/>
                    <a:pt x="97612" y="79381"/>
                  </a:cubicBezTo>
                  <a:cubicBezTo>
                    <a:pt x="103879" y="81375"/>
                    <a:pt x="107298" y="88212"/>
                    <a:pt x="105303" y="94478"/>
                  </a:cubicBezTo>
                  <a:cubicBezTo>
                    <a:pt x="103499" y="99416"/>
                    <a:pt x="98847" y="102550"/>
                    <a:pt x="93814" y="1025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1" name="Google Shape;1811;p14"/>
            <p:cNvSpPr/>
            <p:nvPr/>
          </p:nvSpPr>
          <p:spPr>
            <a:xfrm>
              <a:off x="9279688" y="2766701"/>
              <a:ext cx="77005" cy="118975"/>
            </a:xfrm>
            <a:custGeom>
              <a:avLst/>
              <a:gdLst/>
              <a:ahLst/>
              <a:cxnLst/>
              <a:rect l="l" t="t" r="r" b="b"/>
              <a:pathLst>
                <a:path w="77005" h="118975" extrusionOk="0">
                  <a:moveTo>
                    <a:pt x="65043" y="118976"/>
                  </a:moveTo>
                  <a:cubicBezTo>
                    <a:pt x="60865" y="118976"/>
                    <a:pt x="56782" y="116792"/>
                    <a:pt x="54597" y="112899"/>
                  </a:cubicBezTo>
                  <a:lnTo>
                    <a:pt x="1519" y="17756"/>
                  </a:lnTo>
                  <a:cubicBezTo>
                    <a:pt x="-1710" y="11964"/>
                    <a:pt x="379" y="4747"/>
                    <a:pt x="6171" y="1519"/>
                  </a:cubicBezTo>
                  <a:cubicBezTo>
                    <a:pt x="11963" y="-1710"/>
                    <a:pt x="19180" y="379"/>
                    <a:pt x="22409" y="6171"/>
                  </a:cubicBezTo>
                  <a:lnTo>
                    <a:pt x="75487" y="101315"/>
                  </a:lnTo>
                  <a:cubicBezTo>
                    <a:pt x="78716" y="107107"/>
                    <a:pt x="76627" y="114323"/>
                    <a:pt x="70835" y="117552"/>
                  </a:cubicBezTo>
                  <a:cubicBezTo>
                    <a:pt x="69030" y="118501"/>
                    <a:pt x="67036" y="118976"/>
                    <a:pt x="65043" y="11897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2" name="Google Shape;1812;p14"/>
            <p:cNvSpPr/>
            <p:nvPr/>
          </p:nvSpPr>
          <p:spPr>
            <a:xfrm>
              <a:off x="9277031" y="2801645"/>
              <a:ext cx="44552" cy="144136"/>
            </a:xfrm>
            <a:custGeom>
              <a:avLst/>
              <a:gdLst/>
              <a:ahLst/>
              <a:cxnLst/>
              <a:rect l="l" t="t" r="r" b="b"/>
              <a:pathLst>
                <a:path w="44552" h="144136" extrusionOk="0">
                  <a:moveTo>
                    <a:pt x="29528" y="144137"/>
                  </a:moveTo>
                  <a:cubicBezTo>
                    <a:pt x="28768" y="144137"/>
                    <a:pt x="28104" y="144042"/>
                    <a:pt x="27344" y="143947"/>
                  </a:cubicBezTo>
                  <a:cubicBezTo>
                    <a:pt x="20888" y="142713"/>
                    <a:pt x="16615" y="136446"/>
                    <a:pt x="17754" y="129989"/>
                  </a:cubicBezTo>
                  <a:cubicBezTo>
                    <a:pt x="24876" y="91913"/>
                    <a:pt x="19084" y="51842"/>
                    <a:pt x="1327" y="17374"/>
                  </a:cubicBezTo>
                  <a:cubicBezTo>
                    <a:pt x="-1711" y="11487"/>
                    <a:pt x="663" y="4271"/>
                    <a:pt x="6455" y="1327"/>
                  </a:cubicBezTo>
                  <a:cubicBezTo>
                    <a:pt x="12247" y="-1711"/>
                    <a:pt x="19558" y="663"/>
                    <a:pt x="22502" y="6455"/>
                  </a:cubicBezTo>
                  <a:cubicBezTo>
                    <a:pt x="42632" y="45670"/>
                    <a:pt x="49279" y="91058"/>
                    <a:pt x="41207" y="134357"/>
                  </a:cubicBezTo>
                  <a:cubicBezTo>
                    <a:pt x="40258" y="140149"/>
                    <a:pt x="35225" y="144137"/>
                    <a:pt x="29528" y="1441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3" name="Google Shape;1813;p14"/>
            <p:cNvSpPr/>
            <p:nvPr/>
          </p:nvSpPr>
          <p:spPr>
            <a:xfrm>
              <a:off x="9142767" y="2754926"/>
              <a:ext cx="94634" cy="225039"/>
            </a:xfrm>
            <a:custGeom>
              <a:avLst/>
              <a:gdLst/>
              <a:ahLst/>
              <a:cxnLst/>
              <a:rect l="l" t="t" r="r" b="b"/>
              <a:pathLst>
                <a:path w="94634" h="225039" extrusionOk="0">
                  <a:moveTo>
                    <a:pt x="80424" y="225039"/>
                  </a:moveTo>
                  <a:cubicBezTo>
                    <a:pt x="80424" y="225039"/>
                    <a:pt x="80329" y="225039"/>
                    <a:pt x="80329" y="225039"/>
                  </a:cubicBezTo>
                  <a:cubicBezTo>
                    <a:pt x="73777" y="224944"/>
                    <a:pt x="68460" y="219532"/>
                    <a:pt x="68555" y="212980"/>
                  </a:cubicBezTo>
                  <a:lnTo>
                    <a:pt x="70264" y="47192"/>
                  </a:lnTo>
                  <a:cubicBezTo>
                    <a:pt x="50609" y="78621"/>
                    <a:pt x="34846" y="112330"/>
                    <a:pt x="23357" y="147652"/>
                  </a:cubicBezTo>
                  <a:cubicBezTo>
                    <a:pt x="21363" y="153919"/>
                    <a:pt x="14621" y="157338"/>
                    <a:pt x="8259" y="155344"/>
                  </a:cubicBezTo>
                  <a:cubicBezTo>
                    <a:pt x="1993" y="153350"/>
                    <a:pt x="-1426" y="146513"/>
                    <a:pt x="568" y="140246"/>
                  </a:cubicBezTo>
                  <a:cubicBezTo>
                    <a:pt x="14811" y="96567"/>
                    <a:pt x="35131" y="55358"/>
                    <a:pt x="61148" y="17471"/>
                  </a:cubicBezTo>
                  <a:cubicBezTo>
                    <a:pt x="62288" y="13293"/>
                    <a:pt x="64947" y="9305"/>
                    <a:pt x="67795" y="5222"/>
                  </a:cubicBezTo>
                  <a:cubicBezTo>
                    <a:pt x="68935" y="3608"/>
                    <a:pt x="70739" y="950"/>
                    <a:pt x="71118" y="0"/>
                  </a:cubicBezTo>
                  <a:cubicBezTo>
                    <a:pt x="71118" y="0"/>
                    <a:pt x="70834" y="760"/>
                    <a:pt x="70739" y="1994"/>
                  </a:cubicBezTo>
                  <a:lnTo>
                    <a:pt x="94477" y="285"/>
                  </a:lnTo>
                  <a:cubicBezTo>
                    <a:pt x="94667" y="1519"/>
                    <a:pt x="94667" y="2659"/>
                    <a:pt x="94572" y="3798"/>
                  </a:cubicBezTo>
                  <a:lnTo>
                    <a:pt x="92388" y="213170"/>
                  </a:lnTo>
                  <a:cubicBezTo>
                    <a:pt x="92293" y="219722"/>
                    <a:pt x="86976" y="225039"/>
                    <a:pt x="80424" y="22503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4" name="Google Shape;1814;p14"/>
            <p:cNvSpPr/>
            <p:nvPr/>
          </p:nvSpPr>
          <p:spPr>
            <a:xfrm>
              <a:off x="9269338" y="2683142"/>
              <a:ext cx="189929" cy="221620"/>
            </a:xfrm>
            <a:custGeom>
              <a:avLst/>
              <a:gdLst/>
              <a:ahLst/>
              <a:cxnLst/>
              <a:rect l="l" t="t" r="r" b="b"/>
              <a:pathLst>
                <a:path w="189929" h="221620" extrusionOk="0">
                  <a:moveTo>
                    <a:pt x="74158" y="221621"/>
                  </a:moveTo>
                  <a:cubicBezTo>
                    <a:pt x="69031" y="221621"/>
                    <a:pt x="64189" y="218203"/>
                    <a:pt x="62669" y="213075"/>
                  </a:cubicBezTo>
                  <a:lnTo>
                    <a:pt x="0" y="0"/>
                  </a:lnTo>
                  <a:lnTo>
                    <a:pt x="29340" y="23074"/>
                  </a:lnTo>
                  <a:cubicBezTo>
                    <a:pt x="76722" y="60295"/>
                    <a:pt x="146797" y="127237"/>
                    <a:pt x="188102" y="193230"/>
                  </a:cubicBezTo>
                  <a:cubicBezTo>
                    <a:pt x="191616" y="198832"/>
                    <a:pt x="189907" y="206238"/>
                    <a:pt x="184304" y="209657"/>
                  </a:cubicBezTo>
                  <a:cubicBezTo>
                    <a:pt x="178702" y="213170"/>
                    <a:pt x="171296" y="211461"/>
                    <a:pt x="167877" y="205859"/>
                  </a:cubicBezTo>
                  <a:cubicBezTo>
                    <a:pt x="137872" y="157812"/>
                    <a:pt x="88592" y="105588"/>
                    <a:pt x="44533" y="66847"/>
                  </a:cubicBezTo>
                  <a:lnTo>
                    <a:pt x="85553" y="206333"/>
                  </a:lnTo>
                  <a:cubicBezTo>
                    <a:pt x="87452" y="212695"/>
                    <a:pt x="83844" y="219342"/>
                    <a:pt x="77482" y="221146"/>
                  </a:cubicBezTo>
                  <a:cubicBezTo>
                    <a:pt x="76437" y="221526"/>
                    <a:pt x="75298" y="221621"/>
                    <a:pt x="74158" y="22162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5" name="Google Shape;1815;p14"/>
            <p:cNvSpPr/>
            <p:nvPr/>
          </p:nvSpPr>
          <p:spPr>
            <a:xfrm>
              <a:off x="9276554" y="2680061"/>
              <a:ext cx="239476" cy="111611"/>
            </a:xfrm>
            <a:custGeom>
              <a:avLst/>
              <a:gdLst/>
              <a:ahLst/>
              <a:cxnLst/>
              <a:rect l="l" t="t" r="r" b="b"/>
              <a:pathLst>
                <a:path w="239476" h="111611" extrusionOk="0">
                  <a:moveTo>
                    <a:pt x="227603" y="111612"/>
                  </a:moveTo>
                  <a:cubicBezTo>
                    <a:pt x="226179" y="111612"/>
                    <a:pt x="224659" y="111327"/>
                    <a:pt x="223235" y="110757"/>
                  </a:cubicBezTo>
                  <a:lnTo>
                    <a:pt x="0" y="23780"/>
                  </a:lnTo>
                  <a:lnTo>
                    <a:pt x="55452" y="20837"/>
                  </a:lnTo>
                  <a:cubicBezTo>
                    <a:pt x="79665" y="19602"/>
                    <a:pt x="108436" y="14950"/>
                    <a:pt x="136258" y="10582"/>
                  </a:cubicBezTo>
                  <a:cubicBezTo>
                    <a:pt x="164649" y="6024"/>
                    <a:pt x="194085" y="1371"/>
                    <a:pt x="219532" y="42"/>
                  </a:cubicBezTo>
                  <a:cubicBezTo>
                    <a:pt x="226368" y="-528"/>
                    <a:pt x="231781" y="4790"/>
                    <a:pt x="232066" y="11341"/>
                  </a:cubicBezTo>
                  <a:cubicBezTo>
                    <a:pt x="232445" y="17893"/>
                    <a:pt x="227318" y="23590"/>
                    <a:pt x="220766" y="23875"/>
                  </a:cubicBezTo>
                  <a:cubicBezTo>
                    <a:pt x="196553" y="25110"/>
                    <a:pt x="167782" y="29762"/>
                    <a:pt x="139961" y="34130"/>
                  </a:cubicBezTo>
                  <a:cubicBezTo>
                    <a:pt x="128662" y="35934"/>
                    <a:pt x="117267" y="37738"/>
                    <a:pt x="105968" y="39353"/>
                  </a:cubicBezTo>
                  <a:lnTo>
                    <a:pt x="231876" y="88443"/>
                  </a:lnTo>
                  <a:cubicBezTo>
                    <a:pt x="238048" y="90817"/>
                    <a:pt x="241086" y="97749"/>
                    <a:pt x="238618" y="103921"/>
                  </a:cubicBezTo>
                  <a:cubicBezTo>
                    <a:pt x="236908" y="108668"/>
                    <a:pt x="232445" y="111612"/>
                    <a:pt x="227603" y="11161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6" name="Google Shape;1816;p14"/>
            <p:cNvSpPr/>
            <p:nvPr/>
          </p:nvSpPr>
          <p:spPr>
            <a:xfrm>
              <a:off x="9311641" y="2556808"/>
              <a:ext cx="122866" cy="98417"/>
            </a:xfrm>
            <a:custGeom>
              <a:avLst/>
              <a:gdLst/>
              <a:ahLst/>
              <a:cxnLst/>
              <a:rect l="l" t="t" r="r" b="b"/>
              <a:pathLst>
                <a:path w="122866" h="98417" extrusionOk="0">
                  <a:moveTo>
                    <a:pt x="12010" y="98417"/>
                  </a:moveTo>
                  <a:cubicBezTo>
                    <a:pt x="8402" y="98417"/>
                    <a:pt x="4794" y="96803"/>
                    <a:pt x="2420" y="93670"/>
                  </a:cubicBezTo>
                  <a:cubicBezTo>
                    <a:pt x="-1568" y="88447"/>
                    <a:pt x="-524" y="80946"/>
                    <a:pt x="4794" y="76958"/>
                  </a:cubicBezTo>
                  <a:lnTo>
                    <a:pt x="103735" y="2420"/>
                  </a:lnTo>
                  <a:cubicBezTo>
                    <a:pt x="109053" y="-1568"/>
                    <a:pt x="116554" y="-524"/>
                    <a:pt x="120447" y="4794"/>
                  </a:cubicBezTo>
                  <a:cubicBezTo>
                    <a:pt x="124435" y="10111"/>
                    <a:pt x="123391" y="17517"/>
                    <a:pt x="118073" y="21505"/>
                  </a:cubicBezTo>
                  <a:lnTo>
                    <a:pt x="19132" y="96044"/>
                  </a:lnTo>
                  <a:cubicBezTo>
                    <a:pt x="17043" y="97658"/>
                    <a:pt x="14479" y="98417"/>
                    <a:pt x="12010" y="984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7" name="Google Shape;1817;p14"/>
            <p:cNvSpPr/>
            <p:nvPr/>
          </p:nvSpPr>
          <p:spPr>
            <a:xfrm>
              <a:off x="9189446" y="2449331"/>
              <a:ext cx="69856" cy="193740"/>
            </a:xfrm>
            <a:custGeom>
              <a:avLst/>
              <a:gdLst/>
              <a:ahLst/>
              <a:cxnLst/>
              <a:rect l="l" t="t" r="r" b="b"/>
              <a:pathLst>
                <a:path w="69856" h="193740" extrusionOk="0">
                  <a:moveTo>
                    <a:pt x="57863" y="193741"/>
                  </a:moveTo>
                  <a:cubicBezTo>
                    <a:pt x="52640" y="193741"/>
                    <a:pt x="47798" y="190227"/>
                    <a:pt x="46373" y="184910"/>
                  </a:cubicBezTo>
                  <a:lnTo>
                    <a:pt x="416" y="15039"/>
                  </a:lnTo>
                  <a:cubicBezTo>
                    <a:pt x="-1293" y="8677"/>
                    <a:pt x="2410" y="2125"/>
                    <a:pt x="8866" y="416"/>
                  </a:cubicBezTo>
                  <a:cubicBezTo>
                    <a:pt x="15229" y="-1293"/>
                    <a:pt x="21780" y="2410"/>
                    <a:pt x="23490" y="8867"/>
                  </a:cubicBezTo>
                  <a:lnTo>
                    <a:pt x="69447" y="178738"/>
                  </a:lnTo>
                  <a:cubicBezTo>
                    <a:pt x="71156" y="185100"/>
                    <a:pt x="67358" y="191652"/>
                    <a:pt x="60996" y="193361"/>
                  </a:cubicBezTo>
                  <a:cubicBezTo>
                    <a:pt x="59951" y="193646"/>
                    <a:pt x="58907" y="193741"/>
                    <a:pt x="57863" y="19374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8" name="Google Shape;1818;p14"/>
            <p:cNvSpPr/>
            <p:nvPr/>
          </p:nvSpPr>
          <p:spPr>
            <a:xfrm>
              <a:off x="9124342" y="2516686"/>
              <a:ext cx="98851" cy="158004"/>
            </a:xfrm>
            <a:custGeom>
              <a:avLst/>
              <a:gdLst/>
              <a:ahLst/>
              <a:cxnLst/>
              <a:rect l="l" t="t" r="r" b="b"/>
              <a:pathLst>
                <a:path w="98851" h="158004" extrusionOk="0">
                  <a:moveTo>
                    <a:pt x="86980" y="158005"/>
                  </a:moveTo>
                  <a:cubicBezTo>
                    <a:pt x="82802" y="158005"/>
                    <a:pt x="78718" y="155821"/>
                    <a:pt x="76535" y="151928"/>
                  </a:cubicBezTo>
                  <a:lnTo>
                    <a:pt x="1522" y="17759"/>
                  </a:lnTo>
                  <a:cubicBezTo>
                    <a:pt x="-1707" y="11967"/>
                    <a:pt x="382" y="4750"/>
                    <a:pt x="6080" y="1522"/>
                  </a:cubicBezTo>
                  <a:cubicBezTo>
                    <a:pt x="11872" y="-1707"/>
                    <a:pt x="19088" y="382"/>
                    <a:pt x="22317" y="6080"/>
                  </a:cubicBezTo>
                  <a:lnTo>
                    <a:pt x="97330" y="140248"/>
                  </a:lnTo>
                  <a:cubicBezTo>
                    <a:pt x="100558" y="146041"/>
                    <a:pt x="98469" y="153257"/>
                    <a:pt x="92772" y="156486"/>
                  </a:cubicBezTo>
                  <a:cubicBezTo>
                    <a:pt x="90968" y="157530"/>
                    <a:pt x="88974" y="158005"/>
                    <a:pt x="86980" y="1580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19" name="Google Shape;1819;p14"/>
            <p:cNvSpPr/>
            <p:nvPr/>
          </p:nvSpPr>
          <p:spPr>
            <a:xfrm>
              <a:off x="9051811" y="2521864"/>
              <a:ext cx="116581" cy="125859"/>
            </a:xfrm>
            <a:custGeom>
              <a:avLst/>
              <a:gdLst/>
              <a:ahLst/>
              <a:cxnLst/>
              <a:rect l="l" t="t" r="r" b="b"/>
              <a:pathLst>
                <a:path w="116581" h="125859" extrusionOk="0">
                  <a:moveTo>
                    <a:pt x="104628" y="125860"/>
                  </a:moveTo>
                  <a:cubicBezTo>
                    <a:pt x="101399" y="125860"/>
                    <a:pt x="98171" y="124530"/>
                    <a:pt x="95797" y="121967"/>
                  </a:cubicBezTo>
                  <a:lnTo>
                    <a:pt x="3123" y="19987"/>
                  </a:lnTo>
                  <a:cubicBezTo>
                    <a:pt x="-1340" y="15144"/>
                    <a:pt x="-960" y="7548"/>
                    <a:pt x="3882" y="3085"/>
                  </a:cubicBezTo>
                  <a:cubicBezTo>
                    <a:pt x="8725" y="-1283"/>
                    <a:pt x="16321" y="-998"/>
                    <a:pt x="20784" y="3845"/>
                  </a:cubicBezTo>
                  <a:lnTo>
                    <a:pt x="113458" y="105825"/>
                  </a:lnTo>
                  <a:cubicBezTo>
                    <a:pt x="117921" y="110667"/>
                    <a:pt x="117541" y="118263"/>
                    <a:pt x="112699" y="122726"/>
                  </a:cubicBezTo>
                  <a:cubicBezTo>
                    <a:pt x="110420" y="124815"/>
                    <a:pt x="107571" y="125860"/>
                    <a:pt x="104628" y="1258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0" name="Google Shape;1820;p14"/>
            <p:cNvSpPr/>
            <p:nvPr/>
          </p:nvSpPr>
          <p:spPr>
            <a:xfrm>
              <a:off x="9003805" y="2604097"/>
              <a:ext cx="167648" cy="125286"/>
            </a:xfrm>
            <a:custGeom>
              <a:avLst/>
              <a:gdLst/>
              <a:ahLst/>
              <a:cxnLst/>
              <a:rect l="l" t="t" r="r" b="b"/>
              <a:pathLst>
                <a:path w="167648" h="125286" extrusionOk="0">
                  <a:moveTo>
                    <a:pt x="155672" y="125287"/>
                  </a:moveTo>
                  <a:cubicBezTo>
                    <a:pt x="152538" y="125287"/>
                    <a:pt x="149500" y="124052"/>
                    <a:pt x="147126" y="121679"/>
                  </a:cubicBezTo>
                  <a:cubicBezTo>
                    <a:pt x="106771" y="80279"/>
                    <a:pt x="59579" y="46950"/>
                    <a:pt x="6975" y="22832"/>
                  </a:cubicBezTo>
                  <a:cubicBezTo>
                    <a:pt x="993" y="20079"/>
                    <a:pt x="-1666" y="12957"/>
                    <a:pt x="1088" y="6975"/>
                  </a:cubicBezTo>
                  <a:cubicBezTo>
                    <a:pt x="3842" y="993"/>
                    <a:pt x="10963" y="-1666"/>
                    <a:pt x="16945" y="1088"/>
                  </a:cubicBezTo>
                  <a:cubicBezTo>
                    <a:pt x="72208" y="26440"/>
                    <a:pt x="121774" y="61383"/>
                    <a:pt x="164218" y="104967"/>
                  </a:cubicBezTo>
                  <a:cubicBezTo>
                    <a:pt x="168871" y="109714"/>
                    <a:pt x="168776" y="117216"/>
                    <a:pt x="164028" y="121868"/>
                  </a:cubicBezTo>
                  <a:cubicBezTo>
                    <a:pt x="161654" y="124147"/>
                    <a:pt x="158616" y="125287"/>
                    <a:pt x="155672" y="12528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1" name="Google Shape;1821;p14"/>
            <p:cNvSpPr/>
            <p:nvPr/>
          </p:nvSpPr>
          <p:spPr>
            <a:xfrm>
              <a:off x="8953823" y="2692479"/>
              <a:ext cx="203375" cy="53901"/>
            </a:xfrm>
            <a:custGeom>
              <a:avLst/>
              <a:gdLst/>
              <a:ahLst/>
              <a:cxnLst/>
              <a:rect l="l" t="t" r="r" b="b"/>
              <a:pathLst>
                <a:path w="203375" h="53901" extrusionOk="0">
                  <a:moveTo>
                    <a:pt x="178022" y="53902"/>
                  </a:moveTo>
                  <a:cubicBezTo>
                    <a:pt x="176028" y="53902"/>
                    <a:pt x="174034" y="53427"/>
                    <a:pt x="172230" y="52382"/>
                  </a:cubicBezTo>
                  <a:cubicBezTo>
                    <a:pt x="167957" y="50009"/>
                    <a:pt x="165773" y="45451"/>
                    <a:pt x="166153" y="40893"/>
                  </a:cubicBezTo>
                  <a:lnTo>
                    <a:pt x="10620" y="23801"/>
                  </a:lnTo>
                  <a:cubicBezTo>
                    <a:pt x="4068" y="23042"/>
                    <a:pt x="-679" y="17155"/>
                    <a:pt x="80" y="10603"/>
                  </a:cubicBezTo>
                  <a:cubicBezTo>
                    <a:pt x="840" y="4051"/>
                    <a:pt x="6632" y="-601"/>
                    <a:pt x="13278" y="63"/>
                  </a:cubicBezTo>
                  <a:lnTo>
                    <a:pt x="203375" y="20953"/>
                  </a:lnTo>
                  <a:lnTo>
                    <a:pt x="188562" y="47730"/>
                  </a:lnTo>
                  <a:cubicBezTo>
                    <a:pt x="186284" y="51623"/>
                    <a:pt x="182200" y="53902"/>
                    <a:pt x="178022" y="5390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2" name="Google Shape;1822;p14"/>
            <p:cNvSpPr/>
            <p:nvPr/>
          </p:nvSpPr>
          <p:spPr>
            <a:xfrm>
              <a:off x="9006799" y="2745010"/>
              <a:ext cx="151075" cy="61855"/>
            </a:xfrm>
            <a:custGeom>
              <a:avLst/>
              <a:gdLst/>
              <a:ahLst/>
              <a:cxnLst/>
              <a:rect l="l" t="t" r="r" b="b"/>
              <a:pathLst>
                <a:path w="151075" h="61855" extrusionOk="0">
                  <a:moveTo>
                    <a:pt x="11957" y="61856"/>
                  </a:moveTo>
                  <a:cubicBezTo>
                    <a:pt x="7874" y="61856"/>
                    <a:pt x="3887" y="59767"/>
                    <a:pt x="1702" y="56064"/>
                  </a:cubicBezTo>
                  <a:cubicBezTo>
                    <a:pt x="-1716" y="50366"/>
                    <a:pt x="183" y="43055"/>
                    <a:pt x="5880" y="39732"/>
                  </a:cubicBezTo>
                  <a:cubicBezTo>
                    <a:pt x="46046" y="15803"/>
                    <a:pt x="91908" y="2035"/>
                    <a:pt x="138625" y="41"/>
                  </a:cubicBezTo>
                  <a:cubicBezTo>
                    <a:pt x="145272" y="-528"/>
                    <a:pt x="150779" y="4884"/>
                    <a:pt x="151064" y="11436"/>
                  </a:cubicBezTo>
                  <a:cubicBezTo>
                    <a:pt x="151349" y="17987"/>
                    <a:pt x="146221" y="23590"/>
                    <a:pt x="139670" y="23874"/>
                  </a:cubicBezTo>
                  <a:cubicBezTo>
                    <a:pt x="96941" y="25679"/>
                    <a:pt x="54876" y="38212"/>
                    <a:pt x="18130" y="60147"/>
                  </a:cubicBezTo>
                  <a:cubicBezTo>
                    <a:pt x="16135" y="61286"/>
                    <a:pt x="14047" y="61856"/>
                    <a:pt x="11957" y="6185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3" name="Google Shape;1823;p14"/>
            <p:cNvSpPr/>
            <p:nvPr/>
          </p:nvSpPr>
          <p:spPr>
            <a:xfrm>
              <a:off x="9066560" y="2737265"/>
              <a:ext cx="133272" cy="183069"/>
            </a:xfrm>
            <a:custGeom>
              <a:avLst/>
              <a:gdLst/>
              <a:ahLst/>
              <a:cxnLst/>
              <a:rect l="l" t="t" r="r" b="b"/>
              <a:pathLst>
                <a:path w="133272" h="183069" extrusionOk="0">
                  <a:moveTo>
                    <a:pt x="52277" y="183070"/>
                  </a:moveTo>
                  <a:cubicBezTo>
                    <a:pt x="50568" y="183070"/>
                    <a:pt x="48954" y="182690"/>
                    <a:pt x="47340" y="181930"/>
                  </a:cubicBezTo>
                  <a:cubicBezTo>
                    <a:pt x="41358" y="179177"/>
                    <a:pt x="38699" y="172055"/>
                    <a:pt x="41453" y="166073"/>
                  </a:cubicBezTo>
                  <a:cubicBezTo>
                    <a:pt x="51233" y="144899"/>
                    <a:pt x="57594" y="125148"/>
                    <a:pt x="64431" y="104354"/>
                  </a:cubicBezTo>
                  <a:cubicBezTo>
                    <a:pt x="66426" y="98182"/>
                    <a:pt x="68514" y="91915"/>
                    <a:pt x="70604" y="85648"/>
                  </a:cubicBezTo>
                  <a:lnTo>
                    <a:pt x="19708" y="129706"/>
                  </a:lnTo>
                  <a:cubicBezTo>
                    <a:pt x="14676" y="133979"/>
                    <a:pt x="7174" y="133504"/>
                    <a:pt x="2902" y="128472"/>
                  </a:cubicBezTo>
                  <a:cubicBezTo>
                    <a:pt x="-1371" y="123439"/>
                    <a:pt x="-896" y="115938"/>
                    <a:pt x="4136" y="111665"/>
                  </a:cubicBezTo>
                  <a:lnTo>
                    <a:pt x="133273" y="0"/>
                  </a:lnTo>
                  <a:lnTo>
                    <a:pt x="110199" y="50135"/>
                  </a:lnTo>
                  <a:cubicBezTo>
                    <a:pt x="100418" y="71310"/>
                    <a:pt x="94057" y="91060"/>
                    <a:pt x="87220" y="111855"/>
                  </a:cubicBezTo>
                  <a:cubicBezTo>
                    <a:pt x="80479" y="132460"/>
                    <a:pt x="73547" y="153729"/>
                    <a:pt x="63197" y="176138"/>
                  </a:cubicBezTo>
                  <a:cubicBezTo>
                    <a:pt x="61108" y="180506"/>
                    <a:pt x="56740" y="183070"/>
                    <a:pt x="52277" y="1830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4" name="Google Shape;1824;p14"/>
            <p:cNvSpPr/>
            <p:nvPr/>
          </p:nvSpPr>
          <p:spPr>
            <a:xfrm>
              <a:off x="9180931" y="2792043"/>
              <a:ext cx="55942" cy="152504"/>
            </a:xfrm>
            <a:custGeom>
              <a:avLst/>
              <a:gdLst/>
              <a:ahLst/>
              <a:cxnLst/>
              <a:rect l="l" t="t" r="r" b="b"/>
              <a:pathLst>
                <a:path w="55942" h="152504" extrusionOk="0">
                  <a:moveTo>
                    <a:pt x="11969" y="152505"/>
                  </a:moveTo>
                  <a:cubicBezTo>
                    <a:pt x="11874" y="152505"/>
                    <a:pt x="11684" y="152505"/>
                    <a:pt x="11589" y="152505"/>
                  </a:cubicBezTo>
                  <a:cubicBezTo>
                    <a:pt x="5037" y="152315"/>
                    <a:pt x="-185" y="146807"/>
                    <a:pt x="5" y="140256"/>
                  </a:cubicBezTo>
                  <a:cubicBezTo>
                    <a:pt x="1335" y="94203"/>
                    <a:pt x="12823" y="47961"/>
                    <a:pt x="33239" y="6656"/>
                  </a:cubicBezTo>
                  <a:cubicBezTo>
                    <a:pt x="36182" y="769"/>
                    <a:pt x="43304" y="-1699"/>
                    <a:pt x="49286" y="1244"/>
                  </a:cubicBezTo>
                  <a:cubicBezTo>
                    <a:pt x="55173" y="4188"/>
                    <a:pt x="57642" y="11309"/>
                    <a:pt x="54698" y="17291"/>
                  </a:cubicBezTo>
                  <a:cubicBezTo>
                    <a:pt x="35802" y="55557"/>
                    <a:pt x="25167" y="98381"/>
                    <a:pt x="23933" y="141015"/>
                  </a:cubicBezTo>
                  <a:cubicBezTo>
                    <a:pt x="23648" y="147377"/>
                    <a:pt x="18331" y="152505"/>
                    <a:pt x="11969" y="1525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5" name="Google Shape;1825;p14"/>
            <p:cNvSpPr/>
            <p:nvPr/>
          </p:nvSpPr>
          <p:spPr>
            <a:xfrm>
              <a:off x="9280167" y="2778521"/>
              <a:ext cx="80131" cy="133837"/>
            </a:xfrm>
            <a:custGeom>
              <a:avLst/>
              <a:gdLst/>
              <a:ahLst/>
              <a:cxnLst/>
              <a:rect l="l" t="t" r="r" b="b"/>
              <a:pathLst>
                <a:path w="80131" h="133837" extrusionOk="0">
                  <a:moveTo>
                    <a:pt x="68172" y="133838"/>
                  </a:moveTo>
                  <a:cubicBezTo>
                    <a:pt x="63804" y="133838"/>
                    <a:pt x="59626" y="131464"/>
                    <a:pt x="57538" y="127286"/>
                  </a:cubicBezTo>
                  <a:lnTo>
                    <a:pt x="1325" y="17330"/>
                  </a:lnTo>
                  <a:cubicBezTo>
                    <a:pt x="-1714" y="11443"/>
                    <a:pt x="660" y="4227"/>
                    <a:pt x="6548" y="1283"/>
                  </a:cubicBezTo>
                  <a:cubicBezTo>
                    <a:pt x="12435" y="-1661"/>
                    <a:pt x="19651" y="618"/>
                    <a:pt x="22594" y="6505"/>
                  </a:cubicBezTo>
                  <a:lnTo>
                    <a:pt x="78807" y="116461"/>
                  </a:lnTo>
                  <a:cubicBezTo>
                    <a:pt x="81846" y="122348"/>
                    <a:pt x="79472" y="129565"/>
                    <a:pt x="73585" y="132508"/>
                  </a:cubicBezTo>
                  <a:cubicBezTo>
                    <a:pt x="71875" y="133458"/>
                    <a:pt x="69976" y="133838"/>
                    <a:pt x="68172" y="13383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6" name="Google Shape;1826;p14"/>
            <p:cNvSpPr/>
            <p:nvPr/>
          </p:nvSpPr>
          <p:spPr>
            <a:xfrm>
              <a:off x="9361854" y="2738850"/>
              <a:ext cx="113311" cy="107896"/>
            </a:xfrm>
            <a:custGeom>
              <a:avLst/>
              <a:gdLst/>
              <a:ahLst/>
              <a:cxnLst/>
              <a:rect l="l" t="t" r="r" b="b"/>
              <a:pathLst>
                <a:path w="113311" h="107896" extrusionOk="0">
                  <a:moveTo>
                    <a:pt x="101284" y="107896"/>
                  </a:moveTo>
                  <a:cubicBezTo>
                    <a:pt x="98340" y="107896"/>
                    <a:pt x="95397" y="106852"/>
                    <a:pt x="93118" y="104668"/>
                  </a:cubicBezTo>
                  <a:lnTo>
                    <a:pt x="3767" y="20634"/>
                  </a:lnTo>
                  <a:cubicBezTo>
                    <a:pt x="-1076" y="16077"/>
                    <a:pt x="-1266" y="8575"/>
                    <a:pt x="3292" y="3733"/>
                  </a:cubicBezTo>
                  <a:cubicBezTo>
                    <a:pt x="7850" y="-1015"/>
                    <a:pt x="15351" y="-1300"/>
                    <a:pt x="20194" y="3258"/>
                  </a:cubicBezTo>
                  <a:lnTo>
                    <a:pt x="109545" y="87292"/>
                  </a:lnTo>
                  <a:cubicBezTo>
                    <a:pt x="114387" y="91849"/>
                    <a:pt x="114577" y="99351"/>
                    <a:pt x="110020" y="104193"/>
                  </a:cubicBezTo>
                  <a:cubicBezTo>
                    <a:pt x="107646" y="106662"/>
                    <a:pt x="104417" y="107896"/>
                    <a:pt x="101284" y="1078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7" name="Google Shape;1827;p14"/>
            <p:cNvSpPr/>
            <p:nvPr/>
          </p:nvSpPr>
          <p:spPr>
            <a:xfrm>
              <a:off x="9154895" y="2489033"/>
              <a:ext cx="91203" cy="165527"/>
            </a:xfrm>
            <a:custGeom>
              <a:avLst/>
              <a:gdLst/>
              <a:ahLst/>
              <a:cxnLst/>
              <a:rect l="l" t="t" r="r" b="b"/>
              <a:pathLst>
                <a:path w="91203" h="165527" extrusionOk="0">
                  <a:moveTo>
                    <a:pt x="79215" y="165528"/>
                  </a:moveTo>
                  <a:cubicBezTo>
                    <a:pt x="74753" y="165528"/>
                    <a:pt x="70480" y="162964"/>
                    <a:pt x="68390" y="158691"/>
                  </a:cubicBezTo>
                  <a:lnTo>
                    <a:pt x="1164" y="17116"/>
                  </a:lnTo>
                  <a:cubicBezTo>
                    <a:pt x="-1685" y="11134"/>
                    <a:pt x="879" y="4012"/>
                    <a:pt x="6861" y="1164"/>
                  </a:cubicBezTo>
                  <a:cubicBezTo>
                    <a:pt x="12843" y="-1685"/>
                    <a:pt x="19965" y="879"/>
                    <a:pt x="22813" y="6861"/>
                  </a:cubicBezTo>
                  <a:lnTo>
                    <a:pt x="90040" y="148436"/>
                  </a:lnTo>
                  <a:cubicBezTo>
                    <a:pt x="92889" y="154418"/>
                    <a:pt x="90325" y="161540"/>
                    <a:pt x="84343" y="164388"/>
                  </a:cubicBezTo>
                  <a:cubicBezTo>
                    <a:pt x="82729" y="165148"/>
                    <a:pt x="80924" y="165528"/>
                    <a:pt x="79215" y="16552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8" name="Google Shape;1828;p14"/>
            <p:cNvSpPr/>
            <p:nvPr/>
          </p:nvSpPr>
          <p:spPr>
            <a:xfrm>
              <a:off x="9248532" y="2449165"/>
              <a:ext cx="30787" cy="169218"/>
            </a:xfrm>
            <a:custGeom>
              <a:avLst/>
              <a:gdLst/>
              <a:ahLst/>
              <a:cxnLst/>
              <a:rect l="l" t="t" r="r" b="b"/>
              <a:pathLst>
                <a:path w="30787" h="169218" extrusionOk="0">
                  <a:moveTo>
                    <a:pt x="18812" y="169218"/>
                  </a:moveTo>
                  <a:cubicBezTo>
                    <a:pt x="12450" y="169218"/>
                    <a:pt x="7228" y="164281"/>
                    <a:pt x="6848" y="157824"/>
                  </a:cubicBezTo>
                  <a:lnTo>
                    <a:pt x="12" y="12545"/>
                  </a:lnTo>
                  <a:cubicBezTo>
                    <a:pt x="-274" y="5994"/>
                    <a:pt x="4759" y="391"/>
                    <a:pt x="11406" y="12"/>
                  </a:cubicBezTo>
                  <a:cubicBezTo>
                    <a:pt x="18052" y="-273"/>
                    <a:pt x="23560" y="4759"/>
                    <a:pt x="23940" y="11406"/>
                  </a:cubicBezTo>
                  <a:lnTo>
                    <a:pt x="30776" y="156684"/>
                  </a:lnTo>
                  <a:cubicBezTo>
                    <a:pt x="31061" y="163236"/>
                    <a:pt x="26029" y="168838"/>
                    <a:pt x="19382" y="169218"/>
                  </a:cubicBezTo>
                  <a:cubicBezTo>
                    <a:pt x="19287" y="169218"/>
                    <a:pt x="19002" y="169218"/>
                    <a:pt x="18812" y="16921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29" name="Google Shape;1829;p14"/>
            <p:cNvSpPr/>
            <p:nvPr/>
          </p:nvSpPr>
          <p:spPr>
            <a:xfrm>
              <a:off x="9294938" y="2767138"/>
              <a:ext cx="116202" cy="136865"/>
            </a:xfrm>
            <a:custGeom>
              <a:avLst/>
              <a:gdLst/>
              <a:ahLst/>
              <a:cxnLst/>
              <a:rect l="l" t="t" r="r" b="b"/>
              <a:pathLst>
                <a:path w="116202" h="136865" extrusionOk="0">
                  <a:moveTo>
                    <a:pt x="104296" y="136865"/>
                  </a:moveTo>
                  <a:cubicBezTo>
                    <a:pt x="100878" y="136865"/>
                    <a:pt x="97365" y="135346"/>
                    <a:pt x="94991" y="132497"/>
                  </a:cubicBezTo>
                  <a:lnTo>
                    <a:pt x="2696" y="19503"/>
                  </a:lnTo>
                  <a:cubicBezTo>
                    <a:pt x="-1482" y="14375"/>
                    <a:pt x="-722" y="6874"/>
                    <a:pt x="4405" y="2696"/>
                  </a:cubicBezTo>
                  <a:cubicBezTo>
                    <a:pt x="9533" y="-1482"/>
                    <a:pt x="17034" y="-722"/>
                    <a:pt x="21212" y="4405"/>
                  </a:cubicBezTo>
                  <a:lnTo>
                    <a:pt x="113506" y="117400"/>
                  </a:lnTo>
                  <a:cubicBezTo>
                    <a:pt x="117684" y="122527"/>
                    <a:pt x="116925" y="130028"/>
                    <a:pt x="111797" y="134206"/>
                  </a:cubicBezTo>
                  <a:cubicBezTo>
                    <a:pt x="109709" y="136011"/>
                    <a:pt x="106955" y="136865"/>
                    <a:pt x="104296" y="13686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30" name="Google Shape;1830;p14"/>
            <p:cNvSpPr/>
            <p:nvPr/>
          </p:nvSpPr>
          <p:spPr>
            <a:xfrm>
              <a:off x="9235102" y="2803490"/>
              <a:ext cx="52899" cy="168879"/>
            </a:xfrm>
            <a:custGeom>
              <a:avLst/>
              <a:gdLst/>
              <a:ahLst/>
              <a:cxnLst/>
              <a:rect l="l" t="t" r="r" b="b"/>
              <a:pathLst>
                <a:path w="52899" h="168879" extrusionOk="0">
                  <a:moveTo>
                    <a:pt x="40883" y="168880"/>
                  </a:moveTo>
                  <a:cubicBezTo>
                    <a:pt x="35280" y="168880"/>
                    <a:pt x="30343" y="164987"/>
                    <a:pt x="29203" y="159289"/>
                  </a:cubicBezTo>
                  <a:lnTo>
                    <a:pt x="243" y="14296"/>
                  </a:lnTo>
                  <a:cubicBezTo>
                    <a:pt x="-1087" y="7839"/>
                    <a:pt x="3186" y="1572"/>
                    <a:pt x="9643" y="243"/>
                  </a:cubicBezTo>
                  <a:cubicBezTo>
                    <a:pt x="16100" y="-1087"/>
                    <a:pt x="22367" y="3186"/>
                    <a:pt x="23696" y="9643"/>
                  </a:cubicBezTo>
                  <a:lnTo>
                    <a:pt x="52657" y="154637"/>
                  </a:lnTo>
                  <a:cubicBezTo>
                    <a:pt x="53987" y="161093"/>
                    <a:pt x="49714" y="167360"/>
                    <a:pt x="43257" y="168690"/>
                  </a:cubicBezTo>
                  <a:cubicBezTo>
                    <a:pt x="42402" y="168785"/>
                    <a:pt x="41642" y="168880"/>
                    <a:pt x="40883" y="16888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31" name="Google Shape;1831;p14"/>
            <p:cNvSpPr/>
            <p:nvPr/>
          </p:nvSpPr>
          <p:spPr>
            <a:xfrm>
              <a:off x="8987805" y="2632346"/>
              <a:ext cx="160367" cy="107862"/>
            </a:xfrm>
            <a:custGeom>
              <a:avLst/>
              <a:gdLst/>
              <a:ahLst/>
              <a:cxnLst/>
              <a:rect l="l" t="t" r="r" b="b"/>
              <a:pathLst>
                <a:path w="160367" h="107862" extrusionOk="0">
                  <a:moveTo>
                    <a:pt x="148408" y="107863"/>
                  </a:moveTo>
                  <a:cubicBezTo>
                    <a:pt x="146319" y="107863"/>
                    <a:pt x="144135" y="107293"/>
                    <a:pt x="142141" y="106059"/>
                  </a:cubicBezTo>
                  <a:lnTo>
                    <a:pt x="5693" y="22120"/>
                  </a:lnTo>
                  <a:cubicBezTo>
                    <a:pt x="91" y="18702"/>
                    <a:pt x="-1713" y="11295"/>
                    <a:pt x="1800" y="5693"/>
                  </a:cubicBezTo>
                  <a:cubicBezTo>
                    <a:pt x="5218" y="91"/>
                    <a:pt x="12625" y="-1713"/>
                    <a:pt x="18227" y="1800"/>
                  </a:cubicBezTo>
                  <a:lnTo>
                    <a:pt x="154675" y="85739"/>
                  </a:lnTo>
                  <a:cubicBezTo>
                    <a:pt x="160277" y="89157"/>
                    <a:pt x="162081" y="96563"/>
                    <a:pt x="158568" y="102166"/>
                  </a:cubicBezTo>
                  <a:cubicBezTo>
                    <a:pt x="156289" y="105774"/>
                    <a:pt x="152396" y="107863"/>
                    <a:pt x="148408" y="1078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32" name="Google Shape;1832;p14"/>
            <p:cNvSpPr/>
            <p:nvPr/>
          </p:nvSpPr>
          <p:spPr>
            <a:xfrm>
              <a:off x="9006397" y="2756905"/>
              <a:ext cx="147588" cy="88132"/>
            </a:xfrm>
            <a:custGeom>
              <a:avLst/>
              <a:gdLst/>
              <a:ahLst/>
              <a:cxnLst/>
              <a:rect l="l" t="t" r="r" b="b"/>
              <a:pathLst>
                <a:path w="147588" h="88132" extrusionOk="0">
                  <a:moveTo>
                    <a:pt x="11980" y="88132"/>
                  </a:moveTo>
                  <a:cubicBezTo>
                    <a:pt x="7707" y="88132"/>
                    <a:pt x="3529" y="85759"/>
                    <a:pt x="1345" y="81676"/>
                  </a:cubicBezTo>
                  <a:cubicBezTo>
                    <a:pt x="-1693" y="75788"/>
                    <a:pt x="585" y="68572"/>
                    <a:pt x="6472" y="65533"/>
                  </a:cubicBezTo>
                  <a:lnTo>
                    <a:pt x="130102" y="1345"/>
                  </a:lnTo>
                  <a:cubicBezTo>
                    <a:pt x="135989" y="-1693"/>
                    <a:pt x="143205" y="585"/>
                    <a:pt x="146243" y="6473"/>
                  </a:cubicBezTo>
                  <a:cubicBezTo>
                    <a:pt x="149282" y="12360"/>
                    <a:pt x="147003" y="19576"/>
                    <a:pt x="141116" y="22615"/>
                  </a:cubicBezTo>
                  <a:lnTo>
                    <a:pt x="17487" y="86803"/>
                  </a:lnTo>
                  <a:cubicBezTo>
                    <a:pt x="15683" y="87658"/>
                    <a:pt x="13784" y="88132"/>
                    <a:pt x="11980" y="881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33" name="Google Shape;1833;p14"/>
            <p:cNvSpPr/>
            <p:nvPr/>
          </p:nvSpPr>
          <p:spPr>
            <a:xfrm>
              <a:off x="9314886" y="2636680"/>
              <a:ext cx="179235" cy="64787"/>
            </a:xfrm>
            <a:custGeom>
              <a:avLst/>
              <a:gdLst/>
              <a:ahLst/>
              <a:cxnLst/>
              <a:rect l="l" t="t" r="r" b="b"/>
              <a:pathLst>
                <a:path w="179235" h="64787" extrusionOk="0">
                  <a:moveTo>
                    <a:pt x="11899" y="64787"/>
                  </a:moveTo>
                  <a:cubicBezTo>
                    <a:pt x="6581" y="64787"/>
                    <a:pt x="1739" y="61274"/>
                    <a:pt x="409" y="55862"/>
                  </a:cubicBezTo>
                  <a:cubicBezTo>
                    <a:pt x="-1300" y="49500"/>
                    <a:pt x="2498" y="42948"/>
                    <a:pt x="8955" y="41239"/>
                  </a:cubicBezTo>
                  <a:lnTo>
                    <a:pt x="164204" y="409"/>
                  </a:lnTo>
                  <a:cubicBezTo>
                    <a:pt x="170566" y="-1300"/>
                    <a:pt x="177118" y="2498"/>
                    <a:pt x="178827" y="8955"/>
                  </a:cubicBezTo>
                  <a:cubicBezTo>
                    <a:pt x="180536" y="15317"/>
                    <a:pt x="176737" y="21869"/>
                    <a:pt x="170281" y="23578"/>
                  </a:cubicBezTo>
                  <a:lnTo>
                    <a:pt x="15032" y="64408"/>
                  </a:lnTo>
                  <a:cubicBezTo>
                    <a:pt x="13893" y="64693"/>
                    <a:pt x="12848" y="64787"/>
                    <a:pt x="11899" y="6478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34" name="Google Shape;1834;p14"/>
            <p:cNvSpPr/>
            <p:nvPr/>
          </p:nvSpPr>
          <p:spPr>
            <a:xfrm>
              <a:off x="9336397" y="2587166"/>
              <a:ext cx="139727" cy="72047"/>
            </a:xfrm>
            <a:custGeom>
              <a:avLst/>
              <a:gdLst/>
              <a:ahLst/>
              <a:cxnLst/>
              <a:rect l="l" t="t" r="r" b="b"/>
              <a:pathLst>
                <a:path w="139727" h="72047" extrusionOk="0">
                  <a:moveTo>
                    <a:pt x="11942" y="72048"/>
                  </a:moveTo>
                  <a:cubicBezTo>
                    <a:pt x="7290" y="72048"/>
                    <a:pt x="2827" y="69294"/>
                    <a:pt x="927" y="64641"/>
                  </a:cubicBezTo>
                  <a:cubicBezTo>
                    <a:pt x="-1636" y="58564"/>
                    <a:pt x="1308" y="51538"/>
                    <a:pt x="7384" y="49069"/>
                  </a:cubicBezTo>
                  <a:lnTo>
                    <a:pt x="123227" y="928"/>
                  </a:lnTo>
                  <a:cubicBezTo>
                    <a:pt x="129304" y="-1636"/>
                    <a:pt x="136331" y="1307"/>
                    <a:pt x="138800" y="7384"/>
                  </a:cubicBezTo>
                  <a:cubicBezTo>
                    <a:pt x="141364" y="13461"/>
                    <a:pt x="138420" y="20488"/>
                    <a:pt x="132343" y="22957"/>
                  </a:cubicBezTo>
                  <a:lnTo>
                    <a:pt x="16500" y="71193"/>
                  </a:lnTo>
                  <a:cubicBezTo>
                    <a:pt x="14981" y="71763"/>
                    <a:pt x="13461" y="72048"/>
                    <a:pt x="11942" y="7204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35" name="Google Shape;1835;p14"/>
            <p:cNvSpPr/>
            <p:nvPr/>
          </p:nvSpPr>
          <p:spPr>
            <a:xfrm>
              <a:off x="9031467" y="2556082"/>
              <a:ext cx="124888" cy="142062"/>
            </a:xfrm>
            <a:custGeom>
              <a:avLst/>
              <a:gdLst/>
              <a:ahLst/>
              <a:cxnLst/>
              <a:rect l="l" t="t" r="r" b="b"/>
              <a:pathLst>
                <a:path w="124888" h="142062" extrusionOk="0">
                  <a:moveTo>
                    <a:pt x="112912" y="142063"/>
                  </a:moveTo>
                  <a:cubicBezTo>
                    <a:pt x="109494" y="142063"/>
                    <a:pt x="106170" y="140638"/>
                    <a:pt x="103797" y="137885"/>
                  </a:cubicBezTo>
                  <a:lnTo>
                    <a:pt x="2861" y="19668"/>
                  </a:lnTo>
                  <a:cubicBezTo>
                    <a:pt x="-1412" y="14635"/>
                    <a:pt x="-842" y="7134"/>
                    <a:pt x="4191" y="2861"/>
                  </a:cubicBezTo>
                  <a:cubicBezTo>
                    <a:pt x="9223" y="-1412"/>
                    <a:pt x="16724" y="-842"/>
                    <a:pt x="20997" y="4190"/>
                  </a:cubicBezTo>
                  <a:lnTo>
                    <a:pt x="122027" y="122407"/>
                  </a:lnTo>
                  <a:cubicBezTo>
                    <a:pt x="126300" y="127440"/>
                    <a:pt x="125731" y="134941"/>
                    <a:pt x="120698" y="139214"/>
                  </a:cubicBezTo>
                  <a:cubicBezTo>
                    <a:pt x="118419" y="141113"/>
                    <a:pt x="115666" y="142063"/>
                    <a:pt x="112912" y="1420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36" name="Google Shape;1836;p14"/>
            <p:cNvSpPr/>
            <p:nvPr/>
          </p:nvSpPr>
          <p:spPr>
            <a:xfrm>
              <a:off x="8950287" y="2712169"/>
              <a:ext cx="197518" cy="47409"/>
            </a:xfrm>
            <a:custGeom>
              <a:avLst/>
              <a:gdLst/>
              <a:ahLst/>
              <a:cxnLst/>
              <a:rect l="l" t="t" r="r" b="b"/>
              <a:pathLst>
                <a:path w="197518" h="47409" extrusionOk="0">
                  <a:moveTo>
                    <a:pt x="11972" y="47410"/>
                  </a:moveTo>
                  <a:cubicBezTo>
                    <a:pt x="6085" y="47410"/>
                    <a:pt x="958" y="43042"/>
                    <a:pt x="103" y="37060"/>
                  </a:cubicBezTo>
                  <a:cubicBezTo>
                    <a:pt x="-751" y="30508"/>
                    <a:pt x="3806" y="24526"/>
                    <a:pt x="10358" y="23577"/>
                  </a:cubicBezTo>
                  <a:lnTo>
                    <a:pt x="183932" y="123"/>
                  </a:lnTo>
                  <a:cubicBezTo>
                    <a:pt x="190484" y="-826"/>
                    <a:pt x="196466" y="3826"/>
                    <a:pt x="197416" y="10378"/>
                  </a:cubicBezTo>
                  <a:cubicBezTo>
                    <a:pt x="198270" y="16930"/>
                    <a:pt x="193713" y="22912"/>
                    <a:pt x="187161" y="23861"/>
                  </a:cubicBezTo>
                  <a:lnTo>
                    <a:pt x="13587" y="47315"/>
                  </a:lnTo>
                  <a:cubicBezTo>
                    <a:pt x="13111" y="47315"/>
                    <a:pt x="12542" y="47410"/>
                    <a:pt x="11972" y="474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37" name="Google Shape;1837;p14"/>
            <p:cNvSpPr/>
            <p:nvPr/>
          </p:nvSpPr>
          <p:spPr>
            <a:xfrm>
              <a:off x="9041335" y="2754174"/>
              <a:ext cx="137653" cy="182303"/>
            </a:xfrm>
            <a:custGeom>
              <a:avLst/>
              <a:gdLst/>
              <a:ahLst/>
              <a:cxnLst/>
              <a:rect l="l" t="t" r="r" b="b"/>
              <a:pathLst>
                <a:path w="137653" h="182303" extrusionOk="0">
                  <a:moveTo>
                    <a:pt x="11889" y="182303"/>
                  </a:moveTo>
                  <a:cubicBezTo>
                    <a:pt x="9515" y="182303"/>
                    <a:pt x="7046" y="181544"/>
                    <a:pt x="4958" y="180024"/>
                  </a:cubicBezTo>
                  <a:cubicBezTo>
                    <a:pt x="-360" y="176131"/>
                    <a:pt x="-1594" y="168725"/>
                    <a:pt x="2204" y="163313"/>
                  </a:cubicBezTo>
                  <a:lnTo>
                    <a:pt x="115958" y="5025"/>
                  </a:lnTo>
                  <a:cubicBezTo>
                    <a:pt x="119756" y="-387"/>
                    <a:pt x="127257" y="-1621"/>
                    <a:pt x="132669" y="2272"/>
                  </a:cubicBezTo>
                  <a:cubicBezTo>
                    <a:pt x="138082" y="6165"/>
                    <a:pt x="139221" y="13571"/>
                    <a:pt x="135423" y="18984"/>
                  </a:cubicBezTo>
                  <a:lnTo>
                    <a:pt x="21669" y="177271"/>
                  </a:lnTo>
                  <a:cubicBezTo>
                    <a:pt x="19295" y="180499"/>
                    <a:pt x="15687" y="182303"/>
                    <a:pt x="11889" y="18230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1838" name="Google Shape;1838;p14"/>
            <p:cNvSpPr/>
            <p:nvPr/>
          </p:nvSpPr>
          <p:spPr>
            <a:xfrm>
              <a:off x="9137028" y="2810813"/>
              <a:ext cx="69776" cy="172475"/>
            </a:xfrm>
            <a:custGeom>
              <a:avLst/>
              <a:gdLst/>
              <a:ahLst/>
              <a:cxnLst/>
              <a:rect l="l" t="t" r="r" b="b"/>
              <a:pathLst>
                <a:path w="69776" h="172475" extrusionOk="0">
                  <a:moveTo>
                    <a:pt x="11910" y="172475"/>
                  </a:moveTo>
                  <a:cubicBezTo>
                    <a:pt x="10770" y="172475"/>
                    <a:pt x="9536" y="172286"/>
                    <a:pt x="8396" y="171906"/>
                  </a:cubicBezTo>
                  <a:cubicBezTo>
                    <a:pt x="2129" y="169912"/>
                    <a:pt x="-1384" y="163265"/>
                    <a:pt x="515" y="156998"/>
                  </a:cubicBezTo>
                  <a:lnTo>
                    <a:pt x="46472" y="8396"/>
                  </a:lnTo>
                  <a:cubicBezTo>
                    <a:pt x="48466" y="2129"/>
                    <a:pt x="55113" y="-1384"/>
                    <a:pt x="61380" y="515"/>
                  </a:cubicBezTo>
                  <a:cubicBezTo>
                    <a:pt x="67647" y="2509"/>
                    <a:pt x="71160" y="9156"/>
                    <a:pt x="69261" y="15423"/>
                  </a:cubicBezTo>
                  <a:lnTo>
                    <a:pt x="23209" y="164025"/>
                  </a:lnTo>
                  <a:cubicBezTo>
                    <a:pt x="21690" y="169152"/>
                    <a:pt x="16942" y="172475"/>
                    <a:pt x="11910" y="1724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grpSp>
      <p:grpSp>
        <p:nvGrpSpPr>
          <p:cNvPr id="1839" name="Google Shape;1839;p14"/>
          <p:cNvGrpSpPr/>
          <p:nvPr/>
        </p:nvGrpSpPr>
        <p:grpSpPr>
          <a:xfrm>
            <a:off x="1195149" y="1759255"/>
            <a:ext cx="542135" cy="542495"/>
            <a:chOff x="1195190" y="4093152"/>
            <a:chExt cx="542135" cy="542495"/>
          </a:xfrm>
        </p:grpSpPr>
        <p:grpSp>
          <p:nvGrpSpPr>
            <p:cNvPr id="1840" name="Google Shape;1840;p14"/>
            <p:cNvGrpSpPr/>
            <p:nvPr/>
          </p:nvGrpSpPr>
          <p:grpSpPr>
            <a:xfrm>
              <a:off x="1336115" y="4206884"/>
              <a:ext cx="308922" cy="308922"/>
              <a:chOff x="1336115" y="4206884"/>
              <a:chExt cx="308922" cy="308922"/>
            </a:xfrm>
          </p:grpSpPr>
          <p:sp>
            <p:nvSpPr>
              <p:cNvPr id="1841" name="Google Shape;1841;p14"/>
              <p:cNvSpPr/>
              <p:nvPr/>
            </p:nvSpPr>
            <p:spPr>
              <a:xfrm>
                <a:off x="1348051" y="4218821"/>
                <a:ext cx="285049" cy="285049"/>
              </a:xfrm>
              <a:custGeom>
                <a:avLst/>
                <a:gdLst/>
                <a:ahLst/>
                <a:cxnLst/>
                <a:rect l="l" t="t" r="r" b="b"/>
                <a:pathLst>
                  <a:path w="285049" h="285049" extrusionOk="0">
                    <a:moveTo>
                      <a:pt x="285050" y="142525"/>
                    </a:moveTo>
                    <a:cubicBezTo>
                      <a:pt x="285050" y="221239"/>
                      <a:pt x="221239" y="285050"/>
                      <a:pt x="142525" y="285050"/>
                    </a:cubicBezTo>
                    <a:cubicBezTo>
                      <a:pt x="63811" y="285050"/>
                      <a:pt x="0" y="221239"/>
                      <a:pt x="0" y="142525"/>
                    </a:cubicBezTo>
                    <a:cubicBezTo>
                      <a:pt x="0" y="63811"/>
                      <a:pt x="63811" y="0"/>
                      <a:pt x="142525" y="0"/>
                    </a:cubicBezTo>
                    <a:cubicBezTo>
                      <a:pt x="221239" y="0"/>
                      <a:pt x="285050" y="63811"/>
                      <a:pt x="285050" y="14252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42" name="Google Shape;1842;p14"/>
              <p:cNvSpPr/>
              <p:nvPr/>
            </p:nvSpPr>
            <p:spPr>
              <a:xfrm>
                <a:off x="1336115" y="4206884"/>
                <a:ext cx="308922" cy="308922"/>
              </a:xfrm>
              <a:custGeom>
                <a:avLst/>
                <a:gdLst/>
                <a:ahLst/>
                <a:cxnLst/>
                <a:rect l="l" t="t" r="r" b="b"/>
                <a:pathLst>
                  <a:path w="308922" h="308922" extrusionOk="0">
                    <a:moveTo>
                      <a:pt x="40327" y="258625"/>
                    </a:moveTo>
                    <a:cubicBezTo>
                      <a:pt x="-17119" y="195671"/>
                      <a:pt x="-12657" y="97774"/>
                      <a:pt x="50297" y="40327"/>
                    </a:cubicBezTo>
                    <a:cubicBezTo>
                      <a:pt x="113251" y="-17119"/>
                      <a:pt x="211148" y="-12657"/>
                      <a:pt x="268595" y="50297"/>
                    </a:cubicBezTo>
                    <a:cubicBezTo>
                      <a:pt x="326042" y="113252"/>
                      <a:pt x="321579" y="211148"/>
                      <a:pt x="258625" y="268595"/>
                    </a:cubicBezTo>
                    <a:cubicBezTo>
                      <a:pt x="195671" y="326042"/>
                      <a:pt x="97774" y="321579"/>
                      <a:pt x="40327" y="258625"/>
                    </a:cubicBezTo>
                    <a:close/>
                    <a:moveTo>
                      <a:pt x="250934" y="66439"/>
                    </a:moveTo>
                    <a:cubicBezTo>
                      <a:pt x="202413" y="13266"/>
                      <a:pt x="119613" y="9468"/>
                      <a:pt x="66440" y="57989"/>
                    </a:cubicBezTo>
                    <a:cubicBezTo>
                      <a:pt x="13266" y="106510"/>
                      <a:pt x="9468" y="189309"/>
                      <a:pt x="57989" y="242483"/>
                    </a:cubicBezTo>
                    <a:cubicBezTo>
                      <a:pt x="106510" y="295657"/>
                      <a:pt x="189309" y="299455"/>
                      <a:pt x="242483" y="250934"/>
                    </a:cubicBezTo>
                    <a:cubicBezTo>
                      <a:pt x="295657" y="202413"/>
                      <a:pt x="299550" y="119613"/>
                      <a:pt x="250934" y="6643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843" name="Google Shape;1843;p14"/>
            <p:cNvSpPr/>
            <p:nvPr/>
          </p:nvSpPr>
          <p:spPr>
            <a:xfrm>
              <a:off x="1553470" y="4244315"/>
              <a:ext cx="171890" cy="82096"/>
            </a:xfrm>
            <a:custGeom>
              <a:avLst/>
              <a:gdLst/>
              <a:ahLst/>
              <a:cxnLst/>
              <a:rect l="l" t="t" r="r" b="b"/>
              <a:pathLst>
                <a:path w="171890" h="82096" extrusionOk="0">
                  <a:moveTo>
                    <a:pt x="3099" y="78195"/>
                  </a:moveTo>
                  <a:cubicBezTo>
                    <a:pt x="2149" y="77150"/>
                    <a:pt x="1389" y="75916"/>
                    <a:pt x="820" y="74492"/>
                  </a:cubicBezTo>
                  <a:cubicBezTo>
                    <a:pt x="-1554" y="68320"/>
                    <a:pt x="1389" y="61388"/>
                    <a:pt x="7561" y="59014"/>
                  </a:cubicBezTo>
                  <a:lnTo>
                    <a:pt x="155594" y="808"/>
                  </a:lnTo>
                  <a:cubicBezTo>
                    <a:pt x="161765" y="-1566"/>
                    <a:pt x="168602" y="1473"/>
                    <a:pt x="171071" y="7550"/>
                  </a:cubicBezTo>
                  <a:cubicBezTo>
                    <a:pt x="173445" y="13722"/>
                    <a:pt x="170501" y="20653"/>
                    <a:pt x="164329" y="23027"/>
                  </a:cubicBezTo>
                  <a:lnTo>
                    <a:pt x="16297" y="81233"/>
                  </a:lnTo>
                  <a:cubicBezTo>
                    <a:pt x="11549" y="83132"/>
                    <a:pt x="6327" y="81803"/>
                    <a:pt x="3099" y="7819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44" name="Google Shape;1844;p14"/>
            <p:cNvSpPr/>
            <p:nvPr/>
          </p:nvSpPr>
          <p:spPr>
            <a:xfrm>
              <a:off x="1567617" y="4293013"/>
              <a:ext cx="169708" cy="37720"/>
            </a:xfrm>
            <a:custGeom>
              <a:avLst/>
              <a:gdLst/>
              <a:ahLst/>
              <a:cxnLst/>
              <a:rect l="l" t="t" r="r" b="b"/>
              <a:pathLst>
                <a:path w="169708" h="37720" extrusionOk="0">
                  <a:moveTo>
                    <a:pt x="3099" y="33864"/>
                  </a:moveTo>
                  <a:cubicBezTo>
                    <a:pt x="1390" y="32060"/>
                    <a:pt x="251" y="29592"/>
                    <a:pt x="61" y="26933"/>
                  </a:cubicBezTo>
                  <a:cubicBezTo>
                    <a:pt x="-604" y="20381"/>
                    <a:pt x="4239" y="14589"/>
                    <a:pt x="10791" y="13924"/>
                  </a:cubicBezTo>
                  <a:lnTo>
                    <a:pt x="156639" y="61"/>
                  </a:lnTo>
                  <a:cubicBezTo>
                    <a:pt x="163191" y="-604"/>
                    <a:pt x="169078" y="4239"/>
                    <a:pt x="169648" y="10791"/>
                  </a:cubicBezTo>
                  <a:cubicBezTo>
                    <a:pt x="170312" y="17343"/>
                    <a:pt x="165470" y="23135"/>
                    <a:pt x="158918" y="23799"/>
                  </a:cubicBezTo>
                  <a:lnTo>
                    <a:pt x="13070" y="37663"/>
                  </a:lnTo>
                  <a:cubicBezTo>
                    <a:pt x="9176" y="38042"/>
                    <a:pt x="5568" y="36523"/>
                    <a:pt x="3099" y="338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45" name="Google Shape;1845;p14"/>
            <p:cNvSpPr/>
            <p:nvPr/>
          </p:nvSpPr>
          <p:spPr>
            <a:xfrm>
              <a:off x="1576300" y="4334169"/>
              <a:ext cx="136297" cy="30425"/>
            </a:xfrm>
            <a:custGeom>
              <a:avLst/>
              <a:gdLst/>
              <a:ahLst/>
              <a:cxnLst/>
              <a:rect l="l" t="t" r="r" b="b"/>
              <a:pathLst>
                <a:path w="136297" h="30425" extrusionOk="0">
                  <a:moveTo>
                    <a:pt x="3153" y="19960"/>
                  </a:moveTo>
                  <a:cubicBezTo>
                    <a:pt x="1064" y="17681"/>
                    <a:pt x="-171" y="14548"/>
                    <a:pt x="19" y="11225"/>
                  </a:cubicBezTo>
                  <a:cubicBezTo>
                    <a:pt x="399" y="4673"/>
                    <a:pt x="6096" y="-360"/>
                    <a:pt x="12648" y="20"/>
                  </a:cubicBezTo>
                  <a:lnTo>
                    <a:pt x="125073" y="6572"/>
                  </a:lnTo>
                  <a:cubicBezTo>
                    <a:pt x="131624" y="6952"/>
                    <a:pt x="136657" y="12649"/>
                    <a:pt x="136277" y="19201"/>
                  </a:cubicBezTo>
                  <a:cubicBezTo>
                    <a:pt x="135897" y="25752"/>
                    <a:pt x="130200" y="30785"/>
                    <a:pt x="123648" y="30405"/>
                  </a:cubicBezTo>
                  <a:lnTo>
                    <a:pt x="11224" y="23853"/>
                  </a:lnTo>
                  <a:cubicBezTo>
                    <a:pt x="8090" y="23664"/>
                    <a:pt x="5242" y="22144"/>
                    <a:pt x="3153" y="199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46" name="Google Shape;1846;p14"/>
            <p:cNvSpPr/>
            <p:nvPr/>
          </p:nvSpPr>
          <p:spPr>
            <a:xfrm>
              <a:off x="1555144" y="4383996"/>
              <a:ext cx="131397" cy="65922"/>
            </a:xfrm>
            <a:custGeom>
              <a:avLst/>
              <a:gdLst/>
              <a:ahLst/>
              <a:cxnLst/>
              <a:rect l="l" t="t" r="r" b="b"/>
              <a:pathLst>
                <a:path w="131397" h="65922" extrusionOk="0">
                  <a:moveTo>
                    <a:pt x="0" y="32897"/>
                  </a:moveTo>
                  <a:lnTo>
                    <a:pt x="5792" y="9159"/>
                  </a:lnTo>
                  <a:cubicBezTo>
                    <a:pt x="7311" y="2702"/>
                    <a:pt x="13768" y="-1191"/>
                    <a:pt x="20225" y="328"/>
                  </a:cubicBezTo>
                  <a:cubicBezTo>
                    <a:pt x="26682" y="1847"/>
                    <a:pt x="30575" y="8304"/>
                    <a:pt x="29056" y="14761"/>
                  </a:cubicBezTo>
                  <a:lnTo>
                    <a:pt x="28771" y="16090"/>
                  </a:lnTo>
                  <a:lnTo>
                    <a:pt x="122680" y="42487"/>
                  </a:lnTo>
                  <a:cubicBezTo>
                    <a:pt x="129041" y="44292"/>
                    <a:pt x="132745" y="50843"/>
                    <a:pt x="130941" y="57205"/>
                  </a:cubicBezTo>
                  <a:cubicBezTo>
                    <a:pt x="129137" y="63567"/>
                    <a:pt x="122585" y="67270"/>
                    <a:pt x="116223" y="65466"/>
                  </a:cubicBezTo>
                  <a:lnTo>
                    <a:pt x="0" y="32897"/>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47" name="Google Shape;1847;p14"/>
            <p:cNvSpPr/>
            <p:nvPr/>
          </p:nvSpPr>
          <p:spPr>
            <a:xfrm>
              <a:off x="1520561" y="4408727"/>
              <a:ext cx="127637" cy="148341"/>
            </a:xfrm>
            <a:custGeom>
              <a:avLst/>
              <a:gdLst/>
              <a:ahLst/>
              <a:cxnLst/>
              <a:rect l="l" t="t" r="r" b="b"/>
              <a:pathLst>
                <a:path w="127637" h="148341" extrusionOk="0">
                  <a:moveTo>
                    <a:pt x="9041" y="138537"/>
                  </a:moveTo>
                  <a:cubicBezTo>
                    <a:pt x="8186" y="137587"/>
                    <a:pt x="7521" y="136638"/>
                    <a:pt x="6952" y="135403"/>
                  </a:cubicBezTo>
                  <a:cubicBezTo>
                    <a:pt x="-7766" y="102834"/>
                    <a:pt x="4008" y="61435"/>
                    <a:pt x="13599" y="28201"/>
                  </a:cubicBezTo>
                  <a:lnTo>
                    <a:pt x="21575" y="0"/>
                  </a:lnTo>
                  <a:lnTo>
                    <a:pt x="124979" y="128947"/>
                  </a:lnTo>
                  <a:cubicBezTo>
                    <a:pt x="129157" y="134074"/>
                    <a:pt x="128302" y="141575"/>
                    <a:pt x="123175" y="145753"/>
                  </a:cubicBezTo>
                  <a:cubicBezTo>
                    <a:pt x="118047" y="149836"/>
                    <a:pt x="110641" y="148982"/>
                    <a:pt x="106368" y="143949"/>
                  </a:cubicBezTo>
                  <a:lnTo>
                    <a:pt x="31924" y="51180"/>
                  </a:lnTo>
                  <a:cubicBezTo>
                    <a:pt x="24993" y="77007"/>
                    <a:pt x="19581" y="105398"/>
                    <a:pt x="28696" y="125528"/>
                  </a:cubicBezTo>
                  <a:cubicBezTo>
                    <a:pt x="31450" y="131510"/>
                    <a:pt x="28791" y="138632"/>
                    <a:pt x="22714" y="141386"/>
                  </a:cubicBezTo>
                  <a:cubicBezTo>
                    <a:pt x="17966" y="143474"/>
                    <a:pt x="12459" y="142240"/>
                    <a:pt x="9041" y="1385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48" name="Google Shape;1848;p14"/>
            <p:cNvSpPr/>
            <p:nvPr/>
          </p:nvSpPr>
          <p:spPr>
            <a:xfrm>
              <a:off x="1429173" y="4426534"/>
              <a:ext cx="58467" cy="127230"/>
            </a:xfrm>
            <a:custGeom>
              <a:avLst/>
              <a:gdLst/>
              <a:ahLst/>
              <a:cxnLst/>
              <a:rect l="l" t="t" r="r" b="b"/>
              <a:pathLst>
                <a:path w="58467" h="127230" extrusionOk="0">
                  <a:moveTo>
                    <a:pt x="3102" y="123388"/>
                  </a:moveTo>
                  <a:cubicBezTo>
                    <a:pt x="253" y="120255"/>
                    <a:pt x="-791" y="115792"/>
                    <a:pt x="633" y="111519"/>
                  </a:cubicBezTo>
                  <a:lnTo>
                    <a:pt x="35196" y="8210"/>
                  </a:lnTo>
                  <a:cubicBezTo>
                    <a:pt x="37285" y="1943"/>
                    <a:pt x="44027" y="-1475"/>
                    <a:pt x="50294" y="614"/>
                  </a:cubicBezTo>
                  <a:cubicBezTo>
                    <a:pt x="56561" y="2703"/>
                    <a:pt x="59884" y="9445"/>
                    <a:pt x="57890" y="15711"/>
                  </a:cubicBezTo>
                  <a:lnTo>
                    <a:pt x="23327" y="119021"/>
                  </a:lnTo>
                  <a:cubicBezTo>
                    <a:pt x="21238" y="125287"/>
                    <a:pt x="14496" y="128706"/>
                    <a:pt x="8230" y="126617"/>
                  </a:cubicBezTo>
                  <a:cubicBezTo>
                    <a:pt x="6141" y="125952"/>
                    <a:pt x="4431" y="124813"/>
                    <a:pt x="3102" y="1233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49" name="Google Shape;1849;p14"/>
            <p:cNvSpPr/>
            <p:nvPr/>
          </p:nvSpPr>
          <p:spPr>
            <a:xfrm>
              <a:off x="1358975" y="4448149"/>
              <a:ext cx="100915" cy="117960"/>
            </a:xfrm>
            <a:custGeom>
              <a:avLst/>
              <a:gdLst/>
              <a:ahLst/>
              <a:cxnLst/>
              <a:rect l="l" t="t" r="r" b="b"/>
              <a:pathLst>
                <a:path w="100915" h="117960" extrusionOk="0">
                  <a:moveTo>
                    <a:pt x="3129" y="114118"/>
                  </a:moveTo>
                  <a:cubicBezTo>
                    <a:pt x="2655" y="113548"/>
                    <a:pt x="2180" y="112978"/>
                    <a:pt x="1800" y="112314"/>
                  </a:cubicBezTo>
                  <a:cubicBezTo>
                    <a:pt x="-1713" y="106711"/>
                    <a:pt x="91" y="99305"/>
                    <a:pt x="5693" y="95887"/>
                  </a:cubicBezTo>
                  <a:cubicBezTo>
                    <a:pt x="38642" y="75472"/>
                    <a:pt x="64279" y="44232"/>
                    <a:pt x="77763" y="7770"/>
                  </a:cubicBezTo>
                  <a:cubicBezTo>
                    <a:pt x="80042" y="1598"/>
                    <a:pt x="86973" y="-1535"/>
                    <a:pt x="93145" y="744"/>
                  </a:cubicBezTo>
                  <a:cubicBezTo>
                    <a:pt x="99317" y="3022"/>
                    <a:pt x="102451" y="9954"/>
                    <a:pt x="100172" y="16126"/>
                  </a:cubicBezTo>
                  <a:cubicBezTo>
                    <a:pt x="84789" y="57431"/>
                    <a:pt x="55734" y="92943"/>
                    <a:pt x="18322" y="116207"/>
                  </a:cubicBezTo>
                  <a:cubicBezTo>
                    <a:pt x="13289" y="119245"/>
                    <a:pt x="6928" y="118201"/>
                    <a:pt x="3129" y="1141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0" name="Google Shape;1850;p14"/>
            <p:cNvSpPr/>
            <p:nvPr/>
          </p:nvSpPr>
          <p:spPr>
            <a:xfrm>
              <a:off x="1277616" y="4364954"/>
              <a:ext cx="178586" cy="162535"/>
            </a:xfrm>
            <a:custGeom>
              <a:avLst/>
              <a:gdLst/>
              <a:ahLst/>
              <a:cxnLst/>
              <a:rect l="l" t="t" r="r" b="b"/>
              <a:pathLst>
                <a:path w="178586" h="162535" extrusionOk="0">
                  <a:moveTo>
                    <a:pt x="3113" y="158667"/>
                  </a:moveTo>
                  <a:cubicBezTo>
                    <a:pt x="3018" y="158667"/>
                    <a:pt x="3018" y="158667"/>
                    <a:pt x="3113" y="158667"/>
                  </a:cubicBezTo>
                  <a:cubicBezTo>
                    <a:pt x="-1350" y="153634"/>
                    <a:pt x="-970" y="146133"/>
                    <a:pt x="3968" y="141670"/>
                  </a:cubicBezTo>
                  <a:lnTo>
                    <a:pt x="127597" y="31145"/>
                  </a:lnTo>
                  <a:cubicBezTo>
                    <a:pt x="91135" y="37791"/>
                    <a:pt x="55622" y="48901"/>
                    <a:pt x="21724" y="64188"/>
                  </a:cubicBezTo>
                  <a:cubicBezTo>
                    <a:pt x="15742" y="66942"/>
                    <a:pt x="8620" y="64283"/>
                    <a:pt x="5867" y="58206"/>
                  </a:cubicBezTo>
                  <a:cubicBezTo>
                    <a:pt x="3113" y="52224"/>
                    <a:pt x="5772" y="45103"/>
                    <a:pt x="11849" y="42349"/>
                  </a:cubicBezTo>
                  <a:cubicBezTo>
                    <a:pt x="53723" y="23453"/>
                    <a:pt x="97876" y="10635"/>
                    <a:pt x="143359" y="4368"/>
                  </a:cubicBezTo>
                  <a:cubicBezTo>
                    <a:pt x="147252" y="2374"/>
                    <a:pt x="152000" y="1709"/>
                    <a:pt x="156842" y="1044"/>
                  </a:cubicBezTo>
                  <a:cubicBezTo>
                    <a:pt x="158741" y="759"/>
                    <a:pt x="161970" y="380"/>
                    <a:pt x="163014" y="0"/>
                  </a:cubicBezTo>
                  <a:cubicBezTo>
                    <a:pt x="163014" y="0"/>
                    <a:pt x="162255" y="285"/>
                    <a:pt x="161305" y="1044"/>
                  </a:cubicBezTo>
                  <a:lnTo>
                    <a:pt x="178587" y="17376"/>
                  </a:lnTo>
                  <a:cubicBezTo>
                    <a:pt x="177827" y="18326"/>
                    <a:pt x="176972" y="19086"/>
                    <a:pt x="176118" y="19845"/>
                  </a:cubicBezTo>
                  <a:lnTo>
                    <a:pt x="20015" y="159332"/>
                  </a:lnTo>
                  <a:cubicBezTo>
                    <a:pt x="14982" y="163889"/>
                    <a:pt x="7481" y="163509"/>
                    <a:pt x="3113" y="1586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1" name="Google Shape;1851;p14"/>
            <p:cNvSpPr/>
            <p:nvPr/>
          </p:nvSpPr>
          <p:spPr>
            <a:xfrm>
              <a:off x="1414145" y="4357737"/>
              <a:ext cx="121461" cy="277910"/>
            </a:xfrm>
            <a:custGeom>
              <a:avLst/>
              <a:gdLst/>
              <a:ahLst/>
              <a:cxnLst/>
              <a:rect l="l" t="t" r="r" b="b"/>
              <a:pathLst>
                <a:path w="121461" h="277910" extrusionOk="0">
                  <a:moveTo>
                    <a:pt x="3127" y="204150"/>
                  </a:moveTo>
                  <a:cubicBezTo>
                    <a:pt x="-386" y="200351"/>
                    <a:pt x="-1051" y="194559"/>
                    <a:pt x="1703" y="189907"/>
                  </a:cubicBezTo>
                  <a:lnTo>
                    <a:pt x="116786" y="0"/>
                  </a:lnTo>
                  <a:lnTo>
                    <a:pt x="119540" y="37222"/>
                  </a:lnTo>
                  <a:cubicBezTo>
                    <a:pt x="124003" y="97327"/>
                    <a:pt x="121819" y="194179"/>
                    <a:pt x="100834" y="269193"/>
                  </a:cubicBezTo>
                  <a:cubicBezTo>
                    <a:pt x="99030" y="275554"/>
                    <a:pt x="92478" y="279258"/>
                    <a:pt x="86116" y="277453"/>
                  </a:cubicBezTo>
                  <a:cubicBezTo>
                    <a:pt x="79754" y="275649"/>
                    <a:pt x="76051" y="269098"/>
                    <a:pt x="77855" y="262736"/>
                  </a:cubicBezTo>
                  <a:cubicBezTo>
                    <a:pt x="93143" y="208138"/>
                    <a:pt x="98460" y="136543"/>
                    <a:pt x="97416" y="77957"/>
                  </a:cubicBezTo>
                  <a:lnTo>
                    <a:pt x="22023" y="202250"/>
                  </a:lnTo>
                  <a:cubicBezTo>
                    <a:pt x="18605" y="207853"/>
                    <a:pt x="11293" y="209657"/>
                    <a:pt x="5596" y="206238"/>
                  </a:cubicBezTo>
                  <a:cubicBezTo>
                    <a:pt x="4741" y="205669"/>
                    <a:pt x="3887" y="204909"/>
                    <a:pt x="3127" y="20415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2" name="Google Shape;1852;p14"/>
            <p:cNvSpPr/>
            <p:nvPr/>
          </p:nvSpPr>
          <p:spPr>
            <a:xfrm>
              <a:off x="1520676" y="4377013"/>
              <a:ext cx="169278" cy="231159"/>
            </a:xfrm>
            <a:custGeom>
              <a:avLst/>
              <a:gdLst/>
              <a:ahLst/>
              <a:cxnLst/>
              <a:rect l="l" t="t" r="r" b="b"/>
              <a:pathLst>
                <a:path w="169278" h="231159" extrusionOk="0">
                  <a:moveTo>
                    <a:pt x="88497" y="227318"/>
                  </a:moveTo>
                  <a:cubicBezTo>
                    <a:pt x="87547" y="226274"/>
                    <a:pt x="86692" y="224944"/>
                    <a:pt x="86218" y="223520"/>
                  </a:cubicBezTo>
                  <a:lnTo>
                    <a:pt x="0" y="0"/>
                  </a:lnTo>
                  <a:lnTo>
                    <a:pt x="39501" y="39026"/>
                  </a:lnTo>
                  <a:cubicBezTo>
                    <a:pt x="56782" y="56117"/>
                    <a:pt x="79571" y="74254"/>
                    <a:pt x="101600" y="91725"/>
                  </a:cubicBezTo>
                  <a:cubicBezTo>
                    <a:pt x="124104" y="109671"/>
                    <a:pt x="147368" y="128187"/>
                    <a:pt x="165599" y="146133"/>
                  </a:cubicBezTo>
                  <a:cubicBezTo>
                    <a:pt x="170631" y="150786"/>
                    <a:pt x="170346" y="158287"/>
                    <a:pt x="165694" y="163035"/>
                  </a:cubicBezTo>
                  <a:cubicBezTo>
                    <a:pt x="161041" y="167687"/>
                    <a:pt x="153445" y="167782"/>
                    <a:pt x="148792" y="163130"/>
                  </a:cubicBezTo>
                  <a:cubicBezTo>
                    <a:pt x="131510" y="146038"/>
                    <a:pt x="108722" y="127902"/>
                    <a:pt x="86692" y="110336"/>
                  </a:cubicBezTo>
                  <a:cubicBezTo>
                    <a:pt x="77767" y="103214"/>
                    <a:pt x="68746" y="95998"/>
                    <a:pt x="59916" y="88781"/>
                  </a:cubicBezTo>
                  <a:lnTo>
                    <a:pt x="108532" y="214879"/>
                  </a:lnTo>
                  <a:cubicBezTo>
                    <a:pt x="110905" y="221051"/>
                    <a:pt x="107867" y="227983"/>
                    <a:pt x="101695" y="230357"/>
                  </a:cubicBezTo>
                  <a:cubicBezTo>
                    <a:pt x="96947" y="232161"/>
                    <a:pt x="91725" y="230831"/>
                    <a:pt x="88497" y="2273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3" name="Google Shape;1853;p14"/>
            <p:cNvSpPr/>
            <p:nvPr/>
          </p:nvSpPr>
          <p:spPr>
            <a:xfrm>
              <a:off x="1585058" y="4358949"/>
              <a:ext cx="145582" cy="46761"/>
            </a:xfrm>
            <a:custGeom>
              <a:avLst/>
              <a:gdLst/>
              <a:ahLst/>
              <a:cxnLst/>
              <a:rect l="l" t="t" r="r" b="b"/>
              <a:pathLst>
                <a:path w="145582" h="46761" extrusionOk="0">
                  <a:moveTo>
                    <a:pt x="3130" y="19963"/>
                  </a:moveTo>
                  <a:cubicBezTo>
                    <a:pt x="662" y="17304"/>
                    <a:pt x="-478" y="13506"/>
                    <a:pt x="187" y="9708"/>
                  </a:cubicBezTo>
                  <a:cubicBezTo>
                    <a:pt x="1421" y="3251"/>
                    <a:pt x="7688" y="-1022"/>
                    <a:pt x="14145" y="212"/>
                  </a:cubicBezTo>
                  <a:lnTo>
                    <a:pt x="135875" y="23096"/>
                  </a:lnTo>
                  <a:cubicBezTo>
                    <a:pt x="142332" y="24331"/>
                    <a:pt x="146605" y="30597"/>
                    <a:pt x="145370" y="37054"/>
                  </a:cubicBezTo>
                  <a:cubicBezTo>
                    <a:pt x="144136" y="43511"/>
                    <a:pt x="137869" y="47784"/>
                    <a:pt x="131412" y="46550"/>
                  </a:cubicBezTo>
                  <a:lnTo>
                    <a:pt x="9682" y="23666"/>
                  </a:lnTo>
                  <a:cubicBezTo>
                    <a:pt x="7118" y="23191"/>
                    <a:pt x="4839" y="21862"/>
                    <a:pt x="3130" y="1996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4" name="Google Shape;1854;p14"/>
            <p:cNvSpPr/>
            <p:nvPr/>
          </p:nvSpPr>
          <p:spPr>
            <a:xfrm>
              <a:off x="1542653" y="4146062"/>
              <a:ext cx="118460" cy="172390"/>
            </a:xfrm>
            <a:custGeom>
              <a:avLst/>
              <a:gdLst/>
              <a:ahLst/>
              <a:cxnLst/>
              <a:rect l="l" t="t" r="r" b="b"/>
              <a:pathLst>
                <a:path w="118460" h="172390" extrusionOk="0">
                  <a:moveTo>
                    <a:pt x="3090" y="168377"/>
                  </a:moveTo>
                  <a:cubicBezTo>
                    <a:pt x="-423" y="164484"/>
                    <a:pt x="-1087" y="158597"/>
                    <a:pt x="1856" y="153944"/>
                  </a:cubicBezTo>
                  <a:lnTo>
                    <a:pt x="96430" y="5532"/>
                  </a:lnTo>
                  <a:cubicBezTo>
                    <a:pt x="99943" y="-70"/>
                    <a:pt x="107349" y="-1684"/>
                    <a:pt x="112951" y="1924"/>
                  </a:cubicBezTo>
                  <a:cubicBezTo>
                    <a:pt x="118459" y="5437"/>
                    <a:pt x="120168" y="12844"/>
                    <a:pt x="116560" y="18446"/>
                  </a:cubicBezTo>
                  <a:lnTo>
                    <a:pt x="21986" y="166858"/>
                  </a:lnTo>
                  <a:cubicBezTo>
                    <a:pt x="18473" y="172460"/>
                    <a:pt x="11067" y="174074"/>
                    <a:pt x="5464" y="170466"/>
                  </a:cubicBezTo>
                  <a:cubicBezTo>
                    <a:pt x="4610" y="169801"/>
                    <a:pt x="3850" y="169137"/>
                    <a:pt x="3090" y="16837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5" name="Google Shape;1855;p14"/>
            <p:cNvSpPr/>
            <p:nvPr/>
          </p:nvSpPr>
          <p:spPr>
            <a:xfrm>
              <a:off x="1495037" y="4143289"/>
              <a:ext cx="72364" cy="169674"/>
            </a:xfrm>
            <a:custGeom>
              <a:avLst/>
              <a:gdLst/>
              <a:ahLst/>
              <a:cxnLst/>
              <a:rect l="l" t="t" r="r" b="b"/>
              <a:pathLst>
                <a:path w="72364" h="169674" extrusionOk="0">
                  <a:moveTo>
                    <a:pt x="3135" y="165832"/>
                  </a:moveTo>
                  <a:cubicBezTo>
                    <a:pt x="287" y="162699"/>
                    <a:pt x="-758" y="158236"/>
                    <a:pt x="572" y="153963"/>
                  </a:cubicBezTo>
                  <a:lnTo>
                    <a:pt x="49093" y="8210"/>
                  </a:lnTo>
                  <a:cubicBezTo>
                    <a:pt x="51182" y="1943"/>
                    <a:pt x="57923" y="-1475"/>
                    <a:pt x="64190" y="614"/>
                  </a:cubicBezTo>
                  <a:cubicBezTo>
                    <a:pt x="70457" y="2703"/>
                    <a:pt x="73781" y="9444"/>
                    <a:pt x="71786" y="15711"/>
                  </a:cubicBezTo>
                  <a:lnTo>
                    <a:pt x="23265" y="161465"/>
                  </a:lnTo>
                  <a:cubicBezTo>
                    <a:pt x="21176" y="167732"/>
                    <a:pt x="14435" y="171150"/>
                    <a:pt x="8168" y="169061"/>
                  </a:cubicBezTo>
                  <a:cubicBezTo>
                    <a:pt x="6174" y="168396"/>
                    <a:pt x="4465" y="167257"/>
                    <a:pt x="3135" y="16583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6" name="Google Shape;1856;p14"/>
            <p:cNvSpPr/>
            <p:nvPr/>
          </p:nvSpPr>
          <p:spPr>
            <a:xfrm>
              <a:off x="1478069" y="4093152"/>
              <a:ext cx="36765" cy="161131"/>
            </a:xfrm>
            <a:custGeom>
              <a:avLst/>
              <a:gdLst/>
              <a:ahLst/>
              <a:cxnLst/>
              <a:rect l="l" t="t" r="r" b="b"/>
              <a:pathLst>
                <a:path w="36765" h="161131" extrusionOk="0">
                  <a:moveTo>
                    <a:pt x="3107" y="157288"/>
                  </a:moveTo>
                  <a:cubicBezTo>
                    <a:pt x="923" y="154914"/>
                    <a:pt x="-312" y="151591"/>
                    <a:pt x="68" y="148078"/>
                  </a:cubicBezTo>
                  <a:lnTo>
                    <a:pt x="12887" y="10870"/>
                  </a:lnTo>
                  <a:cubicBezTo>
                    <a:pt x="13457" y="4318"/>
                    <a:pt x="19344" y="-524"/>
                    <a:pt x="25895" y="46"/>
                  </a:cubicBezTo>
                  <a:cubicBezTo>
                    <a:pt x="32447" y="710"/>
                    <a:pt x="37290" y="6502"/>
                    <a:pt x="36720" y="13054"/>
                  </a:cubicBezTo>
                  <a:lnTo>
                    <a:pt x="23901" y="150262"/>
                  </a:lnTo>
                  <a:cubicBezTo>
                    <a:pt x="23237" y="156813"/>
                    <a:pt x="17445" y="161656"/>
                    <a:pt x="10893" y="161086"/>
                  </a:cubicBezTo>
                  <a:cubicBezTo>
                    <a:pt x="7664" y="160801"/>
                    <a:pt x="5006" y="159377"/>
                    <a:pt x="3107" y="1572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7" name="Google Shape;1857;p14"/>
            <p:cNvSpPr/>
            <p:nvPr/>
          </p:nvSpPr>
          <p:spPr>
            <a:xfrm>
              <a:off x="1397618" y="4113329"/>
              <a:ext cx="46694" cy="198280"/>
            </a:xfrm>
            <a:custGeom>
              <a:avLst/>
              <a:gdLst/>
              <a:ahLst/>
              <a:cxnLst/>
              <a:rect l="l" t="t" r="r" b="b"/>
              <a:pathLst>
                <a:path w="46694" h="198280" extrusionOk="0">
                  <a:moveTo>
                    <a:pt x="25161" y="194368"/>
                  </a:moveTo>
                  <a:cubicBezTo>
                    <a:pt x="23072" y="192089"/>
                    <a:pt x="21838" y="188955"/>
                    <a:pt x="22028" y="185632"/>
                  </a:cubicBezTo>
                  <a:cubicBezTo>
                    <a:pt x="25446" y="127900"/>
                    <a:pt x="18229" y="70644"/>
                    <a:pt x="568" y="15571"/>
                  </a:cubicBezTo>
                  <a:cubicBezTo>
                    <a:pt x="-1426" y="9304"/>
                    <a:pt x="1992" y="2562"/>
                    <a:pt x="8259" y="568"/>
                  </a:cubicBezTo>
                  <a:cubicBezTo>
                    <a:pt x="14526" y="-1426"/>
                    <a:pt x="21268" y="1992"/>
                    <a:pt x="23262" y="8259"/>
                  </a:cubicBezTo>
                  <a:cubicBezTo>
                    <a:pt x="41778" y="66181"/>
                    <a:pt x="49374" y="126381"/>
                    <a:pt x="45861" y="187056"/>
                  </a:cubicBezTo>
                  <a:cubicBezTo>
                    <a:pt x="45481" y="193608"/>
                    <a:pt x="39784" y="198641"/>
                    <a:pt x="33232" y="198261"/>
                  </a:cubicBezTo>
                  <a:cubicBezTo>
                    <a:pt x="30099" y="197976"/>
                    <a:pt x="27155" y="196552"/>
                    <a:pt x="25161" y="1943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8" name="Google Shape;1858;p14"/>
            <p:cNvSpPr/>
            <p:nvPr/>
          </p:nvSpPr>
          <p:spPr>
            <a:xfrm>
              <a:off x="1298650" y="4135711"/>
              <a:ext cx="134479" cy="166901"/>
            </a:xfrm>
            <a:custGeom>
              <a:avLst/>
              <a:gdLst/>
              <a:ahLst/>
              <a:cxnLst/>
              <a:rect l="l" t="t" r="r" b="b"/>
              <a:pathLst>
                <a:path w="134479" h="166901" extrusionOk="0">
                  <a:moveTo>
                    <a:pt x="92985" y="162966"/>
                  </a:moveTo>
                  <a:cubicBezTo>
                    <a:pt x="91656" y="161541"/>
                    <a:pt x="90706" y="159737"/>
                    <a:pt x="90231" y="157648"/>
                  </a:cubicBezTo>
                  <a:cubicBezTo>
                    <a:pt x="89092" y="152901"/>
                    <a:pt x="90991" y="148153"/>
                    <a:pt x="94599" y="145399"/>
                  </a:cubicBezTo>
                  <a:lnTo>
                    <a:pt x="2305" y="19016"/>
                  </a:lnTo>
                  <a:cubicBezTo>
                    <a:pt x="-1588" y="13699"/>
                    <a:pt x="-449" y="6198"/>
                    <a:pt x="4963" y="2305"/>
                  </a:cubicBezTo>
                  <a:cubicBezTo>
                    <a:pt x="10281" y="-1588"/>
                    <a:pt x="17687" y="-449"/>
                    <a:pt x="21675" y="4963"/>
                  </a:cubicBezTo>
                  <a:lnTo>
                    <a:pt x="134480" y="159452"/>
                  </a:lnTo>
                  <a:lnTo>
                    <a:pt x="104664" y="166574"/>
                  </a:lnTo>
                  <a:cubicBezTo>
                    <a:pt x="100202" y="167618"/>
                    <a:pt x="95834" y="166099"/>
                    <a:pt x="92985" y="16296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59" name="Google Shape;1859;p14"/>
            <p:cNvSpPr/>
            <p:nvPr/>
          </p:nvSpPr>
          <p:spPr>
            <a:xfrm>
              <a:off x="1267605" y="4235975"/>
              <a:ext cx="137750" cy="92208"/>
            </a:xfrm>
            <a:custGeom>
              <a:avLst/>
              <a:gdLst/>
              <a:ahLst/>
              <a:cxnLst/>
              <a:rect l="l" t="t" r="r" b="b"/>
              <a:pathLst>
                <a:path w="137750" h="92208" extrusionOk="0">
                  <a:moveTo>
                    <a:pt x="3154" y="19972"/>
                  </a:moveTo>
                  <a:cubicBezTo>
                    <a:pt x="401" y="16934"/>
                    <a:pt x="-739" y="12661"/>
                    <a:pt x="496" y="8483"/>
                  </a:cubicBezTo>
                  <a:cubicBezTo>
                    <a:pt x="2395" y="2216"/>
                    <a:pt x="9041" y="-1392"/>
                    <a:pt x="15403" y="507"/>
                  </a:cubicBezTo>
                  <a:cubicBezTo>
                    <a:pt x="60126" y="13990"/>
                    <a:pt x="101241" y="38678"/>
                    <a:pt x="134190" y="71817"/>
                  </a:cubicBezTo>
                  <a:cubicBezTo>
                    <a:pt x="139033" y="76375"/>
                    <a:pt x="138843" y="84066"/>
                    <a:pt x="134190" y="88718"/>
                  </a:cubicBezTo>
                  <a:cubicBezTo>
                    <a:pt x="129537" y="93371"/>
                    <a:pt x="121941" y="93371"/>
                    <a:pt x="117288" y="88718"/>
                  </a:cubicBezTo>
                  <a:cubicBezTo>
                    <a:pt x="87093" y="58333"/>
                    <a:pt x="49587" y="35829"/>
                    <a:pt x="8567" y="23391"/>
                  </a:cubicBezTo>
                  <a:cubicBezTo>
                    <a:pt x="6383" y="22726"/>
                    <a:pt x="4579" y="21586"/>
                    <a:pt x="3154" y="199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0" name="Google Shape;1860;p14"/>
            <p:cNvSpPr/>
            <p:nvPr/>
          </p:nvSpPr>
          <p:spPr>
            <a:xfrm>
              <a:off x="1251201" y="4322523"/>
              <a:ext cx="192942" cy="87743"/>
            </a:xfrm>
            <a:custGeom>
              <a:avLst/>
              <a:gdLst/>
              <a:ahLst/>
              <a:cxnLst/>
              <a:rect l="l" t="t" r="r" b="b"/>
              <a:pathLst>
                <a:path w="192942" h="87743" extrusionOk="0">
                  <a:moveTo>
                    <a:pt x="3131" y="83830"/>
                  </a:moveTo>
                  <a:cubicBezTo>
                    <a:pt x="1992" y="82596"/>
                    <a:pt x="1137" y="81076"/>
                    <a:pt x="568" y="79367"/>
                  </a:cubicBezTo>
                  <a:cubicBezTo>
                    <a:pt x="-1427" y="73100"/>
                    <a:pt x="1992" y="66359"/>
                    <a:pt x="8354" y="64365"/>
                  </a:cubicBezTo>
                  <a:cubicBezTo>
                    <a:pt x="30573" y="57243"/>
                    <a:pt x="49468" y="48792"/>
                    <a:pt x="69409" y="39772"/>
                  </a:cubicBezTo>
                  <a:cubicBezTo>
                    <a:pt x="75296" y="37113"/>
                    <a:pt x="81278" y="34359"/>
                    <a:pt x="87450" y="31701"/>
                  </a:cubicBezTo>
                  <a:lnTo>
                    <a:pt x="20603" y="23820"/>
                  </a:lnTo>
                  <a:cubicBezTo>
                    <a:pt x="14051" y="23060"/>
                    <a:pt x="9398" y="17078"/>
                    <a:pt x="10158" y="10526"/>
                  </a:cubicBezTo>
                  <a:cubicBezTo>
                    <a:pt x="10917" y="3974"/>
                    <a:pt x="16899" y="-678"/>
                    <a:pt x="23451" y="81"/>
                  </a:cubicBezTo>
                  <a:lnTo>
                    <a:pt x="192943" y="20211"/>
                  </a:lnTo>
                  <a:lnTo>
                    <a:pt x="140339" y="36923"/>
                  </a:lnTo>
                  <a:cubicBezTo>
                    <a:pt x="118120" y="44045"/>
                    <a:pt x="99224" y="52495"/>
                    <a:pt x="79284" y="61516"/>
                  </a:cubicBezTo>
                  <a:cubicBezTo>
                    <a:pt x="59533" y="70442"/>
                    <a:pt x="39119" y="79652"/>
                    <a:pt x="15665" y="87153"/>
                  </a:cubicBezTo>
                  <a:cubicBezTo>
                    <a:pt x="11012" y="88673"/>
                    <a:pt x="6265" y="87153"/>
                    <a:pt x="3131" y="8383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1" name="Google Shape;1861;p14"/>
            <p:cNvSpPr/>
            <p:nvPr/>
          </p:nvSpPr>
          <p:spPr>
            <a:xfrm>
              <a:off x="1283177" y="4394305"/>
              <a:ext cx="140446" cy="86967"/>
            </a:xfrm>
            <a:custGeom>
              <a:avLst/>
              <a:gdLst/>
              <a:ahLst/>
              <a:cxnLst/>
              <a:rect l="l" t="t" r="r" b="b"/>
              <a:pathLst>
                <a:path w="140446" h="86967" extrusionOk="0">
                  <a:moveTo>
                    <a:pt x="3155" y="83073"/>
                  </a:moveTo>
                  <a:cubicBezTo>
                    <a:pt x="3060" y="82978"/>
                    <a:pt x="2965" y="82884"/>
                    <a:pt x="2870" y="82789"/>
                  </a:cubicBezTo>
                  <a:cubicBezTo>
                    <a:pt x="-1403" y="77756"/>
                    <a:pt x="-833" y="70255"/>
                    <a:pt x="4104" y="65982"/>
                  </a:cubicBezTo>
                  <a:cubicBezTo>
                    <a:pt x="39047" y="35882"/>
                    <a:pt x="80921" y="13283"/>
                    <a:pt x="125170" y="464"/>
                  </a:cubicBezTo>
                  <a:cubicBezTo>
                    <a:pt x="131532" y="-1340"/>
                    <a:pt x="138083" y="2268"/>
                    <a:pt x="139982" y="8630"/>
                  </a:cubicBezTo>
                  <a:cubicBezTo>
                    <a:pt x="141786" y="14992"/>
                    <a:pt x="138178" y="21639"/>
                    <a:pt x="131816" y="23443"/>
                  </a:cubicBezTo>
                  <a:cubicBezTo>
                    <a:pt x="90796" y="35312"/>
                    <a:pt x="52056" y="56297"/>
                    <a:pt x="19677" y="84118"/>
                  </a:cubicBezTo>
                  <a:cubicBezTo>
                    <a:pt x="14834" y="88296"/>
                    <a:pt x="7522" y="87821"/>
                    <a:pt x="3155" y="8307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2" name="Google Shape;1862;p14"/>
            <p:cNvSpPr/>
            <p:nvPr/>
          </p:nvSpPr>
          <p:spPr>
            <a:xfrm>
              <a:off x="1411767" y="4434950"/>
              <a:ext cx="67208" cy="139454"/>
            </a:xfrm>
            <a:custGeom>
              <a:avLst/>
              <a:gdLst/>
              <a:ahLst/>
              <a:cxnLst/>
              <a:rect l="l" t="t" r="r" b="b"/>
              <a:pathLst>
                <a:path w="67208" h="139454" extrusionOk="0">
                  <a:moveTo>
                    <a:pt x="3132" y="135577"/>
                  </a:moveTo>
                  <a:cubicBezTo>
                    <a:pt x="188" y="132349"/>
                    <a:pt x="-856" y="127696"/>
                    <a:pt x="758" y="123328"/>
                  </a:cubicBezTo>
                  <a:lnTo>
                    <a:pt x="44057" y="7770"/>
                  </a:lnTo>
                  <a:cubicBezTo>
                    <a:pt x="46335" y="1598"/>
                    <a:pt x="53267" y="-1535"/>
                    <a:pt x="59439" y="744"/>
                  </a:cubicBezTo>
                  <a:cubicBezTo>
                    <a:pt x="65611" y="3117"/>
                    <a:pt x="68744" y="9954"/>
                    <a:pt x="66465" y="16126"/>
                  </a:cubicBezTo>
                  <a:lnTo>
                    <a:pt x="23167" y="131684"/>
                  </a:lnTo>
                  <a:cubicBezTo>
                    <a:pt x="20888" y="137856"/>
                    <a:pt x="13956" y="140989"/>
                    <a:pt x="7784" y="138711"/>
                  </a:cubicBezTo>
                  <a:cubicBezTo>
                    <a:pt x="5980" y="138046"/>
                    <a:pt x="4366" y="136906"/>
                    <a:pt x="3132" y="13557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3" name="Google Shape;1863;p14"/>
            <p:cNvSpPr/>
            <p:nvPr/>
          </p:nvSpPr>
          <p:spPr>
            <a:xfrm>
              <a:off x="1537673" y="4468357"/>
              <a:ext cx="25828" cy="146610"/>
            </a:xfrm>
            <a:custGeom>
              <a:avLst/>
              <a:gdLst/>
              <a:ahLst/>
              <a:cxnLst/>
              <a:rect l="l" t="t" r="r" b="b"/>
              <a:pathLst>
                <a:path w="25828" h="146610" extrusionOk="0">
                  <a:moveTo>
                    <a:pt x="3133" y="142716"/>
                  </a:moveTo>
                  <a:cubicBezTo>
                    <a:pt x="1139" y="140532"/>
                    <a:pt x="0" y="137684"/>
                    <a:pt x="0" y="134455"/>
                  </a:cubicBezTo>
                  <a:lnTo>
                    <a:pt x="1899" y="11775"/>
                  </a:lnTo>
                  <a:cubicBezTo>
                    <a:pt x="1994" y="5129"/>
                    <a:pt x="7406" y="-94"/>
                    <a:pt x="14053" y="1"/>
                  </a:cubicBezTo>
                  <a:cubicBezTo>
                    <a:pt x="20700" y="96"/>
                    <a:pt x="25922" y="5508"/>
                    <a:pt x="25827" y="12155"/>
                  </a:cubicBezTo>
                  <a:lnTo>
                    <a:pt x="23928" y="134835"/>
                  </a:lnTo>
                  <a:cubicBezTo>
                    <a:pt x="23833" y="141482"/>
                    <a:pt x="18421" y="146704"/>
                    <a:pt x="11774" y="146609"/>
                  </a:cubicBezTo>
                  <a:cubicBezTo>
                    <a:pt x="8356" y="146514"/>
                    <a:pt x="5222" y="145090"/>
                    <a:pt x="3133" y="14271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4" name="Google Shape;1864;p14"/>
            <p:cNvSpPr/>
            <p:nvPr/>
          </p:nvSpPr>
          <p:spPr>
            <a:xfrm>
              <a:off x="1525202" y="4147302"/>
              <a:ext cx="83134" cy="168960"/>
            </a:xfrm>
            <a:custGeom>
              <a:avLst/>
              <a:gdLst/>
              <a:ahLst/>
              <a:cxnLst/>
              <a:rect l="l" t="t" r="r" b="b"/>
              <a:pathLst>
                <a:path w="83134" h="168960" extrusionOk="0">
                  <a:moveTo>
                    <a:pt x="3165" y="165048"/>
                  </a:moveTo>
                  <a:cubicBezTo>
                    <a:pt x="127" y="161725"/>
                    <a:pt x="-918" y="156882"/>
                    <a:pt x="886" y="152514"/>
                  </a:cubicBezTo>
                  <a:lnTo>
                    <a:pt x="60137" y="7425"/>
                  </a:lnTo>
                  <a:cubicBezTo>
                    <a:pt x="62606" y="1348"/>
                    <a:pt x="69632" y="-1595"/>
                    <a:pt x="75709" y="874"/>
                  </a:cubicBezTo>
                  <a:cubicBezTo>
                    <a:pt x="81786" y="3343"/>
                    <a:pt x="84730" y="10369"/>
                    <a:pt x="82261" y="16446"/>
                  </a:cubicBezTo>
                  <a:lnTo>
                    <a:pt x="23010" y="161535"/>
                  </a:lnTo>
                  <a:cubicBezTo>
                    <a:pt x="20541" y="167612"/>
                    <a:pt x="13515" y="170555"/>
                    <a:pt x="7438" y="168087"/>
                  </a:cubicBezTo>
                  <a:cubicBezTo>
                    <a:pt x="5824" y="167327"/>
                    <a:pt x="4399" y="166282"/>
                    <a:pt x="3165" y="1650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5" name="Google Shape;1865;p14"/>
            <p:cNvSpPr/>
            <p:nvPr/>
          </p:nvSpPr>
          <p:spPr>
            <a:xfrm>
              <a:off x="1574429" y="4189599"/>
              <a:ext cx="126634" cy="126810"/>
            </a:xfrm>
            <a:custGeom>
              <a:avLst/>
              <a:gdLst/>
              <a:ahLst/>
              <a:cxnLst/>
              <a:rect l="l" t="t" r="r" b="b"/>
              <a:pathLst>
                <a:path w="126634" h="126810" extrusionOk="0">
                  <a:moveTo>
                    <a:pt x="3124" y="122941"/>
                  </a:moveTo>
                  <a:cubicBezTo>
                    <a:pt x="-1149" y="118288"/>
                    <a:pt x="-1054" y="110977"/>
                    <a:pt x="3504" y="106419"/>
                  </a:cubicBezTo>
                  <a:lnTo>
                    <a:pt x="106243" y="3490"/>
                  </a:lnTo>
                  <a:cubicBezTo>
                    <a:pt x="110896" y="-1163"/>
                    <a:pt x="118492" y="-1163"/>
                    <a:pt x="123145" y="3490"/>
                  </a:cubicBezTo>
                  <a:cubicBezTo>
                    <a:pt x="127798" y="8237"/>
                    <a:pt x="127798" y="15738"/>
                    <a:pt x="123145" y="20391"/>
                  </a:cubicBezTo>
                  <a:lnTo>
                    <a:pt x="20406" y="123321"/>
                  </a:lnTo>
                  <a:cubicBezTo>
                    <a:pt x="15753" y="127973"/>
                    <a:pt x="8156" y="127973"/>
                    <a:pt x="3504" y="123321"/>
                  </a:cubicBezTo>
                  <a:cubicBezTo>
                    <a:pt x="3409" y="123226"/>
                    <a:pt x="3314" y="123131"/>
                    <a:pt x="3124" y="12294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6" name="Google Shape;1866;p14"/>
            <p:cNvSpPr/>
            <p:nvPr/>
          </p:nvSpPr>
          <p:spPr>
            <a:xfrm>
              <a:off x="1452299" y="4438225"/>
              <a:ext cx="45146" cy="168226"/>
            </a:xfrm>
            <a:custGeom>
              <a:avLst/>
              <a:gdLst/>
              <a:ahLst/>
              <a:cxnLst/>
              <a:rect l="l" t="t" r="r" b="b"/>
              <a:pathLst>
                <a:path w="45146" h="168226" extrusionOk="0">
                  <a:moveTo>
                    <a:pt x="3144" y="164301"/>
                  </a:moveTo>
                  <a:cubicBezTo>
                    <a:pt x="771" y="161738"/>
                    <a:pt x="-369" y="158224"/>
                    <a:pt x="106" y="154521"/>
                  </a:cubicBezTo>
                  <a:lnTo>
                    <a:pt x="21375" y="10192"/>
                  </a:lnTo>
                  <a:cubicBezTo>
                    <a:pt x="22325" y="3641"/>
                    <a:pt x="28402" y="-822"/>
                    <a:pt x="34954" y="127"/>
                  </a:cubicBezTo>
                  <a:cubicBezTo>
                    <a:pt x="41506" y="1077"/>
                    <a:pt x="45968" y="7154"/>
                    <a:pt x="45019" y="13706"/>
                  </a:cubicBezTo>
                  <a:lnTo>
                    <a:pt x="23749" y="158034"/>
                  </a:lnTo>
                  <a:cubicBezTo>
                    <a:pt x="22800" y="164586"/>
                    <a:pt x="16723" y="169049"/>
                    <a:pt x="10171" y="168100"/>
                  </a:cubicBezTo>
                  <a:cubicBezTo>
                    <a:pt x="7417" y="167625"/>
                    <a:pt x="4949" y="166295"/>
                    <a:pt x="3144" y="1643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7" name="Google Shape;1867;p14"/>
            <p:cNvSpPr/>
            <p:nvPr/>
          </p:nvSpPr>
          <p:spPr>
            <a:xfrm>
              <a:off x="1318741" y="4418475"/>
              <a:ext cx="111503" cy="142968"/>
            </a:xfrm>
            <a:custGeom>
              <a:avLst/>
              <a:gdLst/>
              <a:ahLst/>
              <a:cxnLst/>
              <a:rect l="l" t="t" r="r" b="b"/>
              <a:pathLst>
                <a:path w="111503" h="142968" extrusionOk="0">
                  <a:moveTo>
                    <a:pt x="3103" y="139044"/>
                  </a:moveTo>
                  <a:cubicBezTo>
                    <a:pt x="-695" y="134960"/>
                    <a:pt x="-1075" y="128599"/>
                    <a:pt x="2343" y="123946"/>
                  </a:cubicBezTo>
                  <a:lnTo>
                    <a:pt x="89890" y="4875"/>
                  </a:lnTo>
                  <a:cubicBezTo>
                    <a:pt x="93783" y="-443"/>
                    <a:pt x="101285" y="-1582"/>
                    <a:pt x="106602" y="2311"/>
                  </a:cubicBezTo>
                  <a:cubicBezTo>
                    <a:pt x="112014" y="6204"/>
                    <a:pt x="113059" y="13705"/>
                    <a:pt x="109166" y="19023"/>
                  </a:cubicBezTo>
                  <a:lnTo>
                    <a:pt x="21619" y="138094"/>
                  </a:lnTo>
                  <a:cubicBezTo>
                    <a:pt x="17726" y="143411"/>
                    <a:pt x="10224" y="144551"/>
                    <a:pt x="4907" y="140658"/>
                  </a:cubicBezTo>
                  <a:cubicBezTo>
                    <a:pt x="4242" y="140183"/>
                    <a:pt x="3673" y="139613"/>
                    <a:pt x="3103" y="1390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8" name="Google Shape;1868;p14"/>
            <p:cNvSpPr/>
            <p:nvPr/>
          </p:nvSpPr>
          <p:spPr>
            <a:xfrm>
              <a:off x="1365975" y="4120423"/>
              <a:ext cx="53883" cy="181235"/>
            </a:xfrm>
            <a:custGeom>
              <a:avLst/>
              <a:gdLst/>
              <a:ahLst/>
              <a:cxnLst/>
              <a:rect l="l" t="t" r="r" b="b"/>
              <a:pathLst>
                <a:path w="53883" h="181235" extrusionOk="0">
                  <a:moveTo>
                    <a:pt x="33161" y="177304"/>
                  </a:moveTo>
                  <a:cubicBezTo>
                    <a:pt x="31737" y="175690"/>
                    <a:pt x="30692" y="173790"/>
                    <a:pt x="30218" y="171512"/>
                  </a:cubicBezTo>
                  <a:lnTo>
                    <a:pt x="212" y="14174"/>
                  </a:lnTo>
                  <a:cubicBezTo>
                    <a:pt x="-1022" y="7717"/>
                    <a:pt x="3251" y="1450"/>
                    <a:pt x="9708" y="216"/>
                  </a:cubicBezTo>
                  <a:cubicBezTo>
                    <a:pt x="16165" y="-1018"/>
                    <a:pt x="22431" y="3159"/>
                    <a:pt x="23666" y="9711"/>
                  </a:cubicBezTo>
                  <a:lnTo>
                    <a:pt x="53671" y="167049"/>
                  </a:lnTo>
                  <a:cubicBezTo>
                    <a:pt x="54905" y="173506"/>
                    <a:pt x="50633" y="179773"/>
                    <a:pt x="44176" y="181007"/>
                  </a:cubicBezTo>
                  <a:cubicBezTo>
                    <a:pt x="39998" y="181861"/>
                    <a:pt x="35915" y="180247"/>
                    <a:pt x="33161" y="17730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69" name="Google Shape;1869;p14"/>
            <p:cNvSpPr/>
            <p:nvPr/>
          </p:nvSpPr>
          <p:spPr>
            <a:xfrm>
              <a:off x="1239142" y="4261388"/>
              <a:ext cx="154649" cy="71918"/>
            </a:xfrm>
            <a:custGeom>
              <a:avLst/>
              <a:gdLst/>
              <a:ahLst/>
              <a:cxnLst/>
              <a:rect l="l" t="t" r="r" b="b"/>
              <a:pathLst>
                <a:path w="154649" h="71918" extrusionOk="0">
                  <a:moveTo>
                    <a:pt x="3132" y="20007"/>
                  </a:moveTo>
                  <a:cubicBezTo>
                    <a:pt x="188" y="16779"/>
                    <a:pt x="-856" y="12126"/>
                    <a:pt x="758" y="7853"/>
                  </a:cubicBezTo>
                  <a:cubicBezTo>
                    <a:pt x="3037" y="1681"/>
                    <a:pt x="9873" y="-1547"/>
                    <a:pt x="16045" y="732"/>
                  </a:cubicBezTo>
                  <a:lnTo>
                    <a:pt x="146796" y="48778"/>
                  </a:lnTo>
                  <a:cubicBezTo>
                    <a:pt x="152968" y="51057"/>
                    <a:pt x="156196" y="57894"/>
                    <a:pt x="153917" y="64066"/>
                  </a:cubicBezTo>
                  <a:cubicBezTo>
                    <a:pt x="151639" y="70238"/>
                    <a:pt x="144802" y="73466"/>
                    <a:pt x="138630" y="71187"/>
                  </a:cubicBezTo>
                  <a:lnTo>
                    <a:pt x="7879" y="23141"/>
                  </a:lnTo>
                  <a:cubicBezTo>
                    <a:pt x="5980" y="22476"/>
                    <a:pt x="4366" y="21432"/>
                    <a:pt x="3132" y="200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70" name="Google Shape;1870;p14"/>
            <p:cNvSpPr/>
            <p:nvPr/>
          </p:nvSpPr>
          <p:spPr>
            <a:xfrm>
              <a:off x="1553068" y="4392461"/>
              <a:ext cx="158707" cy="111059"/>
            </a:xfrm>
            <a:custGeom>
              <a:avLst/>
              <a:gdLst/>
              <a:ahLst/>
              <a:cxnLst/>
              <a:rect l="l" t="t" r="r" b="b"/>
              <a:pathLst>
                <a:path w="158707" h="111059" extrusionOk="0">
                  <a:moveTo>
                    <a:pt x="3121" y="19970"/>
                  </a:moveTo>
                  <a:cubicBezTo>
                    <a:pt x="-488" y="16077"/>
                    <a:pt x="-1057" y="10094"/>
                    <a:pt x="1886" y="5442"/>
                  </a:cubicBezTo>
                  <a:cubicBezTo>
                    <a:pt x="5494" y="-65"/>
                    <a:pt x="12901" y="-1680"/>
                    <a:pt x="18408" y="1928"/>
                  </a:cubicBezTo>
                  <a:lnTo>
                    <a:pt x="153242" y="89096"/>
                  </a:lnTo>
                  <a:cubicBezTo>
                    <a:pt x="158844" y="92704"/>
                    <a:pt x="160363" y="100110"/>
                    <a:pt x="156755" y="105617"/>
                  </a:cubicBezTo>
                  <a:cubicBezTo>
                    <a:pt x="153147" y="111125"/>
                    <a:pt x="145740" y="112739"/>
                    <a:pt x="140233" y="109131"/>
                  </a:cubicBezTo>
                  <a:lnTo>
                    <a:pt x="5399" y="21964"/>
                  </a:lnTo>
                  <a:cubicBezTo>
                    <a:pt x="4640" y="21394"/>
                    <a:pt x="3785" y="20729"/>
                    <a:pt x="3121" y="1997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71" name="Google Shape;1871;p14"/>
            <p:cNvSpPr/>
            <p:nvPr/>
          </p:nvSpPr>
          <p:spPr>
            <a:xfrm>
              <a:off x="1598753" y="4379896"/>
              <a:ext cx="137528" cy="77033"/>
            </a:xfrm>
            <a:custGeom>
              <a:avLst/>
              <a:gdLst/>
              <a:ahLst/>
              <a:cxnLst/>
              <a:rect l="l" t="t" r="r" b="b"/>
              <a:pathLst>
                <a:path w="137528" h="77033" extrusionOk="0">
                  <a:moveTo>
                    <a:pt x="3109" y="20001"/>
                  </a:moveTo>
                  <a:cubicBezTo>
                    <a:pt x="-25" y="16582"/>
                    <a:pt x="-974" y="11360"/>
                    <a:pt x="1115" y="6897"/>
                  </a:cubicBezTo>
                  <a:cubicBezTo>
                    <a:pt x="3868" y="915"/>
                    <a:pt x="10990" y="-1649"/>
                    <a:pt x="16972" y="1105"/>
                  </a:cubicBezTo>
                  <a:lnTo>
                    <a:pt x="130631" y="54279"/>
                  </a:lnTo>
                  <a:cubicBezTo>
                    <a:pt x="136613" y="57032"/>
                    <a:pt x="139177" y="64154"/>
                    <a:pt x="136423" y="70136"/>
                  </a:cubicBezTo>
                  <a:cubicBezTo>
                    <a:pt x="133669" y="76118"/>
                    <a:pt x="126548" y="78682"/>
                    <a:pt x="120566" y="75928"/>
                  </a:cubicBezTo>
                  <a:lnTo>
                    <a:pt x="6907" y="22754"/>
                  </a:lnTo>
                  <a:cubicBezTo>
                    <a:pt x="5482" y="22090"/>
                    <a:pt x="4153" y="21140"/>
                    <a:pt x="3109" y="2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72" name="Google Shape;1872;p14"/>
            <p:cNvSpPr/>
            <p:nvPr/>
          </p:nvSpPr>
          <p:spPr>
            <a:xfrm>
              <a:off x="1432554" y="4101262"/>
              <a:ext cx="43120" cy="178144"/>
            </a:xfrm>
            <a:custGeom>
              <a:avLst/>
              <a:gdLst/>
              <a:ahLst/>
              <a:cxnLst/>
              <a:rect l="l" t="t" r="r" b="b"/>
              <a:pathLst>
                <a:path w="43120" h="178144" extrusionOk="0">
                  <a:moveTo>
                    <a:pt x="3139" y="174245"/>
                  </a:moveTo>
                  <a:cubicBezTo>
                    <a:pt x="860" y="171777"/>
                    <a:pt x="-374" y="168358"/>
                    <a:pt x="101" y="164750"/>
                  </a:cubicBezTo>
                  <a:lnTo>
                    <a:pt x="19376" y="10451"/>
                  </a:lnTo>
                  <a:cubicBezTo>
                    <a:pt x="20231" y="3899"/>
                    <a:pt x="26213" y="-753"/>
                    <a:pt x="32670" y="101"/>
                  </a:cubicBezTo>
                  <a:cubicBezTo>
                    <a:pt x="39221" y="956"/>
                    <a:pt x="43874" y="6843"/>
                    <a:pt x="43020" y="13395"/>
                  </a:cubicBezTo>
                  <a:lnTo>
                    <a:pt x="23744" y="167694"/>
                  </a:lnTo>
                  <a:cubicBezTo>
                    <a:pt x="22890" y="174245"/>
                    <a:pt x="16907" y="178898"/>
                    <a:pt x="10451" y="178044"/>
                  </a:cubicBezTo>
                  <a:cubicBezTo>
                    <a:pt x="7602" y="177664"/>
                    <a:pt x="5038" y="176334"/>
                    <a:pt x="3139" y="1742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73" name="Google Shape;1873;p14"/>
            <p:cNvSpPr/>
            <p:nvPr/>
          </p:nvSpPr>
          <p:spPr>
            <a:xfrm>
              <a:off x="1264525" y="4162429"/>
              <a:ext cx="158274" cy="136236"/>
            </a:xfrm>
            <a:custGeom>
              <a:avLst/>
              <a:gdLst/>
              <a:ahLst/>
              <a:cxnLst/>
              <a:rect l="l" t="t" r="r" b="b"/>
              <a:pathLst>
                <a:path w="158274" h="136236" extrusionOk="0">
                  <a:moveTo>
                    <a:pt x="3101" y="19929"/>
                  </a:moveTo>
                  <a:cubicBezTo>
                    <a:pt x="-887" y="15561"/>
                    <a:pt x="-1077" y="8820"/>
                    <a:pt x="2816" y="4262"/>
                  </a:cubicBezTo>
                  <a:cubicBezTo>
                    <a:pt x="7089" y="-770"/>
                    <a:pt x="14590" y="-1435"/>
                    <a:pt x="19622" y="2743"/>
                  </a:cubicBezTo>
                  <a:lnTo>
                    <a:pt x="153981" y="115167"/>
                  </a:lnTo>
                  <a:cubicBezTo>
                    <a:pt x="159109" y="119345"/>
                    <a:pt x="159679" y="126942"/>
                    <a:pt x="155501" y="131974"/>
                  </a:cubicBezTo>
                  <a:cubicBezTo>
                    <a:pt x="151228" y="137007"/>
                    <a:pt x="143726" y="137671"/>
                    <a:pt x="138694" y="133493"/>
                  </a:cubicBezTo>
                  <a:lnTo>
                    <a:pt x="4335" y="21069"/>
                  </a:lnTo>
                  <a:cubicBezTo>
                    <a:pt x="3860" y="20689"/>
                    <a:pt x="3385" y="20309"/>
                    <a:pt x="3101" y="1992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74" name="Google Shape;1874;p14"/>
            <p:cNvSpPr/>
            <p:nvPr/>
          </p:nvSpPr>
          <p:spPr>
            <a:xfrm>
              <a:off x="1195190" y="4326132"/>
              <a:ext cx="217510" cy="46595"/>
            </a:xfrm>
            <a:custGeom>
              <a:avLst/>
              <a:gdLst/>
              <a:ahLst/>
              <a:cxnLst/>
              <a:rect l="l" t="t" r="r" b="b"/>
              <a:pathLst>
                <a:path w="217510" h="46595" extrusionOk="0">
                  <a:moveTo>
                    <a:pt x="3120" y="42715"/>
                  </a:moveTo>
                  <a:cubicBezTo>
                    <a:pt x="1506" y="40911"/>
                    <a:pt x="366" y="38632"/>
                    <a:pt x="81" y="36068"/>
                  </a:cubicBezTo>
                  <a:cubicBezTo>
                    <a:pt x="-678" y="29517"/>
                    <a:pt x="3974" y="23535"/>
                    <a:pt x="10526" y="22775"/>
                  </a:cubicBezTo>
                  <a:lnTo>
                    <a:pt x="204136" y="81"/>
                  </a:lnTo>
                  <a:cubicBezTo>
                    <a:pt x="210688" y="-678"/>
                    <a:pt x="216670" y="3974"/>
                    <a:pt x="217429" y="10526"/>
                  </a:cubicBezTo>
                  <a:cubicBezTo>
                    <a:pt x="218189" y="17078"/>
                    <a:pt x="213536" y="23060"/>
                    <a:pt x="206984" y="23820"/>
                  </a:cubicBezTo>
                  <a:lnTo>
                    <a:pt x="13375" y="46513"/>
                  </a:lnTo>
                  <a:cubicBezTo>
                    <a:pt x="9292" y="46988"/>
                    <a:pt x="5589" y="45374"/>
                    <a:pt x="3120" y="4271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75" name="Google Shape;1875;p14"/>
            <p:cNvSpPr/>
            <p:nvPr/>
          </p:nvSpPr>
          <p:spPr>
            <a:xfrm>
              <a:off x="1224983" y="4384926"/>
              <a:ext cx="164666" cy="89987"/>
            </a:xfrm>
            <a:custGeom>
              <a:avLst/>
              <a:gdLst/>
              <a:ahLst/>
              <a:cxnLst/>
              <a:rect l="l" t="t" r="r" b="b"/>
              <a:pathLst>
                <a:path w="164666" h="89987" extrusionOk="0">
                  <a:moveTo>
                    <a:pt x="3142" y="86090"/>
                  </a:moveTo>
                  <a:cubicBezTo>
                    <a:pt x="2382" y="85235"/>
                    <a:pt x="1718" y="84191"/>
                    <a:pt x="1148" y="83146"/>
                  </a:cubicBezTo>
                  <a:cubicBezTo>
                    <a:pt x="-1701" y="77165"/>
                    <a:pt x="958" y="70043"/>
                    <a:pt x="6845" y="67289"/>
                  </a:cubicBezTo>
                  <a:lnTo>
                    <a:pt x="147661" y="1107"/>
                  </a:lnTo>
                  <a:cubicBezTo>
                    <a:pt x="153643" y="-1647"/>
                    <a:pt x="160764" y="917"/>
                    <a:pt x="163518" y="6804"/>
                  </a:cubicBezTo>
                  <a:cubicBezTo>
                    <a:pt x="166367" y="12786"/>
                    <a:pt x="163708" y="19908"/>
                    <a:pt x="157821" y="22661"/>
                  </a:cubicBezTo>
                  <a:lnTo>
                    <a:pt x="17005" y="88844"/>
                  </a:lnTo>
                  <a:cubicBezTo>
                    <a:pt x="12163" y="91123"/>
                    <a:pt x="6560" y="89888"/>
                    <a:pt x="3142" y="860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876" name="Google Shape;1876;p14"/>
          <p:cNvGrpSpPr/>
          <p:nvPr/>
        </p:nvGrpSpPr>
        <p:grpSpPr>
          <a:xfrm>
            <a:off x="7786331" y="952152"/>
            <a:ext cx="542134" cy="542496"/>
            <a:chOff x="7786372" y="3286049"/>
            <a:chExt cx="542134" cy="542496"/>
          </a:xfrm>
        </p:grpSpPr>
        <p:grpSp>
          <p:nvGrpSpPr>
            <p:cNvPr id="1877" name="Google Shape;1877;p14"/>
            <p:cNvGrpSpPr/>
            <p:nvPr/>
          </p:nvGrpSpPr>
          <p:grpSpPr>
            <a:xfrm>
              <a:off x="7927391" y="3399877"/>
              <a:ext cx="308922" cy="308888"/>
              <a:chOff x="7927391" y="3399877"/>
              <a:chExt cx="308922" cy="308888"/>
            </a:xfrm>
          </p:grpSpPr>
          <p:sp>
            <p:nvSpPr>
              <p:cNvPr id="1878" name="Google Shape;1878;p14"/>
              <p:cNvSpPr/>
              <p:nvPr/>
            </p:nvSpPr>
            <p:spPr>
              <a:xfrm>
                <a:off x="7939327" y="3411813"/>
                <a:ext cx="285049" cy="285049"/>
              </a:xfrm>
              <a:custGeom>
                <a:avLst/>
                <a:gdLst/>
                <a:ahLst/>
                <a:cxnLst/>
                <a:rect l="l" t="t" r="r" b="b"/>
                <a:pathLst>
                  <a:path w="285049" h="285049" extrusionOk="0">
                    <a:moveTo>
                      <a:pt x="285050" y="142525"/>
                    </a:moveTo>
                    <a:cubicBezTo>
                      <a:pt x="285050" y="221239"/>
                      <a:pt x="221239" y="285050"/>
                      <a:pt x="142525" y="285050"/>
                    </a:cubicBezTo>
                    <a:cubicBezTo>
                      <a:pt x="63811" y="285050"/>
                      <a:pt x="0" y="221239"/>
                      <a:pt x="0" y="142525"/>
                    </a:cubicBezTo>
                    <a:cubicBezTo>
                      <a:pt x="0" y="63811"/>
                      <a:pt x="63811" y="0"/>
                      <a:pt x="142525" y="0"/>
                    </a:cubicBezTo>
                    <a:cubicBezTo>
                      <a:pt x="221239" y="0"/>
                      <a:pt x="285050" y="63811"/>
                      <a:pt x="285050" y="14252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79" name="Google Shape;1879;p14"/>
              <p:cNvSpPr/>
              <p:nvPr/>
            </p:nvSpPr>
            <p:spPr>
              <a:xfrm>
                <a:off x="7927391" y="3399877"/>
                <a:ext cx="308922" cy="308888"/>
              </a:xfrm>
              <a:custGeom>
                <a:avLst/>
                <a:gdLst/>
                <a:ahLst/>
                <a:cxnLst/>
                <a:rect l="l" t="t" r="r" b="b"/>
                <a:pathLst>
                  <a:path w="308922" h="308888" extrusionOk="0">
                    <a:moveTo>
                      <a:pt x="40327" y="258625"/>
                    </a:moveTo>
                    <a:cubicBezTo>
                      <a:pt x="-17119" y="195671"/>
                      <a:pt x="-12657" y="97774"/>
                      <a:pt x="50297" y="40327"/>
                    </a:cubicBezTo>
                    <a:cubicBezTo>
                      <a:pt x="113251" y="-17119"/>
                      <a:pt x="211148" y="-12657"/>
                      <a:pt x="268595" y="50297"/>
                    </a:cubicBezTo>
                    <a:cubicBezTo>
                      <a:pt x="326042" y="113251"/>
                      <a:pt x="321579" y="211148"/>
                      <a:pt x="258625" y="268595"/>
                    </a:cubicBezTo>
                    <a:cubicBezTo>
                      <a:pt x="195671" y="326042"/>
                      <a:pt x="97774" y="321484"/>
                      <a:pt x="40327" y="258625"/>
                    </a:cubicBezTo>
                    <a:close/>
                    <a:moveTo>
                      <a:pt x="250934" y="66439"/>
                    </a:moveTo>
                    <a:cubicBezTo>
                      <a:pt x="202413" y="13266"/>
                      <a:pt x="119613" y="9468"/>
                      <a:pt x="66440" y="57989"/>
                    </a:cubicBezTo>
                    <a:cubicBezTo>
                      <a:pt x="13266" y="106510"/>
                      <a:pt x="9468" y="189309"/>
                      <a:pt x="57989" y="242483"/>
                    </a:cubicBezTo>
                    <a:cubicBezTo>
                      <a:pt x="106510" y="295657"/>
                      <a:pt x="189309" y="299455"/>
                      <a:pt x="242483" y="250934"/>
                    </a:cubicBezTo>
                    <a:cubicBezTo>
                      <a:pt x="295657" y="202413"/>
                      <a:pt x="299455" y="119613"/>
                      <a:pt x="250934" y="6643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880" name="Google Shape;1880;p14"/>
            <p:cNvSpPr/>
            <p:nvPr/>
          </p:nvSpPr>
          <p:spPr>
            <a:xfrm>
              <a:off x="8144746" y="3437307"/>
              <a:ext cx="171891" cy="82078"/>
            </a:xfrm>
            <a:custGeom>
              <a:avLst/>
              <a:gdLst/>
              <a:ahLst/>
              <a:cxnLst/>
              <a:rect l="l" t="t" r="r" b="b"/>
              <a:pathLst>
                <a:path w="171891" h="82078" extrusionOk="0">
                  <a:moveTo>
                    <a:pt x="3099" y="78195"/>
                  </a:moveTo>
                  <a:cubicBezTo>
                    <a:pt x="2149" y="77150"/>
                    <a:pt x="1389" y="75916"/>
                    <a:pt x="820" y="74492"/>
                  </a:cubicBezTo>
                  <a:cubicBezTo>
                    <a:pt x="-1554" y="68320"/>
                    <a:pt x="1389" y="61388"/>
                    <a:pt x="7562" y="59014"/>
                  </a:cubicBezTo>
                  <a:lnTo>
                    <a:pt x="155594" y="808"/>
                  </a:lnTo>
                  <a:cubicBezTo>
                    <a:pt x="161766" y="-1566"/>
                    <a:pt x="168603" y="1473"/>
                    <a:pt x="171071" y="7550"/>
                  </a:cubicBezTo>
                  <a:cubicBezTo>
                    <a:pt x="173445" y="13722"/>
                    <a:pt x="170501" y="20653"/>
                    <a:pt x="164330" y="23027"/>
                  </a:cubicBezTo>
                  <a:lnTo>
                    <a:pt x="16297" y="81233"/>
                  </a:lnTo>
                  <a:cubicBezTo>
                    <a:pt x="11549" y="83132"/>
                    <a:pt x="6327" y="81708"/>
                    <a:pt x="3099" y="7819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1" name="Google Shape;1881;p14"/>
            <p:cNvSpPr/>
            <p:nvPr/>
          </p:nvSpPr>
          <p:spPr>
            <a:xfrm>
              <a:off x="8158798" y="3485910"/>
              <a:ext cx="169708" cy="37748"/>
            </a:xfrm>
            <a:custGeom>
              <a:avLst/>
              <a:gdLst/>
              <a:ahLst/>
              <a:cxnLst/>
              <a:rect l="l" t="t" r="r" b="b"/>
              <a:pathLst>
                <a:path w="169708" h="37748" extrusionOk="0">
                  <a:moveTo>
                    <a:pt x="3100" y="33864"/>
                  </a:moveTo>
                  <a:cubicBezTo>
                    <a:pt x="1391" y="32060"/>
                    <a:pt x="251" y="29592"/>
                    <a:pt x="61" y="26933"/>
                  </a:cubicBezTo>
                  <a:cubicBezTo>
                    <a:pt x="-604" y="20381"/>
                    <a:pt x="4239" y="14589"/>
                    <a:pt x="10791" y="13924"/>
                  </a:cubicBezTo>
                  <a:lnTo>
                    <a:pt x="156639" y="61"/>
                  </a:lnTo>
                  <a:cubicBezTo>
                    <a:pt x="163191" y="-604"/>
                    <a:pt x="169078" y="4239"/>
                    <a:pt x="169647" y="10791"/>
                  </a:cubicBezTo>
                  <a:cubicBezTo>
                    <a:pt x="170312" y="17343"/>
                    <a:pt x="165469" y="23135"/>
                    <a:pt x="158918" y="23799"/>
                  </a:cubicBezTo>
                  <a:lnTo>
                    <a:pt x="13070" y="37663"/>
                  </a:lnTo>
                  <a:cubicBezTo>
                    <a:pt x="9177" y="38137"/>
                    <a:pt x="5568" y="36618"/>
                    <a:pt x="3100" y="338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2" name="Google Shape;1882;p14"/>
            <p:cNvSpPr/>
            <p:nvPr/>
          </p:nvSpPr>
          <p:spPr>
            <a:xfrm>
              <a:off x="8167576" y="3527066"/>
              <a:ext cx="136297" cy="30425"/>
            </a:xfrm>
            <a:custGeom>
              <a:avLst/>
              <a:gdLst/>
              <a:ahLst/>
              <a:cxnLst/>
              <a:rect l="l" t="t" r="r" b="b"/>
              <a:pathLst>
                <a:path w="136297" h="30425" extrusionOk="0">
                  <a:moveTo>
                    <a:pt x="3153" y="19960"/>
                  </a:moveTo>
                  <a:cubicBezTo>
                    <a:pt x="1064" y="17681"/>
                    <a:pt x="-170" y="14548"/>
                    <a:pt x="19" y="11225"/>
                  </a:cubicBezTo>
                  <a:cubicBezTo>
                    <a:pt x="399" y="4673"/>
                    <a:pt x="6096" y="-360"/>
                    <a:pt x="12648" y="20"/>
                  </a:cubicBezTo>
                  <a:lnTo>
                    <a:pt x="125073" y="6572"/>
                  </a:lnTo>
                  <a:cubicBezTo>
                    <a:pt x="131625" y="6952"/>
                    <a:pt x="136657" y="12649"/>
                    <a:pt x="136277" y="19201"/>
                  </a:cubicBezTo>
                  <a:cubicBezTo>
                    <a:pt x="135897" y="25752"/>
                    <a:pt x="130200" y="30785"/>
                    <a:pt x="123648" y="30405"/>
                  </a:cubicBezTo>
                  <a:lnTo>
                    <a:pt x="11224" y="23853"/>
                  </a:lnTo>
                  <a:cubicBezTo>
                    <a:pt x="7995" y="23664"/>
                    <a:pt x="5147" y="22239"/>
                    <a:pt x="3153" y="1996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3" name="Google Shape;1883;p14"/>
            <p:cNvSpPr/>
            <p:nvPr/>
          </p:nvSpPr>
          <p:spPr>
            <a:xfrm>
              <a:off x="8146325" y="3576988"/>
              <a:ext cx="131397" cy="65922"/>
            </a:xfrm>
            <a:custGeom>
              <a:avLst/>
              <a:gdLst/>
              <a:ahLst/>
              <a:cxnLst/>
              <a:rect l="l" t="t" r="r" b="b"/>
              <a:pathLst>
                <a:path w="131397" h="65922" extrusionOk="0">
                  <a:moveTo>
                    <a:pt x="0" y="32897"/>
                  </a:moveTo>
                  <a:lnTo>
                    <a:pt x="5792" y="9159"/>
                  </a:lnTo>
                  <a:cubicBezTo>
                    <a:pt x="7312" y="2702"/>
                    <a:pt x="13768" y="-1191"/>
                    <a:pt x="20225" y="328"/>
                  </a:cubicBezTo>
                  <a:cubicBezTo>
                    <a:pt x="26682" y="1847"/>
                    <a:pt x="30575" y="8304"/>
                    <a:pt x="29056" y="14761"/>
                  </a:cubicBezTo>
                  <a:lnTo>
                    <a:pt x="28771" y="16090"/>
                  </a:lnTo>
                  <a:lnTo>
                    <a:pt x="122679" y="42487"/>
                  </a:lnTo>
                  <a:cubicBezTo>
                    <a:pt x="129042" y="44292"/>
                    <a:pt x="132744" y="50843"/>
                    <a:pt x="130940" y="57205"/>
                  </a:cubicBezTo>
                  <a:cubicBezTo>
                    <a:pt x="129137" y="63567"/>
                    <a:pt x="122585" y="67270"/>
                    <a:pt x="116223" y="65466"/>
                  </a:cubicBezTo>
                  <a:lnTo>
                    <a:pt x="0" y="3289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4" name="Google Shape;1884;p14"/>
            <p:cNvSpPr/>
            <p:nvPr/>
          </p:nvSpPr>
          <p:spPr>
            <a:xfrm>
              <a:off x="8111837" y="3601624"/>
              <a:ext cx="127637" cy="148341"/>
            </a:xfrm>
            <a:custGeom>
              <a:avLst/>
              <a:gdLst/>
              <a:ahLst/>
              <a:cxnLst/>
              <a:rect l="l" t="t" r="r" b="b"/>
              <a:pathLst>
                <a:path w="127637" h="148341" extrusionOk="0">
                  <a:moveTo>
                    <a:pt x="9041" y="138537"/>
                  </a:moveTo>
                  <a:cubicBezTo>
                    <a:pt x="8186" y="137587"/>
                    <a:pt x="7522" y="136638"/>
                    <a:pt x="6952" y="135403"/>
                  </a:cubicBezTo>
                  <a:cubicBezTo>
                    <a:pt x="-7766" y="102834"/>
                    <a:pt x="4008" y="61435"/>
                    <a:pt x="13598" y="28201"/>
                  </a:cubicBezTo>
                  <a:lnTo>
                    <a:pt x="21575" y="0"/>
                  </a:lnTo>
                  <a:lnTo>
                    <a:pt x="124979" y="128947"/>
                  </a:lnTo>
                  <a:cubicBezTo>
                    <a:pt x="129157" y="134074"/>
                    <a:pt x="128302" y="141575"/>
                    <a:pt x="123175" y="145753"/>
                  </a:cubicBezTo>
                  <a:cubicBezTo>
                    <a:pt x="118047" y="149836"/>
                    <a:pt x="110641" y="148982"/>
                    <a:pt x="106368" y="143949"/>
                  </a:cubicBezTo>
                  <a:lnTo>
                    <a:pt x="31924" y="51180"/>
                  </a:lnTo>
                  <a:cubicBezTo>
                    <a:pt x="24993" y="77007"/>
                    <a:pt x="19581" y="105398"/>
                    <a:pt x="28696" y="125528"/>
                  </a:cubicBezTo>
                  <a:cubicBezTo>
                    <a:pt x="31450" y="131510"/>
                    <a:pt x="28791" y="138632"/>
                    <a:pt x="22714" y="141386"/>
                  </a:cubicBezTo>
                  <a:cubicBezTo>
                    <a:pt x="17966" y="143569"/>
                    <a:pt x="12459" y="142240"/>
                    <a:pt x="9041" y="1385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5" name="Google Shape;1885;p14"/>
            <p:cNvSpPr/>
            <p:nvPr/>
          </p:nvSpPr>
          <p:spPr>
            <a:xfrm>
              <a:off x="8020449" y="3619432"/>
              <a:ext cx="58467" cy="127230"/>
            </a:xfrm>
            <a:custGeom>
              <a:avLst/>
              <a:gdLst/>
              <a:ahLst/>
              <a:cxnLst/>
              <a:rect l="l" t="t" r="r" b="b"/>
              <a:pathLst>
                <a:path w="58467" h="127230" extrusionOk="0">
                  <a:moveTo>
                    <a:pt x="3102" y="123388"/>
                  </a:moveTo>
                  <a:cubicBezTo>
                    <a:pt x="253" y="120255"/>
                    <a:pt x="-791" y="115792"/>
                    <a:pt x="633" y="111519"/>
                  </a:cubicBezTo>
                  <a:lnTo>
                    <a:pt x="35196" y="8210"/>
                  </a:lnTo>
                  <a:cubicBezTo>
                    <a:pt x="37285" y="1943"/>
                    <a:pt x="44027" y="-1475"/>
                    <a:pt x="50293" y="614"/>
                  </a:cubicBezTo>
                  <a:cubicBezTo>
                    <a:pt x="56561" y="2703"/>
                    <a:pt x="59884" y="9445"/>
                    <a:pt x="57890" y="15711"/>
                  </a:cubicBezTo>
                  <a:lnTo>
                    <a:pt x="23327" y="119021"/>
                  </a:lnTo>
                  <a:cubicBezTo>
                    <a:pt x="21238" y="125287"/>
                    <a:pt x="14496" y="128706"/>
                    <a:pt x="8229" y="126617"/>
                  </a:cubicBezTo>
                  <a:cubicBezTo>
                    <a:pt x="6141" y="126047"/>
                    <a:pt x="4431" y="124813"/>
                    <a:pt x="3102" y="12338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6" name="Google Shape;1886;p14"/>
            <p:cNvSpPr/>
            <p:nvPr/>
          </p:nvSpPr>
          <p:spPr>
            <a:xfrm>
              <a:off x="7950251" y="3641046"/>
              <a:ext cx="100915" cy="117987"/>
            </a:xfrm>
            <a:custGeom>
              <a:avLst/>
              <a:gdLst/>
              <a:ahLst/>
              <a:cxnLst/>
              <a:rect l="l" t="t" r="r" b="b"/>
              <a:pathLst>
                <a:path w="100915" h="117987" extrusionOk="0">
                  <a:moveTo>
                    <a:pt x="3129" y="114118"/>
                  </a:moveTo>
                  <a:cubicBezTo>
                    <a:pt x="2655" y="113548"/>
                    <a:pt x="2180" y="112978"/>
                    <a:pt x="1800" y="112314"/>
                  </a:cubicBezTo>
                  <a:cubicBezTo>
                    <a:pt x="-1713" y="106711"/>
                    <a:pt x="91" y="99305"/>
                    <a:pt x="5693" y="95887"/>
                  </a:cubicBezTo>
                  <a:cubicBezTo>
                    <a:pt x="38642" y="75472"/>
                    <a:pt x="64279" y="44232"/>
                    <a:pt x="77763" y="7770"/>
                  </a:cubicBezTo>
                  <a:cubicBezTo>
                    <a:pt x="80042" y="1598"/>
                    <a:pt x="86973" y="-1535"/>
                    <a:pt x="93146" y="744"/>
                  </a:cubicBezTo>
                  <a:cubicBezTo>
                    <a:pt x="99317" y="3022"/>
                    <a:pt x="102451" y="9954"/>
                    <a:pt x="100172" y="16126"/>
                  </a:cubicBezTo>
                  <a:cubicBezTo>
                    <a:pt x="84790" y="57431"/>
                    <a:pt x="55734" y="92943"/>
                    <a:pt x="18322" y="116207"/>
                  </a:cubicBezTo>
                  <a:cubicBezTo>
                    <a:pt x="13290" y="119245"/>
                    <a:pt x="6928" y="118296"/>
                    <a:pt x="3129" y="11411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7" name="Google Shape;1887;p14"/>
            <p:cNvSpPr/>
            <p:nvPr/>
          </p:nvSpPr>
          <p:spPr>
            <a:xfrm>
              <a:off x="7868797" y="3557946"/>
              <a:ext cx="178586" cy="162535"/>
            </a:xfrm>
            <a:custGeom>
              <a:avLst/>
              <a:gdLst/>
              <a:ahLst/>
              <a:cxnLst/>
              <a:rect l="l" t="t" r="r" b="b"/>
              <a:pathLst>
                <a:path w="178586" h="162535" extrusionOk="0">
                  <a:moveTo>
                    <a:pt x="3113" y="158667"/>
                  </a:moveTo>
                  <a:cubicBezTo>
                    <a:pt x="3113" y="158667"/>
                    <a:pt x="3113" y="158572"/>
                    <a:pt x="3113" y="158667"/>
                  </a:cubicBezTo>
                  <a:cubicBezTo>
                    <a:pt x="-1350" y="153634"/>
                    <a:pt x="-970" y="146133"/>
                    <a:pt x="3968" y="141670"/>
                  </a:cubicBezTo>
                  <a:lnTo>
                    <a:pt x="127597" y="31145"/>
                  </a:lnTo>
                  <a:cubicBezTo>
                    <a:pt x="91135" y="37791"/>
                    <a:pt x="55622" y="48901"/>
                    <a:pt x="21724" y="64188"/>
                  </a:cubicBezTo>
                  <a:cubicBezTo>
                    <a:pt x="15742" y="66942"/>
                    <a:pt x="8620" y="64283"/>
                    <a:pt x="5867" y="58206"/>
                  </a:cubicBezTo>
                  <a:cubicBezTo>
                    <a:pt x="3113" y="52224"/>
                    <a:pt x="5772" y="45103"/>
                    <a:pt x="11849" y="42349"/>
                  </a:cubicBezTo>
                  <a:cubicBezTo>
                    <a:pt x="53723" y="23453"/>
                    <a:pt x="97877" y="10635"/>
                    <a:pt x="143359" y="4368"/>
                  </a:cubicBezTo>
                  <a:cubicBezTo>
                    <a:pt x="147252" y="2374"/>
                    <a:pt x="152000" y="1709"/>
                    <a:pt x="156842" y="1044"/>
                  </a:cubicBezTo>
                  <a:cubicBezTo>
                    <a:pt x="158741" y="760"/>
                    <a:pt x="161970" y="380"/>
                    <a:pt x="163014" y="0"/>
                  </a:cubicBezTo>
                  <a:cubicBezTo>
                    <a:pt x="163014" y="0"/>
                    <a:pt x="162255" y="285"/>
                    <a:pt x="161305" y="1044"/>
                  </a:cubicBezTo>
                  <a:lnTo>
                    <a:pt x="178587" y="17376"/>
                  </a:lnTo>
                  <a:cubicBezTo>
                    <a:pt x="177827" y="18326"/>
                    <a:pt x="176973" y="19086"/>
                    <a:pt x="176118" y="19845"/>
                  </a:cubicBezTo>
                  <a:lnTo>
                    <a:pt x="20015" y="159332"/>
                  </a:lnTo>
                  <a:cubicBezTo>
                    <a:pt x="14983" y="163889"/>
                    <a:pt x="7576" y="163510"/>
                    <a:pt x="3113" y="1586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8" name="Google Shape;1888;p14"/>
            <p:cNvSpPr/>
            <p:nvPr/>
          </p:nvSpPr>
          <p:spPr>
            <a:xfrm>
              <a:off x="8005421" y="3550635"/>
              <a:ext cx="121462" cy="277910"/>
            </a:xfrm>
            <a:custGeom>
              <a:avLst/>
              <a:gdLst/>
              <a:ahLst/>
              <a:cxnLst/>
              <a:rect l="l" t="t" r="r" b="b"/>
              <a:pathLst>
                <a:path w="121462" h="277910" extrusionOk="0">
                  <a:moveTo>
                    <a:pt x="3127" y="204150"/>
                  </a:moveTo>
                  <a:cubicBezTo>
                    <a:pt x="-386" y="200351"/>
                    <a:pt x="-1051" y="194559"/>
                    <a:pt x="1703" y="189907"/>
                  </a:cubicBezTo>
                  <a:lnTo>
                    <a:pt x="116786" y="0"/>
                  </a:lnTo>
                  <a:lnTo>
                    <a:pt x="119540" y="37222"/>
                  </a:lnTo>
                  <a:cubicBezTo>
                    <a:pt x="124003" y="97327"/>
                    <a:pt x="121819" y="194179"/>
                    <a:pt x="100834" y="269193"/>
                  </a:cubicBezTo>
                  <a:cubicBezTo>
                    <a:pt x="99030" y="275554"/>
                    <a:pt x="92478" y="279258"/>
                    <a:pt x="86116" y="277453"/>
                  </a:cubicBezTo>
                  <a:cubicBezTo>
                    <a:pt x="79754" y="275649"/>
                    <a:pt x="76051" y="269098"/>
                    <a:pt x="77855" y="262736"/>
                  </a:cubicBezTo>
                  <a:cubicBezTo>
                    <a:pt x="93143" y="208138"/>
                    <a:pt x="98461" y="136543"/>
                    <a:pt x="97416" y="77957"/>
                  </a:cubicBezTo>
                  <a:lnTo>
                    <a:pt x="22023" y="202250"/>
                  </a:lnTo>
                  <a:cubicBezTo>
                    <a:pt x="18605" y="207853"/>
                    <a:pt x="11294" y="209657"/>
                    <a:pt x="5596" y="206238"/>
                  </a:cubicBezTo>
                  <a:cubicBezTo>
                    <a:pt x="4742" y="205764"/>
                    <a:pt x="3792" y="205004"/>
                    <a:pt x="3127" y="20415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89" name="Google Shape;1889;p14"/>
            <p:cNvSpPr/>
            <p:nvPr/>
          </p:nvSpPr>
          <p:spPr>
            <a:xfrm>
              <a:off x="8111952" y="3569910"/>
              <a:ext cx="169278" cy="231201"/>
            </a:xfrm>
            <a:custGeom>
              <a:avLst/>
              <a:gdLst/>
              <a:ahLst/>
              <a:cxnLst/>
              <a:rect l="l" t="t" r="r" b="b"/>
              <a:pathLst>
                <a:path w="169278" h="231201" extrusionOk="0">
                  <a:moveTo>
                    <a:pt x="88497" y="227318"/>
                  </a:moveTo>
                  <a:cubicBezTo>
                    <a:pt x="87547" y="226274"/>
                    <a:pt x="86692" y="224944"/>
                    <a:pt x="86218" y="223520"/>
                  </a:cubicBezTo>
                  <a:lnTo>
                    <a:pt x="0" y="0"/>
                  </a:lnTo>
                  <a:lnTo>
                    <a:pt x="39500" y="39026"/>
                  </a:lnTo>
                  <a:cubicBezTo>
                    <a:pt x="56782" y="56117"/>
                    <a:pt x="79571" y="74254"/>
                    <a:pt x="101600" y="91725"/>
                  </a:cubicBezTo>
                  <a:cubicBezTo>
                    <a:pt x="124104" y="109671"/>
                    <a:pt x="147368" y="128187"/>
                    <a:pt x="165599" y="146133"/>
                  </a:cubicBezTo>
                  <a:cubicBezTo>
                    <a:pt x="170631" y="150786"/>
                    <a:pt x="170346" y="158287"/>
                    <a:pt x="165694" y="163035"/>
                  </a:cubicBezTo>
                  <a:cubicBezTo>
                    <a:pt x="161041" y="167687"/>
                    <a:pt x="153444" y="167782"/>
                    <a:pt x="148792" y="163130"/>
                  </a:cubicBezTo>
                  <a:cubicBezTo>
                    <a:pt x="131510" y="146038"/>
                    <a:pt x="108722" y="127902"/>
                    <a:pt x="86692" y="110336"/>
                  </a:cubicBezTo>
                  <a:cubicBezTo>
                    <a:pt x="77767" y="103214"/>
                    <a:pt x="68746" y="95998"/>
                    <a:pt x="59915" y="88781"/>
                  </a:cubicBezTo>
                  <a:lnTo>
                    <a:pt x="108532" y="214879"/>
                  </a:lnTo>
                  <a:cubicBezTo>
                    <a:pt x="110905" y="221051"/>
                    <a:pt x="107867" y="227983"/>
                    <a:pt x="101695" y="230357"/>
                  </a:cubicBezTo>
                  <a:cubicBezTo>
                    <a:pt x="96852" y="232256"/>
                    <a:pt x="91725" y="230831"/>
                    <a:pt x="88497" y="22731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0" name="Google Shape;1890;p14"/>
            <p:cNvSpPr/>
            <p:nvPr/>
          </p:nvSpPr>
          <p:spPr>
            <a:xfrm>
              <a:off x="8176334" y="3551941"/>
              <a:ext cx="145583" cy="46762"/>
            </a:xfrm>
            <a:custGeom>
              <a:avLst/>
              <a:gdLst/>
              <a:ahLst/>
              <a:cxnLst/>
              <a:rect l="l" t="t" r="r" b="b"/>
              <a:pathLst>
                <a:path w="145583" h="46762" extrusionOk="0">
                  <a:moveTo>
                    <a:pt x="3130" y="19963"/>
                  </a:moveTo>
                  <a:cubicBezTo>
                    <a:pt x="661" y="17304"/>
                    <a:pt x="-478" y="13506"/>
                    <a:pt x="187" y="9708"/>
                  </a:cubicBezTo>
                  <a:cubicBezTo>
                    <a:pt x="1421" y="3251"/>
                    <a:pt x="7688" y="-1022"/>
                    <a:pt x="14145" y="212"/>
                  </a:cubicBezTo>
                  <a:lnTo>
                    <a:pt x="135875" y="23096"/>
                  </a:lnTo>
                  <a:cubicBezTo>
                    <a:pt x="142332" y="24331"/>
                    <a:pt x="146605" y="30597"/>
                    <a:pt x="145371" y="37054"/>
                  </a:cubicBezTo>
                  <a:cubicBezTo>
                    <a:pt x="144136" y="43511"/>
                    <a:pt x="137869" y="47784"/>
                    <a:pt x="131412" y="46550"/>
                  </a:cubicBezTo>
                  <a:lnTo>
                    <a:pt x="9682" y="23666"/>
                  </a:lnTo>
                  <a:cubicBezTo>
                    <a:pt x="7119" y="23096"/>
                    <a:pt x="4839" y="21767"/>
                    <a:pt x="3130" y="1996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1" name="Google Shape;1891;p14"/>
            <p:cNvSpPr/>
            <p:nvPr/>
          </p:nvSpPr>
          <p:spPr>
            <a:xfrm>
              <a:off x="8133930" y="3339054"/>
              <a:ext cx="118485" cy="172390"/>
            </a:xfrm>
            <a:custGeom>
              <a:avLst/>
              <a:gdLst/>
              <a:ahLst/>
              <a:cxnLst/>
              <a:rect l="l" t="t" r="r" b="b"/>
              <a:pathLst>
                <a:path w="118485" h="172390" extrusionOk="0">
                  <a:moveTo>
                    <a:pt x="3091" y="168377"/>
                  </a:moveTo>
                  <a:cubicBezTo>
                    <a:pt x="-423" y="164484"/>
                    <a:pt x="-1087" y="158597"/>
                    <a:pt x="1856" y="153944"/>
                  </a:cubicBezTo>
                  <a:lnTo>
                    <a:pt x="96430" y="5532"/>
                  </a:lnTo>
                  <a:cubicBezTo>
                    <a:pt x="99943" y="-70"/>
                    <a:pt x="107349" y="-1684"/>
                    <a:pt x="112952" y="1924"/>
                  </a:cubicBezTo>
                  <a:cubicBezTo>
                    <a:pt x="118458" y="5437"/>
                    <a:pt x="120168" y="12844"/>
                    <a:pt x="116654" y="18446"/>
                  </a:cubicBezTo>
                  <a:lnTo>
                    <a:pt x="22081" y="166858"/>
                  </a:lnTo>
                  <a:cubicBezTo>
                    <a:pt x="18568" y="172460"/>
                    <a:pt x="11161" y="174074"/>
                    <a:pt x="5559" y="170466"/>
                  </a:cubicBezTo>
                  <a:cubicBezTo>
                    <a:pt x="4610" y="169801"/>
                    <a:pt x="3755" y="169137"/>
                    <a:pt x="3091" y="1683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2" name="Google Shape;1892;p14"/>
            <p:cNvSpPr/>
            <p:nvPr/>
          </p:nvSpPr>
          <p:spPr>
            <a:xfrm>
              <a:off x="8086313" y="3336281"/>
              <a:ext cx="72363" cy="169674"/>
            </a:xfrm>
            <a:custGeom>
              <a:avLst/>
              <a:gdLst/>
              <a:ahLst/>
              <a:cxnLst/>
              <a:rect l="l" t="t" r="r" b="b"/>
              <a:pathLst>
                <a:path w="72363" h="169674" extrusionOk="0">
                  <a:moveTo>
                    <a:pt x="3135" y="165832"/>
                  </a:moveTo>
                  <a:cubicBezTo>
                    <a:pt x="287" y="162699"/>
                    <a:pt x="-758" y="158236"/>
                    <a:pt x="571" y="153963"/>
                  </a:cubicBezTo>
                  <a:lnTo>
                    <a:pt x="49093" y="8210"/>
                  </a:lnTo>
                  <a:cubicBezTo>
                    <a:pt x="51182" y="1943"/>
                    <a:pt x="57923" y="-1475"/>
                    <a:pt x="64190" y="614"/>
                  </a:cubicBezTo>
                  <a:cubicBezTo>
                    <a:pt x="70457" y="2703"/>
                    <a:pt x="73780" y="9444"/>
                    <a:pt x="71786" y="15711"/>
                  </a:cubicBezTo>
                  <a:lnTo>
                    <a:pt x="23265" y="161465"/>
                  </a:lnTo>
                  <a:cubicBezTo>
                    <a:pt x="21177" y="167731"/>
                    <a:pt x="14435" y="171150"/>
                    <a:pt x="8167" y="169061"/>
                  </a:cubicBezTo>
                  <a:cubicBezTo>
                    <a:pt x="6174" y="168396"/>
                    <a:pt x="4465" y="167257"/>
                    <a:pt x="3135" y="16583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3" name="Google Shape;1893;p14"/>
            <p:cNvSpPr/>
            <p:nvPr/>
          </p:nvSpPr>
          <p:spPr>
            <a:xfrm>
              <a:off x="8069250" y="3286049"/>
              <a:ext cx="36765" cy="161131"/>
            </a:xfrm>
            <a:custGeom>
              <a:avLst/>
              <a:gdLst/>
              <a:ahLst/>
              <a:cxnLst/>
              <a:rect l="l" t="t" r="r" b="b"/>
              <a:pathLst>
                <a:path w="36765" h="161131" extrusionOk="0">
                  <a:moveTo>
                    <a:pt x="3107" y="157288"/>
                  </a:moveTo>
                  <a:cubicBezTo>
                    <a:pt x="922" y="154914"/>
                    <a:pt x="-312" y="151591"/>
                    <a:pt x="68" y="148078"/>
                  </a:cubicBezTo>
                  <a:lnTo>
                    <a:pt x="12887" y="10870"/>
                  </a:lnTo>
                  <a:cubicBezTo>
                    <a:pt x="13456" y="4318"/>
                    <a:pt x="19343" y="-524"/>
                    <a:pt x="25895" y="46"/>
                  </a:cubicBezTo>
                  <a:cubicBezTo>
                    <a:pt x="32447" y="710"/>
                    <a:pt x="37290" y="6502"/>
                    <a:pt x="36720" y="13054"/>
                  </a:cubicBezTo>
                  <a:lnTo>
                    <a:pt x="23901" y="150262"/>
                  </a:lnTo>
                  <a:cubicBezTo>
                    <a:pt x="23237" y="156813"/>
                    <a:pt x="17445" y="161656"/>
                    <a:pt x="10893" y="161086"/>
                  </a:cubicBezTo>
                  <a:cubicBezTo>
                    <a:pt x="7759" y="160896"/>
                    <a:pt x="5006" y="159472"/>
                    <a:pt x="3107" y="15728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4" name="Google Shape;1894;p14"/>
            <p:cNvSpPr/>
            <p:nvPr/>
          </p:nvSpPr>
          <p:spPr>
            <a:xfrm>
              <a:off x="7988894" y="3306226"/>
              <a:ext cx="46694" cy="198280"/>
            </a:xfrm>
            <a:custGeom>
              <a:avLst/>
              <a:gdLst/>
              <a:ahLst/>
              <a:cxnLst/>
              <a:rect l="l" t="t" r="r" b="b"/>
              <a:pathLst>
                <a:path w="46694" h="198280" extrusionOk="0">
                  <a:moveTo>
                    <a:pt x="25161" y="194368"/>
                  </a:moveTo>
                  <a:cubicBezTo>
                    <a:pt x="23072" y="192089"/>
                    <a:pt x="21838" y="188955"/>
                    <a:pt x="22028" y="185632"/>
                  </a:cubicBezTo>
                  <a:cubicBezTo>
                    <a:pt x="25446" y="127900"/>
                    <a:pt x="18230" y="70644"/>
                    <a:pt x="568" y="15571"/>
                  </a:cubicBezTo>
                  <a:cubicBezTo>
                    <a:pt x="-1426" y="9304"/>
                    <a:pt x="1993" y="2562"/>
                    <a:pt x="8259" y="568"/>
                  </a:cubicBezTo>
                  <a:cubicBezTo>
                    <a:pt x="14526" y="-1426"/>
                    <a:pt x="21268" y="1992"/>
                    <a:pt x="23262" y="8259"/>
                  </a:cubicBezTo>
                  <a:cubicBezTo>
                    <a:pt x="41778" y="66181"/>
                    <a:pt x="49374" y="126381"/>
                    <a:pt x="45861" y="187056"/>
                  </a:cubicBezTo>
                  <a:cubicBezTo>
                    <a:pt x="45481" y="193608"/>
                    <a:pt x="39784" y="198641"/>
                    <a:pt x="33232" y="198261"/>
                  </a:cubicBezTo>
                  <a:cubicBezTo>
                    <a:pt x="30004" y="198071"/>
                    <a:pt x="27155" y="196552"/>
                    <a:pt x="25161" y="19436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5" name="Google Shape;1895;p14"/>
            <p:cNvSpPr/>
            <p:nvPr/>
          </p:nvSpPr>
          <p:spPr>
            <a:xfrm>
              <a:off x="7889926" y="3328703"/>
              <a:ext cx="134479" cy="166854"/>
            </a:xfrm>
            <a:custGeom>
              <a:avLst/>
              <a:gdLst/>
              <a:ahLst/>
              <a:cxnLst/>
              <a:rect l="l" t="t" r="r" b="b"/>
              <a:pathLst>
                <a:path w="134479" h="166854" extrusionOk="0">
                  <a:moveTo>
                    <a:pt x="92985" y="162966"/>
                  </a:moveTo>
                  <a:cubicBezTo>
                    <a:pt x="91656" y="161541"/>
                    <a:pt x="90706" y="159737"/>
                    <a:pt x="90231" y="157648"/>
                  </a:cubicBezTo>
                  <a:cubicBezTo>
                    <a:pt x="89092" y="152901"/>
                    <a:pt x="90991" y="148153"/>
                    <a:pt x="94599" y="145399"/>
                  </a:cubicBezTo>
                  <a:lnTo>
                    <a:pt x="2305" y="19017"/>
                  </a:lnTo>
                  <a:cubicBezTo>
                    <a:pt x="-1588" y="13699"/>
                    <a:pt x="-449" y="6198"/>
                    <a:pt x="4964" y="2305"/>
                  </a:cubicBezTo>
                  <a:cubicBezTo>
                    <a:pt x="10281" y="-1588"/>
                    <a:pt x="17687" y="-449"/>
                    <a:pt x="21675" y="4963"/>
                  </a:cubicBezTo>
                  <a:lnTo>
                    <a:pt x="134480" y="159452"/>
                  </a:lnTo>
                  <a:lnTo>
                    <a:pt x="104664" y="166574"/>
                  </a:lnTo>
                  <a:cubicBezTo>
                    <a:pt x="100106" y="167523"/>
                    <a:pt x="95739" y="166004"/>
                    <a:pt x="92985" y="16296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6" name="Google Shape;1896;p14"/>
            <p:cNvSpPr/>
            <p:nvPr/>
          </p:nvSpPr>
          <p:spPr>
            <a:xfrm>
              <a:off x="7858786" y="3428967"/>
              <a:ext cx="137750" cy="92207"/>
            </a:xfrm>
            <a:custGeom>
              <a:avLst/>
              <a:gdLst/>
              <a:ahLst/>
              <a:cxnLst/>
              <a:rect l="l" t="t" r="r" b="b"/>
              <a:pathLst>
                <a:path w="137750" h="92207" extrusionOk="0">
                  <a:moveTo>
                    <a:pt x="3154" y="19972"/>
                  </a:moveTo>
                  <a:cubicBezTo>
                    <a:pt x="401" y="16934"/>
                    <a:pt x="-739" y="12661"/>
                    <a:pt x="496" y="8483"/>
                  </a:cubicBezTo>
                  <a:cubicBezTo>
                    <a:pt x="2395" y="2216"/>
                    <a:pt x="9041" y="-1392"/>
                    <a:pt x="15403" y="507"/>
                  </a:cubicBezTo>
                  <a:cubicBezTo>
                    <a:pt x="60126" y="13990"/>
                    <a:pt x="101241" y="38678"/>
                    <a:pt x="134190" y="71817"/>
                  </a:cubicBezTo>
                  <a:cubicBezTo>
                    <a:pt x="139032" y="76374"/>
                    <a:pt x="138843" y="84066"/>
                    <a:pt x="134190" y="88718"/>
                  </a:cubicBezTo>
                  <a:cubicBezTo>
                    <a:pt x="129537" y="93371"/>
                    <a:pt x="121941" y="93371"/>
                    <a:pt x="117288" y="88718"/>
                  </a:cubicBezTo>
                  <a:cubicBezTo>
                    <a:pt x="87093" y="58333"/>
                    <a:pt x="49586" y="35829"/>
                    <a:pt x="8567" y="23391"/>
                  </a:cubicBezTo>
                  <a:cubicBezTo>
                    <a:pt x="6383" y="22726"/>
                    <a:pt x="4579" y="21491"/>
                    <a:pt x="3154" y="1997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7" name="Google Shape;1897;p14"/>
            <p:cNvSpPr/>
            <p:nvPr/>
          </p:nvSpPr>
          <p:spPr>
            <a:xfrm>
              <a:off x="7842477" y="3515516"/>
              <a:ext cx="192942" cy="87703"/>
            </a:xfrm>
            <a:custGeom>
              <a:avLst/>
              <a:gdLst/>
              <a:ahLst/>
              <a:cxnLst/>
              <a:rect l="l" t="t" r="r" b="b"/>
              <a:pathLst>
                <a:path w="192942" h="87703" extrusionOk="0">
                  <a:moveTo>
                    <a:pt x="3131" y="83830"/>
                  </a:moveTo>
                  <a:cubicBezTo>
                    <a:pt x="1992" y="82596"/>
                    <a:pt x="1137" y="81076"/>
                    <a:pt x="567" y="79367"/>
                  </a:cubicBezTo>
                  <a:cubicBezTo>
                    <a:pt x="-1426" y="73100"/>
                    <a:pt x="1992" y="66359"/>
                    <a:pt x="8354" y="64365"/>
                  </a:cubicBezTo>
                  <a:cubicBezTo>
                    <a:pt x="30573" y="57243"/>
                    <a:pt x="49468" y="48792"/>
                    <a:pt x="69408" y="39772"/>
                  </a:cubicBezTo>
                  <a:cubicBezTo>
                    <a:pt x="75295" y="37113"/>
                    <a:pt x="81278" y="34359"/>
                    <a:pt x="87450" y="31701"/>
                  </a:cubicBezTo>
                  <a:lnTo>
                    <a:pt x="20602" y="23820"/>
                  </a:lnTo>
                  <a:cubicBezTo>
                    <a:pt x="14051" y="23060"/>
                    <a:pt x="9398" y="17078"/>
                    <a:pt x="10158" y="10526"/>
                  </a:cubicBezTo>
                  <a:cubicBezTo>
                    <a:pt x="10917" y="3974"/>
                    <a:pt x="16900" y="-678"/>
                    <a:pt x="23451" y="81"/>
                  </a:cubicBezTo>
                  <a:lnTo>
                    <a:pt x="192943" y="20211"/>
                  </a:lnTo>
                  <a:lnTo>
                    <a:pt x="140339" y="36923"/>
                  </a:lnTo>
                  <a:cubicBezTo>
                    <a:pt x="118120" y="44045"/>
                    <a:pt x="99224" y="52495"/>
                    <a:pt x="79284" y="61516"/>
                  </a:cubicBezTo>
                  <a:cubicBezTo>
                    <a:pt x="59534" y="70442"/>
                    <a:pt x="39118" y="79652"/>
                    <a:pt x="15665" y="87153"/>
                  </a:cubicBezTo>
                  <a:cubicBezTo>
                    <a:pt x="11013" y="88578"/>
                    <a:pt x="6170" y="87153"/>
                    <a:pt x="3131" y="838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8" name="Google Shape;1898;p14"/>
            <p:cNvSpPr/>
            <p:nvPr/>
          </p:nvSpPr>
          <p:spPr>
            <a:xfrm>
              <a:off x="7874453" y="3587297"/>
              <a:ext cx="140446" cy="86967"/>
            </a:xfrm>
            <a:custGeom>
              <a:avLst/>
              <a:gdLst/>
              <a:ahLst/>
              <a:cxnLst/>
              <a:rect l="l" t="t" r="r" b="b"/>
              <a:pathLst>
                <a:path w="140446" h="86967" extrusionOk="0">
                  <a:moveTo>
                    <a:pt x="3155" y="83073"/>
                  </a:moveTo>
                  <a:cubicBezTo>
                    <a:pt x="3060" y="82979"/>
                    <a:pt x="2965" y="82884"/>
                    <a:pt x="2869" y="82789"/>
                  </a:cubicBezTo>
                  <a:cubicBezTo>
                    <a:pt x="-1403" y="77756"/>
                    <a:pt x="-833" y="70255"/>
                    <a:pt x="4104" y="65982"/>
                  </a:cubicBezTo>
                  <a:cubicBezTo>
                    <a:pt x="39047" y="35882"/>
                    <a:pt x="80921" y="13283"/>
                    <a:pt x="125169" y="464"/>
                  </a:cubicBezTo>
                  <a:cubicBezTo>
                    <a:pt x="131532" y="-1340"/>
                    <a:pt x="138083" y="2268"/>
                    <a:pt x="139982" y="8630"/>
                  </a:cubicBezTo>
                  <a:cubicBezTo>
                    <a:pt x="141786" y="14992"/>
                    <a:pt x="138178" y="21639"/>
                    <a:pt x="131816" y="23443"/>
                  </a:cubicBezTo>
                  <a:cubicBezTo>
                    <a:pt x="90796" y="35312"/>
                    <a:pt x="52056" y="56297"/>
                    <a:pt x="19676" y="84118"/>
                  </a:cubicBezTo>
                  <a:cubicBezTo>
                    <a:pt x="14834" y="88296"/>
                    <a:pt x="7428" y="87821"/>
                    <a:pt x="3155" y="830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899" name="Google Shape;1899;p14"/>
            <p:cNvSpPr/>
            <p:nvPr/>
          </p:nvSpPr>
          <p:spPr>
            <a:xfrm>
              <a:off x="8003043" y="3627943"/>
              <a:ext cx="67209" cy="139454"/>
            </a:xfrm>
            <a:custGeom>
              <a:avLst/>
              <a:gdLst/>
              <a:ahLst/>
              <a:cxnLst/>
              <a:rect l="l" t="t" r="r" b="b"/>
              <a:pathLst>
                <a:path w="67209" h="139454" extrusionOk="0">
                  <a:moveTo>
                    <a:pt x="3132" y="135577"/>
                  </a:moveTo>
                  <a:cubicBezTo>
                    <a:pt x="188" y="132349"/>
                    <a:pt x="-856" y="127696"/>
                    <a:pt x="758" y="123328"/>
                  </a:cubicBezTo>
                  <a:lnTo>
                    <a:pt x="44056" y="7770"/>
                  </a:lnTo>
                  <a:cubicBezTo>
                    <a:pt x="46335" y="1598"/>
                    <a:pt x="53267" y="-1535"/>
                    <a:pt x="59439" y="744"/>
                  </a:cubicBezTo>
                  <a:cubicBezTo>
                    <a:pt x="65611" y="3117"/>
                    <a:pt x="68745" y="9954"/>
                    <a:pt x="66466" y="16126"/>
                  </a:cubicBezTo>
                  <a:lnTo>
                    <a:pt x="23167" y="131684"/>
                  </a:lnTo>
                  <a:cubicBezTo>
                    <a:pt x="20888" y="137856"/>
                    <a:pt x="13956" y="140990"/>
                    <a:pt x="7784" y="138711"/>
                  </a:cubicBezTo>
                  <a:cubicBezTo>
                    <a:pt x="5886" y="137951"/>
                    <a:pt x="4366" y="136906"/>
                    <a:pt x="3132" y="1355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0" name="Google Shape;1900;p14"/>
            <p:cNvSpPr/>
            <p:nvPr/>
          </p:nvSpPr>
          <p:spPr>
            <a:xfrm>
              <a:off x="8128854" y="3661349"/>
              <a:ext cx="25828" cy="146610"/>
            </a:xfrm>
            <a:custGeom>
              <a:avLst/>
              <a:gdLst/>
              <a:ahLst/>
              <a:cxnLst/>
              <a:rect l="l" t="t" r="r" b="b"/>
              <a:pathLst>
                <a:path w="25828" h="146610" extrusionOk="0">
                  <a:moveTo>
                    <a:pt x="3133" y="142716"/>
                  </a:moveTo>
                  <a:cubicBezTo>
                    <a:pt x="1139" y="140532"/>
                    <a:pt x="0" y="137684"/>
                    <a:pt x="0" y="134455"/>
                  </a:cubicBezTo>
                  <a:lnTo>
                    <a:pt x="1899" y="11776"/>
                  </a:lnTo>
                  <a:cubicBezTo>
                    <a:pt x="1994" y="5129"/>
                    <a:pt x="7406" y="-94"/>
                    <a:pt x="14053" y="1"/>
                  </a:cubicBezTo>
                  <a:cubicBezTo>
                    <a:pt x="20700" y="96"/>
                    <a:pt x="25922" y="5509"/>
                    <a:pt x="25827" y="12155"/>
                  </a:cubicBezTo>
                  <a:lnTo>
                    <a:pt x="23928" y="134835"/>
                  </a:lnTo>
                  <a:cubicBezTo>
                    <a:pt x="23833" y="141482"/>
                    <a:pt x="18421" y="146704"/>
                    <a:pt x="11774" y="146609"/>
                  </a:cubicBezTo>
                  <a:cubicBezTo>
                    <a:pt x="8355" y="146514"/>
                    <a:pt x="5317" y="144995"/>
                    <a:pt x="3133" y="14271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1" name="Google Shape;1901;p14"/>
            <p:cNvSpPr/>
            <p:nvPr/>
          </p:nvSpPr>
          <p:spPr>
            <a:xfrm>
              <a:off x="8116478" y="3340294"/>
              <a:ext cx="83135" cy="168960"/>
            </a:xfrm>
            <a:custGeom>
              <a:avLst/>
              <a:gdLst/>
              <a:ahLst/>
              <a:cxnLst/>
              <a:rect l="l" t="t" r="r" b="b"/>
              <a:pathLst>
                <a:path w="83135" h="168960" extrusionOk="0">
                  <a:moveTo>
                    <a:pt x="3165" y="165048"/>
                  </a:moveTo>
                  <a:cubicBezTo>
                    <a:pt x="126" y="161725"/>
                    <a:pt x="-918" y="156882"/>
                    <a:pt x="886" y="152514"/>
                  </a:cubicBezTo>
                  <a:lnTo>
                    <a:pt x="60137" y="7426"/>
                  </a:lnTo>
                  <a:cubicBezTo>
                    <a:pt x="62606" y="1349"/>
                    <a:pt x="69632" y="-1595"/>
                    <a:pt x="75710" y="874"/>
                  </a:cubicBezTo>
                  <a:cubicBezTo>
                    <a:pt x="81787" y="3343"/>
                    <a:pt x="84730" y="10369"/>
                    <a:pt x="82261" y="16446"/>
                  </a:cubicBezTo>
                  <a:lnTo>
                    <a:pt x="23011" y="161535"/>
                  </a:lnTo>
                  <a:cubicBezTo>
                    <a:pt x="20542" y="167612"/>
                    <a:pt x="13515" y="170555"/>
                    <a:pt x="7438" y="168086"/>
                  </a:cubicBezTo>
                  <a:cubicBezTo>
                    <a:pt x="5729" y="167327"/>
                    <a:pt x="4304" y="166282"/>
                    <a:pt x="3165" y="16504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2" name="Google Shape;1902;p14"/>
            <p:cNvSpPr/>
            <p:nvPr/>
          </p:nvSpPr>
          <p:spPr>
            <a:xfrm>
              <a:off x="8165705" y="3382591"/>
              <a:ext cx="126634" cy="126810"/>
            </a:xfrm>
            <a:custGeom>
              <a:avLst/>
              <a:gdLst/>
              <a:ahLst/>
              <a:cxnLst/>
              <a:rect l="l" t="t" r="r" b="b"/>
              <a:pathLst>
                <a:path w="126634" h="126810" extrusionOk="0">
                  <a:moveTo>
                    <a:pt x="3124" y="122941"/>
                  </a:moveTo>
                  <a:cubicBezTo>
                    <a:pt x="-1149" y="118288"/>
                    <a:pt x="-1054" y="110977"/>
                    <a:pt x="3504" y="106419"/>
                  </a:cubicBezTo>
                  <a:lnTo>
                    <a:pt x="106243" y="3490"/>
                  </a:lnTo>
                  <a:cubicBezTo>
                    <a:pt x="110896" y="-1163"/>
                    <a:pt x="118492" y="-1163"/>
                    <a:pt x="123145" y="3490"/>
                  </a:cubicBezTo>
                  <a:cubicBezTo>
                    <a:pt x="127798" y="8237"/>
                    <a:pt x="127798" y="15738"/>
                    <a:pt x="123145" y="20391"/>
                  </a:cubicBezTo>
                  <a:lnTo>
                    <a:pt x="20406" y="123321"/>
                  </a:lnTo>
                  <a:cubicBezTo>
                    <a:pt x="15753" y="127973"/>
                    <a:pt x="8157" y="127973"/>
                    <a:pt x="3504" y="123321"/>
                  </a:cubicBezTo>
                  <a:cubicBezTo>
                    <a:pt x="3314" y="123226"/>
                    <a:pt x="3219" y="123036"/>
                    <a:pt x="3124" y="12294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3" name="Google Shape;1903;p14"/>
            <p:cNvSpPr/>
            <p:nvPr/>
          </p:nvSpPr>
          <p:spPr>
            <a:xfrm>
              <a:off x="8043575" y="3631123"/>
              <a:ext cx="45145" cy="168226"/>
            </a:xfrm>
            <a:custGeom>
              <a:avLst/>
              <a:gdLst/>
              <a:ahLst/>
              <a:cxnLst/>
              <a:rect l="l" t="t" r="r" b="b"/>
              <a:pathLst>
                <a:path w="45145" h="168226" extrusionOk="0">
                  <a:moveTo>
                    <a:pt x="3145" y="164301"/>
                  </a:moveTo>
                  <a:cubicBezTo>
                    <a:pt x="771" y="161738"/>
                    <a:pt x="-369" y="158224"/>
                    <a:pt x="106" y="154521"/>
                  </a:cubicBezTo>
                  <a:lnTo>
                    <a:pt x="21375" y="10192"/>
                  </a:lnTo>
                  <a:cubicBezTo>
                    <a:pt x="22325" y="3641"/>
                    <a:pt x="28402" y="-822"/>
                    <a:pt x="34954" y="127"/>
                  </a:cubicBezTo>
                  <a:cubicBezTo>
                    <a:pt x="41505" y="1077"/>
                    <a:pt x="45969" y="7154"/>
                    <a:pt x="45019" y="13706"/>
                  </a:cubicBezTo>
                  <a:lnTo>
                    <a:pt x="23749" y="158034"/>
                  </a:lnTo>
                  <a:cubicBezTo>
                    <a:pt x="22800" y="164586"/>
                    <a:pt x="16723" y="169049"/>
                    <a:pt x="10171" y="168100"/>
                  </a:cubicBezTo>
                  <a:cubicBezTo>
                    <a:pt x="7322" y="167720"/>
                    <a:pt x="4949" y="166295"/>
                    <a:pt x="3145" y="1643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4" name="Google Shape;1904;p14"/>
            <p:cNvSpPr/>
            <p:nvPr/>
          </p:nvSpPr>
          <p:spPr>
            <a:xfrm>
              <a:off x="7910017" y="3611468"/>
              <a:ext cx="111504" cy="142968"/>
            </a:xfrm>
            <a:custGeom>
              <a:avLst/>
              <a:gdLst/>
              <a:ahLst/>
              <a:cxnLst/>
              <a:rect l="l" t="t" r="r" b="b"/>
              <a:pathLst>
                <a:path w="111504" h="142968" extrusionOk="0">
                  <a:moveTo>
                    <a:pt x="3103" y="139043"/>
                  </a:moveTo>
                  <a:cubicBezTo>
                    <a:pt x="-695" y="134960"/>
                    <a:pt x="-1075" y="128599"/>
                    <a:pt x="2343" y="123946"/>
                  </a:cubicBezTo>
                  <a:lnTo>
                    <a:pt x="89890" y="4874"/>
                  </a:lnTo>
                  <a:cubicBezTo>
                    <a:pt x="93783" y="-443"/>
                    <a:pt x="101285" y="-1582"/>
                    <a:pt x="106602" y="2311"/>
                  </a:cubicBezTo>
                  <a:cubicBezTo>
                    <a:pt x="112015" y="6204"/>
                    <a:pt x="113059" y="13705"/>
                    <a:pt x="109166" y="19023"/>
                  </a:cubicBezTo>
                  <a:lnTo>
                    <a:pt x="21619" y="138094"/>
                  </a:lnTo>
                  <a:cubicBezTo>
                    <a:pt x="17726" y="143411"/>
                    <a:pt x="10224" y="144551"/>
                    <a:pt x="4907" y="140658"/>
                  </a:cubicBezTo>
                  <a:cubicBezTo>
                    <a:pt x="4147" y="140088"/>
                    <a:pt x="3578" y="139613"/>
                    <a:pt x="3103" y="1390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5" name="Google Shape;1905;p14"/>
            <p:cNvSpPr/>
            <p:nvPr/>
          </p:nvSpPr>
          <p:spPr>
            <a:xfrm>
              <a:off x="7957251" y="3313415"/>
              <a:ext cx="53883" cy="181200"/>
            </a:xfrm>
            <a:custGeom>
              <a:avLst/>
              <a:gdLst/>
              <a:ahLst/>
              <a:cxnLst/>
              <a:rect l="l" t="t" r="r" b="b"/>
              <a:pathLst>
                <a:path w="53883" h="181200" extrusionOk="0">
                  <a:moveTo>
                    <a:pt x="33162" y="177304"/>
                  </a:moveTo>
                  <a:cubicBezTo>
                    <a:pt x="31737" y="175690"/>
                    <a:pt x="30693" y="173790"/>
                    <a:pt x="30218" y="171512"/>
                  </a:cubicBezTo>
                  <a:lnTo>
                    <a:pt x="212" y="14174"/>
                  </a:lnTo>
                  <a:cubicBezTo>
                    <a:pt x="-1022" y="7717"/>
                    <a:pt x="3251" y="1450"/>
                    <a:pt x="9708" y="216"/>
                  </a:cubicBezTo>
                  <a:cubicBezTo>
                    <a:pt x="16165" y="-1018"/>
                    <a:pt x="22432" y="3159"/>
                    <a:pt x="23666" y="9711"/>
                  </a:cubicBezTo>
                  <a:lnTo>
                    <a:pt x="53671" y="167049"/>
                  </a:lnTo>
                  <a:cubicBezTo>
                    <a:pt x="54906" y="173506"/>
                    <a:pt x="50633" y="179772"/>
                    <a:pt x="44176" y="181007"/>
                  </a:cubicBezTo>
                  <a:cubicBezTo>
                    <a:pt x="39998" y="181767"/>
                    <a:pt x="35820" y="180247"/>
                    <a:pt x="33162" y="17730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6" name="Google Shape;1906;p14"/>
            <p:cNvSpPr/>
            <p:nvPr/>
          </p:nvSpPr>
          <p:spPr>
            <a:xfrm>
              <a:off x="7830323" y="3454380"/>
              <a:ext cx="154649" cy="71918"/>
            </a:xfrm>
            <a:custGeom>
              <a:avLst/>
              <a:gdLst/>
              <a:ahLst/>
              <a:cxnLst/>
              <a:rect l="l" t="t" r="r" b="b"/>
              <a:pathLst>
                <a:path w="154649" h="71918" extrusionOk="0">
                  <a:moveTo>
                    <a:pt x="3132" y="20007"/>
                  </a:moveTo>
                  <a:cubicBezTo>
                    <a:pt x="188" y="16779"/>
                    <a:pt x="-856" y="12126"/>
                    <a:pt x="758" y="7853"/>
                  </a:cubicBezTo>
                  <a:cubicBezTo>
                    <a:pt x="3037" y="1681"/>
                    <a:pt x="9873" y="-1547"/>
                    <a:pt x="16046" y="732"/>
                  </a:cubicBezTo>
                  <a:lnTo>
                    <a:pt x="146796" y="48778"/>
                  </a:lnTo>
                  <a:cubicBezTo>
                    <a:pt x="152968" y="51057"/>
                    <a:pt x="156196" y="57894"/>
                    <a:pt x="153917" y="64066"/>
                  </a:cubicBezTo>
                  <a:cubicBezTo>
                    <a:pt x="151639" y="70238"/>
                    <a:pt x="144802" y="73466"/>
                    <a:pt x="138630" y="71187"/>
                  </a:cubicBezTo>
                  <a:lnTo>
                    <a:pt x="7879" y="23141"/>
                  </a:lnTo>
                  <a:cubicBezTo>
                    <a:pt x="5981" y="22476"/>
                    <a:pt x="4461" y="21337"/>
                    <a:pt x="3132" y="200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7" name="Google Shape;1907;p14"/>
            <p:cNvSpPr/>
            <p:nvPr/>
          </p:nvSpPr>
          <p:spPr>
            <a:xfrm>
              <a:off x="8144344" y="3585453"/>
              <a:ext cx="158707" cy="111059"/>
            </a:xfrm>
            <a:custGeom>
              <a:avLst/>
              <a:gdLst/>
              <a:ahLst/>
              <a:cxnLst/>
              <a:rect l="l" t="t" r="r" b="b"/>
              <a:pathLst>
                <a:path w="158707" h="111059" extrusionOk="0">
                  <a:moveTo>
                    <a:pt x="3121" y="19970"/>
                  </a:moveTo>
                  <a:cubicBezTo>
                    <a:pt x="-488" y="16077"/>
                    <a:pt x="-1057" y="10094"/>
                    <a:pt x="1886" y="5442"/>
                  </a:cubicBezTo>
                  <a:cubicBezTo>
                    <a:pt x="5494" y="-66"/>
                    <a:pt x="12901" y="-1680"/>
                    <a:pt x="18408" y="1928"/>
                  </a:cubicBezTo>
                  <a:lnTo>
                    <a:pt x="153242" y="89096"/>
                  </a:lnTo>
                  <a:cubicBezTo>
                    <a:pt x="158844" y="92704"/>
                    <a:pt x="160363" y="100110"/>
                    <a:pt x="156755" y="105618"/>
                  </a:cubicBezTo>
                  <a:cubicBezTo>
                    <a:pt x="153147" y="111125"/>
                    <a:pt x="145741" y="112739"/>
                    <a:pt x="140233" y="109131"/>
                  </a:cubicBezTo>
                  <a:lnTo>
                    <a:pt x="5399" y="21964"/>
                  </a:lnTo>
                  <a:cubicBezTo>
                    <a:pt x="4545" y="21299"/>
                    <a:pt x="3785" y="20634"/>
                    <a:pt x="3121" y="1997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8" name="Google Shape;1908;p14"/>
            <p:cNvSpPr/>
            <p:nvPr/>
          </p:nvSpPr>
          <p:spPr>
            <a:xfrm>
              <a:off x="8190029" y="3572793"/>
              <a:ext cx="137528" cy="77033"/>
            </a:xfrm>
            <a:custGeom>
              <a:avLst/>
              <a:gdLst/>
              <a:ahLst/>
              <a:cxnLst/>
              <a:rect l="l" t="t" r="r" b="b"/>
              <a:pathLst>
                <a:path w="137528" h="77033" extrusionOk="0">
                  <a:moveTo>
                    <a:pt x="3108" y="20001"/>
                  </a:moveTo>
                  <a:cubicBezTo>
                    <a:pt x="-25" y="16582"/>
                    <a:pt x="-975" y="11360"/>
                    <a:pt x="1115" y="6897"/>
                  </a:cubicBezTo>
                  <a:cubicBezTo>
                    <a:pt x="3868" y="915"/>
                    <a:pt x="10990" y="-1649"/>
                    <a:pt x="16972" y="1105"/>
                  </a:cubicBezTo>
                  <a:lnTo>
                    <a:pt x="130631" y="54279"/>
                  </a:lnTo>
                  <a:cubicBezTo>
                    <a:pt x="136613" y="57032"/>
                    <a:pt x="139177" y="64154"/>
                    <a:pt x="136423" y="70136"/>
                  </a:cubicBezTo>
                  <a:cubicBezTo>
                    <a:pt x="133669" y="76118"/>
                    <a:pt x="126548" y="78682"/>
                    <a:pt x="120566" y="75928"/>
                  </a:cubicBezTo>
                  <a:lnTo>
                    <a:pt x="6907" y="22754"/>
                  </a:lnTo>
                  <a:cubicBezTo>
                    <a:pt x="5387" y="22090"/>
                    <a:pt x="4153" y="21140"/>
                    <a:pt x="3108" y="2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09" name="Google Shape;1909;p14"/>
            <p:cNvSpPr/>
            <p:nvPr/>
          </p:nvSpPr>
          <p:spPr>
            <a:xfrm>
              <a:off x="8023830" y="3294255"/>
              <a:ext cx="43121" cy="178144"/>
            </a:xfrm>
            <a:custGeom>
              <a:avLst/>
              <a:gdLst/>
              <a:ahLst/>
              <a:cxnLst/>
              <a:rect l="l" t="t" r="r" b="b"/>
              <a:pathLst>
                <a:path w="43121" h="178144" extrusionOk="0">
                  <a:moveTo>
                    <a:pt x="3139" y="174246"/>
                  </a:moveTo>
                  <a:cubicBezTo>
                    <a:pt x="861" y="171777"/>
                    <a:pt x="-374" y="168358"/>
                    <a:pt x="101" y="164750"/>
                  </a:cubicBezTo>
                  <a:lnTo>
                    <a:pt x="19377" y="10451"/>
                  </a:lnTo>
                  <a:cubicBezTo>
                    <a:pt x="20231" y="3899"/>
                    <a:pt x="26213" y="-753"/>
                    <a:pt x="32670" y="101"/>
                  </a:cubicBezTo>
                  <a:cubicBezTo>
                    <a:pt x="39221" y="956"/>
                    <a:pt x="43875" y="6843"/>
                    <a:pt x="43020" y="13395"/>
                  </a:cubicBezTo>
                  <a:lnTo>
                    <a:pt x="23745" y="167694"/>
                  </a:lnTo>
                  <a:cubicBezTo>
                    <a:pt x="22890" y="174246"/>
                    <a:pt x="16908" y="178898"/>
                    <a:pt x="10451" y="178044"/>
                  </a:cubicBezTo>
                  <a:cubicBezTo>
                    <a:pt x="7507" y="177664"/>
                    <a:pt x="4943" y="176239"/>
                    <a:pt x="3139" y="17424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10" name="Google Shape;1910;p14"/>
            <p:cNvSpPr/>
            <p:nvPr/>
          </p:nvSpPr>
          <p:spPr>
            <a:xfrm>
              <a:off x="7855706" y="3355422"/>
              <a:ext cx="158274" cy="136236"/>
            </a:xfrm>
            <a:custGeom>
              <a:avLst/>
              <a:gdLst/>
              <a:ahLst/>
              <a:cxnLst/>
              <a:rect l="l" t="t" r="r" b="b"/>
              <a:pathLst>
                <a:path w="158274" h="136236" extrusionOk="0">
                  <a:moveTo>
                    <a:pt x="3101" y="19929"/>
                  </a:moveTo>
                  <a:cubicBezTo>
                    <a:pt x="-888" y="15561"/>
                    <a:pt x="-1077" y="8820"/>
                    <a:pt x="2816" y="4262"/>
                  </a:cubicBezTo>
                  <a:cubicBezTo>
                    <a:pt x="7089" y="-771"/>
                    <a:pt x="14590" y="-1435"/>
                    <a:pt x="19623" y="2743"/>
                  </a:cubicBezTo>
                  <a:lnTo>
                    <a:pt x="153981" y="115167"/>
                  </a:lnTo>
                  <a:cubicBezTo>
                    <a:pt x="159109" y="119345"/>
                    <a:pt x="159679" y="126942"/>
                    <a:pt x="155501" y="131974"/>
                  </a:cubicBezTo>
                  <a:cubicBezTo>
                    <a:pt x="151228" y="137007"/>
                    <a:pt x="143727" y="137671"/>
                    <a:pt x="138694" y="133493"/>
                  </a:cubicBezTo>
                  <a:lnTo>
                    <a:pt x="4335" y="21069"/>
                  </a:lnTo>
                  <a:cubicBezTo>
                    <a:pt x="3860" y="20689"/>
                    <a:pt x="3480" y="20309"/>
                    <a:pt x="3101" y="1992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11" name="Google Shape;1911;p14"/>
            <p:cNvSpPr/>
            <p:nvPr/>
          </p:nvSpPr>
          <p:spPr>
            <a:xfrm>
              <a:off x="7786372" y="3519029"/>
              <a:ext cx="217510" cy="46599"/>
            </a:xfrm>
            <a:custGeom>
              <a:avLst/>
              <a:gdLst/>
              <a:ahLst/>
              <a:cxnLst/>
              <a:rect l="l" t="t" r="r" b="b"/>
              <a:pathLst>
                <a:path w="217510" h="46599" extrusionOk="0">
                  <a:moveTo>
                    <a:pt x="3119" y="42715"/>
                  </a:moveTo>
                  <a:cubicBezTo>
                    <a:pt x="1505" y="40911"/>
                    <a:pt x="366" y="38632"/>
                    <a:pt x="81" y="36068"/>
                  </a:cubicBezTo>
                  <a:cubicBezTo>
                    <a:pt x="-679" y="29517"/>
                    <a:pt x="3974" y="23535"/>
                    <a:pt x="10526" y="22775"/>
                  </a:cubicBezTo>
                  <a:lnTo>
                    <a:pt x="204136" y="81"/>
                  </a:lnTo>
                  <a:cubicBezTo>
                    <a:pt x="210688" y="-678"/>
                    <a:pt x="216670" y="3974"/>
                    <a:pt x="217429" y="10526"/>
                  </a:cubicBezTo>
                  <a:cubicBezTo>
                    <a:pt x="218189" y="17078"/>
                    <a:pt x="213536" y="23060"/>
                    <a:pt x="206984" y="23820"/>
                  </a:cubicBezTo>
                  <a:lnTo>
                    <a:pt x="13374" y="46513"/>
                  </a:lnTo>
                  <a:cubicBezTo>
                    <a:pt x="9386" y="46988"/>
                    <a:pt x="5588" y="45469"/>
                    <a:pt x="3119" y="4271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12" name="Google Shape;1912;p14"/>
            <p:cNvSpPr/>
            <p:nvPr/>
          </p:nvSpPr>
          <p:spPr>
            <a:xfrm>
              <a:off x="7816259" y="3577919"/>
              <a:ext cx="164666" cy="89965"/>
            </a:xfrm>
            <a:custGeom>
              <a:avLst/>
              <a:gdLst/>
              <a:ahLst/>
              <a:cxnLst/>
              <a:rect l="l" t="t" r="r" b="b"/>
              <a:pathLst>
                <a:path w="164666" h="89965" extrusionOk="0">
                  <a:moveTo>
                    <a:pt x="3142" y="86090"/>
                  </a:moveTo>
                  <a:cubicBezTo>
                    <a:pt x="2382" y="85236"/>
                    <a:pt x="1718" y="84191"/>
                    <a:pt x="1148" y="83147"/>
                  </a:cubicBezTo>
                  <a:cubicBezTo>
                    <a:pt x="-1701" y="77164"/>
                    <a:pt x="958" y="70043"/>
                    <a:pt x="6845" y="67289"/>
                  </a:cubicBezTo>
                  <a:lnTo>
                    <a:pt x="147661" y="1107"/>
                  </a:lnTo>
                  <a:cubicBezTo>
                    <a:pt x="153643" y="-1647"/>
                    <a:pt x="160764" y="917"/>
                    <a:pt x="163518" y="6804"/>
                  </a:cubicBezTo>
                  <a:cubicBezTo>
                    <a:pt x="166367" y="12786"/>
                    <a:pt x="163708" y="19908"/>
                    <a:pt x="157821" y="22661"/>
                  </a:cubicBezTo>
                  <a:lnTo>
                    <a:pt x="17006" y="88844"/>
                  </a:lnTo>
                  <a:cubicBezTo>
                    <a:pt x="12163" y="91123"/>
                    <a:pt x="6560" y="89793"/>
                    <a:pt x="3142" y="860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913" name="Google Shape;1913;p14"/>
          <p:cNvGrpSpPr/>
          <p:nvPr/>
        </p:nvGrpSpPr>
        <p:grpSpPr>
          <a:xfrm>
            <a:off x="11266558" y="956615"/>
            <a:ext cx="542135" cy="542495"/>
            <a:chOff x="11266599" y="3290512"/>
            <a:chExt cx="542135" cy="542495"/>
          </a:xfrm>
        </p:grpSpPr>
        <p:grpSp>
          <p:nvGrpSpPr>
            <p:cNvPr id="1914" name="Google Shape;1914;p14"/>
            <p:cNvGrpSpPr/>
            <p:nvPr/>
          </p:nvGrpSpPr>
          <p:grpSpPr>
            <a:xfrm>
              <a:off x="11407618" y="3404339"/>
              <a:ext cx="308922" cy="308888"/>
              <a:chOff x="11407618" y="3404339"/>
              <a:chExt cx="308922" cy="308888"/>
            </a:xfrm>
          </p:grpSpPr>
          <p:sp>
            <p:nvSpPr>
              <p:cNvPr id="1915" name="Google Shape;1915;p14"/>
              <p:cNvSpPr/>
              <p:nvPr/>
            </p:nvSpPr>
            <p:spPr>
              <a:xfrm>
                <a:off x="11419555" y="3416276"/>
                <a:ext cx="285049" cy="285049"/>
              </a:xfrm>
              <a:custGeom>
                <a:avLst/>
                <a:gdLst/>
                <a:ahLst/>
                <a:cxnLst/>
                <a:rect l="l" t="t" r="r" b="b"/>
                <a:pathLst>
                  <a:path w="285049" h="285049" extrusionOk="0">
                    <a:moveTo>
                      <a:pt x="285050" y="142525"/>
                    </a:moveTo>
                    <a:cubicBezTo>
                      <a:pt x="285050" y="221239"/>
                      <a:pt x="221240" y="285050"/>
                      <a:pt x="142525" y="285050"/>
                    </a:cubicBezTo>
                    <a:cubicBezTo>
                      <a:pt x="63811" y="285050"/>
                      <a:pt x="0" y="221239"/>
                      <a:pt x="0" y="142525"/>
                    </a:cubicBezTo>
                    <a:cubicBezTo>
                      <a:pt x="0" y="63811"/>
                      <a:pt x="63811" y="0"/>
                      <a:pt x="142525" y="0"/>
                    </a:cubicBezTo>
                    <a:cubicBezTo>
                      <a:pt x="221240" y="0"/>
                      <a:pt x="285050" y="63811"/>
                      <a:pt x="285050" y="14252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16" name="Google Shape;1916;p14"/>
              <p:cNvSpPr/>
              <p:nvPr/>
            </p:nvSpPr>
            <p:spPr>
              <a:xfrm>
                <a:off x="11407618" y="3404339"/>
                <a:ext cx="308922" cy="308888"/>
              </a:xfrm>
              <a:custGeom>
                <a:avLst/>
                <a:gdLst/>
                <a:ahLst/>
                <a:cxnLst/>
                <a:rect l="l" t="t" r="r" b="b"/>
                <a:pathLst>
                  <a:path w="308922" h="308888" extrusionOk="0">
                    <a:moveTo>
                      <a:pt x="40327" y="258625"/>
                    </a:moveTo>
                    <a:cubicBezTo>
                      <a:pt x="-17120" y="195671"/>
                      <a:pt x="-12656" y="97774"/>
                      <a:pt x="50297" y="40327"/>
                    </a:cubicBezTo>
                    <a:cubicBezTo>
                      <a:pt x="113251" y="-17119"/>
                      <a:pt x="211148" y="-12657"/>
                      <a:pt x="268596" y="50297"/>
                    </a:cubicBezTo>
                    <a:cubicBezTo>
                      <a:pt x="326042" y="113251"/>
                      <a:pt x="321579" y="211148"/>
                      <a:pt x="258625" y="268595"/>
                    </a:cubicBezTo>
                    <a:cubicBezTo>
                      <a:pt x="195671" y="326042"/>
                      <a:pt x="97773" y="321484"/>
                      <a:pt x="40327" y="258625"/>
                    </a:cubicBezTo>
                    <a:close/>
                    <a:moveTo>
                      <a:pt x="250933" y="66345"/>
                    </a:moveTo>
                    <a:cubicBezTo>
                      <a:pt x="202412" y="13171"/>
                      <a:pt x="119613" y="9373"/>
                      <a:pt x="66440" y="57894"/>
                    </a:cubicBezTo>
                    <a:cubicBezTo>
                      <a:pt x="13266" y="106415"/>
                      <a:pt x="9468" y="189214"/>
                      <a:pt x="57989" y="242388"/>
                    </a:cubicBezTo>
                    <a:cubicBezTo>
                      <a:pt x="106510" y="295562"/>
                      <a:pt x="189309" y="299360"/>
                      <a:pt x="242483" y="250839"/>
                    </a:cubicBezTo>
                    <a:cubicBezTo>
                      <a:pt x="295657" y="202318"/>
                      <a:pt x="299455" y="119613"/>
                      <a:pt x="250933" y="6634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917" name="Google Shape;1917;p14"/>
            <p:cNvSpPr/>
            <p:nvPr/>
          </p:nvSpPr>
          <p:spPr>
            <a:xfrm>
              <a:off x="11624878" y="3441675"/>
              <a:ext cx="171891" cy="82096"/>
            </a:xfrm>
            <a:custGeom>
              <a:avLst/>
              <a:gdLst/>
              <a:ahLst/>
              <a:cxnLst/>
              <a:rect l="l" t="t" r="r" b="b"/>
              <a:pathLst>
                <a:path w="171891" h="82096" extrusionOk="0">
                  <a:moveTo>
                    <a:pt x="3098" y="78195"/>
                  </a:moveTo>
                  <a:cubicBezTo>
                    <a:pt x="2149" y="77150"/>
                    <a:pt x="1390" y="75916"/>
                    <a:pt x="820" y="74492"/>
                  </a:cubicBezTo>
                  <a:cubicBezTo>
                    <a:pt x="-1554" y="68320"/>
                    <a:pt x="1390" y="61388"/>
                    <a:pt x="7561" y="59014"/>
                  </a:cubicBezTo>
                  <a:lnTo>
                    <a:pt x="155594" y="808"/>
                  </a:lnTo>
                  <a:cubicBezTo>
                    <a:pt x="161766" y="-1566"/>
                    <a:pt x="168603" y="1473"/>
                    <a:pt x="171071" y="7550"/>
                  </a:cubicBezTo>
                  <a:cubicBezTo>
                    <a:pt x="173445" y="13722"/>
                    <a:pt x="170501" y="20653"/>
                    <a:pt x="164329" y="23027"/>
                  </a:cubicBezTo>
                  <a:lnTo>
                    <a:pt x="16297" y="81233"/>
                  </a:lnTo>
                  <a:cubicBezTo>
                    <a:pt x="11549" y="83132"/>
                    <a:pt x="6422" y="81803"/>
                    <a:pt x="3098" y="781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18" name="Google Shape;1918;p14"/>
            <p:cNvSpPr/>
            <p:nvPr/>
          </p:nvSpPr>
          <p:spPr>
            <a:xfrm>
              <a:off x="11639026" y="3490373"/>
              <a:ext cx="169708" cy="37744"/>
            </a:xfrm>
            <a:custGeom>
              <a:avLst/>
              <a:gdLst/>
              <a:ahLst/>
              <a:cxnLst/>
              <a:rect l="l" t="t" r="r" b="b"/>
              <a:pathLst>
                <a:path w="169708" h="37744" extrusionOk="0">
                  <a:moveTo>
                    <a:pt x="3099" y="33864"/>
                  </a:moveTo>
                  <a:cubicBezTo>
                    <a:pt x="1391" y="32060"/>
                    <a:pt x="251" y="29592"/>
                    <a:pt x="61" y="26933"/>
                  </a:cubicBezTo>
                  <a:cubicBezTo>
                    <a:pt x="-604" y="20381"/>
                    <a:pt x="4239" y="14589"/>
                    <a:pt x="10791" y="13924"/>
                  </a:cubicBezTo>
                  <a:lnTo>
                    <a:pt x="156639" y="61"/>
                  </a:lnTo>
                  <a:cubicBezTo>
                    <a:pt x="163190" y="-604"/>
                    <a:pt x="169077" y="4239"/>
                    <a:pt x="169648" y="10791"/>
                  </a:cubicBezTo>
                  <a:cubicBezTo>
                    <a:pt x="170312" y="17342"/>
                    <a:pt x="165469" y="23135"/>
                    <a:pt x="158918" y="23799"/>
                  </a:cubicBezTo>
                  <a:lnTo>
                    <a:pt x="13070" y="37662"/>
                  </a:lnTo>
                  <a:cubicBezTo>
                    <a:pt x="9176" y="38137"/>
                    <a:pt x="5568" y="36523"/>
                    <a:pt x="3099" y="3386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19" name="Google Shape;1919;p14"/>
            <p:cNvSpPr/>
            <p:nvPr/>
          </p:nvSpPr>
          <p:spPr>
            <a:xfrm>
              <a:off x="11647803" y="3531529"/>
              <a:ext cx="136297" cy="30425"/>
            </a:xfrm>
            <a:custGeom>
              <a:avLst/>
              <a:gdLst/>
              <a:ahLst/>
              <a:cxnLst/>
              <a:rect l="l" t="t" r="r" b="b"/>
              <a:pathLst>
                <a:path w="136297" h="30425" extrusionOk="0">
                  <a:moveTo>
                    <a:pt x="3153" y="19960"/>
                  </a:moveTo>
                  <a:cubicBezTo>
                    <a:pt x="1064" y="17681"/>
                    <a:pt x="-170" y="14548"/>
                    <a:pt x="19" y="11225"/>
                  </a:cubicBezTo>
                  <a:cubicBezTo>
                    <a:pt x="399" y="4673"/>
                    <a:pt x="6096" y="-360"/>
                    <a:pt x="12649" y="20"/>
                  </a:cubicBezTo>
                  <a:lnTo>
                    <a:pt x="125073" y="6572"/>
                  </a:lnTo>
                  <a:cubicBezTo>
                    <a:pt x="131625" y="6952"/>
                    <a:pt x="136657" y="12649"/>
                    <a:pt x="136278" y="19201"/>
                  </a:cubicBezTo>
                  <a:cubicBezTo>
                    <a:pt x="135898" y="25752"/>
                    <a:pt x="130201" y="30785"/>
                    <a:pt x="123648" y="30405"/>
                  </a:cubicBezTo>
                  <a:lnTo>
                    <a:pt x="11224" y="23853"/>
                  </a:lnTo>
                  <a:cubicBezTo>
                    <a:pt x="7996" y="23663"/>
                    <a:pt x="5147" y="22144"/>
                    <a:pt x="3153" y="1996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0" name="Google Shape;1920;p14"/>
            <p:cNvSpPr/>
            <p:nvPr/>
          </p:nvSpPr>
          <p:spPr>
            <a:xfrm>
              <a:off x="11626552" y="3581356"/>
              <a:ext cx="131397" cy="65922"/>
            </a:xfrm>
            <a:custGeom>
              <a:avLst/>
              <a:gdLst/>
              <a:ahLst/>
              <a:cxnLst/>
              <a:rect l="l" t="t" r="r" b="b"/>
              <a:pathLst>
                <a:path w="131397" h="65922" extrusionOk="0">
                  <a:moveTo>
                    <a:pt x="0" y="32897"/>
                  </a:moveTo>
                  <a:lnTo>
                    <a:pt x="5793" y="9159"/>
                  </a:lnTo>
                  <a:cubicBezTo>
                    <a:pt x="7312" y="2702"/>
                    <a:pt x="13769" y="-1191"/>
                    <a:pt x="20225" y="328"/>
                  </a:cubicBezTo>
                  <a:cubicBezTo>
                    <a:pt x="26682" y="1847"/>
                    <a:pt x="30576" y="8304"/>
                    <a:pt x="29056" y="14761"/>
                  </a:cubicBezTo>
                  <a:lnTo>
                    <a:pt x="28771" y="16090"/>
                  </a:lnTo>
                  <a:lnTo>
                    <a:pt x="122680" y="42487"/>
                  </a:lnTo>
                  <a:cubicBezTo>
                    <a:pt x="129042" y="44292"/>
                    <a:pt x="132746" y="50843"/>
                    <a:pt x="130941" y="57205"/>
                  </a:cubicBezTo>
                  <a:cubicBezTo>
                    <a:pt x="129137" y="63567"/>
                    <a:pt x="122585" y="67270"/>
                    <a:pt x="116223" y="65466"/>
                  </a:cubicBezTo>
                  <a:lnTo>
                    <a:pt x="0" y="32897"/>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1" name="Google Shape;1921;p14"/>
            <p:cNvSpPr/>
            <p:nvPr/>
          </p:nvSpPr>
          <p:spPr>
            <a:xfrm>
              <a:off x="11592065" y="3606087"/>
              <a:ext cx="127637" cy="148341"/>
            </a:xfrm>
            <a:custGeom>
              <a:avLst/>
              <a:gdLst/>
              <a:ahLst/>
              <a:cxnLst/>
              <a:rect l="l" t="t" r="r" b="b"/>
              <a:pathLst>
                <a:path w="127637" h="148341" extrusionOk="0">
                  <a:moveTo>
                    <a:pt x="9041" y="138537"/>
                  </a:moveTo>
                  <a:cubicBezTo>
                    <a:pt x="8187" y="137587"/>
                    <a:pt x="7521" y="136638"/>
                    <a:pt x="6952" y="135403"/>
                  </a:cubicBezTo>
                  <a:cubicBezTo>
                    <a:pt x="-7766" y="102834"/>
                    <a:pt x="4008" y="61435"/>
                    <a:pt x="13598" y="28201"/>
                  </a:cubicBezTo>
                  <a:lnTo>
                    <a:pt x="21574" y="0"/>
                  </a:lnTo>
                  <a:lnTo>
                    <a:pt x="124978" y="128947"/>
                  </a:lnTo>
                  <a:cubicBezTo>
                    <a:pt x="129157" y="134074"/>
                    <a:pt x="128302" y="141575"/>
                    <a:pt x="123175" y="145753"/>
                  </a:cubicBezTo>
                  <a:cubicBezTo>
                    <a:pt x="118047" y="149836"/>
                    <a:pt x="110640" y="148982"/>
                    <a:pt x="106368" y="143949"/>
                  </a:cubicBezTo>
                  <a:lnTo>
                    <a:pt x="31925" y="51180"/>
                  </a:lnTo>
                  <a:cubicBezTo>
                    <a:pt x="24992" y="77007"/>
                    <a:pt x="19581" y="105398"/>
                    <a:pt x="28696" y="125528"/>
                  </a:cubicBezTo>
                  <a:cubicBezTo>
                    <a:pt x="31450" y="131510"/>
                    <a:pt x="28791" y="138632"/>
                    <a:pt x="22714" y="141385"/>
                  </a:cubicBezTo>
                  <a:cubicBezTo>
                    <a:pt x="17966" y="143569"/>
                    <a:pt x="12459" y="142240"/>
                    <a:pt x="9041" y="13853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2" name="Google Shape;1922;p14"/>
            <p:cNvSpPr/>
            <p:nvPr/>
          </p:nvSpPr>
          <p:spPr>
            <a:xfrm>
              <a:off x="11500676" y="3623894"/>
              <a:ext cx="58467" cy="127230"/>
            </a:xfrm>
            <a:custGeom>
              <a:avLst/>
              <a:gdLst/>
              <a:ahLst/>
              <a:cxnLst/>
              <a:rect l="l" t="t" r="r" b="b"/>
              <a:pathLst>
                <a:path w="58467" h="127230" extrusionOk="0">
                  <a:moveTo>
                    <a:pt x="3102" y="123388"/>
                  </a:moveTo>
                  <a:cubicBezTo>
                    <a:pt x="253" y="120255"/>
                    <a:pt x="-791" y="115792"/>
                    <a:pt x="633" y="111519"/>
                  </a:cubicBezTo>
                  <a:lnTo>
                    <a:pt x="35197" y="8210"/>
                  </a:lnTo>
                  <a:cubicBezTo>
                    <a:pt x="37285" y="1943"/>
                    <a:pt x="44027" y="-1475"/>
                    <a:pt x="50294" y="614"/>
                  </a:cubicBezTo>
                  <a:cubicBezTo>
                    <a:pt x="56561" y="2703"/>
                    <a:pt x="59884" y="9445"/>
                    <a:pt x="57891" y="15711"/>
                  </a:cubicBezTo>
                  <a:lnTo>
                    <a:pt x="23327" y="119021"/>
                  </a:lnTo>
                  <a:cubicBezTo>
                    <a:pt x="21239" y="125287"/>
                    <a:pt x="14496" y="128706"/>
                    <a:pt x="8230" y="126617"/>
                  </a:cubicBezTo>
                  <a:cubicBezTo>
                    <a:pt x="6140" y="125952"/>
                    <a:pt x="4432" y="124813"/>
                    <a:pt x="3102" y="12338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3" name="Google Shape;1923;p14"/>
            <p:cNvSpPr/>
            <p:nvPr/>
          </p:nvSpPr>
          <p:spPr>
            <a:xfrm>
              <a:off x="11430478" y="3645509"/>
              <a:ext cx="100914" cy="117987"/>
            </a:xfrm>
            <a:custGeom>
              <a:avLst/>
              <a:gdLst/>
              <a:ahLst/>
              <a:cxnLst/>
              <a:rect l="l" t="t" r="r" b="b"/>
              <a:pathLst>
                <a:path w="100914" h="117987" extrusionOk="0">
                  <a:moveTo>
                    <a:pt x="3129" y="114118"/>
                  </a:moveTo>
                  <a:cubicBezTo>
                    <a:pt x="2654" y="113548"/>
                    <a:pt x="2180" y="112978"/>
                    <a:pt x="1800" y="112314"/>
                  </a:cubicBezTo>
                  <a:cubicBezTo>
                    <a:pt x="-1713" y="106711"/>
                    <a:pt x="91" y="99305"/>
                    <a:pt x="5693" y="95887"/>
                  </a:cubicBezTo>
                  <a:cubicBezTo>
                    <a:pt x="38642" y="75472"/>
                    <a:pt x="64279" y="44232"/>
                    <a:pt x="77762" y="7770"/>
                  </a:cubicBezTo>
                  <a:cubicBezTo>
                    <a:pt x="80041" y="1598"/>
                    <a:pt x="86973" y="-1535"/>
                    <a:pt x="93145" y="744"/>
                  </a:cubicBezTo>
                  <a:cubicBezTo>
                    <a:pt x="99317" y="3022"/>
                    <a:pt x="102450" y="9954"/>
                    <a:pt x="100171" y="16126"/>
                  </a:cubicBezTo>
                  <a:cubicBezTo>
                    <a:pt x="84789" y="57431"/>
                    <a:pt x="55734" y="92943"/>
                    <a:pt x="18322" y="116207"/>
                  </a:cubicBezTo>
                  <a:cubicBezTo>
                    <a:pt x="13289" y="119245"/>
                    <a:pt x="6928" y="118296"/>
                    <a:pt x="3129" y="11411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4" name="Google Shape;1924;p14"/>
            <p:cNvSpPr/>
            <p:nvPr/>
          </p:nvSpPr>
          <p:spPr>
            <a:xfrm>
              <a:off x="11349025" y="3562409"/>
              <a:ext cx="178587" cy="162535"/>
            </a:xfrm>
            <a:custGeom>
              <a:avLst/>
              <a:gdLst/>
              <a:ahLst/>
              <a:cxnLst/>
              <a:rect l="l" t="t" r="r" b="b"/>
              <a:pathLst>
                <a:path w="178587" h="162535" extrusionOk="0">
                  <a:moveTo>
                    <a:pt x="3114" y="158667"/>
                  </a:moveTo>
                  <a:cubicBezTo>
                    <a:pt x="3114" y="158572"/>
                    <a:pt x="3019" y="158572"/>
                    <a:pt x="3114" y="158667"/>
                  </a:cubicBezTo>
                  <a:cubicBezTo>
                    <a:pt x="-1350" y="153634"/>
                    <a:pt x="-970" y="146133"/>
                    <a:pt x="3968" y="141670"/>
                  </a:cubicBezTo>
                  <a:lnTo>
                    <a:pt x="127597" y="31145"/>
                  </a:lnTo>
                  <a:cubicBezTo>
                    <a:pt x="91134" y="37791"/>
                    <a:pt x="55622" y="48901"/>
                    <a:pt x="21724" y="64188"/>
                  </a:cubicBezTo>
                  <a:cubicBezTo>
                    <a:pt x="15742" y="66942"/>
                    <a:pt x="8620" y="64283"/>
                    <a:pt x="5866" y="58206"/>
                  </a:cubicBezTo>
                  <a:cubicBezTo>
                    <a:pt x="3114" y="52224"/>
                    <a:pt x="5771" y="45103"/>
                    <a:pt x="11849" y="42349"/>
                  </a:cubicBezTo>
                  <a:cubicBezTo>
                    <a:pt x="53723" y="23453"/>
                    <a:pt x="97877" y="10635"/>
                    <a:pt x="143359" y="4368"/>
                  </a:cubicBezTo>
                  <a:cubicBezTo>
                    <a:pt x="147252" y="2374"/>
                    <a:pt x="152000" y="1709"/>
                    <a:pt x="156842" y="1044"/>
                  </a:cubicBezTo>
                  <a:cubicBezTo>
                    <a:pt x="158741" y="760"/>
                    <a:pt x="161970" y="380"/>
                    <a:pt x="163015" y="0"/>
                  </a:cubicBezTo>
                  <a:cubicBezTo>
                    <a:pt x="163015" y="0"/>
                    <a:pt x="162255" y="285"/>
                    <a:pt x="161305" y="1044"/>
                  </a:cubicBezTo>
                  <a:lnTo>
                    <a:pt x="178587" y="17376"/>
                  </a:lnTo>
                  <a:cubicBezTo>
                    <a:pt x="177827" y="18326"/>
                    <a:pt x="176972" y="19086"/>
                    <a:pt x="176118" y="19845"/>
                  </a:cubicBezTo>
                  <a:lnTo>
                    <a:pt x="20014" y="159332"/>
                  </a:lnTo>
                  <a:cubicBezTo>
                    <a:pt x="14983" y="163889"/>
                    <a:pt x="7576" y="163510"/>
                    <a:pt x="3114" y="1586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5" name="Google Shape;1925;p14"/>
            <p:cNvSpPr/>
            <p:nvPr/>
          </p:nvSpPr>
          <p:spPr>
            <a:xfrm>
              <a:off x="11485648" y="3555097"/>
              <a:ext cx="121461" cy="277910"/>
            </a:xfrm>
            <a:custGeom>
              <a:avLst/>
              <a:gdLst/>
              <a:ahLst/>
              <a:cxnLst/>
              <a:rect l="l" t="t" r="r" b="b"/>
              <a:pathLst>
                <a:path w="121461" h="277910" extrusionOk="0">
                  <a:moveTo>
                    <a:pt x="3127" y="204150"/>
                  </a:moveTo>
                  <a:cubicBezTo>
                    <a:pt x="-386" y="200351"/>
                    <a:pt x="-1051" y="194559"/>
                    <a:pt x="1703" y="189907"/>
                  </a:cubicBezTo>
                  <a:lnTo>
                    <a:pt x="116787" y="0"/>
                  </a:lnTo>
                  <a:lnTo>
                    <a:pt x="119540" y="37222"/>
                  </a:lnTo>
                  <a:cubicBezTo>
                    <a:pt x="124003" y="97327"/>
                    <a:pt x="121818" y="194179"/>
                    <a:pt x="100834" y="269193"/>
                  </a:cubicBezTo>
                  <a:cubicBezTo>
                    <a:pt x="99030" y="275554"/>
                    <a:pt x="92478" y="279258"/>
                    <a:pt x="86117" y="277453"/>
                  </a:cubicBezTo>
                  <a:cubicBezTo>
                    <a:pt x="79755" y="275649"/>
                    <a:pt x="76051" y="269098"/>
                    <a:pt x="77856" y="262736"/>
                  </a:cubicBezTo>
                  <a:cubicBezTo>
                    <a:pt x="93143" y="208138"/>
                    <a:pt x="98460" y="136543"/>
                    <a:pt x="97416" y="77957"/>
                  </a:cubicBezTo>
                  <a:lnTo>
                    <a:pt x="22024" y="202250"/>
                  </a:lnTo>
                  <a:cubicBezTo>
                    <a:pt x="18604" y="207853"/>
                    <a:pt x="11294" y="209657"/>
                    <a:pt x="5596" y="206238"/>
                  </a:cubicBezTo>
                  <a:cubicBezTo>
                    <a:pt x="4741" y="205669"/>
                    <a:pt x="3792" y="205004"/>
                    <a:pt x="3127" y="20415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6" name="Google Shape;1926;p14"/>
            <p:cNvSpPr/>
            <p:nvPr/>
          </p:nvSpPr>
          <p:spPr>
            <a:xfrm>
              <a:off x="11592179" y="3574373"/>
              <a:ext cx="169279" cy="231201"/>
            </a:xfrm>
            <a:custGeom>
              <a:avLst/>
              <a:gdLst/>
              <a:ahLst/>
              <a:cxnLst/>
              <a:rect l="l" t="t" r="r" b="b"/>
              <a:pathLst>
                <a:path w="169279" h="231201" extrusionOk="0">
                  <a:moveTo>
                    <a:pt x="88497" y="227318"/>
                  </a:moveTo>
                  <a:cubicBezTo>
                    <a:pt x="87548" y="226274"/>
                    <a:pt x="86692" y="224944"/>
                    <a:pt x="86218" y="223520"/>
                  </a:cubicBezTo>
                  <a:lnTo>
                    <a:pt x="0" y="0"/>
                  </a:lnTo>
                  <a:lnTo>
                    <a:pt x="39501" y="39026"/>
                  </a:lnTo>
                  <a:cubicBezTo>
                    <a:pt x="56783" y="56117"/>
                    <a:pt x="79571" y="74254"/>
                    <a:pt x="101601" y="91725"/>
                  </a:cubicBezTo>
                  <a:cubicBezTo>
                    <a:pt x="124105" y="109671"/>
                    <a:pt x="147368" y="128187"/>
                    <a:pt x="165599" y="146133"/>
                  </a:cubicBezTo>
                  <a:cubicBezTo>
                    <a:pt x="170632" y="150786"/>
                    <a:pt x="170347" y="158287"/>
                    <a:pt x="165694" y="163035"/>
                  </a:cubicBezTo>
                  <a:cubicBezTo>
                    <a:pt x="161042" y="167687"/>
                    <a:pt x="153445" y="167782"/>
                    <a:pt x="148792" y="163130"/>
                  </a:cubicBezTo>
                  <a:cubicBezTo>
                    <a:pt x="131511" y="146038"/>
                    <a:pt x="108722" y="127902"/>
                    <a:pt x="86692" y="110336"/>
                  </a:cubicBezTo>
                  <a:cubicBezTo>
                    <a:pt x="77767" y="103214"/>
                    <a:pt x="68746" y="95998"/>
                    <a:pt x="59916" y="88781"/>
                  </a:cubicBezTo>
                  <a:lnTo>
                    <a:pt x="108532" y="214879"/>
                  </a:lnTo>
                  <a:cubicBezTo>
                    <a:pt x="110906" y="221051"/>
                    <a:pt x="107867" y="227983"/>
                    <a:pt x="101696" y="230357"/>
                  </a:cubicBezTo>
                  <a:cubicBezTo>
                    <a:pt x="96853" y="232256"/>
                    <a:pt x="91725" y="230831"/>
                    <a:pt x="88497" y="22731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7" name="Google Shape;1927;p14"/>
            <p:cNvSpPr/>
            <p:nvPr/>
          </p:nvSpPr>
          <p:spPr>
            <a:xfrm>
              <a:off x="11656561" y="3556404"/>
              <a:ext cx="145582" cy="46762"/>
            </a:xfrm>
            <a:custGeom>
              <a:avLst/>
              <a:gdLst/>
              <a:ahLst/>
              <a:cxnLst/>
              <a:rect l="l" t="t" r="r" b="b"/>
              <a:pathLst>
                <a:path w="145582" h="46762" extrusionOk="0">
                  <a:moveTo>
                    <a:pt x="3129" y="19963"/>
                  </a:moveTo>
                  <a:cubicBezTo>
                    <a:pt x="662" y="17304"/>
                    <a:pt x="-478" y="13506"/>
                    <a:pt x="187" y="9708"/>
                  </a:cubicBezTo>
                  <a:cubicBezTo>
                    <a:pt x="1421" y="3251"/>
                    <a:pt x="7688" y="-1022"/>
                    <a:pt x="14144" y="212"/>
                  </a:cubicBezTo>
                  <a:lnTo>
                    <a:pt x="135875" y="23096"/>
                  </a:lnTo>
                  <a:cubicBezTo>
                    <a:pt x="142331" y="24331"/>
                    <a:pt x="146605" y="30597"/>
                    <a:pt x="145370" y="37054"/>
                  </a:cubicBezTo>
                  <a:cubicBezTo>
                    <a:pt x="144136" y="43511"/>
                    <a:pt x="137869" y="47784"/>
                    <a:pt x="131411" y="46550"/>
                  </a:cubicBezTo>
                  <a:lnTo>
                    <a:pt x="9682" y="23666"/>
                  </a:lnTo>
                  <a:cubicBezTo>
                    <a:pt x="7118" y="23096"/>
                    <a:pt x="4839" y="21767"/>
                    <a:pt x="3129" y="1996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8" name="Google Shape;1928;p14"/>
            <p:cNvSpPr/>
            <p:nvPr/>
          </p:nvSpPr>
          <p:spPr>
            <a:xfrm>
              <a:off x="11614157" y="3343397"/>
              <a:ext cx="118460" cy="172320"/>
            </a:xfrm>
            <a:custGeom>
              <a:avLst/>
              <a:gdLst/>
              <a:ahLst/>
              <a:cxnLst/>
              <a:rect l="l" t="t" r="r" b="b"/>
              <a:pathLst>
                <a:path w="118460" h="172320" extrusionOk="0">
                  <a:moveTo>
                    <a:pt x="3090" y="168402"/>
                  </a:moveTo>
                  <a:cubicBezTo>
                    <a:pt x="-423" y="164509"/>
                    <a:pt x="-1087" y="158622"/>
                    <a:pt x="1856" y="153969"/>
                  </a:cubicBezTo>
                  <a:lnTo>
                    <a:pt x="96430" y="5557"/>
                  </a:lnTo>
                  <a:cubicBezTo>
                    <a:pt x="99943" y="-45"/>
                    <a:pt x="107349" y="-1659"/>
                    <a:pt x="112952" y="1854"/>
                  </a:cubicBezTo>
                  <a:cubicBezTo>
                    <a:pt x="118459" y="5367"/>
                    <a:pt x="120168" y="12774"/>
                    <a:pt x="116560" y="18376"/>
                  </a:cubicBezTo>
                  <a:lnTo>
                    <a:pt x="21986" y="166788"/>
                  </a:lnTo>
                  <a:cubicBezTo>
                    <a:pt x="18473" y="172390"/>
                    <a:pt x="11067" y="174004"/>
                    <a:pt x="5464" y="170396"/>
                  </a:cubicBezTo>
                  <a:cubicBezTo>
                    <a:pt x="4610" y="169921"/>
                    <a:pt x="3756" y="169162"/>
                    <a:pt x="3090" y="16840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29" name="Google Shape;1929;p14"/>
            <p:cNvSpPr/>
            <p:nvPr/>
          </p:nvSpPr>
          <p:spPr>
            <a:xfrm>
              <a:off x="11566541" y="3340649"/>
              <a:ext cx="72363" cy="169674"/>
            </a:xfrm>
            <a:custGeom>
              <a:avLst/>
              <a:gdLst/>
              <a:ahLst/>
              <a:cxnLst/>
              <a:rect l="l" t="t" r="r" b="b"/>
              <a:pathLst>
                <a:path w="72363" h="169674" extrusionOk="0">
                  <a:moveTo>
                    <a:pt x="3135" y="165832"/>
                  </a:moveTo>
                  <a:cubicBezTo>
                    <a:pt x="287" y="162699"/>
                    <a:pt x="-757" y="158236"/>
                    <a:pt x="571" y="153963"/>
                  </a:cubicBezTo>
                  <a:lnTo>
                    <a:pt x="49093" y="8210"/>
                  </a:lnTo>
                  <a:cubicBezTo>
                    <a:pt x="51182" y="1943"/>
                    <a:pt x="57923" y="-1475"/>
                    <a:pt x="64190" y="614"/>
                  </a:cubicBezTo>
                  <a:cubicBezTo>
                    <a:pt x="70458" y="2703"/>
                    <a:pt x="73781" y="9444"/>
                    <a:pt x="71786" y="15711"/>
                  </a:cubicBezTo>
                  <a:lnTo>
                    <a:pt x="23265" y="161465"/>
                  </a:lnTo>
                  <a:cubicBezTo>
                    <a:pt x="21176" y="167732"/>
                    <a:pt x="14435" y="171150"/>
                    <a:pt x="8168" y="169061"/>
                  </a:cubicBezTo>
                  <a:cubicBezTo>
                    <a:pt x="6174" y="168491"/>
                    <a:pt x="4464" y="167352"/>
                    <a:pt x="3135" y="16583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0" name="Google Shape;1930;p14"/>
            <p:cNvSpPr/>
            <p:nvPr/>
          </p:nvSpPr>
          <p:spPr>
            <a:xfrm>
              <a:off x="11549477" y="3290512"/>
              <a:ext cx="36765" cy="161131"/>
            </a:xfrm>
            <a:custGeom>
              <a:avLst/>
              <a:gdLst/>
              <a:ahLst/>
              <a:cxnLst/>
              <a:rect l="l" t="t" r="r" b="b"/>
              <a:pathLst>
                <a:path w="36765" h="161131" extrusionOk="0">
                  <a:moveTo>
                    <a:pt x="3107" y="157288"/>
                  </a:moveTo>
                  <a:cubicBezTo>
                    <a:pt x="923" y="154914"/>
                    <a:pt x="-311" y="151591"/>
                    <a:pt x="68" y="148078"/>
                  </a:cubicBezTo>
                  <a:lnTo>
                    <a:pt x="12886" y="10870"/>
                  </a:lnTo>
                  <a:cubicBezTo>
                    <a:pt x="13457" y="4318"/>
                    <a:pt x="19344" y="-524"/>
                    <a:pt x="25896" y="46"/>
                  </a:cubicBezTo>
                  <a:cubicBezTo>
                    <a:pt x="32447" y="710"/>
                    <a:pt x="37290" y="6502"/>
                    <a:pt x="36720" y="13054"/>
                  </a:cubicBezTo>
                  <a:lnTo>
                    <a:pt x="23901" y="150262"/>
                  </a:lnTo>
                  <a:cubicBezTo>
                    <a:pt x="23237" y="156813"/>
                    <a:pt x="17445" y="161656"/>
                    <a:pt x="10893" y="161086"/>
                  </a:cubicBezTo>
                  <a:cubicBezTo>
                    <a:pt x="7760" y="160801"/>
                    <a:pt x="5006" y="159377"/>
                    <a:pt x="3107" y="15728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1" name="Google Shape;1931;p14"/>
            <p:cNvSpPr/>
            <p:nvPr/>
          </p:nvSpPr>
          <p:spPr>
            <a:xfrm>
              <a:off x="11469122" y="3310689"/>
              <a:ext cx="46694" cy="198280"/>
            </a:xfrm>
            <a:custGeom>
              <a:avLst/>
              <a:gdLst/>
              <a:ahLst/>
              <a:cxnLst/>
              <a:rect l="l" t="t" r="r" b="b"/>
              <a:pathLst>
                <a:path w="46694" h="198280" extrusionOk="0">
                  <a:moveTo>
                    <a:pt x="25161" y="194368"/>
                  </a:moveTo>
                  <a:cubicBezTo>
                    <a:pt x="23072" y="192089"/>
                    <a:pt x="21838" y="188955"/>
                    <a:pt x="22027" y="185632"/>
                  </a:cubicBezTo>
                  <a:cubicBezTo>
                    <a:pt x="25446" y="127900"/>
                    <a:pt x="18230" y="70644"/>
                    <a:pt x="569" y="15571"/>
                  </a:cubicBezTo>
                  <a:cubicBezTo>
                    <a:pt x="-1426" y="9304"/>
                    <a:pt x="1992" y="2562"/>
                    <a:pt x="8259" y="568"/>
                  </a:cubicBezTo>
                  <a:cubicBezTo>
                    <a:pt x="14526" y="-1426"/>
                    <a:pt x="21268" y="1992"/>
                    <a:pt x="23261" y="8259"/>
                  </a:cubicBezTo>
                  <a:cubicBezTo>
                    <a:pt x="41778" y="66181"/>
                    <a:pt x="49374" y="126381"/>
                    <a:pt x="45860" y="187056"/>
                  </a:cubicBezTo>
                  <a:cubicBezTo>
                    <a:pt x="45481" y="193608"/>
                    <a:pt x="39784" y="198641"/>
                    <a:pt x="33232" y="198261"/>
                  </a:cubicBezTo>
                  <a:cubicBezTo>
                    <a:pt x="30004" y="198071"/>
                    <a:pt x="27155" y="196552"/>
                    <a:pt x="25161" y="19436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2" name="Google Shape;1932;p14"/>
            <p:cNvSpPr/>
            <p:nvPr/>
          </p:nvSpPr>
          <p:spPr>
            <a:xfrm>
              <a:off x="11370153" y="3333166"/>
              <a:ext cx="134479" cy="166854"/>
            </a:xfrm>
            <a:custGeom>
              <a:avLst/>
              <a:gdLst/>
              <a:ahLst/>
              <a:cxnLst/>
              <a:rect l="l" t="t" r="r" b="b"/>
              <a:pathLst>
                <a:path w="134479" h="166854" extrusionOk="0">
                  <a:moveTo>
                    <a:pt x="92985" y="162966"/>
                  </a:moveTo>
                  <a:cubicBezTo>
                    <a:pt x="91655" y="161541"/>
                    <a:pt x="90706" y="159737"/>
                    <a:pt x="90231" y="157648"/>
                  </a:cubicBezTo>
                  <a:cubicBezTo>
                    <a:pt x="89092" y="152901"/>
                    <a:pt x="90991" y="148153"/>
                    <a:pt x="94600" y="145399"/>
                  </a:cubicBezTo>
                  <a:lnTo>
                    <a:pt x="2304" y="19017"/>
                  </a:lnTo>
                  <a:cubicBezTo>
                    <a:pt x="-1588" y="13699"/>
                    <a:pt x="-449" y="6198"/>
                    <a:pt x="4963" y="2305"/>
                  </a:cubicBezTo>
                  <a:cubicBezTo>
                    <a:pt x="10281" y="-1588"/>
                    <a:pt x="17688" y="-449"/>
                    <a:pt x="21675" y="4963"/>
                  </a:cubicBezTo>
                  <a:lnTo>
                    <a:pt x="134480" y="159452"/>
                  </a:lnTo>
                  <a:lnTo>
                    <a:pt x="104664" y="166574"/>
                  </a:lnTo>
                  <a:cubicBezTo>
                    <a:pt x="100106" y="167523"/>
                    <a:pt x="95739" y="166004"/>
                    <a:pt x="92985" y="16296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3" name="Google Shape;1933;p14"/>
            <p:cNvSpPr/>
            <p:nvPr/>
          </p:nvSpPr>
          <p:spPr>
            <a:xfrm>
              <a:off x="11339013" y="3433430"/>
              <a:ext cx="137751" cy="92207"/>
            </a:xfrm>
            <a:custGeom>
              <a:avLst/>
              <a:gdLst/>
              <a:ahLst/>
              <a:cxnLst/>
              <a:rect l="l" t="t" r="r" b="b"/>
              <a:pathLst>
                <a:path w="137751" h="92207" extrusionOk="0">
                  <a:moveTo>
                    <a:pt x="3155" y="19972"/>
                  </a:moveTo>
                  <a:cubicBezTo>
                    <a:pt x="401" y="16934"/>
                    <a:pt x="-739" y="12661"/>
                    <a:pt x="496" y="8483"/>
                  </a:cubicBezTo>
                  <a:cubicBezTo>
                    <a:pt x="2395" y="2216"/>
                    <a:pt x="9042" y="-1392"/>
                    <a:pt x="15404" y="507"/>
                  </a:cubicBezTo>
                  <a:cubicBezTo>
                    <a:pt x="60127" y="13990"/>
                    <a:pt x="101241" y="38678"/>
                    <a:pt x="134191" y="71817"/>
                  </a:cubicBezTo>
                  <a:cubicBezTo>
                    <a:pt x="139033" y="76374"/>
                    <a:pt x="138843" y="84066"/>
                    <a:pt x="134191" y="88718"/>
                  </a:cubicBezTo>
                  <a:cubicBezTo>
                    <a:pt x="129538" y="93371"/>
                    <a:pt x="121941" y="93371"/>
                    <a:pt x="117289" y="88718"/>
                  </a:cubicBezTo>
                  <a:cubicBezTo>
                    <a:pt x="87093" y="58333"/>
                    <a:pt x="49587" y="35829"/>
                    <a:pt x="8567" y="23390"/>
                  </a:cubicBezTo>
                  <a:cubicBezTo>
                    <a:pt x="6383" y="22726"/>
                    <a:pt x="4579" y="21491"/>
                    <a:pt x="3155" y="1997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4" name="Google Shape;1934;p14"/>
            <p:cNvSpPr/>
            <p:nvPr/>
          </p:nvSpPr>
          <p:spPr>
            <a:xfrm>
              <a:off x="11322705" y="3519884"/>
              <a:ext cx="192942" cy="87758"/>
            </a:xfrm>
            <a:custGeom>
              <a:avLst/>
              <a:gdLst/>
              <a:ahLst/>
              <a:cxnLst/>
              <a:rect l="l" t="t" r="r" b="b"/>
              <a:pathLst>
                <a:path w="192942" h="87758" extrusionOk="0">
                  <a:moveTo>
                    <a:pt x="3131" y="83830"/>
                  </a:moveTo>
                  <a:cubicBezTo>
                    <a:pt x="1992" y="82596"/>
                    <a:pt x="1136" y="81076"/>
                    <a:pt x="567" y="79367"/>
                  </a:cubicBezTo>
                  <a:cubicBezTo>
                    <a:pt x="-1426" y="73100"/>
                    <a:pt x="1992" y="66359"/>
                    <a:pt x="8353" y="64365"/>
                  </a:cubicBezTo>
                  <a:cubicBezTo>
                    <a:pt x="30573" y="57243"/>
                    <a:pt x="49468" y="48792"/>
                    <a:pt x="69408" y="39772"/>
                  </a:cubicBezTo>
                  <a:cubicBezTo>
                    <a:pt x="75295" y="37113"/>
                    <a:pt x="81278" y="34359"/>
                    <a:pt x="87450" y="31701"/>
                  </a:cubicBezTo>
                  <a:lnTo>
                    <a:pt x="20602" y="23820"/>
                  </a:lnTo>
                  <a:cubicBezTo>
                    <a:pt x="14051" y="23060"/>
                    <a:pt x="9397" y="17078"/>
                    <a:pt x="10158" y="10526"/>
                  </a:cubicBezTo>
                  <a:cubicBezTo>
                    <a:pt x="10917" y="3974"/>
                    <a:pt x="16899" y="-678"/>
                    <a:pt x="23451" y="81"/>
                  </a:cubicBezTo>
                  <a:lnTo>
                    <a:pt x="192943" y="20211"/>
                  </a:lnTo>
                  <a:lnTo>
                    <a:pt x="140338" y="36923"/>
                  </a:lnTo>
                  <a:cubicBezTo>
                    <a:pt x="118120" y="44045"/>
                    <a:pt x="99224" y="52495"/>
                    <a:pt x="79284" y="61516"/>
                  </a:cubicBezTo>
                  <a:cubicBezTo>
                    <a:pt x="59533" y="70442"/>
                    <a:pt x="39118" y="79652"/>
                    <a:pt x="15665" y="87153"/>
                  </a:cubicBezTo>
                  <a:cubicBezTo>
                    <a:pt x="11012" y="88673"/>
                    <a:pt x="6169" y="87248"/>
                    <a:pt x="3131" y="8383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5" name="Google Shape;1935;p14"/>
            <p:cNvSpPr/>
            <p:nvPr/>
          </p:nvSpPr>
          <p:spPr>
            <a:xfrm>
              <a:off x="11354680" y="3591760"/>
              <a:ext cx="140446" cy="86967"/>
            </a:xfrm>
            <a:custGeom>
              <a:avLst/>
              <a:gdLst/>
              <a:ahLst/>
              <a:cxnLst/>
              <a:rect l="l" t="t" r="r" b="b"/>
              <a:pathLst>
                <a:path w="140446" h="86967" extrusionOk="0">
                  <a:moveTo>
                    <a:pt x="3155" y="83073"/>
                  </a:moveTo>
                  <a:cubicBezTo>
                    <a:pt x="3060" y="82979"/>
                    <a:pt x="2965" y="82884"/>
                    <a:pt x="2870" y="82789"/>
                  </a:cubicBezTo>
                  <a:cubicBezTo>
                    <a:pt x="-1403" y="77756"/>
                    <a:pt x="-834" y="70255"/>
                    <a:pt x="4104" y="65982"/>
                  </a:cubicBezTo>
                  <a:cubicBezTo>
                    <a:pt x="39047" y="35882"/>
                    <a:pt x="80921" y="13283"/>
                    <a:pt x="125170" y="464"/>
                  </a:cubicBezTo>
                  <a:cubicBezTo>
                    <a:pt x="131532" y="-1340"/>
                    <a:pt x="138083" y="2268"/>
                    <a:pt x="139983" y="8630"/>
                  </a:cubicBezTo>
                  <a:cubicBezTo>
                    <a:pt x="141786" y="14992"/>
                    <a:pt x="138178" y="21639"/>
                    <a:pt x="131816" y="23443"/>
                  </a:cubicBezTo>
                  <a:cubicBezTo>
                    <a:pt x="90796" y="35312"/>
                    <a:pt x="52056" y="56297"/>
                    <a:pt x="19677" y="84118"/>
                  </a:cubicBezTo>
                  <a:cubicBezTo>
                    <a:pt x="14834" y="88296"/>
                    <a:pt x="7427" y="87821"/>
                    <a:pt x="3155" y="8307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6" name="Google Shape;1936;p14"/>
            <p:cNvSpPr/>
            <p:nvPr/>
          </p:nvSpPr>
          <p:spPr>
            <a:xfrm>
              <a:off x="11483270" y="3632405"/>
              <a:ext cx="67208" cy="139454"/>
            </a:xfrm>
            <a:custGeom>
              <a:avLst/>
              <a:gdLst/>
              <a:ahLst/>
              <a:cxnLst/>
              <a:rect l="l" t="t" r="r" b="b"/>
              <a:pathLst>
                <a:path w="67208" h="139454" extrusionOk="0">
                  <a:moveTo>
                    <a:pt x="3131" y="135577"/>
                  </a:moveTo>
                  <a:cubicBezTo>
                    <a:pt x="188" y="132349"/>
                    <a:pt x="-856" y="127696"/>
                    <a:pt x="757" y="123328"/>
                  </a:cubicBezTo>
                  <a:lnTo>
                    <a:pt x="44057" y="7770"/>
                  </a:lnTo>
                  <a:cubicBezTo>
                    <a:pt x="46335" y="1598"/>
                    <a:pt x="53267" y="-1535"/>
                    <a:pt x="59439" y="744"/>
                  </a:cubicBezTo>
                  <a:cubicBezTo>
                    <a:pt x="65611" y="3117"/>
                    <a:pt x="68744" y="9954"/>
                    <a:pt x="66465" y="16126"/>
                  </a:cubicBezTo>
                  <a:lnTo>
                    <a:pt x="23167" y="131684"/>
                  </a:lnTo>
                  <a:cubicBezTo>
                    <a:pt x="20889" y="137856"/>
                    <a:pt x="13956" y="140990"/>
                    <a:pt x="7785" y="138711"/>
                  </a:cubicBezTo>
                  <a:cubicBezTo>
                    <a:pt x="5885" y="137951"/>
                    <a:pt x="4366" y="136906"/>
                    <a:pt x="3131" y="13557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7" name="Google Shape;1937;p14"/>
            <p:cNvSpPr/>
            <p:nvPr/>
          </p:nvSpPr>
          <p:spPr>
            <a:xfrm>
              <a:off x="11609081" y="3665717"/>
              <a:ext cx="25828" cy="146610"/>
            </a:xfrm>
            <a:custGeom>
              <a:avLst/>
              <a:gdLst/>
              <a:ahLst/>
              <a:cxnLst/>
              <a:rect l="l" t="t" r="r" b="b"/>
              <a:pathLst>
                <a:path w="25828" h="146610" extrusionOk="0">
                  <a:moveTo>
                    <a:pt x="3133" y="142716"/>
                  </a:moveTo>
                  <a:cubicBezTo>
                    <a:pt x="1139" y="140532"/>
                    <a:pt x="0" y="137684"/>
                    <a:pt x="0" y="134455"/>
                  </a:cubicBezTo>
                  <a:lnTo>
                    <a:pt x="1900" y="11776"/>
                  </a:lnTo>
                  <a:cubicBezTo>
                    <a:pt x="1994" y="5129"/>
                    <a:pt x="7407" y="-94"/>
                    <a:pt x="14053" y="1"/>
                  </a:cubicBezTo>
                  <a:cubicBezTo>
                    <a:pt x="20700" y="96"/>
                    <a:pt x="25922" y="5509"/>
                    <a:pt x="25827" y="12155"/>
                  </a:cubicBezTo>
                  <a:lnTo>
                    <a:pt x="23928" y="134835"/>
                  </a:lnTo>
                  <a:cubicBezTo>
                    <a:pt x="23833" y="141482"/>
                    <a:pt x="18422" y="146704"/>
                    <a:pt x="11774" y="146609"/>
                  </a:cubicBezTo>
                  <a:cubicBezTo>
                    <a:pt x="8356" y="146609"/>
                    <a:pt x="5318" y="145090"/>
                    <a:pt x="3133" y="14271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8" name="Google Shape;1938;p14"/>
            <p:cNvSpPr/>
            <p:nvPr/>
          </p:nvSpPr>
          <p:spPr>
            <a:xfrm>
              <a:off x="11596706" y="3344662"/>
              <a:ext cx="83135" cy="168960"/>
            </a:xfrm>
            <a:custGeom>
              <a:avLst/>
              <a:gdLst/>
              <a:ahLst/>
              <a:cxnLst/>
              <a:rect l="l" t="t" r="r" b="b"/>
              <a:pathLst>
                <a:path w="83135" h="168960" extrusionOk="0">
                  <a:moveTo>
                    <a:pt x="3165" y="165048"/>
                  </a:moveTo>
                  <a:cubicBezTo>
                    <a:pt x="126" y="161725"/>
                    <a:pt x="-918" y="156882"/>
                    <a:pt x="887" y="152514"/>
                  </a:cubicBezTo>
                  <a:lnTo>
                    <a:pt x="60137" y="7426"/>
                  </a:lnTo>
                  <a:cubicBezTo>
                    <a:pt x="62606" y="1349"/>
                    <a:pt x="69633" y="-1595"/>
                    <a:pt x="75710" y="874"/>
                  </a:cubicBezTo>
                  <a:cubicBezTo>
                    <a:pt x="81787" y="3343"/>
                    <a:pt x="84730" y="10369"/>
                    <a:pt x="82261" y="16446"/>
                  </a:cubicBezTo>
                  <a:lnTo>
                    <a:pt x="23010" y="161535"/>
                  </a:lnTo>
                  <a:cubicBezTo>
                    <a:pt x="20541" y="167612"/>
                    <a:pt x="13515" y="170555"/>
                    <a:pt x="7438" y="168087"/>
                  </a:cubicBezTo>
                  <a:cubicBezTo>
                    <a:pt x="5729" y="167422"/>
                    <a:pt x="4305" y="166377"/>
                    <a:pt x="3165" y="16504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39" name="Google Shape;1939;p14"/>
            <p:cNvSpPr/>
            <p:nvPr/>
          </p:nvSpPr>
          <p:spPr>
            <a:xfrm>
              <a:off x="11645933" y="3386959"/>
              <a:ext cx="126634" cy="126810"/>
            </a:xfrm>
            <a:custGeom>
              <a:avLst/>
              <a:gdLst/>
              <a:ahLst/>
              <a:cxnLst/>
              <a:rect l="l" t="t" r="r" b="b"/>
              <a:pathLst>
                <a:path w="126634" h="126810" extrusionOk="0">
                  <a:moveTo>
                    <a:pt x="3124" y="122941"/>
                  </a:moveTo>
                  <a:cubicBezTo>
                    <a:pt x="-1149" y="118288"/>
                    <a:pt x="-1054" y="110977"/>
                    <a:pt x="3504" y="106419"/>
                  </a:cubicBezTo>
                  <a:lnTo>
                    <a:pt x="106244" y="3490"/>
                  </a:lnTo>
                  <a:cubicBezTo>
                    <a:pt x="110896" y="-1163"/>
                    <a:pt x="118492" y="-1163"/>
                    <a:pt x="123145" y="3490"/>
                  </a:cubicBezTo>
                  <a:cubicBezTo>
                    <a:pt x="127797" y="8237"/>
                    <a:pt x="127797" y="15739"/>
                    <a:pt x="123145" y="20391"/>
                  </a:cubicBezTo>
                  <a:lnTo>
                    <a:pt x="20406" y="123321"/>
                  </a:lnTo>
                  <a:cubicBezTo>
                    <a:pt x="15753" y="127973"/>
                    <a:pt x="8156" y="127973"/>
                    <a:pt x="3504" y="123321"/>
                  </a:cubicBezTo>
                  <a:cubicBezTo>
                    <a:pt x="3314" y="123226"/>
                    <a:pt x="3219" y="123131"/>
                    <a:pt x="3124" y="12294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0" name="Google Shape;1940;p14"/>
            <p:cNvSpPr/>
            <p:nvPr/>
          </p:nvSpPr>
          <p:spPr>
            <a:xfrm>
              <a:off x="11523802" y="3635585"/>
              <a:ext cx="45146" cy="168226"/>
            </a:xfrm>
            <a:custGeom>
              <a:avLst/>
              <a:gdLst/>
              <a:ahLst/>
              <a:cxnLst/>
              <a:rect l="l" t="t" r="r" b="b"/>
              <a:pathLst>
                <a:path w="45146" h="168226" extrusionOk="0">
                  <a:moveTo>
                    <a:pt x="3144" y="164301"/>
                  </a:moveTo>
                  <a:cubicBezTo>
                    <a:pt x="770" y="161738"/>
                    <a:pt x="-369" y="158224"/>
                    <a:pt x="106" y="154521"/>
                  </a:cubicBezTo>
                  <a:lnTo>
                    <a:pt x="21376" y="10192"/>
                  </a:lnTo>
                  <a:cubicBezTo>
                    <a:pt x="22325" y="3641"/>
                    <a:pt x="28402" y="-822"/>
                    <a:pt x="34954" y="127"/>
                  </a:cubicBezTo>
                  <a:cubicBezTo>
                    <a:pt x="41506" y="1077"/>
                    <a:pt x="45968" y="7154"/>
                    <a:pt x="45019" y="13706"/>
                  </a:cubicBezTo>
                  <a:lnTo>
                    <a:pt x="23749" y="158034"/>
                  </a:lnTo>
                  <a:cubicBezTo>
                    <a:pt x="22800" y="164586"/>
                    <a:pt x="16723" y="169049"/>
                    <a:pt x="10171" y="168100"/>
                  </a:cubicBezTo>
                  <a:cubicBezTo>
                    <a:pt x="7323" y="167625"/>
                    <a:pt x="4854" y="166295"/>
                    <a:pt x="3144" y="16430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1" name="Google Shape;1941;p14"/>
            <p:cNvSpPr/>
            <p:nvPr/>
          </p:nvSpPr>
          <p:spPr>
            <a:xfrm>
              <a:off x="11390245" y="3615836"/>
              <a:ext cx="111504" cy="142968"/>
            </a:xfrm>
            <a:custGeom>
              <a:avLst/>
              <a:gdLst/>
              <a:ahLst/>
              <a:cxnLst/>
              <a:rect l="l" t="t" r="r" b="b"/>
              <a:pathLst>
                <a:path w="111504" h="142968" extrusionOk="0">
                  <a:moveTo>
                    <a:pt x="3103" y="139044"/>
                  </a:moveTo>
                  <a:cubicBezTo>
                    <a:pt x="-695" y="134960"/>
                    <a:pt x="-1075" y="128599"/>
                    <a:pt x="2344" y="123946"/>
                  </a:cubicBezTo>
                  <a:lnTo>
                    <a:pt x="89891" y="4875"/>
                  </a:lnTo>
                  <a:cubicBezTo>
                    <a:pt x="93783" y="-443"/>
                    <a:pt x="101284" y="-1582"/>
                    <a:pt x="106602" y="2311"/>
                  </a:cubicBezTo>
                  <a:cubicBezTo>
                    <a:pt x="112014" y="6204"/>
                    <a:pt x="113059" y="13705"/>
                    <a:pt x="109166" y="19023"/>
                  </a:cubicBezTo>
                  <a:lnTo>
                    <a:pt x="21619" y="138094"/>
                  </a:lnTo>
                  <a:cubicBezTo>
                    <a:pt x="17726" y="143411"/>
                    <a:pt x="10225" y="144551"/>
                    <a:pt x="4907" y="140658"/>
                  </a:cubicBezTo>
                  <a:cubicBezTo>
                    <a:pt x="4147" y="140183"/>
                    <a:pt x="3577" y="139613"/>
                    <a:pt x="3103" y="13904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2" name="Google Shape;1942;p14"/>
            <p:cNvSpPr/>
            <p:nvPr/>
          </p:nvSpPr>
          <p:spPr>
            <a:xfrm>
              <a:off x="11437479" y="3317878"/>
              <a:ext cx="53882" cy="181200"/>
            </a:xfrm>
            <a:custGeom>
              <a:avLst/>
              <a:gdLst/>
              <a:ahLst/>
              <a:cxnLst/>
              <a:rect l="l" t="t" r="r" b="b"/>
              <a:pathLst>
                <a:path w="53882" h="181200" extrusionOk="0">
                  <a:moveTo>
                    <a:pt x="33161" y="177304"/>
                  </a:moveTo>
                  <a:cubicBezTo>
                    <a:pt x="31736" y="175690"/>
                    <a:pt x="30692" y="173790"/>
                    <a:pt x="30217" y="171512"/>
                  </a:cubicBezTo>
                  <a:lnTo>
                    <a:pt x="212" y="14174"/>
                  </a:lnTo>
                  <a:cubicBezTo>
                    <a:pt x="-1022" y="7717"/>
                    <a:pt x="3250" y="1450"/>
                    <a:pt x="9708" y="216"/>
                  </a:cubicBezTo>
                  <a:cubicBezTo>
                    <a:pt x="16164" y="-1018"/>
                    <a:pt x="22431" y="3159"/>
                    <a:pt x="23666" y="9711"/>
                  </a:cubicBezTo>
                  <a:lnTo>
                    <a:pt x="53670" y="167049"/>
                  </a:lnTo>
                  <a:cubicBezTo>
                    <a:pt x="54904" y="173506"/>
                    <a:pt x="50632" y="179772"/>
                    <a:pt x="44175" y="181007"/>
                  </a:cubicBezTo>
                  <a:cubicBezTo>
                    <a:pt x="39997" y="181767"/>
                    <a:pt x="35820" y="180247"/>
                    <a:pt x="33161" y="17730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3" name="Google Shape;1943;p14"/>
            <p:cNvSpPr/>
            <p:nvPr/>
          </p:nvSpPr>
          <p:spPr>
            <a:xfrm>
              <a:off x="11310550" y="3458748"/>
              <a:ext cx="154649" cy="71918"/>
            </a:xfrm>
            <a:custGeom>
              <a:avLst/>
              <a:gdLst/>
              <a:ahLst/>
              <a:cxnLst/>
              <a:rect l="l" t="t" r="r" b="b"/>
              <a:pathLst>
                <a:path w="154649" h="71918" extrusionOk="0">
                  <a:moveTo>
                    <a:pt x="3132" y="20007"/>
                  </a:moveTo>
                  <a:cubicBezTo>
                    <a:pt x="188" y="16779"/>
                    <a:pt x="-857" y="12126"/>
                    <a:pt x="758" y="7853"/>
                  </a:cubicBezTo>
                  <a:cubicBezTo>
                    <a:pt x="3037" y="1681"/>
                    <a:pt x="9873" y="-1547"/>
                    <a:pt x="16045" y="732"/>
                  </a:cubicBezTo>
                  <a:lnTo>
                    <a:pt x="146796" y="48778"/>
                  </a:lnTo>
                  <a:cubicBezTo>
                    <a:pt x="152968" y="51057"/>
                    <a:pt x="156197" y="57894"/>
                    <a:pt x="153918" y="64066"/>
                  </a:cubicBezTo>
                  <a:cubicBezTo>
                    <a:pt x="151639" y="70238"/>
                    <a:pt x="144803" y="73466"/>
                    <a:pt x="138630" y="71187"/>
                  </a:cubicBezTo>
                  <a:lnTo>
                    <a:pt x="7880" y="23141"/>
                  </a:lnTo>
                  <a:cubicBezTo>
                    <a:pt x="5981" y="22476"/>
                    <a:pt x="4461" y="21432"/>
                    <a:pt x="3132" y="2000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4" name="Google Shape;1944;p14"/>
            <p:cNvSpPr/>
            <p:nvPr/>
          </p:nvSpPr>
          <p:spPr>
            <a:xfrm>
              <a:off x="11624571" y="3589821"/>
              <a:ext cx="158707" cy="111059"/>
            </a:xfrm>
            <a:custGeom>
              <a:avLst/>
              <a:gdLst/>
              <a:ahLst/>
              <a:cxnLst/>
              <a:rect l="l" t="t" r="r" b="b"/>
              <a:pathLst>
                <a:path w="158707" h="111059" extrusionOk="0">
                  <a:moveTo>
                    <a:pt x="3120" y="19970"/>
                  </a:moveTo>
                  <a:cubicBezTo>
                    <a:pt x="-488" y="16077"/>
                    <a:pt x="-1057" y="10095"/>
                    <a:pt x="1886" y="5442"/>
                  </a:cubicBezTo>
                  <a:cubicBezTo>
                    <a:pt x="5494" y="-66"/>
                    <a:pt x="12901" y="-1680"/>
                    <a:pt x="18409" y="1929"/>
                  </a:cubicBezTo>
                  <a:lnTo>
                    <a:pt x="153242" y="89096"/>
                  </a:lnTo>
                  <a:cubicBezTo>
                    <a:pt x="158844" y="92704"/>
                    <a:pt x="160364" y="100110"/>
                    <a:pt x="156755" y="105617"/>
                  </a:cubicBezTo>
                  <a:cubicBezTo>
                    <a:pt x="153147" y="111125"/>
                    <a:pt x="145740" y="112739"/>
                    <a:pt x="140233" y="109131"/>
                  </a:cubicBezTo>
                  <a:lnTo>
                    <a:pt x="5494" y="21964"/>
                  </a:lnTo>
                  <a:cubicBezTo>
                    <a:pt x="4545" y="21394"/>
                    <a:pt x="3786" y="20729"/>
                    <a:pt x="3120" y="1997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5" name="Google Shape;1945;p14"/>
            <p:cNvSpPr/>
            <p:nvPr/>
          </p:nvSpPr>
          <p:spPr>
            <a:xfrm>
              <a:off x="11670256" y="3577256"/>
              <a:ext cx="137527" cy="77033"/>
            </a:xfrm>
            <a:custGeom>
              <a:avLst/>
              <a:gdLst/>
              <a:ahLst/>
              <a:cxnLst/>
              <a:rect l="l" t="t" r="r" b="b"/>
              <a:pathLst>
                <a:path w="137527" h="77033" extrusionOk="0">
                  <a:moveTo>
                    <a:pt x="3109" y="20001"/>
                  </a:moveTo>
                  <a:cubicBezTo>
                    <a:pt x="-24" y="16582"/>
                    <a:pt x="-975" y="11360"/>
                    <a:pt x="1115" y="6897"/>
                  </a:cubicBezTo>
                  <a:cubicBezTo>
                    <a:pt x="3868" y="915"/>
                    <a:pt x="10989" y="-1649"/>
                    <a:pt x="16971" y="1105"/>
                  </a:cubicBezTo>
                  <a:lnTo>
                    <a:pt x="130631" y="54279"/>
                  </a:lnTo>
                  <a:cubicBezTo>
                    <a:pt x="136612" y="57032"/>
                    <a:pt x="139176" y="64154"/>
                    <a:pt x="136423" y="70136"/>
                  </a:cubicBezTo>
                  <a:cubicBezTo>
                    <a:pt x="133669" y="76118"/>
                    <a:pt x="126548" y="78682"/>
                    <a:pt x="120566" y="75928"/>
                  </a:cubicBezTo>
                  <a:lnTo>
                    <a:pt x="6907" y="22754"/>
                  </a:lnTo>
                  <a:cubicBezTo>
                    <a:pt x="5387" y="22090"/>
                    <a:pt x="4153" y="21140"/>
                    <a:pt x="3109" y="2000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6" name="Google Shape;1946;p14"/>
            <p:cNvSpPr/>
            <p:nvPr/>
          </p:nvSpPr>
          <p:spPr>
            <a:xfrm>
              <a:off x="11504058" y="3298622"/>
              <a:ext cx="43120" cy="178144"/>
            </a:xfrm>
            <a:custGeom>
              <a:avLst/>
              <a:gdLst/>
              <a:ahLst/>
              <a:cxnLst/>
              <a:rect l="l" t="t" r="r" b="b"/>
              <a:pathLst>
                <a:path w="43120" h="178144" extrusionOk="0">
                  <a:moveTo>
                    <a:pt x="3139" y="174245"/>
                  </a:moveTo>
                  <a:cubicBezTo>
                    <a:pt x="860" y="171777"/>
                    <a:pt x="-374" y="168358"/>
                    <a:pt x="101" y="164750"/>
                  </a:cubicBezTo>
                  <a:lnTo>
                    <a:pt x="19376" y="10451"/>
                  </a:lnTo>
                  <a:cubicBezTo>
                    <a:pt x="20231" y="3899"/>
                    <a:pt x="26213" y="-753"/>
                    <a:pt x="32669" y="101"/>
                  </a:cubicBezTo>
                  <a:cubicBezTo>
                    <a:pt x="39222" y="956"/>
                    <a:pt x="43874" y="6843"/>
                    <a:pt x="43019" y="13395"/>
                  </a:cubicBezTo>
                  <a:lnTo>
                    <a:pt x="23744" y="167694"/>
                  </a:lnTo>
                  <a:cubicBezTo>
                    <a:pt x="22889" y="174245"/>
                    <a:pt x="16907" y="178898"/>
                    <a:pt x="10451" y="178044"/>
                  </a:cubicBezTo>
                  <a:cubicBezTo>
                    <a:pt x="7506" y="177759"/>
                    <a:pt x="4942" y="176334"/>
                    <a:pt x="3139" y="17424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7" name="Google Shape;1947;p14"/>
            <p:cNvSpPr/>
            <p:nvPr/>
          </p:nvSpPr>
          <p:spPr>
            <a:xfrm>
              <a:off x="11335934" y="3359884"/>
              <a:ext cx="158274" cy="136236"/>
            </a:xfrm>
            <a:custGeom>
              <a:avLst/>
              <a:gdLst/>
              <a:ahLst/>
              <a:cxnLst/>
              <a:rect l="l" t="t" r="r" b="b"/>
              <a:pathLst>
                <a:path w="158274" h="136236" extrusionOk="0">
                  <a:moveTo>
                    <a:pt x="3101" y="19929"/>
                  </a:moveTo>
                  <a:cubicBezTo>
                    <a:pt x="-888" y="15561"/>
                    <a:pt x="-1078" y="8820"/>
                    <a:pt x="2816" y="4262"/>
                  </a:cubicBezTo>
                  <a:cubicBezTo>
                    <a:pt x="7088" y="-771"/>
                    <a:pt x="14590" y="-1435"/>
                    <a:pt x="19623" y="2743"/>
                  </a:cubicBezTo>
                  <a:lnTo>
                    <a:pt x="153982" y="115167"/>
                  </a:lnTo>
                  <a:cubicBezTo>
                    <a:pt x="159109" y="119345"/>
                    <a:pt x="159679" y="126942"/>
                    <a:pt x="155500" y="131974"/>
                  </a:cubicBezTo>
                  <a:cubicBezTo>
                    <a:pt x="151323" y="137007"/>
                    <a:pt x="143726" y="137671"/>
                    <a:pt x="138693" y="133493"/>
                  </a:cubicBezTo>
                  <a:lnTo>
                    <a:pt x="4335" y="21069"/>
                  </a:lnTo>
                  <a:cubicBezTo>
                    <a:pt x="3860" y="20689"/>
                    <a:pt x="3480" y="20309"/>
                    <a:pt x="3101" y="1992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8" name="Google Shape;1948;p14"/>
            <p:cNvSpPr/>
            <p:nvPr/>
          </p:nvSpPr>
          <p:spPr>
            <a:xfrm>
              <a:off x="11266599" y="3523492"/>
              <a:ext cx="217509" cy="46599"/>
            </a:xfrm>
            <a:custGeom>
              <a:avLst/>
              <a:gdLst/>
              <a:ahLst/>
              <a:cxnLst/>
              <a:rect l="l" t="t" r="r" b="b"/>
              <a:pathLst>
                <a:path w="217509" h="46599" extrusionOk="0">
                  <a:moveTo>
                    <a:pt x="3119" y="42715"/>
                  </a:moveTo>
                  <a:cubicBezTo>
                    <a:pt x="1505" y="40911"/>
                    <a:pt x="365" y="38632"/>
                    <a:pt x="81" y="36068"/>
                  </a:cubicBezTo>
                  <a:cubicBezTo>
                    <a:pt x="-679" y="29517"/>
                    <a:pt x="3974" y="23535"/>
                    <a:pt x="10526" y="22775"/>
                  </a:cubicBezTo>
                  <a:lnTo>
                    <a:pt x="204136" y="81"/>
                  </a:lnTo>
                  <a:cubicBezTo>
                    <a:pt x="210687" y="-678"/>
                    <a:pt x="216669" y="3974"/>
                    <a:pt x="217428" y="10526"/>
                  </a:cubicBezTo>
                  <a:cubicBezTo>
                    <a:pt x="218189" y="17078"/>
                    <a:pt x="213536" y="23060"/>
                    <a:pt x="206984" y="23820"/>
                  </a:cubicBezTo>
                  <a:lnTo>
                    <a:pt x="13374" y="46513"/>
                  </a:lnTo>
                  <a:cubicBezTo>
                    <a:pt x="9387" y="46988"/>
                    <a:pt x="5588" y="45469"/>
                    <a:pt x="3119" y="4271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49" name="Google Shape;1949;p14"/>
            <p:cNvSpPr/>
            <p:nvPr/>
          </p:nvSpPr>
          <p:spPr>
            <a:xfrm>
              <a:off x="11296487" y="3582382"/>
              <a:ext cx="164665" cy="89965"/>
            </a:xfrm>
            <a:custGeom>
              <a:avLst/>
              <a:gdLst/>
              <a:ahLst/>
              <a:cxnLst/>
              <a:rect l="l" t="t" r="r" b="b"/>
              <a:pathLst>
                <a:path w="164665" h="89965" extrusionOk="0">
                  <a:moveTo>
                    <a:pt x="3142" y="86090"/>
                  </a:moveTo>
                  <a:cubicBezTo>
                    <a:pt x="2382" y="85236"/>
                    <a:pt x="1717" y="84191"/>
                    <a:pt x="1148" y="83147"/>
                  </a:cubicBezTo>
                  <a:cubicBezTo>
                    <a:pt x="-1701" y="77164"/>
                    <a:pt x="958" y="70043"/>
                    <a:pt x="6845" y="67289"/>
                  </a:cubicBezTo>
                  <a:lnTo>
                    <a:pt x="147661" y="1107"/>
                  </a:lnTo>
                  <a:cubicBezTo>
                    <a:pt x="153643" y="-1647"/>
                    <a:pt x="160764" y="917"/>
                    <a:pt x="163518" y="6804"/>
                  </a:cubicBezTo>
                  <a:cubicBezTo>
                    <a:pt x="166366" y="12786"/>
                    <a:pt x="163708" y="19908"/>
                    <a:pt x="157821" y="22661"/>
                  </a:cubicBezTo>
                  <a:lnTo>
                    <a:pt x="17005" y="88844"/>
                  </a:lnTo>
                  <a:cubicBezTo>
                    <a:pt x="12162" y="91123"/>
                    <a:pt x="6560" y="89793"/>
                    <a:pt x="3142" y="8609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950" name="Google Shape;1950;p14"/>
          <p:cNvGrpSpPr/>
          <p:nvPr/>
        </p:nvGrpSpPr>
        <p:grpSpPr>
          <a:xfrm>
            <a:off x="2285162" y="1619145"/>
            <a:ext cx="542038" cy="567054"/>
            <a:chOff x="2285203" y="3953042"/>
            <a:chExt cx="542038" cy="567054"/>
          </a:xfrm>
        </p:grpSpPr>
        <p:grpSp>
          <p:nvGrpSpPr>
            <p:cNvPr id="1951" name="Google Shape;1951;p14"/>
            <p:cNvGrpSpPr/>
            <p:nvPr/>
          </p:nvGrpSpPr>
          <p:grpSpPr>
            <a:xfrm>
              <a:off x="2405968" y="4089537"/>
              <a:ext cx="309082" cy="309081"/>
              <a:chOff x="2405968" y="4089537"/>
              <a:chExt cx="309082" cy="309081"/>
            </a:xfrm>
          </p:grpSpPr>
          <p:sp>
            <p:nvSpPr>
              <p:cNvPr id="1952" name="Google Shape;1952;p14"/>
              <p:cNvSpPr/>
              <p:nvPr/>
            </p:nvSpPr>
            <p:spPr>
              <a:xfrm>
                <a:off x="2417985" y="4101458"/>
                <a:ext cx="285049" cy="285049"/>
              </a:xfrm>
              <a:custGeom>
                <a:avLst/>
                <a:gdLst/>
                <a:ahLst/>
                <a:cxnLst/>
                <a:rect l="l" t="t" r="r" b="b"/>
                <a:pathLst>
                  <a:path w="285049" h="285049" extrusionOk="0">
                    <a:moveTo>
                      <a:pt x="285050" y="142525"/>
                    </a:moveTo>
                    <a:cubicBezTo>
                      <a:pt x="285050" y="221239"/>
                      <a:pt x="221239" y="285050"/>
                      <a:pt x="142525" y="285050"/>
                    </a:cubicBezTo>
                    <a:cubicBezTo>
                      <a:pt x="63811" y="285050"/>
                      <a:pt x="0" y="221239"/>
                      <a:pt x="0" y="142525"/>
                    </a:cubicBezTo>
                    <a:cubicBezTo>
                      <a:pt x="0" y="63811"/>
                      <a:pt x="63811" y="0"/>
                      <a:pt x="142525" y="0"/>
                    </a:cubicBezTo>
                    <a:cubicBezTo>
                      <a:pt x="221239" y="0"/>
                      <a:pt x="285050" y="63811"/>
                      <a:pt x="285050" y="14252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53" name="Google Shape;1953;p14"/>
              <p:cNvSpPr/>
              <p:nvPr/>
            </p:nvSpPr>
            <p:spPr>
              <a:xfrm>
                <a:off x="2405968" y="4089537"/>
                <a:ext cx="309082" cy="309081"/>
              </a:xfrm>
              <a:custGeom>
                <a:avLst/>
                <a:gdLst/>
                <a:ahLst/>
                <a:cxnLst/>
                <a:rect l="l" t="t" r="r" b="b"/>
                <a:pathLst>
                  <a:path w="309082" h="309081" extrusionOk="0">
                    <a:moveTo>
                      <a:pt x="622" y="168309"/>
                    </a:moveTo>
                    <a:cubicBezTo>
                      <a:pt x="-6974" y="83421"/>
                      <a:pt x="55885" y="8218"/>
                      <a:pt x="140773" y="622"/>
                    </a:cubicBezTo>
                    <a:cubicBezTo>
                      <a:pt x="225661" y="-6974"/>
                      <a:pt x="300864" y="55885"/>
                      <a:pt x="308461" y="140773"/>
                    </a:cubicBezTo>
                    <a:cubicBezTo>
                      <a:pt x="316057" y="225661"/>
                      <a:pt x="253198" y="300864"/>
                      <a:pt x="168309" y="308461"/>
                    </a:cubicBezTo>
                    <a:cubicBezTo>
                      <a:pt x="83421" y="316057"/>
                      <a:pt x="8218" y="253103"/>
                      <a:pt x="622" y="168309"/>
                    </a:cubicBezTo>
                    <a:close/>
                    <a:moveTo>
                      <a:pt x="284627" y="142862"/>
                    </a:moveTo>
                    <a:cubicBezTo>
                      <a:pt x="278170" y="71077"/>
                      <a:pt x="214647" y="17999"/>
                      <a:pt x="142862" y="24455"/>
                    </a:cubicBezTo>
                    <a:cubicBezTo>
                      <a:pt x="71077" y="30912"/>
                      <a:pt x="17999" y="94436"/>
                      <a:pt x="24455" y="166221"/>
                    </a:cubicBezTo>
                    <a:cubicBezTo>
                      <a:pt x="30912" y="238005"/>
                      <a:pt x="94436" y="291084"/>
                      <a:pt x="166221" y="284627"/>
                    </a:cubicBezTo>
                    <a:cubicBezTo>
                      <a:pt x="237910" y="278170"/>
                      <a:pt x="291084" y="214552"/>
                      <a:pt x="284627" y="14286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954" name="Google Shape;1954;p14"/>
            <p:cNvSpPr/>
            <p:nvPr/>
          </p:nvSpPr>
          <p:spPr>
            <a:xfrm>
              <a:off x="2636533" y="4239918"/>
              <a:ext cx="176880" cy="67190"/>
            </a:xfrm>
            <a:custGeom>
              <a:avLst/>
              <a:gdLst/>
              <a:ahLst/>
              <a:cxnLst/>
              <a:rect l="l" t="t" r="r" b="b"/>
              <a:pathLst>
                <a:path w="176880" h="67190" extrusionOk="0">
                  <a:moveTo>
                    <a:pt x="34" y="13085"/>
                  </a:moveTo>
                  <a:cubicBezTo>
                    <a:pt x="-61" y="11661"/>
                    <a:pt x="34" y="10237"/>
                    <a:pt x="414" y="8718"/>
                  </a:cubicBezTo>
                  <a:cubicBezTo>
                    <a:pt x="2218" y="2356"/>
                    <a:pt x="8770" y="-1347"/>
                    <a:pt x="15132" y="457"/>
                  </a:cubicBezTo>
                  <a:lnTo>
                    <a:pt x="168196" y="43755"/>
                  </a:lnTo>
                  <a:cubicBezTo>
                    <a:pt x="174558" y="45559"/>
                    <a:pt x="178166" y="52111"/>
                    <a:pt x="176457" y="58473"/>
                  </a:cubicBezTo>
                  <a:cubicBezTo>
                    <a:pt x="174653" y="64835"/>
                    <a:pt x="168101" y="68538"/>
                    <a:pt x="161740" y="66734"/>
                  </a:cubicBezTo>
                  <a:lnTo>
                    <a:pt x="8675" y="23435"/>
                  </a:lnTo>
                  <a:cubicBezTo>
                    <a:pt x="3737" y="22201"/>
                    <a:pt x="414" y="17928"/>
                    <a:pt x="34" y="1308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55" name="Google Shape;1955;p14"/>
            <p:cNvSpPr/>
            <p:nvPr/>
          </p:nvSpPr>
          <p:spPr>
            <a:xfrm>
              <a:off x="2645073" y="4252032"/>
              <a:ext cx="148284" cy="101170"/>
            </a:xfrm>
            <a:custGeom>
              <a:avLst/>
              <a:gdLst/>
              <a:ahLst/>
              <a:cxnLst/>
              <a:rect l="l" t="t" r="r" b="b"/>
              <a:pathLst>
                <a:path w="148284" h="101170" extrusionOk="0">
                  <a:moveTo>
                    <a:pt x="40" y="13031"/>
                  </a:moveTo>
                  <a:cubicBezTo>
                    <a:pt x="-150" y="10562"/>
                    <a:pt x="325" y="7999"/>
                    <a:pt x="1749" y="5625"/>
                  </a:cubicBezTo>
                  <a:cubicBezTo>
                    <a:pt x="5262" y="23"/>
                    <a:pt x="12574" y="-1686"/>
                    <a:pt x="18176" y="1827"/>
                  </a:cubicBezTo>
                  <a:lnTo>
                    <a:pt x="142660" y="79119"/>
                  </a:lnTo>
                  <a:cubicBezTo>
                    <a:pt x="148262" y="82632"/>
                    <a:pt x="149971" y="89943"/>
                    <a:pt x="146458" y="95546"/>
                  </a:cubicBezTo>
                  <a:cubicBezTo>
                    <a:pt x="142945" y="101148"/>
                    <a:pt x="135633" y="102857"/>
                    <a:pt x="130031" y="99344"/>
                  </a:cubicBezTo>
                  <a:lnTo>
                    <a:pt x="5547" y="22052"/>
                  </a:lnTo>
                  <a:cubicBezTo>
                    <a:pt x="2319" y="20058"/>
                    <a:pt x="420" y="16639"/>
                    <a:pt x="40" y="1303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56" name="Google Shape;1956;p14"/>
            <p:cNvSpPr/>
            <p:nvPr/>
          </p:nvSpPr>
          <p:spPr>
            <a:xfrm>
              <a:off x="2635568" y="4279008"/>
              <a:ext cx="109447" cy="97162"/>
            </a:xfrm>
            <a:custGeom>
              <a:avLst/>
              <a:gdLst/>
              <a:ahLst/>
              <a:cxnLst/>
              <a:rect l="l" t="t" r="r" b="b"/>
              <a:pathLst>
                <a:path w="109447" h="97162" extrusionOk="0">
                  <a:moveTo>
                    <a:pt x="49" y="13021"/>
                  </a:moveTo>
                  <a:cubicBezTo>
                    <a:pt x="-236" y="9888"/>
                    <a:pt x="714" y="6754"/>
                    <a:pt x="2898" y="4191"/>
                  </a:cubicBezTo>
                  <a:cubicBezTo>
                    <a:pt x="7171" y="-842"/>
                    <a:pt x="14767" y="-1412"/>
                    <a:pt x="19705" y="2861"/>
                  </a:cubicBezTo>
                  <a:lnTo>
                    <a:pt x="105257" y="76165"/>
                  </a:lnTo>
                  <a:cubicBezTo>
                    <a:pt x="110290" y="80438"/>
                    <a:pt x="110860" y="88034"/>
                    <a:pt x="106587" y="92972"/>
                  </a:cubicBezTo>
                  <a:cubicBezTo>
                    <a:pt x="102314" y="98004"/>
                    <a:pt x="94718" y="98574"/>
                    <a:pt x="89780" y="94301"/>
                  </a:cubicBezTo>
                  <a:lnTo>
                    <a:pt x="4227" y="20997"/>
                  </a:lnTo>
                  <a:cubicBezTo>
                    <a:pt x="1758" y="18908"/>
                    <a:pt x="334" y="16060"/>
                    <a:pt x="49" y="1302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57" name="Google Shape;1957;p14"/>
            <p:cNvSpPr/>
            <p:nvPr/>
          </p:nvSpPr>
          <p:spPr>
            <a:xfrm>
              <a:off x="2578171" y="4309179"/>
              <a:ext cx="94239" cy="119059"/>
            </a:xfrm>
            <a:custGeom>
              <a:avLst/>
              <a:gdLst/>
              <a:ahLst/>
              <a:cxnLst/>
              <a:rect l="l" t="t" r="r" b="b"/>
              <a:pathLst>
                <a:path w="94239" h="119059" extrusionOk="0">
                  <a:moveTo>
                    <a:pt x="0" y="18079"/>
                  </a:moveTo>
                  <a:lnTo>
                    <a:pt x="18991" y="2696"/>
                  </a:lnTo>
                  <a:cubicBezTo>
                    <a:pt x="24118" y="-1482"/>
                    <a:pt x="31620" y="-722"/>
                    <a:pt x="35798" y="4405"/>
                  </a:cubicBezTo>
                  <a:cubicBezTo>
                    <a:pt x="39976" y="9533"/>
                    <a:pt x="39216" y="17034"/>
                    <a:pt x="34088" y="21212"/>
                  </a:cubicBezTo>
                  <a:lnTo>
                    <a:pt x="33044" y="22067"/>
                  </a:lnTo>
                  <a:lnTo>
                    <a:pt x="91820" y="99928"/>
                  </a:lnTo>
                  <a:cubicBezTo>
                    <a:pt x="95808" y="105246"/>
                    <a:pt x="94763" y="112652"/>
                    <a:pt x="89446" y="116640"/>
                  </a:cubicBezTo>
                  <a:cubicBezTo>
                    <a:pt x="84224" y="120628"/>
                    <a:pt x="76722" y="119584"/>
                    <a:pt x="72734" y="114266"/>
                  </a:cubicBezTo>
                  <a:lnTo>
                    <a:pt x="0" y="18079"/>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58" name="Google Shape;1958;p14"/>
            <p:cNvSpPr/>
            <p:nvPr/>
          </p:nvSpPr>
          <p:spPr>
            <a:xfrm>
              <a:off x="2479004" y="4313014"/>
              <a:ext cx="98127" cy="177567"/>
            </a:xfrm>
            <a:custGeom>
              <a:avLst/>
              <a:gdLst/>
              <a:ahLst/>
              <a:cxnLst/>
              <a:rect l="l" t="t" r="r" b="b"/>
              <a:pathLst>
                <a:path w="98127" h="177567" extrusionOk="0">
                  <a:moveTo>
                    <a:pt x="36" y="102549"/>
                  </a:moveTo>
                  <a:cubicBezTo>
                    <a:pt x="-59" y="101315"/>
                    <a:pt x="36" y="100081"/>
                    <a:pt x="320" y="98846"/>
                  </a:cubicBezTo>
                  <a:cubicBezTo>
                    <a:pt x="8297" y="63998"/>
                    <a:pt x="42764" y="38266"/>
                    <a:pt x="70491" y="17566"/>
                  </a:cubicBezTo>
                  <a:lnTo>
                    <a:pt x="93944" y="0"/>
                  </a:lnTo>
                  <a:lnTo>
                    <a:pt x="98122" y="165314"/>
                  </a:lnTo>
                  <a:cubicBezTo>
                    <a:pt x="98312" y="171960"/>
                    <a:pt x="93090" y="177373"/>
                    <a:pt x="86443" y="177563"/>
                  </a:cubicBezTo>
                  <a:cubicBezTo>
                    <a:pt x="79891" y="177753"/>
                    <a:pt x="74479" y="172530"/>
                    <a:pt x="74194" y="165883"/>
                  </a:cubicBezTo>
                  <a:lnTo>
                    <a:pt x="71156" y="47002"/>
                  </a:lnTo>
                  <a:cubicBezTo>
                    <a:pt x="49981" y="63334"/>
                    <a:pt x="28522" y="82609"/>
                    <a:pt x="23584" y="104259"/>
                  </a:cubicBezTo>
                  <a:cubicBezTo>
                    <a:pt x="22065" y="110715"/>
                    <a:pt x="15703" y="114703"/>
                    <a:pt x="9246" y="113279"/>
                  </a:cubicBezTo>
                  <a:cubicBezTo>
                    <a:pt x="4119" y="111950"/>
                    <a:pt x="510" y="107582"/>
                    <a:pt x="36" y="10254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59" name="Google Shape;1959;p14"/>
            <p:cNvSpPr/>
            <p:nvPr/>
          </p:nvSpPr>
          <p:spPr>
            <a:xfrm>
              <a:off x="2399894" y="4284459"/>
              <a:ext cx="113872" cy="85216"/>
            </a:xfrm>
            <a:custGeom>
              <a:avLst/>
              <a:gdLst/>
              <a:ahLst/>
              <a:cxnLst/>
              <a:rect l="l" t="t" r="r" b="b"/>
              <a:pathLst>
                <a:path w="113872" h="85216" extrusionOk="0">
                  <a:moveTo>
                    <a:pt x="50" y="74322"/>
                  </a:moveTo>
                  <a:cubicBezTo>
                    <a:pt x="-330" y="70145"/>
                    <a:pt x="1474" y="65872"/>
                    <a:pt x="5177" y="63403"/>
                  </a:cubicBezTo>
                  <a:lnTo>
                    <a:pt x="95193" y="2063"/>
                  </a:lnTo>
                  <a:cubicBezTo>
                    <a:pt x="100605" y="-1640"/>
                    <a:pt x="108107" y="-216"/>
                    <a:pt x="111810" y="5197"/>
                  </a:cubicBezTo>
                  <a:cubicBezTo>
                    <a:pt x="115513" y="10609"/>
                    <a:pt x="114089" y="18110"/>
                    <a:pt x="108676" y="21813"/>
                  </a:cubicBezTo>
                  <a:lnTo>
                    <a:pt x="18661" y="83153"/>
                  </a:lnTo>
                  <a:cubicBezTo>
                    <a:pt x="13248" y="86856"/>
                    <a:pt x="5747" y="85432"/>
                    <a:pt x="2044" y="80020"/>
                  </a:cubicBezTo>
                  <a:cubicBezTo>
                    <a:pt x="904" y="78216"/>
                    <a:pt x="240" y="76222"/>
                    <a:pt x="50" y="7432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0" name="Google Shape;1960;p14"/>
            <p:cNvSpPr/>
            <p:nvPr/>
          </p:nvSpPr>
          <p:spPr>
            <a:xfrm>
              <a:off x="2336538" y="4284953"/>
              <a:ext cx="142171" cy="53003"/>
            </a:xfrm>
            <a:custGeom>
              <a:avLst/>
              <a:gdLst/>
              <a:ahLst/>
              <a:cxnLst/>
              <a:rect l="l" t="t" r="r" b="b"/>
              <a:pathLst>
                <a:path w="142171" h="53003" extrusionOk="0">
                  <a:moveTo>
                    <a:pt x="71" y="41165"/>
                  </a:moveTo>
                  <a:cubicBezTo>
                    <a:pt x="-24" y="40405"/>
                    <a:pt x="-24" y="39740"/>
                    <a:pt x="71" y="38981"/>
                  </a:cubicBezTo>
                  <a:cubicBezTo>
                    <a:pt x="736" y="32429"/>
                    <a:pt x="6528" y="27586"/>
                    <a:pt x="13080" y="28251"/>
                  </a:cubicBezTo>
                  <a:cubicBezTo>
                    <a:pt x="51631" y="31954"/>
                    <a:pt x="91036" y="22554"/>
                    <a:pt x="123795" y="1854"/>
                  </a:cubicBezTo>
                  <a:cubicBezTo>
                    <a:pt x="129398" y="-1659"/>
                    <a:pt x="136709" y="-45"/>
                    <a:pt x="140317" y="5557"/>
                  </a:cubicBezTo>
                  <a:cubicBezTo>
                    <a:pt x="143830" y="11065"/>
                    <a:pt x="142216" y="18471"/>
                    <a:pt x="136614" y="22079"/>
                  </a:cubicBezTo>
                  <a:cubicBezTo>
                    <a:pt x="99392" y="45628"/>
                    <a:pt x="54669" y="56357"/>
                    <a:pt x="10896" y="52084"/>
                  </a:cubicBezTo>
                  <a:cubicBezTo>
                    <a:pt x="5009" y="51325"/>
                    <a:pt x="641" y="46767"/>
                    <a:pt x="71" y="4116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1" name="Google Shape;1961;p14"/>
            <p:cNvSpPr/>
            <p:nvPr/>
          </p:nvSpPr>
          <p:spPr>
            <a:xfrm>
              <a:off x="2295178" y="4158617"/>
              <a:ext cx="225071" cy="98312"/>
            </a:xfrm>
            <a:custGeom>
              <a:avLst/>
              <a:gdLst/>
              <a:ahLst/>
              <a:cxnLst/>
              <a:rect l="l" t="t" r="r" b="b"/>
              <a:pathLst>
                <a:path w="225071" h="98312" extrusionOk="0">
                  <a:moveTo>
                    <a:pt x="32" y="87455"/>
                  </a:moveTo>
                  <a:cubicBezTo>
                    <a:pt x="32" y="87455"/>
                    <a:pt x="32" y="87360"/>
                    <a:pt x="32" y="87360"/>
                  </a:cubicBezTo>
                  <a:cubicBezTo>
                    <a:pt x="-443" y="80809"/>
                    <a:pt x="4400" y="75016"/>
                    <a:pt x="11047" y="74542"/>
                  </a:cubicBezTo>
                  <a:lnTo>
                    <a:pt x="176360" y="61438"/>
                  </a:lnTo>
                  <a:cubicBezTo>
                    <a:pt x="143317" y="44631"/>
                    <a:pt x="108279" y="31908"/>
                    <a:pt x="72102" y="23647"/>
                  </a:cubicBezTo>
                  <a:cubicBezTo>
                    <a:pt x="65645" y="22127"/>
                    <a:pt x="61657" y="15766"/>
                    <a:pt x="63081" y="9309"/>
                  </a:cubicBezTo>
                  <a:cubicBezTo>
                    <a:pt x="64600" y="2852"/>
                    <a:pt x="70962" y="-1136"/>
                    <a:pt x="77419" y="288"/>
                  </a:cubicBezTo>
                  <a:cubicBezTo>
                    <a:pt x="122142" y="10543"/>
                    <a:pt x="165061" y="27160"/>
                    <a:pt x="205036" y="49664"/>
                  </a:cubicBezTo>
                  <a:cubicBezTo>
                    <a:pt x="209309" y="50423"/>
                    <a:pt x="213487" y="52797"/>
                    <a:pt x="217760" y="55171"/>
                  </a:cubicBezTo>
                  <a:cubicBezTo>
                    <a:pt x="219469" y="56121"/>
                    <a:pt x="222318" y="57735"/>
                    <a:pt x="223267" y="58020"/>
                  </a:cubicBezTo>
                  <a:cubicBezTo>
                    <a:pt x="223267" y="58020"/>
                    <a:pt x="222508" y="57735"/>
                    <a:pt x="221273" y="57830"/>
                  </a:cubicBezTo>
                  <a:lnTo>
                    <a:pt x="225071" y="81283"/>
                  </a:lnTo>
                  <a:cubicBezTo>
                    <a:pt x="223932" y="81568"/>
                    <a:pt x="222698" y="81758"/>
                    <a:pt x="221558" y="81758"/>
                  </a:cubicBezTo>
                  <a:lnTo>
                    <a:pt x="12851" y="98280"/>
                  </a:lnTo>
                  <a:cubicBezTo>
                    <a:pt x="6299" y="98755"/>
                    <a:pt x="602" y="94007"/>
                    <a:pt x="32" y="8745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2" name="Google Shape;1962;p14"/>
            <p:cNvSpPr/>
            <p:nvPr/>
          </p:nvSpPr>
          <p:spPr>
            <a:xfrm>
              <a:off x="2380713" y="4265538"/>
              <a:ext cx="214169" cy="207050"/>
            </a:xfrm>
            <a:custGeom>
              <a:avLst/>
              <a:gdLst/>
              <a:ahLst/>
              <a:cxnLst/>
              <a:rect l="l" t="t" r="r" b="b"/>
              <a:pathLst>
                <a:path w="214169" h="207050" extrusionOk="0">
                  <a:moveTo>
                    <a:pt x="50" y="93624"/>
                  </a:moveTo>
                  <a:cubicBezTo>
                    <a:pt x="-425" y="88496"/>
                    <a:pt x="2519" y="83464"/>
                    <a:pt x="7551" y="81470"/>
                  </a:cubicBezTo>
                  <a:lnTo>
                    <a:pt x="214170" y="0"/>
                  </a:lnTo>
                  <a:lnTo>
                    <a:pt x="193850" y="31334"/>
                  </a:lnTo>
                  <a:cubicBezTo>
                    <a:pt x="160996" y="81850"/>
                    <a:pt x="100606" y="157622"/>
                    <a:pt x="38506" y="204624"/>
                  </a:cubicBezTo>
                  <a:cubicBezTo>
                    <a:pt x="33284" y="208612"/>
                    <a:pt x="25782" y="207568"/>
                    <a:pt x="21794" y="202345"/>
                  </a:cubicBezTo>
                  <a:cubicBezTo>
                    <a:pt x="17806" y="197123"/>
                    <a:pt x="18851" y="189622"/>
                    <a:pt x="24073" y="185634"/>
                  </a:cubicBezTo>
                  <a:cubicBezTo>
                    <a:pt x="69271" y="151450"/>
                    <a:pt x="116842" y="97707"/>
                    <a:pt x="151595" y="50420"/>
                  </a:cubicBezTo>
                  <a:lnTo>
                    <a:pt x="16382" y="103689"/>
                  </a:lnTo>
                  <a:cubicBezTo>
                    <a:pt x="10210" y="106158"/>
                    <a:pt x="3278" y="103119"/>
                    <a:pt x="905" y="96947"/>
                  </a:cubicBezTo>
                  <a:cubicBezTo>
                    <a:pt x="430" y="95903"/>
                    <a:pt x="145" y="94763"/>
                    <a:pt x="50" y="9362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3" name="Google Shape;1963;p14"/>
            <p:cNvSpPr/>
            <p:nvPr/>
          </p:nvSpPr>
          <p:spPr>
            <a:xfrm>
              <a:off x="2507776" y="4274748"/>
              <a:ext cx="110634" cy="245348"/>
            </a:xfrm>
            <a:custGeom>
              <a:avLst/>
              <a:gdLst/>
              <a:ahLst/>
              <a:cxnLst/>
              <a:rect l="l" t="t" r="r" b="b"/>
              <a:pathLst>
                <a:path w="110634" h="245348" extrusionOk="0">
                  <a:moveTo>
                    <a:pt x="34" y="234439"/>
                  </a:moveTo>
                  <a:cubicBezTo>
                    <a:pt x="-61" y="233015"/>
                    <a:pt x="34" y="231496"/>
                    <a:pt x="414" y="230072"/>
                  </a:cubicBezTo>
                  <a:lnTo>
                    <a:pt x="67166" y="0"/>
                  </a:lnTo>
                  <a:lnTo>
                    <a:pt x="75047" y="54978"/>
                  </a:lnTo>
                  <a:cubicBezTo>
                    <a:pt x="78466" y="79001"/>
                    <a:pt x="85587" y="107202"/>
                    <a:pt x="92519" y="134549"/>
                  </a:cubicBezTo>
                  <a:cubicBezTo>
                    <a:pt x="99545" y="162465"/>
                    <a:pt x="106857" y="191331"/>
                    <a:pt x="110465" y="216588"/>
                  </a:cubicBezTo>
                  <a:cubicBezTo>
                    <a:pt x="111604" y="223330"/>
                    <a:pt x="106857" y="229217"/>
                    <a:pt x="100305" y="230072"/>
                  </a:cubicBezTo>
                  <a:cubicBezTo>
                    <a:pt x="93753" y="231021"/>
                    <a:pt x="87676" y="226463"/>
                    <a:pt x="86822" y="219912"/>
                  </a:cubicBezTo>
                  <a:cubicBezTo>
                    <a:pt x="83403" y="195888"/>
                    <a:pt x="76282" y="167687"/>
                    <a:pt x="69350" y="140341"/>
                  </a:cubicBezTo>
                  <a:cubicBezTo>
                    <a:pt x="66597" y="129231"/>
                    <a:pt x="63748" y="118027"/>
                    <a:pt x="61089" y="106917"/>
                  </a:cubicBezTo>
                  <a:lnTo>
                    <a:pt x="23488" y="236718"/>
                  </a:lnTo>
                  <a:cubicBezTo>
                    <a:pt x="21684" y="243080"/>
                    <a:pt x="15037" y="246689"/>
                    <a:pt x="8675" y="244884"/>
                  </a:cubicBezTo>
                  <a:cubicBezTo>
                    <a:pt x="3737" y="243365"/>
                    <a:pt x="414" y="239187"/>
                    <a:pt x="34" y="23443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4" name="Google Shape;1964;p14"/>
            <p:cNvSpPr/>
            <p:nvPr/>
          </p:nvSpPr>
          <p:spPr>
            <a:xfrm>
              <a:off x="2627507" y="4304014"/>
              <a:ext cx="106960" cy="115897"/>
            </a:xfrm>
            <a:custGeom>
              <a:avLst/>
              <a:gdLst/>
              <a:ahLst/>
              <a:cxnLst/>
              <a:rect l="l" t="t" r="r" b="b"/>
              <a:pathLst>
                <a:path w="106960" h="115897" extrusionOk="0">
                  <a:moveTo>
                    <a:pt x="40" y="13083"/>
                  </a:moveTo>
                  <a:cubicBezTo>
                    <a:pt x="-245" y="9475"/>
                    <a:pt x="989" y="5772"/>
                    <a:pt x="3933" y="3113"/>
                  </a:cubicBezTo>
                  <a:cubicBezTo>
                    <a:pt x="8776" y="-1350"/>
                    <a:pt x="16372" y="-970"/>
                    <a:pt x="20835" y="3968"/>
                  </a:cubicBezTo>
                  <a:lnTo>
                    <a:pt x="103919" y="95882"/>
                  </a:lnTo>
                  <a:cubicBezTo>
                    <a:pt x="108287" y="100820"/>
                    <a:pt x="107907" y="108321"/>
                    <a:pt x="103064" y="112784"/>
                  </a:cubicBezTo>
                  <a:cubicBezTo>
                    <a:pt x="98127" y="117247"/>
                    <a:pt x="90625" y="116867"/>
                    <a:pt x="86163" y="111930"/>
                  </a:cubicBezTo>
                  <a:lnTo>
                    <a:pt x="3078" y="20015"/>
                  </a:lnTo>
                  <a:cubicBezTo>
                    <a:pt x="1274" y="18021"/>
                    <a:pt x="230" y="15647"/>
                    <a:pt x="40" y="1308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5" name="Google Shape;1965;p14"/>
            <p:cNvSpPr/>
            <p:nvPr/>
          </p:nvSpPr>
          <p:spPr>
            <a:xfrm>
              <a:off x="2632815" y="4166233"/>
              <a:ext cx="188989" cy="84666"/>
            </a:xfrm>
            <a:custGeom>
              <a:avLst/>
              <a:gdLst/>
              <a:ahLst/>
              <a:cxnLst/>
              <a:rect l="l" t="t" r="r" b="b"/>
              <a:pathLst>
                <a:path w="188989" h="84666" extrusionOk="0">
                  <a:moveTo>
                    <a:pt x="49" y="73857"/>
                  </a:moveTo>
                  <a:cubicBezTo>
                    <a:pt x="-426" y="68635"/>
                    <a:pt x="2612" y="63508"/>
                    <a:pt x="7835" y="61609"/>
                  </a:cubicBezTo>
                  <a:lnTo>
                    <a:pt x="172958" y="744"/>
                  </a:lnTo>
                  <a:cubicBezTo>
                    <a:pt x="179131" y="-1535"/>
                    <a:pt x="185967" y="1598"/>
                    <a:pt x="188246" y="7770"/>
                  </a:cubicBezTo>
                  <a:cubicBezTo>
                    <a:pt x="190525" y="13942"/>
                    <a:pt x="187391" y="20779"/>
                    <a:pt x="181219" y="23058"/>
                  </a:cubicBezTo>
                  <a:lnTo>
                    <a:pt x="16096" y="83923"/>
                  </a:lnTo>
                  <a:cubicBezTo>
                    <a:pt x="9924" y="86201"/>
                    <a:pt x="3087" y="83068"/>
                    <a:pt x="808" y="76896"/>
                  </a:cubicBezTo>
                  <a:cubicBezTo>
                    <a:pt x="333" y="75946"/>
                    <a:pt x="49" y="74902"/>
                    <a:pt x="49" y="7385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6" name="Google Shape;1966;p14"/>
            <p:cNvSpPr/>
            <p:nvPr/>
          </p:nvSpPr>
          <p:spPr>
            <a:xfrm>
              <a:off x="2598156" y="4107466"/>
              <a:ext cx="150809" cy="110473"/>
            </a:xfrm>
            <a:custGeom>
              <a:avLst/>
              <a:gdLst/>
              <a:ahLst/>
              <a:cxnLst/>
              <a:rect l="l" t="t" r="r" b="b"/>
              <a:pathLst>
                <a:path w="150809" h="110473" extrusionOk="0">
                  <a:moveTo>
                    <a:pt x="50" y="99580"/>
                  </a:moveTo>
                  <a:cubicBezTo>
                    <a:pt x="-330" y="95402"/>
                    <a:pt x="1474" y="91129"/>
                    <a:pt x="5177" y="88660"/>
                  </a:cubicBezTo>
                  <a:lnTo>
                    <a:pt x="132130" y="2063"/>
                  </a:lnTo>
                  <a:cubicBezTo>
                    <a:pt x="137542" y="-1640"/>
                    <a:pt x="145043" y="-216"/>
                    <a:pt x="148747" y="5197"/>
                  </a:cubicBezTo>
                  <a:cubicBezTo>
                    <a:pt x="152450" y="10704"/>
                    <a:pt x="151025" y="18110"/>
                    <a:pt x="145613" y="21813"/>
                  </a:cubicBezTo>
                  <a:lnTo>
                    <a:pt x="18661" y="108411"/>
                  </a:lnTo>
                  <a:cubicBezTo>
                    <a:pt x="13248" y="112114"/>
                    <a:pt x="5747" y="110690"/>
                    <a:pt x="2044" y="105277"/>
                  </a:cubicBezTo>
                  <a:cubicBezTo>
                    <a:pt x="809" y="103473"/>
                    <a:pt x="145" y="101479"/>
                    <a:pt x="50" y="9958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7" name="Google Shape;1967;p14"/>
            <p:cNvSpPr/>
            <p:nvPr/>
          </p:nvSpPr>
          <p:spPr>
            <a:xfrm>
              <a:off x="2620094" y="4035623"/>
              <a:ext cx="117251" cy="125308"/>
            </a:xfrm>
            <a:custGeom>
              <a:avLst/>
              <a:gdLst/>
              <a:ahLst/>
              <a:cxnLst/>
              <a:rect l="l" t="t" r="r" b="b"/>
              <a:pathLst>
                <a:path w="117251" h="125308" extrusionOk="0">
                  <a:moveTo>
                    <a:pt x="46" y="114356"/>
                  </a:moveTo>
                  <a:cubicBezTo>
                    <a:pt x="-239" y="111128"/>
                    <a:pt x="805" y="107805"/>
                    <a:pt x="3179" y="105241"/>
                  </a:cubicBezTo>
                  <a:lnTo>
                    <a:pt x="96518" y="3831"/>
                  </a:lnTo>
                  <a:cubicBezTo>
                    <a:pt x="100981" y="-1012"/>
                    <a:pt x="108577" y="-1297"/>
                    <a:pt x="113420" y="3166"/>
                  </a:cubicBezTo>
                  <a:cubicBezTo>
                    <a:pt x="118263" y="7629"/>
                    <a:pt x="118548" y="15130"/>
                    <a:pt x="114085" y="20068"/>
                  </a:cubicBezTo>
                  <a:lnTo>
                    <a:pt x="20746" y="121478"/>
                  </a:lnTo>
                  <a:cubicBezTo>
                    <a:pt x="16283" y="126321"/>
                    <a:pt x="8687" y="126606"/>
                    <a:pt x="3844" y="122143"/>
                  </a:cubicBezTo>
                  <a:cubicBezTo>
                    <a:pt x="1565" y="119959"/>
                    <a:pt x="331" y="117205"/>
                    <a:pt x="46" y="11435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8" name="Google Shape;1968;p14"/>
            <p:cNvSpPr/>
            <p:nvPr/>
          </p:nvSpPr>
          <p:spPr>
            <a:xfrm>
              <a:off x="2539001" y="3995009"/>
              <a:ext cx="112111" cy="176063"/>
            </a:xfrm>
            <a:custGeom>
              <a:avLst/>
              <a:gdLst/>
              <a:ahLst/>
              <a:cxnLst/>
              <a:rect l="l" t="t" r="r" b="b"/>
              <a:pathLst>
                <a:path w="112111" h="176063" extrusionOk="0">
                  <a:moveTo>
                    <a:pt x="49" y="165226"/>
                  </a:moveTo>
                  <a:cubicBezTo>
                    <a:pt x="-236" y="162092"/>
                    <a:pt x="714" y="158959"/>
                    <a:pt x="2898" y="156395"/>
                  </a:cubicBezTo>
                  <a:cubicBezTo>
                    <a:pt x="40595" y="112432"/>
                    <a:pt x="69460" y="62581"/>
                    <a:pt x="88831" y="7983"/>
                  </a:cubicBezTo>
                  <a:cubicBezTo>
                    <a:pt x="91015" y="1811"/>
                    <a:pt x="97851" y="-1512"/>
                    <a:pt x="104118" y="672"/>
                  </a:cubicBezTo>
                  <a:cubicBezTo>
                    <a:pt x="110385" y="2856"/>
                    <a:pt x="113613" y="9693"/>
                    <a:pt x="111430" y="15959"/>
                  </a:cubicBezTo>
                  <a:cubicBezTo>
                    <a:pt x="91109" y="73311"/>
                    <a:pt x="60725" y="125725"/>
                    <a:pt x="21129" y="171873"/>
                  </a:cubicBezTo>
                  <a:cubicBezTo>
                    <a:pt x="16856" y="176905"/>
                    <a:pt x="9260" y="177475"/>
                    <a:pt x="4322" y="173202"/>
                  </a:cubicBezTo>
                  <a:cubicBezTo>
                    <a:pt x="1758" y="171113"/>
                    <a:pt x="334" y="168170"/>
                    <a:pt x="49" y="16522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69" name="Google Shape;1969;p14"/>
            <p:cNvSpPr/>
            <p:nvPr/>
          </p:nvSpPr>
          <p:spPr>
            <a:xfrm>
              <a:off x="2519623" y="3953042"/>
              <a:ext cx="38798" cy="203394"/>
            </a:xfrm>
            <a:custGeom>
              <a:avLst/>
              <a:gdLst/>
              <a:ahLst/>
              <a:cxnLst/>
              <a:rect l="l" t="t" r="r" b="b"/>
              <a:pathLst>
                <a:path w="38798" h="203394" extrusionOk="0">
                  <a:moveTo>
                    <a:pt x="56" y="181176"/>
                  </a:moveTo>
                  <a:cubicBezTo>
                    <a:pt x="-134" y="179182"/>
                    <a:pt x="151" y="177188"/>
                    <a:pt x="1006" y="175289"/>
                  </a:cubicBezTo>
                  <a:cubicBezTo>
                    <a:pt x="3000" y="170826"/>
                    <a:pt x="7273" y="168167"/>
                    <a:pt x="11831" y="168167"/>
                  </a:cubicBezTo>
                  <a:lnTo>
                    <a:pt x="14964" y="11684"/>
                  </a:lnTo>
                  <a:cubicBezTo>
                    <a:pt x="15059" y="5132"/>
                    <a:pt x="20566" y="-185"/>
                    <a:pt x="27118" y="5"/>
                  </a:cubicBezTo>
                  <a:cubicBezTo>
                    <a:pt x="33670" y="100"/>
                    <a:pt x="38892" y="5512"/>
                    <a:pt x="38797" y="12159"/>
                  </a:cubicBezTo>
                  <a:lnTo>
                    <a:pt x="34999" y="203395"/>
                  </a:lnTo>
                  <a:lnTo>
                    <a:pt x="6988" y="191051"/>
                  </a:lnTo>
                  <a:cubicBezTo>
                    <a:pt x="3000" y="189247"/>
                    <a:pt x="436" y="185354"/>
                    <a:pt x="56" y="18117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0" name="Google Shape;1970;p14"/>
            <p:cNvSpPr/>
            <p:nvPr/>
          </p:nvSpPr>
          <p:spPr>
            <a:xfrm>
              <a:off x="2449267" y="4014008"/>
              <a:ext cx="73237" cy="147089"/>
            </a:xfrm>
            <a:custGeom>
              <a:avLst/>
              <a:gdLst/>
              <a:ahLst/>
              <a:cxnLst/>
              <a:rect l="l" t="t" r="r" b="b"/>
              <a:pathLst>
                <a:path w="73237" h="147089" extrusionOk="0">
                  <a:moveTo>
                    <a:pt x="52" y="13007"/>
                  </a:moveTo>
                  <a:cubicBezTo>
                    <a:pt x="-328" y="8924"/>
                    <a:pt x="1381" y="4841"/>
                    <a:pt x="4989" y="2278"/>
                  </a:cubicBezTo>
                  <a:cubicBezTo>
                    <a:pt x="10307" y="-1615"/>
                    <a:pt x="17808" y="-381"/>
                    <a:pt x="21701" y="4936"/>
                  </a:cubicBezTo>
                  <a:cubicBezTo>
                    <a:pt x="49143" y="42823"/>
                    <a:pt x="66899" y="87261"/>
                    <a:pt x="73071" y="133598"/>
                  </a:cubicBezTo>
                  <a:cubicBezTo>
                    <a:pt x="74210" y="140150"/>
                    <a:pt x="69368" y="146132"/>
                    <a:pt x="62816" y="146986"/>
                  </a:cubicBezTo>
                  <a:cubicBezTo>
                    <a:pt x="56264" y="147841"/>
                    <a:pt x="50282" y="143283"/>
                    <a:pt x="49427" y="136731"/>
                  </a:cubicBezTo>
                  <a:cubicBezTo>
                    <a:pt x="43825" y="94287"/>
                    <a:pt x="27588" y="53552"/>
                    <a:pt x="2426" y="18894"/>
                  </a:cubicBezTo>
                  <a:cubicBezTo>
                    <a:pt x="1001" y="17090"/>
                    <a:pt x="242" y="15096"/>
                    <a:pt x="52" y="1300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1" name="Google Shape;1971;p14"/>
            <p:cNvSpPr/>
            <p:nvPr/>
          </p:nvSpPr>
          <p:spPr>
            <a:xfrm>
              <a:off x="2345192" y="4079024"/>
              <a:ext cx="189680" cy="121945"/>
            </a:xfrm>
            <a:custGeom>
              <a:avLst/>
              <a:gdLst/>
              <a:ahLst/>
              <a:cxnLst/>
              <a:rect l="l" t="t" r="r" b="b"/>
              <a:pathLst>
                <a:path w="189680" h="121945" extrusionOk="0">
                  <a:moveTo>
                    <a:pt x="59" y="57757"/>
                  </a:moveTo>
                  <a:cubicBezTo>
                    <a:pt x="-131" y="56143"/>
                    <a:pt x="154" y="54338"/>
                    <a:pt x="723" y="52724"/>
                  </a:cubicBezTo>
                  <a:cubicBezTo>
                    <a:pt x="2907" y="46552"/>
                    <a:pt x="9744" y="43229"/>
                    <a:pt x="16011" y="45508"/>
                  </a:cubicBezTo>
                  <a:cubicBezTo>
                    <a:pt x="37945" y="53294"/>
                    <a:pt x="58170" y="57947"/>
                    <a:pt x="79534" y="62884"/>
                  </a:cubicBezTo>
                  <a:cubicBezTo>
                    <a:pt x="85896" y="64309"/>
                    <a:pt x="92258" y="65828"/>
                    <a:pt x="98715" y="67347"/>
                  </a:cubicBezTo>
                  <a:lnTo>
                    <a:pt x="50289" y="20535"/>
                  </a:lnTo>
                  <a:cubicBezTo>
                    <a:pt x="45541" y="15977"/>
                    <a:pt x="45446" y="8381"/>
                    <a:pt x="50004" y="3633"/>
                  </a:cubicBezTo>
                  <a:cubicBezTo>
                    <a:pt x="54562" y="-1114"/>
                    <a:pt x="62158" y="-1209"/>
                    <a:pt x="66906" y="3349"/>
                  </a:cubicBezTo>
                  <a:lnTo>
                    <a:pt x="189680" y="121945"/>
                  </a:lnTo>
                  <a:lnTo>
                    <a:pt x="137741" y="103429"/>
                  </a:lnTo>
                  <a:cubicBezTo>
                    <a:pt x="115807" y="95643"/>
                    <a:pt x="95581" y="90990"/>
                    <a:pt x="74217" y="86053"/>
                  </a:cubicBezTo>
                  <a:cubicBezTo>
                    <a:pt x="53137" y="81210"/>
                    <a:pt x="31298" y="76178"/>
                    <a:pt x="8035" y="67917"/>
                  </a:cubicBezTo>
                  <a:cubicBezTo>
                    <a:pt x="3477" y="66303"/>
                    <a:pt x="438" y="62220"/>
                    <a:pt x="59" y="5775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2" name="Google Shape;1972;p14"/>
            <p:cNvSpPr/>
            <p:nvPr/>
          </p:nvSpPr>
          <p:spPr>
            <a:xfrm>
              <a:off x="2327664" y="4199073"/>
              <a:ext cx="154936" cy="44862"/>
            </a:xfrm>
            <a:custGeom>
              <a:avLst/>
              <a:gdLst/>
              <a:ahLst/>
              <a:cxnLst/>
              <a:rect l="l" t="t" r="r" b="b"/>
              <a:pathLst>
                <a:path w="154936" h="44862" extrusionOk="0">
                  <a:moveTo>
                    <a:pt x="20" y="13576"/>
                  </a:moveTo>
                  <a:cubicBezTo>
                    <a:pt x="20" y="13481"/>
                    <a:pt x="20" y="13291"/>
                    <a:pt x="20" y="13196"/>
                  </a:cubicBezTo>
                  <a:cubicBezTo>
                    <a:pt x="-360" y="6644"/>
                    <a:pt x="4673" y="947"/>
                    <a:pt x="11225" y="567"/>
                  </a:cubicBezTo>
                  <a:cubicBezTo>
                    <a:pt x="57277" y="-2187"/>
                    <a:pt x="104279" y="5125"/>
                    <a:pt x="147293" y="21742"/>
                  </a:cubicBezTo>
                  <a:cubicBezTo>
                    <a:pt x="153465" y="24115"/>
                    <a:pt x="156503" y="31047"/>
                    <a:pt x="154129" y="37219"/>
                  </a:cubicBezTo>
                  <a:cubicBezTo>
                    <a:pt x="151755" y="43391"/>
                    <a:pt x="144824" y="46429"/>
                    <a:pt x="138652" y="44056"/>
                  </a:cubicBezTo>
                  <a:cubicBezTo>
                    <a:pt x="98867" y="28673"/>
                    <a:pt x="55283" y="21931"/>
                    <a:pt x="12649" y="24495"/>
                  </a:cubicBezTo>
                  <a:cubicBezTo>
                    <a:pt x="6192" y="24875"/>
                    <a:pt x="590" y="20032"/>
                    <a:pt x="20" y="1357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3" name="Google Shape;1973;p14"/>
            <p:cNvSpPr/>
            <p:nvPr/>
          </p:nvSpPr>
          <p:spPr>
            <a:xfrm>
              <a:off x="2373596" y="4285926"/>
              <a:ext cx="128259" cy="89499"/>
            </a:xfrm>
            <a:custGeom>
              <a:avLst/>
              <a:gdLst/>
              <a:ahLst/>
              <a:cxnLst/>
              <a:rect l="l" t="t" r="r" b="b"/>
              <a:pathLst>
                <a:path w="128259" h="89499" extrusionOk="0">
                  <a:moveTo>
                    <a:pt x="46" y="78743"/>
                  </a:moveTo>
                  <a:cubicBezTo>
                    <a:pt x="-334" y="74375"/>
                    <a:pt x="1660" y="70007"/>
                    <a:pt x="5553" y="67539"/>
                  </a:cubicBezTo>
                  <a:lnTo>
                    <a:pt x="110002" y="1831"/>
                  </a:lnTo>
                  <a:cubicBezTo>
                    <a:pt x="115604" y="-1682"/>
                    <a:pt x="123010" y="27"/>
                    <a:pt x="126429" y="5534"/>
                  </a:cubicBezTo>
                  <a:cubicBezTo>
                    <a:pt x="129942" y="11136"/>
                    <a:pt x="128233" y="18543"/>
                    <a:pt x="122725" y="21961"/>
                  </a:cubicBezTo>
                  <a:lnTo>
                    <a:pt x="18277" y="87669"/>
                  </a:lnTo>
                  <a:cubicBezTo>
                    <a:pt x="12675" y="91182"/>
                    <a:pt x="5268" y="89473"/>
                    <a:pt x="1850" y="83965"/>
                  </a:cubicBezTo>
                  <a:cubicBezTo>
                    <a:pt x="711" y="82351"/>
                    <a:pt x="141" y="80547"/>
                    <a:pt x="46" y="7874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4" name="Google Shape;1974;p14"/>
            <p:cNvSpPr/>
            <p:nvPr/>
          </p:nvSpPr>
          <p:spPr>
            <a:xfrm>
              <a:off x="2449171" y="4363614"/>
              <a:ext cx="99669" cy="120421"/>
            </a:xfrm>
            <a:custGeom>
              <a:avLst/>
              <a:gdLst/>
              <a:ahLst/>
              <a:cxnLst/>
              <a:rect l="l" t="t" r="r" b="b"/>
              <a:pathLst>
                <a:path w="99669" h="120421" extrusionOk="0">
                  <a:moveTo>
                    <a:pt x="54" y="109491"/>
                  </a:moveTo>
                  <a:cubicBezTo>
                    <a:pt x="-231" y="106548"/>
                    <a:pt x="623" y="103509"/>
                    <a:pt x="2522" y="101041"/>
                  </a:cubicBezTo>
                  <a:lnTo>
                    <a:pt x="78295" y="4568"/>
                  </a:lnTo>
                  <a:cubicBezTo>
                    <a:pt x="82378" y="-654"/>
                    <a:pt x="89879" y="-1509"/>
                    <a:pt x="95102" y="2574"/>
                  </a:cubicBezTo>
                  <a:cubicBezTo>
                    <a:pt x="100324" y="6657"/>
                    <a:pt x="101179" y="14158"/>
                    <a:pt x="97096" y="19381"/>
                  </a:cubicBezTo>
                  <a:lnTo>
                    <a:pt x="21323" y="115853"/>
                  </a:lnTo>
                  <a:cubicBezTo>
                    <a:pt x="17240" y="121076"/>
                    <a:pt x="9739" y="121930"/>
                    <a:pt x="4516" y="117847"/>
                  </a:cubicBezTo>
                  <a:cubicBezTo>
                    <a:pt x="1858" y="115758"/>
                    <a:pt x="338" y="112720"/>
                    <a:pt x="54" y="10949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5" name="Google Shape;1975;p14"/>
            <p:cNvSpPr/>
            <p:nvPr/>
          </p:nvSpPr>
          <p:spPr>
            <a:xfrm>
              <a:off x="2620191" y="4135336"/>
              <a:ext cx="158826" cy="103446"/>
            </a:xfrm>
            <a:custGeom>
              <a:avLst/>
              <a:gdLst/>
              <a:ahLst/>
              <a:cxnLst/>
              <a:rect l="l" t="t" r="r" b="b"/>
              <a:pathLst>
                <a:path w="158826" h="103446" extrusionOk="0">
                  <a:moveTo>
                    <a:pt x="44" y="92600"/>
                  </a:moveTo>
                  <a:cubicBezTo>
                    <a:pt x="-336" y="88138"/>
                    <a:pt x="1753" y="83675"/>
                    <a:pt x="5836" y="81206"/>
                  </a:cubicBezTo>
                  <a:lnTo>
                    <a:pt x="140860" y="1635"/>
                  </a:lnTo>
                  <a:cubicBezTo>
                    <a:pt x="146557" y="-1688"/>
                    <a:pt x="153868" y="211"/>
                    <a:pt x="157192" y="5908"/>
                  </a:cubicBezTo>
                  <a:cubicBezTo>
                    <a:pt x="160515" y="11605"/>
                    <a:pt x="158616" y="18917"/>
                    <a:pt x="152919" y="22240"/>
                  </a:cubicBezTo>
                  <a:lnTo>
                    <a:pt x="17895" y="101811"/>
                  </a:lnTo>
                  <a:cubicBezTo>
                    <a:pt x="12198" y="105134"/>
                    <a:pt x="4886" y="103235"/>
                    <a:pt x="1563" y="97538"/>
                  </a:cubicBezTo>
                  <a:cubicBezTo>
                    <a:pt x="709" y="96019"/>
                    <a:pt x="234" y="94310"/>
                    <a:pt x="44" y="9260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6" name="Google Shape;1976;p14"/>
            <p:cNvSpPr/>
            <p:nvPr/>
          </p:nvSpPr>
          <p:spPr>
            <a:xfrm>
              <a:off x="2659212" y="4225080"/>
              <a:ext cx="168029" cy="43694"/>
            </a:xfrm>
            <a:custGeom>
              <a:avLst/>
              <a:gdLst/>
              <a:ahLst/>
              <a:cxnLst/>
              <a:rect l="l" t="t" r="r" b="b"/>
              <a:pathLst>
                <a:path w="168029" h="43694" extrusionOk="0">
                  <a:moveTo>
                    <a:pt x="49" y="32767"/>
                  </a:moveTo>
                  <a:cubicBezTo>
                    <a:pt x="-521" y="26500"/>
                    <a:pt x="3942" y="20708"/>
                    <a:pt x="10304" y="19853"/>
                  </a:cubicBezTo>
                  <a:lnTo>
                    <a:pt x="154443" y="103"/>
                  </a:lnTo>
                  <a:cubicBezTo>
                    <a:pt x="160995" y="-752"/>
                    <a:pt x="166977" y="3806"/>
                    <a:pt x="167926" y="10358"/>
                  </a:cubicBezTo>
                  <a:cubicBezTo>
                    <a:pt x="168781" y="16910"/>
                    <a:pt x="164223" y="22892"/>
                    <a:pt x="157671" y="23841"/>
                  </a:cubicBezTo>
                  <a:lnTo>
                    <a:pt x="13532" y="43591"/>
                  </a:lnTo>
                  <a:cubicBezTo>
                    <a:pt x="6981" y="44446"/>
                    <a:pt x="999" y="39888"/>
                    <a:pt x="49" y="33337"/>
                  </a:cubicBezTo>
                  <a:cubicBezTo>
                    <a:pt x="49" y="33147"/>
                    <a:pt x="49" y="32957"/>
                    <a:pt x="49" y="327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7" name="Google Shape;1977;p14"/>
            <p:cNvSpPr/>
            <p:nvPr/>
          </p:nvSpPr>
          <p:spPr>
            <a:xfrm>
              <a:off x="2386512" y="4299613"/>
              <a:ext cx="128242" cy="125933"/>
            </a:xfrm>
            <a:custGeom>
              <a:avLst/>
              <a:gdLst/>
              <a:ahLst/>
              <a:cxnLst/>
              <a:rect l="l" t="t" r="r" b="b"/>
              <a:pathLst>
                <a:path w="128242" h="125933" extrusionOk="0">
                  <a:moveTo>
                    <a:pt x="43" y="115001"/>
                  </a:moveTo>
                  <a:cubicBezTo>
                    <a:pt x="-242" y="111583"/>
                    <a:pt x="897" y="107974"/>
                    <a:pt x="3556" y="105411"/>
                  </a:cubicBezTo>
                  <a:lnTo>
                    <a:pt x="107910" y="3431"/>
                  </a:lnTo>
                  <a:cubicBezTo>
                    <a:pt x="112657" y="-1222"/>
                    <a:pt x="120158" y="-1127"/>
                    <a:pt x="124811" y="3621"/>
                  </a:cubicBezTo>
                  <a:cubicBezTo>
                    <a:pt x="129464" y="8369"/>
                    <a:pt x="129369" y="15870"/>
                    <a:pt x="124621" y="20523"/>
                  </a:cubicBezTo>
                  <a:lnTo>
                    <a:pt x="20268" y="122502"/>
                  </a:lnTo>
                  <a:cubicBezTo>
                    <a:pt x="15520" y="127155"/>
                    <a:pt x="8019" y="127060"/>
                    <a:pt x="3366" y="122313"/>
                  </a:cubicBezTo>
                  <a:cubicBezTo>
                    <a:pt x="1372" y="120224"/>
                    <a:pt x="233" y="117660"/>
                    <a:pt x="43" y="11500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8" name="Google Shape;1978;p14"/>
            <p:cNvSpPr/>
            <p:nvPr/>
          </p:nvSpPr>
          <p:spPr>
            <a:xfrm>
              <a:off x="2307415" y="4243097"/>
              <a:ext cx="165768" cy="65675"/>
            </a:xfrm>
            <a:custGeom>
              <a:avLst/>
              <a:gdLst/>
              <a:ahLst/>
              <a:cxnLst/>
              <a:rect l="l" t="t" r="r" b="b"/>
              <a:pathLst>
                <a:path w="165768" h="65675" extrusionOk="0">
                  <a:moveTo>
                    <a:pt x="44" y="54820"/>
                  </a:moveTo>
                  <a:cubicBezTo>
                    <a:pt x="-431" y="49312"/>
                    <a:pt x="2987" y="43900"/>
                    <a:pt x="8590" y="42286"/>
                  </a:cubicBezTo>
                  <a:lnTo>
                    <a:pt x="150450" y="506"/>
                  </a:lnTo>
                  <a:cubicBezTo>
                    <a:pt x="156812" y="-1393"/>
                    <a:pt x="163363" y="2215"/>
                    <a:pt x="165263" y="8577"/>
                  </a:cubicBezTo>
                  <a:cubicBezTo>
                    <a:pt x="167161" y="14939"/>
                    <a:pt x="163553" y="21491"/>
                    <a:pt x="157191" y="23390"/>
                  </a:cubicBezTo>
                  <a:lnTo>
                    <a:pt x="15331" y="65170"/>
                  </a:lnTo>
                  <a:cubicBezTo>
                    <a:pt x="8969" y="67069"/>
                    <a:pt x="2418" y="63460"/>
                    <a:pt x="519" y="57098"/>
                  </a:cubicBezTo>
                  <a:cubicBezTo>
                    <a:pt x="234" y="56434"/>
                    <a:pt x="44" y="55579"/>
                    <a:pt x="44" y="5482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79" name="Google Shape;1979;p14"/>
            <p:cNvSpPr/>
            <p:nvPr/>
          </p:nvSpPr>
          <p:spPr>
            <a:xfrm>
              <a:off x="2526184" y="3981618"/>
              <a:ext cx="95389" cy="167327"/>
            </a:xfrm>
            <a:custGeom>
              <a:avLst/>
              <a:gdLst/>
              <a:ahLst/>
              <a:cxnLst/>
              <a:rect l="l" t="t" r="r" b="b"/>
              <a:pathLst>
                <a:path w="95389" h="167327" extrusionOk="0">
                  <a:moveTo>
                    <a:pt x="47" y="156398"/>
                  </a:moveTo>
                  <a:cubicBezTo>
                    <a:pt x="-143" y="154309"/>
                    <a:pt x="237" y="152030"/>
                    <a:pt x="1281" y="150036"/>
                  </a:cubicBezTo>
                  <a:lnTo>
                    <a:pt x="72686" y="6656"/>
                  </a:lnTo>
                  <a:cubicBezTo>
                    <a:pt x="75630" y="769"/>
                    <a:pt x="82752" y="-1699"/>
                    <a:pt x="88734" y="1244"/>
                  </a:cubicBezTo>
                  <a:cubicBezTo>
                    <a:pt x="94621" y="4188"/>
                    <a:pt x="97089" y="11309"/>
                    <a:pt x="94146" y="17291"/>
                  </a:cubicBezTo>
                  <a:lnTo>
                    <a:pt x="22741" y="160671"/>
                  </a:lnTo>
                  <a:cubicBezTo>
                    <a:pt x="19797" y="166558"/>
                    <a:pt x="12676" y="169026"/>
                    <a:pt x="6694" y="166083"/>
                  </a:cubicBezTo>
                  <a:cubicBezTo>
                    <a:pt x="2801" y="164089"/>
                    <a:pt x="427" y="160386"/>
                    <a:pt x="47" y="15639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80" name="Google Shape;1980;p14"/>
            <p:cNvSpPr/>
            <p:nvPr/>
          </p:nvSpPr>
          <p:spPr>
            <a:xfrm>
              <a:off x="2411292" y="4017086"/>
              <a:ext cx="98851" cy="141304"/>
            </a:xfrm>
            <a:custGeom>
              <a:avLst/>
              <a:gdLst/>
              <a:ahLst/>
              <a:cxnLst/>
              <a:rect l="l" t="t" r="r" b="b"/>
              <a:pathLst>
                <a:path w="98851" h="141304" extrusionOk="0">
                  <a:moveTo>
                    <a:pt x="46" y="12968"/>
                  </a:moveTo>
                  <a:cubicBezTo>
                    <a:pt x="-334" y="8695"/>
                    <a:pt x="1660" y="4327"/>
                    <a:pt x="5553" y="1858"/>
                  </a:cubicBezTo>
                  <a:cubicBezTo>
                    <a:pt x="11155" y="-1655"/>
                    <a:pt x="18467" y="-41"/>
                    <a:pt x="22075" y="5467"/>
                  </a:cubicBezTo>
                  <a:lnTo>
                    <a:pt x="96993" y="122924"/>
                  </a:lnTo>
                  <a:cubicBezTo>
                    <a:pt x="100506" y="128526"/>
                    <a:pt x="98892" y="135838"/>
                    <a:pt x="93385" y="139446"/>
                  </a:cubicBezTo>
                  <a:cubicBezTo>
                    <a:pt x="87783" y="142959"/>
                    <a:pt x="80471" y="141345"/>
                    <a:pt x="76863" y="135838"/>
                  </a:cubicBezTo>
                  <a:lnTo>
                    <a:pt x="1945" y="18380"/>
                  </a:lnTo>
                  <a:cubicBezTo>
                    <a:pt x="805" y="16576"/>
                    <a:pt x="141" y="14772"/>
                    <a:pt x="46" y="1296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81" name="Google Shape;1981;p14"/>
            <p:cNvSpPr/>
            <p:nvPr/>
          </p:nvSpPr>
          <p:spPr>
            <a:xfrm>
              <a:off x="2581732" y="4311429"/>
              <a:ext cx="78449" cy="174941"/>
            </a:xfrm>
            <a:custGeom>
              <a:avLst/>
              <a:gdLst/>
              <a:ahLst/>
              <a:cxnLst/>
              <a:rect l="l" t="t" r="r" b="b"/>
              <a:pathLst>
                <a:path w="78449" h="174941" extrusionOk="0">
                  <a:moveTo>
                    <a:pt x="47" y="12980"/>
                  </a:moveTo>
                  <a:cubicBezTo>
                    <a:pt x="-427" y="7662"/>
                    <a:pt x="2706" y="2535"/>
                    <a:pt x="7929" y="731"/>
                  </a:cubicBezTo>
                  <a:cubicBezTo>
                    <a:pt x="14100" y="-1548"/>
                    <a:pt x="20937" y="1680"/>
                    <a:pt x="23216" y="7947"/>
                  </a:cubicBezTo>
                  <a:lnTo>
                    <a:pt x="77719" y="158923"/>
                  </a:lnTo>
                  <a:cubicBezTo>
                    <a:pt x="79998" y="165095"/>
                    <a:pt x="76770" y="171931"/>
                    <a:pt x="70503" y="174210"/>
                  </a:cubicBezTo>
                  <a:cubicBezTo>
                    <a:pt x="64331" y="176489"/>
                    <a:pt x="57494" y="173261"/>
                    <a:pt x="55215" y="166994"/>
                  </a:cubicBezTo>
                  <a:lnTo>
                    <a:pt x="712" y="16018"/>
                  </a:lnTo>
                  <a:cubicBezTo>
                    <a:pt x="332" y="14974"/>
                    <a:pt x="142" y="13929"/>
                    <a:pt x="47" y="1298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82" name="Google Shape;1982;p14"/>
            <p:cNvSpPr/>
            <p:nvPr/>
          </p:nvSpPr>
          <p:spPr>
            <a:xfrm>
              <a:off x="2625701" y="4329025"/>
              <a:ext cx="82193" cy="134983"/>
            </a:xfrm>
            <a:custGeom>
              <a:avLst/>
              <a:gdLst/>
              <a:ahLst/>
              <a:cxnLst/>
              <a:rect l="l" t="t" r="r" b="b"/>
              <a:pathLst>
                <a:path w="82193" h="134983" extrusionOk="0">
                  <a:moveTo>
                    <a:pt x="41" y="13045"/>
                  </a:moveTo>
                  <a:cubicBezTo>
                    <a:pt x="-339" y="8392"/>
                    <a:pt x="1940" y="3740"/>
                    <a:pt x="6403" y="1366"/>
                  </a:cubicBezTo>
                  <a:cubicBezTo>
                    <a:pt x="12195" y="-1673"/>
                    <a:pt x="19411" y="511"/>
                    <a:pt x="22545" y="6399"/>
                  </a:cubicBezTo>
                  <a:lnTo>
                    <a:pt x="80846" y="117494"/>
                  </a:lnTo>
                  <a:cubicBezTo>
                    <a:pt x="83884" y="123286"/>
                    <a:pt x="81606" y="130597"/>
                    <a:pt x="75814" y="133636"/>
                  </a:cubicBezTo>
                  <a:cubicBezTo>
                    <a:pt x="70021" y="136674"/>
                    <a:pt x="62710" y="134395"/>
                    <a:pt x="59672" y="128603"/>
                  </a:cubicBezTo>
                  <a:lnTo>
                    <a:pt x="1370" y="17508"/>
                  </a:lnTo>
                  <a:cubicBezTo>
                    <a:pt x="611" y="16084"/>
                    <a:pt x="136" y="14564"/>
                    <a:pt x="41" y="1304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83" name="Google Shape;1983;p14"/>
            <p:cNvSpPr/>
            <p:nvPr/>
          </p:nvSpPr>
          <p:spPr>
            <a:xfrm>
              <a:off x="2568728" y="4018398"/>
              <a:ext cx="132670" cy="134976"/>
            </a:xfrm>
            <a:custGeom>
              <a:avLst/>
              <a:gdLst/>
              <a:ahLst/>
              <a:cxnLst/>
              <a:rect l="l" t="t" r="r" b="b"/>
              <a:pathLst>
                <a:path w="132670" h="134976" extrusionOk="0">
                  <a:moveTo>
                    <a:pt x="43" y="124081"/>
                  </a:moveTo>
                  <a:cubicBezTo>
                    <a:pt x="-242" y="120757"/>
                    <a:pt x="897" y="117244"/>
                    <a:pt x="3366" y="114680"/>
                  </a:cubicBezTo>
                  <a:lnTo>
                    <a:pt x="112183" y="3585"/>
                  </a:lnTo>
                  <a:cubicBezTo>
                    <a:pt x="116835" y="-1163"/>
                    <a:pt x="124337" y="-1163"/>
                    <a:pt x="129084" y="3395"/>
                  </a:cubicBezTo>
                  <a:cubicBezTo>
                    <a:pt x="133737" y="8048"/>
                    <a:pt x="133927" y="15549"/>
                    <a:pt x="129274" y="20297"/>
                  </a:cubicBezTo>
                  <a:lnTo>
                    <a:pt x="20458" y="131392"/>
                  </a:lnTo>
                  <a:cubicBezTo>
                    <a:pt x="15805" y="136140"/>
                    <a:pt x="8304" y="136140"/>
                    <a:pt x="3556" y="131582"/>
                  </a:cubicBezTo>
                  <a:cubicBezTo>
                    <a:pt x="1562" y="129493"/>
                    <a:pt x="328" y="126834"/>
                    <a:pt x="43" y="12408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84" name="Google Shape;1984;p14"/>
            <p:cNvSpPr/>
            <p:nvPr/>
          </p:nvSpPr>
          <p:spPr>
            <a:xfrm>
              <a:off x="2491328" y="3953518"/>
              <a:ext cx="62757" cy="194755"/>
            </a:xfrm>
            <a:custGeom>
              <a:avLst/>
              <a:gdLst/>
              <a:ahLst/>
              <a:cxnLst/>
              <a:rect l="l" t="t" r="r" b="b"/>
              <a:pathLst>
                <a:path w="62757" h="194755" extrusionOk="0">
                  <a:moveTo>
                    <a:pt x="55" y="13012"/>
                  </a:moveTo>
                  <a:cubicBezTo>
                    <a:pt x="-514" y="7125"/>
                    <a:pt x="3379" y="1618"/>
                    <a:pt x="9266" y="288"/>
                  </a:cubicBezTo>
                  <a:cubicBezTo>
                    <a:pt x="15722" y="-1136"/>
                    <a:pt x="22084" y="2852"/>
                    <a:pt x="23603" y="9309"/>
                  </a:cubicBezTo>
                  <a:lnTo>
                    <a:pt x="62440" y="180130"/>
                  </a:lnTo>
                  <a:cubicBezTo>
                    <a:pt x="63959" y="186586"/>
                    <a:pt x="59876" y="192948"/>
                    <a:pt x="53419" y="194468"/>
                  </a:cubicBezTo>
                  <a:cubicBezTo>
                    <a:pt x="46962" y="195892"/>
                    <a:pt x="40600" y="191904"/>
                    <a:pt x="39081" y="185447"/>
                  </a:cubicBezTo>
                  <a:lnTo>
                    <a:pt x="245" y="14626"/>
                  </a:lnTo>
                  <a:cubicBezTo>
                    <a:pt x="245" y="14056"/>
                    <a:pt x="150" y="13582"/>
                    <a:pt x="55" y="130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85" name="Google Shape;1985;p14"/>
            <p:cNvSpPr/>
            <p:nvPr/>
          </p:nvSpPr>
          <p:spPr>
            <a:xfrm>
              <a:off x="2323276" y="4059876"/>
              <a:ext cx="191649" cy="123045"/>
            </a:xfrm>
            <a:custGeom>
              <a:avLst/>
              <a:gdLst/>
              <a:ahLst/>
              <a:cxnLst/>
              <a:rect l="l" t="t" r="r" b="b"/>
              <a:pathLst>
                <a:path w="191649" h="123045" extrusionOk="0">
                  <a:moveTo>
                    <a:pt x="40" y="13002"/>
                  </a:moveTo>
                  <a:cubicBezTo>
                    <a:pt x="-150" y="10628"/>
                    <a:pt x="325" y="8064"/>
                    <a:pt x="1654" y="5880"/>
                  </a:cubicBezTo>
                  <a:cubicBezTo>
                    <a:pt x="4978" y="183"/>
                    <a:pt x="12384" y="-1716"/>
                    <a:pt x="17986" y="1702"/>
                  </a:cubicBezTo>
                  <a:lnTo>
                    <a:pt x="185769" y="100834"/>
                  </a:lnTo>
                  <a:cubicBezTo>
                    <a:pt x="191466" y="104157"/>
                    <a:pt x="193365" y="111468"/>
                    <a:pt x="189947" y="117166"/>
                  </a:cubicBezTo>
                  <a:cubicBezTo>
                    <a:pt x="186623" y="122863"/>
                    <a:pt x="179312" y="124762"/>
                    <a:pt x="173615" y="121344"/>
                  </a:cubicBezTo>
                  <a:lnTo>
                    <a:pt x="5832" y="22212"/>
                  </a:lnTo>
                  <a:cubicBezTo>
                    <a:pt x="2414" y="20218"/>
                    <a:pt x="420" y="16705"/>
                    <a:pt x="40" y="1300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86" name="Google Shape;1986;p14"/>
            <p:cNvSpPr/>
            <p:nvPr/>
          </p:nvSpPr>
          <p:spPr>
            <a:xfrm>
              <a:off x="2285203" y="4159319"/>
              <a:ext cx="175951" cy="56429"/>
            </a:xfrm>
            <a:custGeom>
              <a:avLst/>
              <a:gdLst/>
              <a:ahLst/>
              <a:cxnLst/>
              <a:rect l="l" t="t" r="r" b="b"/>
              <a:pathLst>
                <a:path w="175951" h="56429" extrusionOk="0">
                  <a:moveTo>
                    <a:pt x="37" y="13069"/>
                  </a:moveTo>
                  <a:cubicBezTo>
                    <a:pt x="-58" y="11930"/>
                    <a:pt x="37" y="10696"/>
                    <a:pt x="227" y="9461"/>
                  </a:cubicBezTo>
                  <a:cubicBezTo>
                    <a:pt x="1651" y="3004"/>
                    <a:pt x="7918" y="-1079"/>
                    <a:pt x="14375" y="251"/>
                  </a:cubicBezTo>
                  <a:lnTo>
                    <a:pt x="166490" y="32820"/>
                  </a:lnTo>
                  <a:cubicBezTo>
                    <a:pt x="172947" y="34244"/>
                    <a:pt x="177030" y="40511"/>
                    <a:pt x="175701" y="46968"/>
                  </a:cubicBezTo>
                  <a:cubicBezTo>
                    <a:pt x="174276" y="53425"/>
                    <a:pt x="168009" y="57508"/>
                    <a:pt x="161553" y="56178"/>
                  </a:cubicBezTo>
                  <a:lnTo>
                    <a:pt x="9438" y="23609"/>
                  </a:lnTo>
                  <a:cubicBezTo>
                    <a:pt x="4120" y="22565"/>
                    <a:pt x="417" y="18102"/>
                    <a:pt x="37" y="1306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1987" name="Google Shape;1987;p14"/>
          <p:cNvGrpSpPr/>
          <p:nvPr/>
        </p:nvGrpSpPr>
        <p:grpSpPr>
          <a:xfrm>
            <a:off x="5438370" y="658882"/>
            <a:ext cx="542133" cy="566960"/>
            <a:chOff x="5438411" y="2992779"/>
            <a:chExt cx="542133" cy="566960"/>
          </a:xfrm>
        </p:grpSpPr>
        <p:grpSp>
          <p:nvGrpSpPr>
            <p:cNvPr id="1988" name="Google Shape;1988;p14"/>
            <p:cNvGrpSpPr/>
            <p:nvPr/>
          </p:nvGrpSpPr>
          <p:grpSpPr>
            <a:xfrm>
              <a:off x="5559271" y="3129180"/>
              <a:ext cx="309083" cy="309082"/>
              <a:chOff x="5559271" y="3129180"/>
              <a:chExt cx="309083" cy="309082"/>
            </a:xfrm>
          </p:grpSpPr>
          <p:sp>
            <p:nvSpPr>
              <p:cNvPr id="1989" name="Google Shape;1989;p14"/>
              <p:cNvSpPr/>
              <p:nvPr/>
            </p:nvSpPr>
            <p:spPr>
              <a:xfrm>
                <a:off x="5571193" y="3141196"/>
                <a:ext cx="285049" cy="285049"/>
              </a:xfrm>
              <a:custGeom>
                <a:avLst/>
                <a:gdLst/>
                <a:ahLst/>
                <a:cxnLst/>
                <a:rect l="l" t="t" r="r" b="b"/>
                <a:pathLst>
                  <a:path w="285049" h="285049" extrusionOk="0">
                    <a:moveTo>
                      <a:pt x="285050" y="142525"/>
                    </a:moveTo>
                    <a:cubicBezTo>
                      <a:pt x="285050" y="221239"/>
                      <a:pt x="221239" y="285050"/>
                      <a:pt x="142525" y="285050"/>
                    </a:cubicBezTo>
                    <a:cubicBezTo>
                      <a:pt x="63810" y="285050"/>
                      <a:pt x="0" y="221239"/>
                      <a:pt x="0" y="142525"/>
                    </a:cubicBezTo>
                    <a:cubicBezTo>
                      <a:pt x="0" y="63811"/>
                      <a:pt x="63810" y="0"/>
                      <a:pt x="142525" y="0"/>
                    </a:cubicBezTo>
                    <a:cubicBezTo>
                      <a:pt x="221239" y="0"/>
                      <a:pt x="285050" y="63811"/>
                      <a:pt x="285050" y="14252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0" name="Google Shape;1990;p14"/>
              <p:cNvSpPr/>
              <p:nvPr/>
            </p:nvSpPr>
            <p:spPr>
              <a:xfrm>
                <a:off x="5559271" y="3129180"/>
                <a:ext cx="309083" cy="309082"/>
              </a:xfrm>
              <a:custGeom>
                <a:avLst/>
                <a:gdLst/>
                <a:ahLst/>
                <a:cxnLst/>
                <a:rect l="l" t="t" r="r" b="b"/>
                <a:pathLst>
                  <a:path w="309083" h="309082" extrusionOk="0">
                    <a:moveTo>
                      <a:pt x="622" y="168310"/>
                    </a:moveTo>
                    <a:cubicBezTo>
                      <a:pt x="-6974" y="83421"/>
                      <a:pt x="55885" y="8218"/>
                      <a:pt x="140773" y="622"/>
                    </a:cubicBezTo>
                    <a:cubicBezTo>
                      <a:pt x="225661" y="-6974"/>
                      <a:pt x="300864" y="55885"/>
                      <a:pt x="308461" y="140773"/>
                    </a:cubicBezTo>
                    <a:cubicBezTo>
                      <a:pt x="316057" y="225661"/>
                      <a:pt x="253198" y="300864"/>
                      <a:pt x="168310" y="308461"/>
                    </a:cubicBezTo>
                    <a:cubicBezTo>
                      <a:pt x="83422" y="316057"/>
                      <a:pt x="8219" y="253198"/>
                      <a:pt x="622" y="168310"/>
                    </a:cubicBezTo>
                    <a:close/>
                    <a:moveTo>
                      <a:pt x="284533" y="142862"/>
                    </a:moveTo>
                    <a:cubicBezTo>
                      <a:pt x="278076" y="71077"/>
                      <a:pt x="214552" y="17999"/>
                      <a:pt x="142767" y="24455"/>
                    </a:cubicBezTo>
                    <a:cubicBezTo>
                      <a:pt x="70983" y="30912"/>
                      <a:pt x="17904" y="94436"/>
                      <a:pt x="24360" y="166221"/>
                    </a:cubicBezTo>
                    <a:cubicBezTo>
                      <a:pt x="30817" y="238005"/>
                      <a:pt x="94341" y="291084"/>
                      <a:pt x="166126" y="284627"/>
                    </a:cubicBezTo>
                    <a:cubicBezTo>
                      <a:pt x="237816" y="278170"/>
                      <a:pt x="290989" y="214647"/>
                      <a:pt x="284533" y="14286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1991" name="Google Shape;1991;p14"/>
            <p:cNvSpPr/>
            <p:nvPr/>
          </p:nvSpPr>
          <p:spPr>
            <a:xfrm>
              <a:off x="5789741" y="3279656"/>
              <a:ext cx="176880" cy="67190"/>
            </a:xfrm>
            <a:custGeom>
              <a:avLst/>
              <a:gdLst/>
              <a:ahLst/>
              <a:cxnLst/>
              <a:rect l="l" t="t" r="r" b="b"/>
              <a:pathLst>
                <a:path w="176880" h="67190" extrusionOk="0">
                  <a:moveTo>
                    <a:pt x="34" y="13085"/>
                  </a:moveTo>
                  <a:cubicBezTo>
                    <a:pt x="-61" y="11661"/>
                    <a:pt x="34" y="10237"/>
                    <a:pt x="414" y="8718"/>
                  </a:cubicBezTo>
                  <a:cubicBezTo>
                    <a:pt x="2218" y="2356"/>
                    <a:pt x="8770" y="-1347"/>
                    <a:pt x="15132" y="457"/>
                  </a:cubicBezTo>
                  <a:lnTo>
                    <a:pt x="168197" y="43755"/>
                  </a:lnTo>
                  <a:cubicBezTo>
                    <a:pt x="174558" y="45559"/>
                    <a:pt x="178167" y="52111"/>
                    <a:pt x="176458" y="58473"/>
                  </a:cubicBezTo>
                  <a:cubicBezTo>
                    <a:pt x="174654" y="64835"/>
                    <a:pt x="168102" y="68538"/>
                    <a:pt x="161740" y="66734"/>
                  </a:cubicBezTo>
                  <a:lnTo>
                    <a:pt x="8675" y="23435"/>
                  </a:lnTo>
                  <a:cubicBezTo>
                    <a:pt x="3738" y="22106"/>
                    <a:pt x="414" y="17833"/>
                    <a:pt x="34" y="1308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2" name="Google Shape;1992;p14"/>
            <p:cNvSpPr/>
            <p:nvPr/>
          </p:nvSpPr>
          <p:spPr>
            <a:xfrm>
              <a:off x="5798376" y="3291674"/>
              <a:ext cx="148284" cy="101170"/>
            </a:xfrm>
            <a:custGeom>
              <a:avLst/>
              <a:gdLst/>
              <a:ahLst/>
              <a:cxnLst/>
              <a:rect l="l" t="t" r="r" b="b"/>
              <a:pathLst>
                <a:path w="148284" h="101170" extrusionOk="0">
                  <a:moveTo>
                    <a:pt x="40" y="13031"/>
                  </a:moveTo>
                  <a:cubicBezTo>
                    <a:pt x="-150" y="10562"/>
                    <a:pt x="325" y="7999"/>
                    <a:pt x="1749" y="5625"/>
                  </a:cubicBezTo>
                  <a:cubicBezTo>
                    <a:pt x="5263" y="23"/>
                    <a:pt x="12574" y="-1687"/>
                    <a:pt x="18176" y="1827"/>
                  </a:cubicBezTo>
                  <a:lnTo>
                    <a:pt x="142660" y="79119"/>
                  </a:lnTo>
                  <a:cubicBezTo>
                    <a:pt x="148262" y="82632"/>
                    <a:pt x="149971" y="89943"/>
                    <a:pt x="146458" y="95546"/>
                  </a:cubicBezTo>
                  <a:cubicBezTo>
                    <a:pt x="142945" y="101148"/>
                    <a:pt x="135633" y="102857"/>
                    <a:pt x="130031" y="99344"/>
                  </a:cubicBezTo>
                  <a:lnTo>
                    <a:pt x="5547" y="22052"/>
                  </a:lnTo>
                  <a:cubicBezTo>
                    <a:pt x="2319" y="20058"/>
                    <a:pt x="325" y="16639"/>
                    <a:pt x="40" y="130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3" name="Google Shape;1993;p14"/>
            <p:cNvSpPr/>
            <p:nvPr/>
          </p:nvSpPr>
          <p:spPr>
            <a:xfrm>
              <a:off x="5788871" y="3318746"/>
              <a:ext cx="109448" cy="97162"/>
            </a:xfrm>
            <a:custGeom>
              <a:avLst/>
              <a:gdLst/>
              <a:ahLst/>
              <a:cxnLst/>
              <a:rect l="l" t="t" r="r" b="b"/>
              <a:pathLst>
                <a:path w="109448" h="97162" extrusionOk="0">
                  <a:moveTo>
                    <a:pt x="49" y="13021"/>
                  </a:moveTo>
                  <a:cubicBezTo>
                    <a:pt x="-235" y="9888"/>
                    <a:pt x="714" y="6754"/>
                    <a:pt x="2898" y="4190"/>
                  </a:cubicBezTo>
                  <a:cubicBezTo>
                    <a:pt x="7171" y="-842"/>
                    <a:pt x="14767" y="-1412"/>
                    <a:pt x="19705" y="2861"/>
                  </a:cubicBezTo>
                  <a:lnTo>
                    <a:pt x="105258" y="76165"/>
                  </a:lnTo>
                  <a:cubicBezTo>
                    <a:pt x="110290" y="80438"/>
                    <a:pt x="110860" y="88034"/>
                    <a:pt x="106587" y="92972"/>
                  </a:cubicBezTo>
                  <a:cubicBezTo>
                    <a:pt x="102314" y="98004"/>
                    <a:pt x="94718" y="98574"/>
                    <a:pt x="89780" y="94301"/>
                  </a:cubicBezTo>
                  <a:lnTo>
                    <a:pt x="4227" y="20997"/>
                  </a:lnTo>
                  <a:cubicBezTo>
                    <a:pt x="1664" y="18908"/>
                    <a:pt x="239" y="15965"/>
                    <a:pt x="49" y="1302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4" name="Google Shape;1994;p14"/>
            <p:cNvSpPr/>
            <p:nvPr/>
          </p:nvSpPr>
          <p:spPr>
            <a:xfrm>
              <a:off x="5731474" y="3348916"/>
              <a:ext cx="94239" cy="119059"/>
            </a:xfrm>
            <a:custGeom>
              <a:avLst/>
              <a:gdLst/>
              <a:ahLst/>
              <a:cxnLst/>
              <a:rect l="l" t="t" r="r" b="b"/>
              <a:pathLst>
                <a:path w="94239" h="119059" extrusionOk="0">
                  <a:moveTo>
                    <a:pt x="0" y="18079"/>
                  </a:moveTo>
                  <a:lnTo>
                    <a:pt x="18991" y="2696"/>
                  </a:lnTo>
                  <a:cubicBezTo>
                    <a:pt x="24119" y="-1482"/>
                    <a:pt x="31620" y="-722"/>
                    <a:pt x="35798" y="4405"/>
                  </a:cubicBezTo>
                  <a:cubicBezTo>
                    <a:pt x="39976" y="9533"/>
                    <a:pt x="39216" y="17034"/>
                    <a:pt x="34088" y="21212"/>
                  </a:cubicBezTo>
                  <a:lnTo>
                    <a:pt x="33044" y="22067"/>
                  </a:lnTo>
                  <a:lnTo>
                    <a:pt x="91820" y="99928"/>
                  </a:lnTo>
                  <a:cubicBezTo>
                    <a:pt x="95808" y="105246"/>
                    <a:pt x="94764" y="112652"/>
                    <a:pt x="89446" y="116640"/>
                  </a:cubicBezTo>
                  <a:cubicBezTo>
                    <a:pt x="84224" y="120628"/>
                    <a:pt x="76722" y="119584"/>
                    <a:pt x="72735" y="114266"/>
                  </a:cubicBezTo>
                  <a:lnTo>
                    <a:pt x="0" y="1807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5" name="Google Shape;1995;p14"/>
            <p:cNvSpPr/>
            <p:nvPr/>
          </p:nvSpPr>
          <p:spPr>
            <a:xfrm>
              <a:off x="5632212" y="3352657"/>
              <a:ext cx="98127" cy="177567"/>
            </a:xfrm>
            <a:custGeom>
              <a:avLst/>
              <a:gdLst/>
              <a:ahLst/>
              <a:cxnLst/>
              <a:rect l="l" t="t" r="r" b="b"/>
              <a:pathLst>
                <a:path w="98127" h="177567" extrusionOk="0">
                  <a:moveTo>
                    <a:pt x="35" y="102549"/>
                  </a:moveTo>
                  <a:cubicBezTo>
                    <a:pt x="-59" y="101315"/>
                    <a:pt x="35" y="100081"/>
                    <a:pt x="321" y="98846"/>
                  </a:cubicBezTo>
                  <a:cubicBezTo>
                    <a:pt x="8297" y="63998"/>
                    <a:pt x="42764" y="38266"/>
                    <a:pt x="70491" y="17566"/>
                  </a:cubicBezTo>
                  <a:lnTo>
                    <a:pt x="93944" y="0"/>
                  </a:lnTo>
                  <a:lnTo>
                    <a:pt x="98122" y="165314"/>
                  </a:lnTo>
                  <a:cubicBezTo>
                    <a:pt x="98312" y="171960"/>
                    <a:pt x="93090" y="177373"/>
                    <a:pt x="86443" y="177563"/>
                  </a:cubicBezTo>
                  <a:cubicBezTo>
                    <a:pt x="79891" y="177752"/>
                    <a:pt x="74479" y="172530"/>
                    <a:pt x="74194" y="165883"/>
                  </a:cubicBezTo>
                  <a:lnTo>
                    <a:pt x="71156" y="47002"/>
                  </a:lnTo>
                  <a:cubicBezTo>
                    <a:pt x="49981" y="63334"/>
                    <a:pt x="28521" y="82609"/>
                    <a:pt x="23584" y="104259"/>
                  </a:cubicBezTo>
                  <a:cubicBezTo>
                    <a:pt x="22065" y="110715"/>
                    <a:pt x="15703" y="114703"/>
                    <a:pt x="9246" y="113279"/>
                  </a:cubicBezTo>
                  <a:cubicBezTo>
                    <a:pt x="4119" y="111950"/>
                    <a:pt x="511" y="107582"/>
                    <a:pt x="35" y="1025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6" name="Google Shape;1996;p14"/>
            <p:cNvSpPr/>
            <p:nvPr/>
          </p:nvSpPr>
          <p:spPr>
            <a:xfrm>
              <a:off x="5553102" y="3324102"/>
              <a:ext cx="113872" cy="85216"/>
            </a:xfrm>
            <a:custGeom>
              <a:avLst/>
              <a:gdLst/>
              <a:ahLst/>
              <a:cxnLst/>
              <a:rect l="l" t="t" r="r" b="b"/>
              <a:pathLst>
                <a:path w="113872" h="85216" extrusionOk="0">
                  <a:moveTo>
                    <a:pt x="50" y="74322"/>
                  </a:moveTo>
                  <a:cubicBezTo>
                    <a:pt x="-330" y="70145"/>
                    <a:pt x="1474" y="65872"/>
                    <a:pt x="5177" y="63403"/>
                  </a:cubicBezTo>
                  <a:lnTo>
                    <a:pt x="95193" y="2063"/>
                  </a:lnTo>
                  <a:cubicBezTo>
                    <a:pt x="100605" y="-1640"/>
                    <a:pt x="108107" y="-216"/>
                    <a:pt x="111809" y="5197"/>
                  </a:cubicBezTo>
                  <a:cubicBezTo>
                    <a:pt x="115513" y="10609"/>
                    <a:pt x="114089" y="18110"/>
                    <a:pt x="108676" y="21813"/>
                  </a:cubicBezTo>
                  <a:lnTo>
                    <a:pt x="18660" y="83153"/>
                  </a:lnTo>
                  <a:cubicBezTo>
                    <a:pt x="13248" y="86856"/>
                    <a:pt x="5747" y="85432"/>
                    <a:pt x="2043" y="80020"/>
                  </a:cubicBezTo>
                  <a:cubicBezTo>
                    <a:pt x="904" y="78216"/>
                    <a:pt x="239" y="76316"/>
                    <a:pt x="50" y="743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7" name="Google Shape;1997;p14"/>
            <p:cNvSpPr/>
            <p:nvPr/>
          </p:nvSpPr>
          <p:spPr>
            <a:xfrm>
              <a:off x="5489841" y="3324596"/>
              <a:ext cx="142171" cy="53003"/>
            </a:xfrm>
            <a:custGeom>
              <a:avLst/>
              <a:gdLst/>
              <a:ahLst/>
              <a:cxnLst/>
              <a:rect l="l" t="t" r="r" b="b"/>
              <a:pathLst>
                <a:path w="142171" h="53003" extrusionOk="0">
                  <a:moveTo>
                    <a:pt x="71" y="41165"/>
                  </a:moveTo>
                  <a:cubicBezTo>
                    <a:pt x="-24" y="40405"/>
                    <a:pt x="-24" y="39740"/>
                    <a:pt x="71" y="38981"/>
                  </a:cubicBezTo>
                  <a:cubicBezTo>
                    <a:pt x="736" y="32429"/>
                    <a:pt x="6528" y="27586"/>
                    <a:pt x="13080" y="28251"/>
                  </a:cubicBezTo>
                  <a:cubicBezTo>
                    <a:pt x="51631" y="31954"/>
                    <a:pt x="91037" y="22554"/>
                    <a:pt x="123796" y="1854"/>
                  </a:cubicBezTo>
                  <a:cubicBezTo>
                    <a:pt x="129398" y="-1659"/>
                    <a:pt x="136709" y="-45"/>
                    <a:pt x="140317" y="5557"/>
                  </a:cubicBezTo>
                  <a:cubicBezTo>
                    <a:pt x="143831" y="11065"/>
                    <a:pt x="142217" y="18471"/>
                    <a:pt x="136614" y="22079"/>
                  </a:cubicBezTo>
                  <a:cubicBezTo>
                    <a:pt x="99393" y="45628"/>
                    <a:pt x="54669" y="56357"/>
                    <a:pt x="10896" y="52084"/>
                  </a:cubicBezTo>
                  <a:cubicBezTo>
                    <a:pt x="5009" y="51420"/>
                    <a:pt x="546" y="46767"/>
                    <a:pt x="71" y="4116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8" name="Google Shape;1998;p14"/>
            <p:cNvSpPr/>
            <p:nvPr/>
          </p:nvSpPr>
          <p:spPr>
            <a:xfrm>
              <a:off x="5448386" y="3198260"/>
              <a:ext cx="225071" cy="98325"/>
            </a:xfrm>
            <a:custGeom>
              <a:avLst/>
              <a:gdLst/>
              <a:ahLst/>
              <a:cxnLst/>
              <a:rect l="l" t="t" r="r" b="b"/>
              <a:pathLst>
                <a:path w="225071" h="98325" extrusionOk="0">
                  <a:moveTo>
                    <a:pt x="32" y="87455"/>
                  </a:moveTo>
                  <a:cubicBezTo>
                    <a:pt x="32" y="87455"/>
                    <a:pt x="32" y="87360"/>
                    <a:pt x="32" y="87360"/>
                  </a:cubicBezTo>
                  <a:cubicBezTo>
                    <a:pt x="-443" y="80809"/>
                    <a:pt x="4400" y="75016"/>
                    <a:pt x="11047" y="74542"/>
                  </a:cubicBezTo>
                  <a:lnTo>
                    <a:pt x="176360" y="61438"/>
                  </a:lnTo>
                  <a:cubicBezTo>
                    <a:pt x="143317" y="44631"/>
                    <a:pt x="108279" y="31908"/>
                    <a:pt x="72102" y="23647"/>
                  </a:cubicBezTo>
                  <a:cubicBezTo>
                    <a:pt x="65645" y="22127"/>
                    <a:pt x="61657" y="15766"/>
                    <a:pt x="63081" y="9309"/>
                  </a:cubicBezTo>
                  <a:cubicBezTo>
                    <a:pt x="64600" y="2852"/>
                    <a:pt x="70962" y="-1136"/>
                    <a:pt x="77419" y="288"/>
                  </a:cubicBezTo>
                  <a:cubicBezTo>
                    <a:pt x="122142" y="10543"/>
                    <a:pt x="165061" y="27160"/>
                    <a:pt x="205036" y="49664"/>
                  </a:cubicBezTo>
                  <a:cubicBezTo>
                    <a:pt x="209309" y="50424"/>
                    <a:pt x="213487" y="52797"/>
                    <a:pt x="217760" y="55171"/>
                  </a:cubicBezTo>
                  <a:cubicBezTo>
                    <a:pt x="219469" y="56121"/>
                    <a:pt x="222318" y="57735"/>
                    <a:pt x="223267" y="58020"/>
                  </a:cubicBezTo>
                  <a:cubicBezTo>
                    <a:pt x="223267" y="58020"/>
                    <a:pt x="222508" y="57735"/>
                    <a:pt x="221273" y="57830"/>
                  </a:cubicBezTo>
                  <a:lnTo>
                    <a:pt x="225071" y="81283"/>
                  </a:lnTo>
                  <a:cubicBezTo>
                    <a:pt x="223932" y="81568"/>
                    <a:pt x="222698" y="81758"/>
                    <a:pt x="221558" y="81758"/>
                  </a:cubicBezTo>
                  <a:lnTo>
                    <a:pt x="12851" y="98280"/>
                  </a:lnTo>
                  <a:cubicBezTo>
                    <a:pt x="6394" y="98850"/>
                    <a:pt x="602" y="94007"/>
                    <a:pt x="32" y="874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999" name="Google Shape;1999;p14"/>
            <p:cNvSpPr/>
            <p:nvPr/>
          </p:nvSpPr>
          <p:spPr>
            <a:xfrm>
              <a:off x="5533921" y="3305275"/>
              <a:ext cx="214169" cy="207050"/>
            </a:xfrm>
            <a:custGeom>
              <a:avLst/>
              <a:gdLst/>
              <a:ahLst/>
              <a:cxnLst/>
              <a:rect l="l" t="t" r="r" b="b"/>
              <a:pathLst>
                <a:path w="214169" h="207050" extrusionOk="0">
                  <a:moveTo>
                    <a:pt x="50" y="93624"/>
                  </a:moveTo>
                  <a:cubicBezTo>
                    <a:pt x="-425" y="88496"/>
                    <a:pt x="2519" y="83464"/>
                    <a:pt x="7551" y="81470"/>
                  </a:cubicBezTo>
                  <a:lnTo>
                    <a:pt x="214169" y="0"/>
                  </a:lnTo>
                  <a:lnTo>
                    <a:pt x="193849" y="31335"/>
                  </a:lnTo>
                  <a:cubicBezTo>
                    <a:pt x="160996" y="81850"/>
                    <a:pt x="100606" y="157622"/>
                    <a:pt x="38506" y="204624"/>
                  </a:cubicBezTo>
                  <a:cubicBezTo>
                    <a:pt x="33284" y="208612"/>
                    <a:pt x="25782" y="207568"/>
                    <a:pt x="21794" y="202345"/>
                  </a:cubicBezTo>
                  <a:cubicBezTo>
                    <a:pt x="17806" y="197123"/>
                    <a:pt x="18850" y="189622"/>
                    <a:pt x="24073" y="185634"/>
                  </a:cubicBezTo>
                  <a:cubicBezTo>
                    <a:pt x="69271" y="151450"/>
                    <a:pt x="116842" y="97707"/>
                    <a:pt x="151596" y="50420"/>
                  </a:cubicBezTo>
                  <a:lnTo>
                    <a:pt x="16382" y="103689"/>
                  </a:lnTo>
                  <a:cubicBezTo>
                    <a:pt x="10210" y="106158"/>
                    <a:pt x="3279" y="103119"/>
                    <a:pt x="905" y="96947"/>
                  </a:cubicBezTo>
                  <a:cubicBezTo>
                    <a:pt x="429" y="95808"/>
                    <a:pt x="145" y="94668"/>
                    <a:pt x="50" y="9362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0" name="Google Shape;2000;p14"/>
            <p:cNvSpPr/>
            <p:nvPr/>
          </p:nvSpPr>
          <p:spPr>
            <a:xfrm>
              <a:off x="5660984" y="3314391"/>
              <a:ext cx="110634" cy="245348"/>
            </a:xfrm>
            <a:custGeom>
              <a:avLst/>
              <a:gdLst/>
              <a:ahLst/>
              <a:cxnLst/>
              <a:rect l="l" t="t" r="r" b="b"/>
              <a:pathLst>
                <a:path w="110634" h="245348" extrusionOk="0">
                  <a:moveTo>
                    <a:pt x="34" y="234440"/>
                  </a:moveTo>
                  <a:cubicBezTo>
                    <a:pt x="-61" y="233015"/>
                    <a:pt x="34" y="231496"/>
                    <a:pt x="414" y="230072"/>
                  </a:cubicBezTo>
                  <a:lnTo>
                    <a:pt x="67166" y="0"/>
                  </a:lnTo>
                  <a:lnTo>
                    <a:pt x="75048" y="54978"/>
                  </a:lnTo>
                  <a:cubicBezTo>
                    <a:pt x="78466" y="79001"/>
                    <a:pt x="85587" y="107202"/>
                    <a:pt x="92519" y="134549"/>
                  </a:cubicBezTo>
                  <a:cubicBezTo>
                    <a:pt x="99545" y="162465"/>
                    <a:pt x="106857" y="191331"/>
                    <a:pt x="110465" y="216588"/>
                  </a:cubicBezTo>
                  <a:cubicBezTo>
                    <a:pt x="111604" y="223330"/>
                    <a:pt x="106857" y="229217"/>
                    <a:pt x="100305" y="230072"/>
                  </a:cubicBezTo>
                  <a:cubicBezTo>
                    <a:pt x="93753" y="231021"/>
                    <a:pt x="87676" y="226464"/>
                    <a:pt x="86822" y="219912"/>
                  </a:cubicBezTo>
                  <a:cubicBezTo>
                    <a:pt x="83403" y="195889"/>
                    <a:pt x="76281" y="167687"/>
                    <a:pt x="69350" y="140341"/>
                  </a:cubicBezTo>
                  <a:cubicBezTo>
                    <a:pt x="66597" y="129231"/>
                    <a:pt x="63748" y="118027"/>
                    <a:pt x="61089" y="106917"/>
                  </a:cubicBezTo>
                  <a:lnTo>
                    <a:pt x="23487" y="236718"/>
                  </a:lnTo>
                  <a:cubicBezTo>
                    <a:pt x="21683" y="243080"/>
                    <a:pt x="15037" y="246689"/>
                    <a:pt x="8675" y="244884"/>
                  </a:cubicBezTo>
                  <a:cubicBezTo>
                    <a:pt x="3738" y="243460"/>
                    <a:pt x="509" y="239187"/>
                    <a:pt x="34" y="23444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1" name="Google Shape;2001;p14"/>
            <p:cNvSpPr/>
            <p:nvPr/>
          </p:nvSpPr>
          <p:spPr>
            <a:xfrm>
              <a:off x="5780715" y="3343752"/>
              <a:ext cx="106960" cy="115897"/>
            </a:xfrm>
            <a:custGeom>
              <a:avLst/>
              <a:gdLst/>
              <a:ahLst/>
              <a:cxnLst/>
              <a:rect l="l" t="t" r="r" b="b"/>
              <a:pathLst>
                <a:path w="106960" h="115897" extrusionOk="0">
                  <a:moveTo>
                    <a:pt x="40" y="13083"/>
                  </a:moveTo>
                  <a:cubicBezTo>
                    <a:pt x="-245" y="9475"/>
                    <a:pt x="990" y="5772"/>
                    <a:pt x="3933" y="3113"/>
                  </a:cubicBezTo>
                  <a:cubicBezTo>
                    <a:pt x="8775" y="-1350"/>
                    <a:pt x="16372" y="-970"/>
                    <a:pt x="20835" y="3968"/>
                  </a:cubicBezTo>
                  <a:lnTo>
                    <a:pt x="103919" y="95882"/>
                  </a:lnTo>
                  <a:cubicBezTo>
                    <a:pt x="108287" y="100820"/>
                    <a:pt x="107907" y="108321"/>
                    <a:pt x="103064" y="112784"/>
                  </a:cubicBezTo>
                  <a:cubicBezTo>
                    <a:pt x="98127" y="117247"/>
                    <a:pt x="90626" y="116867"/>
                    <a:pt x="86163" y="111929"/>
                  </a:cubicBezTo>
                  <a:lnTo>
                    <a:pt x="3078" y="20015"/>
                  </a:lnTo>
                  <a:cubicBezTo>
                    <a:pt x="1274" y="18021"/>
                    <a:pt x="325" y="15552"/>
                    <a:pt x="40" y="1308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2" name="Google Shape;2002;p14"/>
            <p:cNvSpPr/>
            <p:nvPr/>
          </p:nvSpPr>
          <p:spPr>
            <a:xfrm>
              <a:off x="5786023" y="3205875"/>
              <a:ext cx="188989" cy="84666"/>
            </a:xfrm>
            <a:custGeom>
              <a:avLst/>
              <a:gdLst/>
              <a:ahLst/>
              <a:cxnLst/>
              <a:rect l="l" t="t" r="r" b="b"/>
              <a:pathLst>
                <a:path w="188989" h="84666" extrusionOk="0">
                  <a:moveTo>
                    <a:pt x="49" y="73857"/>
                  </a:moveTo>
                  <a:cubicBezTo>
                    <a:pt x="-426" y="68635"/>
                    <a:pt x="2612" y="63508"/>
                    <a:pt x="7835" y="61609"/>
                  </a:cubicBezTo>
                  <a:lnTo>
                    <a:pt x="172959" y="744"/>
                  </a:lnTo>
                  <a:cubicBezTo>
                    <a:pt x="179130" y="-1535"/>
                    <a:pt x="185967" y="1598"/>
                    <a:pt x="188246" y="7770"/>
                  </a:cubicBezTo>
                  <a:cubicBezTo>
                    <a:pt x="190525" y="13942"/>
                    <a:pt x="187392" y="20779"/>
                    <a:pt x="181220" y="23058"/>
                  </a:cubicBezTo>
                  <a:lnTo>
                    <a:pt x="16096" y="83923"/>
                  </a:lnTo>
                  <a:cubicBezTo>
                    <a:pt x="9924" y="86201"/>
                    <a:pt x="3087" y="83068"/>
                    <a:pt x="808" y="76896"/>
                  </a:cubicBezTo>
                  <a:cubicBezTo>
                    <a:pt x="334" y="75946"/>
                    <a:pt x="144" y="74902"/>
                    <a:pt x="49" y="7385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3" name="Google Shape;2003;p14"/>
            <p:cNvSpPr/>
            <p:nvPr/>
          </p:nvSpPr>
          <p:spPr>
            <a:xfrm>
              <a:off x="5751364" y="3147109"/>
              <a:ext cx="150809" cy="110473"/>
            </a:xfrm>
            <a:custGeom>
              <a:avLst/>
              <a:gdLst/>
              <a:ahLst/>
              <a:cxnLst/>
              <a:rect l="l" t="t" r="r" b="b"/>
              <a:pathLst>
                <a:path w="150809" h="110473" extrusionOk="0">
                  <a:moveTo>
                    <a:pt x="50" y="99580"/>
                  </a:moveTo>
                  <a:cubicBezTo>
                    <a:pt x="-330" y="95402"/>
                    <a:pt x="1474" y="91129"/>
                    <a:pt x="5177" y="88660"/>
                  </a:cubicBezTo>
                  <a:lnTo>
                    <a:pt x="132130" y="2063"/>
                  </a:lnTo>
                  <a:cubicBezTo>
                    <a:pt x="137542" y="-1640"/>
                    <a:pt x="145043" y="-216"/>
                    <a:pt x="148746" y="5197"/>
                  </a:cubicBezTo>
                  <a:cubicBezTo>
                    <a:pt x="152450" y="10704"/>
                    <a:pt x="151025" y="18110"/>
                    <a:pt x="145613" y="21813"/>
                  </a:cubicBezTo>
                  <a:lnTo>
                    <a:pt x="18660" y="108411"/>
                  </a:lnTo>
                  <a:cubicBezTo>
                    <a:pt x="13248" y="112114"/>
                    <a:pt x="5747" y="110690"/>
                    <a:pt x="2043" y="105277"/>
                  </a:cubicBezTo>
                  <a:cubicBezTo>
                    <a:pt x="904" y="103568"/>
                    <a:pt x="239" y="101574"/>
                    <a:pt x="50" y="9958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4" name="Google Shape;2004;p14"/>
            <p:cNvSpPr/>
            <p:nvPr/>
          </p:nvSpPr>
          <p:spPr>
            <a:xfrm>
              <a:off x="5773398" y="3075361"/>
              <a:ext cx="117250" cy="125308"/>
            </a:xfrm>
            <a:custGeom>
              <a:avLst/>
              <a:gdLst/>
              <a:ahLst/>
              <a:cxnLst/>
              <a:rect l="l" t="t" r="r" b="b"/>
              <a:pathLst>
                <a:path w="117250" h="125308" extrusionOk="0">
                  <a:moveTo>
                    <a:pt x="46" y="114357"/>
                  </a:moveTo>
                  <a:cubicBezTo>
                    <a:pt x="-239" y="111128"/>
                    <a:pt x="805" y="107805"/>
                    <a:pt x="3179" y="105241"/>
                  </a:cubicBezTo>
                  <a:lnTo>
                    <a:pt x="96518" y="3831"/>
                  </a:lnTo>
                  <a:cubicBezTo>
                    <a:pt x="100981" y="-1012"/>
                    <a:pt x="108577" y="-1297"/>
                    <a:pt x="113420" y="3166"/>
                  </a:cubicBezTo>
                  <a:cubicBezTo>
                    <a:pt x="118262" y="7629"/>
                    <a:pt x="118547" y="15130"/>
                    <a:pt x="114084" y="20068"/>
                  </a:cubicBezTo>
                  <a:lnTo>
                    <a:pt x="20746" y="121478"/>
                  </a:lnTo>
                  <a:cubicBezTo>
                    <a:pt x="16283" y="126321"/>
                    <a:pt x="8686" y="126605"/>
                    <a:pt x="3844" y="122143"/>
                  </a:cubicBezTo>
                  <a:cubicBezTo>
                    <a:pt x="1565" y="119959"/>
                    <a:pt x="235" y="117205"/>
                    <a:pt x="46" y="11435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5" name="Google Shape;2005;p14"/>
            <p:cNvSpPr/>
            <p:nvPr/>
          </p:nvSpPr>
          <p:spPr>
            <a:xfrm>
              <a:off x="5692304" y="3034651"/>
              <a:ext cx="112111" cy="176063"/>
            </a:xfrm>
            <a:custGeom>
              <a:avLst/>
              <a:gdLst/>
              <a:ahLst/>
              <a:cxnLst/>
              <a:rect l="l" t="t" r="r" b="b"/>
              <a:pathLst>
                <a:path w="112111" h="176063" extrusionOk="0">
                  <a:moveTo>
                    <a:pt x="49" y="165226"/>
                  </a:moveTo>
                  <a:cubicBezTo>
                    <a:pt x="-235" y="162092"/>
                    <a:pt x="714" y="158959"/>
                    <a:pt x="2898" y="156395"/>
                  </a:cubicBezTo>
                  <a:cubicBezTo>
                    <a:pt x="40594" y="112432"/>
                    <a:pt x="69460" y="62581"/>
                    <a:pt x="88831" y="7983"/>
                  </a:cubicBezTo>
                  <a:cubicBezTo>
                    <a:pt x="91015" y="1811"/>
                    <a:pt x="97851" y="-1512"/>
                    <a:pt x="104118" y="672"/>
                  </a:cubicBezTo>
                  <a:cubicBezTo>
                    <a:pt x="110385" y="2856"/>
                    <a:pt x="113614" y="9692"/>
                    <a:pt x="111429" y="15959"/>
                  </a:cubicBezTo>
                  <a:cubicBezTo>
                    <a:pt x="91110" y="73311"/>
                    <a:pt x="60724" y="125725"/>
                    <a:pt x="21129" y="171873"/>
                  </a:cubicBezTo>
                  <a:cubicBezTo>
                    <a:pt x="16856" y="176905"/>
                    <a:pt x="9260" y="177475"/>
                    <a:pt x="4322" y="173202"/>
                  </a:cubicBezTo>
                  <a:cubicBezTo>
                    <a:pt x="1663" y="171113"/>
                    <a:pt x="239" y="168264"/>
                    <a:pt x="49" y="1652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6" name="Google Shape;2006;p14"/>
            <p:cNvSpPr/>
            <p:nvPr/>
          </p:nvSpPr>
          <p:spPr>
            <a:xfrm>
              <a:off x="5672926" y="2992779"/>
              <a:ext cx="38798" cy="203394"/>
            </a:xfrm>
            <a:custGeom>
              <a:avLst/>
              <a:gdLst/>
              <a:ahLst/>
              <a:cxnLst/>
              <a:rect l="l" t="t" r="r" b="b"/>
              <a:pathLst>
                <a:path w="38798" h="203394" extrusionOk="0">
                  <a:moveTo>
                    <a:pt x="56" y="181176"/>
                  </a:moveTo>
                  <a:cubicBezTo>
                    <a:pt x="-134" y="179182"/>
                    <a:pt x="151" y="177188"/>
                    <a:pt x="1006" y="175289"/>
                  </a:cubicBezTo>
                  <a:cubicBezTo>
                    <a:pt x="3000" y="170826"/>
                    <a:pt x="7273" y="168167"/>
                    <a:pt x="11830" y="168167"/>
                  </a:cubicBezTo>
                  <a:lnTo>
                    <a:pt x="14964" y="11684"/>
                  </a:lnTo>
                  <a:cubicBezTo>
                    <a:pt x="15059" y="5132"/>
                    <a:pt x="20566" y="-185"/>
                    <a:pt x="27118" y="5"/>
                  </a:cubicBezTo>
                  <a:cubicBezTo>
                    <a:pt x="33670" y="100"/>
                    <a:pt x="38892" y="5512"/>
                    <a:pt x="38797" y="12159"/>
                  </a:cubicBezTo>
                  <a:lnTo>
                    <a:pt x="34999" y="203395"/>
                  </a:lnTo>
                  <a:lnTo>
                    <a:pt x="6988" y="191051"/>
                  </a:lnTo>
                  <a:cubicBezTo>
                    <a:pt x="3000" y="189152"/>
                    <a:pt x="436" y="185354"/>
                    <a:pt x="56" y="18117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7" name="Google Shape;2007;p14"/>
            <p:cNvSpPr/>
            <p:nvPr/>
          </p:nvSpPr>
          <p:spPr>
            <a:xfrm>
              <a:off x="5602570" y="3053745"/>
              <a:ext cx="73237" cy="147089"/>
            </a:xfrm>
            <a:custGeom>
              <a:avLst/>
              <a:gdLst/>
              <a:ahLst/>
              <a:cxnLst/>
              <a:rect l="l" t="t" r="r" b="b"/>
              <a:pathLst>
                <a:path w="73237" h="147089" extrusionOk="0">
                  <a:moveTo>
                    <a:pt x="52" y="13007"/>
                  </a:moveTo>
                  <a:cubicBezTo>
                    <a:pt x="-328" y="8924"/>
                    <a:pt x="1381" y="4841"/>
                    <a:pt x="4990" y="2278"/>
                  </a:cubicBezTo>
                  <a:cubicBezTo>
                    <a:pt x="10307" y="-1615"/>
                    <a:pt x="17808" y="-381"/>
                    <a:pt x="21702" y="4936"/>
                  </a:cubicBezTo>
                  <a:cubicBezTo>
                    <a:pt x="49143" y="42823"/>
                    <a:pt x="66899" y="87261"/>
                    <a:pt x="73071" y="133598"/>
                  </a:cubicBezTo>
                  <a:cubicBezTo>
                    <a:pt x="74210" y="140150"/>
                    <a:pt x="69368" y="146132"/>
                    <a:pt x="62816" y="146986"/>
                  </a:cubicBezTo>
                  <a:cubicBezTo>
                    <a:pt x="56265" y="147841"/>
                    <a:pt x="50283" y="143283"/>
                    <a:pt x="49428" y="136731"/>
                  </a:cubicBezTo>
                  <a:cubicBezTo>
                    <a:pt x="43826" y="94287"/>
                    <a:pt x="27589" y="53552"/>
                    <a:pt x="2426" y="18894"/>
                  </a:cubicBezTo>
                  <a:cubicBezTo>
                    <a:pt x="907" y="17090"/>
                    <a:pt x="242" y="15001"/>
                    <a:pt x="52" y="130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8" name="Google Shape;2008;p14"/>
            <p:cNvSpPr/>
            <p:nvPr/>
          </p:nvSpPr>
          <p:spPr>
            <a:xfrm>
              <a:off x="5498495" y="3118667"/>
              <a:ext cx="189680" cy="121945"/>
            </a:xfrm>
            <a:custGeom>
              <a:avLst/>
              <a:gdLst/>
              <a:ahLst/>
              <a:cxnLst/>
              <a:rect l="l" t="t" r="r" b="b"/>
              <a:pathLst>
                <a:path w="189680" h="121945" extrusionOk="0">
                  <a:moveTo>
                    <a:pt x="59" y="57757"/>
                  </a:moveTo>
                  <a:cubicBezTo>
                    <a:pt x="-131" y="56143"/>
                    <a:pt x="154" y="54338"/>
                    <a:pt x="723" y="52724"/>
                  </a:cubicBezTo>
                  <a:cubicBezTo>
                    <a:pt x="2907" y="46552"/>
                    <a:pt x="9743" y="43229"/>
                    <a:pt x="16011" y="45508"/>
                  </a:cubicBezTo>
                  <a:cubicBezTo>
                    <a:pt x="37945" y="53294"/>
                    <a:pt x="58170" y="57947"/>
                    <a:pt x="79534" y="62884"/>
                  </a:cubicBezTo>
                  <a:cubicBezTo>
                    <a:pt x="85896" y="64309"/>
                    <a:pt x="92258" y="65828"/>
                    <a:pt x="98715" y="67347"/>
                  </a:cubicBezTo>
                  <a:lnTo>
                    <a:pt x="50289" y="20535"/>
                  </a:lnTo>
                  <a:cubicBezTo>
                    <a:pt x="45541" y="15977"/>
                    <a:pt x="45446" y="8381"/>
                    <a:pt x="50004" y="3633"/>
                  </a:cubicBezTo>
                  <a:cubicBezTo>
                    <a:pt x="54562" y="-1114"/>
                    <a:pt x="62158" y="-1209"/>
                    <a:pt x="66906" y="3349"/>
                  </a:cubicBezTo>
                  <a:lnTo>
                    <a:pt x="189680" y="121945"/>
                  </a:lnTo>
                  <a:lnTo>
                    <a:pt x="137741" y="103429"/>
                  </a:lnTo>
                  <a:cubicBezTo>
                    <a:pt x="115807" y="95643"/>
                    <a:pt x="95582" y="90990"/>
                    <a:pt x="74217" y="86053"/>
                  </a:cubicBezTo>
                  <a:cubicBezTo>
                    <a:pt x="53137" y="81210"/>
                    <a:pt x="31298" y="76178"/>
                    <a:pt x="8034" y="67917"/>
                  </a:cubicBezTo>
                  <a:cubicBezTo>
                    <a:pt x="3382" y="66398"/>
                    <a:pt x="438" y="62315"/>
                    <a:pt x="59" y="5775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09" name="Google Shape;2009;p14"/>
            <p:cNvSpPr/>
            <p:nvPr/>
          </p:nvSpPr>
          <p:spPr>
            <a:xfrm>
              <a:off x="5480967" y="3238811"/>
              <a:ext cx="154936" cy="44862"/>
            </a:xfrm>
            <a:custGeom>
              <a:avLst/>
              <a:gdLst/>
              <a:ahLst/>
              <a:cxnLst/>
              <a:rect l="l" t="t" r="r" b="b"/>
              <a:pathLst>
                <a:path w="154936" h="44862" extrusionOk="0">
                  <a:moveTo>
                    <a:pt x="20" y="13576"/>
                  </a:moveTo>
                  <a:cubicBezTo>
                    <a:pt x="20" y="13481"/>
                    <a:pt x="20" y="13291"/>
                    <a:pt x="20" y="13196"/>
                  </a:cubicBezTo>
                  <a:cubicBezTo>
                    <a:pt x="-359" y="6644"/>
                    <a:pt x="4673" y="947"/>
                    <a:pt x="11225" y="567"/>
                  </a:cubicBezTo>
                  <a:cubicBezTo>
                    <a:pt x="57277" y="-2187"/>
                    <a:pt x="104279" y="5125"/>
                    <a:pt x="147293" y="21742"/>
                  </a:cubicBezTo>
                  <a:cubicBezTo>
                    <a:pt x="153465" y="24115"/>
                    <a:pt x="156504" y="31047"/>
                    <a:pt x="154130" y="37219"/>
                  </a:cubicBezTo>
                  <a:cubicBezTo>
                    <a:pt x="151756" y="43391"/>
                    <a:pt x="144824" y="46429"/>
                    <a:pt x="138652" y="44056"/>
                  </a:cubicBezTo>
                  <a:cubicBezTo>
                    <a:pt x="98867" y="28673"/>
                    <a:pt x="55283" y="21931"/>
                    <a:pt x="12649" y="24495"/>
                  </a:cubicBezTo>
                  <a:cubicBezTo>
                    <a:pt x="6097" y="24780"/>
                    <a:pt x="590" y="19937"/>
                    <a:pt x="20" y="1357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0" name="Google Shape;2010;p14"/>
            <p:cNvSpPr/>
            <p:nvPr/>
          </p:nvSpPr>
          <p:spPr>
            <a:xfrm>
              <a:off x="5526804" y="3325569"/>
              <a:ext cx="128259" cy="89499"/>
            </a:xfrm>
            <a:custGeom>
              <a:avLst/>
              <a:gdLst/>
              <a:ahLst/>
              <a:cxnLst/>
              <a:rect l="l" t="t" r="r" b="b"/>
              <a:pathLst>
                <a:path w="128259" h="89499" extrusionOk="0">
                  <a:moveTo>
                    <a:pt x="46" y="78743"/>
                  </a:moveTo>
                  <a:cubicBezTo>
                    <a:pt x="-334" y="74375"/>
                    <a:pt x="1660" y="70007"/>
                    <a:pt x="5553" y="67539"/>
                  </a:cubicBezTo>
                  <a:lnTo>
                    <a:pt x="110002" y="1831"/>
                  </a:lnTo>
                  <a:cubicBezTo>
                    <a:pt x="115604" y="-1682"/>
                    <a:pt x="123010" y="27"/>
                    <a:pt x="126429" y="5534"/>
                  </a:cubicBezTo>
                  <a:cubicBezTo>
                    <a:pt x="129942" y="11136"/>
                    <a:pt x="128233" y="18543"/>
                    <a:pt x="122725" y="21961"/>
                  </a:cubicBezTo>
                  <a:lnTo>
                    <a:pt x="18277" y="87669"/>
                  </a:lnTo>
                  <a:cubicBezTo>
                    <a:pt x="12675" y="91182"/>
                    <a:pt x="5268" y="89473"/>
                    <a:pt x="1850" y="83965"/>
                  </a:cubicBezTo>
                  <a:cubicBezTo>
                    <a:pt x="806" y="82446"/>
                    <a:pt x="236" y="80642"/>
                    <a:pt x="46" y="787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1" name="Google Shape;2011;p14"/>
            <p:cNvSpPr/>
            <p:nvPr/>
          </p:nvSpPr>
          <p:spPr>
            <a:xfrm>
              <a:off x="5602474" y="3403352"/>
              <a:ext cx="99669" cy="120421"/>
            </a:xfrm>
            <a:custGeom>
              <a:avLst/>
              <a:gdLst/>
              <a:ahLst/>
              <a:cxnLst/>
              <a:rect l="l" t="t" r="r" b="b"/>
              <a:pathLst>
                <a:path w="99669" h="120421" extrusionOk="0">
                  <a:moveTo>
                    <a:pt x="54" y="109491"/>
                  </a:moveTo>
                  <a:cubicBezTo>
                    <a:pt x="-231" y="106548"/>
                    <a:pt x="623" y="103509"/>
                    <a:pt x="2522" y="101041"/>
                  </a:cubicBezTo>
                  <a:lnTo>
                    <a:pt x="78295" y="4568"/>
                  </a:lnTo>
                  <a:cubicBezTo>
                    <a:pt x="82378" y="-654"/>
                    <a:pt x="89879" y="-1509"/>
                    <a:pt x="95101" y="2574"/>
                  </a:cubicBezTo>
                  <a:cubicBezTo>
                    <a:pt x="100324" y="6657"/>
                    <a:pt x="101179" y="14158"/>
                    <a:pt x="97096" y="19381"/>
                  </a:cubicBezTo>
                  <a:lnTo>
                    <a:pt x="21323" y="115853"/>
                  </a:lnTo>
                  <a:cubicBezTo>
                    <a:pt x="17240" y="121076"/>
                    <a:pt x="9739" y="121930"/>
                    <a:pt x="4516" y="117847"/>
                  </a:cubicBezTo>
                  <a:cubicBezTo>
                    <a:pt x="1857" y="115663"/>
                    <a:pt x="338" y="112625"/>
                    <a:pt x="54" y="10949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2" name="Google Shape;2012;p14"/>
            <p:cNvSpPr/>
            <p:nvPr/>
          </p:nvSpPr>
          <p:spPr>
            <a:xfrm>
              <a:off x="5773494" y="3174978"/>
              <a:ext cx="158827" cy="103446"/>
            </a:xfrm>
            <a:custGeom>
              <a:avLst/>
              <a:gdLst/>
              <a:ahLst/>
              <a:cxnLst/>
              <a:rect l="l" t="t" r="r" b="b"/>
              <a:pathLst>
                <a:path w="158827" h="103446" extrusionOk="0">
                  <a:moveTo>
                    <a:pt x="44" y="92601"/>
                  </a:moveTo>
                  <a:cubicBezTo>
                    <a:pt x="-336" y="88138"/>
                    <a:pt x="1753" y="83675"/>
                    <a:pt x="5837" y="81206"/>
                  </a:cubicBezTo>
                  <a:lnTo>
                    <a:pt x="140860" y="1635"/>
                  </a:lnTo>
                  <a:cubicBezTo>
                    <a:pt x="146557" y="-1688"/>
                    <a:pt x="153868" y="211"/>
                    <a:pt x="157192" y="5908"/>
                  </a:cubicBezTo>
                  <a:cubicBezTo>
                    <a:pt x="160515" y="11605"/>
                    <a:pt x="158616" y="18917"/>
                    <a:pt x="152919" y="22240"/>
                  </a:cubicBezTo>
                  <a:lnTo>
                    <a:pt x="17895" y="101811"/>
                  </a:lnTo>
                  <a:cubicBezTo>
                    <a:pt x="12198" y="105134"/>
                    <a:pt x="4887" y="103235"/>
                    <a:pt x="1564" y="97538"/>
                  </a:cubicBezTo>
                  <a:cubicBezTo>
                    <a:pt x="709" y="96019"/>
                    <a:pt x="139" y="94310"/>
                    <a:pt x="44" y="926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3" name="Google Shape;2013;p14"/>
            <p:cNvSpPr/>
            <p:nvPr/>
          </p:nvSpPr>
          <p:spPr>
            <a:xfrm>
              <a:off x="5812515" y="3264722"/>
              <a:ext cx="168029" cy="43694"/>
            </a:xfrm>
            <a:custGeom>
              <a:avLst/>
              <a:gdLst/>
              <a:ahLst/>
              <a:cxnLst/>
              <a:rect l="l" t="t" r="r" b="b"/>
              <a:pathLst>
                <a:path w="168029" h="43694" extrusionOk="0">
                  <a:moveTo>
                    <a:pt x="49" y="32767"/>
                  </a:moveTo>
                  <a:cubicBezTo>
                    <a:pt x="-521" y="26500"/>
                    <a:pt x="3942" y="20708"/>
                    <a:pt x="10303" y="19853"/>
                  </a:cubicBezTo>
                  <a:lnTo>
                    <a:pt x="154442" y="103"/>
                  </a:lnTo>
                  <a:cubicBezTo>
                    <a:pt x="160994" y="-752"/>
                    <a:pt x="166976" y="3806"/>
                    <a:pt x="167926" y="10358"/>
                  </a:cubicBezTo>
                  <a:cubicBezTo>
                    <a:pt x="168781" y="16910"/>
                    <a:pt x="164223" y="22892"/>
                    <a:pt x="157671" y="23841"/>
                  </a:cubicBezTo>
                  <a:lnTo>
                    <a:pt x="13532" y="43592"/>
                  </a:lnTo>
                  <a:cubicBezTo>
                    <a:pt x="6980" y="44446"/>
                    <a:pt x="998" y="39888"/>
                    <a:pt x="49" y="33337"/>
                  </a:cubicBezTo>
                  <a:cubicBezTo>
                    <a:pt x="49" y="33147"/>
                    <a:pt x="49" y="32957"/>
                    <a:pt x="49" y="327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4" name="Google Shape;2014;p14"/>
            <p:cNvSpPr/>
            <p:nvPr/>
          </p:nvSpPr>
          <p:spPr>
            <a:xfrm>
              <a:off x="5539721" y="3339351"/>
              <a:ext cx="128242" cy="125933"/>
            </a:xfrm>
            <a:custGeom>
              <a:avLst/>
              <a:gdLst/>
              <a:ahLst/>
              <a:cxnLst/>
              <a:rect l="l" t="t" r="r" b="b"/>
              <a:pathLst>
                <a:path w="128242" h="125933" extrusionOk="0">
                  <a:moveTo>
                    <a:pt x="43" y="115001"/>
                  </a:moveTo>
                  <a:cubicBezTo>
                    <a:pt x="-242" y="111583"/>
                    <a:pt x="897" y="107974"/>
                    <a:pt x="3556" y="105411"/>
                  </a:cubicBezTo>
                  <a:lnTo>
                    <a:pt x="107910" y="3431"/>
                  </a:lnTo>
                  <a:cubicBezTo>
                    <a:pt x="112658" y="-1222"/>
                    <a:pt x="120159" y="-1127"/>
                    <a:pt x="124811" y="3621"/>
                  </a:cubicBezTo>
                  <a:cubicBezTo>
                    <a:pt x="129464" y="8369"/>
                    <a:pt x="129369" y="15870"/>
                    <a:pt x="124621" y="20523"/>
                  </a:cubicBezTo>
                  <a:lnTo>
                    <a:pt x="20268" y="122502"/>
                  </a:lnTo>
                  <a:cubicBezTo>
                    <a:pt x="15520" y="127155"/>
                    <a:pt x="8019" y="127060"/>
                    <a:pt x="3366" y="122312"/>
                  </a:cubicBezTo>
                  <a:cubicBezTo>
                    <a:pt x="1372" y="120224"/>
                    <a:pt x="328" y="117660"/>
                    <a:pt x="43" y="115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5" name="Google Shape;2015;p14"/>
            <p:cNvSpPr/>
            <p:nvPr/>
          </p:nvSpPr>
          <p:spPr>
            <a:xfrm>
              <a:off x="5460624" y="3282835"/>
              <a:ext cx="165768" cy="65675"/>
            </a:xfrm>
            <a:custGeom>
              <a:avLst/>
              <a:gdLst/>
              <a:ahLst/>
              <a:cxnLst/>
              <a:rect l="l" t="t" r="r" b="b"/>
              <a:pathLst>
                <a:path w="165768" h="65675" extrusionOk="0">
                  <a:moveTo>
                    <a:pt x="44" y="54819"/>
                  </a:moveTo>
                  <a:cubicBezTo>
                    <a:pt x="-431" y="49312"/>
                    <a:pt x="2987" y="43900"/>
                    <a:pt x="8589" y="42286"/>
                  </a:cubicBezTo>
                  <a:lnTo>
                    <a:pt x="150450" y="506"/>
                  </a:lnTo>
                  <a:cubicBezTo>
                    <a:pt x="156811" y="-1393"/>
                    <a:pt x="163363" y="2215"/>
                    <a:pt x="165262" y="8577"/>
                  </a:cubicBezTo>
                  <a:cubicBezTo>
                    <a:pt x="167161" y="14939"/>
                    <a:pt x="163553" y="21491"/>
                    <a:pt x="157191" y="23390"/>
                  </a:cubicBezTo>
                  <a:lnTo>
                    <a:pt x="15331" y="65169"/>
                  </a:lnTo>
                  <a:cubicBezTo>
                    <a:pt x="8970" y="67068"/>
                    <a:pt x="2418" y="63460"/>
                    <a:pt x="519" y="57098"/>
                  </a:cubicBezTo>
                  <a:cubicBezTo>
                    <a:pt x="233" y="56339"/>
                    <a:pt x="138" y="55579"/>
                    <a:pt x="44" y="548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6" name="Google Shape;2016;p14"/>
            <p:cNvSpPr/>
            <p:nvPr/>
          </p:nvSpPr>
          <p:spPr>
            <a:xfrm>
              <a:off x="5679487" y="3021261"/>
              <a:ext cx="95389" cy="167327"/>
            </a:xfrm>
            <a:custGeom>
              <a:avLst/>
              <a:gdLst/>
              <a:ahLst/>
              <a:cxnLst/>
              <a:rect l="l" t="t" r="r" b="b"/>
              <a:pathLst>
                <a:path w="95389" h="167327" extrusionOk="0">
                  <a:moveTo>
                    <a:pt x="47" y="156398"/>
                  </a:moveTo>
                  <a:cubicBezTo>
                    <a:pt x="-143" y="154309"/>
                    <a:pt x="237" y="152030"/>
                    <a:pt x="1282" y="150036"/>
                  </a:cubicBezTo>
                  <a:lnTo>
                    <a:pt x="72686" y="6656"/>
                  </a:lnTo>
                  <a:cubicBezTo>
                    <a:pt x="75630" y="769"/>
                    <a:pt x="82751" y="-1699"/>
                    <a:pt x="88733" y="1244"/>
                  </a:cubicBezTo>
                  <a:cubicBezTo>
                    <a:pt x="94620" y="4188"/>
                    <a:pt x="97089" y="11309"/>
                    <a:pt x="94146" y="17291"/>
                  </a:cubicBezTo>
                  <a:lnTo>
                    <a:pt x="22741" y="160671"/>
                  </a:lnTo>
                  <a:cubicBezTo>
                    <a:pt x="19797" y="166558"/>
                    <a:pt x="12676" y="169027"/>
                    <a:pt x="6694" y="166083"/>
                  </a:cubicBezTo>
                  <a:cubicBezTo>
                    <a:pt x="2706" y="164184"/>
                    <a:pt x="332" y="160481"/>
                    <a:pt x="47" y="1563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7" name="Google Shape;2017;p14"/>
            <p:cNvSpPr/>
            <p:nvPr/>
          </p:nvSpPr>
          <p:spPr>
            <a:xfrm>
              <a:off x="5564500" y="3056728"/>
              <a:ext cx="98851" cy="141304"/>
            </a:xfrm>
            <a:custGeom>
              <a:avLst/>
              <a:gdLst/>
              <a:ahLst/>
              <a:cxnLst/>
              <a:rect l="l" t="t" r="r" b="b"/>
              <a:pathLst>
                <a:path w="98851" h="141304" extrusionOk="0">
                  <a:moveTo>
                    <a:pt x="46" y="12968"/>
                  </a:moveTo>
                  <a:cubicBezTo>
                    <a:pt x="-334" y="8695"/>
                    <a:pt x="1660" y="4327"/>
                    <a:pt x="5553" y="1858"/>
                  </a:cubicBezTo>
                  <a:cubicBezTo>
                    <a:pt x="11155" y="-1655"/>
                    <a:pt x="18466" y="-41"/>
                    <a:pt x="22075" y="5467"/>
                  </a:cubicBezTo>
                  <a:lnTo>
                    <a:pt x="96993" y="122924"/>
                  </a:lnTo>
                  <a:cubicBezTo>
                    <a:pt x="100506" y="128526"/>
                    <a:pt x="98892" y="135837"/>
                    <a:pt x="93385" y="139446"/>
                  </a:cubicBezTo>
                  <a:cubicBezTo>
                    <a:pt x="87783" y="142959"/>
                    <a:pt x="80471" y="141345"/>
                    <a:pt x="76863" y="135837"/>
                  </a:cubicBezTo>
                  <a:lnTo>
                    <a:pt x="1945" y="18380"/>
                  </a:lnTo>
                  <a:cubicBezTo>
                    <a:pt x="805" y="16671"/>
                    <a:pt x="235" y="14772"/>
                    <a:pt x="46" y="129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8" name="Google Shape;2018;p14"/>
            <p:cNvSpPr/>
            <p:nvPr/>
          </p:nvSpPr>
          <p:spPr>
            <a:xfrm>
              <a:off x="5735035" y="3351072"/>
              <a:ext cx="78449" cy="174941"/>
            </a:xfrm>
            <a:custGeom>
              <a:avLst/>
              <a:gdLst/>
              <a:ahLst/>
              <a:cxnLst/>
              <a:rect l="l" t="t" r="r" b="b"/>
              <a:pathLst>
                <a:path w="78449" h="174941" extrusionOk="0">
                  <a:moveTo>
                    <a:pt x="47" y="12980"/>
                  </a:moveTo>
                  <a:cubicBezTo>
                    <a:pt x="-427" y="7662"/>
                    <a:pt x="2706" y="2535"/>
                    <a:pt x="7929" y="731"/>
                  </a:cubicBezTo>
                  <a:cubicBezTo>
                    <a:pt x="14100" y="-1548"/>
                    <a:pt x="20937" y="1680"/>
                    <a:pt x="23216" y="7947"/>
                  </a:cubicBezTo>
                  <a:lnTo>
                    <a:pt x="77719" y="158923"/>
                  </a:lnTo>
                  <a:cubicBezTo>
                    <a:pt x="79998" y="165095"/>
                    <a:pt x="76770" y="171931"/>
                    <a:pt x="70502" y="174210"/>
                  </a:cubicBezTo>
                  <a:cubicBezTo>
                    <a:pt x="64331" y="176489"/>
                    <a:pt x="57494" y="173261"/>
                    <a:pt x="55215" y="166994"/>
                  </a:cubicBezTo>
                  <a:lnTo>
                    <a:pt x="712" y="16018"/>
                  </a:lnTo>
                  <a:cubicBezTo>
                    <a:pt x="332" y="14974"/>
                    <a:pt x="47" y="14024"/>
                    <a:pt x="47" y="1298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19" name="Google Shape;2019;p14"/>
            <p:cNvSpPr/>
            <p:nvPr/>
          </p:nvSpPr>
          <p:spPr>
            <a:xfrm>
              <a:off x="5778910" y="3368668"/>
              <a:ext cx="82193" cy="134983"/>
            </a:xfrm>
            <a:custGeom>
              <a:avLst/>
              <a:gdLst/>
              <a:ahLst/>
              <a:cxnLst/>
              <a:rect l="l" t="t" r="r" b="b"/>
              <a:pathLst>
                <a:path w="82193" h="134983" extrusionOk="0">
                  <a:moveTo>
                    <a:pt x="41" y="13045"/>
                  </a:moveTo>
                  <a:cubicBezTo>
                    <a:pt x="-339" y="8392"/>
                    <a:pt x="1940" y="3740"/>
                    <a:pt x="6403" y="1366"/>
                  </a:cubicBezTo>
                  <a:cubicBezTo>
                    <a:pt x="12195" y="-1673"/>
                    <a:pt x="19412" y="511"/>
                    <a:pt x="22545" y="6398"/>
                  </a:cubicBezTo>
                  <a:lnTo>
                    <a:pt x="80846" y="117494"/>
                  </a:lnTo>
                  <a:cubicBezTo>
                    <a:pt x="83885" y="123286"/>
                    <a:pt x="81606" y="130597"/>
                    <a:pt x="75814" y="133636"/>
                  </a:cubicBezTo>
                  <a:cubicBezTo>
                    <a:pt x="70021" y="136674"/>
                    <a:pt x="62710" y="134395"/>
                    <a:pt x="59672" y="128603"/>
                  </a:cubicBezTo>
                  <a:lnTo>
                    <a:pt x="1370" y="17508"/>
                  </a:lnTo>
                  <a:cubicBezTo>
                    <a:pt x="611" y="16179"/>
                    <a:pt x="231" y="14564"/>
                    <a:pt x="41" y="130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20" name="Google Shape;2020;p14"/>
            <p:cNvSpPr/>
            <p:nvPr/>
          </p:nvSpPr>
          <p:spPr>
            <a:xfrm>
              <a:off x="5722031" y="3058040"/>
              <a:ext cx="132670" cy="134976"/>
            </a:xfrm>
            <a:custGeom>
              <a:avLst/>
              <a:gdLst/>
              <a:ahLst/>
              <a:cxnLst/>
              <a:rect l="l" t="t" r="r" b="b"/>
              <a:pathLst>
                <a:path w="132670" h="134976" extrusionOk="0">
                  <a:moveTo>
                    <a:pt x="43" y="124081"/>
                  </a:moveTo>
                  <a:cubicBezTo>
                    <a:pt x="-242" y="120757"/>
                    <a:pt x="898" y="117244"/>
                    <a:pt x="3366" y="114680"/>
                  </a:cubicBezTo>
                  <a:lnTo>
                    <a:pt x="112183" y="3585"/>
                  </a:lnTo>
                  <a:cubicBezTo>
                    <a:pt x="116835" y="-1163"/>
                    <a:pt x="124337" y="-1163"/>
                    <a:pt x="129084" y="3395"/>
                  </a:cubicBezTo>
                  <a:cubicBezTo>
                    <a:pt x="133737" y="8048"/>
                    <a:pt x="133927" y="15549"/>
                    <a:pt x="129274" y="20297"/>
                  </a:cubicBezTo>
                  <a:lnTo>
                    <a:pt x="20458" y="131392"/>
                  </a:lnTo>
                  <a:cubicBezTo>
                    <a:pt x="15805" y="136140"/>
                    <a:pt x="8304" y="136140"/>
                    <a:pt x="3556" y="131582"/>
                  </a:cubicBezTo>
                  <a:cubicBezTo>
                    <a:pt x="1467" y="129493"/>
                    <a:pt x="328" y="126834"/>
                    <a:pt x="43" y="12408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21" name="Google Shape;2021;p14"/>
            <p:cNvSpPr/>
            <p:nvPr/>
          </p:nvSpPr>
          <p:spPr>
            <a:xfrm>
              <a:off x="5644631" y="2993256"/>
              <a:ext cx="62757" cy="194755"/>
            </a:xfrm>
            <a:custGeom>
              <a:avLst/>
              <a:gdLst/>
              <a:ahLst/>
              <a:cxnLst/>
              <a:rect l="l" t="t" r="r" b="b"/>
              <a:pathLst>
                <a:path w="62757" h="194755" extrusionOk="0">
                  <a:moveTo>
                    <a:pt x="55" y="13012"/>
                  </a:moveTo>
                  <a:cubicBezTo>
                    <a:pt x="-514" y="7125"/>
                    <a:pt x="3379" y="1618"/>
                    <a:pt x="9266" y="288"/>
                  </a:cubicBezTo>
                  <a:cubicBezTo>
                    <a:pt x="15723" y="-1136"/>
                    <a:pt x="22084" y="2852"/>
                    <a:pt x="23604" y="9309"/>
                  </a:cubicBezTo>
                  <a:lnTo>
                    <a:pt x="62440" y="180130"/>
                  </a:lnTo>
                  <a:cubicBezTo>
                    <a:pt x="63959" y="186587"/>
                    <a:pt x="59876" y="192948"/>
                    <a:pt x="53419" y="194468"/>
                  </a:cubicBezTo>
                  <a:cubicBezTo>
                    <a:pt x="46962" y="195892"/>
                    <a:pt x="40600" y="191904"/>
                    <a:pt x="39081" y="185447"/>
                  </a:cubicBezTo>
                  <a:lnTo>
                    <a:pt x="245" y="14626"/>
                  </a:lnTo>
                  <a:cubicBezTo>
                    <a:pt x="150" y="14056"/>
                    <a:pt x="55" y="13487"/>
                    <a:pt x="55" y="1301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22" name="Google Shape;2022;p14"/>
            <p:cNvSpPr/>
            <p:nvPr/>
          </p:nvSpPr>
          <p:spPr>
            <a:xfrm>
              <a:off x="5476579" y="3099613"/>
              <a:ext cx="191649" cy="123045"/>
            </a:xfrm>
            <a:custGeom>
              <a:avLst/>
              <a:gdLst/>
              <a:ahLst/>
              <a:cxnLst/>
              <a:rect l="l" t="t" r="r" b="b"/>
              <a:pathLst>
                <a:path w="191649" h="123045" extrusionOk="0">
                  <a:moveTo>
                    <a:pt x="40" y="13002"/>
                  </a:moveTo>
                  <a:cubicBezTo>
                    <a:pt x="-150" y="10628"/>
                    <a:pt x="325" y="8064"/>
                    <a:pt x="1654" y="5880"/>
                  </a:cubicBezTo>
                  <a:cubicBezTo>
                    <a:pt x="4977" y="183"/>
                    <a:pt x="12384" y="-1716"/>
                    <a:pt x="17986" y="1702"/>
                  </a:cubicBezTo>
                  <a:lnTo>
                    <a:pt x="185769" y="100834"/>
                  </a:lnTo>
                  <a:cubicBezTo>
                    <a:pt x="191466" y="104157"/>
                    <a:pt x="193365" y="111468"/>
                    <a:pt x="189947" y="117166"/>
                  </a:cubicBezTo>
                  <a:cubicBezTo>
                    <a:pt x="186623" y="122863"/>
                    <a:pt x="179312" y="124762"/>
                    <a:pt x="173615" y="121343"/>
                  </a:cubicBezTo>
                  <a:lnTo>
                    <a:pt x="5832" y="22212"/>
                  </a:lnTo>
                  <a:cubicBezTo>
                    <a:pt x="2414" y="20218"/>
                    <a:pt x="325" y="16705"/>
                    <a:pt x="40" y="1300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23" name="Google Shape;2023;p14"/>
            <p:cNvSpPr/>
            <p:nvPr/>
          </p:nvSpPr>
          <p:spPr>
            <a:xfrm>
              <a:off x="5438411" y="3198962"/>
              <a:ext cx="175951" cy="56429"/>
            </a:xfrm>
            <a:custGeom>
              <a:avLst/>
              <a:gdLst/>
              <a:ahLst/>
              <a:cxnLst/>
              <a:rect l="l" t="t" r="r" b="b"/>
              <a:pathLst>
                <a:path w="175951" h="56429" extrusionOk="0">
                  <a:moveTo>
                    <a:pt x="37" y="13069"/>
                  </a:moveTo>
                  <a:cubicBezTo>
                    <a:pt x="-58" y="11930"/>
                    <a:pt x="37" y="10696"/>
                    <a:pt x="227" y="9461"/>
                  </a:cubicBezTo>
                  <a:cubicBezTo>
                    <a:pt x="1651" y="3004"/>
                    <a:pt x="7919" y="-1079"/>
                    <a:pt x="14375" y="251"/>
                  </a:cubicBezTo>
                  <a:lnTo>
                    <a:pt x="166491" y="32820"/>
                  </a:lnTo>
                  <a:cubicBezTo>
                    <a:pt x="172947" y="34244"/>
                    <a:pt x="177030" y="40511"/>
                    <a:pt x="175701" y="46968"/>
                  </a:cubicBezTo>
                  <a:cubicBezTo>
                    <a:pt x="174276" y="53425"/>
                    <a:pt x="168010" y="57508"/>
                    <a:pt x="161553" y="56178"/>
                  </a:cubicBezTo>
                  <a:lnTo>
                    <a:pt x="9438" y="23609"/>
                  </a:lnTo>
                  <a:cubicBezTo>
                    <a:pt x="4215" y="22565"/>
                    <a:pt x="512" y="18197"/>
                    <a:pt x="37" y="130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2024" name="Google Shape;2024;p14"/>
          <p:cNvGrpSpPr/>
          <p:nvPr/>
        </p:nvGrpSpPr>
        <p:grpSpPr>
          <a:xfrm>
            <a:off x="3484927" y="1164506"/>
            <a:ext cx="540975" cy="545712"/>
            <a:chOff x="3484968" y="3498403"/>
            <a:chExt cx="540975" cy="545712"/>
          </a:xfrm>
        </p:grpSpPr>
        <p:grpSp>
          <p:nvGrpSpPr>
            <p:cNvPr id="2025" name="Google Shape;2025;p14"/>
            <p:cNvGrpSpPr/>
            <p:nvPr/>
          </p:nvGrpSpPr>
          <p:grpSpPr>
            <a:xfrm>
              <a:off x="3615064" y="3614731"/>
              <a:ext cx="308971" cy="309027"/>
              <a:chOff x="3615064" y="3614731"/>
              <a:chExt cx="308971" cy="309027"/>
            </a:xfrm>
          </p:grpSpPr>
          <p:sp>
            <p:nvSpPr>
              <p:cNvPr id="2026" name="Google Shape;2026;p14"/>
              <p:cNvSpPr/>
              <p:nvPr/>
            </p:nvSpPr>
            <p:spPr>
              <a:xfrm>
                <a:off x="3627120" y="3626692"/>
                <a:ext cx="285049" cy="285049"/>
              </a:xfrm>
              <a:custGeom>
                <a:avLst/>
                <a:gdLst/>
                <a:ahLst/>
                <a:cxnLst/>
                <a:rect l="l" t="t" r="r" b="b"/>
                <a:pathLst>
                  <a:path w="285049" h="285049" extrusionOk="0">
                    <a:moveTo>
                      <a:pt x="285050" y="142525"/>
                    </a:moveTo>
                    <a:cubicBezTo>
                      <a:pt x="285050" y="221239"/>
                      <a:pt x="221239" y="285050"/>
                      <a:pt x="142525" y="285050"/>
                    </a:cubicBezTo>
                    <a:cubicBezTo>
                      <a:pt x="63811" y="285050"/>
                      <a:pt x="0" y="221239"/>
                      <a:pt x="0" y="142525"/>
                    </a:cubicBezTo>
                    <a:cubicBezTo>
                      <a:pt x="0" y="63811"/>
                      <a:pt x="63811" y="0"/>
                      <a:pt x="142525" y="0"/>
                    </a:cubicBezTo>
                    <a:cubicBezTo>
                      <a:pt x="221239" y="0"/>
                      <a:pt x="285050" y="63811"/>
                      <a:pt x="285050" y="14252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27" name="Google Shape;2027;p14"/>
              <p:cNvSpPr/>
              <p:nvPr/>
            </p:nvSpPr>
            <p:spPr>
              <a:xfrm>
                <a:off x="3615064" y="3614731"/>
                <a:ext cx="308971" cy="309027"/>
              </a:xfrm>
              <a:custGeom>
                <a:avLst/>
                <a:gdLst/>
                <a:ahLst/>
                <a:cxnLst/>
                <a:rect l="l" t="t" r="r" b="b"/>
                <a:pathLst>
                  <a:path w="308971" h="309027" extrusionOk="0">
                    <a:moveTo>
                      <a:pt x="13670" y="218105"/>
                    </a:moveTo>
                    <a:cubicBezTo>
                      <a:pt x="-21368" y="140433"/>
                      <a:pt x="13290" y="48803"/>
                      <a:pt x="90867" y="13670"/>
                    </a:cubicBezTo>
                    <a:cubicBezTo>
                      <a:pt x="168539" y="-21368"/>
                      <a:pt x="260169" y="13290"/>
                      <a:pt x="295302" y="90867"/>
                    </a:cubicBezTo>
                    <a:cubicBezTo>
                      <a:pt x="330339" y="168539"/>
                      <a:pt x="295681" y="260169"/>
                      <a:pt x="218105" y="295302"/>
                    </a:cubicBezTo>
                    <a:cubicBezTo>
                      <a:pt x="140433" y="330434"/>
                      <a:pt x="48803" y="295776"/>
                      <a:pt x="13670" y="218105"/>
                    </a:cubicBezTo>
                    <a:close/>
                    <a:moveTo>
                      <a:pt x="273557" y="100742"/>
                    </a:moveTo>
                    <a:cubicBezTo>
                      <a:pt x="243932" y="35130"/>
                      <a:pt x="166450" y="5789"/>
                      <a:pt x="100742" y="35414"/>
                    </a:cubicBezTo>
                    <a:cubicBezTo>
                      <a:pt x="35035" y="65040"/>
                      <a:pt x="5789" y="142522"/>
                      <a:pt x="35415" y="208229"/>
                    </a:cubicBezTo>
                    <a:cubicBezTo>
                      <a:pt x="65040" y="273937"/>
                      <a:pt x="142522" y="303183"/>
                      <a:pt x="208229" y="273557"/>
                    </a:cubicBezTo>
                    <a:cubicBezTo>
                      <a:pt x="273937" y="243932"/>
                      <a:pt x="303183" y="166450"/>
                      <a:pt x="273557" y="10074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2028" name="Google Shape;2028;p14"/>
            <p:cNvSpPr/>
            <p:nvPr/>
          </p:nvSpPr>
          <p:spPr>
            <a:xfrm>
              <a:off x="3843308" y="3726563"/>
              <a:ext cx="182635" cy="33272"/>
            </a:xfrm>
            <a:custGeom>
              <a:avLst/>
              <a:gdLst/>
              <a:ahLst/>
              <a:cxnLst/>
              <a:rect l="l" t="t" r="r" b="b"/>
              <a:pathLst>
                <a:path w="182635" h="33272" extrusionOk="0">
                  <a:moveTo>
                    <a:pt x="1065" y="26227"/>
                  </a:moveTo>
                  <a:cubicBezTo>
                    <a:pt x="495" y="24898"/>
                    <a:pt x="115" y="23474"/>
                    <a:pt x="20" y="22049"/>
                  </a:cubicBezTo>
                  <a:cubicBezTo>
                    <a:pt x="-360" y="15498"/>
                    <a:pt x="4673" y="9800"/>
                    <a:pt x="11225" y="9421"/>
                  </a:cubicBezTo>
                  <a:lnTo>
                    <a:pt x="169986" y="20"/>
                  </a:lnTo>
                  <a:cubicBezTo>
                    <a:pt x="176538" y="-360"/>
                    <a:pt x="182140" y="4673"/>
                    <a:pt x="182615" y="11225"/>
                  </a:cubicBezTo>
                  <a:cubicBezTo>
                    <a:pt x="182995" y="17777"/>
                    <a:pt x="177963" y="23474"/>
                    <a:pt x="171411" y="23854"/>
                  </a:cubicBezTo>
                  <a:lnTo>
                    <a:pt x="12649" y="33254"/>
                  </a:lnTo>
                  <a:cubicBezTo>
                    <a:pt x="7616" y="33539"/>
                    <a:pt x="3058" y="30595"/>
                    <a:pt x="1065" y="262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29" name="Google Shape;2029;p14"/>
            <p:cNvSpPr/>
            <p:nvPr/>
          </p:nvSpPr>
          <p:spPr>
            <a:xfrm>
              <a:off x="3855384" y="3744526"/>
              <a:ext cx="166839" cy="55934"/>
            </a:xfrm>
            <a:custGeom>
              <a:avLst/>
              <a:gdLst/>
              <a:ahLst/>
              <a:cxnLst/>
              <a:rect l="l" t="t" r="r" b="b"/>
              <a:pathLst>
                <a:path w="166839" h="55934" extrusionOk="0">
                  <a:moveTo>
                    <a:pt x="1048" y="16810"/>
                  </a:moveTo>
                  <a:cubicBezTo>
                    <a:pt x="4" y="14531"/>
                    <a:pt x="-281" y="11872"/>
                    <a:pt x="288" y="9309"/>
                  </a:cubicBezTo>
                  <a:cubicBezTo>
                    <a:pt x="1713" y="2852"/>
                    <a:pt x="8170" y="-1136"/>
                    <a:pt x="14531" y="288"/>
                  </a:cubicBezTo>
                  <a:lnTo>
                    <a:pt x="157531" y="32382"/>
                  </a:lnTo>
                  <a:cubicBezTo>
                    <a:pt x="163988" y="33807"/>
                    <a:pt x="167976" y="40169"/>
                    <a:pt x="166552" y="46625"/>
                  </a:cubicBezTo>
                  <a:cubicBezTo>
                    <a:pt x="165127" y="53082"/>
                    <a:pt x="158670" y="57070"/>
                    <a:pt x="152309" y="55646"/>
                  </a:cubicBezTo>
                  <a:lnTo>
                    <a:pt x="9309" y="23552"/>
                  </a:lnTo>
                  <a:cubicBezTo>
                    <a:pt x="5511" y="22697"/>
                    <a:pt x="2567" y="20134"/>
                    <a:pt x="1048" y="1681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0" name="Google Shape;2030;p14"/>
            <p:cNvSpPr/>
            <p:nvPr/>
          </p:nvSpPr>
          <p:spPr>
            <a:xfrm>
              <a:off x="3855311" y="3773011"/>
              <a:ext cx="128691" cy="65051"/>
            </a:xfrm>
            <a:custGeom>
              <a:avLst/>
              <a:gdLst/>
              <a:ahLst/>
              <a:cxnLst/>
              <a:rect l="l" t="t" r="r" b="b"/>
              <a:pathLst>
                <a:path w="128691" h="65051" extrusionOk="0">
                  <a:moveTo>
                    <a:pt x="1026" y="16906"/>
                  </a:moveTo>
                  <a:cubicBezTo>
                    <a:pt x="-208" y="14057"/>
                    <a:pt x="-398" y="10734"/>
                    <a:pt x="836" y="7601"/>
                  </a:cubicBezTo>
                  <a:cubicBezTo>
                    <a:pt x="3210" y="1429"/>
                    <a:pt x="10142" y="-1610"/>
                    <a:pt x="16314" y="859"/>
                  </a:cubicBezTo>
                  <a:lnTo>
                    <a:pt x="121142" y="41974"/>
                  </a:lnTo>
                  <a:cubicBezTo>
                    <a:pt x="127219" y="44347"/>
                    <a:pt x="130257" y="51279"/>
                    <a:pt x="127884" y="57451"/>
                  </a:cubicBezTo>
                  <a:cubicBezTo>
                    <a:pt x="125510" y="63623"/>
                    <a:pt x="118578" y="66661"/>
                    <a:pt x="112406" y="64193"/>
                  </a:cubicBezTo>
                  <a:lnTo>
                    <a:pt x="7578" y="23078"/>
                  </a:lnTo>
                  <a:cubicBezTo>
                    <a:pt x="4539" y="21938"/>
                    <a:pt x="2261" y="19660"/>
                    <a:pt x="1026" y="1690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1" name="Google Shape;2031;p14"/>
            <p:cNvSpPr/>
            <p:nvPr/>
          </p:nvSpPr>
          <p:spPr>
            <a:xfrm>
              <a:off x="3813703" y="3815600"/>
              <a:ext cx="118778" cy="95469"/>
            </a:xfrm>
            <a:custGeom>
              <a:avLst/>
              <a:gdLst/>
              <a:ahLst/>
              <a:cxnLst/>
              <a:rect l="l" t="t" r="r" b="b"/>
              <a:pathLst>
                <a:path w="118778" h="95469" extrusionOk="0">
                  <a:moveTo>
                    <a:pt x="0" y="26446"/>
                  </a:moveTo>
                  <a:lnTo>
                    <a:pt x="12818" y="5651"/>
                  </a:lnTo>
                  <a:cubicBezTo>
                    <a:pt x="16332" y="49"/>
                    <a:pt x="23643" y="-1660"/>
                    <a:pt x="29245" y="1758"/>
                  </a:cubicBezTo>
                  <a:cubicBezTo>
                    <a:pt x="34848" y="5176"/>
                    <a:pt x="36652" y="12583"/>
                    <a:pt x="33139" y="18185"/>
                  </a:cubicBezTo>
                  <a:lnTo>
                    <a:pt x="32474" y="19324"/>
                  </a:lnTo>
                  <a:lnTo>
                    <a:pt x="113469" y="73543"/>
                  </a:lnTo>
                  <a:cubicBezTo>
                    <a:pt x="118976" y="77246"/>
                    <a:pt x="120401" y="84652"/>
                    <a:pt x="116792" y="90159"/>
                  </a:cubicBezTo>
                  <a:cubicBezTo>
                    <a:pt x="113089" y="95667"/>
                    <a:pt x="105683" y="97091"/>
                    <a:pt x="100176" y="93483"/>
                  </a:cubicBezTo>
                  <a:lnTo>
                    <a:pt x="0" y="2644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2" name="Google Shape;2032;p14"/>
            <p:cNvSpPr/>
            <p:nvPr/>
          </p:nvSpPr>
          <p:spPr>
            <a:xfrm>
              <a:off x="3747673" y="3830272"/>
              <a:ext cx="115440" cy="170900"/>
            </a:xfrm>
            <a:custGeom>
              <a:avLst/>
              <a:gdLst/>
              <a:ahLst/>
              <a:cxnLst/>
              <a:rect l="l" t="t" r="r" b="b"/>
              <a:pathLst>
                <a:path w="115440" h="170900" extrusionOk="0">
                  <a:moveTo>
                    <a:pt x="1367" y="127807"/>
                  </a:moveTo>
                  <a:cubicBezTo>
                    <a:pt x="892" y="126668"/>
                    <a:pt x="512" y="125528"/>
                    <a:pt x="418" y="124199"/>
                  </a:cubicBezTo>
                  <a:cubicBezTo>
                    <a:pt x="-3476" y="88686"/>
                    <a:pt x="20642" y="52984"/>
                    <a:pt x="40013" y="24308"/>
                  </a:cubicBezTo>
                  <a:lnTo>
                    <a:pt x="56345" y="0"/>
                  </a:lnTo>
                  <a:lnTo>
                    <a:pt x="114646" y="154774"/>
                  </a:lnTo>
                  <a:cubicBezTo>
                    <a:pt x="117020" y="160946"/>
                    <a:pt x="113887" y="167877"/>
                    <a:pt x="107715" y="170156"/>
                  </a:cubicBezTo>
                  <a:cubicBezTo>
                    <a:pt x="101543" y="172435"/>
                    <a:pt x="94801" y="169302"/>
                    <a:pt x="92332" y="163225"/>
                  </a:cubicBezTo>
                  <a:lnTo>
                    <a:pt x="50363" y="51939"/>
                  </a:lnTo>
                  <a:cubicBezTo>
                    <a:pt x="35740" y="74348"/>
                    <a:pt x="21782" y="99606"/>
                    <a:pt x="24251" y="121635"/>
                  </a:cubicBezTo>
                  <a:cubicBezTo>
                    <a:pt x="25010" y="128187"/>
                    <a:pt x="20263" y="134074"/>
                    <a:pt x="13711" y="134834"/>
                  </a:cubicBezTo>
                  <a:cubicBezTo>
                    <a:pt x="8299" y="135308"/>
                    <a:pt x="3456" y="132365"/>
                    <a:pt x="1367" y="1278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3" name="Google Shape;2033;p14"/>
            <p:cNvSpPr/>
            <p:nvPr/>
          </p:nvSpPr>
          <p:spPr>
            <a:xfrm>
              <a:off x="3654637" y="3825893"/>
              <a:ext cx="88866" cy="111498"/>
            </a:xfrm>
            <a:custGeom>
              <a:avLst/>
              <a:gdLst/>
              <a:ahLst/>
              <a:cxnLst/>
              <a:rect l="l" t="t" r="r" b="b"/>
              <a:pathLst>
                <a:path w="88866" h="111498" extrusionOk="0">
                  <a:moveTo>
                    <a:pt x="1064" y="104460"/>
                  </a:moveTo>
                  <a:cubicBezTo>
                    <a:pt x="-645" y="100662"/>
                    <a:pt x="-360" y="96009"/>
                    <a:pt x="2393" y="92401"/>
                  </a:cubicBezTo>
                  <a:lnTo>
                    <a:pt x="67341" y="4854"/>
                  </a:lnTo>
                  <a:cubicBezTo>
                    <a:pt x="71235" y="-463"/>
                    <a:pt x="78736" y="-1603"/>
                    <a:pt x="84053" y="2385"/>
                  </a:cubicBezTo>
                  <a:cubicBezTo>
                    <a:pt x="89370" y="6279"/>
                    <a:pt x="90415" y="13780"/>
                    <a:pt x="86522" y="19097"/>
                  </a:cubicBezTo>
                  <a:lnTo>
                    <a:pt x="21574" y="106644"/>
                  </a:lnTo>
                  <a:cubicBezTo>
                    <a:pt x="17681" y="111961"/>
                    <a:pt x="10179" y="113101"/>
                    <a:pt x="4862" y="109113"/>
                  </a:cubicBezTo>
                  <a:cubicBezTo>
                    <a:pt x="3058" y="107879"/>
                    <a:pt x="1823" y="106264"/>
                    <a:pt x="1064" y="10446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4" name="Google Shape;2034;p14"/>
            <p:cNvSpPr/>
            <p:nvPr/>
          </p:nvSpPr>
          <p:spPr>
            <a:xfrm>
              <a:off x="3584062" y="3837946"/>
              <a:ext cx="126254" cy="89402"/>
            </a:xfrm>
            <a:custGeom>
              <a:avLst/>
              <a:gdLst/>
              <a:ahLst/>
              <a:cxnLst/>
              <a:rect l="l" t="t" r="r" b="b"/>
              <a:pathLst>
                <a:path w="126254" h="89402" extrusionOk="0">
                  <a:moveTo>
                    <a:pt x="1088" y="82342"/>
                  </a:moveTo>
                  <a:cubicBezTo>
                    <a:pt x="803" y="81677"/>
                    <a:pt x="519" y="81013"/>
                    <a:pt x="328" y="80253"/>
                  </a:cubicBezTo>
                  <a:cubicBezTo>
                    <a:pt x="-1191" y="73796"/>
                    <a:pt x="2702" y="67339"/>
                    <a:pt x="9064" y="65820"/>
                  </a:cubicBezTo>
                  <a:cubicBezTo>
                    <a:pt x="46761" y="56610"/>
                    <a:pt x="80754" y="34865"/>
                    <a:pt x="104967" y="4480"/>
                  </a:cubicBezTo>
                  <a:cubicBezTo>
                    <a:pt x="109050" y="-647"/>
                    <a:pt x="116552" y="-1502"/>
                    <a:pt x="121774" y="2581"/>
                  </a:cubicBezTo>
                  <a:cubicBezTo>
                    <a:pt x="126901" y="6664"/>
                    <a:pt x="127756" y="14166"/>
                    <a:pt x="123673" y="19388"/>
                  </a:cubicBezTo>
                  <a:cubicBezTo>
                    <a:pt x="96231" y="53856"/>
                    <a:pt x="57585" y="78639"/>
                    <a:pt x="14762" y="89084"/>
                  </a:cubicBezTo>
                  <a:cubicBezTo>
                    <a:pt x="9159" y="90413"/>
                    <a:pt x="3367" y="87469"/>
                    <a:pt x="1088" y="8234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5" name="Google Shape;2035;p14"/>
            <p:cNvSpPr/>
            <p:nvPr/>
          </p:nvSpPr>
          <p:spPr>
            <a:xfrm>
              <a:off x="3518620" y="3747833"/>
              <a:ext cx="211524" cy="117557"/>
            </a:xfrm>
            <a:custGeom>
              <a:avLst/>
              <a:gdLst/>
              <a:ahLst/>
              <a:cxnLst/>
              <a:rect l="l" t="t" r="r" b="b"/>
              <a:pathLst>
                <a:path w="211524" h="117557" extrusionOk="0">
                  <a:moveTo>
                    <a:pt x="1108" y="110545"/>
                  </a:moveTo>
                  <a:cubicBezTo>
                    <a:pt x="1108" y="110545"/>
                    <a:pt x="1108" y="110450"/>
                    <a:pt x="1013" y="110450"/>
                  </a:cubicBezTo>
                  <a:cubicBezTo>
                    <a:pt x="-1646" y="104373"/>
                    <a:pt x="1108" y="97347"/>
                    <a:pt x="7185" y="94688"/>
                  </a:cubicBezTo>
                  <a:lnTo>
                    <a:pt x="159015" y="28031"/>
                  </a:lnTo>
                  <a:cubicBezTo>
                    <a:pt x="122268" y="22998"/>
                    <a:pt x="85046" y="22523"/>
                    <a:pt x="48110" y="26606"/>
                  </a:cubicBezTo>
                  <a:cubicBezTo>
                    <a:pt x="41558" y="27366"/>
                    <a:pt x="35671" y="22618"/>
                    <a:pt x="34911" y="16067"/>
                  </a:cubicBezTo>
                  <a:cubicBezTo>
                    <a:pt x="34152" y="9515"/>
                    <a:pt x="38899" y="3628"/>
                    <a:pt x="45451" y="2868"/>
                  </a:cubicBezTo>
                  <a:cubicBezTo>
                    <a:pt x="91123" y="-2164"/>
                    <a:pt x="137081" y="-550"/>
                    <a:pt x="182184" y="7521"/>
                  </a:cubicBezTo>
                  <a:cubicBezTo>
                    <a:pt x="186457" y="6856"/>
                    <a:pt x="191204" y="7711"/>
                    <a:pt x="196047" y="8565"/>
                  </a:cubicBezTo>
                  <a:cubicBezTo>
                    <a:pt x="197946" y="8945"/>
                    <a:pt x="201174" y="9515"/>
                    <a:pt x="202219" y="9515"/>
                  </a:cubicBezTo>
                  <a:cubicBezTo>
                    <a:pt x="202219" y="9515"/>
                    <a:pt x="201364" y="9515"/>
                    <a:pt x="200225" y="9990"/>
                  </a:cubicBezTo>
                  <a:lnTo>
                    <a:pt x="211524" y="30879"/>
                  </a:lnTo>
                  <a:cubicBezTo>
                    <a:pt x="210480" y="31544"/>
                    <a:pt x="209435" y="32019"/>
                    <a:pt x="208391" y="32399"/>
                  </a:cubicBezTo>
                  <a:lnTo>
                    <a:pt x="16680" y="116527"/>
                  </a:lnTo>
                  <a:cubicBezTo>
                    <a:pt x="10793" y="119186"/>
                    <a:pt x="3766" y="116527"/>
                    <a:pt x="1108" y="1105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6" name="Google Shape;2036;p14"/>
            <p:cNvSpPr/>
            <p:nvPr/>
          </p:nvSpPr>
          <p:spPr>
            <a:xfrm>
              <a:off x="3636615" y="3778332"/>
              <a:ext cx="172530" cy="256271"/>
            </a:xfrm>
            <a:custGeom>
              <a:avLst/>
              <a:gdLst/>
              <a:ahLst/>
              <a:cxnLst/>
              <a:rect l="l" t="t" r="r" b="b"/>
              <a:pathLst>
                <a:path w="172530" h="256271" extrusionOk="0">
                  <a:moveTo>
                    <a:pt x="1045" y="158762"/>
                  </a:moveTo>
                  <a:cubicBezTo>
                    <a:pt x="-1044" y="154014"/>
                    <a:pt x="0" y="148317"/>
                    <a:pt x="4178" y="144804"/>
                  </a:cubicBezTo>
                  <a:lnTo>
                    <a:pt x="172530" y="0"/>
                  </a:lnTo>
                  <a:lnTo>
                    <a:pt x="163604" y="36272"/>
                  </a:lnTo>
                  <a:cubicBezTo>
                    <a:pt x="149172" y="94858"/>
                    <a:pt x="117077" y="186203"/>
                    <a:pt x="73779" y="250962"/>
                  </a:cubicBezTo>
                  <a:cubicBezTo>
                    <a:pt x="70075" y="256469"/>
                    <a:pt x="62669" y="257893"/>
                    <a:pt x="57257" y="254285"/>
                  </a:cubicBezTo>
                  <a:cubicBezTo>
                    <a:pt x="51750" y="250582"/>
                    <a:pt x="50230" y="243175"/>
                    <a:pt x="53934" y="237763"/>
                  </a:cubicBezTo>
                  <a:cubicBezTo>
                    <a:pt x="85363" y="190666"/>
                    <a:pt x="112709" y="124199"/>
                    <a:pt x="129896" y="68177"/>
                  </a:cubicBezTo>
                  <a:lnTo>
                    <a:pt x="19655" y="162940"/>
                  </a:lnTo>
                  <a:cubicBezTo>
                    <a:pt x="14623" y="167213"/>
                    <a:pt x="7121" y="166643"/>
                    <a:pt x="2849" y="161706"/>
                  </a:cubicBezTo>
                  <a:cubicBezTo>
                    <a:pt x="2089" y="160756"/>
                    <a:pt x="1519" y="159711"/>
                    <a:pt x="1045" y="15876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7" name="Google Shape;2037;p14"/>
            <p:cNvSpPr/>
            <p:nvPr/>
          </p:nvSpPr>
          <p:spPr>
            <a:xfrm>
              <a:off x="3793288" y="3793525"/>
              <a:ext cx="113420" cy="250590"/>
            </a:xfrm>
            <a:custGeom>
              <a:avLst/>
              <a:gdLst/>
              <a:ahLst/>
              <a:cxnLst/>
              <a:rect l="l" t="t" r="r" b="b"/>
              <a:pathLst>
                <a:path w="113420" h="250590" extrusionOk="0">
                  <a:moveTo>
                    <a:pt x="13673" y="243460"/>
                  </a:moveTo>
                  <a:cubicBezTo>
                    <a:pt x="13104" y="242131"/>
                    <a:pt x="12724" y="240707"/>
                    <a:pt x="12629" y="239187"/>
                  </a:cubicBezTo>
                  <a:lnTo>
                    <a:pt x="0" y="0"/>
                  </a:lnTo>
                  <a:lnTo>
                    <a:pt x="25448" y="49376"/>
                  </a:lnTo>
                  <a:cubicBezTo>
                    <a:pt x="36557" y="70930"/>
                    <a:pt x="52604" y="95238"/>
                    <a:pt x="68082" y="118786"/>
                  </a:cubicBezTo>
                  <a:cubicBezTo>
                    <a:pt x="83939" y="142810"/>
                    <a:pt x="100271" y="167687"/>
                    <a:pt x="111950" y="190381"/>
                  </a:cubicBezTo>
                  <a:cubicBezTo>
                    <a:pt x="115273" y="196363"/>
                    <a:pt x="112709" y="203485"/>
                    <a:pt x="106822" y="206523"/>
                  </a:cubicBezTo>
                  <a:cubicBezTo>
                    <a:pt x="100935" y="209562"/>
                    <a:pt x="93719" y="207283"/>
                    <a:pt x="90681" y="201396"/>
                  </a:cubicBezTo>
                  <a:cubicBezTo>
                    <a:pt x="79571" y="179841"/>
                    <a:pt x="63524" y="155533"/>
                    <a:pt x="48046" y="131985"/>
                  </a:cubicBezTo>
                  <a:cubicBezTo>
                    <a:pt x="41780" y="122490"/>
                    <a:pt x="35418" y="112805"/>
                    <a:pt x="29246" y="103119"/>
                  </a:cubicBezTo>
                  <a:lnTo>
                    <a:pt x="36367" y="238048"/>
                  </a:lnTo>
                  <a:cubicBezTo>
                    <a:pt x="36747" y="244600"/>
                    <a:pt x="31620" y="250297"/>
                    <a:pt x="25068" y="250582"/>
                  </a:cubicBezTo>
                  <a:cubicBezTo>
                    <a:pt x="20130" y="250772"/>
                    <a:pt x="15572" y="247828"/>
                    <a:pt x="13673" y="24346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8" name="Google Shape;2038;p14"/>
            <p:cNvSpPr/>
            <p:nvPr/>
          </p:nvSpPr>
          <p:spPr>
            <a:xfrm>
              <a:off x="3855939" y="3799477"/>
              <a:ext cx="132507" cy="83428"/>
            </a:xfrm>
            <a:custGeom>
              <a:avLst/>
              <a:gdLst/>
              <a:ahLst/>
              <a:cxnLst/>
              <a:rect l="l" t="t" r="r" b="b"/>
              <a:pathLst>
                <a:path w="132507" h="83428" extrusionOk="0">
                  <a:moveTo>
                    <a:pt x="1063" y="16836"/>
                  </a:moveTo>
                  <a:cubicBezTo>
                    <a:pt x="-456" y="13513"/>
                    <a:pt x="-362" y="9620"/>
                    <a:pt x="1442" y="6202"/>
                  </a:cubicBezTo>
                  <a:cubicBezTo>
                    <a:pt x="4576" y="410"/>
                    <a:pt x="11887" y="-1679"/>
                    <a:pt x="17680" y="1454"/>
                  </a:cubicBezTo>
                  <a:lnTo>
                    <a:pt x="126306" y="60990"/>
                  </a:lnTo>
                  <a:cubicBezTo>
                    <a:pt x="132098" y="64123"/>
                    <a:pt x="134187" y="71435"/>
                    <a:pt x="131054" y="77227"/>
                  </a:cubicBezTo>
                  <a:cubicBezTo>
                    <a:pt x="127920" y="83019"/>
                    <a:pt x="120609" y="85108"/>
                    <a:pt x="114817" y="81974"/>
                  </a:cubicBezTo>
                  <a:lnTo>
                    <a:pt x="6190" y="22439"/>
                  </a:lnTo>
                  <a:cubicBezTo>
                    <a:pt x="3816" y="21014"/>
                    <a:pt x="2012" y="19115"/>
                    <a:pt x="1063" y="1683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39" name="Google Shape;2039;p14"/>
            <p:cNvSpPr/>
            <p:nvPr/>
          </p:nvSpPr>
          <p:spPr>
            <a:xfrm>
              <a:off x="3835527" y="3613164"/>
              <a:ext cx="159896" cy="135588"/>
            </a:xfrm>
            <a:custGeom>
              <a:avLst/>
              <a:gdLst/>
              <a:ahLst/>
              <a:cxnLst/>
              <a:rect l="l" t="t" r="r" b="b"/>
              <a:pathLst>
                <a:path w="159896" h="135588" extrusionOk="0">
                  <a:moveTo>
                    <a:pt x="1059" y="128612"/>
                  </a:moveTo>
                  <a:cubicBezTo>
                    <a:pt x="-1125" y="123864"/>
                    <a:pt x="110" y="117977"/>
                    <a:pt x="4382" y="114464"/>
                  </a:cubicBezTo>
                  <a:lnTo>
                    <a:pt x="140356" y="2704"/>
                  </a:lnTo>
                  <a:cubicBezTo>
                    <a:pt x="145483" y="-1474"/>
                    <a:pt x="152984" y="-714"/>
                    <a:pt x="157162" y="4318"/>
                  </a:cubicBezTo>
                  <a:cubicBezTo>
                    <a:pt x="161340" y="9351"/>
                    <a:pt x="160675" y="16947"/>
                    <a:pt x="155548" y="21125"/>
                  </a:cubicBezTo>
                  <a:lnTo>
                    <a:pt x="19575" y="132885"/>
                  </a:lnTo>
                  <a:cubicBezTo>
                    <a:pt x="14447" y="137063"/>
                    <a:pt x="6946" y="136303"/>
                    <a:pt x="2768" y="131271"/>
                  </a:cubicBezTo>
                  <a:cubicBezTo>
                    <a:pt x="2104" y="130416"/>
                    <a:pt x="1534" y="129561"/>
                    <a:pt x="1059" y="12861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0" name="Google Shape;2040;p14"/>
            <p:cNvSpPr/>
            <p:nvPr/>
          </p:nvSpPr>
          <p:spPr>
            <a:xfrm>
              <a:off x="3791932" y="3581483"/>
              <a:ext cx="115270" cy="147485"/>
            </a:xfrm>
            <a:custGeom>
              <a:avLst/>
              <a:gdLst/>
              <a:ahLst/>
              <a:cxnLst/>
              <a:rect l="l" t="t" r="r" b="b"/>
              <a:pathLst>
                <a:path w="115270" h="147485" extrusionOk="0">
                  <a:moveTo>
                    <a:pt x="1070" y="140448"/>
                  </a:moveTo>
                  <a:cubicBezTo>
                    <a:pt x="-639" y="136649"/>
                    <a:pt x="-354" y="131997"/>
                    <a:pt x="2305" y="128388"/>
                  </a:cubicBezTo>
                  <a:lnTo>
                    <a:pt x="93745" y="4854"/>
                  </a:lnTo>
                  <a:cubicBezTo>
                    <a:pt x="97638" y="-463"/>
                    <a:pt x="105139" y="-1603"/>
                    <a:pt x="110457" y="2385"/>
                  </a:cubicBezTo>
                  <a:cubicBezTo>
                    <a:pt x="115774" y="6373"/>
                    <a:pt x="116819" y="13780"/>
                    <a:pt x="112925" y="19097"/>
                  </a:cubicBezTo>
                  <a:lnTo>
                    <a:pt x="21485" y="142631"/>
                  </a:lnTo>
                  <a:cubicBezTo>
                    <a:pt x="17593" y="147949"/>
                    <a:pt x="10091" y="149088"/>
                    <a:pt x="4774" y="145100"/>
                  </a:cubicBezTo>
                  <a:cubicBezTo>
                    <a:pt x="3159" y="143866"/>
                    <a:pt x="1925" y="142252"/>
                    <a:pt x="1070" y="14044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1" name="Google Shape;2041;p14"/>
            <p:cNvSpPr/>
            <p:nvPr/>
          </p:nvSpPr>
          <p:spPr>
            <a:xfrm>
              <a:off x="3794046" y="3517527"/>
              <a:ext cx="78590" cy="150342"/>
            </a:xfrm>
            <a:custGeom>
              <a:avLst/>
              <a:gdLst/>
              <a:ahLst/>
              <a:cxnLst/>
              <a:rect l="l" t="t" r="r" b="b"/>
              <a:pathLst>
                <a:path w="78590" h="150342" extrusionOk="0">
                  <a:moveTo>
                    <a:pt x="1046" y="143348"/>
                  </a:moveTo>
                  <a:cubicBezTo>
                    <a:pt x="-284" y="140404"/>
                    <a:pt x="-379" y="136891"/>
                    <a:pt x="951" y="133663"/>
                  </a:cubicBezTo>
                  <a:lnTo>
                    <a:pt x="55739" y="7185"/>
                  </a:lnTo>
                  <a:cubicBezTo>
                    <a:pt x="58398" y="1108"/>
                    <a:pt x="65424" y="-1646"/>
                    <a:pt x="71406" y="1013"/>
                  </a:cubicBezTo>
                  <a:cubicBezTo>
                    <a:pt x="77483" y="3672"/>
                    <a:pt x="80237" y="10603"/>
                    <a:pt x="77578" y="16680"/>
                  </a:cubicBezTo>
                  <a:lnTo>
                    <a:pt x="22790" y="143158"/>
                  </a:lnTo>
                  <a:cubicBezTo>
                    <a:pt x="20131" y="149235"/>
                    <a:pt x="13105" y="151989"/>
                    <a:pt x="7123" y="149330"/>
                  </a:cubicBezTo>
                  <a:cubicBezTo>
                    <a:pt x="4274" y="148096"/>
                    <a:pt x="2185" y="145912"/>
                    <a:pt x="1046" y="14334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2" name="Google Shape;2042;p14"/>
            <p:cNvSpPr/>
            <p:nvPr/>
          </p:nvSpPr>
          <p:spPr>
            <a:xfrm>
              <a:off x="3720762" y="3507620"/>
              <a:ext cx="57143" cy="196558"/>
            </a:xfrm>
            <a:custGeom>
              <a:avLst/>
              <a:gdLst/>
              <a:ahLst/>
              <a:cxnLst/>
              <a:rect l="l" t="t" r="r" b="b"/>
              <a:pathLst>
                <a:path w="57143" h="196558" extrusionOk="0">
                  <a:moveTo>
                    <a:pt x="1026" y="189528"/>
                  </a:moveTo>
                  <a:cubicBezTo>
                    <a:pt x="-208" y="186679"/>
                    <a:pt x="-398" y="183356"/>
                    <a:pt x="836" y="180222"/>
                  </a:cubicBezTo>
                  <a:cubicBezTo>
                    <a:pt x="22011" y="126384"/>
                    <a:pt x="32931" y="69697"/>
                    <a:pt x="33215" y="11870"/>
                  </a:cubicBezTo>
                  <a:cubicBezTo>
                    <a:pt x="33215" y="5319"/>
                    <a:pt x="38628" y="-94"/>
                    <a:pt x="45274" y="1"/>
                  </a:cubicBezTo>
                  <a:cubicBezTo>
                    <a:pt x="51921" y="1"/>
                    <a:pt x="57144" y="5414"/>
                    <a:pt x="57144" y="12060"/>
                  </a:cubicBezTo>
                  <a:cubicBezTo>
                    <a:pt x="56764" y="72830"/>
                    <a:pt x="45274" y="132366"/>
                    <a:pt x="23055" y="188958"/>
                  </a:cubicBezTo>
                  <a:cubicBezTo>
                    <a:pt x="20682" y="195130"/>
                    <a:pt x="13750" y="198169"/>
                    <a:pt x="7578" y="195700"/>
                  </a:cubicBezTo>
                  <a:cubicBezTo>
                    <a:pt x="4539" y="194561"/>
                    <a:pt x="2261" y="192282"/>
                    <a:pt x="1026" y="18952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3" name="Google Shape;2043;p14"/>
            <p:cNvSpPr/>
            <p:nvPr/>
          </p:nvSpPr>
          <p:spPr>
            <a:xfrm>
              <a:off x="3652948" y="3498403"/>
              <a:ext cx="82607" cy="190103"/>
            </a:xfrm>
            <a:custGeom>
              <a:avLst/>
              <a:gdLst/>
              <a:ahLst/>
              <a:cxnLst/>
              <a:rect l="l" t="t" r="r" b="b"/>
              <a:pathLst>
                <a:path w="82607" h="190103" extrusionOk="0">
                  <a:moveTo>
                    <a:pt x="42063" y="180608"/>
                  </a:moveTo>
                  <a:cubicBezTo>
                    <a:pt x="41208" y="178804"/>
                    <a:pt x="40923" y="176810"/>
                    <a:pt x="41018" y="174721"/>
                  </a:cubicBezTo>
                  <a:cubicBezTo>
                    <a:pt x="41398" y="169878"/>
                    <a:pt x="44627" y="165985"/>
                    <a:pt x="48994" y="164466"/>
                  </a:cubicBezTo>
                  <a:lnTo>
                    <a:pt x="568" y="15674"/>
                  </a:lnTo>
                  <a:cubicBezTo>
                    <a:pt x="-1426" y="9408"/>
                    <a:pt x="1993" y="2666"/>
                    <a:pt x="8259" y="577"/>
                  </a:cubicBezTo>
                  <a:cubicBezTo>
                    <a:pt x="14526" y="-1417"/>
                    <a:pt x="21173" y="1906"/>
                    <a:pt x="23357" y="8268"/>
                  </a:cubicBezTo>
                  <a:lnTo>
                    <a:pt x="82608" y="190104"/>
                  </a:lnTo>
                  <a:lnTo>
                    <a:pt x="52128" y="187635"/>
                  </a:lnTo>
                  <a:cubicBezTo>
                    <a:pt x="47475" y="187160"/>
                    <a:pt x="43772" y="184406"/>
                    <a:pt x="42063" y="18060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4" name="Google Shape;2044;p14"/>
            <p:cNvSpPr/>
            <p:nvPr/>
          </p:nvSpPr>
          <p:spPr>
            <a:xfrm>
              <a:off x="3592232" y="3583981"/>
              <a:ext cx="110909" cy="124115"/>
            </a:xfrm>
            <a:custGeom>
              <a:avLst/>
              <a:gdLst/>
              <a:ahLst/>
              <a:cxnLst/>
              <a:rect l="l" t="t" r="r" b="b"/>
              <a:pathLst>
                <a:path w="110909" h="124115" extrusionOk="0">
                  <a:moveTo>
                    <a:pt x="1084" y="16884"/>
                  </a:moveTo>
                  <a:cubicBezTo>
                    <a:pt x="-625" y="13181"/>
                    <a:pt x="-340" y="8718"/>
                    <a:pt x="2129" y="5110"/>
                  </a:cubicBezTo>
                  <a:cubicBezTo>
                    <a:pt x="5927" y="-302"/>
                    <a:pt x="13333" y="-1632"/>
                    <a:pt x="18746" y="2166"/>
                  </a:cubicBezTo>
                  <a:cubicBezTo>
                    <a:pt x="57107" y="28943"/>
                    <a:pt x="88441" y="65120"/>
                    <a:pt x="109521" y="106805"/>
                  </a:cubicBezTo>
                  <a:cubicBezTo>
                    <a:pt x="112749" y="112597"/>
                    <a:pt x="110091" y="119908"/>
                    <a:pt x="104204" y="122852"/>
                  </a:cubicBezTo>
                  <a:cubicBezTo>
                    <a:pt x="98317" y="125796"/>
                    <a:pt x="91100" y="123422"/>
                    <a:pt x="88156" y="117535"/>
                  </a:cubicBezTo>
                  <a:cubicBezTo>
                    <a:pt x="68881" y="79363"/>
                    <a:pt x="40205" y="46225"/>
                    <a:pt x="5072" y="21727"/>
                  </a:cubicBezTo>
                  <a:cubicBezTo>
                    <a:pt x="3268" y="20492"/>
                    <a:pt x="1939" y="18783"/>
                    <a:pt x="1084" y="168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5" name="Google Shape;2045;p14"/>
            <p:cNvSpPr/>
            <p:nvPr/>
          </p:nvSpPr>
          <p:spPr>
            <a:xfrm>
              <a:off x="3530077" y="3664097"/>
              <a:ext cx="201301" cy="81487"/>
            </a:xfrm>
            <a:custGeom>
              <a:avLst/>
              <a:gdLst/>
              <a:ahLst/>
              <a:cxnLst/>
              <a:rect l="l" t="t" r="r" b="b"/>
              <a:pathLst>
                <a:path w="201301" h="81487" extrusionOk="0">
                  <a:moveTo>
                    <a:pt x="1045" y="74545"/>
                  </a:moveTo>
                  <a:cubicBezTo>
                    <a:pt x="380" y="73026"/>
                    <a:pt x="0" y="71317"/>
                    <a:pt x="0" y="69512"/>
                  </a:cubicBezTo>
                  <a:cubicBezTo>
                    <a:pt x="0" y="62961"/>
                    <a:pt x="5412" y="57643"/>
                    <a:pt x="12059" y="57643"/>
                  </a:cubicBezTo>
                  <a:cubicBezTo>
                    <a:pt x="35418" y="57833"/>
                    <a:pt x="56023" y="55554"/>
                    <a:pt x="77767" y="53180"/>
                  </a:cubicBezTo>
                  <a:cubicBezTo>
                    <a:pt x="84224" y="52516"/>
                    <a:pt x="90775" y="51756"/>
                    <a:pt x="97422" y="51091"/>
                  </a:cubicBezTo>
                  <a:lnTo>
                    <a:pt x="36367" y="22795"/>
                  </a:lnTo>
                  <a:cubicBezTo>
                    <a:pt x="30385" y="20042"/>
                    <a:pt x="27726" y="12920"/>
                    <a:pt x="30575" y="6938"/>
                  </a:cubicBezTo>
                  <a:cubicBezTo>
                    <a:pt x="33424" y="956"/>
                    <a:pt x="40450" y="-1703"/>
                    <a:pt x="46432" y="1146"/>
                  </a:cubicBezTo>
                  <a:lnTo>
                    <a:pt x="201301" y="72836"/>
                  </a:lnTo>
                  <a:lnTo>
                    <a:pt x="146133" y="72456"/>
                  </a:lnTo>
                  <a:cubicBezTo>
                    <a:pt x="122775" y="72266"/>
                    <a:pt x="102170" y="74545"/>
                    <a:pt x="80425" y="76919"/>
                  </a:cubicBezTo>
                  <a:cubicBezTo>
                    <a:pt x="58871" y="79293"/>
                    <a:pt x="36652" y="81666"/>
                    <a:pt x="11964" y="81476"/>
                  </a:cubicBezTo>
                  <a:cubicBezTo>
                    <a:pt x="7027" y="81572"/>
                    <a:pt x="2849" y="78723"/>
                    <a:pt x="1045" y="745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6" name="Google Shape;2046;p14"/>
            <p:cNvSpPr/>
            <p:nvPr/>
          </p:nvSpPr>
          <p:spPr>
            <a:xfrm>
              <a:off x="3538265" y="3775291"/>
              <a:ext cx="154471" cy="47909"/>
            </a:xfrm>
            <a:custGeom>
              <a:avLst/>
              <a:gdLst/>
              <a:ahLst/>
              <a:cxnLst/>
              <a:rect l="l" t="t" r="r" b="b"/>
              <a:pathLst>
                <a:path w="154471" h="47909" extrusionOk="0">
                  <a:moveTo>
                    <a:pt x="1117" y="40833"/>
                  </a:moveTo>
                  <a:cubicBezTo>
                    <a:pt x="1022" y="40738"/>
                    <a:pt x="1022" y="40643"/>
                    <a:pt x="928" y="40548"/>
                  </a:cubicBezTo>
                  <a:cubicBezTo>
                    <a:pt x="-1636" y="34471"/>
                    <a:pt x="1307" y="27444"/>
                    <a:pt x="7384" y="24881"/>
                  </a:cubicBezTo>
                  <a:cubicBezTo>
                    <a:pt x="49924" y="7124"/>
                    <a:pt x="96830" y="-1421"/>
                    <a:pt x="142883" y="193"/>
                  </a:cubicBezTo>
                  <a:cubicBezTo>
                    <a:pt x="149434" y="478"/>
                    <a:pt x="154657" y="5985"/>
                    <a:pt x="154467" y="12537"/>
                  </a:cubicBezTo>
                  <a:cubicBezTo>
                    <a:pt x="154277" y="19088"/>
                    <a:pt x="148675" y="24311"/>
                    <a:pt x="142123" y="24121"/>
                  </a:cubicBezTo>
                  <a:cubicBezTo>
                    <a:pt x="99489" y="22697"/>
                    <a:pt x="56095" y="30578"/>
                    <a:pt x="16690" y="47005"/>
                  </a:cubicBezTo>
                  <a:cubicBezTo>
                    <a:pt x="10613" y="49473"/>
                    <a:pt x="3776" y="46720"/>
                    <a:pt x="1117" y="4083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7" name="Google Shape;2047;p14"/>
            <p:cNvSpPr/>
            <p:nvPr/>
          </p:nvSpPr>
          <p:spPr>
            <a:xfrm>
              <a:off x="3631656" y="3831299"/>
              <a:ext cx="100973" cy="120340"/>
            </a:xfrm>
            <a:custGeom>
              <a:avLst/>
              <a:gdLst/>
              <a:ahLst/>
              <a:cxnLst/>
              <a:rect l="l" t="t" r="r" b="b"/>
              <a:pathLst>
                <a:path w="100973" h="120340" extrusionOk="0">
                  <a:moveTo>
                    <a:pt x="1065" y="113297"/>
                  </a:moveTo>
                  <a:cubicBezTo>
                    <a:pt x="-739" y="109309"/>
                    <a:pt x="-264" y="104561"/>
                    <a:pt x="2585" y="100953"/>
                  </a:cubicBezTo>
                  <a:lnTo>
                    <a:pt x="79687" y="4480"/>
                  </a:lnTo>
                  <a:cubicBezTo>
                    <a:pt x="83770" y="-647"/>
                    <a:pt x="91366" y="-1502"/>
                    <a:pt x="96493" y="2581"/>
                  </a:cubicBezTo>
                  <a:cubicBezTo>
                    <a:pt x="101621" y="6759"/>
                    <a:pt x="102476" y="14260"/>
                    <a:pt x="98392" y="19388"/>
                  </a:cubicBezTo>
                  <a:lnTo>
                    <a:pt x="21290" y="115861"/>
                  </a:lnTo>
                  <a:cubicBezTo>
                    <a:pt x="17207" y="120988"/>
                    <a:pt x="9611" y="121843"/>
                    <a:pt x="4484" y="117760"/>
                  </a:cubicBezTo>
                  <a:cubicBezTo>
                    <a:pt x="2964" y="116525"/>
                    <a:pt x="1825" y="115006"/>
                    <a:pt x="1065" y="113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8" name="Google Shape;2048;p14"/>
            <p:cNvSpPr/>
            <p:nvPr/>
          </p:nvSpPr>
          <p:spPr>
            <a:xfrm>
              <a:off x="3738771" y="3889232"/>
              <a:ext cx="63828" cy="139973"/>
            </a:xfrm>
            <a:custGeom>
              <a:avLst/>
              <a:gdLst/>
              <a:ahLst/>
              <a:cxnLst/>
              <a:rect l="l" t="t" r="r" b="b"/>
              <a:pathLst>
                <a:path w="63828" h="139973" extrusionOk="0">
                  <a:moveTo>
                    <a:pt x="1058" y="132941"/>
                  </a:moveTo>
                  <a:cubicBezTo>
                    <a:pt x="-176" y="130282"/>
                    <a:pt x="-367" y="127149"/>
                    <a:pt x="678" y="124110"/>
                  </a:cubicBezTo>
                  <a:lnTo>
                    <a:pt x="40558" y="8078"/>
                  </a:lnTo>
                  <a:cubicBezTo>
                    <a:pt x="42742" y="1811"/>
                    <a:pt x="49484" y="-1513"/>
                    <a:pt x="55751" y="671"/>
                  </a:cubicBezTo>
                  <a:cubicBezTo>
                    <a:pt x="62018" y="2855"/>
                    <a:pt x="65341" y="9597"/>
                    <a:pt x="63157" y="15864"/>
                  </a:cubicBezTo>
                  <a:lnTo>
                    <a:pt x="23277" y="131896"/>
                  </a:lnTo>
                  <a:cubicBezTo>
                    <a:pt x="21093" y="138163"/>
                    <a:pt x="14351" y="141487"/>
                    <a:pt x="8084" y="139303"/>
                  </a:cubicBezTo>
                  <a:cubicBezTo>
                    <a:pt x="4761" y="138258"/>
                    <a:pt x="2387" y="135885"/>
                    <a:pt x="1058" y="13294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49" name="Google Shape;2049;p14"/>
            <p:cNvSpPr/>
            <p:nvPr/>
          </p:nvSpPr>
          <p:spPr>
            <a:xfrm>
              <a:off x="3819680" y="3597988"/>
              <a:ext cx="125181" cy="143341"/>
            </a:xfrm>
            <a:custGeom>
              <a:avLst/>
              <a:gdLst/>
              <a:ahLst/>
              <a:cxnLst/>
              <a:rect l="l" t="t" r="r" b="b"/>
              <a:pathLst>
                <a:path w="125181" h="143341" extrusionOk="0">
                  <a:moveTo>
                    <a:pt x="1049" y="136381"/>
                  </a:moveTo>
                  <a:cubicBezTo>
                    <a:pt x="-755" y="132298"/>
                    <a:pt x="-281" y="127361"/>
                    <a:pt x="2853" y="123753"/>
                  </a:cubicBezTo>
                  <a:lnTo>
                    <a:pt x="104168" y="4207"/>
                  </a:lnTo>
                  <a:cubicBezTo>
                    <a:pt x="108441" y="-826"/>
                    <a:pt x="115942" y="-1396"/>
                    <a:pt x="120975" y="2782"/>
                  </a:cubicBezTo>
                  <a:cubicBezTo>
                    <a:pt x="126007" y="7055"/>
                    <a:pt x="126577" y="14556"/>
                    <a:pt x="122399" y="19589"/>
                  </a:cubicBezTo>
                  <a:lnTo>
                    <a:pt x="21084" y="139135"/>
                  </a:lnTo>
                  <a:cubicBezTo>
                    <a:pt x="16811" y="144168"/>
                    <a:pt x="9310" y="144737"/>
                    <a:pt x="4277" y="140559"/>
                  </a:cubicBezTo>
                  <a:cubicBezTo>
                    <a:pt x="2853" y="139420"/>
                    <a:pt x="1808" y="137996"/>
                    <a:pt x="1049" y="13638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0" name="Google Shape;2050;p14"/>
            <p:cNvSpPr/>
            <p:nvPr/>
          </p:nvSpPr>
          <p:spPr>
            <a:xfrm>
              <a:off x="3866402" y="3666999"/>
              <a:ext cx="153492" cy="89828"/>
            </a:xfrm>
            <a:custGeom>
              <a:avLst/>
              <a:gdLst/>
              <a:ahLst/>
              <a:cxnLst/>
              <a:rect l="l" t="t" r="r" b="b"/>
              <a:pathLst>
                <a:path w="153492" h="89828" extrusionOk="0">
                  <a:moveTo>
                    <a:pt x="1044" y="82848"/>
                  </a:moveTo>
                  <a:cubicBezTo>
                    <a:pt x="-1520" y="77056"/>
                    <a:pt x="759" y="70219"/>
                    <a:pt x="6551" y="67276"/>
                  </a:cubicBezTo>
                  <a:lnTo>
                    <a:pt x="136163" y="1283"/>
                  </a:lnTo>
                  <a:cubicBezTo>
                    <a:pt x="142050" y="-1661"/>
                    <a:pt x="149266" y="618"/>
                    <a:pt x="152210" y="6505"/>
                  </a:cubicBezTo>
                  <a:cubicBezTo>
                    <a:pt x="155153" y="12393"/>
                    <a:pt x="152874" y="19609"/>
                    <a:pt x="146987" y="22553"/>
                  </a:cubicBezTo>
                  <a:lnTo>
                    <a:pt x="17376" y="88545"/>
                  </a:lnTo>
                  <a:cubicBezTo>
                    <a:pt x="11489" y="91489"/>
                    <a:pt x="4273" y="89210"/>
                    <a:pt x="1329" y="83323"/>
                  </a:cubicBezTo>
                  <a:cubicBezTo>
                    <a:pt x="1234" y="83228"/>
                    <a:pt x="1139" y="83038"/>
                    <a:pt x="1044" y="8284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1" name="Google Shape;2051;p14"/>
            <p:cNvSpPr/>
            <p:nvPr/>
          </p:nvSpPr>
          <p:spPr>
            <a:xfrm>
              <a:off x="3660317" y="3840042"/>
              <a:ext cx="89016" cy="154603"/>
            </a:xfrm>
            <a:custGeom>
              <a:avLst/>
              <a:gdLst/>
              <a:ahLst/>
              <a:cxnLst/>
              <a:rect l="l" t="t" r="r" b="b"/>
              <a:pathLst>
                <a:path w="89016" h="154603" extrusionOk="0">
                  <a:moveTo>
                    <a:pt x="1080" y="147567"/>
                  </a:moveTo>
                  <a:cubicBezTo>
                    <a:pt x="-344" y="144434"/>
                    <a:pt x="-439" y="140636"/>
                    <a:pt x="1270" y="137312"/>
                  </a:cubicBezTo>
                  <a:lnTo>
                    <a:pt x="66313" y="6657"/>
                  </a:lnTo>
                  <a:cubicBezTo>
                    <a:pt x="69257" y="769"/>
                    <a:pt x="76378" y="-1699"/>
                    <a:pt x="82360" y="1244"/>
                  </a:cubicBezTo>
                  <a:cubicBezTo>
                    <a:pt x="88247" y="4188"/>
                    <a:pt x="90716" y="11309"/>
                    <a:pt x="87773" y="17291"/>
                  </a:cubicBezTo>
                  <a:lnTo>
                    <a:pt x="22730" y="147947"/>
                  </a:lnTo>
                  <a:cubicBezTo>
                    <a:pt x="19786" y="153834"/>
                    <a:pt x="12665" y="156303"/>
                    <a:pt x="6683" y="153359"/>
                  </a:cubicBezTo>
                  <a:cubicBezTo>
                    <a:pt x="4024" y="152030"/>
                    <a:pt x="2125" y="149941"/>
                    <a:pt x="1080" y="14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2" name="Google Shape;2052;p14"/>
            <p:cNvSpPr/>
            <p:nvPr/>
          </p:nvSpPr>
          <p:spPr>
            <a:xfrm>
              <a:off x="3547267" y="3800532"/>
              <a:ext cx="144102" cy="109805"/>
            </a:xfrm>
            <a:custGeom>
              <a:avLst/>
              <a:gdLst/>
              <a:ahLst/>
              <a:cxnLst/>
              <a:rect l="l" t="t" r="r" b="b"/>
              <a:pathLst>
                <a:path w="144102" h="109805" extrusionOk="0">
                  <a:moveTo>
                    <a:pt x="1041" y="102854"/>
                  </a:moveTo>
                  <a:cubicBezTo>
                    <a:pt x="-1237" y="97727"/>
                    <a:pt x="282" y="91650"/>
                    <a:pt x="5029" y="88231"/>
                  </a:cubicBezTo>
                  <a:lnTo>
                    <a:pt x="125240" y="2204"/>
                  </a:lnTo>
                  <a:cubicBezTo>
                    <a:pt x="130558" y="-1594"/>
                    <a:pt x="138059" y="-360"/>
                    <a:pt x="141857" y="4957"/>
                  </a:cubicBezTo>
                  <a:cubicBezTo>
                    <a:pt x="145750" y="10275"/>
                    <a:pt x="144421" y="17776"/>
                    <a:pt x="139104" y="21574"/>
                  </a:cubicBezTo>
                  <a:lnTo>
                    <a:pt x="18893" y="107602"/>
                  </a:lnTo>
                  <a:cubicBezTo>
                    <a:pt x="13575" y="111400"/>
                    <a:pt x="6074" y="110166"/>
                    <a:pt x="2276" y="104848"/>
                  </a:cubicBezTo>
                  <a:cubicBezTo>
                    <a:pt x="1801" y="104184"/>
                    <a:pt x="1326" y="103519"/>
                    <a:pt x="1041" y="10285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3" name="Google Shape;2053;p14"/>
            <p:cNvSpPr/>
            <p:nvPr/>
          </p:nvSpPr>
          <p:spPr>
            <a:xfrm>
              <a:off x="3701374" y="3504576"/>
              <a:ext cx="44252" cy="182892"/>
            </a:xfrm>
            <a:custGeom>
              <a:avLst/>
              <a:gdLst/>
              <a:ahLst/>
              <a:cxnLst/>
              <a:rect l="l" t="t" r="r" b="b"/>
              <a:pathLst>
                <a:path w="44252" h="182892" extrusionOk="0">
                  <a:moveTo>
                    <a:pt x="1043" y="175860"/>
                  </a:moveTo>
                  <a:cubicBezTo>
                    <a:pt x="188" y="173961"/>
                    <a:pt x="-191" y="171682"/>
                    <a:pt x="94" y="169403"/>
                  </a:cubicBezTo>
                  <a:lnTo>
                    <a:pt x="20413" y="10451"/>
                  </a:lnTo>
                  <a:cubicBezTo>
                    <a:pt x="21268" y="3899"/>
                    <a:pt x="27250" y="-753"/>
                    <a:pt x="33802" y="101"/>
                  </a:cubicBezTo>
                  <a:cubicBezTo>
                    <a:pt x="40354" y="956"/>
                    <a:pt x="45006" y="6938"/>
                    <a:pt x="44152" y="13490"/>
                  </a:cubicBezTo>
                  <a:lnTo>
                    <a:pt x="23832" y="172441"/>
                  </a:lnTo>
                  <a:cubicBezTo>
                    <a:pt x="22977" y="178993"/>
                    <a:pt x="16995" y="183646"/>
                    <a:pt x="10443" y="182791"/>
                  </a:cubicBezTo>
                  <a:cubicBezTo>
                    <a:pt x="6170" y="182221"/>
                    <a:pt x="2657" y="179468"/>
                    <a:pt x="1043" y="17586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4" name="Google Shape;2054;p14"/>
            <p:cNvSpPr/>
            <p:nvPr/>
          </p:nvSpPr>
          <p:spPr>
            <a:xfrm>
              <a:off x="3557308" y="3599270"/>
              <a:ext cx="133316" cy="110202"/>
            </a:xfrm>
            <a:custGeom>
              <a:avLst/>
              <a:gdLst/>
              <a:ahLst/>
              <a:cxnLst/>
              <a:rect l="l" t="t" r="r" b="b"/>
              <a:pathLst>
                <a:path w="133316" h="110202" extrusionOk="0">
                  <a:moveTo>
                    <a:pt x="1065" y="16883"/>
                  </a:moveTo>
                  <a:cubicBezTo>
                    <a:pt x="-739" y="12990"/>
                    <a:pt x="-264" y="8147"/>
                    <a:pt x="2585" y="4539"/>
                  </a:cubicBezTo>
                  <a:cubicBezTo>
                    <a:pt x="6668" y="-589"/>
                    <a:pt x="14169" y="-1538"/>
                    <a:pt x="19391" y="2545"/>
                  </a:cubicBezTo>
                  <a:lnTo>
                    <a:pt x="128778" y="88857"/>
                  </a:lnTo>
                  <a:cubicBezTo>
                    <a:pt x="133905" y="92940"/>
                    <a:pt x="134855" y="100441"/>
                    <a:pt x="130772" y="105664"/>
                  </a:cubicBezTo>
                  <a:cubicBezTo>
                    <a:pt x="126689" y="110791"/>
                    <a:pt x="119187" y="111741"/>
                    <a:pt x="113965" y="107658"/>
                  </a:cubicBezTo>
                  <a:lnTo>
                    <a:pt x="4579" y="21345"/>
                  </a:lnTo>
                  <a:cubicBezTo>
                    <a:pt x="2965" y="20111"/>
                    <a:pt x="1825" y="18592"/>
                    <a:pt x="1065" y="1688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5" name="Google Shape;2055;p14"/>
            <p:cNvSpPr/>
            <p:nvPr/>
          </p:nvSpPr>
          <p:spPr>
            <a:xfrm>
              <a:off x="3815021" y="3821347"/>
              <a:ext cx="124969" cy="148601"/>
            </a:xfrm>
            <a:custGeom>
              <a:avLst/>
              <a:gdLst/>
              <a:ahLst/>
              <a:cxnLst/>
              <a:rect l="l" t="t" r="r" b="b"/>
              <a:pathLst>
                <a:path w="124969" h="148601" extrusionOk="0">
                  <a:moveTo>
                    <a:pt x="1056" y="16806"/>
                  </a:moveTo>
                  <a:cubicBezTo>
                    <a:pt x="-1128" y="11964"/>
                    <a:pt x="106" y="6077"/>
                    <a:pt x="4474" y="2658"/>
                  </a:cubicBezTo>
                  <a:cubicBezTo>
                    <a:pt x="9602" y="-1520"/>
                    <a:pt x="17103" y="-665"/>
                    <a:pt x="21281" y="4462"/>
                  </a:cubicBezTo>
                  <a:lnTo>
                    <a:pt x="122311" y="129136"/>
                  </a:lnTo>
                  <a:cubicBezTo>
                    <a:pt x="126489" y="134264"/>
                    <a:pt x="125635" y="141765"/>
                    <a:pt x="120507" y="145943"/>
                  </a:cubicBezTo>
                  <a:cubicBezTo>
                    <a:pt x="115380" y="150121"/>
                    <a:pt x="107878" y="149266"/>
                    <a:pt x="103700" y="144139"/>
                  </a:cubicBezTo>
                  <a:lnTo>
                    <a:pt x="2670" y="19465"/>
                  </a:lnTo>
                  <a:cubicBezTo>
                    <a:pt x="2005" y="18611"/>
                    <a:pt x="1531" y="17756"/>
                    <a:pt x="1056" y="1680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6" name="Google Shape;2056;p14"/>
            <p:cNvSpPr/>
            <p:nvPr/>
          </p:nvSpPr>
          <p:spPr>
            <a:xfrm>
              <a:off x="3862413" y="3823548"/>
              <a:ext cx="115507" cy="109730"/>
            </a:xfrm>
            <a:custGeom>
              <a:avLst/>
              <a:gdLst/>
              <a:ahLst/>
              <a:cxnLst/>
              <a:rect l="l" t="t" r="r" b="b"/>
              <a:pathLst>
                <a:path w="115507" h="109730" extrusionOk="0">
                  <a:moveTo>
                    <a:pt x="1046" y="16884"/>
                  </a:moveTo>
                  <a:cubicBezTo>
                    <a:pt x="-854" y="12611"/>
                    <a:pt x="-189" y="7388"/>
                    <a:pt x="3229" y="3780"/>
                  </a:cubicBezTo>
                  <a:cubicBezTo>
                    <a:pt x="7692" y="-1062"/>
                    <a:pt x="15289" y="-1252"/>
                    <a:pt x="20131" y="3210"/>
                  </a:cubicBezTo>
                  <a:lnTo>
                    <a:pt x="111761" y="89048"/>
                  </a:lnTo>
                  <a:cubicBezTo>
                    <a:pt x="116509" y="93511"/>
                    <a:pt x="116794" y="101107"/>
                    <a:pt x="112331" y="105950"/>
                  </a:cubicBezTo>
                  <a:cubicBezTo>
                    <a:pt x="107868" y="110793"/>
                    <a:pt x="100272" y="110982"/>
                    <a:pt x="95429" y="106520"/>
                  </a:cubicBezTo>
                  <a:lnTo>
                    <a:pt x="3799" y="20682"/>
                  </a:lnTo>
                  <a:cubicBezTo>
                    <a:pt x="2565" y="19542"/>
                    <a:pt x="1615" y="18213"/>
                    <a:pt x="1046" y="168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7" name="Google Shape;2057;p14"/>
            <p:cNvSpPr/>
            <p:nvPr/>
          </p:nvSpPr>
          <p:spPr>
            <a:xfrm>
              <a:off x="3743045" y="3513199"/>
              <a:ext cx="90131" cy="164507"/>
            </a:xfrm>
            <a:custGeom>
              <a:avLst/>
              <a:gdLst/>
              <a:ahLst/>
              <a:cxnLst/>
              <a:rect l="l" t="t" r="r" b="b"/>
              <a:pathLst>
                <a:path w="90131" h="164507" extrusionOk="0">
                  <a:moveTo>
                    <a:pt x="1057" y="157457"/>
                  </a:moveTo>
                  <a:cubicBezTo>
                    <a:pt x="-368" y="154418"/>
                    <a:pt x="-368" y="150715"/>
                    <a:pt x="1152" y="147487"/>
                  </a:cubicBezTo>
                  <a:lnTo>
                    <a:pt x="67429" y="6861"/>
                  </a:lnTo>
                  <a:cubicBezTo>
                    <a:pt x="70278" y="879"/>
                    <a:pt x="77399" y="-1685"/>
                    <a:pt x="83286" y="1164"/>
                  </a:cubicBezTo>
                  <a:cubicBezTo>
                    <a:pt x="89173" y="4012"/>
                    <a:pt x="91832" y="11134"/>
                    <a:pt x="88983" y="17021"/>
                  </a:cubicBezTo>
                  <a:lnTo>
                    <a:pt x="22706" y="157647"/>
                  </a:lnTo>
                  <a:cubicBezTo>
                    <a:pt x="19857" y="163629"/>
                    <a:pt x="12736" y="166192"/>
                    <a:pt x="6849" y="163344"/>
                  </a:cubicBezTo>
                  <a:cubicBezTo>
                    <a:pt x="4190" y="162014"/>
                    <a:pt x="2196" y="159926"/>
                    <a:pt x="1057" y="1574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8" name="Google Shape;2058;p14"/>
            <p:cNvSpPr/>
            <p:nvPr/>
          </p:nvSpPr>
          <p:spPr>
            <a:xfrm>
              <a:off x="3612088" y="3513010"/>
              <a:ext cx="116749" cy="172480"/>
            </a:xfrm>
            <a:custGeom>
              <a:avLst/>
              <a:gdLst/>
              <a:ahLst/>
              <a:cxnLst/>
              <a:rect l="l" t="t" r="r" b="b"/>
              <a:pathLst>
                <a:path w="116749" h="172480" extrusionOk="0">
                  <a:moveTo>
                    <a:pt x="1074" y="16829"/>
                  </a:moveTo>
                  <a:cubicBezTo>
                    <a:pt x="-1395" y="11417"/>
                    <a:pt x="504" y="4960"/>
                    <a:pt x="5632" y="1827"/>
                  </a:cubicBezTo>
                  <a:cubicBezTo>
                    <a:pt x="11234" y="-1687"/>
                    <a:pt x="18545" y="23"/>
                    <a:pt x="22059" y="5625"/>
                  </a:cubicBezTo>
                  <a:lnTo>
                    <a:pt x="114923" y="154227"/>
                  </a:lnTo>
                  <a:cubicBezTo>
                    <a:pt x="118436" y="159829"/>
                    <a:pt x="116727" y="167235"/>
                    <a:pt x="111125" y="170654"/>
                  </a:cubicBezTo>
                  <a:cubicBezTo>
                    <a:pt x="105522" y="174167"/>
                    <a:pt x="98211" y="172458"/>
                    <a:pt x="94698" y="166856"/>
                  </a:cubicBezTo>
                  <a:lnTo>
                    <a:pt x="1834" y="18254"/>
                  </a:lnTo>
                  <a:cubicBezTo>
                    <a:pt x="1549" y="17874"/>
                    <a:pt x="1359" y="17304"/>
                    <a:pt x="1074" y="1682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59" name="Google Shape;2059;p14"/>
            <p:cNvSpPr/>
            <p:nvPr/>
          </p:nvSpPr>
          <p:spPr>
            <a:xfrm>
              <a:off x="3488378" y="3668700"/>
              <a:ext cx="214919" cy="62467"/>
            </a:xfrm>
            <a:custGeom>
              <a:avLst/>
              <a:gdLst/>
              <a:ahLst/>
              <a:cxnLst/>
              <a:rect l="l" t="t" r="r" b="b"/>
              <a:pathLst>
                <a:path w="214919" h="62467" extrusionOk="0">
                  <a:moveTo>
                    <a:pt x="1059" y="16863"/>
                  </a:moveTo>
                  <a:cubicBezTo>
                    <a:pt x="110" y="14679"/>
                    <a:pt x="-270" y="12116"/>
                    <a:pt x="204" y="9552"/>
                  </a:cubicBezTo>
                  <a:cubicBezTo>
                    <a:pt x="1534" y="3095"/>
                    <a:pt x="7801" y="-1083"/>
                    <a:pt x="14257" y="247"/>
                  </a:cubicBezTo>
                  <a:lnTo>
                    <a:pt x="205303" y="38798"/>
                  </a:lnTo>
                  <a:cubicBezTo>
                    <a:pt x="211760" y="40032"/>
                    <a:pt x="215938" y="46394"/>
                    <a:pt x="214704" y="52851"/>
                  </a:cubicBezTo>
                  <a:cubicBezTo>
                    <a:pt x="213375" y="59308"/>
                    <a:pt x="207108" y="63485"/>
                    <a:pt x="200651" y="62251"/>
                  </a:cubicBezTo>
                  <a:lnTo>
                    <a:pt x="9605" y="23700"/>
                  </a:lnTo>
                  <a:cubicBezTo>
                    <a:pt x="5617" y="22845"/>
                    <a:pt x="2578" y="20282"/>
                    <a:pt x="1059" y="1686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60" name="Google Shape;2060;p14"/>
            <p:cNvSpPr/>
            <p:nvPr/>
          </p:nvSpPr>
          <p:spPr>
            <a:xfrm>
              <a:off x="3484968" y="3755919"/>
              <a:ext cx="178239" cy="43111"/>
            </a:xfrm>
            <a:custGeom>
              <a:avLst/>
              <a:gdLst/>
              <a:ahLst/>
              <a:cxnLst/>
              <a:rect l="l" t="t" r="r" b="b"/>
              <a:pathLst>
                <a:path w="178239" h="43111" extrusionOk="0">
                  <a:moveTo>
                    <a:pt x="1051" y="36087"/>
                  </a:moveTo>
                  <a:cubicBezTo>
                    <a:pt x="576" y="35042"/>
                    <a:pt x="196" y="33903"/>
                    <a:pt x="101" y="32668"/>
                  </a:cubicBezTo>
                  <a:cubicBezTo>
                    <a:pt x="-753" y="26117"/>
                    <a:pt x="3899" y="20135"/>
                    <a:pt x="10451" y="19375"/>
                  </a:cubicBezTo>
                  <a:lnTo>
                    <a:pt x="164845" y="100"/>
                  </a:lnTo>
                  <a:cubicBezTo>
                    <a:pt x="171397" y="-755"/>
                    <a:pt x="177379" y="3993"/>
                    <a:pt x="178139" y="10449"/>
                  </a:cubicBezTo>
                  <a:cubicBezTo>
                    <a:pt x="178993" y="17001"/>
                    <a:pt x="174341" y="22983"/>
                    <a:pt x="167789" y="23743"/>
                  </a:cubicBezTo>
                  <a:lnTo>
                    <a:pt x="13395" y="43018"/>
                  </a:lnTo>
                  <a:cubicBezTo>
                    <a:pt x="8172" y="43683"/>
                    <a:pt x="3235" y="40740"/>
                    <a:pt x="1051" y="3608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2061" name="Google Shape;2061;p14"/>
          <p:cNvGrpSpPr/>
          <p:nvPr/>
        </p:nvGrpSpPr>
        <p:grpSpPr>
          <a:xfrm>
            <a:off x="6551348" y="1057589"/>
            <a:ext cx="540880" cy="545712"/>
            <a:chOff x="6551389" y="3391486"/>
            <a:chExt cx="540880" cy="545712"/>
          </a:xfrm>
        </p:grpSpPr>
        <p:grpSp>
          <p:nvGrpSpPr>
            <p:cNvPr id="2062" name="Google Shape;2062;p14"/>
            <p:cNvGrpSpPr/>
            <p:nvPr/>
          </p:nvGrpSpPr>
          <p:grpSpPr>
            <a:xfrm>
              <a:off x="6681484" y="3507814"/>
              <a:ext cx="308972" cy="309027"/>
              <a:chOff x="6681484" y="3507814"/>
              <a:chExt cx="308972" cy="309027"/>
            </a:xfrm>
          </p:grpSpPr>
          <p:sp>
            <p:nvSpPr>
              <p:cNvPr id="2063" name="Google Shape;2063;p14"/>
              <p:cNvSpPr/>
              <p:nvPr/>
            </p:nvSpPr>
            <p:spPr>
              <a:xfrm>
                <a:off x="6693445" y="3519870"/>
                <a:ext cx="285049" cy="285049"/>
              </a:xfrm>
              <a:custGeom>
                <a:avLst/>
                <a:gdLst/>
                <a:ahLst/>
                <a:cxnLst/>
                <a:rect l="l" t="t" r="r" b="b"/>
                <a:pathLst>
                  <a:path w="285049" h="285049" extrusionOk="0">
                    <a:moveTo>
                      <a:pt x="285050" y="142525"/>
                    </a:moveTo>
                    <a:cubicBezTo>
                      <a:pt x="285050" y="221239"/>
                      <a:pt x="221239" y="285050"/>
                      <a:pt x="142525" y="285050"/>
                    </a:cubicBezTo>
                    <a:cubicBezTo>
                      <a:pt x="63810" y="285050"/>
                      <a:pt x="0" y="221239"/>
                      <a:pt x="0" y="142525"/>
                    </a:cubicBezTo>
                    <a:cubicBezTo>
                      <a:pt x="0" y="63811"/>
                      <a:pt x="63810" y="0"/>
                      <a:pt x="142525" y="0"/>
                    </a:cubicBezTo>
                    <a:cubicBezTo>
                      <a:pt x="221239" y="0"/>
                      <a:pt x="285050" y="63811"/>
                      <a:pt x="285050" y="14252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64" name="Google Shape;2064;p14"/>
              <p:cNvSpPr/>
              <p:nvPr/>
            </p:nvSpPr>
            <p:spPr>
              <a:xfrm>
                <a:off x="6681484" y="3507814"/>
                <a:ext cx="308972" cy="309027"/>
              </a:xfrm>
              <a:custGeom>
                <a:avLst/>
                <a:gdLst/>
                <a:ahLst/>
                <a:cxnLst/>
                <a:rect l="l" t="t" r="r" b="b"/>
                <a:pathLst>
                  <a:path w="308972" h="309027" extrusionOk="0">
                    <a:moveTo>
                      <a:pt x="13670" y="218105"/>
                    </a:moveTo>
                    <a:cubicBezTo>
                      <a:pt x="-21368" y="140433"/>
                      <a:pt x="13291" y="48803"/>
                      <a:pt x="90867" y="13670"/>
                    </a:cubicBezTo>
                    <a:cubicBezTo>
                      <a:pt x="168539" y="-21368"/>
                      <a:pt x="260169" y="13290"/>
                      <a:pt x="295302" y="90867"/>
                    </a:cubicBezTo>
                    <a:cubicBezTo>
                      <a:pt x="330340" y="168539"/>
                      <a:pt x="295682" y="260169"/>
                      <a:pt x="218105" y="295301"/>
                    </a:cubicBezTo>
                    <a:cubicBezTo>
                      <a:pt x="140433" y="330434"/>
                      <a:pt x="48708" y="295776"/>
                      <a:pt x="13670" y="218105"/>
                    </a:cubicBezTo>
                    <a:close/>
                    <a:moveTo>
                      <a:pt x="273557" y="100742"/>
                    </a:moveTo>
                    <a:cubicBezTo>
                      <a:pt x="243932" y="35130"/>
                      <a:pt x="166450" y="5789"/>
                      <a:pt x="100743" y="35414"/>
                    </a:cubicBezTo>
                    <a:cubicBezTo>
                      <a:pt x="35035" y="65040"/>
                      <a:pt x="5789" y="142522"/>
                      <a:pt x="35415" y="208229"/>
                    </a:cubicBezTo>
                    <a:cubicBezTo>
                      <a:pt x="65040" y="273842"/>
                      <a:pt x="142522" y="303183"/>
                      <a:pt x="208230" y="273557"/>
                    </a:cubicBezTo>
                    <a:cubicBezTo>
                      <a:pt x="273842" y="243932"/>
                      <a:pt x="303183" y="166450"/>
                      <a:pt x="273557" y="10074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2065" name="Google Shape;2065;p14"/>
            <p:cNvSpPr/>
            <p:nvPr/>
          </p:nvSpPr>
          <p:spPr>
            <a:xfrm>
              <a:off x="6909634" y="3619645"/>
              <a:ext cx="182635" cy="33272"/>
            </a:xfrm>
            <a:custGeom>
              <a:avLst/>
              <a:gdLst/>
              <a:ahLst/>
              <a:cxnLst/>
              <a:rect l="l" t="t" r="r" b="b"/>
              <a:pathLst>
                <a:path w="182635" h="33272" extrusionOk="0">
                  <a:moveTo>
                    <a:pt x="1064" y="26227"/>
                  </a:moveTo>
                  <a:cubicBezTo>
                    <a:pt x="495" y="24898"/>
                    <a:pt x="115" y="23474"/>
                    <a:pt x="20" y="22049"/>
                  </a:cubicBezTo>
                  <a:cubicBezTo>
                    <a:pt x="-359" y="15498"/>
                    <a:pt x="4673" y="9800"/>
                    <a:pt x="11225" y="9421"/>
                  </a:cubicBezTo>
                  <a:lnTo>
                    <a:pt x="169987" y="20"/>
                  </a:lnTo>
                  <a:cubicBezTo>
                    <a:pt x="176539" y="-360"/>
                    <a:pt x="182140" y="4673"/>
                    <a:pt x="182615" y="11225"/>
                  </a:cubicBezTo>
                  <a:cubicBezTo>
                    <a:pt x="182995" y="17776"/>
                    <a:pt x="177962" y="23474"/>
                    <a:pt x="171411" y="23853"/>
                  </a:cubicBezTo>
                  <a:lnTo>
                    <a:pt x="12649" y="33254"/>
                  </a:lnTo>
                  <a:cubicBezTo>
                    <a:pt x="7616" y="33539"/>
                    <a:pt x="3059" y="30595"/>
                    <a:pt x="1064" y="2622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66" name="Google Shape;2066;p14"/>
            <p:cNvSpPr/>
            <p:nvPr/>
          </p:nvSpPr>
          <p:spPr>
            <a:xfrm>
              <a:off x="6921804" y="3637608"/>
              <a:ext cx="166839" cy="55934"/>
            </a:xfrm>
            <a:custGeom>
              <a:avLst/>
              <a:gdLst/>
              <a:ahLst/>
              <a:cxnLst/>
              <a:rect l="l" t="t" r="r" b="b"/>
              <a:pathLst>
                <a:path w="166839" h="55934" extrusionOk="0">
                  <a:moveTo>
                    <a:pt x="1048" y="16810"/>
                  </a:moveTo>
                  <a:cubicBezTo>
                    <a:pt x="3" y="14531"/>
                    <a:pt x="-281" y="11872"/>
                    <a:pt x="289" y="9309"/>
                  </a:cubicBezTo>
                  <a:cubicBezTo>
                    <a:pt x="1713" y="2852"/>
                    <a:pt x="8170" y="-1136"/>
                    <a:pt x="14532" y="288"/>
                  </a:cubicBezTo>
                  <a:lnTo>
                    <a:pt x="157531" y="32382"/>
                  </a:lnTo>
                  <a:cubicBezTo>
                    <a:pt x="163988" y="33807"/>
                    <a:pt x="167976" y="40169"/>
                    <a:pt x="166552" y="46625"/>
                  </a:cubicBezTo>
                  <a:cubicBezTo>
                    <a:pt x="165127" y="53082"/>
                    <a:pt x="158671" y="57070"/>
                    <a:pt x="152309" y="55646"/>
                  </a:cubicBezTo>
                  <a:lnTo>
                    <a:pt x="9309" y="23552"/>
                  </a:lnTo>
                  <a:cubicBezTo>
                    <a:pt x="5511" y="22697"/>
                    <a:pt x="2472" y="20133"/>
                    <a:pt x="1048" y="1681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67" name="Google Shape;2067;p14"/>
            <p:cNvSpPr/>
            <p:nvPr/>
          </p:nvSpPr>
          <p:spPr>
            <a:xfrm>
              <a:off x="6921636" y="3666093"/>
              <a:ext cx="128691" cy="65051"/>
            </a:xfrm>
            <a:custGeom>
              <a:avLst/>
              <a:gdLst/>
              <a:ahLst/>
              <a:cxnLst/>
              <a:rect l="l" t="t" r="r" b="b"/>
              <a:pathLst>
                <a:path w="128691" h="65051" extrusionOk="0">
                  <a:moveTo>
                    <a:pt x="1026" y="16906"/>
                  </a:moveTo>
                  <a:cubicBezTo>
                    <a:pt x="-208" y="14057"/>
                    <a:pt x="-398" y="10734"/>
                    <a:pt x="836" y="7601"/>
                  </a:cubicBezTo>
                  <a:cubicBezTo>
                    <a:pt x="3210" y="1429"/>
                    <a:pt x="10142" y="-1610"/>
                    <a:pt x="16314" y="859"/>
                  </a:cubicBezTo>
                  <a:lnTo>
                    <a:pt x="121142" y="41974"/>
                  </a:lnTo>
                  <a:cubicBezTo>
                    <a:pt x="127219" y="44347"/>
                    <a:pt x="130258" y="51279"/>
                    <a:pt x="127884" y="57451"/>
                  </a:cubicBezTo>
                  <a:cubicBezTo>
                    <a:pt x="125510" y="63623"/>
                    <a:pt x="118579" y="66662"/>
                    <a:pt x="112406" y="64193"/>
                  </a:cubicBezTo>
                  <a:lnTo>
                    <a:pt x="7578" y="23078"/>
                  </a:lnTo>
                  <a:cubicBezTo>
                    <a:pt x="4540" y="21939"/>
                    <a:pt x="2261" y="19660"/>
                    <a:pt x="1026" y="1690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68" name="Google Shape;2068;p14"/>
            <p:cNvSpPr/>
            <p:nvPr/>
          </p:nvSpPr>
          <p:spPr>
            <a:xfrm>
              <a:off x="6880029" y="3708683"/>
              <a:ext cx="118778" cy="95469"/>
            </a:xfrm>
            <a:custGeom>
              <a:avLst/>
              <a:gdLst/>
              <a:ahLst/>
              <a:cxnLst/>
              <a:rect l="l" t="t" r="r" b="b"/>
              <a:pathLst>
                <a:path w="118778" h="95469" extrusionOk="0">
                  <a:moveTo>
                    <a:pt x="0" y="26446"/>
                  </a:moveTo>
                  <a:lnTo>
                    <a:pt x="12818" y="5651"/>
                  </a:lnTo>
                  <a:cubicBezTo>
                    <a:pt x="16332" y="49"/>
                    <a:pt x="23643" y="-1660"/>
                    <a:pt x="29246" y="1758"/>
                  </a:cubicBezTo>
                  <a:cubicBezTo>
                    <a:pt x="34848" y="5176"/>
                    <a:pt x="36652" y="12583"/>
                    <a:pt x="33139" y="18185"/>
                  </a:cubicBezTo>
                  <a:lnTo>
                    <a:pt x="32474" y="19324"/>
                  </a:lnTo>
                  <a:lnTo>
                    <a:pt x="113469" y="73542"/>
                  </a:lnTo>
                  <a:cubicBezTo>
                    <a:pt x="118976" y="77246"/>
                    <a:pt x="120401" y="84652"/>
                    <a:pt x="116792" y="90159"/>
                  </a:cubicBezTo>
                  <a:cubicBezTo>
                    <a:pt x="113089" y="95667"/>
                    <a:pt x="105683" y="97091"/>
                    <a:pt x="100176" y="93483"/>
                  </a:cubicBezTo>
                  <a:lnTo>
                    <a:pt x="0" y="26446"/>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69" name="Google Shape;2069;p14"/>
            <p:cNvSpPr/>
            <p:nvPr/>
          </p:nvSpPr>
          <p:spPr>
            <a:xfrm>
              <a:off x="6813998" y="3723355"/>
              <a:ext cx="115440" cy="170900"/>
            </a:xfrm>
            <a:custGeom>
              <a:avLst/>
              <a:gdLst/>
              <a:ahLst/>
              <a:cxnLst/>
              <a:rect l="l" t="t" r="r" b="b"/>
              <a:pathLst>
                <a:path w="115440" h="170900" extrusionOk="0">
                  <a:moveTo>
                    <a:pt x="1367" y="127807"/>
                  </a:moveTo>
                  <a:cubicBezTo>
                    <a:pt x="893" y="126668"/>
                    <a:pt x="513" y="125528"/>
                    <a:pt x="417" y="124199"/>
                  </a:cubicBezTo>
                  <a:cubicBezTo>
                    <a:pt x="-3475" y="88686"/>
                    <a:pt x="20643" y="52984"/>
                    <a:pt x="40013" y="24308"/>
                  </a:cubicBezTo>
                  <a:lnTo>
                    <a:pt x="56345" y="0"/>
                  </a:lnTo>
                  <a:lnTo>
                    <a:pt x="114647" y="154774"/>
                  </a:lnTo>
                  <a:cubicBezTo>
                    <a:pt x="117020" y="160946"/>
                    <a:pt x="113887" y="167877"/>
                    <a:pt x="107715" y="170156"/>
                  </a:cubicBezTo>
                  <a:cubicBezTo>
                    <a:pt x="101543" y="172435"/>
                    <a:pt x="94801" y="169302"/>
                    <a:pt x="92333" y="163225"/>
                  </a:cubicBezTo>
                  <a:lnTo>
                    <a:pt x="50363" y="51939"/>
                  </a:lnTo>
                  <a:cubicBezTo>
                    <a:pt x="35740" y="74348"/>
                    <a:pt x="21782" y="99606"/>
                    <a:pt x="24251" y="121635"/>
                  </a:cubicBezTo>
                  <a:cubicBezTo>
                    <a:pt x="25011" y="128187"/>
                    <a:pt x="20263" y="134074"/>
                    <a:pt x="13711" y="134834"/>
                  </a:cubicBezTo>
                  <a:cubicBezTo>
                    <a:pt x="8299" y="135308"/>
                    <a:pt x="3456" y="132365"/>
                    <a:pt x="1367" y="12780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0" name="Google Shape;2070;p14"/>
            <p:cNvSpPr/>
            <p:nvPr/>
          </p:nvSpPr>
          <p:spPr>
            <a:xfrm>
              <a:off x="6720963" y="3718975"/>
              <a:ext cx="88866" cy="111498"/>
            </a:xfrm>
            <a:custGeom>
              <a:avLst/>
              <a:gdLst/>
              <a:ahLst/>
              <a:cxnLst/>
              <a:rect l="l" t="t" r="r" b="b"/>
              <a:pathLst>
                <a:path w="88866" h="111498" extrusionOk="0">
                  <a:moveTo>
                    <a:pt x="1064" y="104460"/>
                  </a:moveTo>
                  <a:cubicBezTo>
                    <a:pt x="-645" y="100662"/>
                    <a:pt x="-360" y="96009"/>
                    <a:pt x="2393" y="92401"/>
                  </a:cubicBezTo>
                  <a:lnTo>
                    <a:pt x="67341" y="4854"/>
                  </a:lnTo>
                  <a:cubicBezTo>
                    <a:pt x="71234" y="-463"/>
                    <a:pt x="78736" y="-1603"/>
                    <a:pt x="84053" y="2385"/>
                  </a:cubicBezTo>
                  <a:cubicBezTo>
                    <a:pt x="89370" y="6279"/>
                    <a:pt x="90415" y="13780"/>
                    <a:pt x="86522" y="19097"/>
                  </a:cubicBezTo>
                  <a:lnTo>
                    <a:pt x="21574" y="106644"/>
                  </a:lnTo>
                  <a:cubicBezTo>
                    <a:pt x="17681" y="111962"/>
                    <a:pt x="10180" y="113101"/>
                    <a:pt x="4862" y="109113"/>
                  </a:cubicBezTo>
                  <a:cubicBezTo>
                    <a:pt x="3153" y="107878"/>
                    <a:pt x="1824" y="106264"/>
                    <a:pt x="1064" y="10446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1" name="Google Shape;2071;p14"/>
            <p:cNvSpPr/>
            <p:nvPr/>
          </p:nvSpPr>
          <p:spPr>
            <a:xfrm>
              <a:off x="6650388" y="3731028"/>
              <a:ext cx="126254" cy="89402"/>
            </a:xfrm>
            <a:custGeom>
              <a:avLst/>
              <a:gdLst/>
              <a:ahLst/>
              <a:cxnLst/>
              <a:rect l="l" t="t" r="r" b="b"/>
              <a:pathLst>
                <a:path w="126254" h="89402" extrusionOk="0">
                  <a:moveTo>
                    <a:pt x="1088" y="82342"/>
                  </a:moveTo>
                  <a:cubicBezTo>
                    <a:pt x="803" y="81677"/>
                    <a:pt x="518" y="81013"/>
                    <a:pt x="328" y="80253"/>
                  </a:cubicBezTo>
                  <a:cubicBezTo>
                    <a:pt x="-1191" y="73796"/>
                    <a:pt x="2702" y="67339"/>
                    <a:pt x="9065" y="65820"/>
                  </a:cubicBezTo>
                  <a:cubicBezTo>
                    <a:pt x="46761" y="56610"/>
                    <a:pt x="80754" y="34865"/>
                    <a:pt x="104967" y="4480"/>
                  </a:cubicBezTo>
                  <a:cubicBezTo>
                    <a:pt x="109050" y="-647"/>
                    <a:pt x="116551" y="-1502"/>
                    <a:pt x="121774" y="2581"/>
                  </a:cubicBezTo>
                  <a:cubicBezTo>
                    <a:pt x="126901" y="6664"/>
                    <a:pt x="127756" y="14166"/>
                    <a:pt x="123673" y="19388"/>
                  </a:cubicBezTo>
                  <a:cubicBezTo>
                    <a:pt x="96232" y="53856"/>
                    <a:pt x="57586" y="78639"/>
                    <a:pt x="14761" y="89084"/>
                  </a:cubicBezTo>
                  <a:cubicBezTo>
                    <a:pt x="9159" y="90413"/>
                    <a:pt x="3462" y="87470"/>
                    <a:pt x="1088" y="8234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2" name="Google Shape;2072;p14"/>
            <p:cNvSpPr/>
            <p:nvPr/>
          </p:nvSpPr>
          <p:spPr>
            <a:xfrm>
              <a:off x="6584945" y="3640916"/>
              <a:ext cx="211524" cy="117557"/>
            </a:xfrm>
            <a:custGeom>
              <a:avLst/>
              <a:gdLst/>
              <a:ahLst/>
              <a:cxnLst/>
              <a:rect l="l" t="t" r="r" b="b"/>
              <a:pathLst>
                <a:path w="211524" h="117557" extrusionOk="0">
                  <a:moveTo>
                    <a:pt x="1108" y="110545"/>
                  </a:moveTo>
                  <a:cubicBezTo>
                    <a:pt x="1108" y="110545"/>
                    <a:pt x="1108" y="110450"/>
                    <a:pt x="1013" y="110450"/>
                  </a:cubicBezTo>
                  <a:cubicBezTo>
                    <a:pt x="-1646" y="104373"/>
                    <a:pt x="1108" y="97347"/>
                    <a:pt x="7185" y="94688"/>
                  </a:cubicBezTo>
                  <a:lnTo>
                    <a:pt x="159015" y="28031"/>
                  </a:lnTo>
                  <a:cubicBezTo>
                    <a:pt x="122268" y="22998"/>
                    <a:pt x="85047" y="22524"/>
                    <a:pt x="48110" y="26606"/>
                  </a:cubicBezTo>
                  <a:cubicBezTo>
                    <a:pt x="41558" y="27366"/>
                    <a:pt x="35671" y="22618"/>
                    <a:pt x="34911" y="16067"/>
                  </a:cubicBezTo>
                  <a:cubicBezTo>
                    <a:pt x="34152" y="9515"/>
                    <a:pt x="38900" y="3628"/>
                    <a:pt x="45451" y="2868"/>
                  </a:cubicBezTo>
                  <a:cubicBezTo>
                    <a:pt x="91124" y="-2164"/>
                    <a:pt x="137081" y="-550"/>
                    <a:pt x="182184" y="7521"/>
                  </a:cubicBezTo>
                  <a:cubicBezTo>
                    <a:pt x="186457" y="6856"/>
                    <a:pt x="191204" y="7711"/>
                    <a:pt x="196047" y="8565"/>
                  </a:cubicBezTo>
                  <a:cubicBezTo>
                    <a:pt x="197946" y="8945"/>
                    <a:pt x="201174" y="9515"/>
                    <a:pt x="202219" y="9515"/>
                  </a:cubicBezTo>
                  <a:cubicBezTo>
                    <a:pt x="202219" y="9515"/>
                    <a:pt x="201365" y="9515"/>
                    <a:pt x="200225" y="9990"/>
                  </a:cubicBezTo>
                  <a:lnTo>
                    <a:pt x="211525" y="30879"/>
                  </a:lnTo>
                  <a:cubicBezTo>
                    <a:pt x="210480" y="31544"/>
                    <a:pt x="209435" y="32019"/>
                    <a:pt x="208391" y="32399"/>
                  </a:cubicBezTo>
                  <a:lnTo>
                    <a:pt x="16680" y="116527"/>
                  </a:lnTo>
                  <a:cubicBezTo>
                    <a:pt x="10793" y="119186"/>
                    <a:pt x="3767" y="116527"/>
                    <a:pt x="1108" y="11054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3" name="Google Shape;2073;p14"/>
            <p:cNvSpPr/>
            <p:nvPr/>
          </p:nvSpPr>
          <p:spPr>
            <a:xfrm>
              <a:off x="6703036" y="3671415"/>
              <a:ext cx="172529" cy="256271"/>
            </a:xfrm>
            <a:custGeom>
              <a:avLst/>
              <a:gdLst/>
              <a:ahLst/>
              <a:cxnLst/>
              <a:rect l="l" t="t" r="r" b="b"/>
              <a:pathLst>
                <a:path w="172529" h="256271" extrusionOk="0">
                  <a:moveTo>
                    <a:pt x="1044" y="158762"/>
                  </a:moveTo>
                  <a:cubicBezTo>
                    <a:pt x="-1044" y="154014"/>
                    <a:pt x="0" y="148317"/>
                    <a:pt x="4178" y="144804"/>
                  </a:cubicBezTo>
                  <a:lnTo>
                    <a:pt x="172530" y="0"/>
                  </a:lnTo>
                  <a:lnTo>
                    <a:pt x="163604" y="36272"/>
                  </a:lnTo>
                  <a:cubicBezTo>
                    <a:pt x="149172" y="94858"/>
                    <a:pt x="117078" y="186203"/>
                    <a:pt x="73779" y="250962"/>
                  </a:cubicBezTo>
                  <a:cubicBezTo>
                    <a:pt x="70076" y="256469"/>
                    <a:pt x="62669" y="257893"/>
                    <a:pt x="57257" y="254285"/>
                  </a:cubicBezTo>
                  <a:cubicBezTo>
                    <a:pt x="51750" y="250582"/>
                    <a:pt x="50230" y="243175"/>
                    <a:pt x="53933" y="237763"/>
                  </a:cubicBezTo>
                  <a:cubicBezTo>
                    <a:pt x="85363" y="190666"/>
                    <a:pt x="112709" y="124199"/>
                    <a:pt x="129896" y="68177"/>
                  </a:cubicBezTo>
                  <a:lnTo>
                    <a:pt x="19655" y="162845"/>
                  </a:lnTo>
                  <a:cubicBezTo>
                    <a:pt x="14623" y="167118"/>
                    <a:pt x="7121" y="166548"/>
                    <a:pt x="2848" y="161610"/>
                  </a:cubicBezTo>
                  <a:cubicBezTo>
                    <a:pt x="2089" y="160756"/>
                    <a:pt x="1425" y="159711"/>
                    <a:pt x="1044" y="15876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4" name="Google Shape;2074;p14"/>
            <p:cNvSpPr/>
            <p:nvPr/>
          </p:nvSpPr>
          <p:spPr>
            <a:xfrm>
              <a:off x="6859614" y="3686608"/>
              <a:ext cx="113420" cy="250590"/>
            </a:xfrm>
            <a:custGeom>
              <a:avLst/>
              <a:gdLst/>
              <a:ahLst/>
              <a:cxnLst/>
              <a:rect l="l" t="t" r="r" b="b"/>
              <a:pathLst>
                <a:path w="113420" h="250590" extrusionOk="0">
                  <a:moveTo>
                    <a:pt x="13673" y="243460"/>
                  </a:moveTo>
                  <a:cubicBezTo>
                    <a:pt x="13104" y="242131"/>
                    <a:pt x="12724" y="240706"/>
                    <a:pt x="12629" y="239187"/>
                  </a:cubicBezTo>
                  <a:lnTo>
                    <a:pt x="0" y="0"/>
                  </a:lnTo>
                  <a:lnTo>
                    <a:pt x="25447" y="49376"/>
                  </a:lnTo>
                  <a:cubicBezTo>
                    <a:pt x="36557" y="70930"/>
                    <a:pt x="52604" y="95238"/>
                    <a:pt x="68082" y="118786"/>
                  </a:cubicBezTo>
                  <a:cubicBezTo>
                    <a:pt x="83939" y="142810"/>
                    <a:pt x="100271" y="167687"/>
                    <a:pt x="111950" y="190381"/>
                  </a:cubicBezTo>
                  <a:cubicBezTo>
                    <a:pt x="115273" y="196363"/>
                    <a:pt x="112709" y="203485"/>
                    <a:pt x="106822" y="206523"/>
                  </a:cubicBezTo>
                  <a:cubicBezTo>
                    <a:pt x="100935" y="209562"/>
                    <a:pt x="93719" y="207283"/>
                    <a:pt x="90680" y="201396"/>
                  </a:cubicBezTo>
                  <a:cubicBezTo>
                    <a:pt x="79571" y="179841"/>
                    <a:pt x="63524" y="155533"/>
                    <a:pt x="48046" y="131985"/>
                  </a:cubicBezTo>
                  <a:cubicBezTo>
                    <a:pt x="41780" y="122490"/>
                    <a:pt x="35418" y="112804"/>
                    <a:pt x="29246" y="103119"/>
                  </a:cubicBezTo>
                  <a:lnTo>
                    <a:pt x="36367" y="238048"/>
                  </a:lnTo>
                  <a:cubicBezTo>
                    <a:pt x="36747" y="244600"/>
                    <a:pt x="31620" y="250297"/>
                    <a:pt x="25068" y="250582"/>
                  </a:cubicBezTo>
                  <a:cubicBezTo>
                    <a:pt x="20130" y="250771"/>
                    <a:pt x="15668" y="247828"/>
                    <a:pt x="13673" y="24346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5" name="Google Shape;2075;p14"/>
            <p:cNvSpPr/>
            <p:nvPr/>
          </p:nvSpPr>
          <p:spPr>
            <a:xfrm>
              <a:off x="6922264" y="3692560"/>
              <a:ext cx="132508" cy="83428"/>
            </a:xfrm>
            <a:custGeom>
              <a:avLst/>
              <a:gdLst/>
              <a:ahLst/>
              <a:cxnLst/>
              <a:rect l="l" t="t" r="r" b="b"/>
              <a:pathLst>
                <a:path w="132508" h="83428" extrusionOk="0">
                  <a:moveTo>
                    <a:pt x="1063" y="16836"/>
                  </a:moveTo>
                  <a:cubicBezTo>
                    <a:pt x="-457" y="13513"/>
                    <a:pt x="-362" y="9620"/>
                    <a:pt x="1443" y="6202"/>
                  </a:cubicBezTo>
                  <a:cubicBezTo>
                    <a:pt x="4576" y="410"/>
                    <a:pt x="11888" y="-1679"/>
                    <a:pt x="17680" y="1454"/>
                  </a:cubicBezTo>
                  <a:lnTo>
                    <a:pt x="126306" y="60990"/>
                  </a:lnTo>
                  <a:cubicBezTo>
                    <a:pt x="132098" y="64123"/>
                    <a:pt x="134188" y="71435"/>
                    <a:pt x="131054" y="77227"/>
                  </a:cubicBezTo>
                  <a:cubicBezTo>
                    <a:pt x="127920" y="83019"/>
                    <a:pt x="120609" y="85108"/>
                    <a:pt x="114817" y="81974"/>
                  </a:cubicBezTo>
                  <a:lnTo>
                    <a:pt x="6190" y="22439"/>
                  </a:lnTo>
                  <a:cubicBezTo>
                    <a:pt x="3816" y="21109"/>
                    <a:pt x="2107" y="19115"/>
                    <a:pt x="1063" y="1683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6" name="Google Shape;2076;p14"/>
            <p:cNvSpPr/>
            <p:nvPr/>
          </p:nvSpPr>
          <p:spPr>
            <a:xfrm>
              <a:off x="6901948" y="3506246"/>
              <a:ext cx="159896" cy="135589"/>
            </a:xfrm>
            <a:custGeom>
              <a:avLst/>
              <a:gdLst/>
              <a:ahLst/>
              <a:cxnLst/>
              <a:rect l="l" t="t" r="r" b="b"/>
              <a:pathLst>
                <a:path w="159896" h="135589" extrusionOk="0">
                  <a:moveTo>
                    <a:pt x="1059" y="128612"/>
                  </a:moveTo>
                  <a:cubicBezTo>
                    <a:pt x="-1125" y="123864"/>
                    <a:pt x="110" y="117977"/>
                    <a:pt x="4383" y="114464"/>
                  </a:cubicBezTo>
                  <a:lnTo>
                    <a:pt x="140355" y="2704"/>
                  </a:lnTo>
                  <a:cubicBezTo>
                    <a:pt x="145483" y="-1474"/>
                    <a:pt x="152984" y="-714"/>
                    <a:pt x="157162" y="4318"/>
                  </a:cubicBezTo>
                  <a:cubicBezTo>
                    <a:pt x="161340" y="9351"/>
                    <a:pt x="160675" y="16947"/>
                    <a:pt x="155548" y="21125"/>
                  </a:cubicBezTo>
                  <a:lnTo>
                    <a:pt x="19575" y="132885"/>
                  </a:lnTo>
                  <a:cubicBezTo>
                    <a:pt x="14448" y="137063"/>
                    <a:pt x="6946" y="136303"/>
                    <a:pt x="2768" y="131271"/>
                  </a:cubicBezTo>
                  <a:cubicBezTo>
                    <a:pt x="2009" y="130416"/>
                    <a:pt x="1439" y="129562"/>
                    <a:pt x="1059" y="12861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7" name="Google Shape;2077;p14"/>
            <p:cNvSpPr/>
            <p:nvPr/>
          </p:nvSpPr>
          <p:spPr>
            <a:xfrm>
              <a:off x="6858353" y="3474565"/>
              <a:ext cx="115270" cy="147485"/>
            </a:xfrm>
            <a:custGeom>
              <a:avLst/>
              <a:gdLst/>
              <a:ahLst/>
              <a:cxnLst/>
              <a:rect l="l" t="t" r="r" b="b"/>
              <a:pathLst>
                <a:path w="115270" h="147485" extrusionOk="0">
                  <a:moveTo>
                    <a:pt x="1071" y="140447"/>
                  </a:moveTo>
                  <a:cubicBezTo>
                    <a:pt x="-639" y="136649"/>
                    <a:pt x="-354" y="131997"/>
                    <a:pt x="2305" y="128388"/>
                  </a:cubicBezTo>
                  <a:lnTo>
                    <a:pt x="93745" y="4854"/>
                  </a:lnTo>
                  <a:cubicBezTo>
                    <a:pt x="97638" y="-463"/>
                    <a:pt x="105139" y="-1603"/>
                    <a:pt x="110457" y="2385"/>
                  </a:cubicBezTo>
                  <a:cubicBezTo>
                    <a:pt x="115774" y="6373"/>
                    <a:pt x="116819" y="13780"/>
                    <a:pt x="112925" y="19097"/>
                  </a:cubicBezTo>
                  <a:lnTo>
                    <a:pt x="21485" y="142631"/>
                  </a:lnTo>
                  <a:cubicBezTo>
                    <a:pt x="17593" y="147949"/>
                    <a:pt x="10091" y="149088"/>
                    <a:pt x="4774" y="145100"/>
                  </a:cubicBezTo>
                  <a:cubicBezTo>
                    <a:pt x="3160" y="143866"/>
                    <a:pt x="1830" y="142252"/>
                    <a:pt x="1071" y="14044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8" name="Google Shape;2078;p14"/>
            <p:cNvSpPr/>
            <p:nvPr/>
          </p:nvSpPr>
          <p:spPr>
            <a:xfrm>
              <a:off x="6860372" y="3410610"/>
              <a:ext cx="78591" cy="150342"/>
            </a:xfrm>
            <a:custGeom>
              <a:avLst/>
              <a:gdLst/>
              <a:ahLst/>
              <a:cxnLst/>
              <a:rect l="l" t="t" r="r" b="b"/>
              <a:pathLst>
                <a:path w="78591" h="150342" extrusionOk="0">
                  <a:moveTo>
                    <a:pt x="1046" y="143348"/>
                  </a:moveTo>
                  <a:cubicBezTo>
                    <a:pt x="-284" y="140404"/>
                    <a:pt x="-378" y="136891"/>
                    <a:pt x="951" y="133663"/>
                  </a:cubicBezTo>
                  <a:lnTo>
                    <a:pt x="55739" y="7185"/>
                  </a:lnTo>
                  <a:cubicBezTo>
                    <a:pt x="58398" y="1108"/>
                    <a:pt x="65424" y="-1646"/>
                    <a:pt x="71406" y="1013"/>
                  </a:cubicBezTo>
                  <a:cubicBezTo>
                    <a:pt x="77483" y="3672"/>
                    <a:pt x="80237" y="10603"/>
                    <a:pt x="77578" y="16680"/>
                  </a:cubicBezTo>
                  <a:lnTo>
                    <a:pt x="22790" y="143158"/>
                  </a:lnTo>
                  <a:cubicBezTo>
                    <a:pt x="20131" y="149235"/>
                    <a:pt x="13105" y="151989"/>
                    <a:pt x="7123" y="149330"/>
                  </a:cubicBezTo>
                  <a:cubicBezTo>
                    <a:pt x="4369" y="148096"/>
                    <a:pt x="2185" y="145912"/>
                    <a:pt x="1046" y="14334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79" name="Google Shape;2079;p14"/>
            <p:cNvSpPr/>
            <p:nvPr/>
          </p:nvSpPr>
          <p:spPr>
            <a:xfrm>
              <a:off x="6787183" y="3400702"/>
              <a:ext cx="57143" cy="196558"/>
            </a:xfrm>
            <a:custGeom>
              <a:avLst/>
              <a:gdLst/>
              <a:ahLst/>
              <a:cxnLst/>
              <a:rect l="l" t="t" r="r" b="b"/>
              <a:pathLst>
                <a:path w="57143" h="196558" extrusionOk="0">
                  <a:moveTo>
                    <a:pt x="1026" y="189528"/>
                  </a:moveTo>
                  <a:cubicBezTo>
                    <a:pt x="-208" y="186679"/>
                    <a:pt x="-398" y="183356"/>
                    <a:pt x="836" y="180223"/>
                  </a:cubicBezTo>
                  <a:cubicBezTo>
                    <a:pt x="22011" y="126384"/>
                    <a:pt x="32931" y="69697"/>
                    <a:pt x="33215" y="11870"/>
                  </a:cubicBezTo>
                  <a:cubicBezTo>
                    <a:pt x="33215" y="5319"/>
                    <a:pt x="38627" y="-94"/>
                    <a:pt x="45274" y="1"/>
                  </a:cubicBezTo>
                  <a:cubicBezTo>
                    <a:pt x="51921" y="1"/>
                    <a:pt x="57143" y="5414"/>
                    <a:pt x="57143" y="12060"/>
                  </a:cubicBezTo>
                  <a:cubicBezTo>
                    <a:pt x="56764" y="72830"/>
                    <a:pt x="45274" y="132366"/>
                    <a:pt x="23055" y="188958"/>
                  </a:cubicBezTo>
                  <a:cubicBezTo>
                    <a:pt x="20681" y="195130"/>
                    <a:pt x="13750" y="198169"/>
                    <a:pt x="7578" y="195700"/>
                  </a:cubicBezTo>
                  <a:cubicBezTo>
                    <a:pt x="4540" y="194560"/>
                    <a:pt x="2261" y="192282"/>
                    <a:pt x="1026" y="18952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0" name="Google Shape;2080;p14"/>
            <p:cNvSpPr/>
            <p:nvPr/>
          </p:nvSpPr>
          <p:spPr>
            <a:xfrm>
              <a:off x="6719274" y="3391486"/>
              <a:ext cx="82608" cy="190103"/>
            </a:xfrm>
            <a:custGeom>
              <a:avLst/>
              <a:gdLst/>
              <a:ahLst/>
              <a:cxnLst/>
              <a:rect l="l" t="t" r="r" b="b"/>
              <a:pathLst>
                <a:path w="82608" h="190103" extrusionOk="0">
                  <a:moveTo>
                    <a:pt x="42063" y="180608"/>
                  </a:moveTo>
                  <a:cubicBezTo>
                    <a:pt x="41208" y="178804"/>
                    <a:pt x="40923" y="176810"/>
                    <a:pt x="41018" y="174721"/>
                  </a:cubicBezTo>
                  <a:cubicBezTo>
                    <a:pt x="41398" y="169879"/>
                    <a:pt x="44627" y="165985"/>
                    <a:pt x="48994" y="164466"/>
                  </a:cubicBezTo>
                  <a:lnTo>
                    <a:pt x="568" y="15674"/>
                  </a:lnTo>
                  <a:cubicBezTo>
                    <a:pt x="-1426" y="9407"/>
                    <a:pt x="1992" y="2666"/>
                    <a:pt x="8259" y="577"/>
                  </a:cubicBezTo>
                  <a:cubicBezTo>
                    <a:pt x="14526" y="-1417"/>
                    <a:pt x="21173" y="1906"/>
                    <a:pt x="23357" y="8268"/>
                  </a:cubicBezTo>
                  <a:lnTo>
                    <a:pt x="82608" y="190104"/>
                  </a:lnTo>
                  <a:lnTo>
                    <a:pt x="52128" y="187635"/>
                  </a:lnTo>
                  <a:cubicBezTo>
                    <a:pt x="47475" y="187160"/>
                    <a:pt x="43772" y="184406"/>
                    <a:pt x="42063" y="18060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1" name="Google Shape;2081;p14"/>
            <p:cNvSpPr/>
            <p:nvPr/>
          </p:nvSpPr>
          <p:spPr>
            <a:xfrm>
              <a:off x="6658558" y="3477063"/>
              <a:ext cx="110909" cy="124115"/>
            </a:xfrm>
            <a:custGeom>
              <a:avLst/>
              <a:gdLst/>
              <a:ahLst/>
              <a:cxnLst/>
              <a:rect l="l" t="t" r="r" b="b"/>
              <a:pathLst>
                <a:path w="110909" h="124115" extrusionOk="0">
                  <a:moveTo>
                    <a:pt x="1084" y="16884"/>
                  </a:moveTo>
                  <a:cubicBezTo>
                    <a:pt x="-625" y="13181"/>
                    <a:pt x="-340" y="8718"/>
                    <a:pt x="2128" y="5110"/>
                  </a:cubicBezTo>
                  <a:cubicBezTo>
                    <a:pt x="5927" y="-302"/>
                    <a:pt x="13333" y="-1632"/>
                    <a:pt x="18745" y="2166"/>
                  </a:cubicBezTo>
                  <a:cubicBezTo>
                    <a:pt x="57107" y="28943"/>
                    <a:pt x="88441" y="65120"/>
                    <a:pt x="109521" y="106805"/>
                  </a:cubicBezTo>
                  <a:cubicBezTo>
                    <a:pt x="112749" y="112597"/>
                    <a:pt x="110091" y="119908"/>
                    <a:pt x="104203" y="122852"/>
                  </a:cubicBezTo>
                  <a:cubicBezTo>
                    <a:pt x="98316" y="125796"/>
                    <a:pt x="91100" y="123422"/>
                    <a:pt x="88157" y="117535"/>
                  </a:cubicBezTo>
                  <a:cubicBezTo>
                    <a:pt x="68881" y="79363"/>
                    <a:pt x="40205" y="46225"/>
                    <a:pt x="5073" y="21727"/>
                  </a:cubicBezTo>
                  <a:cubicBezTo>
                    <a:pt x="3363" y="20492"/>
                    <a:pt x="1939" y="18783"/>
                    <a:pt x="1084" y="1688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2" name="Google Shape;2082;p14"/>
            <p:cNvSpPr/>
            <p:nvPr/>
          </p:nvSpPr>
          <p:spPr>
            <a:xfrm>
              <a:off x="6596403" y="3557275"/>
              <a:ext cx="201301" cy="81487"/>
            </a:xfrm>
            <a:custGeom>
              <a:avLst/>
              <a:gdLst/>
              <a:ahLst/>
              <a:cxnLst/>
              <a:rect l="l" t="t" r="r" b="b"/>
              <a:pathLst>
                <a:path w="201301" h="81487" extrusionOk="0">
                  <a:moveTo>
                    <a:pt x="1044" y="74545"/>
                  </a:moveTo>
                  <a:cubicBezTo>
                    <a:pt x="380" y="73026"/>
                    <a:pt x="0" y="71317"/>
                    <a:pt x="0" y="69512"/>
                  </a:cubicBezTo>
                  <a:cubicBezTo>
                    <a:pt x="0" y="62961"/>
                    <a:pt x="5412" y="57643"/>
                    <a:pt x="12059" y="57643"/>
                  </a:cubicBezTo>
                  <a:cubicBezTo>
                    <a:pt x="35417" y="57833"/>
                    <a:pt x="56022" y="55554"/>
                    <a:pt x="77767" y="53180"/>
                  </a:cubicBezTo>
                  <a:cubicBezTo>
                    <a:pt x="84224" y="52516"/>
                    <a:pt x="90775" y="51756"/>
                    <a:pt x="97422" y="51091"/>
                  </a:cubicBezTo>
                  <a:lnTo>
                    <a:pt x="36367" y="22795"/>
                  </a:lnTo>
                  <a:cubicBezTo>
                    <a:pt x="30385" y="20042"/>
                    <a:pt x="27726" y="12920"/>
                    <a:pt x="30575" y="6938"/>
                  </a:cubicBezTo>
                  <a:cubicBezTo>
                    <a:pt x="33423" y="956"/>
                    <a:pt x="40450" y="-1703"/>
                    <a:pt x="46432" y="1146"/>
                  </a:cubicBezTo>
                  <a:lnTo>
                    <a:pt x="201301" y="72836"/>
                  </a:lnTo>
                  <a:lnTo>
                    <a:pt x="146133" y="72456"/>
                  </a:lnTo>
                  <a:cubicBezTo>
                    <a:pt x="122775" y="72266"/>
                    <a:pt x="102170" y="74545"/>
                    <a:pt x="80425" y="76919"/>
                  </a:cubicBezTo>
                  <a:cubicBezTo>
                    <a:pt x="58871" y="79293"/>
                    <a:pt x="36652" y="81666"/>
                    <a:pt x="11964" y="81476"/>
                  </a:cubicBezTo>
                  <a:cubicBezTo>
                    <a:pt x="7026" y="81476"/>
                    <a:pt x="2944" y="78628"/>
                    <a:pt x="1044" y="7454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3" name="Google Shape;2083;p14"/>
            <p:cNvSpPr/>
            <p:nvPr/>
          </p:nvSpPr>
          <p:spPr>
            <a:xfrm>
              <a:off x="6604686" y="3668374"/>
              <a:ext cx="154472" cy="47909"/>
            </a:xfrm>
            <a:custGeom>
              <a:avLst/>
              <a:gdLst/>
              <a:ahLst/>
              <a:cxnLst/>
              <a:rect l="l" t="t" r="r" b="b"/>
              <a:pathLst>
                <a:path w="154472" h="47909" extrusionOk="0">
                  <a:moveTo>
                    <a:pt x="1117" y="40833"/>
                  </a:moveTo>
                  <a:cubicBezTo>
                    <a:pt x="1022" y="40738"/>
                    <a:pt x="1022" y="40643"/>
                    <a:pt x="927" y="40548"/>
                  </a:cubicBezTo>
                  <a:cubicBezTo>
                    <a:pt x="-1636" y="34471"/>
                    <a:pt x="1308" y="27445"/>
                    <a:pt x="7384" y="24881"/>
                  </a:cubicBezTo>
                  <a:cubicBezTo>
                    <a:pt x="49924" y="7125"/>
                    <a:pt x="96830" y="-1421"/>
                    <a:pt x="142883" y="193"/>
                  </a:cubicBezTo>
                  <a:cubicBezTo>
                    <a:pt x="149434" y="478"/>
                    <a:pt x="154657" y="5985"/>
                    <a:pt x="154467" y="12537"/>
                  </a:cubicBezTo>
                  <a:cubicBezTo>
                    <a:pt x="154277" y="19089"/>
                    <a:pt x="148675" y="24311"/>
                    <a:pt x="142123" y="24121"/>
                  </a:cubicBezTo>
                  <a:cubicBezTo>
                    <a:pt x="99489" y="22697"/>
                    <a:pt x="56095" y="30578"/>
                    <a:pt x="16690" y="47005"/>
                  </a:cubicBezTo>
                  <a:cubicBezTo>
                    <a:pt x="10613" y="49474"/>
                    <a:pt x="3776" y="46720"/>
                    <a:pt x="1117" y="4083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4" name="Google Shape;2084;p14"/>
            <p:cNvSpPr/>
            <p:nvPr/>
          </p:nvSpPr>
          <p:spPr>
            <a:xfrm>
              <a:off x="6697982" y="3724381"/>
              <a:ext cx="100973" cy="120340"/>
            </a:xfrm>
            <a:custGeom>
              <a:avLst/>
              <a:gdLst/>
              <a:ahLst/>
              <a:cxnLst/>
              <a:rect l="l" t="t" r="r" b="b"/>
              <a:pathLst>
                <a:path w="100973" h="120340" extrusionOk="0">
                  <a:moveTo>
                    <a:pt x="1065" y="113297"/>
                  </a:moveTo>
                  <a:cubicBezTo>
                    <a:pt x="-739" y="109309"/>
                    <a:pt x="-264" y="104561"/>
                    <a:pt x="2584" y="100953"/>
                  </a:cubicBezTo>
                  <a:lnTo>
                    <a:pt x="79686" y="4480"/>
                  </a:lnTo>
                  <a:cubicBezTo>
                    <a:pt x="83769" y="-647"/>
                    <a:pt x="91366" y="-1502"/>
                    <a:pt x="96493" y="2581"/>
                  </a:cubicBezTo>
                  <a:cubicBezTo>
                    <a:pt x="101621" y="6759"/>
                    <a:pt x="102475" y="14261"/>
                    <a:pt x="98393" y="19388"/>
                  </a:cubicBezTo>
                  <a:lnTo>
                    <a:pt x="21291" y="115861"/>
                  </a:lnTo>
                  <a:cubicBezTo>
                    <a:pt x="17208" y="120988"/>
                    <a:pt x="9611" y="121843"/>
                    <a:pt x="4484" y="117760"/>
                  </a:cubicBezTo>
                  <a:cubicBezTo>
                    <a:pt x="2965" y="116525"/>
                    <a:pt x="1825" y="115006"/>
                    <a:pt x="1065" y="11329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5" name="Google Shape;2085;p14"/>
            <p:cNvSpPr/>
            <p:nvPr/>
          </p:nvSpPr>
          <p:spPr>
            <a:xfrm>
              <a:off x="6805097" y="3782314"/>
              <a:ext cx="63828" cy="139973"/>
            </a:xfrm>
            <a:custGeom>
              <a:avLst/>
              <a:gdLst/>
              <a:ahLst/>
              <a:cxnLst/>
              <a:rect l="l" t="t" r="r" b="b"/>
              <a:pathLst>
                <a:path w="63828" h="139973" extrusionOk="0">
                  <a:moveTo>
                    <a:pt x="1058" y="132941"/>
                  </a:moveTo>
                  <a:cubicBezTo>
                    <a:pt x="-177" y="130282"/>
                    <a:pt x="-366" y="127149"/>
                    <a:pt x="678" y="124110"/>
                  </a:cubicBezTo>
                  <a:lnTo>
                    <a:pt x="40559" y="8077"/>
                  </a:lnTo>
                  <a:cubicBezTo>
                    <a:pt x="42742" y="1810"/>
                    <a:pt x="49484" y="-1513"/>
                    <a:pt x="55751" y="671"/>
                  </a:cubicBezTo>
                  <a:cubicBezTo>
                    <a:pt x="62018" y="2855"/>
                    <a:pt x="65341" y="9597"/>
                    <a:pt x="63157" y="15864"/>
                  </a:cubicBezTo>
                  <a:lnTo>
                    <a:pt x="23277" y="131897"/>
                  </a:lnTo>
                  <a:cubicBezTo>
                    <a:pt x="21093" y="138163"/>
                    <a:pt x="14351" y="141487"/>
                    <a:pt x="8085" y="139303"/>
                  </a:cubicBezTo>
                  <a:cubicBezTo>
                    <a:pt x="4856" y="138258"/>
                    <a:pt x="2387" y="135885"/>
                    <a:pt x="1058" y="13294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6" name="Google Shape;2086;p14"/>
            <p:cNvSpPr/>
            <p:nvPr/>
          </p:nvSpPr>
          <p:spPr>
            <a:xfrm>
              <a:off x="6886101" y="3491070"/>
              <a:ext cx="125181" cy="143341"/>
            </a:xfrm>
            <a:custGeom>
              <a:avLst/>
              <a:gdLst/>
              <a:ahLst/>
              <a:cxnLst/>
              <a:rect l="l" t="t" r="r" b="b"/>
              <a:pathLst>
                <a:path w="125181" h="143341" extrusionOk="0">
                  <a:moveTo>
                    <a:pt x="1049" y="136381"/>
                  </a:moveTo>
                  <a:cubicBezTo>
                    <a:pt x="-755" y="132298"/>
                    <a:pt x="-281" y="127361"/>
                    <a:pt x="2853" y="123753"/>
                  </a:cubicBezTo>
                  <a:lnTo>
                    <a:pt x="104168" y="4206"/>
                  </a:lnTo>
                  <a:cubicBezTo>
                    <a:pt x="108441" y="-826"/>
                    <a:pt x="115942" y="-1396"/>
                    <a:pt x="120975" y="2782"/>
                  </a:cubicBezTo>
                  <a:cubicBezTo>
                    <a:pt x="126007" y="7055"/>
                    <a:pt x="126577" y="14556"/>
                    <a:pt x="122399" y="19589"/>
                  </a:cubicBezTo>
                  <a:lnTo>
                    <a:pt x="21084" y="139135"/>
                  </a:lnTo>
                  <a:cubicBezTo>
                    <a:pt x="16811" y="144168"/>
                    <a:pt x="9310" y="144737"/>
                    <a:pt x="4277" y="140559"/>
                  </a:cubicBezTo>
                  <a:cubicBezTo>
                    <a:pt x="2758" y="139420"/>
                    <a:pt x="1714" y="137996"/>
                    <a:pt x="1049" y="13638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7" name="Google Shape;2087;p14"/>
            <p:cNvSpPr/>
            <p:nvPr/>
          </p:nvSpPr>
          <p:spPr>
            <a:xfrm>
              <a:off x="6932728" y="3560081"/>
              <a:ext cx="153492" cy="89828"/>
            </a:xfrm>
            <a:custGeom>
              <a:avLst/>
              <a:gdLst/>
              <a:ahLst/>
              <a:cxnLst/>
              <a:rect l="l" t="t" r="r" b="b"/>
              <a:pathLst>
                <a:path w="153492" h="89828" extrusionOk="0">
                  <a:moveTo>
                    <a:pt x="1044" y="82848"/>
                  </a:moveTo>
                  <a:cubicBezTo>
                    <a:pt x="-1520" y="77056"/>
                    <a:pt x="759" y="70219"/>
                    <a:pt x="6551" y="67276"/>
                  </a:cubicBezTo>
                  <a:lnTo>
                    <a:pt x="136163" y="1283"/>
                  </a:lnTo>
                  <a:cubicBezTo>
                    <a:pt x="142050" y="-1660"/>
                    <a:pt x="149266" y="618"/>
                    <a:pt x="152210" y="6505"/>
                  </a:cubicBezTo>
                  <a:cubicBezTo>
                    <a:pt x="155153" y="12393"/>
                    <a:pt x="152874" y="19609"/>
                    <a:pt x="146987" y="22552"/>
                  </a:cubicBezTo>
                  <a:lnTo>
                    <a:pt x="17376" y="88545"/>
                  </a:lnTo>
                  <a:cubicBezTo>
                    <a:pt x="11489" y="91489"/>
                    <a:pt x="4273" y="89210"/>
                    <a:pt x="1329" y="83323"/>
                  </a:cubicBezTo>
                  <a:cubicBezTo>
                    <a:pt x="1234" y="83228"/>
                    <a:pt x="1139" y="83038"/>
                    <a:pt x="1044" y="8284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8" name="Google Shape;2088;p14"/>
            <p:cNvSpPr/>
            <p:nvPr/>
          </p:nvSpPr>
          <p:spPr>
            <a:xfrm>
              <a:off x="6726643" y="3733125"/>
              <a:ext cx="89016" cy="154603"/>
            </a:xfrm>
            <a:custGeom>
              <a:avLst/>
              <a:gdLst/>
              <a:ahLst/>
              <a:cxnLst/>
              <a:rect l="l" t="t" r="r" b="b"/>
              <a:pathLst>
                <a:path w="89016" h="154603" extrusionOk="0">
                  <a:moveTo>
                    <a:pt x="1081" y="147567"/>
                  </a:moveTo>
                  <a:cubicBezTo>
                    <a:pt x="-344" y="144434"/>
                    <a:pt x="-439" y="140635"/>
                    <a:pt x="1270" y="137312"/>
                  </a:cubicBezTo>
                  <a:lnTo>
                    <a:pt x="66313" y="6656"/>
                  </a:lnTo>
                  <a:cubicBezTo>
                    <a:pt x="69257" y="769"/>
                    <a:pt x="76378" y="-1699"/>
                    <a:pt x="82361" y="1244"/>
                  </a:cubicBezTo>
                  <a:cubicBezTo>
                    <a:pt x="88248" y="4188"/>
                    <a:pt x="90716" y="11309"/>
                    <a:pt x="87772" y="17291"/>
                  </a:cubicBezTo>
                  <a:lnTo>
                    <a:pt x="22730" y="147947"/>
                  </a:lnTo>
                  <a:cubicBezTo>
                    <a:pt x="19786" y="153834"/>
                    <a:pt x="12665" y="156303"/>
                    <a:pt x="6683" y="153359"/>
                  </a:cubicBezTo>
                  <a:cubicBezTo>
                    <a:pt x="4024" y="152030"/>
                    <a:pt x="2125" y="149941"/>
                    <a:pt x="1081" y="14756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89" name="Google Shape;2089;p14"/>
            <p:cNvSpPr/>
            <p:nvPr/>
          </p:nvSpPr>
          <p:spPr>
            <a:xfrm>
              <a:off x="6613593" y="3693614"/>
              <a:ext cx="144102" cy="109805"/>
            </a:xfrm>
            <a:custGeom>
              <a:avLst/>
              <a:gdLst/>
              <a:ahLst/>
              <a:cxnLst/>
              <a:rect l="l" t="t" r="r" b="b"/>
              <a:pathLst>
                <a:path w="144102" h="109805" extrusionOk="0">
                  <a:moveTo>
                    <a:pt x="1041" y="102854"/>
                  </a:moveTo>
                  <a:cubicBezTo>
                    <a:pt x="-1237" y="97727"/>
                    <a:pt x="282" y="91650"/>
                    <a:pt x="5029" y="88232"/>
                  </a:cubicBezTo>
                  <a:lnTo>
                    <a:pt x="125240" y="2204"/>
                  </a:lnTo>
                  <a:cubicBezTo>
                    <a:pt x="130558" y="-1594"/>
                    <a:pt x="138059" y="-360"/>
                    <a:pt x="141857" y="4957"/>
                  </a:cubicBezTo>
                  <a:cubicBezTo>
                    <a:pt x="145750" y="10275"/>
                    <a:pt x="144421" y="17776"/>
                    <a:pt x="139103" y="21574"/>
                  </a:cubicBezTo>
                  <a:lnTo>
                    <a:pt x="18893" y="107602"/>
                  </a:lnTo>
                  <a:cubicBezTo>
                    <a:pt x="13575" y="111400"/>
                    <a:pt x="6074" y="110166"/>
                    <a:pt x="2276" y="104848"/>
                  </a:cubicBezTo>
                  <a:cubicBezTo>
                    <a:pt x="1801" y="104184"/>
                    <a:pt x="1421" y="103519"/>
                    <a:pt x="1041" y="10285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0" name="Google Shape;2090;p14"/>
            <p:cNvSpPr/>
            <p:nvPr/>
          </p:nvSpPr>
          <p:spPr>
            <a:xfrm>
              <a:off x="6767700" y="3397659"/>
              <a:ext cx="44253" cy="182892"/>
            </a:xfrm>
            <a:custGeom>
              <a:avLst/>
              <a:gdLst/>
              <a:ahLst/>
              <a:cxnLst/>
              <a:rect l="l" t="t" r="r" b="b"/>
              <a:pathLst>
                <a:path w="44253" h="182892" extrusionOk="0">
                  <a:moveTo>
                    <a:pt x="1043" y="175860"/>
                  </a:moveTo>
                  <a:cubicBezTo>
                    <a:pt x="189" y="173961"/>
                    <a:pt x="-192" y="171682"/>
                    <a:pt x="94" y="169403"/>
                  </a:cubicBezTo>
                  <a:lnTo>
                    <a:pt x="20414" y="10451"/>
                  </a:lnTo>
                  <a:cubicBezTo>
                    <a:pt x="21268" y="3899"/>
                    <a:pt x="27250" y="-753"/>
                    <a:pt x="33802" y="101"/>
                  </a:cubicBezTo>
                  <a:cubicBezTo>
                    <a:pt x="40354" y="956"/>
                    <a:pt x="45006" y="6938"/>
                    <a:pt x="44152" y="13490"/>
                  </a:cubicBezTo>
                  <a:lnTo>
                    <a:pt x="23832" y="172441"/>
                  </a:lnTo>
                  <a:cubicBezTo>
                    <a:pt x="22977" y="178993"/>
                    <a:pt x="16996" y="183646"/>
                    <a:pt x="10444" y="182791"/>
                  </a:cubicBezTo>
                  <a:cubicBezTo>
                    <a:pt x="6171" y="182222"/>
                    <a:pt x="2753" y="179468"/>
                    <a:pt x="1043" y="17586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1" name="Google Shape;2091;p14"/>
            <p:cNvSpPr/>
            <p:nvPr/>
          </p:nvSpPr>
          <p:spPr>
            <a:xfrm>
              <a:off x="6623634" y="3492352"/>
              <a:ext cx="133316" cy="110202"/>
            </a:xfrm>
            <a:custGeom>
              <a:avLst/>
              <a:gdLst/>
              <a:ahLst/>
              <a:cxnLst/>
              <a:rect l="l" t="t" r="r" b="b"/>
              <a:pathLst>
                <a:path w="133316" h="110202" extrusionOk="0">
                  <a:moveTo>
                    <a:pt x="1065" y="16883"/>
                  </a:moveTo>
                  <a:cubicBezTo>
                    <a:pt x="-739" y="12989"/>
                    <a:pt x="-264" y="8147"/>
                    <a:pt x="2585" y="4539"/>
                  </a:cubicBezTo>
                  <a:cubicBezTo>
                    <a:pt x="6668" y="-589"/>
                    <a:pt x="14169" y="-1538"/>
                    <a:pt x="19391" y="2545"/>
                  </a:cubicBezTo>
                  <a:lnTo>
                    <a:pt x="128778" y="88857"/>
                  </a:lnTo>
                  <a:cubicBezTo>
                    <a:pt x="133905" y="92940"/>
                    <a:pt x="134855" y="100442"/>
                    <a:pt x="130772" y="105664"/>
                  </a:cubicBezTo>
                  <a:cubicBezTo>
                    <a:pt x="126688" y="110791"/>
                    <a:pt x="119187" y="111741"/>
                    <a:pt x="113965" y="107658"/>
                  </a:cubicBezTo>
                  <a:lnTo>
                    <a:pt x="4579" y="21345"/>
                  </a:lnTo>
                  <a:cubicBezTo>
                    <a:pt x="3060" y="20111"/>
                    <a:pt x="1825" y="18592"/>
                    <a:pt x="1065" y="1688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2" name="Google Shape;2092;p14"/>
            <p:cNvSpPr/>
            <p:nvPr/>
          </p:nvSpPr>
          <p:spPr>
            <a:xfrm>
              <a:off x="6881441" y="3714429"/>
              <a:ext cx="124969" cy="148601"/>
            </a:xfrm>
            <a:custGeom>
              <a:avLst/>
              <a:gdLst/>
              <a:ahLst/>
              <a:cxnLst/>
              <a:rect l="l" t="t" r="r" b="b"/>
              <a:pathLst>
                <a:path w="124969" h="148601" extrusionOk="0">
                  <a:moveTo>
                    <a:pt x="1056" y="16806"/>
                  </a:moveTo>
                  <a:cubicBezTo>
                    <a:pt x="-1128" y="11964"/>
                    <a:pt x="106" y="6077"/>
                    <a:pt x="4474" y="2658"/>
                  </a:cubicBezTo>
                  <a:cubicBezTo>
                    <a:pt x="9602" y="-1520"/>
                    <a:pt x="17103" y="-665"/>
                    <a:pt x="21281" y="4463"/>
                  </a:cubicBezTo>
                  <a:lnTo>
                    <a:pt x="122311" y="129136"/>
                  </a:lnTo>
                  <a:cubicBezTo>
                    <a:pt x="126489" y="134264"/>
                    <a:pt x="125635" y="141765"/>
                    <a:pt x="120507" y="145943"/>
                  </a:cubicBezTo>
                  <a:cubicBezTo>
                    <a:pt x="115380" y="150121"/>
                    <a:pt x="107879" y="149266"/>
                    <a:pt x="103701" y="144139"/>
                  </a:cubicBezTo>
                  <a:lnTo>
                    <a:pt x="2670" y="19465"/>
                  </a:lnTo>
                  <a:cubicBezTo>
                    <a:pt x="2005" y="18611"/>
                    <a:pt x="1436" y="17756"/>
                    <a:pt x="1056" y="1680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3" name="Google Shape;2093;p14"/>
            <p:cNvSpPr/>
            <p:nvPr/>
          </p:nvSpPr>
          <p:spPr>
            <a:xfrm>
              <a:off x="6928738" y="3716631"/>
              <a:ext cx="115507" cy="109730"/>
            </a:xfrm>
            <a:custGeom>
              <a:avLst/>
              <a:gdLst/>
              <a:ahLst/>
              <a:cxnLst/>
              <a:rect l="l" t="t" r="r" b="b"/>
              <a:pathLst>
                <a:path w="115507" h="109730" extrusionOk="0">
                  <a:moveTo>
                    <a:pt x="1046" y="16884"/>
                  </a:moveTo>
                  <a:cubicBezTo>
                    <a:pt x="-854" y="12611"/>
                    <a:pt x="-189" y="7389"/>
                    <a:pt x="3229" y="3780"/>
                  </a:cubicBezTo>
                  <a:cubicBezTo>
                    <a:pt x="7692" y="-1062"/>
                    <a:pt x="15289" y="-1252"/>
                    <a:pt x="20131" y="3211"/>
                  </a:cubicBezTo>
                  <a:lnTo>
                    <a:pt x="111761" y="89048"/>
                  </a:lnTo>
                  <a:cubicBezTo>
                    <a:pt x="116509" y="93511"/>
                    <a:pt x="116794" y="101107"/>
                    <a:pt x="112331" y="105950"/>
                  </a:cubicBezTo>
                  <a:cubicBezTo>
                    <a:pt x="107868" y="110793"/>
                    <a:pt x="100272" y="110982"/>
                    <a:pt x="95429" y="106520"/>
                  </a:cubicBezTo>
                  <a:lnTo>
                    <a:pt x="3799" y="20682"/>
                  </a:lnTo>
                  <a:cubicBezTo>
                    <a:pt x="2565" y="19543"/>
                    <a:pt x="1710" y="18308"/>
                    <a:pt x="1046" y="1688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4" name="Google Shape;2094;p14"/>
            <p:cNvSpPr/>
            <p:nvPr/>
          </p:nvSpPr>
          <p:spPr>
            <a:xfrm>
              <a:off x="6809371" y="3406281"/>
              <a:ext cx="90131" cy="164507"/>
            </a:xfrm>
            <a:custGeom>
              <a:avLst/>
              <a:gdLst/>
              <a:ahLst/>
              <a:cxnLst/>
              <a:rect l="l" t="t" r="r" b="b"/>
              <a:pathLst>
                <a:path w="90131" h="164507" extrusionOk="0">
                  <a:moveTo>
                    <a:pt x="1056" y="157457"/>
                  </a:moveTo>
                  <a:cubicBezTo>
                    <a:pt x="-368" y="154418"/>
                    <a:pt x="-368" y="150715"/>
                    <a:pt x="1151" y="147487"/>
                  </a:cubicBezTo>
                  <a:lnTo>
                    <a:pt x="67429" y="6861"/>
                  </a:lnTo>
                  <a:cubicBezTo>
                    <a:pt x="70278" y="879"/>
                    <a:pt x="77399" y="-1685"/>
                    <a:pt x="83286" y="1164"/>
                  </a:cubicBezTo>
                  <a:cubicBezTo>
                    <a:pt x="89173" y="4012"/>
                    <a:pt x="91832" y="11134"/>
                    <a:pt x="88983" y="17021"/>
                  </a:cubicBezTo>
                  <a:lnTo>
                    <a:pt x="22706" y="157647"/>
                  </a:lnTo>
                  <a:cubicBezTo>
                    <a:pt x="19857" y="163629"/>
                    <a:pt x="12735" y="166192"/>
                    <a:pt x="6848" y="163344"/>
                  </a:cubicBezTo>
                  <a:cubicBezTo>
                    <a:pt x="4190" y="162015"/>
                    <a:pt x="2196" y="159926"/>
                    <a:pt x="1056" y="15745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5" name="Google Shape;2095;p14"/>
            <p:cNvSpPr/>
            <p:nvPr/>
          </p:nvSpPr>
          <p:spPr>
            <a:xfrm>
              <a:off x="6678509" y="3406093"/>
              <a:ext cx="116749" cy="172480"/>
            </a:xfrm>
            <a:custGeom>
              <a:avLst/>
              <a:gdLst/>
              <a:ahLst/>
              <a:cxnLst/>
              <a:rect l="l" t="t" r="r" b="b"/>
              <a:pathLst>
                <a:path w="116749" h="172480" extrusionOk="0">
                  <a:moveTo>
                    <a:pt x="1074" y="16829"/>
                  </a:moveTo>
                  <a:cubicBezTo>
                    <a:pt x="-1395" y="11417"/>
                    <a:pt x="504" y="4960"/>
                    <a:pt x="5631" y="1827"/>
                  </a:cubicBezTo>
                  <a:cubicBezTo>
                    <a:pt x="11234" y="-1686"/>
                    <a:pt x="18545" y="23"/>
                    <a:pt x="22058" y="5625"/>
                  </a:cubicBezTo>
                  <a:lnTo>
                    <a:pt x="114923" y="154227"/>
                  </a:lnTo>
                  <a:cubicBezTo>
                    <a:pt x="118436" y="159829"/>
                    <a:pt x="116727" y="167235"/>
                    <a:pt x="111124" y="170654"/>
                  </a:cubicBezTo>
                  <a:cubicBezTo>
                    <a:pt x="105522" y="174167"/>
                    <a:pt x="98211" y="172458"/>
                    <a:pt x="94698" y="166856"/>
                  </a:cubicBezTo>
                  <a:lnTo>
                    <a:pt x="1833" y="18254"/>
                  </a:lnTo>
                  <a:cubicBezTo>
                    <a:pt x="1548" y="17874"/>
                    <a:pt x="1263" y="17399"/>
                    <a:pt x="1074" y="1682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6" name="Google Shape;2096;p14"/>
            <p:cNvSpPr/>
            <p:nvPr/>
          </p:nvSpPr>
          <p:spPr>
            <a:xfrm>
              <a:off x="6554704" y="3561782"/>
              <a:ext cx="214919" cy="62467"/>
            </a:xfrm>
            <a:custGeom>
              <a:avLst/>
              <a:gdLst/>
              <a:ahLst/>
              <a:cxnLst/>
              <a:rect l="l" t="t" r="r" b="b"/>
              <a:pathLst>
                <a:path w="214919" h="62467" extrusionOk="0">
                  <a:moveTo>
                    <a:pt x="1059" y="16863"/>
                  </a:moveTo>
                  <a:cubicBezTo>
                    <a:pt x="109" y="14680"/>
                    <a:pt x="-270" y="12116"/>
                    <a:pt x="204" y="9552"/>
                  </a:cubicBezTo>
                  <a:cubicBezTo>
                    <a:pt x="1533" y="3095"/>
                    <a:pt x="7801" y="-1083"/>
                    <a:pt x="14257" y="247"/>
                  </a:cubicBezTo>
                  <a:lnTo>
                    <a:pt x="205303" y="38798"/>
                  </a:lnTo>
                  <a:cubicBezTo>
                    <a:pt x="211760" y="40032"/>
                    <a:pt x="215938" y="46394"/>
                    <a:pt x="214703" y="52851"/>
                  </a:cubicBezTo>
                  <a:cubicBezTo>
                    <a:pt x="213375" y="59308"/>
                    <a:pt x="207107" y="63486"/>
                    <a:pt x="200651" y="62251"/>
                  </a:cubicBezTo>
                  <a:lnTo>
                    <a:pt x="9605" y="23700"/>
                  </a:lnTo>
                  <a:cubicBezTo>
                    <a:pt x="5711" y="22940"/>
                    <a:pt x="2578" y="20282"/>
                    <a:pt x="1059" y="1686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097" name="Google Shape;2097;p14"/>
            <p:cNvSpPr/>
            <p:nvPr/>
          </p:nvSpPr>
          <p:spPr>
            <a:xfrm>
              <a:off x="6551389" y="3649002"/>
              <a:ext cx="178239" cy="43111"/>
            </a:xfrm>
            <a:custGeom>
              <a:avLst/>
              <a:gdLst/>
              <a:ahLst/>
              <a:cxnLst/>
              <a:rect l="l" t="t" r="r" b="b"/>
              <a:pathLst>
                <a:path w="178239" h="43111" extrusionOk="0">
                  <a:moveTo>
                    <a:pt x="1051" y="36087"/>
                  </a:moveTo>
                  <a:cubicBezTo>
                    <a:pt x="576" y="35042"/>
                    <a:pt x="196" y="33903"/>
                    <a:pt x="101" y="32669"/>
                  </a:cubicBezTo>
                  <a:cubicBezTo>
                    <a:pt x="-753" y="26117"/>
                    <a:pt x="3900" y="20135"/>
                    <a:pt x="10451" y="19375"/>
                  </a:cubicBezTo>
                  <a:lnTo>
                    <a:pt x="164845" y="100"/>
                  </a:lnTo>
                  <a:cubicBezTo>
                    <a:pt x="171397" y="-755"/>
                    <a:pt x="177379" y="3993"/>
                    <a:pt x="178139" y="10450"/>
                  </a:cubicBezTo>
                  <a:cubicBezTo>
                    <a:pt x="178993" y="17001"/>
                    <a:pt x="174341" y="22983"/>
                    <a:pt x="167789" y="23743"/>
                  </a:cubicBezTo>
                  <a:lnTo>
                    <a:pt x="13395" y="43018"/>
                  </a:lnTo>
                  <a:cubicBezTo>
                    <a:pt x="8077" y="43683"/>
                    <a:pt x="3140" y="40740"/>
                    <a:pt x="1051" y="3608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2098" name="Google Shape;2098;p14"/>
          <p:cNvGrpSpPr/>
          <p:nvPr/>
        </p:nvGrpSpPr>
        <p:grpSpPr>
          <a:xfrm>
            <a:off x="9984289" y="540378"/>
            <a:ext cx="540974" cy="545712"/>
            <a:chOff x="9984330" y="2874275"/>
            <a:chExt cx="540974" cy="545712"/>
          </a:xfrm>
        </p:grpSpPr>
        <p:grpSp>
          <p:nvGrpSpPr>
            <p:cNvPr id="2099" name="Google Shape;2099;p14"/>
            <p:cNvGrpSpPr/>
            <p:nvPr/>
          </p:nvGrpSpPr>
          <p:grpSpPr>
            <a:xfrm>
              <a:off x="10114520" y="2990563"/>
              <a:ext cx="309012" cy="309067"/>
              <a:chOff x="10114520" y="2990563"/>
              <a:chExt cx="309012" cy="309067"/>
            </a:xfrm>
          </p:grpSpPr>
          <p:sp>
            <p:nvSpPr>
              <p:cNvPr id="2100" name="Google Shape;2100;p14"/>
              <p:cNvSpPr/>
              <p:nvPr/>
            </p:nvSpPr>
            <p:spPr>
              <a:xfrm>
                <a:off x="10126481" y="3002659"/>
                <a:ext cx="285049" cy="285049"/>
              </a:xfrm>
              <a:custGeom>
                <a:avLst/>
                <a:gdLst/>
                <a:ahLst/>
                <a:cxnLst/>
                <a:rect l="l" t="t" r="r" b="b"/>
                <a:pathLst>
                  <a:path w="285049" h="285049" extrusionOk="0">
                    <a:moveTo>
                      <a:pt x="285050" y="142525"/>
                    </a:moveTo>
                    <a:cubicBezTo>
                      <a:pt x="285050" y="221239"/>
                      <a:pt x="221239" y="285050"/>
                      <a:pt x="142525" y="285050"/>
                    </a:cubicBezTo>
                    <a:cubicBezTo>
                      <a:pt x="63810" y="285050"/>
                      <a:pt x="0" y="221239"/>
                      <a:pt x="0" y="142525"/>
                    </a:cubicBezTo>
                    <a:cubicBezTo>
                      <a:pt x="0" y="63811"/>
                      <a:pt x="63810" y="0"/>
                      <a:pt x="142525" y="0"/>
                    </a:cubicBezTo>
                    <a:cubicBezTo>
                      <a:pt x="221239" y="0"/>
                      <a:pt x="285050" y="63811"/>
                      <a:pt x="285050" y="14252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1" name="Google Shape;2101;p14"/>
              <p:cNvSpPr/>
              <p:nvPr/>
            </p:nvSpPr>
            <p:spPr>
              <a:xfrm>
                <a:off x="10114520" y="2990563"/>
                <a:ext cx="309012" cy="309067"/>
              </a:xfrm>
              <a:custGeom>
                <a:avLst/>
                <a:gdLst/>
                <a:ahLst/>
                <a:cxnLst/>
                <a:rect l="l" t="t" r="r" b="b"/>
                <a:pathLst>
                  <a:path w="309012" h="309067" extrusionOk="0">
                    <a:moveTo>
                      <a:pt x="13671" y="218145"/>
                    </a:moveTo>
                    <a:cubicBezTo>
                      <a:pt x="-21368" y="140474"/>
                      <a:pt x="13290" y="48844"/>
                      <a:pt x="90868" y="13711"/>
                    </a:cubicBezTo>
                    <a:cubicBezTo>
                      <a:pt x="168444" y="-21422"/>
                      <a:pt x="260169" y="13331"/>
                      <a:pt x="295302" y="90908"/>
                    </a:cubicBezTo>
                    <a:cubicBezTo>
                      <a:pt x="330434" y="168485"/>
                      <a:pt x="295681" y="260210"/>
                      <a:pt x="218105" y="295342"/>
                    </a:cubicBezTo>
                    <a:cubicBezTo>
                      <a:pt x="140338" y="330475"/>
                      <a:pt x="48708" y="295817"/>
                      <a:pt x="13671" y="218145"/>
                    </a:cubicBezTo>
                    <a:close/>
                    <a:moveTo>
                      <a:pt x="273463" y="100878"/>
                    </a:moveTo>
                    <a:cubicBezTo>
                      <a:pt x="243837" y="35265"/>
                      <a:pt x="166355" y="5925"/>
                      <a:pt x="100648" y="35550"/>
                    </a:cubicBezTo>
                    <a:cubicBezTo>
                      <a:pt x="34940" y="65176"/>
                      <a:pt x="5695" y="142657"/>
                      <a:pt x="35320" y="208365"/>
                    </a:cubicBezTo>
                    <a:cubicBezTo>
                      <a:pt x="64946" y="274073"/>
                      <a:pt x="142427" y="303318"/>
                      <a:pt x="208135" y="273693"/>
                    </a:cubicBezTo>
                    <a:cubicBezTo>
                      <a:pt x="273843" y="244068"/>
                      <a:pt x="303088" y="166491"/>
                      <a:pt x="273463" y="10087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2102" name="Google Shape;2102;p14"/>
            <p:cNvSpPr/>
            <p:nvPr/>
          </p:nvSpPr>
          <p:spPr>
            <a:xfrm>
              <a:off x="10342669" y="3102435"/>
              <a:ext cx="182635" cy="33272"/>
            </a:xfrm>
            <a:custGeom>
              <a:avLst/>
              <a:gdLst/>
              <a:ahLst/>
              <a:cxnLst/>
              <a:rect l="l" t="t" r="r" b="b"/>
              <a:pathLst>
                <a:path w="182635" h="33272" extrusionOk="0">
                  <a:moveTo>
                    <a:pt x="1065" y="26227"/>
                  </a:moveTo>
                  <a:cubicBezTo>
                    <a:pt x="495" y="24898"/>
                    <a:pt x="115" y="23474"/>
                    <a:pt x="20" y="22049"/>
                  </a:cubicBezTo>
                  <a:cubicBezTo>
                    <a:pt x="-360" y="15498"/>
                    <a:pt x="4673" y="9800"/>
                    <a:pt x="11225" y="9421"/>
                  </a:cubicBezTo>
                  <a:lnTo>
                    <a:pt x="169987" y="20"/>
                  </a:lnTo>
                  <a:cubicBezTo>
                    <a:pt x="176538" y="-360"/>
                    <a:pt x="182141" y="4673"/>
                    <a:pt x="182615" y="11225"/>
                  </a:cubicBezTo>
                  <a:cubicBezTo>
                    <a:pt x="182995" y="17776"/>
                    <a:pt x="177963" y="23474"/>
                    <a:pt x="171411" y="23853"/>
                  </a:cubicBezTo>
                  <a:lnTo>
                    <a:pt x="12649" y="33254"/>
                  </a:lnTo>
                  <a:cubicBezTo>
                    <a:pt x="7617" y="33539"/>
                    <a:pt x="3059" y="30595"/>
                    <a:pt x="1065" y="262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3" name="Google Shape;2103;p14"/>
            <p:cNvSpPr/>
            <p:nvPr/>
          </p:nvSpPr>
          <p:spPr>
            <a:xfrm>
              <a:off x="10354745" y="3120398"/>
              <a:ext cx="166839" cy="55934"/>
            </a:xfrm>
            <a:custGeom>
              <a:avLst/>
              <a:gdLst/>
              <a:ahLst/>
              <a:cxnLst/>
              <a:rect l="l" t="t" r="r" b="b"/>
              <a:pathLst>
                <a:path w="166839" h="55934" extrusionOk="0">
                  <a:moveTo>
                    <a:pt x="1048" y="16810"/>
                  </a:moveTo>
                  <a:cubicBezTo>
                    <a:pt x="4" y="14531"/>
                    <a:pt x="-281" y="11873"/>
                    <a:pt x="289" y="9309"/>
                  </a:cubicBezTo>
                  <a:cubicBezTo>
                    <a:pt x="1712" y="2852"/>
                    <a:pt x="8170" y="-1136"/>
                    <a:pt x="14532" y="288"/>
                  </a:cubicBezTo>
                  <a:lnTo>
                    <a:pt x="157531" y="32382"/>
                  </a:lnTo>
                  <a:cubicBezTo>
                    <a:pt x="163988" y="33807"/>
                    <a:pt x="167975" y="40169"/>
                    <a:pt x="166552" y="46625"/>
                  </a:cubicBezTo>
                  <a:cubicBezTo>
                    <a:pt x="165128" y="53082"/>
                    <a:pt x="158670" y="57070"/>
                    <a:pt x="152309" y="55646"/>
                  </a:cubicBezTo>
                  <a:lnTo>
                    <a:pt x="9309" y="23552"/>
                  </a:lnTo>
                  <a:cubicBezTo>
                    <a:pt x="5511" y="22697"/>
                    <a:pt x="2568" y="20133"/>
                    <a:pt x="1048" y="168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4" name="Google Shape;2104;p14"/>
            <p:cNvSpPr/>
            <p:nvPr/>
          </p:nvSpPr>
          <p:spPr>
            <a:xfrm>
              <a:off x="10354672" y="3148883"/>
              <a:ext cx="128691" cy="65051"/>
            </a:xfrm>
            <a:custGeom>
              <a:avLst/>
              <a:gdLst/>
              <a:ahLst/>
              <a:cxnLst/>
              <a:rect l="l" t="t" r="r" b="b"/>
              <a:pathLst>
                <a:path w="128691" h="65051" extrusionOk="0">
                  <a:moveTo>
                    <a:pt x="1026" y="16906"/>
                  </a:moveTo>
                  <a:cubicBezTo>
                    <a:pt x="-208" y="14057"/>
                    <a:pt x="-398" y="10734"/>
                    <a:pt x="836" y="7601"/>
                  </a:cubicBezTo>
                  <a:cubicBezTo>
                    <a:pt x="3210" y="1429"/>
                    <a:pt x="10141" y="-1610"/>
                    <a:pt x="16314" y="859"/>
                  </a:cubicBezTo>
                  <a:lnTo>
                    <a:pt x="121142" y="41974"/>
                  </a:lnTo>
                  <a:cubicBezTo>
                    <a:pt x="127220" y="44347"/>
                    <a:pt x="130258" y="51279"/>
                    <a:pt x="127884" y="57451"/>
                  </a:cubicBezTo>
                  <a:cubicBezTo>
                    <a:pt x="125510" y="63623"/>
                    <a:pt x="118579" y="66661"/>
                    <a:pt x="112406" y="64193"/>
                  </a:cubicBezTo>
                  <a:lnTo>
                    <a:pt x="7579" y="23078"/>
                  </a:lnTo>
                  <a:cubicBezTo>
                    <a:pt x="4540" y="21939"/>
                    <a:pt x="2261" y="19660"/>
                    <a:pt x="1026" y="169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5" name="Google Shape;2105;p14"/>
            <p:cNvSpPr/>
            <p:nvPr/>
          </p:nvSpPr>
          <p:spPr>
            <a:xfrm>
              <a:off x="10313064" y="3191473"/>
              <a:ext cx="118779" cy="95469"/>
            </a:xfrm>
            <a:custGeom>
              <a:avLst/>
              <a:gdLst/>
              <a:ahLst/>
              <a:cxnLst/>
              <a:rect l="l" t="t" r="r" b="b"/>
              <a:pathLst>
                <a:path w="118779" h="95469" extrusionOk="0">
                  <a:moveTo>
                    <a:pt x="0" y="26446"/>
                  </a:moveTo>
                  <a:lnTo>
                    <a:pt x="12818" y="5651"/>
                  </a:lnTo>
                  <a:cubicBezTo>
                    <a:pt x="16332" y="49"/>
                    <a:pt x="23643" y="-1660"/>
                    <a:pt x="29245" y="1758"/>
                  </a:cubicBezTo>
                  <a:cubicBezTo>
                    <a:pt x="34848" y="5176"/>
                    <a:pt x="36652" y="12583"/>
                    <a:pt x="33139" y="18185"/>
                  </a:cubicBezTo>
                  <a:lnTo>
                    <a:pt x="32474" y="19324"/>
                  </a:lnTo>
                  <a:lnTo>
                    <a:pt x="113469" y="73543"/>
                  </a:lnTo>
                  <a:cubicBezTo>
                    <a:pt x="118977" y="77246"/>
                    <a:pt x="120401" y="84652"/>
                    <a:pt x="116793" y="90159"/>
                  </a:cubicBezTo>
                  <a:cubicBezTo>
                    <a:pt x="113090" y="95667"/>
                    <a:pt x="105683" y="97091"/>
                    <a:pt x="100176" y="93483"/>
                  </a:cubicBezTo>
                  <a:lnTo>
                    <a:pt x="0" y="2644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6" name="Google Shape;2106;p14"/>
            <p:cNvSpPr/>
            <p:nvPr/>
          </p:nvSpPr>
          <p:spPr>
            <a:xfrm>
              <a:off x="10247034" y="3206144"/>
              <a:ext cx="115440" cy="170900"/>
            </a:xfrm>
            <a:custGeom>
              <a:avLst/>
              <a:gdLst/>
              <a:ahLst/>
              <a:cxnLst/>
              <a:rect l="l" t="t" r="r" b="b"/>
              <a:pathLst>
                <a:path w="115440" h="170900" extrusionOk="0">
                  <a:moveTo>
                    <a:pt x="1368" y="127807"/>
                  </a:moveTo>
                  <a:cubicBezTo>
                    <a:pt x="893" y="126668"/>
                    <a:pt x="512" y="125528"/>
                    <a:pt x="417" y="124199"/>
                  </a:cubicBezTo>
                  <a:cubicBezTo>
                    <a:pt x="-3475" y="88686"/>
                    <a:pt x="20642" y="52984"/>
                    <a:pt x="40013" y="24308"/>
                  </a:cubicBezTo>
                  <a:lnTo>
                    <a:pt x="56345" y="0"/>
                  </a:lnTo>
                  <a:lnTo>
                    <a:pt x="114646" y="154774"/>
                  </a:lnTo>
                  <a:cubicBezTo>
                    <a:pt x="117020" y="160946"/>
                    <a:pt x="113887" y="167877"/>
                    <a:pt x="107715" y="170156"/>
                  </a:cubicBezTo>
                  <a:cubicBezTo>
                    <a:pt x="101543" y="172435"/>
                    <a:pt x="94802" y="169302"/>
                    <a:pt x="92333" y="163225"/>
                  </a:cubicBezTo>
                  <a:lnTo>
                    <a:pt x="50363" y="51939"/>
                  </a:lnTo>
                  <a:cubicBezTo>
                    <a:pt x="35741" y="74348"/>
                    <a:pt x="21782" y="99606"/>
                    <a:pt x="24251" y="121635"/>
                  </a:cubicBezTo>
                  <a:cubicBezTo>
                    <a:pt x="25011" y="128187"/>
                    <a:pt x="20263" y="134074"/>
                    <a:pt x="13711" y="134834"/>
                  </a:cubicBezTo>
                  <a:cubicBezTo>
                    <a:pt x="8299" y="135308"/>
                    <a:pt x="3457" y="132365"/>
                    <a:pt x="1368" y="1278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7" name="Google Shape;2107;p14"/>
            <p:cNvSpPr/>
            <p:nvPr/>
          </p:nvSpPr>
          <p:spPr>
            <a:xfrm>
              <a:off x="10153998" y="3201765"/>
              <a:ext cx="88866" cy="111498"/>
            </a:xfrm>
            <a:custGeom>
              <a:avLst/>
              <a:gdLst/>
              <a:ahLst/>
              <a:cxnLst/>
              <a:rect l="l" t="t" r="r" b="b"/>
              <a:pathLst>
                <a:path w="88866" h="111498" extrusionOk="0">
                  <a:moveTo>
                    <a:pt x="1064" y="104460"/>
                  </a:moveTo>
                  <a:cubicBezTo>
                    <a:pt x="-645" y="100662"/>
                    <a:pt x="-361" y="96009"/>
                    <a:pt x="2393" y="92401"/>
                  </a:cubicBezTo>
                  <a:lnTo>
                    <a:pt x="67341" y="4854"/>
                  </a:lnTo>
                  <a:cubicBezTo>
                    <a:pt x="71234" y="-463"/>
                    <a:pt x="78736" y="-1603"/>
                    <a:pt x="84053" y="2385"/>
                  </a:cubicBezTo>
                  <a:cubicBezTo>
                    <a:pt x="89371" y="6279"/>
                    <a:pt x="90415" y="13780"/>
                    <a:pt x="86522" y="19097"/>
                  </a:cubicBezTo>
                  <a:lnTo>
                    <a:pt x="21574" y="106644"/>
                  </a:lnTo>
                  <a:cubicBezTo>
                    <a:pt x="17681" y="111962"/>
                    <a:pt x="10179" y="113101"/>
                    <a:pt x="4862" y="109113"/>
                  </a:cubicBezTo>
                  <a:cubicBezTo>
                    <a:pt x="3057" y="107879"/>
                    <a:pt x="1824" y="106264"/>
                    <a:pt x="1064" y="1044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8" name="Google Shape;2108;p14"/>
            <p:cNvSpPr/>
            <p:nvPr/>
          </p:nvSpPr>
          <p:spPr>
            <a:xfrm>
              <a:off x="10083424" y="3213818"/>
              <a:ext cx="126254" cy="89402"/>
            </a:xfrm>
            <a:custGeom>
              <a:avLst/>
              <a:gdLst/>
              <a:ahLst/>
              <a:cxnLst/>
              <a:rect l="l" t="t" r="r" b="b"/>
              <a:pathLst>
                <a:path w="126254" h="89402" extrusionOk="0">
                  <a:moveTo>
                    <a:pt x="1089" y="82342"/>
                  </a:moveTo>
                  <a:cubicBezTo>
                    <a:pt x="803" y="81677"/>
                    <a:pt x="518" y="81013"/>
                    <a:pt x="328" y="80253"/>
                  </a:cubicBezTo>
                  <a:cubicBezTo>
                    <a:pt x="-1190" y="73796"/>
                    <a:pt x="2702" y="67339"/>
                    <a:pt x="9064" y="65820"/>
                  </a:cubicBezTo>
                  <a:cubicBezTo>
                    <a:pt x="46761" y="56610"/>
                    <a:pt x="80753" y="34865"/>
                    <a:pt x="104967" y="4480"/>
                  </a:cubicBezTo>
                  <a:cubicBezTo>
                    <a:pt x="109050" y="-647"/>
                    <a:pt x="116551" y="-1502"/>
                    <a:pt x="121774" y="2581"/>
                  </a:cubicBezTo>
                  <a:cubicBezTo>
                    <a:pt x="126902" y="6664"/>
                    <a:pt x="127756" y="14166"/>
                    <a:pt x="123672" y="19388"/>
                  </a:cubicBezTo>
                  <a:cubicBezTo>
                    <a:pt x="96231" y="53856"/>
                    <a:pt x="57585" y="78639"/>
                    <a:pt x="14761" y="89084"/>
                  </a:cubicBezTo>
                  <a:cubicBezTo>
                    <a:pt x="9159" y="90413"/>
                    <a:pt x="3367" y="87470"/>
                    <a:pt x="1089" y="823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09" name="Google Shape;2109;p14"/>
            <p:cNvSpPr/>
            <p:nvPr/>
          </p:nvSpPr>
          <p:spPr>
            <a:xfrm>
              <a:off x="10017981" y="3123705"/>
              <a:ext cx="211523" cy="117557"/>
            </a:xfrm>
            <a:custGeom>
              <a:avLst/>
              <a:gdLst/>
              <a:ahLst/>
              <a:cxnLst/>
              <a:rect l="l" t="t" r="r" b="b"/>
              <a:pathLst>
                <a:path w="211523" h="117557" extrusionOk="0">
                  <a:moveTo>
                    <a:pt x="1108" y="110545"/>
                  </a:moveTo>
                  <a:cubicBezTo>
                    <a:pt x="1108" y="110545"/>
                    <a:pt x="1108" y="110450"/>
                    <a:pt x="1013" y="110450"/>
                  </a:cubicBezTo>
                  <a:cubicBezTo>
                    <a:pt x="-1646" y="104373"/>
                    <a:pt x="1108" y="97347"/>
                    <a:pt x="7185" y="94688"/>
                  </a:cubicBezTo>
                  <a:lnTo>
                    <a:pt x="159015" y="28031"/>
                  </a:lnTo>
                  <a:cubicBezTo>
                    <a:pt x="122269" y="22998"/>
                    <a:pt x="85046" y="22523"/>
                    <a:pt x="48109" y="26606"/>
                  </a:cubicBezTo>
                  <a:cubicBezTo>
                    <a:pt x="41558" y="27366"/>
                    <a:pt x="35671" y="22618"/>
                    <a:pt x="34911" y="16067"/>
                  </a:cubicBezTo>
                  <a:cubicBezTo>
                    <a:pt x="34152" y="9515"/>
                    <a:pt x="38899" y="3628"/>
                    <a:pt x="45450" y="2868"/>
                  </a:cubicBezTo>
                  <a:cubicBezTo>
                    <a:pt x="91124" y="-2164"/>
                    <a:pt x="137081" y="-550"/>
                    <a:pt x="182183" y="7521"/>
                  </a:cubicBezTo>
                  <a:cubicBezTo>
                    <a:pt x="186457" y="6856"/>
                    <a:pt x="191205" y="7711"/>
                    <a:pt x="196046" y="8565"/>
                  </a:cubicBezTo>
                  <a:cubicBezTo>
                    <a:pt x="197946" y="8945"/>
                    <a:pt x="201174" y="9515"/>
                    <a:pt x="202218" y="9515"/>
                  </a:cubicBezTo>
                  <a:cubicBezTo>
                    <a:pt x="202218" y="9515"/>
                    <a:pt x="201364" y="9515"/>
                    <a:pt x="200225" y="9990"/>
                  </a:cubicBezTo>
                  <a:lnTo>
                    <a:pt x="211524" y="30879"/>
                  </a:lnTo>
                  <a:cubicBezTo>
                    <a:pt x="210479" y="31544"/>
                    <a:pt x="209435" y="32019"/>
                    <a:pt x="208391" y="32399"/>
                  </a:cubicBezTo>
                  <a:lnTo>
                    <a:pt x="16681" y="116527"/>
                  </a:lnTo>
                  <a:cubicBezTo>
                    <a:pt x="10793" y="119186"/>
                    <a:pt x="3766" y="116527"/>
                    <a:pt x="1108" y="1105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0" name="Google Shape;2110;p14"/>
            <p:cNvSpPr/>
            <p:nvPr/>
          </p:nvSpPr>
          <p:spPr>
            <a:xfrm>
              <a:off x="10135976" y="3154205"/>
              <a:ext cx="172530" cy="256271"/>
            </a:xfrm>
            <a:custGeom>
              <a:avLst/>
              <a:gdLst/>
              <a:ahLst/>
              <a:cxnLst/>
              <a:rect l="l" t="t" r="r" b="b"/>
              <a:pathLst>
                <a:path w="172530" h="256271" extrusionOk="0">
                  <a:moveTo>
                    <a:pt x="1044" y="158762"/>
                  </a:moveTo>
                  <a:cubicBezTo>
                    <a:pt x="-1044" y="154014"/>
                    <a:pt x="0" y="148317"/>
                    <a:pt x="4179" y="144804"/>
                  </a:cubicBezTo>
                  <a:lnTo>
                    <a:pt x="172530" y="0"/>
                  </a:lnTo>
                  <a:lnTo>
                    <a:pt x="163604" y="36272"/>
                  </a:lnTo>
                  <a:cubicBezTo>
                    <a:pt x="149172" y="94858"/>
                    <a:pt x="117078" y="186203"/>
                    <a:pt x="73779" y="250961"/>
                  </a:cubicBezTo>
                  <a:cubicBezTo>
                    <a:pt x="70076" y="256469"/>
                    <a:pt x="62669" y="257893"/>
                    <a:pt x="57257" y="254285"/>
                  </a:cubicBezTo>
                  <a:cubicBezTo>
                    <a:pt x="51750" y="250582"/>
                    <a:pt x="50231" y="243175"/>
                    <a:pt x="53934" y="237763"/>
                  </a:cubicBezTo>
                  <a:cubicBezTo>
                    <a:pt x="85363" y="190666"/>
                    <a:pt x="112709" y="124199"/>
                    <a:pt x="129897" y="68176"/>
                  </a:cubicBezTo>
                  <a:lnTo>
                    <a:pt x="19656" y="162940"/>
                  </a:lnTo>
                  <a:cubicBezTo>
                    <a:pt x="14623" y="167213"/>
                    <a:pt x="7121" y="166643"/>
                    <a:pt x="2849" y="161705"/>
                  </a:cubicBezTo>
                  <a:cubicBezTo>
                    <a:pt x="2089" y="160756"/>
                    <a:pt x="1520" y="159806"/>
                    <a:pt x="1044" y="15876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1" name="Google Shape;2111;p14"/>
            <p:cNvSpPr/>
            <p:nvPr/>
          </p:nvSpPr>
          <p:spPr>
            <a:xfrm>
              <a:off x="10292649" y="3169397"/>
              <a:ext cx="113420" cy="250590"/>
            </a:xfrm>
            <a:custGeom>
              <a:avLst/>
              <a:gdLst/>
              <a:ahLst/>
              <a:cxnLst/>
              <a:rect l="l" t="t" r="r" b="b"/>
              <a:pathLst>
                <a:path w="113420" h="250590" extrusionOk="0">
                  <a:moveTo>
                    <a:pt x="13674" y="243460"/>
                  </a:moveTo>
                  <a:cubicBezTo>
                    <a:pt x="13104" y="242131"/>
                    <a:pt x="12725" y="240706"/>
                    <a:pt x="12630" y="239187"/>
                  </a:cubicBezTo>
                  <a:lnTo>
                    <a:pt x="0" y="0"/>
                  </a:lnTo>
                  <a:lnTo>
                    <a:pt x="25448" y="49376"/>
                  </a:lnTo>
                  <a:cubicBezTo>
                    <a:pt x="36557" y="70930"/>
                    <a:pt x="52604" y="95238"/>
                    <a:pt x="68082" y="118786"/>
                  </a:cubicBezTo>
                  <a:cubicBezTo>
                    <a:pt x="83940" y="142810"/>
                    <a:pt x="100271" y="167687"/>
                    <a:pt x="111950" y="190381"/>
                  </a:cubicBezTo>
                  <a:cubicBezTo>
                    <a:pt x="115273" y="196363"/>
                    <a:pt x="112709" y="203485"/>
                    <a:pt x="106822" y="206523"/>
                  </a:cubicBezTo>
                  <a:cubicBezTo>
                    <a:pt x="100935" y="209562"/>
                    <a:pt x="93719" y="207283"/>
                    <a:pt x="90681" y="201396"/>
                  </a:cubicBezTo>
                  <a:cubicBezTo>
                    <a:pt x="79571" y="179841"/>
                    <a:pt x="63524" y="155533"/>
                    <a:pt x="48047" y="131985"/>
                  </a:cubicBezTo>
                  <a:cubicBezTo>
                    <a:pt x="41780" y="122490"/>
                    <a:pt x="35417" y="112804"/>
                    <a:pt x="29246" y="103119"/>
                  </a:cubicBezTo>
                  <a:lnTo>
                    <a:pt x="36368" y="238048"/>
                  </a:lnTo>
                  <a:cubicBezTo>
                    <a:pt x="36747" y="244600"/>
                    <a:pt x="31620" y="250297"/>
                    <a:pt x="25068" y="250582"/>
                  </a:cubicBezTo>
                  <a:cubicBezTo>
                    <a:pt x="20130" y="250772"/>
                    <a:pt x="15572" y="247828"/>
                    <a:pt x="13674" y="2434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2" name="Google Shape;2112;p14"/>
            <p:cNvSpPr/>
            <p:nvPr/>
          </p:nvSpPr>
          <p:spPr>
            <a:xfrm>
              <a:off x="10355300" y="3175350"/>
              <a:ext cx="132507" cy="83428"/>
            </a:xfrm>
            <a:custGeom>
              <a:avLst/>
              <a:gdLst/>
              <a:ahLst/>
              <a:cxnLst/>
              <a:rect l="l" t="t" r="r" b="b"/>
              <a:pathLst>
                <a:path w="132507" h="83428" extrusionOk="0">
                  <a:moveTo>
                    <a:pt x="1063" y="16836"/>
                  </a:moveTo>
                  <a:cubicBezTo>
                    <a:pt x="-457" y="13513"/>
                    <a:pt x="-362" y="9620"/>
                    <a:pt x="1442" y="6202"/>
                  </a:cubicBezTo>
                  <a:cubicBezTo>
                    <a:pt x="4576" y="410"/>
                    <a:pt x="11887" y="-1679"/>
                    <a:pt x="17680" y="1454"/>
                  </a:cubicBezTo>
                  <a:lnTo>
                    <a:pt x="126306" y="60990"/>
                  </a:lnTo>
                  <a:cubicBezTo>
                    <a:pt x="132098" y="64123"/>
                    <a:pt x="134187" y="71435"/>
                    <a:pt x="131053" y="77227"/>
                  </a:cubicBezTo>
                  <a:cubicBezTo>
                    <a:pt x="127920" y="83019"/>
                    <a:pt x="120609" y="85108"/>
                    <a:pt x="114817" y="81974"/>
                  </a:cubicBezTo>
                  <a:lnTo>
                    <a:pt x="6190" y="22439"/>
                  </a:lnTo>
                  <a:cubicBezTo>
                    <a:pt x="3816" y="21109"/>
                    <a:pt x="2012" y="19115"/>
                    <a:pt x="1063" y="1683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3" name="Google Shape;2113;p14"/>
            <p:cNvSpPr/>
            <p:nvPr/>
          </p:nvSpPr>
          <p:spPr>
            <a:xfrm>
              <a:off x="10334889" y="2989036"/>
              <a:ext cx="159896" cy="135588"/>
            </a:xfrm>
            <a:custGeom>
              <a:avLst/>
              <a:gdLst/>
              <a:ahLst/>
              <a:cxnLst/>
              <a:rect l="l" t="t" r="r" b="b"/>
              <a:pathLst>
                <a:path w="159896" h="135588" extrusionOk="0">
                  <a:moveTo>
                    <a:pt x="1059" y="128612"/>
                  </a:moveTo>
                  <a:cubicBezTo>
                    <a:pt x="-1125" y="123864"/>
                    <a:pt x="110" y="117977"/>
                    <a:pt x="4382" y="114464"/>
                  </a:cubicBezTo>
                  <a:lnTo>
                    <a:pt x="140355" y="2704"/>
                  </a:lnTo>
                  <a:cubicBezTo>
                    <a:pt x="145483" y="-1474"/>
                    <a:pt x="152984" y="-714"/>
                    <a:pt x="157162" y="4318"/>
                  </a:cubicBezTo>
                  <a:cubicBezTo>
                    <a:pt x="161340" y="9351"/>
                    <a:pt x="160675" y="16947"/>
                    <a:pt x="155548" y="21125"/>
                  </a:cubicBezTo>
                  <a:lnTo>
                    <a:pt x="19574" y="132885"/>
                  </a:lnTo>
                  <a:cubicBezTo>
                    <a:pt x="14447" y="137063"/>
                    <a:pt x="6946" y="136303"/>
                    <a:pt x="2768" y="131271"/>
                  </a:cubicBezTo>
                  <a:cubicBezTo>
                    <a:pt x="2103" y="130511"/>
                    <a:pt x="1533" y="129562"/>
                    <a:pt x="1059" y="12861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4" name="Google Shape;2114;p14"/>
            <p:cNvSpPr/>
            <p:nvPr/>
          </p:nvSpPr>
          <p:spPr>
            <a:xfrm>
              <a:off x="10291294" y="2957355"/>
              <a:ext cx="115270" cy="147485"/>
            </a:xfrm>
            <a:custGeom>
              <a:avLst/>
              <a:gdLst/>
              <a:ahLst/>
              <a:cxnLst/>
              <a:rect l="l" t="t" r="r" b="b"/>
              <a:pathLst>
                <a:path w="115270" h="147485" extrusionOk="0">
                  <a:moveTo>
                    <a:pt x="1070" y="140448"/>
                  </a:moveTo>
                  <a:cubicBezTo>
                    <a:pt x="-639" y="136649"/>
                    <a:pt x="-353" y="131997"/>
                    <a:pt x="2304" y="128388"/>
                  </a:cubicBezTo>
                  <a:lnTo>
                    <a:pt x="93744" y="4854"/>
                  </a:lnTo>
                  <a:cubicBezTo>
                    <a:pt x="97638" y="-463"/>
                    <a:pt x="105140" y="-1603"/>
                    <a:pt x="110456" y="2385"/>
                  </a:cubicBezTo>
                  <a:cubicBezTo>
                    <a:pt x="115774" y="6373"/>
                    <a:pt x="116819" y="13780"/>
                    <a:pt x="112925" y="19097"/>
                  </a:cubicBezTo>
                  <a:lnTo>
                    <a:pt x="21485" y="142631"/>
                  </a:lnTo>
                  <a:cubicBezTo>
                    <a:pt x="17593" y="147949"/>
                    <a:pt x="10091" y="149088"/>
                    <a:pt x="4773" y="145100"/>
                  </a:cubicBezTo>
                  <a:cubicBezTo>
                    <a:pt x="3160" y="143866"/>
                    <a:pt x="1925" y="142252"/>
                    <a:pt x="1070" y="1404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5" name="Google Shape;2115;p14"/>
            <p:cNvSpPr/>
            <p:nvPr/>
          </p:nvSpPr>
          <p:spPr>
            <a:xfrm>
              <a:off x="10293408" y="2893400"/>
              <a:ext cx="78590" cy="150342"/>
            </a:xfrm>
            <a:custGeom>
              <a:avLst/>
              <a:gdLst/>
              <a:ahLst/>
              <a:cxnLst/>
              <a:rect l="l" t="t" r="r" b="b"/>
              <a:pathLst>
                <a:path w="78590" h="150342" extrusionOk="0">
                  <a:moveTo>
                    <a:pt x="1046" y="143348"/>
                  </a:moveTo>
                  <a:cubicBezTo>
                    <a:pt x="-284" y="140404"/>
                    <a:pt x="-379" y="136891"/>
                    <a:pt x="951" y="133663"/>
                  </a:cubicBezTo>
                  <a:lnTo>
                    <a:pt x="55739" y="7185"/>
                  </a:lnTo>
                  <a:cubicBezTo>
                    <a:pt x="58397" y="1108"/>
                    <a:pt x="65423" y="-1646"/>
                    <a:pt x="71405" y="1013"/>
                  </a:cubicBezTo>
                  <a:cubicBezTo>
                    <a:pt x="77483" y="3672"/>
                    <a:pt x="80237" y="10603"/>
                    <a:pt x="77578" y="16680"/>
                  </a:cubicBezTo>
                  <a:lnTo>
                    <a:pt x="22789" y="143158"/>
                  </a:lnTo>
                  <a:cubicBezTo>
                    <a:pt x="20132" y="149235"/>
                    <a:pt x="13105" y="151989"/>
                    <a:pt x="7028" y="149330"/>
                  </a:cubicBezTo>
                  <a:cubicBezTo>
                    <a:pt x="4274" y="148190"/>
                    <a:pt x="2185" y="145912"/>
                    <a:pt x="1046" y="1433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6" name="Google Shape;2116;p14"/>
            <p:cNvSpPr/>
            <p:nvPr/>
          </p:nvSpPr>
          <p:spPr>
            <a:xfrm>
              <a:off x="10220124" y="2883492"/>
              <a:ext cx="57143" cy="196558"/>
            </a:xfrm>
            <a:custGeom>
              <a:avLst/>
              <a:gdLst/>
              <a:ahLst/>
              <a:cxnLst/>
              <a:rect l="l" t="t" r="r" b="b"/>
              <a:pathLst>
                <a:path w="57143" h="196558" extrusionOk="0">
                  <a:moveTo>
                    <a:pt x="1025" y="189528"/>
                  </a:moveTo>
                  <a:cubicBezTo>
                    <a:pt x="-208" y="186679"/>
                    <a:pt x="-398" y="183356"/>
                    <a:pt x="836" y="180222"/>
                  </a:cubicBezTo>
                  <a:cubicBezTo>
                    <a:pt x="22011" y="126384"/>
                    <a:pt x="32931" y="69697"/>
                    <a:pt x="33215" y="11870"/>
                  </a:cubicBezTo>
                  <a:cubicBezTo>
                    <a:pt x="33215" y="5319"/>
                    <a:pt x="38628" y="-94"/>
                    <a:pt x="45274" y="1"/>
                  </a:cubicBezTo>
                  <a:cubicBezTo>
                    <a:pt x="51921" y="1"/>
                    <a:pt x="57143" y="5414"/>
                    <a:pt x="57143" y="12060"/>
                  </a:cubicBezTo>
                  <a:cubicBezTo>
                    <a:pt x="56764" y="72830"/>
                    <a:pt x="45274" y="132366"/>
                    <a:pt x="23055" y="188958"/>
                  </a:cubicBezTo>
                  <a:cubicBezTo>
                    <a:pt x="20681" y="195130"/>
                    <a:pt x="13750" y="198169"/>
                    <a:pt x="7578" y="195700"/>
                  </a:cubicBezTo>
                  <a:cubicBezTo>
                    <a:pt x="4540" y="194560"/>
                    <a:pt x="2260" y="192282"/>
                    <a:pt x="1025" y="18952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7" name="Google Shape;2117;p14"/>
            <p:cNvSpPr/>
            <p:nvPr/>
          </p:nvSpPr>
          <p:spPr>
            <a:xfrm>
              <a:off x="10152310" y="2874275"/>
              <a:ext cx="82607" cy="190103"/>
            </a:xfrm>
            <a:custGeom>
              <a:avLst/>
              <a:gdLst/>
              <a:ahLst/>
              <a:cxnLst/>
              <a:rect l="l" t="t" r="r" b="b"/>
              <a:pathLst>
                <a:path w="82607" h="190103" extrusionOk="0">
                  <a:moveTo>
                    <a:pt x="42063" y="180608"/>
                  </a:moveTo>
                  <a:cubicBezTo>
                    <a:pt x="41208" y="178804"/>
                    <a:pt x="40923" y="176810"/>
                    <a:pt x="41018" y="174721"/>
                  </a:cubicBezTo>
                  <a:cubicBezTo>
                    <a:pt x="41398" y="169879"/>
                    <a:pt x="44626" y="165985"/>
                    <a:pt x="48994" y="164466"/>
                  </a:cubicBezTo>
                  <a:lnTo>
                    <a:pt x="568" y="15674"/>
                  </a:lnTo>
                  <a:cubicBezTo>
                    <a:pt x="-1426" y="9407"/>
                    <a:pt x="1993" y="2666"/>
                    <a:pt x="8260" y="577"/>
                  </a:cubicBezTo>
                  <a:cubicBezTo>
                    <a:pt x="14526" y="-1417"/>
                    <a:pt x="21173" y="1906"/>
                    <a:pt x="23357" y="8268"/>
                  </a:cubicBezTo>
                  <a:lnTo>
                    <a:pt x="82608" y="190104"/>
                  </a:lnTo>
                  <a:lnTo>
                    <a:pt x="52128" y="187635"/>
                  </a:lnTo>
                  <a:cubicBezTo>
                    <a:pt x="47474" y="187160"/>
                    <a:pt x="43772" y="184406"/>
                    <a:pt x="42063" y="18060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8" name="Google Shape;2118;p14"/>
            <p:cNvSpPr/>
            <p:nvPr/>
          </p:nvSpPr>
          <p:spPr>
            <a:xfrm>
              <a:off x="10091593" y="2959853"/>
              <a:ext cx="110909" cy="124115"/>
            </a:xfrm>
            <a:custGeom>
              <a:avLst/>
              <a:gdLst/>
              <a:ahLst/>
              <a:cxnLst/>
              <a:rect l="l" t="t" r="r" b="b"/>
              <a:pathLst>
                <a:path w="110909" h="124115" extrusionOk="0">
                  <a:moveTo>
                    <a:pt x="1085" y="16884"/>
                  </a:moveTo>
                  <a:cubicBezTo>
                    <a:pt x="-625" y="13181"/>
                    <a:pt x="-340" y="8718"/>
                    <a:pt x="2129" y="5110"/>
                  </a:cubicBezTo>
                  <a:cubicBezTo>
                    <a:pt x="5927" y="-302"/>
                    <a:pt x="13333" y="-1632"/>
                    <a:pt x="18746" y="2166"/>
                  </a:cubicBezTo>
                  <a:cubicBezTo>
                    <a:pt x="57107" y="28943"/>
                    <a:pt x="88441" y="65120"/>
                    <a:pt x="109520" y="106805"/>
                  </a:cubicBezTo>
                  <a:cubicBezTo>
                    <a:pt x="112750" y="112597"/>
                    <a:pt x="110091" y="119908"/>
                    <a:pt x="104204" y="122852"/>
                  </a:cubicBezTo>
                  <a:cubicBezTo>
                    <a:pt x="98317" y="125796"/>
                    <a:pt x="91100" y="123422"/>
                    <a:pt x="88156" y="117535"/>
                  </a:cubicBezTo>
                  <a:cubicBezTo>
                    <a:pt x="68881" y="79363"/>
                    <a:pt x="40205" y="46225"/>
                    <a:pt x="5072" y="21727"/>
                  </a:cubicBezTo>
                  <a:cubicBezTo>
                    <a:pt x="3268" y="20492"/>
                    <a:pt x="1939" y="18783"/>
                    <a:pt x="1085" y="168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19" name="Google Shape;2119;p14"/>
            <p:cNvSpPr/>
            <p:nvPr/>
          </p:nvSpPr>
          <p:spPr>
            <a:xfrm>
              <a:off x="10029439" y="3040064"/>
              <a:ext cx="201300" cy="81487"/>
            </a:xfrm>
            <a:custGeom>
              <a:avLst/>
              <a:gdLst/>
              <a:ahLst/>
              <a:cxnLst/>
              <a:rect l="l" t="t" r="r" b="b"/>
              <a:pathLst>
                <a:path w="201300" h="81487" extrusionOk="0">
                  <a:moveTo>
                    <a:pt x="1044" y="74545"/>
                  </a:moveTo>
                  <a:cubicBezTo>
                    <a:pt x="380" y="73026"/>
                    <a:pt x="0" y="71317"/>
                    <a:pt x="0" y="69512"/>
                  </a:cubicBezTo>
                  <a:cubicBezTo>
                    <a:pt x="0" y="62961"/>
                    <a:pt x="5412" y="57643"/>
                    <a:pt x="12059" y="57643"/>
                  </a:cubicBezTo>
                  <a:cubicBezTo>
                    <a:pt x="35417" y="57833"/>
                    <a:pt x="56023" y="55554"/>
                    <a:pt x="77766" y="53180"/>
                  </a:cubicBezTo>
                  <a:cubicBezTo>
                    <a:pt x="84224" y="52516"/>
                    <a:pt x="90776" y="51756"/>
                    <a:pt x="97422" y="51091"/>
                  </a:cubicBezTo>
                  <a:lnTo>
                    <a:pt x="36367" y="22795"/>
                  </a:lnTo>
                  <a:cubicBezTo>
                    <a:pt x="30385" y="20042"/>
                    <a:pt x="27727" y="12920"/>
                    <a:pt x="30575" y="6938"/>
                  </a:cubicBezTo>
                  <a:cubicBezTo>
                    <a:pt x="33329" y="956"/>
                    <a:pt x="40450" y="-1703"/>
                    <a:pt x="46432" y="1146"/>
                  </a:cubicBezTo>
                  <a:lnTo>
                    <a:pt x="201300" y="72836"/>
                  </a:lnTo>
                  <a:lnTo>
                    <a:pt x="146133" y="72456"/>
                  </a:lnTo>
                  <a:cubicBezTo>
                    <a:pt x="122775" y="72266"/>
                    <a:pt x="102170" y="74545"/>
                    <a:pt x="80425" y="76919"/>
                  </a:cubicBezTo>
                  <a:cubicBezTo>
                    <a:pt x="58871" y="79293"/>
                    <a:pt x="36652" y="81666"/>
                    <a:pt x="11964" y="81477"/>
                  </a:cubicBezTo>
                  <a:cubicBezTo>
                    <a:pt x="7026" y="81477"/>
                    <a:pt x="2849" y="78628"/>
                    <a:pt x="1044" y="745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0" name="Google Shape;2120;p14"/>
            <p:cNvSpPr/>
            <p:nvPr/>
          </p:nvSpPr>
          <p:spPr>
            <a:xfrm>
              <a:off x="10037626" y="3151163"/>
              <a:ext cx="154472" cy="47909"/>
            </a:xfrm>
            <a:custGeom>
              <a:avLst/>
              <a:gdLst/>
              <a:ahLst/>
              <a:cxnLst/>
              <a:rect l="l" t="t" r="r" b="b"/>
              <a:pathLst>
                <a:path w="154472" h="47909" extrusionOk="0">
                  <a:moveTo>
                    <a:pt x="1118" y="40833"/>
                  </a:moveTo>
                  <a:cubicBezTo>
                    <a:pt x="1023" y="40738"/>
                    <a:pt x="1023" y="40643"/>
                    <a:pt x="928" y="40548"/>
                  </a:cubicBezTo>
                  <a:cubicBezTo>
                    <a:pt x="-1636" y="34471"/>
                    <a:pt x="1308" y="27444"/>
                    <a:pt x="7385" y="24881"/>
                  </a:cubicBezTo>
                  <a:cubicBezTo>
                    <a:pt x="49924" y="7124"/>
                    <a:pt x="96736" y="-1421"/>
                    <a:pt x="142883" y="193"/>
                  </a:cubicBezTo>
                  <a:cubicBezTo>
                    <a:pt x="149435" y="478"/>
                    <a:pt x="154658" y="5985"/>
                    <a:pt x="154467" y="12537"/>
                  </a:cubicBezTo>
                  <a:cubicBezTo>
                    <a:pt x="154277" y="19089"/>
                    <a:pt x="148675" y="24311"/>
                    <a:pt x="142123" y="24121"/>
                  </a:cubicBezTo>
                  <a:cubicBezTo>
                    <a:pt x="99489" y="22697"/>
                    <a:pt x="56096" y="30578"/>
                    <a:pt x="16690" y="47005"/>
                  </a:cubicBezTo>
                  <a:cubicBezTo>
                    <a:pt x="10613" y="49474"/>
                    <a:pt x="3777" y="46720"/>
                    <a:pt x="1118" y="408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1" name="Google Shape;2121;p14"/>
            <p:cNvSpPr/>
            <p:nvPr/>
          </p:nvSpPr>
          <p:spPr>
            <a:xfrm>
              <a:off x="10131018" y="3207171"/>
              <a:ext cx="100973" cy="120340"/>
            </a:xfrm>
            <a:custGeom>
              <a:avLst/>
              <a:gdLst/>
              <a:ahLst/>
              <a:cxnLst/>
              <a:rect l="l" t="t" r="r" b="b"/>
              <a:pathLst>
                <a:path w="100973" h="120340" extrusionOk="0">
                  <a:moveTo>
                    <a:pt x="1066" y="113297"/>
                  </a:moveTo>
                  <a:cubicBezTo>
                    <a:pt x="-739" y="109309"/>
                    <a:pt x="-264" y="104561"/>
                    <a:pt x="2584" y="100953"/>
                  </a:cubicBezTo>
                  <a:lnTo>
                    <a:pt x="79686" y="4480"/>
                  </a:lnTo>
                  <a:cubicBezTo>
                    <a:pt x="83770" y="-647"/>
                    <a:pt x="91365" y="-1502"/>
                    <a:pt x="96493" y="2581"/>
                  </a:cubicBezTo>
                  <a:cubicBezTo>
                    <a:pt x="101621" y="6759"/>
                    <a:pt x="102475" y="14261"/>
                    <a:pt x="98393" y="19388"/>
                  </a:cubicBezTo>
                  <a:lnTo>
                    <a:pt x="21290" y="115860"/>
                  </a:lnTo>
                  <a:cubicBezTo>
                    <a:pt x="17207" y="120988"/>
                    <a:pt x="9611" y="121843"/>
                    <a:pt x="4484" y="117760"/>
                  </a:cubicBezTo>
                  <a:cubicBezTo>
                    <a:pt x="2964" y="116525"/>
                    <a:pt x="1825" y="115006"/>
                    <a:pt x="1066" y="113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2" name="Google Shape;2122;p14"/>
            <p:cNvSpPr/>
            <p:nvPr/>
          </p:nvSpPr>
          <p:spPr>
            <a:xfrm>
              <a:off x="10238132" y="3265199"/>
              <a:ext cx="63828" cy="139973"/>
            </a:xfrm>
            <a:custGeom>
              <a:avLst/>
              <a:gdLst/>
              <a:ahLst/>
              <a:cxnLst/>
              <a:rect l="l" t="t" r="r" b="b"/>
              <a:pathLst>
                <a:path w="63828" h="139973" extrusionOk="0">
                  <a:moveTo>
                    <a:pt x="1058" y="132941"/>
                  </a:moveTo>
                  <a:cubicBezTo>
                    <a:pt x="-177" y="130282"/>
                    <a:pt x="-367" y="127149"/>
                    <a:pt x="679" y="124110"/>
                  </a:cubicBezTo>
                  <a:lnTo>
                    <a:pt x="40559" y="8077"/>
                  </a:lnTo>
                  <a:cubicBezTo>
                    <a:pt x="42742" y="1811"/>
                    <a:pt x="49484" y="-1513"/>
                    <a:pt x="55751" y="671"/>
                  </a:cubicBezTo>
                  <a:cubicBezTo>
                    <a:pt x="62018" y="2855"/>
                    <a:pt x="65341" y="9597"/>
                    <a:pt x="63158" y="15864"/>
                  </a:cubicBezTo>
                  <a:lnTo>
                    <a:pt x="23278" y="131896"/>
                  </a:lnTo>
                  <a:cubicBezTo>
                    <a:pt x="21093" y="138163"/>
                    <a:pt x="14351" y="141487"/>
                    <a:pt x="8084" y="139303"/>
                  </a:cubicBezTo>
                  <a:cubicBezTo>
                    <a:pt x="4761" y="138163"/>
                    <a:pt x="2387" y="135790"/>
                    <a:pt x="1058" y="13294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3" name="Google Shape;2123;p14"/>
            <p:cNvSpPr/>
            <p:nvPr/>
          </p:nvSpPr>
          <p:spPr>
            <a:xfrm>
              <a:off x="10319042" y="2973955"/>
              <a:ext cx="125181" cy="143341"/>
            </a:xfrm>
            <a:custGeom>
              <a:avLst/>
              <a:gdLst/>
              <a:ahLst/>
              <a:cxnLst/>
              <a:rect l="l" t="t" r="r" b="b"/>
              <a:pathLst>
                <a:path w="125181" h="143341" extrusionOk="0">
                  <a:moveTo>
                    <a:pt x="1048" y="136381"/>
                  </a:moveTo>
                  <a:cubicBezTo>
                    <a:pt x="-755" y="132298"/>
                    <a:pt x="-281" y="127361"/>
                    <a:pt x="2853" y="123753"/>
                  </a:cubicBezTo>
                  <a:lnTo>
                    <a:pt x="104168" y="4206"/>
                  </a:lnTo>
                  <a:cubicBezTo>
                    <a:pt x="108441" y="-826"/>
                    <a:pt x="115942" y="-1396"/>
                    <a:pt x="120975" y="2782"/>
                  </a:cubicBezTo>
                  <a:cubicBezTo>
                    <a:pt x="126007" y="7055"/>
                    <a:pt x="126576" y="14556"/>
                    <a:pt x="122399" y="19589"/>
                  </a:cubicBezTo>
                  <a:lnTo>
                    <a:pt x="21083" y="139135"/>
                  </a:lnTo>
                  <a:cubicBezTo>
                    <a:pt x="16811" y="144168"/>
                    <a:pt x="9309" y="144737"/>
                    <a:pt x="4277" y="140559"/>
                  </a:cubicBezTo>
                  <a:cubicBezTo>
                    <a:pt x="2853" y="139325"/>
                    <a:pt x="1808" y="137901"/>
                    <a:pt x="1048" y="13638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4" name="Google Shape;2124;p14"/>
            <p:cNvSpPr/>
            <p:nvPr/>
          </p:nvSpPr>
          <p:spPr>
            <a:xfrm>
              <a:off x="10365764" y="3042871"/>
              <a:ext cx="153492" cy="89828"/>
            </a:xfrm>
            <a:custGeom>
              <a:avLst/>
              <a:gdLst/>
              <a:ahLst/>
              <a:cxnLst/>
              <a:rect l="l" t="t" r="r" b="b"/>
              <a:pathLst>
                <a:path w="153492" h="89828" extrusionOk="0">
                  <a:moveTo>
                    <a:pt x="1044" y="82848"/>
                  </a:moveTo>
                  <a:cubicBezTo>
                    <a:pt x="-1520" y="77056"/>
                    <a:pt x="759" y="70219"/>
                    <a:pt x="6551" y="67276"/>
                  </a:cubicBezTo>
                  <a:lnTo>
                    <a:pt x="136163" y="1283"/>
                  </a:lnTo>
                  <a:cubicBezTo>
                    <a:pt x="142050" y="-1660"/>
                    <a:pt x="149266" y="618"/>
                    <a:pt x="152209" y="6505"/>
                  </a:cubicBezTo>
                  <a:cubicBezTo>
                    <a:pt x="155153" y="12393"/>
                    <a:pt x="152874" y="19609"/>
                    <a:pt x="146987" y="22553"/>
                  </a:cubicBezTo>
                  <a:lnTo>
                    <a:pt x="17376" y="88545"/>
                  </a:lnTo>
                  <a:cubicBezTo>
                    <a:pt x="11489" y="91489"/>
                    <a:pt x="4272" y="89210"/>
                    <a:pt x="1329" y="83323"/>
                  </a:cubicBezTo>
                  <a:cubicBezTo>
                    <a:pt x="1234" y="83228"/>
                    <a:pt x="1139" y="83038"/>
                    <a:pt x="1044" y="828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5" name="Google Shape;2125;p14"/>
            <p:cNvSpPr/>
            <p:nvPr/>
          </p:nvSpPr>
          <p:spPr>
            <a:xfrm>
              <a:off x="10159679" y="3215915"/>
              <a:ext cx="89016" cy="154603"/>
            </a:xfrm>
            <a:custGeom>
              <a:avLst/>
              <a:gdLst/>
              <a:ahLst/>
              <a:cxnLst/>
              <a:rect l="l" t="t" r="r" b="b"/>
              <a:pathLst>
                <a:path w="89016" h="154603" extrusionOk="0">
                  <a:moveTo>
                    <a:pt x="1080" y="147567"/>
                  </a:moveTo>
                  <a:cubicBezTo>
                    <a:pt x="-344" y="144434"/>
                    <a:pt x="-439" y="140636"/>
                    <a:pt x="1270" y="137312"/>
                  </a:cubicBezTo>
                  <a:lnTo>
                    <a:pt x="66313" y="6656"/>
                  </a:lnTo>
                  <a:cubicBezTo>
                    <a:pt x="69257" y="769"/>
                    <a:pt x="76378" y="-1699"/>
                    <a:pt x="82360" y="1244"/>
                  </a:cubicBezTo>
                  <a:cubicBezTo>
                    <a:pt x="88247" y="4188"/>
                    <a:pt x="90716" y="11309"/>
                    <a:pt x="87772" y="17291"/>
                  </a:cubicBezTo>
                  <a:lnTo>
                    <a:pt x="22729" y="147947"/>
                  </a:lnTo>
                  <a:cubicBezTo>
                    <a:pt x="19786" y="153834"/>
                    <a:pt x="12665" y="156303"/>
                    <a:pt x="6683" y="153359"/>
                  </a:cubicBezTo>
                  <a:cubicBezTo>
                    <a:pt x="4024" y="152030"/>
                    <a:pt x="2124" y="149941"/>
                    <a:pt x="1080" y="14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6" name="Google Shape;2126;p14"/>
            <p:cNvSpPr/>
            <p:nvPr/>
          </p:nvSpPr>
          <p:spPr>
            <a:xfrm>
              <a:off x="10046629" y="3176404"/>
              <a:ext cx="144102" cy="109805"/>
            </a:xfrm>
            <a:custGeom>
              <a:avLst/>
              <a:gdLst/>
              <a:ahLst/>
              <a:cxnLst/>
              <a:rect l="l" t="t" r="r" b="b"/>
              <a:pathLst>
                <a:path w="144102" h="109805" extrusionOk="0">
                  <a:moveTo>
                    <a:pt x="1042" y="102854"/>
                  </a:moveTo>
                  <a:cubicBezTo>
                    <a:pt x="-1237" y="97727"/>
                    <a:pt x="281" y="91650"/>
                    <a:pt x="5029" y="88232"/>
                  </a:cubicBezTo>
                  <a:lnTo>
                    <a:pt x="125240" y="2204"/>
                  </a:lnTo>
                  <a:cubicBezTo>
                    <a:pt x="130558" y="-1594"/>
                    <a:pt x="138058" y="-360"/>
                    <a:pt x="141857" y="4957"/>
                  </a:cubicBezTo>
                  <a:cubicBezTo>
                    <a:pt x="145750" y="10275"/>
                    <a:pt x="144421" y="17776"/>
                    <a:pt x="139103" y="21574"/>
                  </a:cubicBezTo>
                  <a:lnTo>
                    <a:pt x="18893" y="107602"/>
                  </a:lnTo>
                  <a:cubicBezTo>
                    <a:pt x="13575" y="111400"/>
                    <a:pt x="6073" y="110166"/>
                    <a:pt x="2276" y="104848"/>
                  </a:cubicBezTo>
                  <a:cubicBezTo>
                    <a:pt x="1801" y="104184"/>
                    <a:pt x="1326" y="103519"/>
                    <a:pt x="1042" y="10285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7" name="Google Shape;2127;p14"/>
            <p:cNvSpPr/>
            <p:nvPr/>
          </p:nvSpPr>
          <p:spPr>
            <a:xfrm>
              <a:off x="10200736" y="2880448"/>
              <a:ext cx="44252" cy="182892"/>
            </a:xfrm>
            <a:custGeom>
              <a:avLst/>
              <a:gdLst/>
              <a:ahLst/>
              <a:cxnLst/>
              <a:rect l="l" t="t" r="r" b="b"/>
              <a:pathLst>
                <a:path w="44252" h="182892" extrusionOk="0">
                  <a:moveTo>
                    <a:pt x="1043" y="175860"/>
                  </a:moveTo>
                  <a:cubicBezTo>
                    <a:pt x="189" y="173961"/>
                    <a:pt x="-192" y="171682"/>
                    <a:pt x="94" y="169403"/>
                  </a:cubicBezTo>
                  <a:lnTo>
                    <a:pt x="20413" y="10451"/>
                  </a:lnTo>
                  <a:cubicBezTo>
                    <a:pt x="21268" y="3899"/>
                    <a:pt x="27250" y="-753"/>
                    <a:pt x="33801" y="101"/>
                  </a:cubicBezTo>
                  <a:cubicBezTo>
                    <a:pt x="40354" y="956"/>
                    <a:pt x="45006" y="6938"/>
                    <a:pt x="44151" y="13490"/>
                  </a:cubicBezTo>
                  <a:lnTo>
                    <a:pt x="23832" y="172441"/>
                  </a:lnTo>
                  <a:cubicBezTo>
                    <a:pt x="22977" y="178993"/>
                    <a:pt x="16994" y="183646"/>
                    <a:pt x="10443" y="182791"/>
                  </a:cubicBezTo>
                  <a:cubicBezTo>
                    <a:pt x="6170" y="182222"/>
                    <a:pt x="2656" y="179468"/>
                    <a:pt x="1043" y="1758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8" name="Google Shape;2128;p14"/>
            <p:cNvSpPr/>
            <p:nvPr/>
          </p:nvSpPr>
          <p:spPr>
            <a:xfrm>
              <a:off x="10056669" y="2975142"/>
              <a:ext cx="133315" cy="110202"/>
            </a:xfrm>
            <a:custGeom>
              <a:avLst/>
              <a:gdLst/>
              <a:ahLst/>
              <a:cxnLst/>
              <a:rect l="l" t="t" r="r" b="b"/>
              <a:pathLst>
                <a:path w="133315" h="110202" extrusionOk="0">
                  <a:moveTo>
                    <a:pt x="1065" y="16883"/>
                  </a:moveTo>
                  <a:cubicBezTo>
                    <a:pt x="-738" y="12990"/>
                    <a:pt x="-264" y="8147"/>
                    <a:pt x="2585" y="4539"/>
                  </a:cubicBezTo>
                  <a:cubicBezTo>
                    <a:pt x="6667" y="-589"/>
                    <a:pt x="14169" y="-1538"/>
                    <a:pt x="19392" y="2545"/>
                  </a:cubicBezTo>
                  <a:lnTo>
                    <a:pt x="128778" y="88857"/>
                  </a:lnTo>
                  <a:cubicBezTo>
                    <a:pt x="133905" y="92940"/>
                    <a:pt x="134854" y="100441"/>
                    <a:pt x="130772" y="105664"/>
                  </a:cubicBezTo>
                  <a:cubicBezTo>
                    <a:pt x="126688" y="110791"/>
                    <a:pt x="119188" y="111741"/>
                    <a:pt x="113965" y="107658"/>
                  </a:cubicBezTo>
                  <a:lnTo>
                    <a:pt x="4578" y="21345"/>
                  </a:lnTo>
                  <a:cubicBezTo>
                    <a:pt x="2965" y="20111"/>
                    <a:pt x="1826" y="18592"/>
                    <a:pt x="1065" y="1688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29" name="Google Shape;2129;p14"/>
            <p:cNvSpPr/>
            <p:nvPr/>
          </p:nvSpPr>
          <p:spPr>
            <a:xfrm>
              <a:off x="10314382" y="3197219"/>
              <a:ext cx="124969" cy="148601"/>
            </a:xfrm>
            <a:custGeom>
              <a:avLst/>
              <a:gdLst/>
              <a:ahLst/>
              <a:cxnLst/>
              <a:rect l="l" t="t" r="r" b="b"/>
              <a:pathLst>
                <a:path w="124969" h="148601" extrusionOk="0">
                  <a:moveTo>
                    <a:pt x="1056" y="16806"/>
                  </a:moveTo>
                  <a:cubicBezTo>
                    <a:pt x="-1128" y="11964"/>
                    <a:pt x="107" y="6077"/>
                    <a:pt x="4474" y="2658"/>
                  </a:cubicBezTo>
                  <a:cubicBezTo>
                    <a:pt x="9602" y="-1520"/>
                    <a:pt x="17104" y="-665"/>
                    <a:pt x="21281" y="4463"/>
                  </a:cubicBezTo>
                  <a:lnTo>
                    <a:pt x="122311" y="129136"/>
                  </a:lnTo>
                  <a:cubicBezTo>
                    <a:pt x="126489" y="134264"/>
                    <a:pt x="125634" y="141765"/>
                    <a:pt x="120507" y="145943"/>
                  </a:cubicBezTo>
                  <a:cubicBezTo>
                    <a:pt x="115380" y="150121"/>
                    <a:pt x="107878" y="149266"/>
                    <a:pt x="103701" y="144139"/>
                  </a:cubicBezTo>
                  <a:lnTo>
                    <a:pt x="2670" y="19465"/>
                  </a:lnTo>
                  <a:cubicBezTo>
                    <a:pt x="2005" y="18611"/>
                    <a:pt x="1531" y="17756"/>
                    <a:pt x="1056" y="168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0" name="Google Shape;2130;p14"/>
            <p:cNvSpPr/>
            <p:nvPr/>
          </p:nvSpPr>
          <p:spPr>
            <a:xfrm>
              <a:off x="10361774" y="3199420"/>
              <a:ext cx="115507" cy="109730"/>
            </a:xfrm>
            <a:custGeom>
              <a:avLst/>
              <a:gdLst/>
              <a:ahLst/>
              <a:cxnLst/>
              <a:rect l="l" t="t" r="r" b="b"/>
              <a:pathLst>
                <a:path w="115507" h="109730" extrusionOk="0">
                  <a:moveTo>
                    <a:pt x="1045" y="16884"/>
                  </a:moveTo>
                  <a:cubicBezTo>
                    <a:pt x="-853" y="12611"/>
                    <a:pt x="-189" y="7388"/>
                    <a:pt x="3229" y="3780"/>
                  </a:cubicBezTo>
                  <a:cubicBezTo>
                    <a:pt x="7693" y="-1062"/>
                    <a:pt x="15288" y="-1252"/>
                    <a:pt x="20131" y="3211"/>
                  </a:cubicBezTo>
                  <a:lnTo>
                    <a:pt x="111761" y="89048"/>
                  </a:lnTo>
                  <a:cubicBezTo>
                    <a:pt x="116509" y="93511"/>
                    <a:pt x="116794" y="101107"/>
                    <a:pt x="112330" y="105950"/>
                  </a:cubicBezTo>
                  <a:cubicBezTo>
                    <a:pt x="107868" y="110792"/>
                    <a:pt x="100272" y="110982"/>
                    <a:pt x="95430" y="106520"/>
                  </a:cubicBezTo>
                  <a:lnTo>
                    <a:pt x="3799" y="20682"/>
                  </a:lnTo>
                  <a:cubicBezTo>
                    <a:pt x="2565" y="19542"/>
                    <a:pt x="1616" y="18308"/>
                    <a:pt x="1045" y="168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1" name="Google Shape;2131;p14"/>
            <p:cNvSpPr/>
            <p:nvPr/>
          </p:nvSpPr>
          <p:spPr>
            <a:xfrm>
              <a:off x="10242407" y="2889071"/>
              <a:ext cx="90131" cy="164507"/>
            </a:xfrm>
            <a:custGeom>
              <a:avLst/>
              <a:gdLst/>
              <a:ahLst/>
              <a:cxnLst/>
              <a:rect l="l" t="t" r="r" b="b"/>
              <a:pathLst>
                <a:path w="90131" h="164507" extrusionOk="0">
                  <a:moveTo>
                    <a:pt x="1057" y="157457"/>
                  </a:moveTo>
                  <a:cubicBezTo>
                    <a:pt x="-368" y="154418"/>
                    <a:pt x="-368" y="150715"/>
                    <a:pt x="1152" y="147487"/>
                  </a:cubicBezTo>
                  <a:lnTo>
                    <a:pt x="67429" y="6861"/>
                  </a:lnTo>
                  <a:cubicBezTo>
                    <a:pt x="70277" y="879"/>
                    <a:pt x="77398" y="-1685"/>
                    <a:pt x="83286" y="1164"/>
                  </a:cubicBezTo>
                  <a:cubicBezTo>
                    <a:pt x="89173" y="4012"/>
                    <a:pt x="91832" y="11134"/>
                    <a:pt x="88984" y="17021"/>
                  </a:cubicBezTo>
                  <a:lnTo>
                    <a:pt x="22705" y="157647"/>
                  </a:lnTo>
                  <a:cubicBezTo>
                    <a:pt x="19857" y="163629"/>
                    <a:pt x="12736" y="166192"/>
                    <a:pt x="6849" y="163344"/>
                  </a:cubicBezTo>
                  <a:cubicBezTo>
                    <a:pt x="4190" y="162015"/>
                    <a:pt x="2196" y="159926"/>
                    <a:pt x="1057" y="15745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2" name="Google Shape;2132;p14"/>
            <p:cNvSpPr/>
            <p:nvPr/>
          </p:nvSpPr>
          <p:spPr>
            <a:xfrm>
              <a:off x="10111449" y="2888978"/>
              <a:ext cx="116749" cy="172480"/>
            </a:xfrm>
            <a:custGeom>
              <a:avLst/>
              <a:gdLst/>
              <a:ahLst/>
              <a:cxnLst/>
              <a:rect l="l" t="t" r="r" b="b"/>
              <a:pathLst>
                <a:path w="116749" h="172480" extrusionOk="0">
                  <a:moveTo>
                    <a:pt x="1074" y="16829"/>
                  </a:moveTo>
                  <a:cubicBezTo>
                    <a:pt x="-1395" y="11417"/>
                    <a:pt x="504" y="4960"/>
                    <a:pt x="5632" y="1827"/>
                  </a:cubicBezTo>
                  <a:cubicBezTo>
                    <a:pt x="11233" y="-1687"/>
                    <a:pt x="18545" y="23"/>
                    <a:pt x="22058" y="5625"/>
                  </a:cubicBezTo>
                  <a:lnTo>
                    <a:pt x="114923" y="154227"/>
                  </a:lnTo>
                  <a:cubicBezTo>
                    <a:pt x="118436" y="159829"/>
                    <a:pt x="116728" y="167235"/>
                    <a:pt x="111124" y="170654"/>
                  </a:cubicBezTo>
                  <a:cubicBezTo>
                    <a:pt x="105523" y="174167"/>
                    <a:pt x="98211" y="172458"/>
                    <a:pt x="94698" y="166856"/>
                  </a:cubicBezTo>
                  <a:lnTo>
                    <a:pt x="1833" y="18254"/>
                  </a:lnTo>
                  <a:cubicBezTo>
                    <a:pt x="1549" y="17779"/>
                    <a:pt x="1359" y="17304"/>
                    <a:pt x="1074" y="1682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3" name="Google Shape;2133;p14"/>
            <p:cNvSpPr/>
            <p:nvPr/>
          </p:nvSpPr>
          <p:spPr>
            <a:xfrm>
              <a:off x="9987740" y="3044572"/>
              <a:ext cx="214919" cy="62467"/>
            </a:xfrm>
            <a:custGeom>
              <a:avLst/>
              <a:gdLst/>
              <a:ahLst/>
              <a:cxnLst/>
              <a:rect l="l" t="t" r="r" b="b"/>
              <a:pathLst>
                <a:path w="214919" h="62467" extrusionOk="0">
                  <a:moveTo>
                    <a:pt x="1059" y="16863"/>
                  </a:moveTo>
                  <a:cubicBezTo>
                    <a:pt x="110" y="14680"/>
                    <a:pt x="-271" y="12116"/>
                    <a:pt x="205" y="9552"/>
                  </a:cubicBezTo>
                  <a:cubicBezTo>
                    <a:pt x="1534" y="3095"/>
                    <a:pt x="7801" y="-1083"/>
                    <a:pt x="14258" y="247"/>
                  </a:cubicBezTo>
                  <a:lnTo>
                    <a:pt x="205303" y="38798"/>
                  </a:lnTo>
                  <a:cubicBezTo>
                    <a:pt x="211761" y="40032"/>
                    <a:pt x="215938" y="46394"/>
                    <a:pt x="214704" y="52851"/>
                  </a:cubicBezTo>
                  <a:cubicBezTo>
                    <a:pt x="213374" y="59308"/>
                    <a:pt x="207108" y="63485"/>
                    <a:pt x="200651" y="62251"/>
                  </a:cubicBezTo>
                  <a:lnTo>
                    <a:pt x="9605" y="23700"/>
                  </a:lnTo>
                  <a:cubicBezTo>
                    <a:pt x="5616" y="22940"/>
                    <a:pt x="2578" y="20282"/>
                    <a:pt x="1059" y="1686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134" name="Google Shape;2134;p14"/>
            <p:cNvSpPr/>
            <p:nvPr/>
          </p:nvSpPr>
          <p:spPr>
            <a:xfrm>
              <a:off x="9984330" y="3131791"/>
              <a:ext cx="178239" cy="43111"/>
            </a:xfrm>
            <a:custGeom>
              <a:avLst/>
              <a:gdLst/>
              <a:ahLst/>
              <a:cxnLst/>
              <a:rect l="l" t="t" r="r" b="b"/>
              <a:pathLst>
                <a:path w="178239" h="43111" extrusionOk="0">
                  <a:moveTo>
                    <a:pt x="1050" y="36087"/>
                  </a:moveTo>
                  <a:cubicBezTo>
                    <a:pt x="576" y="35042"/>
                    <a:pt x="196" y="33903"/>
                    <a:pt x="101" y="32669"/>
                  </a:cubicBezTo>
                  <a:cubicBezTo>
                    <a:pt x="-753" y="26117"/>
                    <a:pt x="3900" y="20135"/>
                    <a:pt x="10451" y="19375"/>
                  </a:cubicBezTo>
                  <a:lnTo>
                    <a:pt x="164845" y="100"/>
                  </a:lnTo>
                  <a:cubicBezTo>
                    <a:pt x="171397" y="-755"/>
                    <a:pt x="177379" y="3993"/>
                    <a:pt x="178139" y="10450"/>
                  </a:cubicBezTo>
                  <a:cubicBezTo>
                    <a:pt x="178993" y="17001"/>
                    <a:pt x="174340" y="22983"/>
                    <a:pt x="167789" y="23743"/>
                  </a:cubicBezTo>
                  <a:lnTo>
                    <a:pt x="13395" y="43018"/>
                  </a:lnTo>
                  <a:cubicBezTo>
                    <a:pt x="8172" y="43683"/>
                    <a:pt x="3234" y="40740"/>
                    <a:pt x="1050" y="3608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2135" name="Google Shape;2135;p14"/>
          <p:cNvGrpSpPr/>
          <p:nvPr/>
        </p:nvGrpSpPr>
        <p:grpSpPr>
          <a:xfrm>
            <a:off x="4401701" y="149551"/>
            <a:ext cx="540975" cy="545712"/>
            <a:chOff x="4401742" y="2483448"/>
            <a:chExt cx="540975" cy="545712"/>
          </a:xfrm>
        </p:grpSpPr>
        <p:grpSp>
          <p:nvGrpSpPr>
            <p:cNvPr id="2136" name="Google Shape;2136;p14"/>
            <p:cNvGrpSpPr/>
            <p:nvPr/>
          </p:nvGrpSpPr>
          <p:grpSpPr>
            <a:xfrm>
              <a:off x="4531837" y="2599830"/>
              <a:ext cx="309012" cy="309027"/>
              <a:chOff x="4531837" y="2599830"/>
              <a:chExt cx="309012" cy="309027"/>
            </a:xfrm>
          </p:grpSpPr>
          <p:sp>
            <p:nvSpPr>
              <p:cNvPr id="2137" name="Google Shape;2137;p14"/>
              <p:cNvSpPr/>
              <p:nvPr/>
            </p:nvSpPr>
            <p:spPr>
              <a:xfrm>
                <a:off x="4543798" y="2611832"/>
                <a:ext cx="285049" cy="285049"/>
              </a:xfrm>
              <a:custGeom>
                <a:avLst/>
                <a:gdLst/>
                <a:ahLst/>
                <a:cxnLst/>
                <a:rect l="l" t="t" r="r" b="b"/>
                <a:pathLst>
                  <a:path w="285049" h="285049" extrusionOk="0">
                    <a:moveTo>
                      <a:pt x="285050" y="142525"/>
                    </a:moveTo>
                    <a:cubicBezTo>
                      <a:pt x="285050" y="221239"/>
                      <a:pt x="221239" y="285050"/>
                      <a:pt x="142525" y="285050"/>
                    </a:cubicBezTo>
                    <a:cubicBezTo>
                      <a:pt x="63810" y="285050"/>
                      <a:pt x="0" y="221239"/>
                      <a:pt x="0" y="142525"/>
                    </a:cubicBezTo>
                    <a:cubicBezTo>
                      <a:pt x="0" y="63811"/>
                      <a:pt x="63810" y="0"/>
                      <a:pt x="142525" y="0"/>
                    </a:cubicBezTo>
                    <a:cubicBezTo>
                      <a:pt x="221239" y="0"/>
                      <a:pt x="285050" y="63811"/>
                      <a:pt x="285050" y="1425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38" name="Google Shape;2138;p14"/>
              <p:cNvSpPr/>
              <p:nvPr/>
            </p:nvSpPr>
            <p:spPr>
              <a:xfrm>
                <a:off x="4531837" y="2599830"/>
                <a:ext cx="309012" cy="309027"/>
              </a:xfrm>
              <a:custGeom>
                <a:avLst/>
                <a:gdLst/>
                <a:ahLst/>
                <a:cxnLst/>
                <a:rect l="l" t="t" r="r" b="b"/>
                <a:pathLst>
                  <a:path w="309012" h="309027" extrusionOk="0">
                    <a:moveTo>
                      <a:pt x="13670" y="218145"/>
                    </a:moveTo>
                    <a:cubicBezTo>
                      <a:pt x="-21368" y="140474"/>
                      <a:pt x="13291" y="48844"/>
                      <a:pt x="90867" y="13711"/>
                    </a:cubicBezTo>
                    <a:cubicBezTo>
                      <a:pt x="168444" y="-21422"/>
                      <a:pt x="260169" y="13331"/>
                      <a:pt x="295302" y="90908"/>
                    </a:cubicBezTo>
                    <a:cubicBezTo>
                      <a:pt x="330434" y="168485"/>
                      <a:pt x="295682" y="260210"/>
                      <a:pt x="218105" y="295342"/>
                    </a:cubicBezTo>
                    <a:cubicBezTo>
                      <a:pt x="140433" y="330380"/>
                      <a:pt x="48708" y="295817"/>
                      <a:pt x="13670" y="218145"/>
                    </a:cubicBezTo>
                    <a:close/>
                    <a:moveTo>
                      <a:pt x="273557" y="100783"/>
                    </a:moveTo>
                    <a:cubicBezTo>
                      <a:pt x="243932" y="35170"/>
                      <a:pt x="166450" y="5830"/>
                      <a:pt x="100742" y="35455"/>
                    </a:cubicBezTo>
                    <a:cubicBezTo>
                      <a:pt x="35130" y="65081"/>
                      <a:pt x="5789" y="142563"/>
                      <a:pt x="35415" y="208270"/>
                    </a:cubicBezTo>
                    <a:cubicBezTo>
                      <a:pt x="65040" y="273978"/>
                      <a:pt x="142522" y="303223"/>
                      <a:pt x="208230" y="273598"/>
                    </a:cubicBezTo>
                    <a:cubicBezTo>
                      <a:pt x="273937" y="243973"/>
                      <a:pt x="303183" y="166396"/>
                      <a:pt x="273557" y="10078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grpSp>
        <p:sp>
          <p:nvSpPr>
            <p:cNvPr id="2139" name="Google Shape;2139;p14"/>
            <p:cNvSpPr/>
            <p:nvPr/>
          </p:nvSpPr>
          <p:spPr>
            <a:xfrm>
              <a:off x="4760082" y="2711702"/>
              <a:ext cx="182635" cy="33272"/>
            </a:xfrm>
            <a:custGeom>
              <a:avLst/>
              <a:gdLst/>
              <a:ahLst/>
              <a:cxnLst/>
              <a:rect l="l" t="t" r="r" b="b"/>
              <a:pathLst>
                <a:path w="182635" h="33272" extrusionOk="0">
                  <a:moveTo>
                    <a:pt x="1065" y="26227"/>
                  </a:moveTo>
                  <a:cubicBezTo>
                    <a:pt x="495" y="24898"/>
                    <a:pt x="115" y="23474"/>
                    <a:pt x="20" y="22049"/>
                  </a:cubicBezTo>
                  <a:cubicBezTo>
                    <a:pt x="-360" y="15498"/>
                    <a:pt x="4673" y="9800"/>
                    <a:pt x="11225" y="9421"/>
                  </a:cubicBezTo>
                  <a:lnTo>
                    <a:pt x="169987" y="20"/>
                  </a:lnTo>
                  <a:cubicBezTo>
                    <a:pt x="176539" y="-360"/>
                    <a:pt x="182140" y="4673"/>
                    <a:pt x="182615" y="11225"/>
                  </a:cubicBezTo>
                  <a:cubicBezTo>
                    <a:pt x="182995" y="17776"/>
                    <a:pt x="177963" y="23474"/>
                    <a:pt x="171411" y="23853"/>
                  </a:cubicBezTo>
                  <a:lnTo>
                    <a:pt x="12649" y="33254"/>
                  </a:lnTo>
                  <a:cubicBezTo>
                    <a:pt x="7522" y="33539"/>
                    <a:pt x="3059" y="30595"/>
                    <a:pt x="1065" y="2622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0" name="Google Shape;2140;p14"/>
            <p:cNvSpPr/>
            <p:nvPr/>
          </p:nvSpPr>
          <p:spPr>
            <a:xfrm>
              <a:off x="4772157" y="2729570"/>
              <a:ext cx="166839" cy="55934"/>
            </a:xfrm>
            <a:custGeom>
              <a:avLst/>
              <a:gdLst/>
              <a:ahLst/>
              <a:cxnLst/>
              <a:rect l="l" t="t" r="r" b="b"/>
              <a:pathLst>
                <a:path w="166839" h="55934" extrusionOk="0">
                  <a:moveTo>
                    <a:pt x="1048" y="16810"/>
                  </a:moveTo>
                  <a:cubicBezTo>
                    <a:pt x="4" y="14531"/>
                    <a:pt x="-281" y="11873"/>
                    <a:pt x="288" y="9309"/>
                  </a:cubicBezTo>
                  <a:cubicBezTo>
                    <a:pt x="1713" y="2852"/>
                    <a:pt x="8170" y="-1136"/>
                    <a:pt x="14531" y="288"/>
                  </a:cubicBezTo>
                  <a:lnTo>
                    <a:pt x="157531" y="32382"/>
                  </a:lnTo>
                  <a:cubicBezTo>
                    <a:pt x="163988" y="33807"/>
                    <a:pt x="167976" y="40169"/>
                    <a:pt x="166552" y="46625"/>
                  </a:cubicBezTo>
                  <a:cubicBezTo>
                    <a:pt x="165127" y="53082"/>
                    <a:pt x="158670" y="57070"/>
                    <a:pt x="152309" y="55646"/>
                  </a:cubicBezTo>
                  <a:lnTo>
                    <a:pt x="9309" y="23552"/>
                  </a:lnTo>
                  <a:cubicBezTo>
                    <a:pt x="5511" y="22792"/>
                    <a:pt x="2568" y="20133"/>
                    <a:pt x="1048" y="168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1" name="Google Shape;2141;p14"/>
            <p:cNvSpPr/>
            <p:nvPr/>
          </p:nvSpPr>
          <p:spPr>
            <a:xfrm>
              <a:off x="4772084" y="2758150"/>
              <a:ext cx="128691" cy="65051"/>
            </a:xfrm>
            <a:custGeom>
              <a:avLst/>
              <a:gdLst/>
              <a:ahLst/>
              <a:cxnLst/>
              <a:rect l="l" t="t" r="r" b="b"/>
              <a:pathLst>
                <a:path w="128691" h="65051" extrusionOk="0">
                  <a:moveTo>
                    <a:pt x="1026" y="16906"/>
                  </a:moveTo>
                  <a:cubicBezTo>
                    <a:pt x="-208" y="14057"/>
                    <a:pt x="-398" y="10734"/>
                    <a:pt x="836" y="7601"/>
                  </a:cubicBezTo>
                  <a:cubicBezTo>
                    <a:pt x="3210" y="1429"/>
                    <a:pt x="10142" y="-1610"/>
                    <a:pt x="16314" y="859"/>
                  </a:cubicBezTo>
                  <a:lnTo>
                    <a:pt x="121142" y="41974"/>
                  </a:lnTo>
                  <a:cubicBezTo>
                    <a:pt x="127219" y="44348"/>
                    <a:pt x="130257" y="51279"/>
                    <a:pt x="127884" y="57451"/>
                  </a:cubicBezTo>
                  <a:cubicBezTo>
                    <a:pt x="125510" y="63623"/>
                    <a:pt x="118578" y="66662"/>
                    <a:pt x="112406" y="64193"/>
                  </a:cubicBezTo>
                  <a:lnTo>
                    <a:pt x="7578" y="23078"/>
                  </a:lnTo>
                  <a:cubicBezTo>
                    <a:pt x="4539" y="21939"/>
                    <a:pt x="2261" y="19660"/>
                    <a:pt x="1026" y="169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2" name="Google Shape;2142;p14"/>
            <p:cNvSpPr/>
            <p:nvPr/>
          </p:nvSpPr>
          <p:spPr>
            <a:xfrm>
              <a:off x="4730477" y="2800740"/>
              <a:ext cx="118778" cy="95469"/>
            </a:xfrm>
            <a:custGeom>
              <a:avLst/>
              <a:gdLst/>
              <a:ahLst/>
              <a:cxnLst/>
              <a:rect l="l" t="t" r="r" b="b"/>
              <a:pathLst>
                <a:path w="118778" h="95469" extrusionOk="0">
                  <a:moveTo>
                    <a:pt x="0" y="26446"/>
                  </a:moveTo>
                  <a:lnTo>
                    <a:pt x="12819" y="5651"/>
                  </a:lnTo>
                  <a:cubicBezTo>
                    <a:pt x="16332" y="49"/>
                    <a:pt x="23643" y="-1660"/>
                    <a:pt x="29245" y="1758"/>
                  </a:cubicBezTo>
                  <a:cubicBezTo>
                    <a:pt x="34848" y="5176"/>
                    <a:pt x="36652" y="12583"/>
                    <a:pt x="33139" y="18185"/>
                  </a:cubicBezTo>
                  <a:lnTo>
                    <a:pt x="32474" y="19324"/>
                  </a:lnTo>
                  <a:lnTo>
                    <a:pt x="113469" y="73543"/>
                  </a:lnTo>
                  <a:cubicBezTo>
                    <a:pt x="118976" y="77246"/>
                    <a:pt x="120401" y="84652"/>
                    <a:pt x="116792" y="90159"/>
                  </a:cubicBezTo>
                  <a:cubicBezTo>
                    <a:pt x="113089" y="95667"/>
                    <a:pt x="105683" y="97091"/>
                    <a:pt x="100176" y="93483"/>
                  </a:cubicBezTo>
                  <a:lnTo>
                    <a:pt x="0" y="2644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3" name="Google Shape;2143;p14"/>
            <p:cNvSpPr/>
            <p:nvPr/>
          </p:nvSpPr>
          <p:spPr>
            <a:xfrm>
              <a:off x="4664446" y="2815317"/>
              <a:ext cx="115440" cy="170900"/>
            </a:xfrm>
            <a:custGeom>
              <a:avLst/>
              <a:gdLst/>
              <a:ahLst/>
              <a:cxnLst/>
              <a:rect l="l" t="t" r="r" b="b"/>
              <a:pathLst>
                <a:path w="115440" h="170900" extrusionOk="0">
                  <a:moveTo>
                    <a:pt x="1367" y="127807"/>
                  </a:moveTo>
                  <a:cubicBezTo>
                    <a:pt x="892" y="126668"/>
                    <a:pt x="513" y="125528"/>
                    <a:pt x="418" y="124199"/>
                  </a:cubicBezTo>
                  <a:cubicBezTo>
                    <a:pt x="-3476" y="88686"/>
                    <a:pt x="20643" y="52984"/>
                    <a:pt x="40013" y="24308"/>
                  </a:cubicBezTo>
                  <a:lnTo>
                    <a:pt x="56345" y="0"/>
                  </a:lnTo>
                  <a:lnTo>
                    <a:pt x="114646" y="154774"/>
                  </a:lnTo>
                  <a:cubicBezTo>
                    <a:pt x="117020" y="160946"/>
                    <a:pt x="113887" y="167877"/>
                    <a:pt x="107715" y="170156"/>
                  </a:cubicBezTo>
                  <a:cubicBezTo>
                    <a:pt x="101543" y="172435"/>
                    <a:pt x="94801" y="169302"/>
                    <a:pt x="92332" y="163225"/>
                  </a:cubicBezTo>
                  <a:lnTo>
                    <a:pt x="50363" y="51939"/>
                  </a:lnTo>
                  <a:cubicBezTo>
                    <a:pt x="35740" y="74348"/>
                    <a:pt x="21782" y="99606"/>
                    <a:pt x="24251" y="121635"/>
                  </a:cubicBezTo>
                  <a:cubicBezTo>
                    <a:pt x="25010" y="128187"/>
                    <a:pt x="20263" y="134074"/>
                    <a:pt x="13711" y="134834"/>
                  </a:cubicBezTo>
                  <a:cubicBezTo>
                    <a:pt x="8299" y="135403"/>
                    <a:pt x="3456" y="132460"/>
                    <a:pt x="1367" y="12780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4" name="Google Shape;2144;p14"/>
            <p:cNvSpPr/>
            <p:nvPr/>
          </p:nvSpPr>
          <p:spPr>
            <a:xfrm>
              <a:off x="4571315" y="2811032"/>
              <a:ext cx="88866" cy="111498"/>
            </a:xfrm>
            <a:custGeom>
              <a:avLst/>
              <a:gdLst/>
              <a:ahLst/>
              <a:cxnLst/>
              <a:rect l="l" t="t" r="r" b="b"/>
              <a:pathLst>
                <a:path w="88866" h="111498" extrusionOk="0">
                  <a:moveTo>
                    <a:pt x="1064" y="104460"/>
                  </a:moveTo>
                  <a:cubicBezTo>
                    <a:pt x="-645" y="100662"/>
                    <a:pt x="-360" y="96009"/>
                    <a:pt x="2393" y="92401"/>
                  </a:cubicBezTo>
                  <a:lnTo>
                    <a:pt x="67341" y="4854"/>
                  </a:lnTo>
                  <a:cubicBezTo>
                    <a:pt x="71234" y="-463"/>
                    <a:pt x="78736" y="-1603"/>
                    <a:pt x="84053" y="2385"/>
                  </a:cubicBezTo>
                  <a:cubicBezTo>
                    <a:pt x="89370" y="6279"/>
                    <a:pt x="90415" y="13780"/>
                    <a:pt x="86522" y="19097"/>
                  </a:cubicBezTo>
                  <a:lnTo>
                    <a:pt x="21574" y="106644"/>
                  </a:lnTo>
                  <a:cubicBezTo>
                    <a:pt x="17681" y="111962"/>
                    <a:pt x="10179" y="113101"/>
                    <a:pt x="4862" y="109113"/>
                  </a:cubicBezTo>
                  <a:cubicBezTo>
                    <a:pt x="3153" y="107879"/>
                    <a:pt x="1919" y="106264"/>
                    <a:pt x="1064" y="1044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5" name="Google Shape;2145;p14"/>
            <p:cNvSpPr/>
            <p:nvPr/>
          </p:nvSpPr>
          <p:spPr>
            <a:xfrm>
              <a:off x="4500836" y="2823085"/>
              <a:ext cx="126253" cy="89402"/>
            </a:xfrm>
            <a:custGeom>
              <a:avLst/>
              <a:gdLst/>
              <a:ahLst/>
              <a:cxnLst/>
              <a:rect l="l" t="t" r="r" b="b"/>
              <a:pathLst>
                <a:path w="126253" h="89402" extrusionOk="0">
                  <a:moveTo>
                    <a:pt x="1088" y="82342"/>
                  </a:moveTo>
                  <a:cubicBezTo>
                    <a:pt x="803" y="81677"/>
                    <a:pt x="518" y="81013"/>
                    <a:pt x="328" y="80253"/>
                  </a:cubicBezTo>
                  <a:cubicBezTo>
                    <a:pt x="-1191" y="73796"/>
                    <a:pt x="2702" y="67339"/>
                    <a:pt x="9064" y="65820"/>
                  </a:cubicBezTo>
                  <a:cubicBezTo>
                    <a:pt x="46760" y="56610"/>
                    <a:pt x="80754" y="34865"/>
                    <a:pt x="104967" y="4480"/>
                  </a:cubicBezTo>
                  <a:cubicBezTo>
                    <a:pt x="109050" y="-647"/>
                    <a:pt x="116551" y="-1502"/>
                    <a:pt x="121774" y="2581"/>
                  </a:cubicBezTo>
                  <a:cubicBezTo>
                    <a:pt x="126901" y="6664"/>
                    <a:pt x="127756" y="14166"/>
                    <a:pt x="123673" y="19388"/>
                  </a:cubicBezTo>
                  <a:cubicBezTo>
                    <a:pt x="96231" y="53856"/>
                    <a:pt x="57585" y="78639"/>
                    <a:pt x="14761" y="89084"/>
                  </a:cubicBezTo>
                  <a:cubicBezTo>
                    <a:pt x="9064" y="90413"/>
                    <a:pt x="3367" y="87470"/>
                    <a:pt x="1088" y="8234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6" name="Google Shape;2146;p14"/>
            <p:cNvSpPr/>
            <p:nvPr/>
          </p:nvSpPr>
          <p:spPr>
            <a:xfrm>
              <a:off x="4435298" y="2732973"/>
              <a:ext cx="211524" cy="117543"/>
            </a:xfrm>
            <a:custGeom>
              <a:avLst/>
              <a:gdLst/>
              <a:ahLst/>
              <a:cxnLst/>
              <a:rect l="l" t="t" r="r" b="b"/>
              <a:pathLst>
                <a:path w="211524" h="117543" extrusionOk="0">
                  <a:moveTo>
                    <a:pt x="1108" y="110545"/>
                  </a:moveTo>
                  <a:cubicBezTo>
                    <a:pt x="1108" y="110545"/>
                    <a:pt x="1108" y="110450"/>
                    <a:pt x="1013" y="110450"/>
                  </a:cubicBezTo>
                  <a:cubicBezTo>
                    <a:pt x="-1646" y="104373"/>
                    <a:pt x="1108" y="97347"/>
                    <a:pt x="7185" y="94688"/>
                  </a:cubicBezTo>
                  <a:lnTo>
                    <a:pt x="159015" y="28031"/>
                  </a:lnTo>
                  <a:cubicBezTo>
                    <a:pt x="122268" y="22998"/>
                    <a:pt x="85047" y="22523"/>
                    <a:pt x="48110" y="26606"/>
                  </a:cubicBezTo>
                  <a:cubicBezTo>
                    <a:pt x="41558" y="27366"/>
                    <a:pt x="35671" y="22618"/>
                    <a:pt x="34911" y="16067"/>
                  </a:cubicBezTo>
                  <a:cubicBezTo>
                    <a:pt x="34152" y="9515"/>
                    <a:pt x="38899" y="3628"/>
                    <a:pt x="45451" y="2868"/>
                  </a:cubicBezTo>
                  <a:cubicBezTo>
                    <a:pt x="91124" y="-2164"/>
                    <a:pt x="137081" y="-550"/>
                    <a:pt x="182184" y="7521"/>
                  </a:cubicBezTo>
                  <a:cubicBezTo>
                    <a:pt x="186457" y="6856"/>
                    <a:pt x="191204" y="7711"/>
                    <a:pt x="196047" y="8565"/>
                  </a:cubicBezTo>
                  <a:cubicBezTo>
                    <a:pt x="197946" y="8945"/>
                    <a:pt x="201175" y="9515"/>
                    <a:pt x="202219" y="9515"/>
                  </a:cubicBezTo>
                  <a:cubicBezTo>
                    <a:pt x="202219" y="9515"/>
                    <a:pt x="201364" y="9515"/>
                    <a:pt x="200225" y="9990"/>
                  </a:cubicBezTo>
                  <a:lnTo>
                    <a:pt x="211524" y="30879"/>
                  </a:lnTo>
                  <a:cubicBezTo>
                    <a:pt x="210480" y="31544"/>
                    <a:pt x="209435" y="32019"/>
                    <a:pt x="208391" y="32399"/>
                  </a:cubicBezTo>
                  <a:lnTo>
                    <a:pt x="16680" y="116527"/>
                  </a:lnTo>
                  <a:cubicBezTo>
                    <a:pt x="10793" y="119186"/>
                    <a:pt x="3862" y="116432"/>
                    <a:pt x="1108" y="1105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7" name="Google Shape;2147;p14"/>
            <p:cNvSpPr/>
            <p:nvPr/>
          </p:nvSpPr>
          <p:spPr>
            <a:xfrm>
              <a:off x="4553389" y="2763377"/>
              <a:ext cx="172530" cy="256271"/>
            </a:xfrm>
            <a:custGeom>
              <a:avLst/>
              <a:gdLst/>
              <a:ahLst/>
              <a:cxnLst/>
              <a:rect l="l" t="t" r="r" b="b"/>
              <a:pathLst>
                <a:path w="172530" h="256271" extrusionOk="0">
                  <a:moveTo>
                    <a:pt x="1044" y="158762"/>
                  </a:moveTo>
                  <a:cubicBezTo>
                    <a:pt x="-1045" y="154014"/>
                    <a:pt x="0" y="148317"/>
                    <a:pt x="4178" y="144804"/>
                  </a:cubicBezTo>
                  <a:lnTo>
                    <a:pt x="172530" y="0"/>
                  </a:lnTo>
                  <a:lnTo>
                    <a:pt x="163604" y="36272"/>
                  </a:lnTo>
                  <a:cubicBezTo>
                    <a:pt x="149172" y="94858"/>
                    <a:pt x="117077" y="186203"/>
                    <a:pt x="73779" y="250961"/>
                  </a:cubicBezTo>
                  <a:cubicBezTo>
                    <a:pt x="70076" y="256469"/>
                    <a:pt x="62669" y="257893"/>
                    <a:pt x="57257" y="254285"/>
                  </a:cubicBezTo>
                  <a:cubicBezTo>
                    <a:pt x="51749" y="250582"/>
                    <a:pt x="50230" y="243175"/>
                    <a:pt x="53933" y="237763"/>
                  </a:cubicBezTo>
                  <a:cubicBezTo>
                    <a:pt x="85363" y="190666"/>
                    <a:pt x="112710" y="124199"/>
                    <a:pt x="129896" y="68176"/>
                  </a:cubicBezTo>
                  <a:lnTo>
                    <a:pt x="19655" y="162940"/>
                  </a:lnTo>
                  <a:cubicBezTo>
                    <a:pt x="14623" y="167213"/>
                    <a:pt x="7122" y="166643"/>
                    <a:pt x="2849" y="161705"/>
                  </a:cubicBezTo>
                  <a:cubicBezTo>
                    <a:pt x="2089" y="160756"/>
                    <a:pt x="1519" y="159806"/>
                    <a:pt x="1044" y="15876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8" name="Google Shape;2148;p14"/>
            <p:cNvSpPr/>
            <p:nvPr/>
          </p:nvSpPr>
          <p:spPr>
            <a:xfrm>
              <a:off x="4710062" y="2778570"/>
              <a:ext cx="113420" cy="250590"/>
            </a:xfrm>
            <a:custGeom>
              <a:avLst/>
              <a:gdLst/>
              <a:ahLst/>
              <a:cxnLst/>
              <a:rect l="l" t="t" r="r" b="b"/>
              <a:pathLst>
                <a:path w="113420" h="250590" extrusionOk="0">
                  <a:moveTo>
                    <a:pt x="13578" y="243555"/>
                  </a:moveTo>
                  <a:cubicBezTo>
                    <a:pt x="13009" y="242226"/>
                    <a:pt x="12629" y="240801"/>
                    <a:pt x="12534" y="239282"/>
                  </a:cubicBezTo>
                  <a:lnTo>
                    <a:pt x="0" y="0"/>
                  </a:lnTo>
                  <a:lnTo>
                    <a:pt x="25447" y="49376"/>
                  </a:lnTo>
                  <a:cubicBezTo>
                    <a:pt x="36557" y="70930"/>
                    <a:pt x="52604" y="95238"/>
                    <a:pt x="68081" y="118787"/>
                  </a:cubicBezTo>
                  <a:cubicBezTo>
                    <a:pt x="83939" y="142810"/>
                    <a:pt x="100271" y="167687"/>
                    <a:pt x="111950" y="190381"/>
                  </a:cubicBezTo>
                  <a:cubicBezTo>
                    <a:pt x="115273" y="196363"/>
                    <a:pt x="112709" y="203485"/>
                    <a:pt x="106822" y="206523"/>
                  </a:cubicBezTo>
                  <a:cubicBezTo>
                    <a:pt x="100935" y="209562"/>
                    <a:pt x="93719" y="207283"/>
                    <a:pt x="90680" y="201396"/>
                  </a:cubicBezTo>
                  <a:cubicBezTo>
                    <a:pt x="79571" y="179841"/>
                    <a:pt x="63524" y="155533"/>
                    <a:pt x="48046" y="131985"/>
                  </a:cubicBezTo>
                  <a:cubicBezTo>
                    <a:pt x="41779" y="122490"/>
                    <a:pt x="35417" y="112804"/>
                    <a:pt x="29245" y="103119"/>
                  </a:cubicBezTo>
                  <a:lnTo>
                    <a:pt x="36367" y="238048"/>
                  </a:lnTo>
                  <a:cubicBezTo>
                    <a:pt x="36747" y="244600"/>
                    <a:pt x="31619" y="250297"/>
                    <a:pt x="25068" y="250582"/>
                  </a:cubicBezTo>
                  <a:cubicBezTo>
                    <a:pt x="20035" y="250772"/>
                    <a:pt x="15572" y="247923"/>
                    <a:pt x="13578" y="2435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49" name="Google Shape;2149;p14"/>
            <p:cNvSpPr/>
            <p:nvPr/>
          </p:nvSpPr>
          <p:spPr>
            <a:xfrm>
              <a:off x="4772617" y="2784522"/>
              <a:ext cx="132507" cy="83428"/>
            </a:xfrm>
            <a:custGeom>
              <a:avLst/>
              <a:gdLst/>
              <a:ahLst/>
              <a:cxnLst/>
              <a:rect l="l" t="t" r="r" b="b"/>
              <a:pathLst>
                <a:path w="132507" h="83428" extrusionOk="0">
                  <a:moveTo>
                    <a:pt x="1063" y="16836"/>
                  </a:moveTo>
                  <a:cubicBezTo>
                    <a:pt x="-457" y="13513"/>
                    <a:pt x="-362" y="9620"/>
                    <a:pt x="1443" y="6202"/>
                  </a:cubicBezTo>
                  <a:cubicBezTo>
                    <a:pt x="4576" y="410"/>
                    <a:pt x="11888" y="-1679"/>
                    <a:pt x="17680" y="1454"/>
                  </a:cubicBezTo>
                  <a:lnTo>
                    <a:pt x="126306" y="60990"/>
                  </a:lnTo>
                  <a:cubicBezTo>
                    <a:pt x="132098" y="64123"/>
                    <a:pt x="134187" y="71435"/>
                    <a:pt x="131054" y="77227"/>
                  </a:cubicBezTo>
                  <a:cubicBezTo>
                    <a:pt x="127920" y="83019"/>
                    <a:pt x="120609" y="85108"/>
                    <a:pt x="114817" y="81974"/>
                  </a:cubicBezTo>
                  <a:lnTo>
                    <a:pt x="6190" y="22439"/>
                  </a:lnTo>
                  <a:cubicBezTo>
                    <a:pt x="3911" y="21109"/>
                    <a:pt x="2107" y="19115"/>
                    <a:pt x="1063" y="1683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0" name="Google Shape;2150;p14"/>
            <p:cNvSpPr/>
            <p:nvPr/>
          </p:nvSpPr>
          <p:spPr>
            <a:xfrm>
              <a:off x="4752301" y="2598303"/>
              <a:ext cx="159896" cy="135588"/>
            </a:xfrm>
            <a:custGeom>
              <a:avLst/>
              <a:gdLst/>
              <a:ahLst/>
              <a:cxnLst/>
              <a:rect l="l" t="t" r="r" b="b"/>
              <a:pathLst>
                <a:path w="159896" h="135588" extrusionOk="0">
                  <a:moveTo>
                    <a:pt x="1059" y="128612"/>
                  </a:moveTo>
                  <a:cubicBezTo>
                    <a:pt x="-1125" y="123864"/>
                    <a:pt x="110" y="117977"/>
                    <a:pt x="4383" y="114464"/>
                  </a:cubicBezTo>
                  <a:lnTo>
                    <a:pt x="140356" y="2704"/>
                  </a:lnTo>
                  <a:cubicBezTo>
                    <a:pt x="145483" y="-1474"/>
                    <a:pt x="152984" y="-714"/>
                    <a:pt x="157162" y="4318"/>
                  </a:cubicBezTo>
                  <a:cubicBezTo>
                    <a:pt x="161340" y="9351"/>
                    <a:pt x="160675" y="16947"/>
                    <a:pt x="155548" y="21125"/>
                  </a:cubicBezTo>
                  <a:lnTo>
                    <a:pt x="19575" y="132885"/>
                  </a:lnTo>
                  <a:cubicBezTo>
                    <a:pt x="14448" y="137063"/>
                    <a:pt x="6946" y="136303"/>
                    <a:pt x="2768" y="131271"/>
                  </a:cubicBezTo>
                  <a:cubicBezTo>
                    <a:pt x="2009" y="130416"/>
                    <a:pt x="1534" y="129562"/>
                    <a:pt x="1059" y="12861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1" name="Google Shape;2151;p14"/>
            <p:cNvSpPr/>
            <p:nvPr/>
          </p:nvSpPr>
          <p:spPr>
            <a:xfrm>
              <a:off x="4708706" y="2566622"/>
              <a:ext cx="115270" cy="147485"/>
            </a:xfrm>
            <a:custGeom>
              <a:avLst/>
              <a:gdLst/>
              <a:ahLst/>
              <a:cxnLst/>
              <a:rect l="l" t="t" r="r" b="b"/>
              <a:pathLst>
                <a:path w="115270" h="147485" extrusionOk="0">
                  <a:moveTo>
                    <a:pt x="1071" y="140448"/>
                  </a:moveTo>
                  <a:cubicBezTo>
                    <a:pt x="-639" y="136649"/>
                    <a:pt x="-354" y="131997"/>
                    <a:pt x="2305" y="128388"/>
                  </a:cubicBezTo>
                  <a:lnTo>
                    <a:pt x="93745" y="4854"/>
                  </a:lnTo>
                  <a:cubicBezTo>
                    <a:pt x="97638" y="-463"/>
                    <a:pt x="105139" y="-1603"/>
                    <a:pt x="110457" y="2385"/>
                  </a:cubicBezTo>
                  <a:cubicBezTo>
                    <a:pt x="115774" y="6373"/>
                    <a:pt x="116819" y="13780"/>
                    <a:pt x="112926" y="19097"/>
                  </a:cubicBezTo>
                  <a:lnTo>
                    <a:pt x="21486" y="142631"/>
                  </a:lnTo>
                  <a:cubicBezTo>
                    <a:pt x="17592" y="147949"/>
                    <a:pt x="10091" y="149088"/>
                    <a:pt x="4774" y="145100"/>
                  </a:cubicBezTo>
                  <a:cubicBezTo>
                    <a:pt x="3160" y="143866"/>
                    <a:pt x="1925" y="142252"/>
                    <a:pt x="1071" y="14044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2" name="Google Shape;2152;p14"/>
            <p:cNvSpPr/>
            <p:nvPr/>
          </p:nvSpPr>
          <p:spPr>
            <a:xfrm>
              <a:off x="4710725" y="2502572"/>
              <a:ext cx="78590" cy="150342"/>
            </a:xfrm>
            <a:custGeom>
              <a:avLst/>
              <a:gdLst/>
              <a:ahLst/>
              <a:cxnLst/>
              <a:rect l="l" t="t" r="r" b="b"/>
              <a:pathLst>
                <a:path w="78590" h="150342" extrusionOk="0">
                  <a:moveTo>
                    <a:pt x="1046" y="143348"/>
                  </a:moveTo>
                  <a:cubicBezTo>
                    <a:pt x="-284" y="140404"/>
                    <a:pt x="-378" y="136891"/>
                    <a:pt x="951" y="133663"/>
                  </a:cubicBezTo>
                  <a:lnTo>
                    <a:pt x="55739" y="7185"/>
                  </a:lnTo>
                  <a:cubicBezTo>
                    <a:pt x="58398" y="1108"/>
                    <a:pt x="65424" y="-1646"/>
                    <a:pt x="71406" y="1013"/>
                  </a:cubicBezTo>
                  <a:cubicBezTo>
                    <a:pt x="77483" y="3672"/>
                    <a:pt x="80237" y="10603"/>
                    <a:pt x="77578" y="16680"/>
                  </a:cubicBezTo>
                  <a:lnTo>
                    <a:pt x="22790" y="143158"/>
                  </a:lnTo>
                  <a:cubicBezTo>
                    <a:pt x="20131" y="149235"/>
                    <a:pt x="13105" y="151989"/>
                    <a:pt x="7123" y="149330"/>
                  </a:cubicBezTo>
                  <a:cubicBezTo>
                    <a:pt x="4369" y="148190"/>
                    <a:pt x="2280" y="146007"/>
                    <a:pt x="1046" y="14334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3" name="Google Shape;2153;p14"/>
            <p:cNvSpPr/>
            <p:nvPr/>
          </p:nvSpPr>
          <p:spPr>
            <a:xfrm>
              <a:off x="4637535" y="2492759"/>
              <a:ext cx="57143" cy="196558"/>
            </a:xfrm>
            <a:custGeom>
              <a:avLst/>
              <a:gdLst/>
              <a:ahLst/>
              <a:cxnLst/>
              <a:rect l="l" t="t" r="r" b="b"/>
              <a:pathLst>
                <a:path w="57143" h="196558" extrusionOk="0">
                  <a:moveTo>
                    <a:pt x="1026" y="189528"/>
                  </a:moveTo>
                  <a:cubicBezTo>
                    <a:pt x="-208" y="186679"/>
                    <a:pt x="-398" y="183356"/>
                    <a:pt x="836" y="180223"/>
                  </a:cubicBezTo>
                  <a:cubicBezTo>
                    <a:pt x="22011" y="126384"/>
                    <a:pt x="32931" y="69697"/>
                    <a:pt x="33215" y="11870"/>
                  </a:cubicBezTo>
                  <a:cubicBezTo>
                    <a:pt x="33215" y="5319"/>
                    <a:pt x="38628" y="-94"/>
                    <a:pt x="45275" y="1"/>
                  </a:cubicBezTo>
                  <a:cubicBezTo>
                    <a:pt x="51921" y="1"/>
                    <a:pt x="57144" y="5414"/>
                    <a:pt x="57144" y="12060"/>
                  </a:cubicBezTo>
                  <a:cubicBezTo>
                    <a:pt x="56764" y="72830"/>
                    <a:pt x="45275" y="132366"/>
                    <a:pt x="23055" y="188958"/>
                  </a:cubicBezTo>
                  <a:cubicBezTo>
                    <a:pt x="20681" y="195130"/>
                    <a:pt x="13750" y="198169"/>
                    <a:pt x="7578" y="195700"/>
                  </a:cubicBezTo>
                  <a:cubicBezTo>
                    <a:pt x="4540" y="194466"/>
                    <a:pt x="2261" y="192187"/>
                    <a:pt x="1026" y="18952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4" name="Google Shape;2154;p14"/>
            <p:cNvSpPr/>
            <p:nvPr/>
          </p:nvSpPr>
          <p:spPr>
            <a:xfrm>
              <a:off x="4569722" y="2483448"/>
              <a:ext cx="82607" cy="190103"/>
            </a:xfrm>
            <a:custGeom>
              <a:avLst/>
              <a:gdLst/>
              <a:ahLst/>
              <a:cxnLst/>
              <a:rect l="l" t="t" r="r" b="b"/>
              <a:pathLst>
                <a:path w="82607" h="190103" extrusionOk="0">
                  <a:moveTo>
                    <a:pt x="42063" y="180608"/>
                  </a:moveTo>
                  <a:cubicBezTo>
                    <a:pt x="41208" y="178804"/>
                    <a:pt x="40923" y="176810"/>
                    <a:pt x="41018" y="174721"/>
                  </a:cubicBezTo>
                  <a:cubicBezTo>
                    <a:pt x="41398" y="169878"/>
                    <a:pt x="44626" y="165985"/>
                    <a:pt x="48994" y="164466"/>
                  </a:cubicBezTo>
                  <a:lnTo>
                    <a:pt x="568" y="15674"/>
                  </a:lnTo>
                  <a:cubicBezTo>
                    <a:pt x="-1426" y="9407"/>
                    <a:pt x="1992" y="2666"/>
                    <a:pt x="8259" y="577"/>
                  </a:cubicBezTo>
                  <a:cubicBezTo>
                    <a:pt x="14526" y="-1417"/>
                    <a:pt x="21173" y="1906"/>
                    <a:pt x="23357" y="8268"/>
                  </a:cubicBezTo>
                  <a:lnTo>
                    <a:pt x="82608" y="190104"/>
                  </a:lnTo>
                  <a:lnTo>
                    <a:pt x="52128" y="187635"/>
                  </a:lnTo>
                  <a:cubicBezTo>
                    <a:pt x="47475" y="187255"/>
                    <a:pt x="43772" y="184501"/>
                    <a:pt x="42063" y="18060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5" name="Google Shape;2155;p14"/>
            <p:cNvSpPr/>
            <p:nvPr/>
          </p:nvSpPr>
          <p:spPr>
            <a:xfrm>
              <a:off x="4509006" y="2569025"/>
              <a:ext cx="110909" cy="124115"/>
            </a:xfrm>
            <a:custGeom>
              <a:avLst/>
              <a:gdLst/>
              <a:ahLst/>
              <a:cxnLst/>
              <a:rect l="l" t="t" r="r" b="b"/>
              <a:pathLst>
                <a:path w="110909" h="124115" extrusionOk="0">
                  <a:moveTo>
                    <a:pt x="1084" y="16884"/>
                  </a:moveTo>
                  <a:cubicBezTo>
                    <a:pt x="-625" y="13181"/>
                    <a:pt x="-340" y="8718"/>
                    <a:pt x="2129" y="5110"/>
                  </a:cubicBezTo>
                  <a:cubicBezTo>
                    <a:pt x="5927" y="-302"/>
                    <a:pt x="13333" y="-1632"/>
                    <a:pt x="18746" y="2166"/>
                  </a:cubicBezTo>
                  <a:cubicBezTo>
                    <a:pt x="57107" y="28943"/>
                    <a:pt x="88441" y="65120"/>
                    <a:pt x="109521" y="106805"/>
                  </a:cubicBezTo>
                  <a:cubicBezTo>
                    <a:pt x="112749" y="112597"/>
                    <a:pt x="110091" y="119908"/>
                    <a:pt x="104204" y="122852"/>
                  </a:cubicBezTo>
                  <a:cubicBezTo>
                    <a:pt x="98316" y="125796"/>
                    <a:pt x="91100" y="123422"/>
                    <a:pt x="88156" y="117535"/>
                  </a:cubicBezTo>
                  <a:cubicBezTo>
                    <a:pt x="68881" y="79363"/>
                    <a:pt x="40205" y="46225"/>
                    <a:pt x="5072" y="21727"/>
                  </a:cubicBezTo>
                  <a:cubicBezTo>
                    <a:pt x="3268" y="20492"/>
                    <a:pt x="1939" y="18783"/>
                    <a:pt x="1084" y="168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6" name="Google Shape;2156;p14"/>
            <p:cNvSpPr/>
            <p:nvPr/>
          </p:nvSpPr>
          <p:spPr>
            <a:xfrm>
              <a:off x="4446756" y="2649237"/>
              <a:ext cx="201301" cy="81487"/>
            </a:xfrm>
            <a:custGeom>
              <a:avLst/>
              <a:gdLst/>
              <a:ahLst/>
              <a:cxnLst/>
              <a:rect l="l" t="t" r="r" b="b"/>
              <a:pathLst>
                <a:path w="201301" h="81487" extrusionOk="0">
                  <a:moveTo>
                    <a:pt x="1045" y="74545"/>
                  </a:moveTo>
                  <a:cubicBezTo>
                    <a:pt x="380" y="73026"/>
                    <a:pt x="0" y="71317"/>
                    <a:pt x="0" y="69512"/>
                  </a:cubicBezTo>
                  <a:cubicBezTo>
                    <a:pt x="0" y="62961"/>
                    <a:pt x="5412" y="57643"/>
                    <a:pt x="12059" y="57643"/>
                  </a:cubicBezTo>
                  <a:cubicBezTo>
                    <a:pt x="35418" y="57833"/>
                    <a:pt x="56022" y="55554"/>
                    <a:pt x="77767" y="53180"/>
                  </a:cubicBezTo>
                  <a:cubicBezTo>
                    <a:pt x="84224" y="52516"/>
                    <a:pt x="90775" y="51756"/>
                    <a:pt x="97422" y="51091"/>
                  </a:cubicBezTo>
                  <a:lnTo>
                    <a:pt x="36367" y="22795"/>
                  </a:lnTo>
                  <a:cubicBezTo>
                    <a:pt x="30385" y="20042"/>
                    <a:pt x="27726" y="12920"/>
                    <a:pt x="30575" y="6938"/>
                  </a:cubicBezTo>
                  <a:cubicBezTo>
                    <a:pt x="33329" y="956"/>
                    <a:pt x="40450" y="-1703"/>
                    <a:pt x="46432" y="1146"/>
                  </a:cubicBezTo>
                  <a:lnTo>
                    <a:pt x="201301" y="72836"/>
                  </a:lnTo>
                  <a:lnTo>
                    <a:pt x="146133" y="72456"/>
                  </a:lnTo>
                  <a:cubicBezTo>
                    <a:pt x="122775" y="72266"/>
                    <a:pt x="102170" y="74545"/>
                    <a:pt x="80425" y="76919"/>
                  </a:cubicBezTo>
                  <a:cubicBezTo>
                    <a:pt x="58871" y="79293"/>
                    <a:pt x="36652" y="81666"/>
                    <a:pt x="11964" y="81477"/>
                  </a:cubicBezTo>
                  <a:cubicBezTo>
                    <a:pt x="7026" y="81572"/>
                    <a:pt x="2944" y="78723"/>
                    <a:pt x="1045" y="745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7" name="Google Shape;2157;p14"/>
            <p:cNvSpPr/>
            <p:nvPr/>
          </p:nvSpPr>
          <p:spPr>
            <a:xfrm>
              <a:off x="4455039" y="2760431"/>
              <a:ext cx="154472" cy="47869"/>
            </a:xfrm>
            <a:custGeom>
              <a:avLst/>
              <a:gdLst/>
              <a:ahLst/>
              <a:cxnLst/>
              <a:rect l="l" t="t" r="r" b="b"/>
              <a:pathLst>
                <a:path w="154472" h="47869" extrusionOk="0">
                  <a:moveTo>
                    <a:pt x="1117" y="40833"/>
                  </a:moveTo>
                  <a:cubicBezTo>
                    <a:pt x="1023" y="40738"/>
                    <a:pt x="1023" y="40643"/>
                    <a:pt x="927" y="40548"/>
                  </a:cubicBezTo>
                  <a:cubicBezTo>
                    <a:pt x="-1636" y="34471"/>
                    <a:pt x="1307" y="27444"/>
                    <a:pt x="7384" y="24881"/>
                  </a:cubicBezTo>
                  <a:cubicBezTo>
                    <a:pt x="49923" y="7124"/>
                    <a:pt x="96830" y="-1421"/>
                    <a:pt x="142883" y="193"/>
                  </a:cubicBezTo>
                  <a:cubicBezTo>
                    <a:pt x="149435" y="478"/>
                    <a:pt x="154657" y="5985"/>
                    <a:pt x="154467" y="12537"/>
                  </a:cubicBezTo>
                  <a:cubicBezTo>
                    <a:pt x="154277" y="19089"/>
                    <a:pt x="148675" y="24311"/>
                    <a:pt x="142123" y="24121"/>
                  </a:cubicBezTo>
                  <a:cubicBezTo>
                    <a:pt x="99489" y="22697"/>
                    <a:pt x="56095" y="30578"/>
                    <a:pt x="16690" y="47005"/>
                  </a:cubicBezTo>
                  <a:cubicBezTo>
                    <a:pt x="10613" y="49379"/>
                    <a:pt x="3776" y="46720"/>
                    <a:pt x="1117" y="408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8" name="Google Shape;2158;p14"/>
            <p:cNvSpPr/>
            <p:nvPr/>
          </p:nvSpPr>
          <p:spPr>
            <a:xfrm>
              <a:off x="4548430" y="2816438"/>
              <a:ext cx="100973" cy="120340"/>
            </a:xfrm>
            <a:custGeom>
              <a:avLst/>
              <a:gdLst/>
              <a:ahLst/>
              <a:cxnLst/>
              <a:rect l="l" t="t" r="r" b="b"/>
              <a:pathLst>
                <a:path w="100973" h="120340" extrusionOk="0">
                  <a:moveTo>
                    <a:pt x="1065" y="113297"/>
                  </a:moveTo>
                  <a:cubicBezTo>
                    <a:pt x="-739" y="109309"/>
                    <a:pt x="-264" y="104561"/>
                    <a:pt x="2585" y="100953"/>
                  </a:cubicBezTo>
                  <a:lnTo>
                    <a:pt x="79687" y="4480"/>
                  </a:lnTo>
                  <a:cubicBezTo>
                    <a:pt x="83770" y="-647"/>
                    <a:pt x="91366" y="-1502"/>
                    <a:pt x="96493" y="2581"/>
                  </a:cubicBezTo>
                  <a:cubicBezTo>
                    <a:pt x="101621" y="6759"/>
                    <a:pt x="102475" y="14261"/>
                    <a:pt x="98393" y="19388"/>
                  </a:cubicBezTo>
                  <a:lnTo>
                    <a:pt x="21291" y="115861"/>
                  </a:lnTo>
                  <a:cubicBezTo>
                    <a:pt x="17207" y="120988"/>
                    <a:pt x="9611" y="121843"/>
                    <a:pt x="4484" y="117760"/>
                  </a:cubicBezTo>
                  <a:cubicBezTo>
                    <a:pt x="2964" y="116430"/>
                    <a:pt x="1825" y="114911"/>
                    <a:pt x="1065" y="113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59" name="Google Shape;2159;p14"/>
            <p:cNvSpPr/>
            <p:nvPr/>
          </p:nvSpPr>
          <p:spPr>
            <a:xfrm>
              <a:off x="4655545" y="2874371"/>
              <a:ext cx="63828" cy="139973"/>
            </a:xfrm>
            <a:custGeom>
              <a:avLst/>
              <a:gdLst/>
              <a:ahLst/>
              <a:cxnLst/>
              <a:rect l="l" t="t" r="r" b="b"/>
              <a:pathLst>
                <a:path w="63828" h="139973" extrusionOk="0">
                  <a:moveTo>
                    <a:pt x="1058" y="132941"/>
                  </a:moveTo>
                  <a:cubicBezTo>
                    <a:pt x="-177" y="130282"/>
                    <a:pt x="-366" y="127149"/>
                    <a:pt x="678" y="124110"/>
                  </a:cubicBezTo>
                  <a:lnTo>
                    <a:pt x="40558" y="8077"/>
                  </a:lnTo>
                  <a:cubicBezTo>
                    <a:pt x="42742" y="1810"/>
                    <a:pt x="49484" y="-1513"/>
                    <a:pt x="55751" y="671"/>
                  </a:cubicBezTo>
                  <a:cubicBezTo>
                    <a:pt x="62018" y="2855"/>
                    <a:pt x="65341" y="9597"/>
                    <a:pt x="63157" y="15864"/>
                  </a:cubicBezTo>
                  <a:lnTo>
                    <a:pt x="23277" y="131896"/>
                  </a:lnTo>
                  <a:cubicBezTo>
                    <a:pt x="21093" y="138163"/>
                    <a:pt x="14351" y="141487"/>
                    <a:pt x="8084" y="139303"/>
                  </a:cubicBezTo>
                  <a:cubicBezTo>
                    <a:pt x="4761" y="138163"/>
                    <a:pt x="2292" y="135790"/>
                    <a:pt x="1058" y="13294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0" name="Google Shape;2160;p14"/>
            <p:cNvSpPr/>
            <p:nvPr/>
          </p:nvSpPr>
          <p:spPr>
            <a:xfrm>
              <a:off x="4736454" y="2583127"/>
              <a:ext cx="125181" cy="143341"/>
            </a:xfrm>
            <a:custGeom>
              <a:avLst/>
              <a:gdLst/>
              <a:ahLst/>
              <a:cxnLst/>
              <a:rect l="l" t="t" r="r" b="b"/>
              <a:pathLst>
                <a:path w="125181" h="143341" extrusionOk="0">
                  <a:moveTo>
                    <a:pt x="1049" y="136381"/>
                  </a:moveTo>
                  <a:cubicBezTo>
                    <a:pt x="-755" y="132298"/>
                    <a:pt x="-280" y="127361"/>
                    <a:pt x="2853" y="123753"/>
                  </a:cubicBezTo>
                  <a:lnTo>
                    <a:pt x="104168" y="4206"/>
                  </a:lnTo>
                  <a:cubicBezTo>
                    <a:pt x="108441" y="-826"/>
                    <a:pt x="115942" y="-1396"/>
                    <a:pt x="120975" y="2782"/>
                  </a:cubicBezTo>
                  <a:cubicBezTo>
                    <a:pt x="126008" y="7055"/>
                    <a:pt x="126577" y="14556"/>
                    <a:pt x="122399" y="19589"/>
                  </a:cubicBezTo>
                  <a:lnTo>
                    <a:pt x="21084" y="139135"/>
                  </a:lnTo>
                  <a:cubicBezTo>
                    <a:pt x="16811" y="144168"/>
                    <a:pt x="9310" y="144737"/>
                    <a:pt x="4277" y="140559"/>
                  </a:cubicBezTo>
                  <a:cubicBezTo>
                    <a:pt x="2853" y="139420"/>
                    <a:pt x="1808" y="137901"/>
                    <a:pt x="1049" y="13638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1" name="Google Shape;2161;p14"/>
            <p:cNvSpPr/>
            <p:nvPr/>
          </p:nvSpPr>
          <p:spPr>
            <a:xfrm>
              <a:off x="4783176" y="2652138"/>
              <a:ext cx="153492" cy="89828"/>
            </a:xfrm>
            <a:custGeom>
              <a:avLst/>
              <a:gdLst/>
              <a:ahLst/>
              <a:cxnLst/>
              <a:rect l="l" t="t" r="r" b="b"/>
              <a:pathLst>
                <a:path w="153492" h="89828" extrusionOk="0">
                  <a:moveTo>
                    <a:pt x="1044" y="82848"/>
                  </a:moveTo>
                  <a:cubicBezTo>
                    <a:pt x="-1520" y="77056"/>
                    <a:pt x="759" y="70219"/>
                    <a:pt x="6551" y="67276"/>
                  </a:cubicBezTo>
                  <a:lnTo>
                    <a:pt x="136163" y="1283"/>
                  </a:lnTo>
                  <a:cubicBezTo>
                    <a:pt x="142050" y="-1661"/>
                    <a:pt x="149266" y="618"/>
                    <a:pt x="152210" y="6505"/>
                  </a:cubicBezTo>
                  <a:cubicBezTo>
                    <a:pt x="155153" y="12393"/>
                    <a:pt x="152875" y="19609"/>
                    <a:pt x="146987" y="22553"/>
                  </a:cubicBezTo>
                  <a:lnTo>
                    <a:pt x="17376" y="88545"/>
                  </a:lnTo>
                  <a:cubicBezTo>
                    <a:pt x="11489" y="91489"/>
                    <a:pt x="4273" y="89210"/>
                    <a:pt x="1329" y="83323"/>
                  </a:cubicBezTo>
                  <a:cubicBezTo>
                    <a:pt x="1139" y="83133"/>
                    <a:pt x="1044" y="82943"/>
                    <a:pt x="1044" y="8284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2" name="Google Shape;2162;p14"/>
            <p:cNvSpPr/>
            <p:nvPr/>
          </p:nvSpPr>
          <p:spPr>
            <a:xfrm>
              <a:off x="4576996" y="2825087"/>
              <a:ext cx="89016" cy="154603"/>
            </a:xfrm>
            <a:custGeom>
              <a:avLst/>
              <a:gdLst/>
              <a:ahLst/>
              <a:cxnLst/>
              <a:rect l="l" t="t" r="r" b="b"/>
              <a:pathLst>
                <a:path w="89016" h="154603" extrusionOk="0">
                  <a:moveTo>
                    <a:pt x="1080" y="147567"/>
                  </a:moveTo>
                  <a:cubicBezTo>
                    <a:pt x="-344" y="144434"/>
                    <a:pt x="-439" y="140635"/>
                    <a:pt x="1270" y="137312"/>
                  </a:cubicBezTo>
                  <a:lnTo>
                    <a:pt x="66313" y="6656"/>
                  </a:lnTo>
                  <a:cubicBezTo>
                    <a:pt x="69257" y="769"/>
                    <a:pt x="76378" y="-1699"/>
                    <a:pt x="82360" y="1244"/>
                  </a:cubicBezTo>
                  <a:cubicBezTo>
                    <a:pt x="88248" y="4188"/>
                    <a:pt x="90716" y="11309"/>
                    <a:pt x="87773" y="17291"/>
                  </a:cubicBezTo>
                  <a:lnTo>
                    <a:pt x="22730" y="147947"/>
                  </a:lnTo>
                  <a:cubicBezTo>
                    <a:pt x="19786" y="153834"/>
                    <a:pt x="12664" y="156303"/>
                    <a:pt x="6683" y="153359"/>
                  </a:cubicBezTo>
                  <a:cubicBezTo>
                    <a:pt x="4119" y="152125"/>
                    <a:pt x="2220" y="150036"/>
                    <a:pt x="1080" y="14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3" name="Google Shape;2163;p14"/>
            <p:cNvSpPr/>
            <p:nvPr/>
          </p:nvSpPr>
          <p:spPr>
            <a:xfrm>
              <a:off x="4464041" y="2785576"/>
              <a:ext cx="144102" cy="109805"/>
            </a:xfrm>
            <a:custGeom>
              <a:avLst/>
              <a:gdLst/>
              <a:ahLst/>
              <a:cxnLst/>
              <a:rect l="l" t="t" r="r" b="b"/>
              <a:pathLst>
                <a:path w="144102" h="109805" extrusionOk="0">
                  <a:moveTo>
                    <a:pt x="1041" y="102854"/>
                  </a:moveTo>
                  <a:cubicBezTo>
                    <a:pt x="-1237" y="97727"/>
                    <a:pt x="282" y="91650"/>
                    <a:pt x="5030" y="88231"/>
                  </a:cubicBezTo>
                  <a:lnTo>
                    <a:pt x="125240" y="2204"/>
                  </a:lnTo>
                  <a:cubicBezTo>
                    <a:pt x="130558" y="-1594"/>
                    <a:pt x="138059" y="-360"/>
                    <a:pt x="141857" y="4957"/>
                  </a:cubicBezTo>
                  <a:cubicBezTo>
                    <a:pt x="145750" y="10275"/>
                    <a:pt x="144421" y="17776"/>
                    <a:pt x="139103" y="21574"/>
                  </a:cubicBezTo>
                  <a:lnTo>
                    <a:pt x="18893" y="107602"/>
                  </a:lnTo>
                  <a:cubicBezTo>
                    <a:pt x="13575" y="111400"/>
                    <a:pt x="6074" y="110166"/>
                    <a:pt x="2276" y="104848"/>
                  </a:cubicBezTo>
                  <a:cubicBezTo>
                    <a:pt x="1706" y="104279"/>
                    <a:pt x="1326" y="103614"/>
                    <a:pt x="1041" y="10285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4" name="Google Shape;2164;p14"/>
            <p:cNvSpPr/>
            <p:nvPr/>
          </p:nvSpPr>
          <p:spPr>
            <a:xfrm>
              <a:off x="4618148" y="2489621"/>
              <a:ext cx="44253" cy="182892"/>
            </a:xfrm>
            <a:custGeom>
              <a:avLst/>
              <a:gdLst/>
              <a:ahLst/>
              <a:cxnLst/>
              <a:rect l="l" t="t" r="r" b="b"/>
              <a:pathLst>
                <a:path w="44253" h="182892" extrusionOk="0">
                  <a:moveTo>
                    <a:pt x="1043" y="175860"/>
                  </a:moveTo>
                  <a:cubicBezTo>
                    <a:pt x="189" y="173961"/>
                    <a:pt x="-191" y="171682"/>
                    <a:pt x="94" y="169403"/>
                  </a:cubicBezTo>
                  <a:lnTo>
                    <a:pt x="20414" y="10451"/>
                  </a:lnTo>
                  <a:cubicBezTo>
                    <a:pt x="21268" y="3899"/>
                    <a:pt x="27250" y="-753"/>
                    <a:pt x="33802" y="101"/>
                  </a:cubicBezTo>
                  <a:cubicBezTo>
                    <a:pt x="40354" y="956"/>
                    <a:pt x="45007" y="6938"/>
                    <a:pt x="44152" y="13490"/>
                  </a:cubicBezTo>
                  <a:lnTo>
                    <a:pt x="23832" y="172441"/>
                  </a:lnTo>
                  <a:cubicBezTo>
                    <a:pt x="22977" y="178993"/>
                    <a:pt x="16995" y="183646"/>
                    <a:pt x="10443" y="182791"/>
                  </a:cubicBezTo>
                  <a:cubicBezTo>
                    <a:pt x="6171" y="182317"/>
                    <a:pt x="2657" y="179563"/>
                    <a:pt x="1043" y="1758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5" name="Google Shape;2165;p14"/>
            <p:cNvSpPr/>
            <p:nvPr/>
          </p:nvSpPr>
          <p:spPr>
            <a:xfrm>
              <a:off x="4474082" y="2584409"/>
              <a:ext cx="133316" cy="110202"/>
            </a:xfrm>
            <a:custGeom>
              <a:avLst/>
              <a:gdLst/>
              <a:ahLst/>
              <a:cxnLst/>
              <a:rect l="l" t="t" r="r" b="b"/>
              <a:pathLst>
                <a:path w="133316" h="110202" extrusionOk="0">
                  <a:moveTo>
                    <a:pt x="1065" y="16883"/>
                  </a:moveTo>
                  <a:cubicBezTo>
                    <a:pt x="-739" y="12990"/>
                    <a:pt x="-264" y="8147"/>
                    <a:pt x="2585" y="4539"/>
                  </a:cubicBezTo>
                  <a:cubicBezTo>
                    <a:pt x="6668" y="-589"/>
                    <a:pt x="14169" y="-1538"/>
                    <a:pt x="19392" y="2545"/>
                  </a:cubicBezTo>
                  <a:lnTo>
                    <a:pt x="128778" y="88857"/>
                  </a:lnTo>
                  <a:cubicBezTo>
                    <a:pt x="133905" y="92940"/>
                    <a:pt x="134855" y="100441"/>
                    <a:pt x="130772" y="105664"/>
                  </a:cubicBezTo>
                  <a:cubicBezTo>
                    <a:pt x="126689" y="110791"/>
                    <a:pt x="119187" y="111741"/>
                    <a:pt x="113965" y="107658"/>
                  </a:cubicBezTo>
                  <a:lnTo>
                    <a:pt x="4579" y="21345"/>
                  </a:lnTo>
                  <a:cubicBezTo>
                    <a:pt x="2965" y="20111"/>
                    <a:pt x="1825" y="18497"/>
                    <a:pt x="1065" y="1688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6" name="Google Shape;2166;p14"/>
            <p:cNvSpPr/>
            <p:nvPr/>
          </p:nvSpPr>
          <p:spPr>
            <a:xfrm>
              <a:off x="4731794" y="2806486"/>
              <a:ext cx="124969" cy="148601"/>
            </a:xfrm>
            <a:custGeom>
              <a:avLst/>
              <a:gdLst/>
              <a:ahLst/>
              <a:cxnLst/>
              <a:rect l="l" t="t" r="r" b="b"/>
              <a:pathLst>
                <a:path w="124969" h="148601" extrusionOk="0">
                  <a:moveTo>
                    <a:pt x="1056" y="16806"/>
                  </a:moveTo>
                  <a:cubicBezTo>
                    <a:pt x="-1128" y="11964"/>
                    <a:pt x="106" y="6077"/>
                    <a:pt x="4474" y="2658"/>
                  </a:cubicBezTo>
                  <a:cubicBezTo>
                    <a:pt x="9602" y="-1520"/>
                    <a:pt x="17103" y="-665"/>
                    <a:pt x="21281" y="4463"/>
                  </a:cubicBezTo>
                  <a:lnTo>
                    <a:pt x="122311" y="129136"/>
                  </a:lnTo>
                  <a:cubicBezTo>
                    <a:pt x="126489" y="134264"/>
                    <a:pt x="125635" y="141765"/>
                    <a:pt x="120507" y="145943"/>
                  </a:cubicBezTo>
                  <a:cubicBezTo>
                    <a:pt x="115380" y="150121"/>
                    <a:pt x="107878" y="149266"/>
                    <a:pt x="103700" y="144139"/>
                  </a:cubicBezTo>
                  <a:lnTo>
                    <a:pt x="2670" y="19465"/>
                  </a:lnTo>
                  <a:cubicBezTo>
                    <a:pt x="2006" y="18611"/>
                    <a:pt x="1531" y="17661"/>
                    <a:pt x="1056" y="168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7" name="Google Shape;2167;p14"/>
            <p:cNvSpPr/>
            <p:nvPr/>
          </p:nvSpPr>
          <p:spPr>
            <a:xfrm>
              <a:off x="4779186" y="2808688"/>
              <a:ext cx="115507" cy="109730"/>
            </a:xfrm>
            <a:custGeom>
              <a:avLst/>
              <a:gdLst/>
              <a:ahLst/>
              <a:cxnLst/>
              <a:rect l="l" t="t" r="r" b="b"/>
              <a:pathLst>
                <a:path w="115507" h="109730" extrusionOk="0">
                  <a:moveTo>
                    <a:pt x="1046" y="16884"/>
                  </a:moveTo>
                  <a:cubicBezTo>
                    <a:pt x="-853" y="12611"/>
                    <a:pt x="-189" y="7388"/>
                    <a:pt x="3230" y="3780"/>
                  </a:cubicBezTo>
                  <a:cubicBezTo>
                    <a:pt x="7692" y="-1062"/>
                    <a:pt x="15289" y="-1252"/>
                    <a:pt x="20131" y="3210"/>
                  </a:cubicBezTo>
                  <a:lnTo>
                    <a:pt x="111761" y="89048"/>
                  </a:lnTo>
                  <a:cubicBezTo>
                    <a:pt x="116509" y="93511"/>
                    <a:pt x="116794" y="101107"/>
                    <a:pt x="112331" y="105950"/>
                  </a:cubicBezTo>
                  <a:cubicBezTo>
                    <a:pt x="107868" y="110792"/>
                    <a:pt x="100272" y="110982"/>
                    <a:pt x="95429" y="106520"/>
                  </a:cubicBezTo>
                  <a:lnTo>
                    <a:pt x="3799" y="20682"/>
                  </a:lnTo>
                  <a:cubicBezTo>
                    <a:pt x="2565" y="19542"/>
                    <a:pt x="1615" y="18213"/>
                    <a:pt x="1046" y="168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8" name="Google Shape;2168;p14"/>
            <p:cNvSpPr/>
            <p:nvPr/>
          </p:nvSpPr>
          <p:spPr>
            <a:xfrm>
              <a:off x="4659819" y="2498243"/>
              <a:ext cx="90131" cy="164507"/>
            </a:xfrm>
            <a:custGeom>
              <a:avLst/>
              <a:gdLst/>
              <a:ahLst/>
              <a:cxnLst/>
              <a:rect l="l" t="t" r="r" b="b"/>
              <a:pathLst>
                <a:path w="90131" h="164507" extrusionOk="0">
                  <a:moveTo>
                    <a:pt x="1057" y="157457"/>
                  </a:moveTo>
                  <a:cubicBezTo>
                    <a:pt x="-368" y="154418"/>
                    <a:pt x="-368" y="150715"/>
                    <a:pt x="1152" y="147487"/>
                  </a:cubicBezTo>
                  <a:lnTo>
                    <a:pt x="67429" y="6861"/>
                  </a:lnTo>
                  <a:cubicBezTo>
                    <a:pt x="70278" y="879"/>
                    <a:pt x="77399" y="-1685"/>
                    <a:pt x="83286" y="1164"/>
                  </a:cubicBezTo>
                  <a:cubicBezTo>
                    <a:pt x="89174" y="4012"/>
                    <a:pt x="91832" y="11134"/>
                    <a:pt x="88983" y="17021"/>
                  </a:cubicBezTo>
                  <a:lnTo>
                    <a:pt x="22706" y="157647"/>
                  </a:lnTo>
                  <a:cubicBezTo>
                    <a:pt x="19857" y="163629"/>
                    <a:pt x="12736" y="166192"/>
                    <a:pt x="6849" y="163344"/>
                  </a:cubicBezTo>
                  <a:cubicBezTo>
                    <a:pt x="4190" y="162109"/>
                    <a:pt x="2196" y="160021"/>
                    <a:pt x="1057" y="15745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69" name="Google Shape;2169;p14"/>
            <p:cNvSpPr/>
            <p:nvPr/>
          </p:nvSpPr>
          <p:spPr>
            <a:xfrm>
              <a:off x="4528861" y="2498150"/>
              <a:ext cx="116749" cy="172480"/>
            </a:xfrm>
            <a:custGeom>
              <a:avLst/>
              <a:gdLst/>
              <a:ahLst/>
              <a:cxnLst/>
              <a:rect l="l" t="t" r="r" b="b"/>
              <a:pathLst>
                <a:path w="116749" h="172480" extrusionOk="0">
                  <a:moveTo>
                    <a:pt x="1074" y="16829"/>
                  </a:moveTo>
                  <a:cubicBezTo>
                    <a:pt x="-1395" y="11417"/>
                    <a:pt x="504" y="4960"/>
                    <a:pt x="5631" y="1827"/>
                  </a:cubicBezTo>
                  <a:cubicBezTo>
                    <a:pt x="11234" y="-1687"/>
                    <a:pt x="18545" y="23"/>
                    <a:pt x="22058" y="5625"/>
                  </a:cubicBezTo>
                  <a:lnTo>
                    <a:pt x="114923" y="154227"/>
                  </a:lnTo>
                  <a:cubicBezTo>
                    <a:pt x="118436" y="159829"/>
                    <a:pt x="116727" y="167235"/>
                    <a:pt x="111125" y="170654"/>
                  </a:cubicBezTo>
                  <a:cubicBezTo>
                    <a:pt x="105522" y="174167"/>
                    <a:pt x="98211" y="172458"/>
                    <a:pt x="94698" y="166856"/>
                  </a:cubicBezTo>
                  <a:lnTo>
                    <a:pt x="1833" y="18254"/>
                  </a:lnTo>
                  <a:cubicBezTo>
                    <a:pt x="1548" y="17779"/>
                    <a:pt x="1264" y="17304"/>
                    <a:pt x="1074" y="1682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70" name="Google Shape;2170;p14"/>
            <p:cNvSpPr/>
            <p:nvPr/>
          </p:nvSpPr>
          <p:spPr>
            <a:xfrm>
              <a:off x="4405057" y="2653839"/>
              <a:ext cx="214919" cy="62467"/>
            </a:xfrm>
            <a:custGeom>
              <a:avLst/>
              <a:gdLst/>
              <a:ahLst/>
              <a:cxnLst/>
              <a:rect l="l" t="t" r="r" b="b"/>
              <a:pathLst>
                <a:path w="214919" h="62467" extrusionOk="0">
                  <a:moveTo>
                    <a:pt x="1059" y="16863"/>
                  </a:moveTo>
                  <a:cubicBezTo>
                    <a:pt x="109" y="14680"/>
                    <a:pt x="-270" y="12116"/>
                    <a:pt x="204" y="9552"/>
                  </a:cubicBezTo>
                  <a:cubicBezTo>
                    <a:pt x="1534" y="3095"/>
                    <a:pt x="7801" y="-1083"/>
                    <a:pt x="14258" y="247"/>
                  </a:cubicBezTo>
                  <a:lnTo>
                    <a:pt x="205303" y="38798"/>
                  </a:lnTo>
                  <a:cubicBezTo>
                    <a:pt x="211760" y="40032"/>
                    <a:pt x="215938" y="46394"/>
                    <a:pt x="214704" y="52851"/>
                  </a:cubicBezTo>
                  <a:cubicBezTo>
                    <a:pt x="213375" y="59308"/>
                    <a:pt x="207108" y="63486"/>
                    <a:pt x="200651" y="62251"/>
                  </a:cubicBezTo>
                  <a:lnTo>
                    <a:pt x="9605" y="23700"/>
                  </a:lnTo>
                  <a:cubicBezTo>
                    <a:pt x="5712" y="22846"/>
                    <a:pt x="2673" y="20187"/>
                    <a:pt x="1059" y="168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sp>
          <p:nvSpPr>
            <p:cNvPr id="2171" name="Google Shape;2171;p14"/>
            <p:cNvSpPr/>
            <p:nvPr/>
          </p:nvSpPr>
          <p:spPr>
            <a:xfrm>
              <a:off x="4401742" y="2741059"/>
              <a:ext cx="178239" cy="43111"/>
            </a:xfrm>
            <a:custGeom>
              <a:avLst/>
              <a:gdLst/>
              <a:ahLst/>
              <a:cxnLst/>
              <a:rect l="l" t="t" r="r" b="b"/>
              <a:pathLst>
                <a:path w="178239" h="43111" extrusionOk="0">
                  <a:moveTo>
                    <a:pt x="1051" y="36087"/>
                  </a:moveTo>
                  <a:cubicBezTo>
                    <a:pt x="576" y="35042"/>
                    <a:pt x="196" y="33903"/>
                    <a:pt x="101" y="32669"/>
                  </a:cubicBezTo>
                  <a:cubicBezTo>
                    <a:pt x="-753" y="26117"/>
                    <a:pt x="3900" y="20135"/>
                    <a:pt x="10451" y="19375"/>
                  </a:cubicBezTo>
                  <a:lnTo>
                    <a:pt x="164845" y="100"/>
                  </a:lnTo>
                  <a:cubicBezTo>
                    <a:pt x="171397" y="-755"/>
                    <a:pt x="177379" y="3993"/>
                    <a:pt x="178139" y="10449"/>
                  </a:cubicBezTo>
                  <a:cubicBezTo>
                    <a:pt x="178993" y="17001"/>
                    <a:pt x="174341" y="22983"/>
                    <a:pt x="167789" y="23743"/>
                  </a:cubicBezTo>
                  <a:lnTo>
                    <a:pt x="13395" y="43018"/>
                  </a:lnTo>
                  <a:cubicBezTo>
                    <a:pt x="8078" y="43683"/>
                    <a:pt x="3140" y="40740"/>
                    <a:pt x="1051" y="3608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accent1"/>
                </a:solidFill>
                <a:latin typeface="Calibri"/>
                <a:ea typeface="Calibri"/>
                <a:cs typeface="Calibri"/>
                <a:sym typeface="Calibri"/>
              </a:endParaRPr>
            </a:p>
          </p:txBody>
        </p:sp>
      </p:grpSp>
      <p:sp>
        <p:nvSpPr>
          <p:cNvPr id="2172" name="Google Shape;2172;p14"/>
          <p:cNvSpPr txBox="1">
            <a:spLocks noGrp="1"/>
          </p:cNvSpPr>
          <p:nvPr>
            <p:ph type="subTitle" idx="1"/>
          </p:nvPr>
        </p:nvSpPr>
        <p:spPr>
          <a:xfrm>
            <a:off x="1189052" y="4020675"/>
            <a:ext cx="26589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100"/>
              <a:buFont typeface="Ribeye"/>
              <a:buNone/>
              <a:defRPr sz="2100" b="1">
                <a:solidFill>
                  <a:schemeClr val="accent2"/>
                </a:solidFill>
                <a:latin typeface="Ribeye"/>
                <a:ea typeface="Ribeye"/>
                <a:cs typeface="Ribeye"/>
                <a:sym typeface="Ribeye"/>
              </a:defRPr>
            </a:lvl1pPr>
            <a:lvl2pPr lvl="1"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2pPr>
            <a:lvl3pPr lvl="2"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3pPr>
            <a:lvl4pPr lvl="3"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4pPr>
            <a:lvl5pPr lvl="4"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5pPr>
            <a:lvl6pPr lvl="5"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6pPr>
            <a:lvl7pPr lvl="6"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7pPr>
            <a:lvl8pPr lvl="7"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8pPr>
            <a:lvl9pPr lvl="8" rtl="0">
              <a:spcBef>
                <a:spcPts val="2100"/>
              </a:spcBef>
              <a:spcAft>
                <a:spcPts val="2100"/>
              </a:spcAft>
              <a:buClr>
                <a:schemeClr val="accent2"/>
              </a:buClr>
              <a:buSzPts val="2100"/>
              <a:buFont typeface="Ribeye"/>
              <a:buNone/>
              <a:defRPr sz="2100" b="1">
                <a:solidFill>
                  <a:schemeClr val="accent2"/>
                </a:solidFill>
                <a:latin typeface="Ribeye"/>
                <a:ea typeface="Ribeye"/>
                <a:cs typeface="Ribeye"/>
                <a:sym typeface="Ribeye"/>
              </a:defRPr>
            </a:lvl9pPr>
          </a:lstStyle>
          <a:p>
            <a:endParaRPr/>
          </a:p>
        </p:txBody>
      </p:sp>
      <p:sp>
        <p:nvSpPr>
          <p:cNvPr id="2173" name="Google Shape;2173;p14"/>
          <p:cNvSpPr txBox="1">
            <a:spLocks noGrp="1"/>
          </p:cNvSpPr>
          <p:nvPr>
            <p:ph type="subTitle" idx="2"/>
          </p:nvPr>
        </p:nvSpPr>
        <p:spPr>
          <a:xfrm>
            <a:off x="4713302" y="4020675"/>
            <a:ext cx="26589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100"/>
              <a:buFont typeface="Ribeye"/>
              <a:buNone/>
              <a:defRPr sz="2100" b="1">
                <a:solidFill>
                  <a:schemeClr val="accent2"/>
                </a:solidFill>
                <a:latin typeface="Ribeye"/>
                <a:ea typeface="Ribeye"/>
                <a:cs typeface="Ribeye"/>
                <a:sym typeface="Ribeye"/>
              </a:defRPr>
            </a:lvl1pPr>
            <a:lvl2pPr lvl="1"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2pPr>
            <a:lvl3pPr lvl="2"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3pPr>
            <a:lvl4pPr lvl="3"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4pPr>
            <a:lvl5pPr lvl="4"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5pPr>
            <a:lvl6pPr lvl="5"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6pPr>
            <a:lvl7pPr lvl="6"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7pPr>
            <a:lvl8pPr lvl="7"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8pPr>
            <a:lvl9pPr lvl="8" rtl="0">
              <a:spcBef>
                <a:spcPts val="2100"/>
              </a:spcBef>
              <a:spcAft>
                <a:spcPts val="2100"/>
              </a:spcAft>
              <a:buClr>
                <a:schemeClr val="accent2"/>
              </a:buClr>
              <a:buSzPts val="2100"/>
              <a:buFont typeface="Ribeye"/>
              <a:buNone/>
              <a:defRPr sz="2100" b="1">
                <a:solidFill>
                  <a:schemeClr val="accent2"/>
                </a:solidFill>
                <a:latin typeface="Ribeye"/>
                <a:ea typeface="Ribeye"/>
                <a:cs typeface="Ribeye"/>
                <a:sym typeface="Ribeye"/>
              </a:defRPr>
            </a:lvl9pPr>
          </a:lstStyle>
          <a:p>
            <a:endParaRPr/>
          </a:p>
        </p:txBody>
      </p:sp>
      <p:sp>
        <p:nvSpPr>
          <p:cNvPr id="2174" name="Google Shape;2174;p14"/>
          <p:cNvSpPr txBox="1">
            <a:spLocks noGrp="1"/>
          </p:cNvSpPr>
          <p:nvPr>
            <p:ph type="subTitle" idx="3"/>
          </p:nvPr>
        </p:nvSpPr>
        <p:spPr>
          <a:xfrm>
            <a:off x="8237552" y="4020675"/>
            <a:ext cx="26586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100"/>
              <a:buFont typeface="Ribeye"/>
              <a:buNone/>
              <a:defRPr sz="2100" b="1">
                <a:solidFill>
                  <a:schemeClr val="accent2"/>
                </a:solidFill>
                <a:latin typeface="Ribeye"/>
                <a:ea typeface="Ribeye"/>
                <a:cs typeface="Ribeye"/>
                <a:sym typeface="Ribeye"/>
              </a:defRPr>
            </a:lvl1pPr>
            <a:lvl2pPr lvl="1"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2pPr>
            <a:lvl3pPr lvl="2"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3pPr>
            <a:lvl4pPr lvl="3"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4pPr>
            <a:lvl5pPr lvl="4"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5pPr>
            <a:lvl6pPr lvl="5"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6pPr>
            <a:lvl7pPr lvl="6"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7pPr>
            <a:lvl8pPr lvl="7"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8pPr>
            <a:lvl9pPr lvl="8" rtl="0">
              <a:spcBef>
                <a:spcPts val="2100"/>
              </a:spcBef>
              <a:spcAft>
                <a:spcPts val="2100"/>
              </a:spcAft>
              <a:buClr>
                <a:schemeClr val="accent2"/>
              </a:buClr>
              <a:buSzPts val="2100"/>
              <a:buFont typeface="Ribeye"/>
              <a:buNone/>
              <a:defRPr sz="2100" b="1">
                <a:solidFill>
                  <a:schemeClr val="accent2"/>
                </a:solidFill>
                <a:latin typeface="Ribeye"/>
                <a:ea typeface="Ribeye"/>
                <a:cs typeface="Ribeye"/>
                <a:sym typeface="Ribeye"/>
              </a:defRPr>
            </a:lvl9pPr>
          </a:lstStyle>
          <a:p>
            <a:endParaRPr/>
          </a:p>
        </p:txBody>
      </p:sp>
      <p:sp>
        <p:nvSpPr>
          <p:cNvPr id="2175" name="Google Shape;2175;p14"/>
          <p:cNvSpPr txBox="1">
            <a:spLocks noGrp="1"/>
          </p:cNvSpPr>
          <p:nvPr>
            <p:ph type="title"/>
          </p:nvPr>
        </p:nvSpPr>
        <p:spPr>
          <a:xfrm>
            <a:off x="1189050" y="669575"/>
            <a:ext cx="9707400" cy="7635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4000"/>
              <a:buFont typeface="Aldrich"/>
              <a:buNone/>
              <a:defRPr/>
            </a:lvl1pPr>
            <a:lvl2pPr lvl="1"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176" name="Google Shape;2176;p14"/>
          <p:cNvSpPr txBox="1">
            <a:spLocks noGrp="1"/>
          </p:cNvSpPr>
          <p:nvPr>
            <p:ph type="body" idx="4"/>
          </p:nvPr>
        </p:nvSpPr>
        <p:spPr>
          <a:xfrm>
            <a:off x="1189050" y="4458625"/>
            <a:ext cx="2658900" cy="925200"/>
          </a:xfrm>
          <a:prstGeom prst="rect">
            <a:avLst/>
          </a:prstGeom>
        </p:spPr>
        <p:txBody>
          <a:bodyPr spcFirstLastPara="1" wrap="square" lIns="121900" tIns="121900" rIns="121900" bIns="121900" anchor="t" anchorCtr="0">
            <a:noAutofit/>
          </a:bodyPr>
          <a:lstStyle>
            <a:lvl1pPr marL="457200" lvl="0" indent="-336550" rtl="0">
              <a:spcBef>
                <a:spcPts val="0"/>
              </a:spcBef>
              <a:spcAft>
                <a:spcPts val="0"/>
              </a:spcAft>
              <a:buSzPts val="1700"/>
              <a:buChar char="●"/>
              <a:defRPr sz="1700"/>
            </a:lvl1pPr>
            <a:lvl2pPr marL="914400" lvl="1" indent="-336550" rtl="0">
              <a:spcBef>
                <a:spcPts val="2100"/>
              </a:spcBef>
              <a:spcAft>
                <a:spcPts val="0"/>
              </a:spcAft>
              <a:buSzPts val="1700"/>
              <a:buChar char="○"/>
              <a:defRPr sz="1700"/>
            </a:lvl2pPr>
            <a:lvl3pPr marL="1371600" lvl="2" indent="-336550" rtl="0">
              <a:spcBef>
                <a:spcPts val="2100"/>
              </a:spcBef>
              <a:spcAft>
                <a:spcPts val="0"/>
              </a:spcAft>
              <a:buSzPts val="1700"/>
              <a:buChar char="■"/>
              <a:defRPr sz="1700"/>
            </a:lvl3pPr>
            <a:lvl4pPr marL="1828800" lvl="3" indent="-336550" rtl="0">
              <a:spcBef>
                <a:spcPts val="2100"/>
              </a:spcBef>
              <a:spcAft>
                <a:spcPts val="0"/>
              </a:spcAft>
              <a:buSzPts val="1700"/>
              <a:buChar char="●"/>
              <a:defRPr sz="1700"/>
            </a:lvl4pPr>
            <a:lvl5pPr marL="2286000" lvl="4" indent="-336550" rtl="0">
              <a:spcBef>
                <a:spcPts val="2100"/>
              </a:spcBef>
              <a:spcAft>
                <a:spcPts val="0"/>
              </a:spcAft>
              <a:buSzPts val="1700"/>
              <a:buChar char="○"/>
              <a:defRPr sz="1700"/>
            </a:lvl5pPr>
            <a:lvl6pPr marL="2743200" lvl="5" indent="-336550" rtl="0">
              <a:spcBef>
                <a:spcPts val="2100"/>
              </a:spcBef>
              <a:spcAft>
                <a:spcPts val="0"/>
              </a:spcAft>
              <a:buSzPts val="1700"/>
              <a:buChar char="■"/>
              <a:defRPr sz="1700"/>
            </a:lvl6pPr>
            <a:lvl7pPr marL="3200400" lvl="6" indent="-336550" rtl="0">
              <a:spcBef>
                <a:spcPts val="2100"/>
              </a:spcBef>
              <a:spcAft>
                <a:spcPts val="0"/>
              </a:spcAft>
              <a:buSzPts val="1700"/>
              <a:buChar char="●"/>
              <a:defRPr sz="1700"/>
            </a:lvl7pPr>
            <a:lvl8pPr marL="3657600" lvl="7" indent="-336550" rtl="0">
              <a:spcBef>
                <a:spcPts val="2100"/>
              </a:spcBef>
              <a:spcAft>
                <a:spcPts val="0"/>
              </a:spcAft>
              <a:buSzPts val="1700"/>
              <a:buChar char="○"/>
              <a:defRPr sz="1700"/>
            </a:lvl8pPr>
            <a:lvl9pPr marL="4114800" lvl="8" indent="-336550" rtl="0">
              <a:spcBef>
                <a:spcPts val="2100"/>
              </a:spcBef>
              <a:spcAft>
                <a:spcPts val="2100"/>
              </a:spcAft>
              <a:buSzPts val="1700"/>
              <a:buChar char="■"/>
              <a:defRPr sz="1700"/>
            </a:lvl9pPr>
          </a:lstStyle>
          <a:p>
            <a:endParaRPr/>
          </a:p>
        </p:txBody>
      </p:sp>
      <p:sp>
        <p:nvSpPr>
          <p:cNvPr id="2177" name="Google Shape;2177;p14"/>
          <p:cNvSpPr txBox="1">
            <a:spLocks noGrp="1"/>
          </p:cNvSpPr>
          <p:nvPr>
            <p:ph type="body" idx="5"/>
          </p:nvPr>
        </p:nvSpPr>
        <p:spPr>
          <a:xfrm>
            <a:off x="4713300" y="4447196"/>
            <a:ext cx="2658900" cy="923400"/>
          </a:xfrm>
          <a:prstGeom prst="rect">
            <a:avLst/>
          </a:prstGeom>
        </p:spPr>
        <p:txBody>
          <a:bodyPr spcFirstLastPara="1" wrap="square" lIns="121900" tIns="121900" rIns="121900" bIns="121900" anchor="t" anchorCtr="0">
            <a:noAutofit/>
          </a:bodyPr>
          <a:lstStyle>
            <a:lvl1pPr marL="457200" lvl="0" indent="-336550" rtl="0">
              <a:spcBef>
                <a:spcPts val="0"/>
              </a:spcBef>
              <a:spcAft>
                <a:spcPts val="0"/>
              </a:spcAft>
              <a:buSzPts val="1700"/>
              <a:buChar char="●"/>
              <a:defRPr sz="1700"/>
            </a:lvl1pPr>
            <a:lvl2pPr marL="914400" lvl="1" indent="-336550" rtl="0">
              <a:spcBef>
                <a:spcPts val="2100"/>
              </a:spcBef>
              <a:spcAft>
                <a:spcPts val="0"/>
              </a:spcAft>
              <a:buSzPts val="1700"/>
              <a:buChar char="○"/>
              <a:defRPr sz="1700"/>
            </a:lvl2pPr>
            <a:lvl3pPr marL="1371600" lvl="2" indent="-336550" rtl="0">
              <a:spcBef>
                <a:spcPts val="2100"/>
              </a:spcBef>
              <a:spcAft>
                <a:spcPts val="0"/>
              </a:spcAft>
              <a:buSzPts val="1700"/>
              <a:buChar char="■"/>
              <a:defRPr sz="1700"/>
            </a:lvl3pPr>
            <a:lvl4pPr marL="1828800" lvl="3" indent="-336550" rtl="0">
              <a:spcBef>
                <a:spcPts val="2100"/>
              </a:spcBef>
              <a:spcAft>
                <a:spcPts val="0"/>
              </a:spcAft>
              <a:buSzPts val="1700"/>
              <a:buChar char="●"/>
              <a:defRPr sz="1700"/>
            </a:lvl4pPr>
            <a:lvl5pPr marL="2286000" lvl="4" indent="-336550" rtl="0">
              <a:spcBef>
                <a:spcPts val="2100"/>
              </a:spcBef>
              <a:spcAft>
                <a:spcPts val="0"/>
              </a:spcAft>
              <a:buSzPts val="1700"/>
              <a:buChar char="○"/>
              <a:defRPr sz="1700"/>
            </a:lvl5pPr>
            <a:lvl6pPr marL="2743200" lvl="5" indent="-336550" rtl="0">
              <a:spcBef>
                <a:spcPts val="2100"/>
              </a:spcBef>
              <a:spcAft>
                <a:spcPts val="0"/>
              </a:spcAft>
              <a:buSzPts val="1700"/>
              <a:buChar char="■"/>
              <a:defRPr sz="1700"/>
            </a:lvl6pPr>
            <a:lvl7pPr marL="3200400" lvl="6" indent="-336550" rtl="0">
              <a:spcBef>
                <a:spcPts val="2100"/>
              </a:spcBef>
              <a:spcAft>
                <a:spcPts val="0"/>
              </a:spcAft>
              <a:buSzPts val="1700"/>
              <a:buChar char="●"/>
              <a:defRPr sz="1700"/>
            </a:lvl7pPr>
            <a:lvl8pPr marL="3657600" lvl="7" indent="-336550" rtl="0">
              <a:spcBef>
                <a:spcPts val="2100"/>
              </a:spcBef>
              <a:spcAft>
                <a:spcPts val="0"/>
              </a:spcAft>
              <a:buSzPts val="1700"/>
              <a:buChar char="○"/>
              <a:defRPr sz="1700"/>
            </a:lvl8pPr>
            <a:lvl9pPr marL="4114800" lvl="8" indent="-336550" rtl="0">
              <a:spcBef>
                <a:spcPts val="2100"/>
              </a:spcBef>
              <a:spcAft>
                <a:spcPts val="2100"/>
              </a:spcAft>
              <a:buSzPts val="1700"/>
              <a:buChar char="■"/>
              <a:defRPr sz="1700"/>
            </a:lvl9pPr>
          </a:lstStyle>
          <a:p>
            <a:endParaRPr/>
          </a:p>
        </p:txBody>
      </p:sp>
      <p:sp>
        <p:nvSpPr>
          <p:cNvPr id="2178" name="Google Shape;2178;p14"/>
          <p:cNvSpPr txBox="1">
            <a:spLocks noGrp="1"/>
          </p:cNvSpPr>
          <p:nvPr>
            <p:ph type="body" idx="6"/>
          </p:nvPr>
        </p:nvSpPr>
        <p:spPr>
          <a:xfrm>
            <a:off x="8237550" y="4433967"/>
            <a:ext cx="2658900" cy="923400"/>
          </a:xfrm>
          <a:prstGeom prst="rect">
            <a:avLst/>
          </a:prstGeom>
        </p:spPr>
        <p:txBody>
          <a:bodyPr spcFirstLastPara="1" wrap="square" lIns="121900" tIns="121900" rIns="121900" bIns="121900" anchor="t" anchorCtr="0">
            <a:noAutofit/>
          </a:bodyPr>
          <a:lstStyle>
            <a:lvl1pPr marL="457200" lvl="0" indent="-336550" rtl="0">
              <a:spcBef>
                <a:spcPts val="0"/>
              </a:spcBef>
              <a:spcAft>
                <a:spcPts val="0"/>
              </a:spcAft>
              <a:buSzPts val="1700"/>
              <a:buChar char="●"/>
              <a:defRPr sz="1700"/>
            </a:lvl1pPr>
            <a:lvl2pPr marL="914400" lvl="1" indent="-336550" rtl="0">
              <a:spcBef>
                <a:spcPts val="2100"/>
              </a:spcBef>
              <a:spcAft>
                <a:spcPts val="0"/>
              </a:spcAft>
              <a:buSzPts val="1700"/>
              <a:buChar char="○"/>
              <a:defRPr sz="1700"/>
            </a:lvl2pPr>
            <a:lvl3pPr marL="1371600" lvl="2" indent="-336550" rtl="0">
              <a:spcBef>
                <a:spcPts val="2100"/>
              </a:spcBef>
              <a:spcAft>
                <a:spcPts val="0"/>
              </a:spcAft>
              <a:buSzPts val="1700"/>
              <a:buChar char="■"/>
              <a:defRPr sz="1700"/>
            </a:lvl3pPr>
            <a:lvl4pPr marL="1828800" lvl="3" indent="-336550" rtl="0">
              <a:spcBef>
                <a:spcPts val="2100"/>
              </a:spcBef>
              <a:spcAft>
                <a:spcPts val="0"/>
              </a:spcAft>
              <a:buSzPts val="1700"/>
              <a:buChar char="●"/>
              <a:defRPr sz="1700"/>
            </a:lvl4pPr>
            <a:lvl5pPr marL="2286000" lvl="4" indent="-336550" rtl="0">
              <a:spcBef>
                <a:spcPts val="2100"/>
              </a:spcBef>
              <a:spcAft>
                <a:spcPts val="0"/>
              </a:spcAft>
              <a:buSzPts val="1700"/>
              <a:buChar char="○"/>
              <a:defRPr sz="1700"/>
            </a:lvl5pPr>
            <a:lvl6pPr marL="2743200" lvl="5" indent="-336550" rtl="0">
              <a:spcBef>
                <a:spcPts val="2100"/>
              </a:spcBef>
              <a:spcAft>
                <a:spcPts val="0"/>
              </a:spcAft>
              <a:buSzPts val="1700"/>
              <a:buChar char="■"/>
              <a:defRPr sz="1700"/>
            </a:lvl6pPr>
            <a:lvl7pPr marL="3200400" lvl="6" indent="-336550" rtl="0">
              <a:spcBef>
                <a:spcPts val="2100"/>
              </a:spcBef>
              <a:spcAft>
                <a:spcPts val="0"/>
              </a:spcAft>
              <a:buSzPts val="1700"/>
              <a:buChar char="●"/>
              <a:defRPr sz="1700"/>
            </a:lvl7pPr>
            <a:lvl8pPr marL="3657600" lvl="7" indent="-336550" rtl="0">
              <a:spcBef>
                <a:spcPts val="2100"/>
              </a:spcBef>
              <a:spcAft>
                <a:spcPts val="0"/>
              </a:spcAft>
              <a:buSzPts val="1700"/>
              <a:buChar char="○"/>
              <a:defRPr sz="1700"/>
            </a:lvl8pPr>
            <a:lvl9pPr marL="4114800" lvl="8" indent="-336550" rtl="0">
              <a:spcBef>
                <a:spcPts val="2100"/>
              </a:spcBef>
              <a:spcAft>
                <a:spcPts val="2100"/>
              </a:spcAft>
              <a:buSzPts val="1700"/>
              <a:buChar char="■"/>
              <a:defRPr sz="17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010 Text and Image">
  <p:cSld name="CUSTOM_9">
    <p:spTree>
      <p:nvGrpSpPr>
        <p:cNvPr id="1" name="Shape 2179"/>
        <p:cNvGrpSpPr/>
        <p:nvPr/>
      </p:nvGrpSpPr>
      <p:grpSpPr>
        <a:xfrm>
          <a:off x="0" y="0"/>
          <a:ext cx="0" cy="0"/>
          <a:chOff x="0" y="0"/>
          <a:chExt cx="0" cy="0"/>
        </a:xfrm>
      </p:grpSpPr>
      <p:sp>
        <p:nvSpPr>
          <p:cNvPr id="2180" name="Google Shape;2180;p15"/>
          <p:cNvSpPr/>
          <p:nvPr/>
        </p:nvSpPr>
        <p:spPr>
          <a:xfrm>
            <a:off x="22097" y="3235166"/>
            <a:ext cx="12147994" cy="3622643"/>
          </a:xfrm>
          <a:custGeom>
            <a:avLst/>
            <a:gdLst/>
            <a:ahLst/>
            <a:cxnLst/>
            <a:rect l="l" t="t" r="r" b="b"/>
            <a:pathLst>
              <a:path w="12147994" h="3622643" extrusionOk="0">
                <a:moveTo>
                  <a:pt x="0" y="482727"/>
                </a:moveTo>
                <a:cubicBezTo>
                  <a:pt x="262890" y="278130"/>
                  <a:pt x="616172" y="238220"/>
                  <a:pt x="905161" y="381095"/>
                </a:cubicBezTo>
                <a:cubicBezTo>
                  <a:pt x="1234726" y="543973"/>
                  <a:pt x="1423511" y="916210"/>
                  <a:pt x="1362361" y="1295495"/>
                </a:cubicBezTo>
                <a:cubicBezTo>
                  <a:pt x="1384173" y="1284827"/>
                  <a:pt x="1593247" y="1186815"/>
                  <a:pt x="1794129" y="1295495"/>
                </a:cubicBezTo>
                <a:cubicBezTo>
                  <a:pt x="1971961" y="1391698"/>
                  <a:pt x="2068259" y="1608963"/>
                  <a:pt x="2022729" y="1828895"/>
                </a:cubicBezTo>
                <a:cubicBezTo>
                  <a:pt x="2050637" y="1809845"/>
                  <a:pt x="2380869" y="1591628"/>
                  <a:pt x="2708529" y="1727264"/>
                </a:cubicBezTo>
                <a:cubicBezTo>
                  <a:pt x="3032284" y="1861376"/>
                  <a:pt x="3224689" y="2287524"/>
                  <a:pt x="3089529" y="2717864"/>
                </a:cubicBezTo>
                <a:cubicBezTo>
                  <a:pt x="3368326" y="2367820"/>
                  <a:pt x="3817715" y="2208181"/>
                  <a:pt x="4232529" y="2311432"/>
                </a:cubicBezTo>
                <a:cubicBezTo>
                  <a:pt x="4719257" y="2432590"/>
                  <a:pt x="5073777" y="2894457"/>
                  <a:pt x="5070729" y="3429000"/>
                </a:cubicBezTo>
                <a:cubicBezTo>
                  <a:pt x="5061585" y="3020758"/>
                  <a:pt x="5333620" y="2679954"/>
                  <a:pt x="5680329" y="2616232"/>
                </a:cubicBezTo>
                <a:cubicBezTo>
                  <a:pt x="5938171" y="2568798"/>
                  <a:pt x="6210396" y="2679668"/>
                  <a:pt x="6391561" y="2895600"/>
                </a:cubicBezTo>
                <a:cubicBezTo>
                  <a:pt x="6312599" y="2668810"/>
                  <a:pt x="6449664" y="2434304"/>
                  <a:pt x="6645593" y="2387632"/>
                </a:cubicBezTo>
                <a:cubicBezTo>
                  <a:pt x="6846856" y="2339721"/>
                  <a:pt x="7080504" y="2497170"/>
                  <a:pt x="7102793" y="2743200"/>
                </a:cubicBezTo>
                <a:cubicBezTo>
                  <a:pt x="7091458" y="2582132"/>
                  <a:pt x="7204329" y="2439162"/>
                  <a:pt x="7356825" y="2412968"/>
                </a:cubicBezTo>
                <a:cubicBezTo>
                  <a:pt x="7519226" y="2385155"/>
                  <a:pt x="7681437" y="2497455"/>
                  <a:pt x="7712393" y="2667000"/>
                </a:cubicBezTo>
                <a:cubicBezTo>
                  <a:pt x="7724871" y="2357247"/>
                  <a:pt x="7922228" y="2091595"/>
                  <a:pt x="8195025" y="2006632"/>
                </a:cubicBezTo>
                <a:cubicBezTo>
                  <a:pt x="8524970" y="1903762"/>
                  <a:pt x="8909685" y="2082737"/>
                  <a:pt x="9058656" y="2438400"/>
                </a:cubicBezTo>
                <a:cubicBezTo>
                  <a:pt x="9065704" y="2423446"/>
                  <a:pt x="9156097" y="2240757"/>
                  <a:pt x="9363456" y="2209800"/>
                </a:cubicBezTo>
                <a:cubicBezTo>
                  <a:pt x="9547098" y="2182368"/>
                  <a:pt x="9676447" y="2295811"/>
                  <a:pt x="9693688" y="2311432"/>
                </a:cubicBezTo>
                <a:cubicBezTo>
                  <a:pt x="9626822" y="2014538"/>
                  <a:pt x="9724739" y="1708118"/>
                  <a:pt x="9947719" y="1524000"/>
                </a:cubicBezTo>
                <a:cubicBezTo>
                  <a:pt x="10219754" y="1299496"/>
                  <a:pt x="10633330" y="1293781"/>
                  <a:pt x="10938319" y="1524000"/>
                </a:cubicBezTo>
                <a:cubicBezTo>
                  <a:pt x="10924794" y="1442561"/>
                  <a:pt x="10851642" y="950309"/>
                  <a:pt x="11192351" y="507968"/>
                </a:cubicBezTo>
                <a:cubicBezTo>
                  <a:pt x="11546681" y="48006"/>
                  <a:pt x="12068937" y="5144"/>
                  <a:pt x="12147994" y="0"/>
                </a:cubicBezTo>
                <a:cubicBezTo>
                  <a:pt x="12147994" y="1207580"/>
                  <a:pt x="12147994" y="2415159"/>
                  <a:pt x="12147994" y="3622643"/>
                </a:cubicBezTo>
                <a:cubicBezTo>
                  <a:pt x="8098727" y="3622643"/>
                  <a:pt x="4049459" y="3622643"/>
                  <a:pt x="95" y="3622643"/>
                </a:cubicBezTo>
                <a:cubicBezTo>
                  <a:pt x="0" y="2576132"/>
                  <a:pt x="0" y="1529429"/>
                  <a:pt x="0" y="48272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Font typeface="Arial"/>
              <a:buNone/>
            </a:pPr>
            <a:endParaRPr/>
          </a:p>
        </p:txBody>
      </p:sp>
      <p:sp>
        <p:nvSpPr>
          <p:cNvPr id="2181" name="Google Shape;2181;p15"/>
          <p:cNvSpPr txBox="1">
            <a:spLocks noGrp="1"/>
          </p:cNvSpPr>
          <p:nvPr>
            <p:ph type="title"/>
          </p:nvPr>
        </p:nvSpPr>
        <p:spPr>
          <a:xfrm>
            <a:off x="411275" y="1727000"/>
            <a:ext cx="4458300" cy="2377200"/>
          </a:xfrm>
          <a:prstGeom prst="rect">
            <a:avLst/>
          </a:prstGeom>
        </p:spPr>
        <p:txBody>
          <a:bodyPr spcFirstLastPara="1" wrap="square" lIns="121900" tIns="121900" rIns="121900" bIns="121900" anchor="ctr" anchorCtr="0">
            <a:noAutofit/>
          </a:bodyPr>
          <a:lstStyle>
            <a:lvl1pPr lvl="0" rtl="0">
              <a:spcBef>
                <a:spcPts val="0"/>
              </a:spcBef>
              <a:spcAft>
                <a:spcPts val="0"/>
              </a:spcAft>
              <a:buSzPts val="6000"/>
              <a:buNone/>
              <a:defRPr sz="6000"/>
            </a:lvl1pPr>
            <a:lvl2pPr lvl="1" rtl="0">
              <a:spcBef>
                <a:spcPts val="0"/>
              </a:spcBef>
              <a:spcAft>
                <a:spcPts val="0"/>
              </a:spcAft>
              <a:buSzPts val="15000"/>
              <a:buNone/>
              <a:defRPr sz="15000"/>
            </a:lvl2pPr>
            <a:lvl3pPr lvl="2" rtl="0">
              <a:spcBef>
                <a:spcPts val="0"/>
              </a:spcBef>
              <a:spcAft>
                <a:spcPts val="0"/>
              </a:spcAft>
              <a:buSzPts val="15000"/>
              <a:buNone/>
              <a:defRPr sz="15000"/>
            </a:lvl3pPr>
            <a:lvl4pPr lvl="3" rtl="0">
              <a:spcBef>
                <a:spcPts val="0"/>
              </a:spcBef>
              <a:spcAft>
                <a:spcPts val="0"/>
              </a:spcAft>
              <a:buSzPts val="15000"/>
              <a:buNone/>
              <a:defRPr sz="15000"/>
            </a:lvl4pPr>
            <a:lvl5pPr lvl="4" rtl="0">
              <a:spcBef>
                <a:spcPts val="0"/>
              </a:spcBef>
              <a:spcAft>
                <a:spcPts val="0"/>
              </a:spcAft>
              <a:buSzPts val="15000"/>
              <a:buNone/>
              <a:defRPr sz="15000"/>
            </a:lvl5pPr>
            <a:lvl6pPr lvl="5" rtl="0">
              <a:spcBef>
                <a:spcPts val="0"/>
              </a:spcBef>
              <a:spcAft>
                <a:spcPts val="0"/>
              </a:spcAft>
              <a:buSzPts val="15000"/>
              <a:buNone/>
              <a:defRPr sz="15000"/>
            </a:lvl6pPr>
            <a:lvl7pPr lvl="6" rtl="0">
              <a:spcBef>
                <a:spcPts val="0"/>
              </a:spcBef>
              <a:spcAft>
                <a:spcPts val="0"/>
              </a:spcAft>
              <a:buSzPts val="15000"/>
              <a:buNone/>
              <a:defRPr sz="15000"/>
            </a:lvl7pPr>
            <a:lvl8pPr lvl="7" rtl="0">
              <a:spcBef>
                <a:spcPts val="0"/>
              </a:spcBef>
              <a:spcAft>
                <a:spcPts val="0"/>
              </a:spcAft>
              <a:buSzPts val="15000"/>
              <a:buNone/>
              <a:defRPr sz="15000"/>
            </a:lvl8pPr>
            <a:lvl9pPr lvl="8" rtl="0">
              <a:spcBef>
                <a:spcPts val="0"/>
              </a:spcBef>
              <a:spcAft>
                <a:spcPts val="0"/>
              </a:spcAft>
              <a:buSzPts val="15000"/>
              <a:buNone/>
              <a:defRPr sz="15000"/>
            </a:lvl9pPr>
          </a:lstStyle>
          <a:p>
            <a:endParaRPr/>
          </a:p>
        </p:txBody>
      </p:sp>
      <p:sp>
        <p:nvSpPr>
          <p:cNvPr id="2182" name="Google Shape;2182;p15"/>
          <p:cNvSpPr txBox="1">
            <a:spLocks noGrp="1"/>
          </p:cNvSpPr>
          <p:nvPr>
            <p:ph type="subTitle" idx="1"/>
          </p:nvPr>
        </p:nvSpPr>
        <p:spPr>
          <a:xfrm>
            <a:off x="411275" y="5029775"/>
            <a:ext cx="4458300" cy="717900"/>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800"/>
            </a:lvl1pPr>
            <a:lvl2pPr lvl="1" rtl="0">
              <a:spcBef>
                <a:spcPts val="2100"/>
              </a:spcBef>
              <a:spcAft>
                <a:spcPts val="0"/>
              </a:spcAft>
              <a:buSzPts val="1800"/>
              <a:buNone/>
              <a:defRPr sz="1800"/>
            </a:lvl2pPr>
            <a:lvl3pPr lvl="2" rtl="0">
              <a:spcBef>
                <a:spcPts val="2100"/>
              </a:spcBef>
              <a:spcAft>
                <a:spcPts val="0"/>
              </a:spcAft>
              <a:buSzPts val="1800"/>
              <a:buNone/>
              <a:defRPr sz="1800"/>
            </a:lvl3pPr>
            <a:lvl4pPr lvl="3" rtl="0">
              <a:spcBef>
                <a:spcPts val="2100"/>
              </a:spcBef>
              <a:spcAft>
                <a:spcPts val="0"/>
              </a:spcAft>
              <a:buSzPts val="1800"/>
              <a:buNone/>
              <a:defRPr sz="1800"/>
            </a:lvl4pPr>
            <a:lvl5pPr lvl="4" rtl="0">
              <a:spcBef>
                <a:spcPts val="2100"/>
              </a:spcBef>
              <a:spcAft>
                <a:spcPts val="0"/>
              </a:spcAft>
              <a:buSzPts val="1800"/>
              <a:buNone/>
              <a:defRPr sz="1800"/>
            </a:lvl5pPr>
            <a:lvl6pPr lvl="5" rtl="0">
              <a:spcBef>
                <a:spcPts val="2100"/>
              </a:spcBef>
              <a:spcAft>
                <a:spcPts val="0"/>
              </a:spcAft>
              <a:buSzPts val="1800"/>
              <a:buNone/>
              <a:defRPr sz="1800"/>
            </a:lvl6pPr>
            <a:lvl7pPr lvl="6" rtl="0">
              <a:spcBef>
                <a:spcPts val="2100"/>
              </a:spcBef>
              <a:spcAft>
                <a:spcPts val="0"/>
              </a:spcAft>
              <a:buSzPts val="1800"/>
              <a:buNone/>
              <a:defRPr sz="1800"/>
            </a:lvl7pPr>
            <a:lvl8pPr lvl="7" rtl="0">
              <a:spcBef>
                <a:spcPts val="2100"/>
              </a:spcBef>
              <a:spcAft>
                <a:spcPts val="0"/>
              </a:spcAft>
              <a:buSzPts val="1800"/>
              <a:buNone/>
              <a:defRPr sz="1800"/>
            </a:lvl8pPr>
            <a:lvl9pPr lvl="8" rtl="0">
              <a:spcBef>
                <a:spcPts val="2100"/>
              </a:spcBef>
              <a:spcAft>
                <a:spcPts val="2100"/>
              </a:spcAft>
              <a:buSzPts val="1800"/>
              <a:buNone/>
              <a:defRPr sz="1800"/>
            </a:lvl9pPr>
          </a:lstStyle>
          <a:p>
            <a:endParaRPr/>
          </a:p>
        </p:txBody>
      </p:sp>
      <p:sp>
        <p:nvSpPr>
          <p:cNvPr id="2183" name="Google Shape;2183;p15"/>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011 Background image">
  <p:cSld name="CUSTOM_10">
    <p:spTree>
      <p:nvGrpSpPr>
        <p:cNvPr id="1" name="Shape 2184"/>
        <p:cNvGrpSpPr/>
        <p:nvPr/>
      </p:nvGrpSpPr>
      <p:grpSpPr>
        <a:xfrm>
          <a:off x="0" y="0"/>
          <a:ext cx="0" cy="0"/>
          <a:chOff x="0" y="0"/>
          <a:chExt cx="0" cy="0"/>
        </a:xfrm>
      </p:grpSpPr>
      <p:sp>
        <p:nvSpPr>
          <p:cNvPr id="2185" name="Google Shape;2185;p16"/>
          <p:cNvSpPr txBox="1">
            <a:spLocks noGrp="1"/>
          </p:cNvSpPr>
          <p:nvPr>
            <p:ph type="title"/>
          </p:nvPr>
        </p:nvSpPr>
        <p:spPr>
          <a:xfrm>
            <a:off x="7223375" y="2088000"/>
            <a:ext cx="4458300" cy="2377200"/>
          </a:xfrm>
          <a:prstGeom prst="rect">
            <a:avLst/>
          </a:prstGeom>
        </p:spPr>
        <p:txBody>
          <a:bodyPr spcFirstLastPara="1" wrap="square" lIns="121900" tIns="121900" rIns="121900" bIns="121900" anchor="ctr" anchorCtr="0">
            <a:noAutofit/>
          </a:bodyPr>
          <a:lstStyle>
            <a:lvl1pPr lvl="0" algn="r" rtl="0">
              <a:spcBef>
                <a:spcPts val="0"/>
              </a:spcBef>
              <a:spcAft>
                <a:spcPts val="0"/>
              </a:spcAft>
              <a:buClr>
                <a:schemeClr val="lt1"/>
              </a:buClr>
              <a:buSzPts val="6000"/>
              <a:buNone/>
              <a:defRPr sz="6000">
                <a:solidFill>
                  <a:schemeClr val="lt1"/>
                </a:solidFill>
              </a:defRPr>
            </a:lvl1pPr>
            <a:lvl2pPr lvl="1" algn="r" rtl="0">
              <a:spcBef>
                <a:spcPts val="0"/>
              </a:spcBef>
              <a:spcAft>
                <a:spcPts val="0"/>
              </a:spcAft>
              <a:buClr>
                <a:schemeClr val="lt1"/>
              </a:buClr>
              <a:buSzPts val="15000"/>
              <a:buNone/>
              <a:defRPr sz="15000">
                <a:solidFill>
                  <a:schemeClr val="lt1"/>
                </a:solidFill>
              </a:defRPr>
            </a:lvl2pPr>
            <a:lvl3pPr lvl="2" algn="r" rtl="0">
              <a:spcBef>
                <a:spcPts val="0"/>
              </a:spcBef>
              <a:spcAft>
                <a:spcPts val="0"/>
              </a:spcAft>
              <a:buClr>
                <a:schemeClr val="lt1"/>
              </a:buClr>
              <a:buSzPts val="15000"/>
              <a:buNone/>
              <a:defRPr sz="15000">
                <a:solidFill>
                  <a:schemeClr val="lt1"/>
                </a:solidFill>
              </a:defRPr>
            </a:lvl3pPr>
            <a:lvl4pPr lvl="3" algn="r" rtl="0">
              <a:spcBef>
                <a:spcPts val="0"/>
              </a:spcBef>
              <a:spcAft>
                <a:spcPts val="0"/>
              </a:spcAft>
              <a:buClr>
                <a:schemeClr val="lt1"/>
              </a:buClr>
              <a:buSzPts val="15000"/>
              <a:buNone/>
              <a:defRPr sz="15000">
                <a:solidFill>
                  <a:schemeClr val="lt1"/>
                </a:solidFill>
              </a:defRPr>
            </a:lvl4pPr>
            <a:lvl5pPr lvl="4" algn="r" rtl="0">
              <a:spcBef>
                <a:spcPts val="0"/>
              </a:spcBef>
              <a:spcAft>
                <a:spcPts val="0"/>
              </a:spcAft>
              <a:buClr>
                <a:schemeClr val="lt1"/>
              </a:buClr>
              <a:buSzPts val="15000"/>
              <a:buNone/>
              <a:defRPr sz="15000">
                <a:solidFill>
                  <a:schemeClr val="lt1"/>
                </a:solidFill>
              </a:defRPr>
            </a:lvl5pPr>
            <a:lvl6pPr lvl="5" algn="r" rtl="0">
              <a:spcBef>
                <a:spcPts val="0"/>
              </a:spcBef>
              <a:spcAft>
                <a:spcPts val="0"/>
              </a:spcAft>
              <a:buClr>
                <a:schemeClr val="lt1"/>
              </a:buClr>
              <a:buSzPts val="15000"/>
              <a:buNone/>
              <a:defRPr sz="15000">
                <a:solidFill>
                  <a:schemeClr val="lt1"/>
                </a:solidFill>
              </a:defRPr>
            </a:lvl6pPr>
            <a:lvl7pPr lvl="6" algn="r" rtl="0">
              <a:spcBef>
                <a:spcPts val="0"/>
              </a:spcBef>
              <a:spcAft>
                <a:spcPts val="0"/>
              </a:spcAft>
              <a:buClr>
                <a:schemeClr val="lt1"/>
              </a:buClr>
              <a:buSzPts val="15000"/>
              <a:buNone/>
              <a:defRPr sz="15000">
                <a:solidFill>
                  <a:schemeClr val="lt1"/>
                </a:solidFill>
              </a:defRPr>
            </a:lvl7pPr>
            <a:lvl8pPr lvl="7" algn="r" rtl="0">
              <a:spcBef>
                <a:spcPts val="0"/>
              </a:spcBef>
              <a:spcAft>
                <a:spcPts val="0"/>
              </a:spcAft>
              <a:buClr>
                <a:schemeClr val="lt1"/>
              </a:buClr>
              <a:buSzPts val="15000"/>
              <a:buNone/>
              <a:defRPr sz="15000">
                <a:solidFill>
                  <a:schemeClr val="lt1"/>
                </a:solidFill>
              </a:defRPr>
            </a:lvl8pPr>
            <a:lvl9pPr lvl="8" algn="r" rtl="0">
              <a:spcBef>
                <a:spcPts val="0"/>
              </a:spcBef>
              <a:spcAft>
                <a:spcPts val="0"/>
              </a:spcAft>
              <a:buClr>
                <a:schemeClr val="lt1"/>
              </a:buClr>
              <a:buSzPts val="15000"/>
              <a:buNone/>
              <a:defRPr sz="15000">
                <a:solidFill>
                  <a:schemeClr val="lt1"/>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012 Percentages">
  <p:cSld name="CUSTOM_11">
    <p:spTree>
      <p:nvGrpSpPr>
        <p:cNvPr id="1" name="Shape 2186"/>
        <p:cNvGrpSpPr/>
        <p:nvPr/>
      </p:nvGrpSpPr>
      <p:grpSpPr>
        <a:xfrm>
          <a:off x="0" y="0"/>
          <a:ext cx="0" cy="0"/>
          <a:chOff x="0" y="0"/>
          <a:chExt cx="0" cy="0"/>
        </a:xfrm>
      </p:grpSpPr>
      <p:grpSp>
        <p:nvGrpSpPr>
          <p:cNvPr id="2187" name="Google Shape;2187;p17"/>
          <p:cNvGrpSpPr/>
          <p:nvPr/>
        </p:nvGrpSpPr>
        <p:grpSpPr>
          <a:xfrm>
            <a:off x="2072179" y="4595612"/>
            <a:ext cx="395813" cy="1095793"/>
            <a:chOff x="2092779" y="2646725"/>
            <a:chExt cx="1565718" cy="4334625"/>
          </a:xfrm>
        </p:grpSpPr>
        <p:sp>
          <p:nvSpPr>
            <p:cNvPr id="2188" name="Google Shape;2188;p17"/>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89" name="Google Shape;2189;p17"/>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0" name="Google Shape;2190;p17"/>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1" name="Google Shape;2191;p17"/>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2" name="Google Shape;2192;p17"/>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3" name="Google Shape;2193;p17"/>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4" name="Google Shape;2194;p17"/>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5" name="Google Shape;2195;p17"/>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6" name="Google Shape;2196;p17"/>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7" name="Google Shape;2197;p17"/>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8" name="Google Shape;2198;p17"/>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199" name="Google Shape;2199;p17"/>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00" name="Google Shape;2200;p17"/>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01" name="Google Shape;2201;p17"/>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02" name="Google Shape;2202;p17"/>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03" name="Google Shape;2203;p17"/>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204" name="Google Shape;2204;p17"/>
          <p:cNvSpPr/>
          <p:nvPr/>
        </p:nvSpPr>
        <p:spPr>
          <a:xfrm flipH="1">
            <a:off x="0" y="5609124"/>
            <a:ext cx="12181522" cy="1250347"/>
          </a:xfrm>
          <a:custGeom>
            <a:avLst/>
            <a:gdLst/>
            <a:ahLst/>
            <a:cxnLst/>
            <a:rect l="l" t="t" r="r" b="b"/>
            <a:pathLst>
              <a:path w="12181522" h="2348069" extrusionOk="0">
                <a:moveTo>
                  <a:pt x="0" y="617663"/>
                </a:moveTo>
                <a:cubicBezTo>
                  <a:pt x="480441" y="665002"/>
                  <a:pt x="876776" y="647285"/>
                  <a:pt x="1167384" y="617663"/>
                </a:cubicBezTo>
                <a:cubicBezTo>
                  <a:pt x="1725644" y="560703"/>
                  <a:pt x="1822609" y="466977"/>
                  <a:pt x="2310384" y="452594"/>
                </a:cubicBezTo>
                <a:cubicBezTo>
                  <a:pt x="2857500" y="436497"/>
                  <a:pt x="2904744" y="549464"/>
                  <a:pt x="3440716" y="528794"/>
                </a:cubicBezTo>
                <a:cubicBezTo>
                  <a:pt x="3942303" y="509459"/>
                  <a:pt x="3974211" y="407732"/>
                  <a:pt x="4494848" y="350963"/>
                </a:cubicBezTo>
                <a:cubicBezTo>
                  <a:pt x="5079111" y="287336"/>
                  <a:pt x="5213985" y="396397"/>
                  <a:pt x="6031516" y="427163"/>
                </a:cubicBezTo>
                <a:cubicBezTo>
                  <a:pt x="6649212" y="450404"/>
                  <a:pt x="7112603" y="408398"/>
                  <a:pt x="7466648" y="376394"/>
                </a:cubicBezTo>
                <a:cubicBezTo>
                  <a:pt x="8393049" y="292479"/>
                  <a:pt x="8809577" y="139603"/>
                  <a:pt x="9308116" y="58926"/>
                </a:cubicBezTo>
                <a:cubicBezTo>
                  <a:pt x="9950578" y="-45087"/>
                  <a:pt x="10904030" y="-57469"/>
                  <a:pt x="12181523" y="414494"/>
                </a:cubicBezTo>
                <a:cubicBezTo>
                  <a:pt x="12181523" y="1059051"/>
                  <a:pt x="12181523" y="1703513"/>
                  <a:pt x="12181523" y="2348069"/>
                </a:cubicBezTo>
                <a:cubicBezTo>
                  <a:pt x="8121015" y="2348069"/>
                  <a:pt x="4060603" y="2348069"/>
                  <a:pt x="95" y="2348069"/>
                </a:cubicBezTo>
                <a:cubicBezTo>
                  <a:pt x="0" y="1771235"/>
                  <a:pt x="0" y="1194401"/>
                  <a:pt x="0" y="61766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a:p>
        </p:txBody>
      </p:sp>
      <p:grpSp>
        <p:nvGrpSpPr>
          <p:cNvPr id="2205" name="Google Shape;2205;p17"/>
          <p:cNvGrpSpPr/>
          <p:nvPr/>
        </p:nvGrpSpPr>
        <p:grpSpPr>
          <a:xfrm flipH="1">
            <a:off x="144603" y="2770675"/>
            <a:ext cx="1438425" cy="3982220"/>
            <a:chOff x="2092779" y="2646725"/>
            <a:chExt cx="1565718" cy="4334625"/>
          </a:xfrm>
        </p:grpSpPr>
        <p:sp>
          <p:nvSpPr>
            <p:cNvPr id="2206" name="Google Shape;2206;p17"/>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07" name="Google Shape;2207;p17"/>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08" name="Google Shape;2208;p17"/>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09" name="Google Shape;2209;p17"/>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0" name="Google Shape;2210;p17"/>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1" name="Google Shape;2211;p17"/>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2" name="Google Shape;2212;p17"/>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3" name="Google Shape;2213;p17"/>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4" name="Google Shape;2214;p17"/>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5" name="Google Shape;2215;p17"/>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6" name="Google Shape;2216;p17"/>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7" name="Google Shape;2217;p17"/>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8" name="Google Shape;2218;p17"/>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19" name="Google Shape;2219;p17"/>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20" name="Google Shape;2220;p17"/>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21" name="Google Shape;2221;p17"/>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222" name="Google Shape;2222;p17"/>
          <p:cNvGrpSpPr/>
          <p:nvPr/>
        </p:nvGrpSpPr>
        <p:grpSpPr>
          <a:xfrm>
            <a:off x="1230293" y="5056341"/>
            <a:ext cx="1620255" cy="1696550"/>
            <a:chOff x="5224498" y="2514610"/>
            <a:chExt cx="1747094" cy="1829361"/>
          </a:xfrm>
        </p:grpSpPr>
        <p:sp>
          <p:nvSpPr>
            <p:cNvPr id="2223" name="Google Shape;2223;p17"/>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24" name="Google Shape;2224;p17"/>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25" name="Google Shape;2225;p17"/>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26" name="Google Shape;2226;p17"/>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27" name="Google Shape;2227;p17"/>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28" name="Google Shape;2228;p17"/>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29" name="Google Shape;2229;p17"/>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0" name="Google Shape;2230;p17"/>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1" name="Google Shape;2231;p17"/>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2" name="Google Shape;2232;p17"/>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3" name="Google Shape;2233;p17"/>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4" name="Google Shape;2234;p17"/>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5" name="Google Shape;2235;p17"/>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6" name="Google Shape;2236;p17"/>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7" name="Google Shape;2237;p17"/>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8" name="Google Shape;2238;p17"/>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39" name="Google Shape;2239;p17"/>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0" name="Google Shape;2240;p17"/>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1" name="Google Shape;2241;p17"/>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2" name="Google Shape;2242;p17"/>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3" name="Google Shape;2243;p17"/>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4" name="Google Shape;2244;p17"/>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5" name="Google Shape;2245;p17"/>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6" name="Google Shape;2246;p17"/>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7" name="Google Shape;2247;p17"/>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8" name="Google Shape;2248;p17"/>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49" name="Google Shape;2249;p17"/>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50" name="Google Shape;2250;p17"/>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51" name="Google Shape;2251;p17"/>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52" name="Google Shape;2252;p17"/>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253" name="Google Shape;2253;p17"/>
          <p:cNvSpPr/>
          <p:nvPr/>
        </p:nvSpPr>
        <p:spPr>
          <a:xfrm flipH="1">
            <a:off x="143224" y="1115502"/>
            <a:ext cx="1611171" cy="951747"/>
          </a:xfrm>
          <a:custGeom>
            <a:avLst/>
            <a:gdLst/>
            <a:ahLst/>
            <a:cxnLst/>
            <a:rect l="l" t="t" r="r" b="b"/>
            <a:pathLst>
              <a:path w="2072246" h="1224112" extrusionOk="0">
                <a:moveTo>
                  <a:pt x="821417" y="373300"/>
                </a:moveTo>
                <a:cubicBezTo>
                  <a:pt x="810844" y="235188"/>
                  <a:pt x="878757" y="104696"/>
                  <a:pt x="994296" y="41354"/>
                </a:cubicBezTo>
                <a:cubicBezTo>
                  <a:pt x="1124598" y="-30083"/>
                  <a:pt x="1304906" y="-10176"/>
                  <a:pt x="1402252" y="110506"/>
                </a:cubicBezTo>
                <a:cubicBezTo>
                  <a:pt x="1504645" y="237379"/>
                  <a:pt x="1455115" y="400828"/>
                  <a:pt x="1450639" y="414734"/>
                </a:cubicBezTo>
                <a:cubicBezTo>
                  <a:pt x="1467021" y="395303"/>
                  <a:pt x="1534744" y="319580"/>
                  <a:pt x="1644282" y="311007"/>
                </a:cubicBezTo>
                <a:cubicBezTo>
                  <a:pt x="1675809" y="308531"/>
                  <a:pt x="1786204" y="299958"/>
                  <a:pt x="1837925" y="380158"/>
                </a:cubicBezTo>
                <a:cubicBezTo>
                  <a:pt x="1888027" y="457882"/>
                  <a:pt x="1840973" y="553895"/>
                  <a:pt x="1837925" y="559990"/>
                </a:cubicBezTo>
                <a:cubicBezTo>
                  <a:pt x="1861547" y="561324"/>
                  <a:pt x="1954606" y="569420"/>
                  <a:pt x="2017757" y="642953"/>
                </a:cubicBezTo>
                <a:cubicBezTo>
                  <a:pt x="2098910" y="737537"/>
                  <a:pt x="2081384" y="882983"/>
                  <a:pt x="2017757" y="967946"/>
                </a:cubicBezTo>
                <a:cubicBezTo>
                  <a:pt x="1915744" y="1104249"/>
                  <a:pt x="1708480" y="1067864"/>
                  <a:pt x="1651235" y="1057862"/>
                </a:cubicBezTo>
                <a:cubicBezTo>
                  <a:pt x="1502549" y="1031764"/>
                  <a:pt x="1405966" y="944515"/>
                  <a:pt x="1367676" y="905748"/>
                </a:cubicBezTo>
                <a:cubicBezTo>
                  <a:pt x="1361389" y="941467"/>
                  <a:pt x="1346435" y="999950"/>
                  <a:pt x="1305477" y="1057862"/>
                </a:cubicBezTo>
                <a:cubicBezTo>
                  <a:pt x="1183462" y="1230646"/>
                  <a:pt x="954195" y="1225026"/>
                  <a:pt x="925144" y="1223788"/>
                </a:cubicBezTo>
                <a:cubicBezTo>
                  <a:pt x="875519" y="1221788"/>
                  <a:pt x="758838" y="1217120"/>
                  <a:pt x="662350" y="1127014"/>
                </a:cubicBezTo>
                <a:cubicBezTo>
                  <a:pt x="592626" y="1061863"/>
                  <a:pt x="567766" y="984329"/>
                  <a:pt x="558622" y="947182"/>
                </a:cubicBezTo>
                <a:cubicBezTo>
                  <a:pt x="536810" y="972423"/>
                  <a:pt x="498424" y="1009380"/>
                  <a:pt x="441083" y="1030145"/>
                </a:cubicBezTo>
                <a:cubicBezTo>
                  <a:pt x="309353" y="1077960"/>
                  <a:pt x="156096" y="1012142"/>
                  <a:pt x="74562" y="912606"/>
                </a:cubicBezTo>
                <a:cubicBezTo>
                  <a:pt x="-40881" y="771636"/>
                  <a:pt x="-5449" y="571706"/>
                  <a:pt x="67609" y="449310"/>
                </a:cubicBezTo>
                <a:cubicBezTo>
                  <a:pt x="173717" y="271573"/>
                  <a:pt x="369360" y="240046"/>
                  <a:pt x="406413" y="234902"/>
                </a:cubicBezTo>
                <a:cubicBezTo>
                  <a:pt x="638346" y="202993"/>
                  <a:pt x="800557" y="353298"/>
                  <a:pt x="821417" y="37330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54" name="Google Shape;2254;p17"/>
          <p:cNvSpPr/>
          <p:nvPr/>
        </p:nvSpPr>
        <p:spPr>
          <a:xfrm flipH="1">
            <a:off x="1906540" y="354425"/>
            <a:ext cx="1992408" cy="1175111"/>
          </a:xfrm>
          <a:custGeom>
            <a:avLst/>
            <a:gdLst/>
            <a:ahLst/>
            <a:cxnLst/>
            <a:rect l="l" t="t" r="r" b="b"/>
            <a:pathLst>
              <a:path w="1786913" h="1175111" extrusionOk="0">
                <a:moveTo>
                  <a:pt x="311926" y="495440"/>
                </a:moveTo>
                <a:cubicBezTo>
                  <a:pt x="284970" y="351803"/>
                  <a:pt x="363932" y="213976"/>
                  <a:pt x="484805" y="170447"/>
                </a:cubicBezTo>
                <a:cubicBezTo>
                  <a:pt x="627775" y="118917"/>
                  <a:pt x="805511" y="207880"/>
                  <a:pt x="851327" y="377902"/>
                </a:cubicBezTo>
                <a:cubicBezTo>
                  <a:pt x="869424" y="132538"/>
                  <a:pt x="1091738" y="-29578"/>
                  <a:pt x="1287000" y="4522"/>
                </a:cubicBezTo>
                <a:cubicBezTo>
                  <a:pt x="1488740" y="39764"/>
                  <a:pt x="1644759" y="281604"/>
                  <a:pt x="1563606" y="523158"/>
                </a:cubicBezTo>
                <a:cubicBezTo>
                  <a:pt x="1655904" y="525158"/>
                  <a:pt x="1738009" y="573355"/>
                  <a:pt x="1771061" y="647649"/>
                </a:cubicBezTo>
                <a:cubicBezTo>
                  <a:pt x="1821829" y="761664"/>
                  <a:pt x="1744581" y="908825"/>
                  <a:pt x="1625804" y="945020"/>
                </a:cubicBezTo>
                <a:cubicBezTo>
                  <a:pt x="1505885" y="981596"/>
                  <a:pt x="1402062" y="887013"/>
                  <a:pt x="1397585" y="882822"/>
                </a:cubicBezTo>
                <a:cubicBezTo>
                  <a:pt x="1381964" y="989502"/>
                  <a:pt x="1315670" y="1079418"/>
                  <a:pt x="1224707" y="1111041"/>
                </a:cubicBezTo>
                <a:cubicBezTo>
                  <a:pt x="1097453" y="1155237"/>
                  <a:pt x="934861" y="1080751"/>
                  <a:pt x="871996" y="924351"/>
                </a:cubicBezTo>
                <a:cubicBezTo>
                  <a:pt x="865995" y="1040080"/>
                  <a:pt x="791700" y="1137711"/>
                  <a:pt x="692164" y="1166381"/>
                </a:cubicBezTo>
                <a:cubicBezTo>
                  <a:pt x="567196" y="1202386"/>
                  <a:pt x="419844" y="1124471"/>
                  <a:pt x="374029" y="979691"/>
                </a:cubicBezTo>
                <a:cubicBezTo>
                  <a:pt x="359456" y="992073"/>
                  <a:pt x="272778" y="1063892"/>
                  <a:pt x="173528" y="1041889"/>
                </a:cubicBezTo>
                <a:cubicBezTo>
                  <a:pt x="47988" y="1014076"/>
                  <a:pt x="-6685" y="856342"/>
                  <a:pt x="649" y="744519"/>
                </a:cubicBezTo>
                <a:cubicBezTo>
                  <a:pt x="1506" y="731946"/>
                  <a:pt x="15508" y="559543"/>
                  <a:pt x="152763" y="502489"/>
                </a:cubicBezTo>
                <a:cubicBezTo>
                  <a:pt x="220391" y="474295"/>
                  <a:pt x="284589" y="487915"/>
                  <a:pt x="311926" y="49544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255" name="Google Shape;2255;p17"/>
          <p:cNvSpPr txBox="1">
            <a:spLocks noGrp="1"/>
          </p:cNvSpPr>
          <p:nvPr>
            <p:ph type="title" hasCustomPrompt="1"/>
          </p:nvPr>
        </p:nvSpPr>
        <p:spPr>
          <a:xfrm>
            <a:off x="1629425" y="2378150"/>
            <a:ext cx="2856300" cy="1188600"/>
          </a:xfrm>
          <a:prstGeom prst="rect">
            <a:avLst/>
          </a:prstGeom>
        </p:spPr>
        <p:txBody>
          <a:bodyPr spcFirstLastPara="1" wrap="square" lIns="121900" tIns="121900" rIns="121900" bIns="121900" anchor="b" anchorCtr="0">
            <a:noAutofit/>
          </a:bodyPr>
          <a:lstStyle>
            <a:lvl1pPr lvl="0" algn="ctr" rtl="0">
              <a:spcBef>
                <a:spcPts val="0"/>
              </a:spcBef>
              <a:spcAft>
                <a:spcPts val="0"/>
              </a:spcAft>
              <a:buClr>
                <a:schemeClr val="accent2"/>
              </a:buClr>
              <a:buSzPts val="5000"/>
              <a:buNone/>
              <a:defRPr sz="5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r>
              <a:t>xx%</a:t>
            </a:r>
          </a:p>
        </p:txBody>
      </p:sp>
      <p:sp>
        <p:nvSpPr>
          <p:cNvPr id="2256" name="Google Shape;2256;p17"/>
          <p:cNvSpPr txBox="1">
            <a:spLocks noGrp="1"/>
          </p:cNvSpPr>
          <p:nvPr>
            <p:ph type="title" idx="2"/>
          </p:nvPr>
        </p:nvSpPr>
        <p:spPr>
          <a:xfrm>
            <a:off x="715025" y="898175"/>
            <a:ext cx="10714800" cy="7635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4000"/>
              <a:buFont typeface="Aldrich"/>
              <a:buNone/>
              <a:defRPr/>
            </a:lvl1pPr>
            <a:lvl2pPr lvl="1"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2pPr>
            <a:lvl3pPr lvl="2"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3pPr>
            <a:lvl4pPr lvl="3"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4pPr>
            <a:lvl5pPr lvl="4"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5pPr>
            <a:lvl6pPr lvl="5"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6pPr>
            <a:lvl7pPr lvl="6"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7pPr>
            <a:lvl8pPr lvl="7"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8pPr>
            <a:lvl9pPr lvl="8"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9pPr>
          </a:lstStyle>
          <a:p>
            <a:endParaRPr/>
          </a:p>
        </p:txBody>
      </p:sp>
      <p:sp>
        <p:nvSpPr>
          <p:cNvPr id="2257" name="Google Shape;2257;p17"/>
          <p:cNvSpPr txBox="1">
            <a:spLocks noGrp="1"/>
          </p:cNvSpPr>
          <p:nvPr>
            <p:ph type="title" idx="3" hasCustomPrompt="1"/>
          </p:nvPr>
        </p:nvSpPr>
        <p:spPr>
          <a:xfrm>
            <a:off x="4721394" y="2378150"/>
            <a:ext cx="2856300" cy="1188600"/>
          </a:xfrm>
          <a:prstGeom prst="rect">
            <a:avLst/>
          </a:prstGeom>
        </p:spPr>
        <p:txBody>
          <a:bodyPr spcFirstLastPara="1" wrap="square" lIns="121900" tIns="121900" rIns="121900" bIns="121900" anchor="b" anchorCtr="0">
            <a:noAutofit/>
          </a:bodyPr>
          <a:lstStyle>
            <a:lvl1pPr lvl="0" algn="ctr" rtl="0">
              <a:spcBef>
                <a:spcPts val="0"/>
              </a:spcBef>
              <a:spcAft>
                <a:spcPts val="0"/>
              </a:spcAft>
              <a:buClr>
                <a:schemeClr val="accent2"/>
              </a:buClr>
              <a:buSzPts val="5000"/>
              <a:buNone/>
              <a:defRPr sz="5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r>
              <a:t>xx%</a:t>
            </a:r>
          </a:p>
        </p:txBody>
      </p:sp>
      <p:sp>
        <p:nvSpPr>
          <p:cNvPr id="2258" name="Google Shape;2258;p17"/>
          <p:cNvSpPr txBox="1">
            <a:spLocks noGrp="1"/>
          </p:cNvSpPr>
          <p:nvPr>
            <p:ph type="title" idx="4" hasCustomPrompt="1"/>
          </p:nvPr>
        </p:nvSpPr>
        <p:spPr>
          <a:xfrm>
            <a:off x="7824413" y="2378150"/>
            <a:ext cx="2856300" cy="1188600"/>
          </a:xfrm>
          <a:prstGeom prst="rect">
            <a:avLst/>
          </a:prstGeom>
        </p:spPr>
        <p:txBody>
          <a:bodyPr spcFirstLastPara="1" wrap="square" lIns="121900" tIns="121900" rIns="121900" bIns="121900" anchor="b" anchorCtr="0">
            <a:noAutofit/>
          </a:bodyPr>
          <a:lstStyle>
            <a:lvl1pPr lvl="0" algn="ctr" rtl="0">
              <a:spcBef>
                <a:spcPts val="0"/>
              </a:spcBef>
              <a:spcAft>
                <a:spcPts val="0"/>
              </a:spcAft>
              <a:buClr>
                <a:schemeClr val="accent2"/>
              </a:buClr>
              <a:buSzPts val="5000"/>
              <a:buNone/>
              <a:defRPr sz="5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r>
              <a:t>xx%</a:t>
            </a:r>
          </a:p>
        </p:txBody>
      </p:sp>
      <p:sp>
        <p:nvSpPr>
          <p:cNvPr id="2259" name="Google Shape;2259;p17"/>
          <p:cNvSpPr txBox="1">
            <a:spLocks noGrp="1"/>
          </p:cNvSpPr>
          <p:nvPr>
            <p:ph type="body" idx="1"/>
          </p:nvPr>
        </p:nvSpPr>
        <p:spPr>
          <a:xfrm>
            <a:off x="7824406" y="3619725"/>
            <a:ext cx="2856300" cy="925200"/>
          </a:xfrm>
          <a:prstGeom prst="rect">
            <a:avLst/>
          </a:prstGeom>
        </p:spPr>
        <p:txBody>
          <a:bodyPr spcFirstLastPara="1" wrap="square" lIns="121900" tIns="121900" rIns="121900" bIns="121900" anchor="t" anchorCtr="0">
            <a:noAutofit/>
          </a:bodyPr>
          <a:lstStyle>
            <a:lvl1pPr marL="457200" lvl="0" indent="-368300" algn="ctr">
              <a:lnSpc>
                <a:spcPct val="100000"/>
              </a:lnSpc>
              <a:spcBef>
                <a:spcPts val="0"/>
              </a:spcBef>
              <a:spcAft>
                <a:spcPts val="0"/>
              </a:spcAft>
              <a:buSzPts val="2200"/>
              <a:buChar char="●"/>
              <a:defRPr sz="2200"/>
            </a:lvl1pPr>
            <a:lvl2pPr marL="914400" lvl="1" indent="-368300" algn="ctr">
              <a:lnSpc>
                <a:spcPct val="100000"/>
              </a:lnSpc>
              <a:spcBef>
                <a:spcPts val="0"/>
              </a:spcBef>
              <a:spcAft>
                <a:spcPts val="0"/>
              </a:spcAft>
              <a:buSzPts val="2200"/>
              <a:buChar char="○"/>
              <a:defRPr sz="2200"/>
            </a:lvl2pPr>
            <a:lvl3pPr marL="1371600" lvl="2" indent="-368300" algn="ctr">
              <a:lnSpc>
                <a:spcPct val="100000"/>
              </a:lnSpc>
              <a:spcBef>
                <a:spcPts val="0"/>
              </a:spcBef>
              <a:spcAft>
                <a:spcPts val="0"/>
              </a:spcAft>
              <a:buSzPts val="2200"/>
              <a:buChar char="■"/>
              <a:defRPr sz="2200"/>
            </a:lvl3pPr>
            <a:lvl4pPr marL="1828800" lvl="3" indent="-368300" algn="ctr">
              <a:lnSpc>
                <a:spcPct val="100000"/>
              </a:lnSpc>
              <a:spcBef>
                <a:spcPts val="0"/>
              </a:spcBef>
              <a:spcAft>
                <a:spcPts val="0"/>
              </a:spcAft>
              <a:buSzPts val="2200"/>
              <a:buChar char="●"/>
              <a:defRPr sz="2200"/>
            </a:lvl4pPr>
            <a:lvl5pPr marL="2286000" lvl="4" indent="-368300" algn="ctr">
              <a:lnSpc>
                <a:spcPct val="100000"/>
              </a:lnSpc>
              <a:spcBef>
                <a:spcPts val="0"/>
              </a:spcBef>
              <a:spcAft>
                <a:spcPts val="0"/>
              </a:spcAft>
              <a:buSzPts val="2200"/>
              <a:buChar char="○"/>
              <a:defRPr sz="2200"/>
            </a:lvl5pPr>
            <a:lvl6pPr marL="2743200" lvl="5" indent="-368300" algn="ctr">
              <a:lnSpc>
                <a:spcPct val="100000"/>
              </a:lnSpc>
              <a:spcBef>
                <a:spcPts val="0"/>
              </a:spcBef>
              <a:spcAft>
                <a:spcPts val="0"/>
              </a:spcAft>
              <a:buSzPts val="2200"/>
              <a:buChar char="■"/>
              <a:defRPr sz="2200"/>
            </a:lvl6pPr>
            <a:lvl7pPr marL="3200400" lvl="6" indent="-368300" algn="ctr">
              <a:lnSpc>
                <a:spcPct val="100000"/>
              </a:lnSpc>
              <a:spcBef>
                <a:spcPts val="0"/>
              </a:spcBef>
              <a:spcAft>
                <a:spcPts val="0"/>
              </a:spcAft>
              <a:buSzPts val="2200"/>
              <a:buChar char="●"/>
              <a:defRPr sz="2200"/>
            </a:lvl7pPr>
            <a:lvl8pPr marL="3657600" lvl="7" indent="-368300" algn="ctr">
              <a:lnSpc>
                <a:spcPct val="100000"/>
              </a:lnSpc>
              <a:spcBef>
                <a:spcPts val="0"/>
              </a:spcBef>
              <a:spcAft>
                <a:spcPts val="0"/>
              </a:spcAft>
              <a:buSzPts val="2200"/>
              <a:buChar char="○"/>
              <a:defRPr sz="2200"/>
            </a:lvl8pPr>
            <a:lvl9pPr marL="4114800" lvl="8" indent="-368300" algn="ctr">
              <a:lnSpc>
                <a:spcPct val="100000"/>
              </a:lnSpc>
              <a:spcBef>
                <a:spcPts val="0"/>
              </a:spcBef>
              <a:spcAft>
                <a:spcPts val="0"/>
              </a:spcAft>
              <a:buSzPts val="2200"/>
              <a:buChar char="■"/>
              <a:defRPr sz="2200"/>
            </a:lvl9pPr>
          </a:lstStyle>
          <a:p>
            <a:endParaRPr/>
          </a:p>
        </p:txBody>
      </p:sp>
      <p:sp>
        <p:nvSpPr>
          <p:cNvPr id="2260" name="Google Shape;2260;p17"/>
          <p:cNvSpPr txBox="1">
            <a:spLocks noGrp="1"/>
          </p:cNvSpPr>
          <p:nvPr>
            <p:ph type="body" idx="5"/>
          </p:nvPr>
        </p:nvSpPr>
        <p:spPr>
          <a:xfrm>
            <a:off x="4721403" y="3608575"/>
            <a:ext cx="2856300" cy="925200"/>
          </a:xfrm>
          <a:prstGeom prst="rect">
            <a:avLst/>
          </a:prstGeom>
        </p:spPr>
        <p:txBody>
          <a:bodyPr spcFirstLastPara="1" wrap="square" lIns="121900" tIns="121900" rIns="121900" bIns="121900" anchor="t" anchorCtr="0">
            <a:noAutofit/>
          </a:bodyPr>
          <a:lstStyle>
            <a:lvl1pPr marL="457200" lvl="0" indent="-368300" algn="ctr" rtl="0">
              <a:lnSpc>
                <a:spcPct val="100000"/>
              </a:lnSpc>
              <a:spcBef>
                <a:spcPts val="0"/>
              </a:spcBef>
              <a:spcAft>
                <a:spcPts val="0"/>
              </a:spcAft>
              <a:buSzPts val="2200"/>
              <a:buChar char="●"/>
              <a:defRPr sz="2200"/>
            </a:lvl1pPr>
            <a:lvl2pPr marL="914400" lvl="1" indent="-368300" algn="ctr" rtl="0">
              <a:lnSpc>
                <a:spcPct val="100000"/>
              </a:lnSpc>
              <a:spcBef>
                <a:spcPts val="0"/>
              </a:spcBef>
              <a:spcAft>
                <a:spcPts val="0"/>
              </a:spcAft>
              <a:buSzPts val="2200"/>
              <a:buChar char="○"/>
              <a:defRPr sz="2200"/>
            </a:lvl2pPr>
            <a:lvl3pPr marL="1371600" lvl="2" indent="-368300" algn="ctr" rtl="0">
              <a:lnSpc>
                <a:spcPct val="100000"/>
              </a:lnSpc>
              <a:spcBef>
                <a:spcPts val="0"/>
              </a:spcBef>
              <a:spcAft>
                <a:spcPts val="0"/>
              </a:spcAft>
              <a:buSzPts val="2200"/>
              <a:buChar char="■"/>
              <a:defRPr sz="2200"/>
            </a:lvl3pPr>
            <a:lvl4pPr marL="1828800" lvl="3" indent="-368300" algn="ctr" rtl="0">
              <a:lnSpc>
                <a:spcPct val="100000"/>
              </a:lnSpc>
              <a:spcBef>
                <a:spcPts val="0"/>
              </a:spcBef>
              <a:spcAft>
                <a:spcPts val="0"/>
              </a:spcAft>
              <a:buSzPts val="2200"/>
              <a:buChar char="●"/>
              <a:defRPr sz="2200"/>
            </a:lvl4pPr>
            <a:lvl5pPr marL="2286000" lvl="4" indent="-368300" algn="ctr" rtl="0">
              <a:lnSpc>
                <a:spcPct val="100000"/>
              </a:lnSpc>
              <a:spcBef>
                <a:spcPts val="0"/>
              </a:spcBef>
              <a:spcAft>
                <a:spcPts val="0"/>
              </a:spcAft>
              <a:buSzPts val="2200"/>
              <a:buChar char="○"/>
              <a:defRPr sz="2200"/>
            </a:lvl5pPr>
            <a:lvl6pPr marL="2743200" lvl="5" indent="-368300" algn="ctr" rtl="0">
              <a:lnSpc>
                <a:spcPct val="100000"/>
              </a:lnSpc>
              <a:spcBef>
                <a:spcPts val="0"/>
              </a:spcBef>
              <a:spcAft>
                <a:spcPts val="0"/>
              </a:spcAft>
              <a:buSzPts val="2200"/>
              <a:buChar char="■"/>
              <a:defRPr sz="2200"/>
            </a:lvl6pPr>
            <a:lvl7pPr marL="3200400" lvl="6" indent="-368300" algn="ctr" rtl="0">
              <a:lnSpc>
                <a:spcPct val="100000"/>
              </a:lnSpc>
              <a:spcBef>
                <a:spcPts val="0"/>
              </a:spcBef>
              <a:spcAft>
                <a:spcPts val="0"/>
              </a:spcAft>
              <a:buSzPts val="2200"/>
              <a:buChar char="●"/>
              <a:defRPr sz="2200"/>
            </a:lvl7pPr>
            <a:lvl8pPr marL="3657600" lvl="7" indent="-368300" algn="ctr" rtl="0">
              <a:lnSpc>
                <a:spcPct val="100000"/>
              </a:lnSpc>
              <a:spcBef>
                <a:spcPts val="0"/>
              </a:spcBef>
              <a:spcAft>
                <a:spcPts val="0"/>
              </a:spcAft>
              <a:buSzPts val="2200"/>
              <a:buChar char="○"/>
              <a:defRPr sz="2200"/>
            </a:lvl8pPr>
            <a:lvl9pPr marL="4114800" lvl="8" indent="-368300" algn="ctr" rtl="0">
              <a:lnSpc>
                <a:spcPct val="100000"/>
              </a:lnSpc>
              <a:spcBef>
                <a:spcPts val="0"/>
              </a:spcBef>
              <a:spcAft>
                <a:spcPts val="0"/>
              </a:spcAft>
              <a:buSzPts val="2200"/>
              <a:buChar char="■"/>
              <a:defRPr sz="2200"/>
            </a:lvl9pPr>
          </a:lstStyle>
          <a:p>
            <a:endParaRPr/>
          </a:p>
        </p:txBody>
      </p:sp>
      <p:sp>
        <p:nvSpPr>
          <p:cNvPr id="2261" name="Google Shape;2261;p17"/>
          <p:cNvSpPr txBox="1">
            <a:spLocks noGrp="1"/>
          </p:cNvSpPr>
          <p:nvPr>
            <p:ph type="body" idx="6"/>
          </p:nvPr>
        </p:nvSpPr>
        <p:spPr>
          <a:xfrm>
            <a:off x="1629425" y="3608575"/>
            <a:ext cx="2856300" cy="925200"/>
          </a:xfrm>
          <a:prstGeom prst="rect">
            <a:avLst/>
          </a:prstGeom>
        </p:spPr>
        <p:txBody>
          <a:bodyPr spcFirstLastPara="1" wrap="square" lIns="121900" tIns="121900" rIns="121900" bIns="121900" anchor="t" anchorCtr="0">
            <a:noAutofit/>
          </a:bodyPr>
          <a:lstStyle>
            <a:lvl1pPr marL="457200" lvl="0" indent="-368300" algn="ctr" rtl="0">
              <a:lnSpc>
                <a:spcPct val="100000"/>
              </a:lnSpc>
              <a:spcBef>
                <a:spcPts val="0"/>
              </a:spcBef>
              <a:spcAft>
                <a:spcPts val="0"/>
              </a:spcAft>
              <a:buSzPts val="2200"/>
              <a:buChar char="●"/>
              <a:defRPr sz="2200"/>
            </a:lvl1pPr>
            <a:lvl2pPr marL="914400" lvl="1" indent="-368300" algn="ctr" rtl="0">
              <a:lnSpc>
                <a:spcPct val="100000"/>
              </a:lnSpc>
              <a:spcBef>
                <a:spcPts val="0"/>
              </a:spcBef>
              <a:spcAft>
                <a:spcPts val="0"/>
              </a:spcAft>
              <a:buSzPts val="2200"/>
              <a:buChar char="○"/>
              <a:defRPr sz="2200"/>
            </a:lvl2pPr>
            <a:lvl3pPr marL="1371600" lvl="2" indent="-368300" algn="ctr" rtl="0">
              <a:lnSpc>
                <a:spcPct val="100000"/>
              </a:lnSpc>
              <a:spcBef>
                <a:spcPts val="0"/>
              </a:spcBef>
              <a:spcAft>
                <a:spcPts val="0"/>
              </a:spcAft>
              <a:buSzPts val="2200"/>
              <a:buChar char="■"/>
              <a:defRPr sz="2200"/>
            </a:lvl3pPr>
            <a:lvl4pPr marL="1828800" lvl="3" indent="-368300" algn="ctr" rtl="0">
              <a:lnSpc>
                <a:spcPct val="100000"/>
              </a:lnSpc>
              <a:spcBef>
                <a:spcPts val="0"/>
              </a:spcBef>
              <a:spcAft>
                <a:spcPts val="0"/>
              </a:spcAft>
              <a:buSzPts val="2200"/>
              <a:buChar char="●"/>
              <a:defRPr sz="2200"/>
            </a:lvl4pPr>
            <a:lvl5pPr marL="2286000" lvl="4" indent="-368300" algn="ctr" rtl="0">
              <a:lnSpc>
                <a:spcPct val="100000"/>
              </a:lnSpc>
              <a:spcBef>
                <a:spcPts val="0"/>
              </a:spcBef>
              <a:spcAft>
                <a:spcPts val="0"/>
              </a:spcAft>
              <a:buSzPts val="2200"/>
              <a:buChar char="○"/>
              <a:defRPr sz="2200"/>
            </a:lvl5pPr>
            <a:lvl6pPr marL="2743200" lvl="5" indent="-368300" algn="ctr" rtl="0">
              <a:lnSpc>
                <a:spcPct val="100000"/>
              </a:lnSpc>
              <a:spcBef>
                <a:spcPts val="0"/>
              </a:spcBef>
              <a:spcAft>
                <a:spcPts val="0"/>
              </a:spcAft>
              <a:buSzPts val="2200"/>
              <a:buChar char="■"/>
              <a:defRPr sz="2200"/>
            </a:lvl6pPr>
            <a:lvl7pPr marL="3200400" lvl="6" indent="-368300" algn="ctr" rtl="0">
              <a:lnSpc>
                <a:spcPct val="100000"/>
              </a:lnSpc>
              <a:spcBef>
                <a:spcPts val="0"/>
              </a:spcBef>
              <a:spcAft>
                <a:spcPts val="0"/>
              </a:spcAft>
              <a:buSzPts val="2200"/>
              <a:buChar char="●"/>
              <a:defRPr sz="2200"/>
            </a:lvl7pPr>
            <a:lvl8pPr marL="3657600" lvl="7" indent="-368300" algn="ctr" rtl="0">
              <a:lnSpc>
                <a:spcPct val="100000"/>
              </a:lnSpc>
              <a:spcBef>
                <a:spcPts val="0"/>
              </a:spcBef>
              <a:spcAft>
                <a:spcPts val="0"/>
              </a:spcAft>
              <a:buSzPts val="2200"/>
              <a:buChar char="○"/>
              <a:defRPr sz="2200"/>
            </a:lvl8pPr>
            <a:lvl9pPr marL="4114800" lvl="8" indent="-368300" algn="ctr" rtl="0">
              <a:lnSpc>
                <a:spcPct val="100000"/>
              </a:lnSpc>
              <a:spcBef>
                <a:spcPts val="0"/>
              </a:spcBef>
              <a:spcAft>
                <a:spcPts val="0"/>
              </a:spcAft>
              <a:buSzPts val="2200"/>
              <a:buChar char="■"/>
              <a:defRPr sz="2200"/>
            </a:lvl9pPr>
          </a:lstStyle>
          <a:p>
            <a:endParaRPr/>
          </a:p>
        </p:txBody>
      </p:sp>
      <p:grpSp>
        <p:nvGrpSpPr>
          <p:cNvPr id="2262" name="Google Shape;2262;p17"/>
          <p:cNvGrpSpPr/>
          <p:nvPr/>
        </p:nvGrpSpPr>
        <p:grpSpPr>
          <a:xfrm flipH="1">
            <a:off x="10681052" y="3619721"/>
            <a:ext cx="1438306" cy="2419117"/>
            <a:chOff x="6083206" y="490713"/>
            <a:chExt cx="3551372" cy="5973128"/>
          </a:xfrm>
        </p:grpSpPr>
        <p:grpSp>
          <p:nvGrpSpPr>
            <p:cNvPr id="2263" name="Google Shape;2263;p17"/>
            <p:cNvGrpSpPr/>
            <p:nvPr/>
          </p:nvGrpSpPr>
          <p:grpSpPr>
            <a:xfrm>
              <a:off x="6516762" y="5322936"/>
              <a:ext cx="495570" cy="986885"/>
              <a:chOff x="4753275" y="5275039"/>
              <a:chExt cx="495570" cy="986885"/>
            </a:xfrm>
          </p:grpSpPr>
          <p:sp>
            <p:nvSpPr>
              <p:cNvPr id="2264" name="Google Shape;2264;p17"/>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65" name="Google Shape;2265;p17"/>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266" name="Google Shape;2266;p17"/>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267" name="Google Shape;2267;p17"/>
            <p:cNvGrpSpPr/>
            <p:nvPr/>
          </p:nvGrpSpPr>
          <p:grpSpPr>
            <a:xfrm>
              <a:off x="8357373" y="5383706"/>
              <a:ext cx="495474" cy="986885"/>
              <a:chOff x="6593886" y="5335809"/>
              <a:chExt cx="495474" cy="986885"/>
            </a:xfrm>
          </p:grpSpPr>
          <p:sp>
            <p:nvSpPr>
              <p:cNvPr id="2268" name="Google Shape;2268;p17"/>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69" name="Google Shape;2269;p17"/>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270" name="Google Shape;2270;p17"/>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271" name="Google Shape;2271;p17"/>
            <p:cNvGrpSpPr/>
            <p:nvPr/>
          </p:nvGrpSpPr>
          <p:grpSpPr>
            <a:xfrm>
              <a:off x="6386253" y="5289694"/>
              <a:ext cx="609130" cy="558069"/>
              <a:chOff x="4622766" y="5241797"/>
              <a:chExt cx="609130" cy="558069"/>
            </a:xfrm>
          </p:grpSpPr>
          <p:sp>
            <p:nvSpPr>
              <p:cNvPr id="2272" name="Google Shape;2272;p17"/>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73" name="Google Shape;2273;p17"/>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274" name="Google Shape;2274;p17"/>
            <p:cNvGrpSpPr/>
            <p:nvPr/>
          </p:nvGrpSpPr>
          <p:grpSpPr>
            <a:xfrm>
              <a:off x="8264529" y="5273478"/>
              <a:ext cx="604287" cy="547806"/>
              <a:chOff x="6501042" y="5225581"/>
              <a:chExt cx="604287" cy="547806"/>
            </a:xfrm>
          </p:grpSpPr>
          <p:sp>
            <p:nvSpPr>
              <p:cNvPr id="2275" name="Google Shape;2275;p17"/>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76" name="Google Shape;2276;p17"/>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277" name="Google Shape;2277;p17"/>
            <p:cNvGrpSpPr/>
            <p:nvPr/>
          </p:nvGrpSpPr>
          <p:grpSpPr>
            <a:xfrm>
              <a:off x="6786424" y="5231401"/>
              <a:ext cx="416789" cy="1135760"/>
              <a:chOff x="5022937" y="5183504"/>
              <a:chExt cx="416789" cy="1135760"/>
            </a:xfrm>
          </p:grpSpPr>
          <p:sp>
            <p:nvSpPr>
              <p:cNvPr id="2278" name="Google Shape;2278;p17"/>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79" name="Google Shape;2279;p17"/>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280" name="Google Shape;2280;p17"/>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281" name="Google Shape;2281;p17"/>
            <p:cNvGrpSpPr/>
            <p:nvPr/>
          </p:nvGrpSpPr>
          <p:grpSpPr>
            <a:xfrm>
              <a:off x="8615700" y="5328080"/>
              <a:ext cx="416789" cy="1135761"/>
              <a:chOff x="6852213" y="5280183"/>
              <a:chExt cx="416789" cy="1135761"/>
            </a:xfrm>
          </p:grpSpPr>
          <p:sp>
            <p:nvSpPr>
              <p:cNvPr id="2282" name="Google Shape;2282;p17"/>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83" name="Google Shape;2283;p17"/>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284" name="Google Shape;2284;p17"/>
            <p:cNvGrpSpPr/>
            <p:nvPr/>
          </p:nvGrpSpPr>
          <p:grpSpPr>
            <a:xfrm>
              <a:off x="6083206" y="3943301"/>
              <a:ext cx="516683" cy="555818"/>
              <a:chOff x="4319719" y="3895404"/>
              <a:chExt cx="516683" cy="555818"/>
            </a:xfrm>
          </p:grpSpPr>
          <p:sp>
            <p:nvSpPr>
              <p:cNvPr id="2285" name="Google Shape;2285;p17"/>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86" name="Google Shape;2286;p17"/>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287" name="Google Shape;2287;p17"/>
            <p:cNvGrpSpPr/>
            <p:nvPr/>
          </p:nvGrpSpPr>
          <p:grpSpPr>
            <a:xfrm>
              <a:off x="6257831" y="912088"/>
              <a:ext cx="3376747" cy="4718505"/>
              <a:chOff x="4494344" y="864191"/>
              <a:chExt cx="3376747" cy="4718505"/>
            </a:xfrm>
          </p:grpSpPr>
          <p:sp>
            <p:nvSpPr>
              <p:cNvPr id="2288" name="Google Shape;2288;p17"/>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89" name="Google Shape;2289;p17"/>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290" name="Google Shape;2290;p17"/>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1" name="Google Shape;2291;p17"/>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2" name="Google Shape;2292;p17"/>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3" name="Google Shape;2293;p17"/>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4" name="Google Shape;2294;p17"/>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5" name="Google Shape;2295;p17"/>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6" name="Google Shape;2296;p17"/>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7" name="Google Shape;2297;p17"/>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8" name="Google Shape;2298;p17"/>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299" name="Google Shape;2299;p17"/>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300" name="Google Shape;2300;p17"/>
            <p:cNvGrpSpPr/>
            <p:nvPr/>
          </p:nvGrpSpPr>
          <p:grpSpPr>
            <a:xfrm>
              <a:off x="8831187" y="490713"/>
              <a:ext cx="413227" cy="584549"/>
              <a:chOff x="7067700" y="442816"/>
              <a:chExt cx="413227" cy="584549"/>
            </a:xfrm>
          </p:grpSpPr>
          <p:sp>
            <p:nvSpPr>
              <p:cNvPr id="2301" name="Google Shape;2301;p17"/>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02" name="Google Shape;2302;p17"/>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303" name="Google Shape;2303;p17"/>
            <p:cNvGrpSpPr/>
            <p:nvPr/>
          </p:nvGrpSpPr>
          <p:grpSpPr>
            <a:xfrm>
              <a:off x="7888761" y="716887"/>
              <a:ext cx="345534" cy="624789"/>
              <a:chOff x="6125274" y="668990"/>
              <a:chExt cx="345534" cy="624789"/>
            </a:xfrm>
          </p:grpSpPr>
          <p:sp>
            <p:nvSpPr>
              <p:cNvPr id="2304" name="Google Shape;2304;p17"/>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05" name="Google Shape;2305;p17"/>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306" name="Google Shape;2306;p17"/>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07" name="Google Shape;2307;p17"/>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08" name="Google Shape;2308;p17"/>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09" name="Google Shape;2309;p17"/>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10" name="Google Shape;2310;p17"/>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311" name="Google Shape;2311;p17"/>
            <p:cNvGrpSpPr/>
            <p:nvPr/>
          </p:nvGrpSpPr>
          <p:grpSpPr>
            <a:xfrm>
              <a:off x="6650191" y="5328651"/>
              <a:ext cx="609320" cy="558260"/>
              <a:chOff x="4886704" y="5280754"/>
              <a:chExt cx="609320" cy="558260"/>
            </a:xfrm>
          </p:grpSpPr>
          <p:sp>
            <p:nvSpPr>
              <p:cNvPr id="2312" name="Google Shape;2312;p17"/>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13" name="Google Shape;2313;p17"/>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314" name="Google Shape;2314;p17"/>
            <p:cNvGrpSpPr/>
            <p:nvPr/>
          </p:nvGrpSpPr>
          <p:grpSpPr>
            <a:xfrm>
              <a:off x="8440360" y="5294718"/>
              <a:ext cx="604287" cy="547806"/>
              <a:chOff x="6676873" y="5246821"/>
              <a:chExt cx="604287" cy="547806"/>
            </a:xfrm>
          </p:grpSpPr>
          <p:sp>
            <p:nvSpPr>
              <p:cNvPr id="2315" name="Google Shape;2315;p17"/>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16" name="Google Shape;2316;p17"/>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2317" name="Google Shape;2317;p17"/>
          <p:cNvGrpSpPr/>
          <p:nvPr/>
        </p:nvGrpSpPr>
        <p:grpSpPr>
          <a:xfrm flipH="1">
            <a:off x="11142086" y="4875295"/>
            <a:ext cx="616884" cy="672269"/>
            <a:chOff x="6288960" y="4088616"/>
            <a:chExt cx="1523171" cy="1659923"/>
          </a:xfrm>
        </p:grpSpPr>
        <p:sp>
          <p:nvSpPr>
            <p:cNvPr id="2318" name="Google Shape;2318;p17"/>
            <p:cNvSpPr/>
            <p:nvPr/>
          </p:nvSpPr>
          <p:spPr>
            <a:xfrm>
              <a:off x="6403031" y="5335478"/>
              <a:ext cx="192829" cy="385132"/>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19" name="Google Shape;2319;p17"/>
            <p:cNvSpPr/>
            <p:nvPr/>
          </p:nvSpPr>
          <p:spPr>
            <a:xfrm>
              <a:off x="6634039" y="5353388"/>
              <a:ext cx="192848" cy="385132"/>
            </a:xfrm>
            <a:custGeom>
              <a:avLst/>
              <a:gdLst/>
              <a:ahLst/>
              <a:cxnLst/>
              <a:rect l="l" t="t" r="r" b="b"/>
              <a:pathLst>
                <a:path w="521212"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7" y="420910"/>
                    <a:pt x="186211" y="446532"/>
                  </a:cubicBezTo>
                  <a:cubicBezTo>
                    <a:pt x="161542" y="498348"/>
                    <a:pt x="136110" y="549497"/>
                    <a:pt x="110678" y="599123"/>
                  </a:cubicBezTo>
                  <a:cubicBezTo>
                    <a:pt x="73531" y="671513"/>
                    <a:pt x="35145" y="746474"/>
                    <a:pt x="1331" y="823722"/>
                  </a:cubicBezTo>
                  <a:cubicBezTo>
                    <a:pt x="-2193" y="831818"/>
                    <a:pt x="1522" y="841248"/>
                    <a:pt x="9618" y="844772"/>
                  </a:cubicBezTo>
                  <a:cubicBezTo>
                    <a:pt x="17809" y="848297"/>
                    <a:pt x="27144" y="844582"/>
                    <a:pt x="30668" y="836581"/>
                  </a:cubicBezTo>
                  <a:cubicBezTo>
                    <a:pt x="64006" y="760190"/>
                    <a:pt x="102201" y="685705"/>
                    <a:pt x="139158" y="613696"/>
                  </a:cubicBezTo>
                  <a:cubicBezTo>
                    <a:pt x="142492" y="607219"/>
                    <a:pt x="145825" y="600456"/>
                    <a:pt x="149159" y="593884"/>
                  </a:cubicBezTo>
                  <a:lnTo>
                    <a:pt x="62672" y="874776"/>
                  </a:lnTo>
                  <a:cubicBezTo>
                    <a:pt x="60100" y="883158"/>
                    <a:pt x="64768" y="892112"/>
                    <a:pt x="73245" y="894683"/>
                  </a:cubicBezTo>
                  <a:cubicBezTo>
                    <a:pt x="74959" y="895255"/>
                    <a:pt x="76674" y="895445"/>
                    <a:pt x="78293" y="895350"/>
                  </a:cubicBezTo>
                  <a:cubicBezTo>
                    <a:pt x="84961" y="895159"/>
                    <a:pt x="91057" y="890873"/>
                    <a:pt x="93152" y="884111"/>
                  </a:cubicBezTo>
                  <a:lnTo>
                    <a:pt x="171734" y="628841"/>
                  </a:lnTo>
                  <a:lnTo>
                    <a:pt x="124299" y="884015"/>
                  </a:lnTo>
                  <a:cubicBezTo>
                    <a:pt x="122680" y="892683"/>
                    <a:pt x="128395" y="901065"/>
                    <a:pt x="137063" y="902684"/>
                  </a:cubicBezTo>
                  <a:cubicBezTo>
                    <a:pt x="138205" y="902875"/>
                    <a:pt x="139348" y="902970"/>
                    <a:pt x="140396" y="902970"/>
                  </a:cubicBezTo>
                  <a:cubicBezTo>
                    <a:pt x="147730"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2"/>
                    <a:pt x="204976" y="975170"/>
                  </a:cubicBezTo>
                  <a:lnTo>
                    <a:pt x="221264" y="615601"/>
                  </a:lnTo>
                  <a:cubicBezTo>
                    <a:pt x="220025" y="654368"/>
                    <a:pt x="219454" y="693325"/>
                    <a:pt x="219168" y="731901"/>
                  </a:cubicBezTo>
                  <a:cubicBezTo>
                    <a:pt x="218883" y="776764"/>
                    <a:pt x="218597" y="821055"/>
                    <a:pt x="216787" y="863822"/>
                  </a:cubicBezTo>
                  <a:cubicBezTo>
                    <a:pt x="216406" y="872680"/>
                    <a:pt x="223264" y="880110"/>
                    <a:pt x="232027" y="880396"/>
                  </a:cubicBezTo>
                  <a:cubicBezTo>
                    <a:pt x="232408" y="880396"/>
                    <a:pt x="232693" y="880396"/>
                    <a:pt x="233075" y="880396"/>
                  </a:cubicBezTo>
                  <a:cubicBezTo>
                    <a:pt x="241361" y="880205"/>
                    <a:pt x="248219"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0" y="969169"/>
                    <a:pt x="270889" y="969264"/>
                  </a:cubicBezTo>
                  <a:cubicBezTo>
                    <a:pt x="271079" y="969264"/>
                    <a:pt x="271175" y="969264"/>
                    <a:pt x="271270" y="969264"/>
                  </a:cubicBezTo>
                  <a:cubicBezTo>
                    <a:pt x="279938" y="969074"/>
                    <a:pt x="286795" y="961930"/>
                    <a:pt x="286795"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4"/>
                  </a:cubicBezTo>
                  <a:cubicBezTo>
                    <a:pt x="335945" y="799148"/>
                    <a:pt x="344327" y="805244"/>
                    <a:pt x="352804" y="803529"/>
                  </a:cubicBezTo>
                  <a:cubicBezTo>
                    <a:pt x="361472" y="802100"/>
                    <a:pt x="367377" y="793909"/>
                    <a:pt x="366043"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5"/>
                  </a:cubicBezTo>
                  <a:cubicBezTo>
                    <a:pt x="436052" y="971264"/>
                    <a:pt x="441386" y="962597"/>
                    <a:pt x="439291" y="954024"/>
                  </a:cubicBezTo>
                  <a:lnTo>
                    <a:pt x="378521" y="697992"/>
                  </a:lnTo>
                  <a:lnTo>
                    <a:pt x="469961" y="1029176"/>
                  </a:lnTo>
                  <a:cubicBezTo>
                    <a:pt x="471961" y="1036320"/>
                    <a:pt x="478534" y="1041083"/>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6" y="845725"/>
                  </a:cubicBezTo>
                  <a:cubicBezTo>
                    <a:pt x="483201" y="845725"/>
                    <a:pt x="484916" y="845344"/>
                    <a:pt x="486630" y="844677"/>
                  </a:cubicBezTo>
                  <a:cubicBezTo>
                    <a:pt x="494917" y="841629"/>
                    <a:pt x="499108" y="832485"/>
                    <a:pt x="496060" y="824198"/>
                  </a:cubicBezTo>
                  <a:lnTo>
                    <a:pt x="423479" y="627888"/>
                  </a:lnTo>
                  <a:lnTo>
                    <a:pt x="490440" y="790384"/>
                  </a:lnTo>
                  <a:cubicBezTo>
                    <a:pt x="493012" y="796671"/>
                    <a:pt x="499203" y="800481"/>
                    <a:pt x="505585" y="800291"/>
                  </a:cubicBezTo>
                  <a:cubicBezTo>
                    <a:pt x="507490" y="800195"/>
                    <a:pt x="509395" y="799814"/>
                    <a:pt x="511300" y="799148"/>
                  </a:cubicBezTo>
                  <a:cubicBezTo>
                    <a:pt x="519492" y="795719"/>
                    <a:pt x="523397" y="786384"/>
                    <a:pt x="519968" y="778288"/>
                  </a:cubicBezTo>
                  <a:close/>
                  <a:moveTo>
                    <a:pt x="223740" y="560261"/>
                  </a:moveTo>
                  <a:lnTo>
                    <a:pt x="225931" y="511588"/>
                  </a:lnTo>
                  <a:lnTo>
                    <a:pt x="229550" y="492252"/>
                  </a:lnTo>
                  <a:cubicBezTo>
                    <a:pt x="226979" y="514636"/>
                    <a:pt x="225169" y="537305"/>
                    <a:pt x="223740" y="56026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0" name="Google Shape;2320;p17"/>
            <p:cNvSpPr/>
            <p:nvPr/>
          </p:nvSpPr>
          <p:spPr>
            <a:xfrm>
              <a:off x="6857988" y="5345634"/>
              <a:ext cx="192828" cy="385132"/>
            </a:xfrm>
            <a:custGeom>
              <a:avLst/>
              <a:gdLst/>
              <a:ahLst/>
              <a:cxnLst/>
              <a:rect l="l" t="t" r="r" b="b"/>
              <a:pathLst>
                <a:path w="521156" h="1040897" extrusionOk="0">
                  <a:moveTo>
                    <a:pt x="519968" y="778288"/>
                  </a:moveTo>
                  <a:lnTo>
                    <a:pt x="380331" y="439293"/>
                  </a:lnTo>
                  <a:cubicBezTo>
                    <a:pt x="407668" y="412242"/>
                    <a:pt x="424432" y="374714"/>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7" y="420910"/>
                    <a:pt x="186212" y="446532"/>
                  </a:cubicBezTo>
                  <a:cubicBezTo>
                    <a:pt x="161542" y="498348"/>
                    <a:pt x="136110" y="549497"/>
                    <a:pt x="110678" y="599123"/>
                  </a:cubicBezTo>
                  <a:cubicBezTo>
                    <a:pt x="73531" y="671513"/>
                    <a:pt x="35145" y="746474"/>
                    <a:pt x="1331" y="823722"/>
                  </a:cubicBezTo>
                  <a:cubicBezTo>
                    <a:pt x="-2193" y="831818"/>
                    <a:pt x="1522" y="841248"/>
                    <a:pt x="9618" y="844772"/>
                  </a:cubicBezTo>
                  <a:cubicBezTo>
                    <a:pt x="17809" y="848297"/>
                    <a:pt x="27144" y="844582"/>
                    <a:pt x="30668" y="836581"/>
                  </a:cubicBezTo>
                  <a:cubicBezTo>
                    <a:pt x="64006" y="760190"/>
                    <a:pt x="102201" y="685705"/>
                    <a:pt x="139158" y="613696"/>
                  </a:cubicBezTo>
                  <a:cubicBezTo>
                    <a:pt x="142492" y="607219"/>
                    <a:pt x="145825" y="600456"/>
                    <a:pt x="149159" y="593884"/>
                  </a:cubicBezTo>
                  <a:lnTo>
                    <a:pt x="62672" y="874776"/>
                  </a:lnTo>
                  <a:cubicBezTo>
                    <a:pt x="60100" y="883158"/>
                    <a:pt x="64768" y="892112"/>
                    <a:pt x="73245" y="894683"/>
                  </a:cubicBezTo>
                  <a:cubicBezTo>
                    <a:pt x="74959" y="895255"/>
                    <a:pt x="76674" y="895445"/>
                    <a:pt x="78293" y="895350"/>
                  </a:cubicBezTo>
                  <a:cubicBezTo>
                    <a:pt x="84961" y="895159"/>
                    <a:pt x="91057" y="890873"/>
                    <a:pt x="93152" y="884110"/>
                  </a:cubicBezTo>
                  <a:lnTo>
                    <a:pt x="171734" y="628841"/>
                  </a:lnTo>
                  <a:lnTo>
                    <a:pt x="124299" y="884015"/>
                  </a:lnTo>
                  <a:cubicBezTo>
                    <a:pt x="122680" y="892683"/>
                    <a:pt x="128395" y="901065"/>
                    <a:pt x="137063" y="902684"/>
                  </a:cubicBezTo>
                  <a:cubicBezTo>
                    <a:pt x="138205" y="902875"/>
                    <a:pt x="139348" y="902970"/>
                    <a:pt x="140397" y="902970"/>
                  </a:cubicBezTo>
                  <a:cubicBezTo>
                    <a:pt x="147730"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1"/>
                    <a:pt x="204976" y="975169"/>
                  </a:cubicBezTo>
                  <a:lnTo>
                    <a:pt x="221264" y="615601"/>
                  </a:lnTo>
                  <a:cubicBezTo>
                    <a:pt x="220025" y="654368"/>
                    <a:pt x="219454" y="693325"/>
                    <a:pt x="219168" y="731901"/>
                  </a:cubicBezTo>
                  <a:cubicBezTo>
                    <a:pt x="218883" y="776764"/>
                    <a:pt x="218597" y="821055"/>
                    <a:pt x="216787" y="863822"/>
                  </a:cubicBezTo>
                  <a:cubicBezTo>
                    <a:pt x="216406" y="872681"/>
                    <a:pt x="223264" y="880110"/>
                    <a:pt x="232027" y="880396"/>
                  </a:cubicBezTo>
                  <a:cubicBezTo>
                    <a:pt x="232408" y="880396"/>
                    <a:pt x="232693" y="880396"/>
                    <a:pt x="233075" y="880396"/>
                  </a:cubicBezTo>
                  <a:cubicBezTo>
                    <a:pt x="241361" y="880205"/>
                    <a:pt x="248219"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0" y="969169"/>
                    <a:pt x="270889" y="969264"/>
                  </a:cubicBezTo>
                  <a:cubicBezTo>
                    <a:pt x="271079" y="969264"/>
                    <a:pt x="271175" y="969264"/>
                    <a:pt x="271270" y="969264"/>
                  </a:cubicBezTo>
                  <a:cubicBezTo>
                    <a:pt x="279938" y="969074"/>
                    <a:pt x="286796" y="961930"/>
                    <a:pt x="286796"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607" y="561975"/>
                  </a:lnTo>
                  <a:cubicBezTo>
                    <a:pt x="316895" y="610267"/>
                    <a:pt x="321752" y="663893"/>
                    <a:pt x="325753" y="709708"/>
                  </a:cubicBezTo>
                  <a:cubicBezTo>
                    <a:pt x="328325" y="739807"/>
                    <a:pt x="330801" y="768191"/>
                    <a:pt x="334421" y="790384"/>
                  </a:cubicBezTo>
                  <a:cubicBezTo>
                    <a:pt x="335849" y="799148"/>
                    <a:pt x="344231" y="805243"/>
                    <a:pt x="352709" y="803529"/>
                  </a:cubicBezTo>
                  <a:cubicBezTo>
                    <a:pt x="361376" y="802100"/>
                    <a:pt x="367282" y="793909"/>
                    <a:pt x="365949" y="785241"/>
                  </a:cubicBezTo>
                  <a:cubicBezTo>
                    <a:pt x="365758" y="783812"/>
                    <a:pt x="365567" y="782193"/>
                    <a:pt x="365282" y="780669"/>
                  </a:cubicBezTo>
                  <a:lnTo>
                    <a:pt x="408144" y="961358"/>
                  </a:lnTo>
                  <a:cubicBezTo>
                    <a:pt x="409954" y="968883"/>
                    <a:pt x="416716" y="973836"/>
                    <a:pt x="424051" y="973646"/>
                  </a:cubicBezTo>
                  <a:cubicBezTo>
                    <a:pt x="425194" y="973646"/>
                    <a:pt x="426241" y="973455"/>
                    <a:pt x="427384" y="973265"/>
                  </a:cubicBezTo>
                  <a:cubicBezTo>
                    <a:pt x="435957" y="971264"/>
                    <a:pt x="441291" y="962597"/>
                    <a:pt x="439196" y="954024"/>
                  </a:cubicBezTo>
                  <a:lnTo>
                    <a:pt x="378426" y="697992"/>
                  </a:lnTo>
                  <a:lnTo>
                    <a:pt x="469866" y="1029176"/>
                  </a:lnTo>
                  <a:cubicBezTo>
                    <a:pt x="471867" y="1036320"/>
                    <a:pt x="478439" y="1041083"/>
                    <a:pt x="485583" y="1040892"/>
                  </a:cubicBezTo>
                  <a:cubicBezTo>
                    <a:pt x="486916" y="1040892"/>
                    <a:pt x="488154" y="1040701"/>
                    <a:pt x="489488" y="1040321"/>
                  </a:cubicBezTo>
                  <a:cubicBezTo>
                    <a:pt x="497965" y="1037939"/>
                    <a:pt x="503013" y="1029176"/>
                    <a:pt x="500632" y="1020699"/>
                  </a:cubicBezTo>
                  <a:lnTo>
                    <a:pt x="400714" y="658844"/>
                  </a:lnTo>
                  <a:lnTo>
                    <a:pt x="465961" y="835343"/>
                  </a:lnTo>
                  <a:cubicBezTo>
                    <a:pt x="468437" y="841915"/>
                    <a:pt x="474724" y="845915"/>
                    <a:pt x="481296" y="845725"/>
                  </a:cubicBezTo>
                  <a:cubicBezTo>
                    <a:pt x="483011" y="845725"/>
                    <a:pt x="484725" y="845344"/>
                    <a:pt x="486439" y="844677"/>
                  </a:cubicBezTo>
                  <a:cubicBezTo>
                    <a:pt x="494726" y="841629"/>
                    <a:pt x="498917" y="832485"/>
                    <a:pt x="495869" y="824198"/>
                  </a:cubicBezTo>
                  <a:lnTo>
                    <a:pt x="423289" y="627888"/>
                  </a:lnTo>
                  <a:lnTo>
                    <a:pt x="490250" y="790384"/>
                  </a:lnTo>
                  <a:cubicBezTo>
                    <a:pt x="492822" y="796671"/>
                    <a:pt x="499013" y="800386"/>
                    <a:pt x="505394" y="800291"/>
                  </a:cubicBezTo>
                  <a:cubicBezTo>
                    <a:pt x="507299" y="800195"/>
                    <a:pt x="509204" y="799814"/>
                    <a:pt x="511109" y="799148"/>
                  </a:cubicBezTo>
                  <a:cubicBezTo>
                    <a:pt x="519396" y="795718"/>
                    <a:pt x="523301" y="786384"/>
                    <a:pt x="519968" y="778288"/>
                  </a:cubicBezTo>
                  <a:close/>
                  <a:moveTo>
                    <a:pt x="223740" y="560260"/>
                  </a:moveTo>
                  <a:lnTo>
                    <a:pt x="225931" y="511588"/>
                  </a:lnTo>
                  <a:lnTo>
                    <a:pt x="229550" y="492252"/>
                  </a:lnTo>
                  <a:cubicBezTo>
                    <a:pt x="226883" y="514636"/>
                    <a:pt x="225073" y="537401"/>
                    <a:pt x="223740" y="5602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1" name="Google Shape;2321;p17"/>
            <p:cNvSpPr/>
            <p:nvPr/>
          </p:nvSpPr>
          <p:spPr>
            <a:xfrm>
              <a:off x="7090950" y="5340926"/>
              <a:ext cx="192828" cy="385132"/>
            </a:xfrm>
            <a:custGeom>
              <a:avLst/>
              <a:gdLst/>
              <a:ahLst/>
              <a:cxnLst/>
              <a:rect l="l" t="t" r="r" b="b"/>
              <a:pathLst>
                <a:path w="521156" h="1040897" extrusionOk="0">
                  <a:moveTo>
                    <a:pt x="519968" y="778288"/>
                  </a:moveTo>
                  <a:lnTo>
                    <a:pt x="380331" y="439293"/>
                  </a:lnTo>
                  <a:cubicBezTo>
                    <a:pt x="407668" y="412242"/>
                    <a:pt x="424432" y="374714"/>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8" y="420910"/>
                    <a:pt x="186212" y="446532"/>
                  </a:cubicBezTo>
                  <a:cubicBezTo>
                    <a:pt x="161542" y="498348"/>
                    <a:pt x="136110" y="549497"/>
                    <a:pt x="110679" y="599123"/>
                  </a:cubicBezTo>
                  <a:cubicBezTo>
                    <a:pt x="73531" y="671513"/>
                    <a:pt x="35145" y="746474"/>
                    <a:pt x="1331" y="823722"/>
                  </a:cubicBezTo>
                  <a:cubicBezTo>
                    <a:pt x="-2193" y="831818"/>
                    <a:pt x="1522" y="841248"/>
                    <a:pt x="9619"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7" y="902970"/>
                  </a:cubicBezTo>
                  <a:cubicBezTo>
                    <a:pt x="147731" y="902780"/>
                    <a:pt x="154303" y="897446"/>
                    <a:pt x="155636" y="889921"/>
                  </a:cubicBezTo>
                  <a:lnTo>
                    <a:pt x="183735" y="738759"/>
                  </a:lnTo>
                  <a:lnTo>
                    <a:pt x="173067" y="973741"/>
                  </a:lnTo>
                  <a:cubicBezTo>
                    <a:pt x="172687"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9" y="731901"/>
                  </a:cubicBezTo>
                  <a:cubicBezTo>
                    <a:pt x="218883" y="776764"/>
                    <a:pt x="218597" y="821055"/>
                    <a:pt x="216787" y="863822"/>
                  </a:cubicBezTo>
                  <a:cubicBezTo>
                    <a:pt x="216406" y="872681"/>
                    <a:pt x="223264" y="880110"/>
                    <a:pt x="232027" y="880396"/>
                  </a:cubicBezTo>
                  <a:cubicBezTo>
                    <a:pt x="232408" y="880396"/>
                    <a:pt x="232694" y="880396"/>
                    <a:pt x="233075" y="880396"/>
                  </a:cubicBezTo>
                  <a:cubicBezTo>
                    <a:pt x="241361" y="880205"/>
                    <a:pt x="248220"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4"/>
                    <a:pt x="286796" y="961930"/>
                    <a:pt x="286796"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608" y="561975"/>
                  </a:lnTo>
                  <a:cubicBezTo>
                    <a:pt x="316895" y="610267"/>
                    <a:pt x="321752" y="663893"/>
                    <a:pt x="325753" y="709708"/>
                  </a:cubicBezTo>
                  <a:cubicBezTo>
                    <a:pt x="328325" y="739807"/>
                    <a:pt x="330801" y="768191"/>
                    <a:pt x="334421" y="790385"/>
                  </a:cubicBezTo>
                  <a:cubicBezTo>
                    <a:pt x="335850" y="799148"/>
                    <a:pt x="344231" y="805244"/>
                    <a:pt x="352709" y="803529"/>
                  </a:cubicBezTo>
                  <a:cubicBezTo>
                    <a:pt x="361377" y="802100"/>
                    <a:pt x="367282" y="793909"/>
                    <a:pt x="365949" y="785241"/>
                  </a:cubicBezTo>
                  <a:cubicBezTo>
                    <a:pt x="365758" y="783812"/>
                    <a:pt x="365568" y="782193"/>
                    <a:pt x="365282" y="780669"/>
                  </a:cubicBezTo>
                  <a:lnTo>
                    <a:pt x="408144" y="961358"/>
                  </a:lnTo>
                  <a:cubicBezTo>
                    <a:pt x="409954" y="968883"/>
                    <a:pt x="416717" y="973836"/>
                    <a:pt x="424051" y="973646"/>
                  </a:cubicBezTo>
                  <a:cubicBezTo>
                    <a:pt x="425194" y="973646"/>
                    <a:pt x="426242" y="973455"/>
                    <a:pt x="427385" y="973265"/>
                  </a:cubicBezTo>
                  <a:cubicBezTo>
                    <a:pt x="435957" y="971264"/>
                    <a:pt x="441291" y="962597"/>
                    <a:pt x="439196" y="954024"/>
                  </a:cubicBezTo>
                  <a:lnTo>
                    <a:pt x="378426" y="697992"/>
                  </a:lnTo>
                  <a:lnTo>
                    <a:pt x="469866" y="1029176"/>
                  </a:lnTo>
                  <a:cubicBezTo>
                    <a:pt x="471867" y="1036320"/>
                    <a:pt x="478439" y="1041083"/>
                    <a:pt x="485583" y="1040892"/>
                  </a:cubicBezTo>
                  <a:cubicBezTo>
                    <a:pt x="486916" y="1040892"/>
                    <a:pt x="488154" y="1040702"/>
                    <a:pt x="489488" y="1040321"/>
                  </a:cubicBezTo>
                  <a:cubicBezTo>
                    <a:pt x="497966" y="1037939"/>
                    <a:pt x="503013" y="1029176"/>
                    <a:pt x="500632" y="1020699"/>
                  </a:cubicBezTo>
                  <a:lnTo>
                    <a:pt x="400715" y="658844"/>
                  </a:lnTo>
                  <a:lnTo>
                    <a:pt x="465961" y="835343"/>
                  </a:lnTo>
                  <a:cubicBezTo>
                    <a:pt x="468438" y="841915"/>
                    <a:pt x="474724" y="845915"/>
                    <a:pt x="481297" y="845725"/>
                  </a:cubicBezTo>
                  <a:cubicBezTo>
                    <a:pt x="483011" y="845725"/>
                    <a:pt x="484726" y="845344"/>
                    <a:pt x="486439" y="844677"/>
                  </a:cubicBezTo>
                  <a:cubicBezTo>
                    <a:pt x="494726" y="841629"/>
                    <a:pt x="498918" y="832485"/>
                    <a:pt x="495869" y="824198"/>
                  </a:cubicBezTo>
                  <a:lnTo>
                    <a:pt x="423289" y="627888"/>
                  </a:lnTo>
                  <a:lnTo>
                    <a:pt x="490250" y="790385"/>
                  </a:lnTo>
                  <a:cubicBezTo>
                    <a:pt x="492822" y="796671"/>
                    <a:pt x="499013" y="800481"/>
                    <a:pt x="505394" y="800290"/>
                  </a:cubicBezTo>
                  <a:cubicBezTo>
                    <a:pt x="507300" y="800195"/>
                    <a:pt x="509204" y="799814"/>
                    <a:pt x="511110" y="799148"/>
                  </a:cubicBezTo>
                  <a:cubicBezTo>
                    <a:pt x="519397" y="795719"/>
                    <a:pt x="523301" y="786384"/>
                    <a:pt x="519968" y="778288"/>
                  </a:cubicBezTo>
                  <a:close/>
                  <a:moveTo>
                    <a:pt x="223740" y="560261"/>
                  </a:moveTo>
                  <a:lnTo>
                    <a:pt x="225931" y="511588"/>
                  </a:lnTo>
                  <a:lnTo>
                    <a:pt x="229550" y="492252"/>
                  </a:lnTo>
                  <a:cubicBezTo>
                    <a:pt x="226884" y="514636"/>
                    <a:pt x="225074" y="537401"/>
                    <a:pt x="223740" y="56026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2" name="Google Shape;2322;p17"/>
            <p:cNvSpPr/>
            <p:nvPr/>
          </p:nvSpPr>
          <p:spPr>
            <a:xfrm>
              <a:off x="7310584" y="5352409"/>
              <a:ext cx="192779" cy="385132"/>
            </a:xfrm>
            <a:custGeom>
              <a:avLst/>
              <a:gdLst/>
              <a:ahLst/>
              <a:cxnLst/>
              <a:rect l="l" t="t" r="r" b="b"/>
              <a:pathLst>
                <a:path w="521024" h="1040897" extrusionOk="0">
                  <a:moveTo>
                    <a:pt x="9956" y="799147"/>
                  </a:moveTo>
                  <a:cubicBezTo>
                    <a:pt x="11861" y="799910"/>
                    <a:pt x="13766" y="800290"/>
                    <a:pt x="15671" y="800290"/>
                  </a:cubicBezTo>
                  <a:cubicBezTo>
                    <a:pt x="22052" y="800481"/>
                    <a:pt x="28244" y="796671"/>
                    <a:pt x="30815" y="790385"/>
                  </a:cubicBezTo>
                  <a:lnTo>
                    <a:pt x="97776" y="627888"/>
                  </a:lnTo>
                  <a:lnTo>
                    <a:pt x="25196" y="824198"/>
                  </a:lnTo>
                  <a:cubicBezTo>
                    <a:pt x="22148" y="832485"/>
                    <a:pt x="26339" y="841629"/>
                    <a:pt x="34626" y="844677"/>
                  </a:cubicBezTo>
                  <a:cubicBezTo>
                    <a:pt x="36340" y="845344"/>
                    <a:pt x="38054" y="845630"/>
                    <a:pt x="39769" y="845725"/>
                  </a:cubicBezTo>
                  <a:cubicBezTo>
                    <a:pt x="46436" y="845915"/>
                    <a:pt x="52723" y="841915"/>
                    <a:pt x="55104" y="835343"/>
                  </a:cubicBezTo>
                  <a:lnTo>
                    <a:pt x="120351" y="658844"/>
                  </a:lnTo>
                  <a:lnTo>
                    <a:pt x="20433" y="1020699"/>
                  </a:lnTo>
                  <a:cubicBezTo>
                    <a:pt x="18052" y="1029176"/>
                    <a:pt x="23100" y="1037939"/>
                    <a:pt x="31577" y="1040321"/>
                  </a:cubicBezTo>
                  <a:cubicBezTo>
                    <a:pt x="32911" y="1040606"/>
                    <a:pt x="34149" y="1040797"/>
                    <a:pt x="35483" y="1040892"/>
                  </a:cubicBezTo>
                  <a:cubicBezTo>
                    <a:pt x="42627" y="1041082"/>
                    <a:pt x="49294" y="1036415"/>
                    <a:pt x="51199" y="1029176"/>
                  </a:cubicBezTo>
                  <a:lnTo>
                    <a:pt x="142639" y="697992"/>
                  </a:lnTo>
                  <a:lnTo>
                    <a:pt x="81869" y="954024"/>
                  </a:lnTo>
                  <a:cubicBezTo>
                    <a:pt x="79869" y="962597"/>
                    <a:pt x="85108" y="971169"/>
                    <a:pt x="93680" y="973264"/>
                  </a:cubicBezTo>
                  <a:cubicBezTo>
                    <a:pt x="94823" y="973455"/>
                    <a:pt x="95871" y="973646"/>
                    <a:pt x="97014" y="973646"/>
                  </a:cubicBezTo>
                  <a:cubicBezTo>
                    <a:pt x="104348" y="973836"/>
                    <a:pt x="111111" y="968883"/>
                    <a:pt x="112921" y="961358"/>
                  </a:cubicBezTo>
                  <a:lnTo>
                    <a:pt x="155784" y="780669"/>
                  </a:lnTo>
                  <a:cubicBezTo>
                    <a:pt x="155593" y="782098"/>
                    <a:pt x="155402" y="783812"/>
                    <a:pt x="155117" y="785241"/>
                  </a:cubicBezTo>
                  <a:cubicBezTo>
                    <a:pt x="153688" y="793909"/>
                    <a:pt x="159594" y="802196"/>
                    <a:pt x="168356" y="803529"/>
                  </a:cubicBezTo>
                  <a:cubicBezTo>
                    <a:pt x="176834" y="805244"/>
                    <a:pt x="185216" y="799052"/>
                    <a:pt x="186644" y="790385"/>
                  </a:cubicBezTo>
                  <a:cubicBezTo>
                    <a:pt x="190264" y="768191"/>
                    <a:pt x="192740" y="739807"/>
                    <a:pt x="195312" y="709708"/>
                  </a:cubicBezTo>
                  <a:cubicBezTo>
                    <a:pt x="199313" y="663893"/>
                    <a:pt x="204170" y="610172"/>
                    <a:pt x="214457" y="561975"/>
                  </a:cubicBezTo>
                  <a:lnTo>
                    <a:pt x="189597" y="841724"/>
                  </a:lnTo>
                  <a:cubicBezTo>
                    <a:pt x="188835" y="850487"/>
                    <a:pt x="195312" y="858298"/>
                    <a:pt x="204075" y="859060"/>
                  </a:cubicBezTo>
                  <a:cubicBezTo>
                    <a:pt x="204456" y="859155"/>
                    <a:pt x="204742" y="859155"/>
                    <a:pt x="205123" y="859155"/>
                  </a:cubicBezTo>
                  <a:cubicBezTo>
                    <a:pt x="213505" y="859346"/>
                    <a:pt x="220649" y="853059"/>
                    <a:pt x="221411" y="844582"/>
                  </a:cubicBezTo>
                  <a:lnTo>
                    <a:pt x="234174" y="700945"/>
                  </a:lnTo>
                  <a:lnTo>
                    <a:pt x="234269" y="953357"/>
                  </a:lnTo>
                  <a:cubicBezTo>
                    <a:pt x="234269" y="962025"/>
                    <a:pt x="241223" y="969073"/>
                    <a:pt x="249795" y="969264"/>
                  </a:cubicBezTo>
                  <a:cubicBezTo>
                    <a:pt x="249890" y="969264"/>
                    <a:pt x="250081" y="969264"/>
                    <a:pt x="250176" y="969264"/>
                  </a:cubicBezTo>
                  <a:cubicBezTo>
                    <a:pt x="259035" y="969264"/>
                    <a:pt x="266178" y="962120"/>
                    <a:pt x="266178" y="953262"/>
                  </a:cubicBezTo>
                  <a:lnTo>
                    <a:pt x="266083" y="571214"/>
                  </a:lnTo>
                  <a:cubicBezTo>
                    <a:pt x="269036" y="624364"/>
                    <a:pt x="269702" y="678656"/>
                    <a:pt x="270084" y="732091"/>
                  </a:cubicBezTo>
                  <a:cubicBezTo>
                    <a:pt x="270369" y="777335"/>
                    <a:pt x="270655" y="822007"/>
                    <a:pt x="272465" y="865156"/>
                  </a:cubicBezTo>
                  <a:cubicBezTo>
                    <a:pt x="272846" y="873633"/>
                    <a:pt x="279704" y="880205"/>
                    <a:pt x="287990" y="880396"/>
                  </a:cubicBezTo>
                  <a:cubicBezTo>
                    <a:pt x="288371" y="880396"/>
                    <a:pt x="288752" y="880396"/>
                    <a:pt x="289038" y="880396"/>
                  </a:cubicBezTo>
                  <a:cubicBezTo>
                    <a:pt x="297896" y="880015"/>
                    <a:pt x="304659" y="872585"/>
                    <a:pt x="304278" y="863822"/>
                  </a:cubicBezTo>
                  <a:cubicBezTo>
                    <a:pt x="302469" y="821055"/>
                    <a:pt x="302183" y="776669"/>
                    <a:pt x="301897" y="731901"/>
                  </a:cubicBezTo>
                  <a:cubicBezTo>
                    <a:pt x="301611" y="693325"/>
                    <a:pt x="301040" y="654368"/>
                    <a:pt x="299802" y="615601"/>
                  </a:cubicBezTo>
                  <a:lnTo>
                    <a:pt x="316089" y="975170"/>
                  </a:lnTo>
                  <a:cubicBezTo>
                    <a:pt x="316470" y="983552"/>
                    <a:pt x="323328" y="990219"/>
                    <a:pt x="331615" y="990410"/>
                  </a:cubicBezTo>
                  <a:cubicBezTo>
                    <a:pt x="331996" y="990410"/>
                    <a:pt x="332377" y="990410"/>
                    <a:pt x="332758" y="990410"/>
                  </a:cubicBezTo>
                  <a:cubicBezTo>
                    <a:pt x="341521" y="990029"/>
                    <a:pt x="348379" y="982504"/>
                    <a:pt x="347998" y="973741"/>
                  </a:cubicBezTo>
                  <a:lnTo>
                    <a:pt x="337330" y="738759"/>
                  </a:lnTo>
                  <a:lnTo>
                    <a:pt x="365429" y="889921"/>
                  </a:lnTo>
                  <a:cubicBezTo>
                    <a:pt x="366857" y="897446"/>
                    <a:pt x="373334" y="902780"/>
                    <a:pt x="380669" y="902970"/>
                  </a:cubicBezTo>
                  <a:cubicBezTo>
                    <a:pt x="381812" y="902970"/>
                    <a:pt x="382859" y="902875"/>
                    <a:pt x="384002" y="902684"/>
                  </a:cubicBezTo>
                  <a:cubicBezTo>
                    <a:pt x="392670" y="901065"/>
                    <a:pt x="398385" y="892778"/>
                    <a:pt x="396766" y="884015"/>
                  </a:cubicBezTo>
                  <a:lnTo>
                    <a:pt x="349332" y="628840"/>
                  </a:lnTo>
                  <a:lnTo>
                    <a:pt x="427913" y="884111"/>
                  </a:lnTo>
                  <a:cubicBezTo>
                    <a:pt x="430008" y="890873"/>
                    <a:pt x="436104" y="895255"/>
                    <a:pt x="442772" y="895350"/>
                  </a:cubicBezTo>
                  <a:cubicBezTo>
                    <a:pt x="444486" y="895350"/>
                    <a:pt x="446201" y="895160"/>
                    <a:pt x="447820" y="894683"/>
                  </a:cubicBezTo>
                  <a:cubicBezTo>
                    <a:pt x="456297" y="892112"/>
                    <a:pt x="460964" y="883158"/>
                    <a:pt x="458392" y="874776"/>
                  </a:cubicBezTo>
                  <a:lnTo>
                    <a:pt x="371906" y="593884"/>
                  </a:lnTo>
                  <a:cubicBezTo>
                    <a:pt x="375239" y="600456"/>
                    <a:pt x="378573" y="607219"/>
                    <a:pt x="381907" y="613696"/>
                  </a:cubicBezTo>
                  <a:cubicBezTo>
                    <a:pt x="418864" y="685705"/>
                    <a:pt x="457059" y="760190"/>
                    <a:pt x="490397" y="836581"/>
                  </a:cubicBezTo>
                  <a:cubicBezTo>
                    <a:pt x="493921" y="844582"/>
                    <a:pt x="503255" y="848297"/>
                    <a:pt x="511447" y="844772"/>
                  </a:cubicBezTo>
                  <a:cubicBezTo>
                    <a:pt x="519543" y="841248"/>
                    <a:pt x="523163" y="831818"/>
                    <a:pt x="519733" y="823722"/>
                  </a:cubicBezTo>
                  <a:cubicBezTo>
                    <a:pt x="486015" y="746474"/>
                    <a:pt x="447534" y="671513"/>
                    <a:pt x="410387" y="599122"/>
                  </a:cubicBezTo>
                  <a:cubicBezTo>
                    <a:pt x="384955" y="549497"/>
                    <a:pt x="359428" y="498348"/>
                    <a:pt x="334853" y="446532"/>
                  </a:cubicBezTo>
                  <a:cubicBezTo>
                    <a:pt x="365048" y="420910"/>
                    <a:pt x="384955" y="383381"/>
                    <a:pt x="386098" y="340614"/>
                  </a:cubicBezTo>
                  <a:cubicBezTo>
                    <a:pt x="387908" y="268796"/>
                    <a:pt x="336759" y="208407"/>
                    <a:pt x="268274" y="195643"/>
                  </a:cubicBezTo>
                  <a:lnTo>
                    <a:pt x="268750" y="16002"/>
                  </a:lnTo>
                  <a:cubicBezTo>
                    <a:pt x="268750" y="7144"/>
                    <a:pt x="261892" y="95"/>
                    <a:pt x="252843" y="0"/>
                  </a:cubicBezTo>
                  <a:cubicBezTo>
                    <a:pt x="243985" y="0"/>
                    <a:pt x="236841" y="7144"/>
                    <a:pt x="236841" y="15907"/>
                  </a:cubicBezTo>
                  <a:lnTo>
                    <a:pt x="236365" y="193453"/>
                  </a:lnTo>
                  <a:cubicBezTo>
                    <a:pt x="160927" y="196405"/>
                    <a:pt x="99681" y="256794"/>
                    <a:pt x="97681" y="333280"/>
                  </a:cubicBezTo>
                  <a:cubicBezTo>
                    <a:pt x="96633" y="374713"/>
                    <a:pt x="113397" y="412242"/>
                    <a:pt x="140734" y="439293"/>
                  </a:cubicBezTo>
                  <a:lnTo>
                    <a:pt x="1097" y="778288"/>
                  </a:lnTo>
                  <a:cubicBezTo>
                    <a:pt x="-2046" y="786479"/>
                    <a:pt x="1764" y="795814"/>
                    <a:pt x="9956" y="799147"/>
                  </a:cubicBezTo>
                  <a:close/>
                  <a:moveTo>
                    <a:pt x="291705" y="492347"/>
                  </a:moveTo>
                  <a:lnTo>
                    <a:pt x="295325" y="511683"/>
                  </a:lnTo>
                  <a:lnTo>
                    <a:pt x="297515" y="560356"/>
                  </a:lnTo>
                  <a:cubicBezTo>
                    <a:pt x="296087" y="537401"/>
                    <a:pt x="294277" y="514731"/>
                    <a:pt x="291705" y="4923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3" name="Google Shape;2323;p17"/>
            <p:cNvSpPr/>
            <p:nvPr/>
          </p:nvSpPr>
          <p:spPr>
            <a:xfrm>
              <a:off x="7547825" y="5363407"/>
              <a:ext cx="192779" cy="385132"/>
            </a:xfrm>
            <a:custGeom>
              <a:avLst/>
              <a:gdLst/>
              <a:ahLst/>
              <a:cxnLst/>
              <a:rect l="l" t="t" r="r" b="b"/>
              <a:pathLst>
                <a:path w="521024" h="1040897" extrusionOk="0">
                  <a:moveTo>
                    <a:pt x="9956" y="799147"/>
                  </a:moveTo>
                  <a:cubicBezTo>
                    <a:pt x="11861" y="799910"/>
                    <a:pt x="13766" y="800290"/>
                    <a:pt x="15671" y="800290"/>
                  </a:cubicBezTo>
                  <a:cubicBezTo>
                    <a:pt x="22052" y="800481"/>
                    <a:pt x="28244" y="796671"/>
                    <a:pt x="30815" y="790385"/>
                  </a:cubicBezTo>
                  <a:lnTo>
                    <a:pt x="97776" y="627888"/>
                  </a:lnTo>
                  <a:lnTo>
                    <a:pt x="25196" y="824198"/>
                  </a:lnTo>
                  <a:cubicBezTo>
                    <a:pt x="22148" y="832485"/>
                    <a:pt x="26339" y="841629"/>
                    <a:pt x="34626" y="844677"/>
                  </a:cubicBezTo>
                  <a:cubicBezTo>
                    <a:pt x="36340" y="845344"/>
                    <a:pt x="38054" y="845630"/>
                    <a:pt x="39769" y="845725"/>
                  </a:cubicBezTo>
                  <a:cubicBezTo>
                    <a:pt x="46436" y="845915"/>
                    <a:pt x="52723" y="841915"/>
                    <a:pt x="55104" y="835343"/>
                  </a:cubicBezTo>
                  <a:lnTo>
                    <a:pt x="120351" y="658844"/>
                  </a:lnTo>
                  <a:lnTo>
                    <a:pt x="20433" y="1020699"/>
                  </a:lnTo>
                  <a:cubicBezTo>
                    <a:pt x="18052" y="1029176"/>
                    <a:pt x="23100" y="1037939"/>
                    <a:pt x="31577" y="1040321"/>
                  </a:cubicBezTo>
                  <a:cubicBezTo>
                    <a:pt x="32911" y="1040606"/>
                    <a:pt x="34149" y="1040797"/>
                    <a:pt x="35483" y="1040892"/>
                  </a:cubicBezTo>
                  <a:cubicBezTo>
                    <a:pt x="42627" y="1041082"/>
                    <a:pt x="49294" y="1036415"/>
                    <a:pt x="51199" y="1029176"/>
                  </a:cubicBezTo>
                  <a:lnTo>
                    <a:pt x="142639" y="697992"/>
                  </a:lnTo>
                  <a:lnTo>
                    <a:pt x="81869" y="954024"/>
                  </a:lnTo>
                  <a:cubicBezTo>
                    <a:pt x="79869" y="962597"/>
                    <a:pt x="85108" y="971169"/>
                    <a:pt x="93680" y="973264"/>
                  </a:cubicBezTo>
                  <a:cubicBezTo>
                    <a:pt x="94823" y="973455"/>
                    <a:pt x="95871" y="973646"/>
                    <a:pt x="97014" y="973646"/>
                  </a:cubicBezTo>
                  <a:cubicBezTo>
                    <a:pt x="104348" y="973836"/>
                    <a:pt x="111111" y="968883"/>
                    <a:pt x="112921" y="961358"/>
                  </a:cubicBezTo>
                  <a:lnTo>
                    <a:pt x="155784" y="780669"/>
                  </a:lnTo>
                  <a:cubicBezTo>
                    <a:pt x="155593" y="782098"/>
                    <a:pt x="155402" y="783812"/>
                    <a:pt x="155117" y="785241"/>
                  </a:cubicBezTo>
                  <a:cubicBezTo>
                    <a:pt x="153688" y="793909"/>
                    <a:pt x="159594" y="802196"/>
                    <a:pt x="168356" y="803529"/>
                  </a:cubicBezTo>
                  <a:cubicBezTo>
                    <a:pt x="176834" y="805244"/>
                    <a:pt x="185216" y="799052"/>
                    <a:pt x="186644" y="790385"/>
                  </a:cubicBezTo>
                  <a:cubicBezTo>
                    <a:pt x="190264" y="768191"/>
                    <a:pt x="192740" y="739807"/>
                    <a:pt x="195312" y="709708"/>
                  </a:cubicBezTo>
                  <a:cubicBezTo>
                    <a:pt x="199313" y="663893"/>
                    <a:pt x="204170" y="610172"/>
                    <a:pt x="214457" y="561975"/>
                  </a:cubicBezTo>
                  <a:lnTo>
                    <a:pt x="189597" y="841724"/>
                  </a:lnTo>
                  <a:cubicBezTo>
                    <a:pt x="188835" y="850487"/>
                    <a:pt x="195312" y="858298"/>
                    <a:pt x="204075" y="859060"/>
                  </a:cubicBezTo>
                  <a:cubicBezTo>
                    <a:pt x="204456" y="859155"/>
                    <a:pt x="204742" y="859155"/>
                    <a:pt x="205123" y="859155"/>
                  </a:cubicBezTo>
                  <a:cubicBezTo>
                    <a:pt x="213505" y="859346"/>
                    <a:pt x="220649" y="853059"/>
                    <a:pt x="221411" y="844582"/>
                  </a:cubicBezTo>
                  <a:lnTo>
                    <a:pt x="234174" y="700945"/>
                  </a:lnTo>
                  <a:lnTo>
                    <a:pt x="234269" y="953357"/>
                  </a:lnTo>
                  <a:cubicBezTo>
                    <a:pt x="234269" y="962025"/>
                    <a:pt x="241223" y="969073"/>
                    <a:pt x="249795" y="969264"/>
                  </a:cubicBezTo>
                  <a:cubicBezTo>
                    <a:pt x="249890" y="969264"/>
                    <a:pt x="250081" y="969264"/>
                    <a:pt x="250176" y="969264"/>
                  </a:cubicBezTo>
                  <a:cubicBezTo>
                    <a:pt x="259035" y="969264"/>
                    <a:pt x="266178" y="962120"/>
                    <a:pt x="266178" y="953262"/>
                  </a:cubicBezTo>
                  <a:lnTo>
                    <a:pt x="266083" y="571214"/>
                  </a:lnTo>
                  <a:cubicBezTo>
                    <a:pt x="269036" y="624364"/>
                    <a:pt x="269702" y="678656"/>
                    <a:pt x="270084" y="732091"/>
                  </a:cubicBezTo>
                  <a:cubicBezTo>
                    <a:pt x="270369" y="777335"/>
                    <a:pt x="270655" y="822007"/>
                    <a:pt x="272465" y="865156"/>
                  </a:cubicBezTo>
                  <a:cubicBezTo>
                    <a:pt x="272846" y="873633"/>
                    <a:pt x="279704" y="880205"/>
                    <a:pt x="287990" y="880396"/>
                  </a:cubicBezTo>
                  <a:cubicBezTo>
                    <a:pt x="288371" y="880396"/>
                    <a:pt x="288752" y="880396"/>
                    <a:pt x="289038" y="880396"/>
                  </a:cubicBezTo>
                  <a:cubicBezTo>
                    <a:pt x="297896" y="880015"/>
                    <a:pt x="304659" y="872585"/>
                    <a:pt x="304278" y="863822"/>
                  </a:cubicBezTo>
                  <a:cubicBezTo>
                    <a:pt x="302469" y="821055"/>
                    <a:pt x="302183" y="776669"/>
                    <a:pt x="301897" y="731901"/>
                  </a:cubicBezTo>
                  <a:cubicBezTo>
                    <a:pt x="301611" y="693325"/>
                    <a:pt x="301040" y="654368"/>
                    <a:pt x="299802" y="615601"/>
                  </a:cubicBezTo>
                  <a:lnTo>
                    <a:pt x="316089" y="975170"/>
                  </a:lnTo>
                  <a:cubicBezTo>
                    <a:pt x="316470" y="983552"/>
                    <a:pt x="323328" y="990219"/>
                    <a:pt x="331615" y="990410"/>
                  </a:cubicBezTo>
                  <a:cubicBezTo>
                    <a:pt x="331996" y="990410"/>
                    <a:pt x="332377" y="990410"/>
                    <a:pt x="332758" y="990410"/>
                  </a:cubicBezTo>
                  <a:cubicBezTo>
                    <a:pt x="341521" y="990029"/>
                    <a:pt x="348379" y="982504"/>
                    <a:pt x="347998" y="973741"/>
                  </a:cubicBezTo>
                  <a:lnTo>
                    <a:pt x="337330" y="738759"/>
                  </a:lnTo>
                  <a:lnTo>
                    <a:pt x="365429" y="889921"/>
                  </a:lnTo>
                  <a:cubicBezTo>
                    <a:pt x="366857" y="897446"/>
                    <a:pt x="373334" y="902780"/>
                    <a:pt x="380669" y="902970"/>
                  </a:cubicBezTo>
                  <a:cubicBezTo>
                    <a:pt x="381812" y="902970"/>
                    <a:pt x="382859" y="902875"/>
                    <a:pt x="384002" y="902684"/>
                  </a:cubicBezTo>
                  <a:cubicBezTo>
                    <a:pt x="392670" y="901065"/>
                    <a:pt x="398385" y="892778"/>
                    <a:pt x="396766" y="884015"/>
                  </a:cubicBezTo>
                  <a:lnTo>
                    <a:pt x="349332" y="628840"/>
                  </a:lnTo>
                  <a:lnTo>
                    <a:pt x="427913" y="884111"/>
                  </a:lnTo>
                  <a:cubicBezTo>
                    <a:pt x="430008" y="890873"/>
                    <a:pt x="436104" y="895255"/>
                    <a:pt x="442772" y="895350"/>
                  </a:cubicBezTo>
                  <a:cubicBezTo>
                    <a:pt x="444486" y="895350"/>
                    <a:pt x="446201" y="895160"/>
                    <a:pt x="447820" y="894683"/>
                  </a:cubicBezTo>
                  <a:cubicBezTo>
                    <a:pt x="456297" y="892112"/>
                    <a:pt x="460964" y="883158"/>
                    <a:pt x="458392" y="874776"/>
                  </a:cubicBezTo>
                  <a:lnTo>
                    <a:pt x="371906" y="593884"/>
                  </a:lnTo>
                  <a:cubicBezTo>
                    <a:pt x="375239" y="600456"/>
                    <a:pt x="378573" y="607219"/>
                    <a:pt x="381907" y="613696"/>
                  </a:cubicBezTo>
                  <a:cubicBezTo>
                    <a:pt x="418864" y="685705"/>
                    <a:pt x="457059" y="760190"/>
                    <a:pt x="490397" y="836581"/>
                  </a:cubicBezTo>
                  <a:cubicBezTo>
                    <a:pt x="493921" y="844582"/>
                    <a:pt x="503255" y="848297"/>
                    <a:pt x="511447" y="844772"/>
                  </a:cubicBezTo>
                  <a:cubicBezTo>
                    <a:pt x="519543" y="841248"/>
                    <a:pt x="523163" y="831818"/>
                    <a:pt x="519733" y="823722"/>
                  </a:cubicBezTo>
                  <a:cubicBezTo>
                    <a:pt x="486015" y="746474"/>
                    <a:pt x="447534" y="671513"/>
                    <a:pt x="410387" y="599122"/>
                  </a:cubicBezTo>
                  <a:cubicBezTo>
                    <a:pt x="384955" y="549497"/>
                    <a:pt x="359428" y="498348"/>
                    <a:pt x="334853" y="446532"/>
                  </a:cubicBezTo>
                  <a:cubicBezTo>
                    <a:pt x="365048" y="420910"/>
                    <a:pt x="384955" y="383381"/>
                    <a:pt x="386098" y="340614"/>
                  </a:cubicBezTo>
                  <a:cubicBezTo>
                    <a:pt x="387908" y="268796"/>
                    <a:pt x="336759" y="208407"/>
                    <a:pt x="268274" y="195643"/>
                  </a:cubicBezTo>
                  <a:lnTo>
                    <a:pt x="268750" y="16002"/>
                  </a:lnTo>
                  <a:cubicBezTo>
                    <a:pt x="268750" y="7144"/>
                    <a:pt x="261892" y="95"/>
                    <a:pt x="252843" y="0"/>
                  </a:cubicBezTo>
                  <a:cubicBezTo>
                    <a:pt x="243985" y="0"/>
                    <a:pt x="236841" y="7144"/>
                    <a:pt x="236841" y="15907"/>
                  </a:cubicBezTo>
                  <a:lnTo>
                    <a:pt x="236365" y="193453"/>
                  </a:lnTo>
                  <a:cubicBezTo>
                    <a:pt x="160927" y="196405"/>
                    <a:pt x="99681" y="256794"/>
                    <a:pt x="97681" y="333280"/>
                  </a:cubicBezTo>
                  <a:cubicBezTo>
                    <a:pt x="96633" y="374713"/>
                    <a:pt x="113397" y="412242"/>
                    <a:pt x="140734" y="439293"/>
                  </a:cubicBezTo>
                  <a:lnTo>
                    <a:pt x="1097" y="778288"/>
                  </a:lnTo>
                  <a:cubicBezTo>
                    <a:pt x="-2046" y="786479"/>
                    <a:pt x="1764" y="795814"/>
                    <a:pt x="9956" y="799147"/>
                  </a:cubicBezTo>
                  <a:close/>
                  <a:moveTo>
                    <a:pt x="291705" y="492347"/>
                  </a:moveTo>
                  <a:lnTo>
                    <a:pt x="295325" y="511683"/>
                  </a:lnTo>
                  <a:lnTo>
                    <a:pt x="297515" y="560356"/>
                  </a:lnTo>
                  <a:cubicBezTo>
                    <a:pt x="296087" y="537401"/>
                    <a:pt x="294277" y="514731"/>
                    <a:pt x="291705" y="4923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4" name="Google Shape;2324;p17"/>
            <p:cNvSpPr/>
            <p:nvPr/>
          </p:nvSpPr>
          <p:spPr>
            <a:xfrm>
              <a:off x="6288960" y="4088616"/>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5" name="Google Shape;2325;p17"/>
            <p:cNvSpPr/>
            <p:nvPr/>
          </p:nvSpPr>
          <p:spPr>
            <a:xfrm>
              <a:off x="6516315" y="4108238"/>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6" name="Google Shape;2326;p17"/>
            <p:cNvSpPr/>
            <p:nvPr/>
          </p:nvSpPr>
          <p:spPr>
            <a:xfrm>
              <a:off x="6669954" y="4147863"/>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7" name="Google Shape;2327;p17"/>
            <p:cNvSpPr/>
            <p:nvPr/>
          </p:nvSpPr>
          <p:spPr>
            <a:xfrm>
              <a:off x="6572123" y="4130918"/>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chemeClr val="accent1"/>
            </a:solidFill>
            <a:ln w="44450" cap="flat" cmpd="sng">
              <a:solidFill>
                <a:schemeClr val="accen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328" name="Google Shape;2328;p17"/>
          <p:cNvSpPr/>
          <p:nvPr/>
        </p:nvSpPr>
        <p:spPr>
          <a:xfrm flipH="1">
            <a:off x="10684731" y="4639790"/>
            <a:ext cx="550882" cy="153320"/>
          </a:xfrm>
          <a:custGeom>
            <a:avLst/>
            <a:gdLst/>
            <a:ahLst/>
            <a:cxnLst/>
            <a:rect l="l" t="t" r="r" b="b"/>
            <a:pathLst>
              <a:path w="1360202" h="378569" extrusionOk="0">
                <a:moveTo>
                  <a:pt x="443375" y="378570"/>
                </a:moveTo>
                <a:cubicBezTo>
                  <a:pt x="385559" y="378570"/>
                  <a:pt x="327742" y="375426"/>
                  <a:pt x="270497" y="368950"/>
                </a:cubicBezTo>
                <a:cubicBezTo>
                  <a:pt x="181533" y="358948"/>
                  <a:pt x="92855" y="341136"/>
                  <a:pt x="6844" y="315895"/>
                </a:cubicBezTo>
                <a:cubicBezTo>
                  <a:pt x="1796" y="314371"/>
                  <a:pt x="-1061" y="309133"/>
                  <a:pt x="368" y="304084"/>
                </a:cubicBezTo>
                <a:cubicBezTo>
                  <a:pt x="1796" y="299036"/>
                  <a:pt x="7130" y="296178"/>
                  <a:pt x="12179" y="297607"/>
                </a:cubicBezTo>
                <a:cubicBezTo>
                  <a:pt x="97142" y="322563"/>
                  <a:pt x="184772" y="340184"/>
                  <a:pt x="272592" y="349995"/>
                </a:cubicBezTo>
                <a:cubicBezTo>
                  <a:pt x="432898" y="367997"/>
                  <a:pt x="598823" y="360282"/>
                  <a:pt x="752461" y="327706"/>
                </a:cubicBezTo>
                <a:cubicBezTo>
                  <a:pt x="862570" y="304370"/>
                  <a:pt x="987443" y="277891"/>
                  <a:pt x="1127651" y="189498"/>
                </a:cubicBezTo>
                <a:cubicBezTo>
                  <a:pt x="1207566" y="139111"/>
                  <a:pt x="1280242" y="76437"/>
                  <a:pt x="1343488" y="3285"/>
                </a:cubicBezTo>
                <a:cubicBezTo>
                  <a:pt x="1346917" y="-716"/>
                  <a:pt x="1352918" y="-1097"/>
                  <a:pt x="1356918" y="2332"/>
                </a:cubicBezTo>
                <a:cubicBezTo>
                  <a:pt x="1360919" y="5761"/>
                  <a:pt x="1361300" y="11762"/>
                  <a:pt x="1357870" y="15762"/>
                </a:cubicBezTo>
                <a:cubicBezTo>
                  <a:pt x="1293291" y="90343"/>
                  <a:pt x="1219282" y="154256"/>
                  <a:pt x="1137748" y="205596"/>
                </a:cubicBezTo>
                <a:cubicBezTo>
                  <a:pt x="994682" y="295797"/>
                  <a:pt x="868000" y="322658"/>
                  <a:pt x="756367" y="346375"/>
                </a:cubicBezTo>
                <a:cubicBezTo>
                  <a:pt x="655687" y="367711"/>
                  <a:pt x="549674" y="378570"/>
                  <a:pt x="443375" y="378570"/>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29" name="Google Shape;2329;p17"/>
          <p:cNvSpPr/>
          <p:nvPr/>
        </p:nvSpPr>
        <p:spPr>
          <a:xfrm flipH="1">
            <a:off x="10687376" y="4436566"/>
            <a:ext cx="529995" cy="173895"/>
          </a:xfrm>
          <a:custGeom>
            <a:avLst/>
            <a:gdLst/>
            <a:ahLst/>
            <a:cxnLst/>
            <a:rect l="l" t="t" r="r" b="b"/>
            <a:pathLst>
              <a:path w="1308629" h="429370" extrusionOk="0">
                <a:moveTo>
                  <a:pt x="85636" y="429371"/>
                </a:moveTo>
                <a:cubicBezTo>
                  <a:pt x="60109" y="429371"/>
                  <a:pt x="34677" y="428989"/>
                  <a:pt x="9246" y="428228"/>
                </a:cubicBezTo>
                <a:cubicBezTo>
                  <a:pt x="4007" y="428037"/>
                  <a:pt x="-184" y="423655"/>
                  <a:pt x="6" y="418417"/>
                </a:cubicBezTo>
                <a:cubicBezTo>
                  <a:pt x="197" y="413273"/>
                  <a:pt x="4388" y="409178"/>
                  <a:pt x="9531" y="409178"/>
                </a:cubicBezTo>
                <a:cubicBezTo>
                  <a:pt x="9626" y="409178"/>
                  <a:pt x="9722" y="409178"/>
                  <a:pt x="9817" y="409178"/>
                </a:cubicBezTo>
                <a:cubicBezTo>
                  <a:pt x="112211" y="412226"/>
                  <a:pt x="216129" y="409082"/>
                  <a:pt x="318618" y="399843"/>
                </a:cubicBezTo>
                <a:cubicBezTo>
                  <a:pt x="431298" y="389651"/>
                  <a:pt x="547884" y="379174"/>
                  <a:pt x="692760" y="337264"/>
                </a:cubicBezTo>
                <a:cubicBezTo>
                  <a:pt x="895261" y="278780"/>
                  <a:pt x="1044899" y="192008"/>
                  <a:pt x="1134910" y="129428"/>
                </a:cubicBezTo>
                <a:cubicBezTo>
                  <a:pt x="1190155" y="91043"/>
                  <a:pt x="1243305" y="48371"/>
                  <a:pt x="1292644" y="2555"/>
                </a:cubicBezTo>
                <a:cubicBezTo>
                  <a:pt x="1296454" y="-1064"/>
                  <a:pt x="1302550" y="-778"/>
                  <a:pt x="1306074" y="3031"/>
                </a:cubicBezTo>
                <a:cubicBezTo>
                  <a:pt x="1309694" y="6937"/>
                  <a:pt x="1309408" y="12938"/>
                  <a:pt x="1305598" y="16462"/>
                </a:cubicBezTo>
                <a:cubicBezTo>
                  <a:pt x="1255592" y="62849"/>
                  <a:pt x="1201775" y="106092"/>
                  <a:pt x="1145769" y="145049"/>
                </a:cubicBezTo>
                <a:cubicBezTo>
                  <a:pt x="1054614" y="208391"/>
                  <a:pt x="902976" y="296306"/>
                  <a:pt x="698094" y="355552"/>
                </a:cubicBezTo>
                <a:cubicBezTo>
                  <a:pt x="551504" y="397938"/>
                  <a:pt x="434061" y="408511"/>
                  <a:pt x="320427" y="418798"/>
                </a:cubicBezTo>
                <a:cubicBezTo>
                  <a:pt x="242513" y="425846"/>
                  <a:pt x="163836" y="429371"/>
                  <a:pt x="85636" y="429371"/>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30" name="Google Shape;2330;p17"/>
          <p:cNvSpPr/>
          <p:nvPr/>
        </p:nvSpPr>
        <p:spPr>
          <a:xfrm flipH="1">
            <a:off x="10977917" y="4731520"/>
            <a:ext cx="97959" cy="92505"/>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31" name="Google Shape;2331;p17"/>
          <p:cNvSpPr/>
          <p:nvPr/>
        </p:nvSpPr>
        <p:spPr>
          <a:xfrm flipH="1">
            <a:off x="11164184" y="4717728"/>
            <a:ext cx="93244" cy="92756"/>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32" name="Google Shape;2332;p17"/>
          <p:cNvSpPr/>
          <p:nvPr/>
        </p:nvSpPr>
        <p:spPr>
          <a:xfrm flipH="1">
            <a:off x="10828481" y="4715719"/>
            <a:ext cx="99596" cy="9676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33" name="Google Shape;2333;p17"/>
          <p:cNvSpPr/>
          <p:nvPr/>
        </p:nvSpPr>
        <p:spPr>
          <a:xfrm flipH="1">
            <a:off x="11151140" y="4555151"/>
            <a:ext cx="91427" cy="86258"/>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34" name="Google Shape;2334;p17"/>
          <p:cNvSpPr/>
          <p:nvPr/>
        </p:nvSpPr>
        <p:spPr>
          <a:xfrm flipH="1">
            <a:off x="10968192" y="4552993"/>
            <a:ext cx="99799" cy="94436"/>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35" name="Google Shape;2335;p17"/>
          <p:cNvSpPr/>
          <p:nvPr/>
        </p:nvSpPr>
        <p:spPr>
          <a:xfrm flipH="1">
            <a:off x="10833796" y="4503982"/>
            <a:ext cx="86957" cy="86484"/>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336" name="Google Shape;2336;p17"/>
          <p:cNvGrpSpPr/>
          <p:nvPr/>
        </p:nvGrpSpPr>
        <p:grpSpPr>
          <a:xfrm flipH="1">
            <a:off x="10967483" y="3737066"/>
            <a:ext cx="274616" cy="204163"/>
            <a:chOff x="10109248" y="958732"/>
            <a:chExt cx="815126" cy="606006"/>
          </a:xfrm>
        </p:grpSpPr>
        <p:sp>
          <p:nvSpPr>
            <p:cNvPr id="2337" name="Google Shape;2337;p17"/>
            <p:cNvSpPr/>
            <p:nvPr/>
          </p:nvSpPr>
          <p:spPr>
            <a:xfrm>
              <a:off x="10112696" y="962493"/>
              <a:ext cx="808241" cy="598779"/>
            </a:xfrm>
            <a:custGeom>
              <a:avLst/>
              <a:gdLst/>
              <a:ahLst/>
              <a:cxnLst/>
              <a:rect l="l" t="t" r="r" b="b"/>
              <a:pathLst>
                <a:path w="808241" h="598779" extrusionOk="0">
                  <a:moveTo>
                    <a:pt x="5234" y="381837"/>
                  </a:moveTo>
                  <a:cubicBezTo>
                    <a:pt x="-14578" y="338307"/>
                    <a:pt x="24380" y="283539"/>
                    <a:pt x="79529" y="277347"/>
                  </a:cubicBezTo>
                  <a:cubicBezTo>
                    <a:pt x="28475" y="241724"/>
                    <a:pt x="25904" y="167715"/>
                    <a:pt x="74481" y="129710"/>
                  </a:cubicBezTo>
                  <a:cubicBezTo>
                    <a:pt x="123059" y="91705"/>
                    <a:pt x="211070" y="98754"/>
                    <a:pt x="250217" y="143807"/>
                  </a:cubicBezTo>
                  <a:cubicBezTo>
                    <a:pt x="229072" y="85323"/>
                    <a:pt x="277078" y="16172"/>
                    <a:pt x="348134" y="2456"/>
                  </a:cubicBezTo>
                  <a:cubicBezTo>
                    <a:pt x="419286" y="-11165"/>
                    <a:pt x="498439" y="33603"/>
                    <a:pt x="509869" y="93896"/>
                  </a:cubicBezTo>
                  <a:cubicBezTo>
                    <a:pt x="533777" y="58082"/>
                    <a:pt x="599499" y="48557"/>
                    <a:pt x="636361" y="75608"/>
                  </a:cubicBezTo>
                  <a:cubicBezTo>
                    <a:pt x="673223" y="102659"/>
                    <a:pt x="670651" y="158380"/>
                    <a:pt x="631408" y="182955"/>
                  </a:cubicBezTo>
                  <a:cubicBezTo>
                    <a:pt x="664174" y="136663"/>
                    <a:pt x="758281" y="136092"/>
                    <a:pt x="792000" y="181907"/>
                  </a:cubicBezTo>
                  <a:cubicBezTo>
                    <a:pt x="825718" y="227722"/>
                    <a:pt x="782475" y="297731"/>
                    <a:pt x="718371" y="301350"/>
                  </a:cubicBezTo>
                  <a:cubicBezTo>
                    <a:pt x="770473" y="293730"/>
                    <a:pt x="817526" y="343165"/>
                    <a:pt x="806668" y="386504"/>
                  </a:cubicBezTo>
                  <a:cubicBezTo>
                    <a:pt x="795809" y="429843"/>
                    <a:pt x="741708" y="459084"/>
                    <a:pt x="688844" y="460132"/>
                  </a:cubicBezTo>
                  <a:cubicBezTo>
                    <a:pt x="635980" y="461085"/>
                    <a:pt x="585783" y="438891"/>
                    <a:pt x="545778" y="409935"/>
                  </a:cubicBezTo>
                  <a:cubicBezTo>
                    <a:pt x="543397" y="457560"/>
                    <a:pt x="496058" y="500804"/>
                    <a:pt x="439670" y="506995"/>
                  </a:cubicBezTo>
                  <a:cubicBezTo>
                    <a:pt x="383282" y="513186"/>
                    <a:pt x="324227" y="481659"/>
                    <a:pt x="307177" y="436224"/>
                  </a:cubicBezTo>
                  <a:cubicBezTo>
                    <a:pt x="292699" y="477372"/>
                    <a:pt x="277459" y="519759"/>
                    <a:pt x="244979" y="553001"/>
                  </a:cubicBezTo>
                  <a:cubicBezTo>
                    <a:pt x="212498" y="586243"/>
                    <a:pt x="157920" y="608151"/>
                    <a:pt x="109152" y="594816"/>
                  </a:cubicBezTo>
                  <a:cubicBezTo>
                    <a:pt x="65718" y="582909"/>
                    <a:pt x="36476" y="542238"/>
                    <a:pt x="44382" y="504519"/>
                  </a:cubicBezTo>
                  <a:cubicBezTo>
                    <a:pt x="52764" y="464514"/>
                    <a:pt x="99818" y="439749"/>
                    <a:pt x="142394" y="434700"/>
                  </a:cubicBezTo>
                  <a:cubicBezTo>
                    <a:pt x="94960" y="432224"/>
                    <a:pt x="26570" y="428604"/>
                    <a:pt x="5234" y="381837"/>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338" name="Google Shape;2338;p17"/>
            <p:cNvSpPr/>
            <p:nvPr/>
          </p:nvSpPr>
          <p:spPr>
            <a:xfrm>
              <a:off x="10109248" y="958732"/>
              <a:ext cx="815126" cy="606006"/>
            </a:xfrm>
            <a:custGeom>
              <a:avLst/>
              <a:gdLst/>
              <a:ahLst/>
              <a:cxnLst/>
              <a:rect l="l" t="t" r="r" b="b"/>
              <a:pathLst>
                <a:path w="815126" h="606006" extrusionOk="0">
                  <a:moveTo>
                    <a:pt x="143271" y="606007"/>
                  </a:moveTo>
                  <a:cubicBezTo>
                    <a:pt x="132793" y="606007"/>
                    <a:pt x="122221" y="604673"/>
                    <a:pt x="111743" y="601816"/>
                  </a:cubicBezTo>
                  <a:cubicBezTo>
                    <a:pt x="66309" y="589338"/>
                    <a:pt x="36115" y="546952"/>
                    <a:pt x="44401" y="507328"/>
                  </a:cubicBezTo>
                  <a:cubicBezTo>
                    <a:pt x="51545" y="473323"/>
                    <a:pt x="84502" y="450654"/>
                    <a:pt x="118982" y="440272"/>
                  </a:cubicBezTo>
                  <a:cubicBezTo>
                    <a:pt x="75167" y="436843"/>
                    <a:pt x="23827" y="427413"/>
                    <a:pt x="5539" y="387027"/>
                  </a:cubicBezTo>
                  <a:lnTo>
                    <a:pt x="5539" y="387027"/>
                  </a:lnTo>
                  <a:cubicBezTo>
                    <a:pt x="-3224" y="367882"/>
                    <a:pt x="-1509" y="345212"/>
                    <a:pt x="10111" y="324733"/>
                  </a:cubicBezTo>
                  <a:cubicBezTo>
                    <a:pt x="23351" y="301397"/>
                    <a:pt x="47449" y="284252"/>
                    <a:pt x="74310" y="278823"/>
                  </a:cubicBezTo>
                  <a:cubicBezTo>
                    <a:pt x="52879" y="261011"/>
                    <a:pt x="40401" y="235484"/>
                    <a:pt x="39639" y="207576"/>
                  </a:cubicBezTo>
                  <a:cubicBezTo>
                    <a:pt x="38782" y="177286"/>
                    <a:pt x="52021" y="149188"/>
                    <a:pt x="75929" y="130519"/>
                  </a:cubicBezTo>
                  <a:cubicBezTo>
                    <a:pt x="122697" y="93943"/>
                    <a:pt x="202993" y="97372"/>
                    <a:pt x="246808" y="135376"/>
                  </a:cubicBezTo>
                  <a:cubicBezTo>
                    <a:pt x="242521" y="113088"/>
                    <a:pt x="246808" y="89371"/>
                    <a:pt x="259476" y="67082"/>
                  </a:cubicBezTo>
                  <a:cubicBezTo>
                    <a:pt x="278240" y="34030"/>
                    <a:pt x="312530" y="9932"/>
                    <a:pt x="351106" y="2503"/>
                  </a:cubicBezTo>
                  <a:cubicBezTo>
                    <a:pt x="389968" y="-4927"/>
                    <a:pt x="433498" y="4408"/>
                    <a:pt x="467502" y="27553"/>
                  </a:cubicBezTo>
                  <a:cubicBezTo>
                    <a:pt x="491886" y="44127"/>
                    <a:pt x="508555" y="65844"/>
                    <a:pt x="515222" y="89275"/>
                  </a:cubicBezTo>
                  <a:cubicBezTo>
                    <a:pt x="527128" y="75464"/>
                    <a:pt x="545893" y="65653"/>
                    <a:pt x="567800" y="61748"/>
                  </a:cubicBezTo>
                  <a:cubicBezTo>
                    <a:pt x="595232" y="56890"/>
                    <a:pt x="623045" y="62320"/>
                    <a:pt x="642000" y="76226"/>
                  </a:cubicBezTo>
                  <a:cubicBezTo>
                    <a:pt x="660383" y="89656"/>
                    <a:pt x="670384" y="110421"/>
                    <a:pt x="669527" y="133186"/>
                  </a:cubicBezTo>
                  <a:cubicBezTo>
                    <a:pt x="669241" y="142139"/>
                    <a:pt x="667146" y="150807"/>
                    <a:pt x="663526" y="158808"/>
                  </a:cubicBezTo>
                  <a:cubicBezTo>
                    <a:pt x="678195" y="151855"/>
                    <a:pt x="695721" y="147949"/>
                    <a:pt x="714485" y="147854"/>
                  </a:cubicBezTo>
                  <a:cubicBezTo>
                    <a:pt x="750109" y="147473"/>
                    <a:pt x="781732" y="160808"/>
                    <a:pt x="798210" y="183287"/>
                  </a:cubicBezTo>
                  <a:cubicBezTo>
                    <a:pt x="812974" y="203385"/>
                    <a:pt x="814688" y="229198"/>
                    <a:pt x="802973" y="254058"/>
                  </a:cubicBezTo>
                  <a:cubicBezTo>
                    <a:pt x="792400" y="276442"/>
                    <a:pt x="772969" y="293777"/>
                    <a:pt x="750013" y="302445"/>
                  </a:cubicBezTo>
                  <a:cubicBezTo>
                    <a:pt x="766873" y="306255"/>
                    <a:pt x="782779" y="315399"/>
                    <a:pt x="795162" y="329115"/>
                  </a:cubicBezTo>
                  <a:cubicBezTo>
                    <a:pt x="811735" y="347403"/>
                    <a:pt x="818593" y="370453"/>
                    <a:pt x="813450" y="390837"/>
                  </a:cubicBezTo>
                  <a:cubicBezTo>
                    <a:pt x="802877" y="433223"/>
                    <a:pt x="750680" y="466084"/>
                    <a:pt x="692197" y="467132"/>
                  </a:cubicBezTo>
                  <a:cubicBezTo>
                    <a:pt x="634570" y="468085"/>
                    <a:pt x="585040" y="442843"/>
                    <a:pt x="552084" y="419888"/>
                  </a:cubicBezTo>
                  <a:cubicBezTo>
                    <a:pt x="545988" y="466370"/>
                    <a:pt x="498649" y="507899"/>
                    <a:pt x="443404" y="513995"/>
                  </a:cubicBezTo>
                  <a:cubicBezTo>
                    <a:pt x="389397" y="519996"/>
                    <a:pt x="332152" y="491421"/>
                    <a:pt x="310911" y="449416"/>
                  </a:cubicBezTo>
                  <a:cubicBezTo>
                    <a:pt x="297766" y="486468"/>
                    <a:pt x="282050" y="527140"/>
                    <a:pt x="250903" y="558953"/>
                  </a:cubicBezTo>
                  <a:cubicBezTo>
                    <a:pt x="226043" y="584575"/>
                    <a:pt x="185657" y="606007"/>
                    <a:pt x="143271" y="606007"/>
                  </a:cubicBezTo>
                  <a:close/>
                  <a:moveTo>
                    <a:pt x="11921" y="384074"/>
                  </a:moveTo>
                  <a:cubicBezTo>
                    <a:pt x="32495" y="429127"/>
                    <a:pt x="100789" y="432461"/>
                    <a:pt x="146033" y="434652"/>
                  </a:cubicBezTo>
                  <a:lnTo>
                    <a:pt x="146319" y="441796"/>
                  </a:lnTo>
                  <a:cubicBezTo>
                    <a:pt x="106314" y="446463"/>
                    <a:pt x="59546" y="469418"/>
                    <a:pt x="51355" y="508756"/>
                  </a:cubicBezTo>
                  <a:cubicBezTo>
                    <a:pt x="43830" y="544761"/>
                    <a:pt x="71738" y="583432"/>
                    <a:pt x="113553" y="594862"/>
                  </a:cubicBezTo>
                  <a:cubicBezTo>
                    <a:pt x="163559" y="608578"/>
                    <a:pt x="217185" y="583337"/>
                    <a:pt x="245855" y="554000"/>
                  </a:cubicBezTo>
                  <a:cubicBezTo>
                    <a:pt x="278335" y="520853"/>
                    <a:pt x="293671" y="477133"/>
                    <a:pt x="307196" y="438557"/>
                  </a:cubicBezTo>
                  <a:lnTo>
                    <a:pt x="310435" y="429318"/>
                  </a:lnTo>
                  <a:lnTo>
                    <a:pt x="313864" y="438557"/>
                  </a:lnTo>
                  <a:cubicBezTo>
                    <a:pt x="330247" y="482372"/>
                    <a:pt x="388063" y="513043"/>
                    <a:pt x="442642" y="507042"/>
                  </a:cubicBezTo>
                  <a:cubicBezTo>
                    <a:pt x="497125" y="501041"/>
                    <a:pt x="543226" y="459036"/>
                    <a:pt x="545607" y="413316"/>
                  </a:cubicBezTo>
                  <a:lnTo>
                    <a:pt x="545988" y="406744"/>
                  </a:lnTo>
                  <a:lnTo>
                    <a:pt x="551322" y="410649"/>
                  </a:lnTo>
                  <a:cubicBezTo>
                    <a:pt x="583326" y="433795"/>
                    <a:pt x="633332" y="461036"/>
                    <a:pt x="692197" y="460179"/>
                  </a:cubicBezTo>
                  <a:cubicBezTo>
                    <a:pt x="747632" y="459131"/>
                    <a:pt x="796781" y="428651"/>
                    <a:pt x="806687" y="389313"/>
                  </a:cubicBezTo>
                  <a:cubicBezTo>
                    <a:pt x="811164" y="371215"/>
                    <a:pt x="804973" y="350641"/>
                    <a:pt x="790018" y="334068"/>
                  </a:cubicBezTo>
                  <a:cubicBezTo>
                    <a:pt x="774016" y="316351"/>
                    <a:pt x="751728" y="306826"/>
                    <a:pt x="729440" y="307874"/>
                  </a:cubicBezTo>
                  <a:cubicBezTo>
                    <a:pt x="726963" y="308255"/>
                    <a:pt x="724582" y="308446"/>
                    <a:pt x="722105" y="308541"/>
                  </a:cubicBezTo>
                  <a:lnTo>
                    <a:pt x="721343" y="301397"/>
                  </a:lnTo>
                  <a:cubicBezTo>
                    <a:pt x="723819" y="301016"/>
                    <a:pt x="726296" y="300826"/>
                    <a:pt x="728773" y="300635"/>
                  </a:cubicBezTo>
                  <a:cubicBezTo>
                    <a:pt x="758015" y="296539"/>
                    <a:pt x="784113" y="277680"/>
                    <a:pt x="796686" y="251105"/>
                  </a:cubicBezTo>
                  <a:cubicBezTo>
                    <a:pt x="807259" y="228721"/>
                    <a:pt x="805735" y="205576"/>
                    <a:pt x="792590" y="187669"/>
                  </a:cubicBezTo>
                  <a:cubicBezTo>
                    <a:pt x="777636" y="167285"/>
                    <a:pt x="748013" y="154807"/>
                    <a:pt x="714676" y="155188"/>
                  </a:cubicBezTo>
                  <a:cubicBezTo>
                    <a:pt x="692578" y="155379"/>
                    <a:pt x="672099" y="161189"/>
                    <a:pt x="656573" y="171190"/>
                  </a:cubicBezTo>
                  <a:cubicBezTo>
                    <a:pt x="651334" y="178429"/>
                    <a:pt x="644667" y="184716"/>
                    <a:pt x="636856" y="189669"/>
                  </a:cubicBezTo>
                  <a:lnTo>
                    <a:pt x="621711" y="199099"/>
                  </a:lnTo>
                  <a:lnTo>
                    <a:pt x="631999" y="184525"/>
                  </a:lnTo>
                  <a:cubicBezTo>
                    <a:pt x="637142" y="177286"/>
                    <a:pt x="643810" y="171000"/>
                    <a:pt x="651620" y="165666"/>
                  </a:cubicBezTo>
                  <a:cubicBezTo>
                    <a:pt x="658097" y="156141"/>
                    <a:pt x="661907" y="144901"/>
                    <a:pt x="662383" y="133090"/>
                  </a:cubicBezTo>
                  <a:cubicBezTo>
                    <a:pt x="663145" y="112707"/>
                    <a:pt x="654192" y="94133"/>
                    <a:pt x="637714" y="82132"/>
                  </a:cubicBezTo>
                  <a:cubicBezTo>
                    <a:pt x="620283" y="69368"/>
                    <a:pt x="594470" y="64415"/>
                    <a:pt x="568943" y="68892"/>
                  </a:cubicBezTo>
                  <a:cubicBezTo>
                    <a:pt x="545798" y="72988"/>
                    <a:pt x="526557" y="84132"/>
                    <a:pt x="516270" y="99467"/>
                  </a:cubicBezTo>
                  <a:lnTo>
                    <a:pt x="511412" y="106706"/>
                  </a:lnTo>
                  <a:lnTo>
                    <a:pt x="509793" y="98134"/>
                  </a:lnTo>
                  <a:cubicBezTo>
                    <a:pt x="505126" y="73654"/>
                    <a:pt x="488648" y="50699"/>
                    <a:pt x="463311" y="33459"/>
                  </a:cubicBezTo>
                  <a:cubicBezTo>
                    <a:pt x="430831" y="11361"/>
                    <a:pt x="389302" y="2407"/>
                    <a:pt x="352249" y="9551"/>
                  </a:cubicBezTo>
                  <a:cubicBezTo>
                    <a:pt x="315673" y="16600"/>
                    <a:pt x="283193" y="39364"/>
                    <a:pt x="265477" y="70606"/>
                  </a:cubicBezTo>
                  <a:cubicBezTo>
                    <a:pt x="251380" y="95467"/>
                    <a:pt x="248332" y="122232"/>
                    <a:pt x="256999" y="146140"/>
                  </a:cubicBezTo>
                  <a:lnTo>
                    <a:pt x="263572" y="164237"/>
                  </a:lnTo>
                  <a:lnTo>
                    <a:pt x="250999" y="149759"/>
                  </a:lnTo>
                  <a:cubicBezTo>
                    <a:pt x="213280" y="106325"/>
                    <a:pt x="127078" y="99467"/>
                    <a:pt x="80215" y="136138"/>
                  </a:cubicBezTo>
                  <a:cubicBezTo>
                    <a:pt x="58117" y="153379"/>
                    <a:pt x="45925" y="179382"/>
                    <a:pt x="46687" y="207385"/>
                  </a:cubicBezTo>
                  <a:cubicBezTo>
                    <a:pt x="47449" y="235865"/>
                    <a:pt x="61451" y="261678"/>
                    <a:pt x="85073" y="278156"/>
                  </a:cubicBezTo>
                  <a:lnTo>
                    <a:pt x="92884" y="283585"/>
                  </a:lnTo>
                  <a:lnTo>
                    <a:pt x="83454" y="284633"/>
                  </a:lnTo>
                  <a:cubicBezTo>
                    <a:pt x="55546" y="287776"/>
                    <a:pt x="29733" y="304445"/>
                    <a:pt x="16207" y="328353"/>
                  </a:cubicBezTo>
                  <a:cubicBezTo>
                    <a:pt x="5730" y="346736"/>
                    <a:pt x="4206" y="367120"/>
                    <a:pt x="11921" y="384074"/>
                  </a:cubicBezTo>
                  <a:lnTo>
                    <a:pt x="11921" y="38407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2339" name="Google Shape;2339;p17"/>
          <p:cNvGrpSpPr/>
          <p:nvPr/>
        </p:nvGrpSpPr>
        <p:grpSpPr>
          <a:xfrm flipH="1">
            <a:off x="10805662" y="4036789"/>
            <a:ext cx="442858" cy="287611"/>
            <a:chOff x="9682072" y="1712821"/>
            <a:chExt cx="1147301" cy="745106"/>
          </a:xfrm>
        </p:grpSpPr>
        <p:sp>
          <p:nvSpPr>
            <p:cNvPr id="2340" name="Google Shape;2340;p17"/>
            <p:cNvSpPr/>
            <p:nvPr/>
          </p:nvSpPr>
          <p:spPr>
            <a:xfrm rot="-439219">
              <a:off x="10619339" y="1845869"/>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341" name="Google Shape;2341;p17"/>
            <p:cNvSpPr/>
            <p:nvPr/>
          </p:nvSpPr>
          <p:spPr>
            <a:xfrm rot="-439219">
              <a:off x="9693090" y="2095388"/>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2342" name="Google Shape;2342;p17"/>
            <p:cNvGrpSpPr/>
            <p:nvPr/>
          </p:nvGrpSpPr>
          <p:grpSpPr>
            <a:xfrm>
              <a:off x="10037526" y="1960075"/>
              <a:ext cx="532818" cy="497852"/>
              <a:chOff x="10037526" y="1960075"/>
              <a:chExt cx="532818" cy="497852"/>
            </a:xfrm>
          </p:grpSpPr>
          <p:sp>
            <p:nvSpPr>
              <p:cNvPr id="2343" name="Google Shape;2343;p17"/>
              <p:cNvSpPr/>
              <p:nvPr/>
            </p:nvSpPr>
            <p:spPr>
              <a:xfrm>
                <a:off x="10037526" y="1960075"/>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6"/>
                      <a:pt x="116925" y="404872"/>
                    </a:cubicBezTo>
                    <a:cubicBezTo>
                      <a:pt x="176552" y="458402"/>
                      <a:pt x="255800" y="510599"/>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568" y="-22991"/>
                      <a:pt x="134832" y="440"/>
                      <a:pt x="55870" y="78260"/>
                    </a:cubicBezTo>
                    <a:close/>
                  </a:path>
                </a:pathLst>
              </a:custGeom>
              <a:solidFill>
                <a:srgbClr val="EBE5E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2344" name="Google Shape;2344;p17"/>
              <p:cNvGrpSpPr/>
              <p:nvPr/>
            </p:nvGrpSpPr>
            <p:grpSpPr>
              <a:xfrm>
                <a:off x="10155975" y="2070427"/>
                <a:ext cx="285190" cy="95161"/>
                <a:chOff x="10573987" y="1965925"/>
                <a:chExt cx="285190" cy="95161"/>
              </a:xfrm>
            </p:grpSpPr>
            <p:sp>
              <p:nvSpPr>
                <p:cNvPr id="2345" name="Google Shape;2345;p17"/>
                <p:cNvSpPr/>
                <p:nvPr/>
              </p:nvSpPr>
              <p:spPr>
                <a:xfrm>
                  <a:off x="10573987" y="2005854"/>
                  <a:ext cx="82742" cy="37174"/>
                </a:xfrm>
                <a:custGeom>
                  <a:avLst/>
                  <a:gdLst/>
                  <a:ahLst/>
                  <a:cxnLst/>
                  <a:rect l="l" t="t" r="r" b="b"/>
                  <a:pathLst>
                    <a:path w="82742" h="37174" extrusionOk="0">
                      <a:moveTo>
                        <a:pt x="30099" y="273"/>
                      </a:moveTo>
                      <a:cubicBezTo>
                        <a:pt x="22765" y="940"/>
                        <a:pt x="15430" y="2940"/>
                        <a:pt x="9715" y="6750"/>
                      </a:cubicBezTo>
                      <a:cubicBezTo>
                        <a:pt x="4000" y="10560"/>
                        <a:pt x="0" y="16275"/>
                        <a:pt x="0" y="22276"/>
                      </a:cubicBezTo>
                      <a:cubicBezTo>
                        <a:pt x="0" y="28277"/>
                        <a:pt x="4572" y="34278"/>
                        <a:pt x="11525" y="36373"/>
                      </a:cubicBezTo>
                      <a:cubicBezTo>
                        <a:pt x="17145" y="37992"/>
                        <a:pt x="23336" y="36945"/>
                        <a:pt x="28861" y="35135"/>
                      </a:cubicBezTo>
                      <a:cubicBezTo>
                        <a:pt x="34385" y="33325"/>
                        <a:pt x="39338" y="30563"/>
                        <a:pt x="44767" y="28658"/>
                      </a:cubicBezTo>
                      <a:cubicBezTo>
                        <a:pt x="54292" y="25324"/>
                        <a:pt x="63817" y="25038"/>
                        <a:pt x="73914" y="25991"/>
                      </a:cubicBezTo>
                      <a:cubicBezTo>
                        <a:pt x="84677" y="27039"/>
                        <a:pt x="84963" y="22467"/>
                        <a:pt x="78200" y="16180"/>
                      </a:cubicBezTo>
                      <a:cubicBezTo>
                        <a:pt x="66484" y="5036"/>
                        <a:pt x="48006" y="-1441"/>
                        <a:pt x="30099" y="27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2346" name="Google Shape;2346;p17"/>
                <p:cNvGrpSpPr/>
                <p:nvPr/>
              </p:nvGrpSpPr>
              <p:grpSpPr>
                <a:xfrm>
                  <a:off x="10638090" y="1965925"/>
                  <a:ext cx="221087" cy="95161"/>
                  <a:chOff x="10638090" y="1965925"/>
                  <a:chExt cx="221087" cy="95161"/>
                </a:xfrm>
              </p:grpSpPr>
              <p:sp>
                <p:nvSpPr>
                  <p:cNvPr id="2347" name="Google Shape;2347;p17"/>
                  <p:cNvSpPr/>
                  <p:nvPr/>
                </p:nvSpPr>
                <p:spPr>
                  <a:xfrm>
                    <a:off x="10782240" y="1965925"/>
                    <a:ext cx="76937" cy="42033"/>
                  </a:xfrm>
                  <a:custGeom>
                    <a:avLst/>
                    <a:gdLst/>
                    <a:ahLst/>
                    <a:cxnLst/>
                    <a:rect l="l" t="t" r="r" b="b"/>
                    <a:pathLst>
                      <a:path w="76937" h="42033" extrusionOk="0">
                        <a:moveTo>
                          <a:pt x="36539" y="1912"/>
                        </a:moveTo>
                        <a:cubicBezTo>
                          <a:pt x="43588" y="7"/>
                          <a:pt x="51208" y="-660"/>
                          <a:pt x="58352" y="769"/>
                        </a:cubicBezTo>
                        <a:cubicBezTo>
                          <a:pt x="65495" y="2198"/>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8" y="35725"/>
                          <a:pt x="10060" y="40107"/>
                        </a:cubicBezTo>
                        <a:cubicBezTo>
                          <a:pt x="821" y="44679"/>
                          <a:pt x="-1751" y="40678"/>
                          <a:pt x="1106" y="32678"/>
                        </a:cubicBezTo>
                        <a:cubicBezTo>
                          <a:pt x="5964" y="18676"/>
                          <a:pt x="19394"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348" name="Google Shape;2348;p17"/>
                  <p:cNvSpPr/>
                  <p:nvPr/>
                </p:nvSpPr>
                <p:spPr>
                  <a:xfrm>
                    <a:off x="10638090" y="1993078"/>
                    <a:ext cx="160401" cy="68008"/>
                  </a:xfrm>
                  <a:custGeom>
                    <a:avLst/>
                    <a:gdLst/>
                    <a:ahLst/>
                    <a:cxnLst/>
                    <a:rect l="l" t="t" r="r" b="b"/>
                    <a:pathLst>
                      <a:path w="160401" h="68008" extrusionOk="0">
                        <a:moveTo>
                          <a:pt x="73343" y="68008"/>
                        </a:moveTo>
                        <a:cubicBezTo>
                          <a:pt x="62008" y="68008"/>
                          <a:pt x="52769" y="65913"/>
                          <a:pt x="44672" y="61722"/>
                        </a:cubicBezTo>
                        <a:cubicBezTo>
                          <a:pt x="38862" y="58674"/>
                          <a:pt x="34100" y="54769"/>
                          <a:pt x="29528" y="50863"/>
                        </a:cubicBezTo>
                        <a:cubicBezTo>
                          <a:pt x="27908" y="49530"/>
                          <a:pt x="26194" y="48101"/>
                          <a:pt x="24575" y="46768"/>
                        </a:cubicBezTo>
                        <a:cubicBezTo>
                          <a:pt x="17241" y="41053"/>
                          <a:pt x="10859" y="38100"/>
                          <a:pt x="4477" y="37433"/>
                        </a:cubicBezTo>
                        <a:lnTo>
                          <a:pt x="4763" y="34195"/>
                        </a:lnTo>
                        <a:lnTo>
                          <a:pt x="0" y="33528"/>
                        </a:lnTo>
                        <a:lnTo>
                          <a:pt x="762" y="27527"/>
                        </a:lnTo>
                        <a:lnTo>
                          <a:pt x="5334" y="27908"/>
                        </a:lnTo>
                        <a:cubicBezTo>
                          <a:pt x="16193" y="28956"/>
                          <a:pt x="24860" y="34862"/>
                          <a:pt x="30385" y="39148"/>
                        </a:cubicBezTo>
                        <a:cubicBezTo>
                          <a:pt x="32195" y="40576"/>
                          <a:pt x="33909" y="42005"/>
                          <a:pt x="35624" y="43434"/>
                        </a:cubicBezTo>
                        <a:cubicBezTo>
                          <a:pt x="40005" y="47054"/>
                          <a:pt x="44196" y="50578"/>
                          <a:pt x="49149" y="53150"/>
                        </a:cubicBezTo>
                        <a:cubicBezTo>
                          <a:pt x="59531" y="58579"/>
                          <a:pt x="72581" y="59722"/>
                          <a:pt x="91440" y="56864"/>
                        </a:cubicBezTo>
                        <a:cubicBezTo>
                          <a:pt x="100775" y="55436"/>
                          <a:pt x="117634" y="51435"/>
                          <a:pt x="126587" y="39815"/>
                        </a:cubicBezTo>
                        <a:cubicBezTo>
                          <a:pt x="129635" y="35909"/>
                          <a:pt x="131541" y="31433"/>
                          <a:pt x="133636" y="26575"/>
                        </a:cubicBezTo>
                        <a:cubicBezTo>
                          <a:pt x="134493" y="24670"/>
                          <a:pt x="135255" y="22765"/>
                          <a:pt x="136208" y="20955"/>
                        </a:cubicBezTo>
                        <a:cubicBezTo>
                          <a:pt x="139065" y="14954"/>
                          <a:pt x="143923" y="6477"/>
                          <a:pt x="153448" y="1715"/>
                        </a:cubicBezTo>
                        <a:lnTo>
                          <a:pt x="156972" y="0"/>
                        </a:lnTo>
                        <a:lnTo>
                          <a:pt x="160401" y="4572"/>
                        </a:lnTo>
                        <a:lnTo>
                          <a:pt x="156305" y="7525"/>
                        </a:lnTo>
                        <a:lnTo>
                          <a:pt x="157639" y="10287"/>
                        </a:lnTo>
                        <a:cubicBezTo>
                          <a:pt x="152400" y="12859"/>
                          <a:pt x="148304" y="17621"/>
                          <a:pt x="144685" y="25146"/>
                        </a:cubicBezTo>
                        <a:cubicBezTo>
                          <a:pt x="143828" y="26956"/>
                          <a:pt x="143066" y="28670"/>
                          <a:pt x="142304" y="30480"/>
                        </a:cubicBezTo>
                        <a:cubicBezTo>
                          <a:pt x="140113" y="35624"/>
                          <a:pt x="137827" y="40862"/>
                          <a:pt x="134017" y="45720"/>
                        </a:cubicBezTo>
                        <a:cubicBezTo>
                          <a:pt x="122968" y="60008"/>
                          <a:pt x="103442" y="64770"/>
                          <a:pt x="92774" y="66389"/>
                        </a:cubicBezTo>
                        <a:cubicBezTo>
                          <a:pt x="85725" y="67437"/>
                          <a:pt x="79248" y="68008"/>
                          <a:pt x="73343" y="6800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sp>
            <p:nvSpPr>
              <p:cNvPr id="2349" name="Google Shape;2349;p17"/>
              <p:cNvSpPr/>
              <p:nvPr/>
            </p:nvSpPr>
            <p:spPr>
              <a:xfrm>
                <a:off x="10309994" y="2155587"/>
                <a:ext cx="39624" cy="203454"/>
              </a:xfrm>
              <a:custGeom>
                <a:avLst/>
                <a:gdLst/>
                <a:ahLst/>
                <a:cxnLst/>
                <a:rect l="l" t="t" r="r" b="b"/>
                <a:pathLst>
                  <a:path w="39624" h="203454" extrusionOk="0">
                    <a:moveTo>
                      <a:pt x="30194" y="203454"/>
                    </a:moveTo>
                    <a:cubicBezTo>
                      <a:pt x="26289" y="135065"/>
                      <a:pt x="16097" y="67437"/>
                      <a:pt x="0" y="2286"/>
                    </a:cubicBezTo>
                    <a:lnTo>
                      <a:pt x="9239" y="0"/>
                    </a:lnTo>
                    <a:cubicBezTo>
                      <a:pt x="25432" y="65723"/>
                      <a:pt x="35719" y="134017"/>
                      <a:pt x="39624" y="202883"/>
                    </a:cubicBezTo>
                    <a:lnTo>
                      <a:pt x="30194" y="203454"/>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350" name="Google Shape;2350;p17"/>
              <p:cNvSpPr/>
              <p:nvPr/>
            </p:nvSpPr>
            <p:spPr>
              <a:xfrm>
                <a:off x="10248951" y="2283790"/>
                <a:ext cx="170581" cy="79822"/>
              </a:xfrm>
              <a:custGeom>
                <a:avLst/>
                <a:gdLst/>
                <a:ahLst/>
                <a:cxnLst/>
                <a:rect l="l" t="t" r="r" b="b"/>
                <a:pathLst>
                  <a:path w="170581" h="79822" extrusionOk="0">
                    <a:moveTo>
                      <a:pt x="74569" y="79823"/>
                    </a:moveTo>
                    <a:cubicBezTo>
                      <a:pt x="43518" y="79823"/>
                      <a:pt x="14181" y="66869"/>
                      <a:pt x="751" y="45342"/>
                    </a:cubicBezTo>
                    <a:cubicBezTo>
                      <a:pt x="-678" y="43151"/>
                      <a:pt x="-11" y="40199"/>
                      <a:pt x="2275" y="38770"/>
                    </a:cubicBezTo>
                    <a:cubicBezTo>
                      <a:pt x="4465" y="37436"/>
                      <a:pt x="7418" y="38008"/>
                      <a:pt x="8847" y="40294"/>
                    </a:cubicBezTo>
                    <a:cubicBezTo>
                      <a:pt x="23706" y="63821"/>
                      <a:pt x="62663" y="75917"/>
                      <a:pt x="97620" y="67631"/>
                    </a:cubicBezTo>
                    <a:cubicBezTo>
                      <a:pt x="132386" y="59439"/>
                      <a:pt x="160294" y="31817"/>
                      <a:pt x="161056" y="4670"/>
                    </a:cubicBezTo>
                    <a:cubicBezTo>
                      <a:pt x="161152" y="2003"/>
                      <a:pt x="163437" y="-92"/>
                      <a:pt x="165914" y="3"/>
                    </a:cubicBezTo>
                    <a:cubicBezTo>
                      <a:pt x="168581" y="98"/>
                      <a:pt x="170581" y="2289"/>
                      <a:pt x="170581" y="4861"/>
                    </a:cubicBezTo>
                    <a:cubicBezTo>
                      <a:pt x="169629" y="36579"/>
                      <a:pt x="139244" y="67440"/>
                      <a:pt x="99811" y="76775"/>
                    </a:cubicBezTo>
                    <a:cubicBezTo>
                      <a:pt x="91429" y="78870"/>
                      <a:pt x="82951" y="79823"/>
                      <a:pt x="74569" y="7982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2351" name="Google Shape;2351;p17"/>
            <p:cNvSpPr/>
            <p:nvPr/>
          </p:nvSpPr>
          <p:spPr>
            <a:xfrm rot="-904748">
              <a:off x="9892231" y="1850817"/>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2352" name="Google Shape;2352;p17"/>
            <p:cNvSpPr/>
            <p:nvPr/>
          </p:nvSpPr>
          <p:spPr>
            <a:xfrm rot="-612915">
              <a:off x="10385869" y="1719863"/>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2"/>
                    <a:pt x="20980" y="0"/>
                    <a:pt x="46862" y="0"/>
                  </a:cubicBezTo>
                  <a:cubicBezTo>
                    <a:pt x="72743" y="0"/>
                    <a:pt x="93724" y="35992"/>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2353" name="Google Shape;2353;p17"/>
          <p:cNvSpPr/>
          <p:nvPr/>
        </p:nvSpPr>
        <p:spPr>
          <a:xfrm flipH="1">
            <a:off x="10687574" y="4436567"/>
            <a:ext cx="99799" cy="94436"/>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54" name="Google Shape;2354;p17"/>
          <p:cNvSpPr/>
          <p:nvPr/>
        </p:nvSpPr>
        <p:spPr>
          <a:xfrm flipH="1">
            <a:off x="10680694" y="4639782"/>
            <a:ext cx="97959" cy="92505"/>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55" name="Google Shape;2355;p17"/>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013 Six columns">
  <p:cSld name="CUSTOM_12">
    <p:spTree>
      <p:nvGrpSpPr>
        <p:cNvPr id="1" name="Shape 2356"/>
        <p:cNvGrpSpPr/>
        <p:nvPr/>
      </p:nvGrpSpPr>
      <p:grpSpPr>
        <a:xfrm>
          <a:off x="0" y="0"/>
          <a:ext cx="0" cy="0"/>
          <a:chOff x="0" y="0"/>
          <a:chExt cx="0" cy="0"/>
        </a:xfrm>
      </p:grpSpPr>
      <p:sp>
        <p:nvSpPr>
          <p:cNvPr id="2357" name="Google Shape;2357;p18"/>
          <p:cNvSpPr txBox="1">
            <a:spLocks noGrp="1"/>
          </p:cNvSpPr>
          <p:nvPr>
            <p:ph type="subTitle" idx="1"/>
          </p:nvPr>
        </p:nvSpPr>
        <p:spPr>
          <a:xfrm>
            <a:off x="720400" y="2163600"/>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000"/>
              <a:buFont typeface="Ribeye"/>
              <a:buNone/>
              <a:defRPr sz="2000" b="1">
                <a:solidFill>
                  <a:schemeClr val="accent2"/>
                </a:solidFill>
                <a:latin typeface="Ribeye"/>
                <a:ea typeface="Ribeye"/>
                <a:cs typeface="Ribeye"/>
                <a:sym typeface="Ribeye"/>
              </a:defRPr>
            </a:lvl1pPr>
            <a:lvl2pPr lvl="1"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2pPr>
            <a:lvl3pPr lvl="2"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3pPr>
            <a:lvl4pPr lvl="3"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4pPr>
            <a:lvl5pPr lvl="4"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5pPr>
            <a:lvl6pPr lvl="5"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6pPr>
            <a:lvl7pPr lvl="6"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7pPr>
            <a:lvl8pPr lvl="7"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8pPr>
            <a:lvl9pPr lvl="8" rtl="0">
              <a:spcBef>
                <a:spcPts val="2100"/>
              </a:spcBef>
              <a:spcAft>
                <a:spcPts val="2100"/>
              </a:spcAft>
              <a:buClr>
                <a:schemeClr val="accent2"/>
              </a:buClr>
              <a:buSzPts val="2000"/>
              <a:buFont typeface="Ribeye"/>
              <a:buNone/>
              <a:defRPr sz="2000" b="1">
                <a:solidFill>
                  <a:schemeClr val="accent2"/>
                </a:solidFill>
                <a:latin typeface="Ribeye"/>
                <a:ea typeface="Ribeye"/>
                <a:cs typeface="Ribeye"/>
                <a:sym typeface="Ribeye"/>
              </a:defRPr>
            </a:lvl9pPr>
          </a:lstStyle>
          <a:p>
            <a:endParaRPr/>
          </a:p>
        </p:txBody>
      </p:sp>
      <p:sp>
        <p:nvSpPr>
          <p:cNvPr id="2358" name="Google Shape;2358;p18"/>
          <p:cNvSpPr txBox="1">
            <a:spLocks noGrp="1"/>
          </p:cNvSpPr>
          <p:nvPr>
            <p:ph type="subTitle" idx="2"/>
          </p:nvPr>
        </p:nvSpPr>
        <p:spPr>
          <a:xfrm>
            <a:off x="720400" y="4020325"/>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000"/>
              <a:buFont typeface="Ribeye"/>
              <a:buNone/>
              <a:defRPr sz="2000" b="1">
                <a:solidFill>
                  <a:schemeClr val="accent2"/>
                </a:solidFill>
                <a:latin typeface="Ribeye"/>
                <a:ea typeface="Ribeye"/>
                <a:cs typeface="Ribeye"/>
                <a:sym typeface="Ribeye"/>
              </a:defRPr>
            </a:lvl1pPr>
            <a:lvl2pPr lvl="1"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2pPr>
            <a:lvl3pPr lvl="2"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3pPr>
            <a:lvl4pPr lvl="3"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4pPr>
            <a:lvl5pPr lvl="4"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5pPr>
            <a:lvl6pPr lvl="5"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6pPr>
            <a:lvl7pPr lvl="6"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7pPr>
            <a:lvl8pPr lvl="7"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8pPr>
            <a:lvl9pPr lvl="8" rtl="0">
              <a:spcBef>
                <a:spcPts val="2100"/>
              </a:spcBef>
              <a:spcAft>
                <a:spcPts val="2100"/>
              </a:spcAft>
              <a:buClr>
                <a:schemeClr val="accent2"/>
              </a:buClr>
              <a:buSzPts val="2000"/>
              <a:buFont typeface="Ribeye"/>
              <a:buNone/>
              <a:defRPr sz="2000" b="1">
                <a:solidFill>
                  <a:schemeClr val="accent2"/>
                </a:solidFill>
                <a:latin typeface="Ribeye"/>
                <a:ea typeface="Ribeye"/>
                <a:cs typeface="Ribeye"/>
                <a:sym typeface="Ribeye"/>
              </a:defRPr>
            </a:lvl9pPr>
          </a:lstStyle>
          <a:p>
            <a:endParaRPr/>
          </a:p>
        </p:txBody>
      </p:sp>
      <p:sp>
        <p:nvSpPr>
          <p:cNvPr id="2359" name="Google Shape;2359;p18"/>
          <p:cNvSpPr txBox="1">
            <a:spLocks noGrp="1"/>
          </p:cNvSpPr>
          <p:nvPr>
            <p:ph type="subTitle" idx="3"/>
          </p:nvPr>
        </p:nvSpPr>
        <p:spPr>
          <a:xfrm>
            <a:off x="8381787" y="2172980"/>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000"/>
              <a:buFont typeface="Ribeye"/>
              <a:buNone/>
              <a:defRPr sz="2000" b="1">
                <a:solidFill>
                  <a:schemeClr val="accent2"/>
                </a:solidFill>
                <a:latin typeface="Ribeye"/>
                <a:ea typeface="Ribeye"/>
                <a:cs typeface="Ribeye"/>
                <a:sym typeface="Ribeye"/>
              </a:defRPr>
            </a:lvl1pPr>
            <a:lvl2pPr lvl="1"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2pPr>
            <a:lvl3pPr lvl="2"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3pPr>
            <a:lvl4pPr lvl="3"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4pPr>
            <a:lvl5pPr lvl="4"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5pPr>
            <a:lvl6pPr lvl="5"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6pPr>
            <a:lvl7pPr lvl="6"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7pPr>
            <a:lvl8pPr lvl="7"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8pPr>
            <a:lvl9pPr lvl="8" rtl="0">
              <a:spcBef>
                <a:spcPts val="2100"/>
              </a:spcBef>
              <a:spcAft>
                <a:spcPts val="2100"/>
              </a:spcAft>
              <a:buClr>
                <a:schemeClr val="accent2"/>
              </a:buClr>
              <a:buSzPts val="2000"/>
              <a:buFont typeface="Ribeye"/>
              <a:buNone/>
              <a:defRPr sz="2000" b="1">
                <a:solidFill>
                  <a:schemeClr val="accent2"/>
                </a:solidFill>
                <a:latin typeface="Ribeye"/>
                <a:ea typeface="Ribeye"/>
                <a:cs typeface="Ribeye"/>
                <a:sym typeface="Ribeye"/>
              </a:defRPr>
            </a:lvl9pPr>
          </a:lstStyle>
          <a:p>
            <a:endParaRPr/>
          </a:p>
        </p:txBody>
      </p:sp>
      <p:sp>
        <p:nvSpPr>
          <p:cNvPr id="2360" name="Google Shape;2360;p18"/>
          <p:cNvSpPr txBox="1">
            <a:spLocks noGrp="1"/>
          </p:cNvSpPr>
          <p:nvPr>
            <p:ph type="subTitle" idx="4"/>
          </p:nvPr>
        </p:nvSpPr>
        <p:spPr>
          <a:xfrm>
            <a:off x="4571787" y="2180950"/>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000"/>
              <a:buFont typeface="Ribeye"/>
              <a:buNone/>
              <a:defRPr sz="2000" b="1">
                <a:solidFill>
                  <a:schemeClr val="accent2"/>
                </a:solidFill>
                <a:latin typeface="Ribeye"/>
                <a:ea typeface="Ribeye"/>
                <a:cs typeface="Ribeye"/>
                <a:sym typeface="Ribeye"/>
              </a:defRPr>
            </a:lvl1pPr>
            <a:lvl2pPr lvl="1"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2pPr>
            <a:lvl3pPr lvl="2"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3pPr>
            <a:lvl4pPr lvl="3"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4pPr>
            <a:lvl5pPr lvl="4"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5pPr>
            <a:lvl6pPr lvl="5"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6pPr>
            <a:lvl7pPr lvl="6"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7pPr>
            <a:lvl8pPr lvl="7"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8pPr>
            <a:lvl9pPr lvl="8" rtl="0">
              <a:spcBef>
                <a:spcPts val="2100"/>
              </a:spcBef>
              <a:spcAft>
                <a:spcPts val="2100"/>
              </a:spcAft>
              <a:buClr>
                <a:schemeClr val="accent2"/>
              </a:buClr>
              <a:buSzPts val="2000"/>
              <a:buFont typeface="Ribeye"/>
              <a:buNone/>
              <a:defRPr sz="2000" b="1">
                <a:solidFill>
                  <a:schemeClr val="accent2"/>
                </a:solidFill>
                <a:latin typeface="Ribeye"/>
                <a:ea typeface="Ribeye"/>
                <a:cs typeface="Ribeye"/>
                <a:sym typeface="Ribeye"/>
              </a:defRPr>
            </a:lvl9pPr>
          </a:lstStyle>
          <a:p>
            <a:endParaRPr/>
          </a:p>
        </p:txBody>
      </p:sp>
      <p:sp>
        <p:nvSpPr>
          <p:cNvPr id="2361" name="Google Shape;2361;p18"/>
          <p:cNvSpPr txBox="1">
            <a:spLocks noGrp="1"/>
          </p:cNvSpPr>
          <p:nvPr>
            <p:ph type="subTitle" idx="5"/>
          </p:nvPr>
        </p:nvSpPr>
        <p:spPr>
          <a:xfrm>
            <a:off x="4571787" y="4020325"/>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000"/>
              <a:buFont typeface="Ribeye"/>
              <a:buNone/>
              <a:defRPr sz="2000" b="1">
                <a:solidFill>
                  <a:schemeClr val="accent2"/>
                </a:solidFill>
                <a:latin typeface="Ribeye"/>
                <a:ea typeface="Ribeye"/>
                <a:cs typeface="Ribeye"/>
                <a:sym typeface="Ribeye"/>
              </a:defRPr>
            </a:lvl1pPr>
            <a:lvl2pPr lvl="1"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2pPr>
            <a:lvl3pPr lvl="2"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3pPr>
            <a:lvl4pPr lvl="3"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4pPr>
            <a:lvl5pPr lvl="4"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5pPr>
            <a:lvl6pPr lvl="5"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6pPr>
            <a:lvl7pPr lvl="6"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7pPr>
            <a:lvl8pPr lvl="7"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8pPr>
            <a:lvl9pPr lvl="8" rtl="0">
              <a:spcBef>
                <a:spcPts val="2100"/>
              </a:spcBef>
              <a:spcAft>
                <a:spcPts val="2100"/>
              </a:spcAft>
              <a:buClr>
                <a:schemeClr val="accent2"/>
              </a:buClr>
              <a:buSzPts val="2000"/>
              <a:buFont typeface="Ribeye"/>
              <a:buNone/>
              <a:defRPr sz="2000" b="1">
                <a:solidFill>
                  <a:schemeClr val="accent2"/>
                </a:solidFill>
                <a:latin typeface="Ribeye"/>
                <a:ea typeface="Ribeye"/>
                <a:cs typeface="Ribeye"/>
                <a:sym typeface="Ribeye"/>
              </a:defRPr>
            </a:lvl9pPr>
          </a:lstStyle>
          <a:p>
            <a:endParaRPr/>
          </a:p>
        </p:txBody>
      </p:sp>
      <p:sp>
        <p:nvSpPr>
          <p:cNvPr id="2362" name="Google Shape;2362;p18"/>
          <p:cNvSpPr txBox="1">
            <a:spLocks noGrp="1"/>
          </p:cNvSpPr>
          <p:nvPr>
            <p:ph type="subTitle" idx="6"/>
          </p:nvPr>
        </p:nvSpPr>
        <p:spPr>
          <a:xfrm>
            <a:off x="8381787" y="4001780"/>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000"/>
              <a:buFont typeface="Ribeye"/>
              <a:buNone/>
              <a:defRPr sz="2000" b="1">
                <a:solidFill>
                  <a:schemeClr val="accent2"/>
                </a:solidFill>
                <a:latin typeface="Ribeye"/>
                <a:ea typeface="Ribeye"/>
                <a:cs typeface="Ribeye"/>
                <a:sym typeface="Ribeye"/>
              </a:defRPr>
            </a:lvl1pPr>
            <a:lvl2pPr lvl="1"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2pPr>
            <a:lvl3pPr lvl="2"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3pPr>
            <a:lvl4pPr lvl="3"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4pPr>
            <a:lvl5pPr lvl="4"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5pPr>
            <a:lvl6pPr lvl="5"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6pPr>
            <a:lvl7pPr lvl="6"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7pPr>
            <a:lvl8pPr lvl="7" rtl="0">
              <a:spcBef>
                <a:spcPts val="2100"/>
              </a:spcBef>
              <a:spcAft>
                <a:spcPts val="0"/>
              </a:spcAft>
              <a:buClr>
                <a:schemeClr val="accent2"/>
              </a:buClr>
              <a:buSzPts val="2000"/>
              <a:buFont typeface="Ribeye"/>
              <a:buNone/>
              <a:defRPr sz="2000" b="1">
                <a:solidFill>
                  <a:schemeClr val="accent2"/>
                </a:solidFill>
                <a:latin typeface="Ribeye"/>
                <a:ea typeface="Ribeye"/>
                <a:cs typeface="Ribeye"/>
                <a:sym typeface="Ribeye"/>
              </a:defRPr>
            </a:lvl8pPr>
            <a:lvl9pPr lvl="8" rtl="0">
              <a:spcBef>
                <a:spcPts val="2100"/>
              </a:spcBef>
              <a:spcAft>
                <a:spcPts val="2100"/>
              </a:spcAft>
              <a:buClr>
                <a:schemeClr val="accent2"/>
              </a:buClr>
              <a:buSzPts val="2000"/>
              <a:buFont typeface="Ribeye"/>
              <a:buNone/>
              <a:defRPr sz="2000" b="1">
                <a:solidFill>
                  <a:schemeClr val="accent2"/>
                </a:solidFill>
                <a:latin typeface="Ribeye"/>
                <a:ea typeface="Ribeye"/>
                <a:cs typeface="Ribeye"/>
                <a:sym typeface="Ribeye"/>
              </a:defRPr>
            </a:lvl9pPr>
          </a:lstStyle>
          <a:p>
            <a:endParaRPr/>
          </a:p>
        </p:txBody>
      </p:sp>
      <p:sp>
        <p:nvSpPr>
          <p:cNvPr id="2363" name="Google Shape;2363;p18"/>
          <p:cNvSpPr txBox="1">
            <a:spLocks noGrp="1"/>
          </p:cNvSpPr>
          <p:nvPr>
            <p:ph type="title"/>
          </p:nvPr>
        </p:nvSpPr>
        <p:spPr>
          <a:xfrm>
            <a:off x="720400" y="898175"/>
            <a:ext cx="109119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364" name="Google Shape;2364;p18"/>
          <p:cNvSpPr txBox="1">
            <a:spLocks noGrp="1"/>
          </p:cNvSpPr>
          <p:nvPr>
            <p:ph type="body" idx="7"/>
          </p:nvPr>
        </p:nvSpPr>
        <p:spPr>
          <a:xfrm>
            <a:off x="4571787" y="2589800"/>
            <a:ext cx="3250500" cy="834000"/>
          </a:xfrm>
          <a:prstGeom prst="rect">
            <a:avLst/>
          </a:prstGeom>
        </p:spPr>
        <p:txBody>
          <a:bodyPr spcFirstLastPara="1" wrap="square" lIns="121900" tIns="121900" rIns="121900" bIns="121900" anchor="t" anchorCtr="0">
            <a:noAutofit/>
          </a:bodyPr>
          <a:lstStyle>
            <a:lvl1pPr marL="457200" lvl="0" indent="-330200">
              <a:spcBef>
                <a:spcPts val="0"/>
              </a:spcBef>
              <a:spcAft>
                <a:spcPts val="0"/>
              </a:spcAft>
              <a:buSzPts val="1600"/>
              <a:buChar char="●"/>
              <a:defRPr sz="1600"/>
            </a:lvl1pPr>
            <a:lvl2pPr marL="914400" lvl="1" indent="-330200">
              <a:spcBef>
                <a:spcPts val="2100"/>
              </a:spcBef>
              <a:spcAft>
                <a:spcPts val="0"/>
              </a:spcAft>
              <a:buSzPts val="1600"/>
              <a:buChar char="○"/>
              <a:defRPr sz="1600"/>
            </a:lvl2pPr>
            <a:lvl3pPr marL="1371600" lvl="2" indent="-330200">
              <a:spcBef>
                <a:spcPts val="2100"/>
              </a:spcBef>
              <a:spcAft>
                <a:spcPts val="0"/>
              </a:spcAft>
              <a:buSzPts val="1600"/>
              <a:buChar char="■"/>
              <a:defRPr sz="1600"/>
            </a:lvl3pPr>
            <a:lvl4pPr marL="1828800" lvl="3" indent="-330200">
              <a:spcBef>
                <a:spcPts val="2100"/>
              </a:spcBef>
              <a:spcAft>
                <a:spcPts val="0"/>
              </a:spcAft>
              <a:buSzPts val="1600"/>
              <a:buChar char="●"/>
              <a:defRPr sz="1600"/>
            </a:lvl4pPr>
            <a:lvl5pPr marL="2286000" lvl="4" indent="-330200">
              <a:spcBef>
                <a:spcPts val="2100"/>
              </a:spcBef>
              <a:spcAft>
                <a:spcPts val="0"/>
              </a:spcAft>
              <a:buSzPts val="1600"/>
              <a:buChar char="○"/>
              <a:defRPr sz="1600"/>
            </a:lvl5pPr>
            <a:lvl6pPr marL="2743200" lvl="5" indent="-330200">
              <a:spcBef>
                <a:spcPts val="2100"/>
              </a:spcBef>
              <a:spcAft>
                <a:spcPts val="0"/>
              </a:spcAft>
              <a:buSzPts val="1600"/>
              <a:buChar char="■"/>
              <a:defRPr sz="1600"/>
            </a:lvl6pPr>
            <a:lvl7pPr marL="3200400" lvl="6" indent="-330200">
              <a:spcBef>
                <a:spcPts val="2100"/>
              </a:spcBef>
              <a:spcAft>
                <a:spcPts val="0"/>
              </a:spcAft>
              <a:buSzPts val="1600"/>
              <a:buChar char="●"/>
              <a:defRPr sz="1600"/>
            </a:lvl7pPr>
            <a:lvl8pPr marL="3657600" lvl="7" indent="-330200">
              <a:spcBef>
                <a:spcPts val="2100"/>
              </a:spcBef>
              <a:spcAft>
                <a:spcPts val="0"/>
              </a:spcAft>
              <a:buSzPts val="1600"/>
              <a:buChar char="○"/>
              <a:defRPr sz="1600"/>
            </a:lvl8pPr>
            <a:lvl9pPr marL="4114800" lvl="8" indent="-330200">
              <a:spcBef>
                <a:spcPts val="2100"/>
              </a:spcBef>
              <a:spcAft>
                <a:spcPts val="2100"/>
              </a:spcAft>
              <a:buSzPts val="1600"/>
              <a:buChar char="■"/>
              <a:defRPr sz="1600"/>
            </a:lvl9pPr>
          </a:lstStyle>
          <a:p>
            <a:endParaRPr/>
          </a:p>
        </p:txBody>
      </p:sp>
      <p:sp>
        <p:nvSpPr>
          <p:cNvPr id="2365" name="Google Shape;2365;p18"/>
          <p:cNvSpPr txBox="1">
            <a:spLocks noGrp="1"/>
          </p:cNvSpPr>
          <p:nvPr>
            <p:ph type="body" idx="8"/>
          </p:nvPr>
        </p:nvSpPr>
        <p:spPr>
          <a:xfrm>
            <a:off x="8381787" y="44186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366" name="Google Shape;2366;p18"/>
          <p:cNvSpPr txBox="1">
            <a:spLocks noGrp="1"/>
          </p:cNvSpPr>
          <p:nvPr>
            <p:ph type="body" idx="9"/>
          </p:nvPr>
        </p:nvSpPr>
        <p:spPr>
          <a:xfrm>
            <a:off x="4571787" y="44186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367" name="Google Shape;2367;p18"/>
          <p:cNvSpPr txBox="1">
            <a:spLocks noGrp="1"/>
          </p:cNvSpPr>
          <p:nvPr>
            <p:ph type="body" idx="13"/>
          </p:nvPr>
        </p:nvSpPr>
        <p:spPr>
          <a:xfrm>
            <a:off x="720400" y="25898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368" name="Google Shape;2368;p18"/>
          <p:cNvSpPr txBox="1">
            <a:spLocks noGrp="1"/>
          </p:cNvSpPr>
          <p:nvPr>
            <p:ph type="body" idx="14"/>
          </p:nvPr>
        </p:nvSpPr>
        <p:spPr>
          <a:xfrm>
            <a:off x="8381787" y="25898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369" name="Google Shape;2369;p18"/>
          <p:cNvSpPr txBox="1">
            <a:spLocks noGrp="1"/>
          </p:cNvSpPr>
          <p:nvPr>
            <p:ph type="body" idx="15"/>
          </p:nvPr>
        </p:nvSpPr>
        <p:spPr>
          <a:xfrm>
            <a:off x="720400" y="44186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370" name="Google Shape;2370;p18"/>
          <p:cNvSpPr/>
          <p:nvPr/>
        </p:nvSpPr>
        <p:spPr>
          <a:xfrm rot="10800000" flipH="1">
            <a:off x="21997" y="-9"/>
            <a:ext cx="12147994" cy="3622643"/>
          </a:xfrm>
          <a:custGeom>
            <a:avLst/>
            <a:gdLst/>
            <a:ahLst/>
            <a:cxnLst/>
            <a:rect l="l" t="t" r="r" b="b"/>
            <a:pathLst>
              <a:path w="12147994" h="3622643" extrusionOk="0">
                <a:moveTo>
                  <a:pt x="0" y="482727"/>
                </a:moveTo>
                <a:cubicBezTo>
                  <a:pt x="262890" y="278130"/>
                  <a:pt x="616172" y="238220"/>
                  <a:pt x="905161" y="381095"/>
                </a:cubicBezTo>
                <a:cubicBezTo>
                  <a:pt x="1234726" y="543973"/>
                  <a:pt x="1423511" y="916210"/>
                  <a:pt x="1362361" y="1295495"/>
                </a:cubicBezTo>
                <a:cubicBezTo>
                  <a:pt x="1384173" y="1284827"/>
                  <a:pt x="1593247" y="1186815"/>
                  <a:pt x="1794129" y="1295495"/>
                </a:cubicBezTo>
                <a:cubicBezTo>
                  <a:pt x="1971961" y="1391698"/>
                  <a:pt x="2068259" y="1608963"/>
                  <a:pt x="2022729" y="1828895"/>
                </a:cubicBezTo>
                <a:cubicBezTo>
                  <a:pt x="2050637" y="1809845"/>
                  <a:pt x="2380869" y="1591628"/>
                  <a:pt x="2708529" y="1727264"/>
                </a:cubicBezTo>
                <a:cubicBezTo>
                  <a:pt x="3032284" y="1861376"/>
                  <a:pt x="3224689" y="2287524"/>
                  <a:pt x="3089529" y="2717864"/>
                </a:cubicBezTo>
                <a:cubicBezTo>
                  <a:pt x="3368326" y="2367820"/>
                  <a:pt x="3817715" y="2208181"/>
                  <a:pt x="4232529" y="2311432"/>
                </a:cubicBezTo>
                <a:cubicBezTo>
                  <a:pt x="4719257" y="2432590"/>
                  <a:pt x="5073777" y="2894457"/>
                  <a:pt x="5070729" y="3429000"/>
                </a:cubicBezTo>
                <a:cubicBezTo>
                  <a:pt x="5061585" y="3020758"/>
                  <a:pt x="5333620" y="2679954"/>
                  <a:pt x="5680329" y="2616232"/>
                </a:cubicBezTo>
                <a:cubicBezTo>
                  <a:pt x="5938171" y="2568798"/>
                  <a:pt x="6210396" y="2679668"/>
                  <a:pt x="6391561" y="2895600"/>
                </a:cubicBezTo>
                <a:cubicBezTo>
                  <a:pt x="6312599" y="2668810"/>
                  <a:pt x="6449664" y="2434304"/>
                  <a:pt x="6645593" y="2387632"/>
                </a:cubicBezTo>
                <a:cubicBezTo>
                  <a:pt x="6846856" y="2339721"/>
                  <a:pt x="7080504" y="2497170"/>
                  <a:pt x="7102793" y="2743200"/>
                </a:cubicBezTo>
                <a:cubicBezTo>
                  <a:pt x="7091458" y="2582132"/>
                  <a:pt x="7204329" y="2439162"/>
                  <a:pt x="7356825" y="2412968"/>
                </a:cubicBezTo>
                <a:cubicBezTo>
                  <a:pt x="7519226" y="2385155"/>
                  <a:pt x="7681437" y="2497455"/>
                  <a:pt x="7712393" y="2667000"/>
                </a:cubicBezTo>
                <a:cubicBezTo>
                  <a:pt x="7724871" y="2357247"/>
                  <a:pt x="7922228" y="2091595"/>
                  <a:pt x="8195025" y="2006632"/>
                </a:cubicBezTo>
                <a:cubicBezTo>
                  <a:pt x="8524970" y="1903762"/>
                  <a:pt x="8909685" y="2082737"/>
                  <a:pt x="9058656" y="2438400"/>
                </a:cubicBezTo>
                <a:cubicBezTo>
                  <a:pt x="9065704" y="2423446"/>
                  <a:pt x="9156097" y="2240757"/>
                  <a:pt x="9363456" y="2209800"/>
                </a:cubicBezTo>
                <a:cubicBezTo>
                  <a:pt x="9547098" y="2182368"/>
                  <a:pt x="9676447" y="2295811"/>
                  <a:pt x="9693688" y="2311432"/>
                </a:cubicBezTo>
                <a:cubicBezTo>
                  <a:pt x="9626822" y="2014538"/>
                  <a:pt x="9724739" y="1708118"/>
                  <a:pt x="9947719" y="1524000"/>
                </a:cubicBezTo>
                <a:cubicBezTo>
                  <a:pt x="10219754" y="1299496"/>
                  <a:pt x="10633330" y="1293781"/>
                  <a:pt x="10938319" y="1524000"/>
                </a:cubicBezTo>
                <a:cubicBezTo>
                  <a:pt x="10924794" y="1442561"/>
                  <a:pt x="10851642" y="950309"/>
                  <a:pt x="11192351" y="507968"/>
                </a:cubicBezTo>
                <a:cubicBezTo>
                  <a:pt x="11546681" y="48006"/>
                  <a:pt x="12068937" y="5144"/>
                  <a:pt x="12147994" y="0"/>
                </a:cubicBezTo>
                <a:cubicBezTo>
                  <a:pt x="12147994" y="1207580"/>
                  <a:pt x="12147994" y="2415159"/>
                  <a:pt x="12147994" y="3622643"/>
                </a:cubicBezTo>
                <a:cubicBezTo>
                  <a:pt x="8098727" y="3622643"/>
                  <a:pt x="4049459" y="3622643"/>
                  <a:pt x="95" y="3622643"/>
                </a:cubicBezTo>
                <a:cubicBezTo>
                  <a:pt x="0" y="2576132"/>
                  <a:pt x="0" y="1529429"/>
                  <a:pt x="0" y="48272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Font typeface="Arial"/>
              <a:buNone/>
            </a:pPr>
            <a:endParaRPr/>
          </a:p>
        </p:txBody>
      </p:sp>
      <p:grpSp>
        <p:nvGrpSpPr>
          <p:cNvPr id="2371" name="Google Shape;2371;p18"/>
          <p:cNvGrpSpPr/>
          <p:nvPr/>
        </p:nvGrpSpPr>
        <p:grpSpPr>
          <a:xfrm>
            <a:off x="6344932" y="-25675"/>
            <a:ext cx="5864094" cy="2218416"/>
            <a:chOff x="6344932" y="-25675"/>
            <a:chExt cx="5864094" cy="2218416"/>
          </a:xfrm>
        </p:grpSpPr>
        <p:sp>
          <p:nvSpPr>
            <p:cNvPr id="2372" name="Google Shape;2372;p18"/>
            <p:cNvSpPr/>
            <p:nvPr/>
          </p:nvSpPr>
          <p:spPr>
            <a:xfrm flipH="1">
              <a:off x="6344932" y="-25675"/>
              <a:ext cx="5864094" cy="19766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3" name="Google Shape;2373;p18"/>
            <p:cNvSpPr/>
            <p:nvPr/>
          </p:nvSpPr>
          <p:spPr>
            <a:xfrm flipH="1">
              <a:off x="9790811" y="1499336"/>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4" name="Google Shape;2374;p18"/>
            <p:cNvSpPr/>
            <p:nvPr/>
          </p:nvSpPr>
          <p:spPr>
            <a:xfrm flipH="1">
              <a:off x="8910080" y="1273343"/>
              <a:ext cx="606489" cy="606889"/>
            </a:xfrm>
            <a:custGeom>
              <a:avLst/>
              <a:gdLst/>
              <a:ahLst/>
              <a:cxnLst/>
              <a:rect l="l" t="t" r="r" b="b"/>
              <a:pathLst>
                <a:path w="655664" h="656096" extrusionOk="0">
                  <a:moveTo>
                    <a:pt x="373434" y="55"/>
                  </a:moveTo>
                  <a:cubicBezTo>
                    <a:pt x="381358" y="858"/>
                    <a:pt x="387215" y="7863"/>
                    <a:pt x="386526" y="15787"/>
                  </a:cubicBezTo>
                  <a:lnTo>
                    <a:pt x="374924" y="139959"/>
                  </a:lnTo>
                  <a:lnTo>
                    <a:pt x="397122" y="145332"/>
                  </a:lnTo>
                  <a:lnTo>
                    <a:pt x="422012" y="70564"/>
                  </a:lnTo>
                  <a:cubicBezTo>
                    <a:pt x="424538" y="62985"/>
                    <a:pt x="432691" y="58851"/>
                    <a:pt x="440270" y="61378"/>
                  </a:cubicBezTo>
                  <a:cubicBezTo>
                    <a:pt x="447850" y="63904"/>
                    <a:pt x="451870" y="72057"/>
                    <a:pt x="449457" y="79636"/>
                  </a:cubicBezTo>
                  <a:lnTo>
                    <a:pt x="425315" y="152156"/>
                  </a:lnTo>
                  <a:lnTo>
                    <a:pt x="435422" y="154602"/>
                  </a:lnTo>
                  <a:lnTo>
                    <a:pt x="438274" y="156688"/>
                  </a:lnTo>
                  <a:lnTo>
                    <a:pt x="471850" y="74468"/>
                  </a:lnTo>
                  <a:cubicBezTo>
                    <a:pt x="474836" y="67118"/>
                    <a:pt x="483334" y="63559"/>
                    <a:pt x="490683" y="66545"/>
                  </a:cubicBezTo>
                  <a:cubicBezTo>
                    <a:pt x="498033" y="69531"/>
                    <a:pt x="501593" y="78028"/>
                    <a:pt x="498607" y="85378"/>
                  </a:cubicBezTo>
                  <a:lnTo>
                    <a:pt x="462308" y="174265"/>
                  </a:lnTo>
                  <a:lnTo>
                    <a:pt x="468127" y="178521"/>
                  </a:lnTo>
                  <a:lnTo>
                    <a:pt x="536849" y="70679"/>
                  </a:lnTo>
                  <a:cubicBezTo>
                    <a:pt x="538973" y="67292"/>
                    <a:pt x="542274" y="65110"/>
                    <a:pt x="545892" y="64321"/>
                  </a:cubicBezTo>
                  <a:cubicBezTo>
                    <a:pt x="549509" y="63531"/>
                    <a:pt x="553442" y="64134"/>
                    <a:pt x="556829" y="66316"/>
                  </a:cubicBezTo>
                  <a:cubicBezTo>
                    <a:pt x="563491" y="70564"/>
                    <a:pt x="565558" y="79523"/>
                    <a:pt x="561194" y="86298"/>
                  </a:cubicBezTo>
                  <a:lnTo>
                    <a:pt x="491523" y="195631"/>
                  </a:lnTo>
                  <a:lnTo>
                    <a:pt x="495277" y="198377"/>
                  </a:lnTo>
                  <a:lnTo>
                    <a:pt x="500718" y="207452"/>
                  </a:lnTo>
                  <a:lnTo>
                    <a:pt x="587146" y="120864"/>
                  </a:lnTo>
                  <a:cubicBezTo>
                    <a:pt x="592773" y="115236"/>
                    <a:pt x="601960" y="115236"/>
                    <a:pt x="607587" y="120864"/>
                  </a:cubicBezTo>
                  <a:cubicBezTo>
                    <a:pt x="613215" y="126605"/>
                    <a:pt x="613215" y="135677"/>
                    <a:pt x="607587" y="141304"/>
                  </a:cubicBezTo>
                  <a:lnTo>
                    <a:pt x="528801" y="220237"/>
                  </a:lnTo>
                  <a:lnTo>
                    <a:pt x="621484" y="183794"/>
                  </a:lnTo>
                  <a:cubicBezTo>
                    <a:pt x="628947" y="180923"/>
                    <a:pt x="637216" y="184598"/>
                    <a:pt x="640202" y="191948"/>
                  </a:cubicBezTo>
                  <a:cubicBezTo>
                    <a:pt x="643073" y="199413"/>
                    <a:pt x="639512" y="207795"/>
                    <a:pt x="632048" y="210666"/>
                  </a:cubicBezTo>
                  <a:lnTo>
                    <a:pt x="527332" y="251840"/>
                  </a:lnTo>
                  <a:lnTo>
                    <a:pt x="527696" y="252448"/>
                  </a:lnTo>
                  <a:lnTo>
                    <a:pt x="639857" y="241787"/>
                  </a:lnTo>
                  <a:cubicBezTo>
                    <a:pt x="647781" y="240982"/>
                    <a:pt x="654901" y="246840"/>
                    <a:pt x="655591" y="254764"/>
                  </a:cubicBezTo>
                  <a:cubicBezTo>
                    <a:pt x="656394" y="262688"/>
                    <a:pt x="650538" y="269693"/>
                    <a:pt x="642614" y="270496"/>
                  </a:cubicBezTo>
                  <a:lnTo>
                    <a:pt x="537056" y="280530"/>
                  </a:lnTo>
                  <a:lnTo>
                    <a:pt x="539944" y="295225"/>
                  </a:lnTo>
                  <a:lnTo>
                    <a:pt x="612183" y="299435"/>
                  </a:lnTo>
                  <a:cubicBezTo>
                    <a:pt x="620105" y="299895"/>
                    <a:pt x="626192" y="306785"/>
                    <a:pt x="625733" y="314709"/>
                  </a:cubicBezTo>
                  <a:cubicBezTo>
                    <a:pt x="625273" y="322631"/>
                    <a:pt x="618383" y="328718"/>
                    <a:pt x="610459" y="328259"/>
                  </a:cubicBezTo>
                  <a:lnTo>
                    <a:pt x="542257" y="324284"/>
                  </a:lnTo>
                  <a:lnTo>
                    <a:pt x="541040" y="331567"/>
                  </a:lnTo>
                  <a:lnTo>
                    <a:pt x="635838" y="349388"/>
                  </a:lnTo>
                  <a:cubicBezTo>
                    <a:pt x="643647" y="350882"/>
                    <a:pt x="648815" y="358460"/>
                    <a:pt x="647322" y="366269"/>
                  </a:cubicBezTo>
                  <a:cubicBezTo>
                    <a:pt x="645829" y="374078"/>
                    <a:pt x="638250" y="379246"/>
                    <a:pt x="630441" y="377754"/>
                  </a:cubicBezTo>
                  <a:lnTo>
                    <a:pt x="536282" y="360053"/>
                  </a:lnTo>
                  <a:lnTo>
                    <a:pt x="536124" y="361003"/>
                  </a:lnTo>
                  <a:lnTo>
                    <a:pt x="646060" y="412435"/>
                  </a:lnTo>
                  <a:cubicBezTo>
                    <a:pt x="653294" y="415765"/>
                    <a:pt x="656395" y="424378"/>
                    <a:pt x="653065" y="431613"/>
                  </a:cubicBezTo>
                  <a:cubicBezTo>
                    <a:pt x="649734" y="438847"/>
                    <a:pt x="641122" y="441948"/>
                    <a:pt x="633887" y="438618"/>
                  </a:cubicBezTo>
                  <a:lnTo>
                    <a:pt x="593554" y="419748"/>
                  </a:lnTo>
                  <a:lnTo>
                    <a:pt x="593694" y="420933"/>
                  </a:lnTo>
                  <a:cubicBezTo>
                    <a:pt x="591512" y="428627"/>
                    <a:pt x="583588" y="433105"/>
                    <a:pt x="575893" y="430924"/>
                  </a:cubicBezTo>
                  <a:lnTo>
                    <a:pt x="544506" y="422128"/>
                  </a:lnTo>
                  <a:lnTo>
                    <a:pt x="618154" y="469740"/>
                  </a:lnTo>
                  <a:cubicBezTo>
                    <a:pt x="624929" y="474103"/>
                    <a:pt x="626766" y="483060"/>
                    <a:pt x="622402" y="489721"/>
                  </a:cubicBezTo>
                  <a:cubicBezTo>
                    <a:pt x="618039" y="496382"/>
                    <a:pt x="609081" y="498334"/>
                    <a:pt x="602420" y="493970"/>
                  </a:cubicBezTo>
                  <a:lnTo>
                    <a:pt x="505016" y="431001"/>
                  </a:lnTo>
                  <a:lnTo>
                    <a:pt x="498807" y="439942"/>
                  </a:lnTo>
                  <a:lnTo>
                    <a:pt x="516522" y="454236"/>
                  </a:lnTo>
                  <a:cubicBezTo>
                    <a:pt x="543738" y="475940"/>
                    <a:pt x="571874" y="498334"/>
                    <a:pt x="593923" y="520038"/>
                  </a:cubicBezTo>
                  <a:cubicBezTo>
                    <a:pt x="600008" y="525665"/>
                    <a:pt x="599664" y="534737"/>
                    <a:pt x="594038" y="540479"/>
                  </a:cubicBezTo>
                  <a:cubicBezTo>
                    <a:pt x="588410" y="546105"/>
                    <a:pt x="579224" y="546220"/>
                    <a:pt x="573596" y="540594"/>
                  </a:cubicBezTo>
                  <a:cubicBezTo>
                    <a:pt x="552695" y="519923"/>
                    <a:pt x="525135" y="497989"/>
                    <a:pt x="498492" y="476745"/>
                  </a:cubicBezTo>
                  <a:lnTo>
                    <a:pt x="491040" y="470746"/>
                  </a:lnTo>
                  <a:lnTo>
                    <a:pt x="544657" y="537608"/>
                  </a:lnTo>
                  <a:cubicBezTo>
                    <a:pt x="549710" y="543808"/>
                    <a:pt x="548676" y="552880"/>
                    <a:pt x="542476" y="557933"/>
                  </a:cubicBezTo>
                  <a:cubicBezTo>
                    <a:pt x="536274" y="562871"/>
                    <a:pt x="527317" y="561838"/>
                    <a:pt x="522149" y="555751"/>
                  </a:cubicBezTo>
                  <a:lnTo>
                    <a:pt x="492259" y="518504"/>
                  </a:lnTo>
                  <a:lnTo>
                    <a:pt x="524905" y="603180"/>
                  </a:lnTo>
                  <a:cubicBezTo>
                    <a:pt x="527775" y="610644"/>
                    <a:pt x="524101" y="619028"/>
                    <a:pt x="516637" y="621899"/>
                  </a:cubicBezTo>
                  <a:cubicBezTo>
                    <a:pt x="510894" y="624081"/>
                    <a:pt x="504579" y="622472"/>
                    <a:pt x="500675" y="618224"/>
                  </a:cubicBezTo>
                  <a:cubicBezTo>
                    <a:pt x="499526" y="616961"/>
                    <a:pt x="498492" y="615353"/>
                    <a:pt x="497919" y="613630"/>
                  </a:cubicBezTo>
                  <a:lnTo>
                    <a:pt x="447777" y="483638"/>
                  </a:lnTo>
                  <a:lnTo>
                    <a:pt x="445179" y="485196"/>
                  </a:lnTo>
                  <a:lnTo>
                    <a:pt x="443141" y="616845"/>
                  </a:lnTo>
                  <a:cubicBezTo>
                    <a:pt x="443026" y="624884"/>
                    <a:pt x="436481" y="631200"/>
                    <a:pt x="428442" y="631085"/>
                  </a:cubicBezTo>
                  <a:cubicBezTo>
                    <a:pt x="424308" y="630970"/>
                    <a:pt x="420518" y="629248"/>
                    <a:pt x="417991" y="626377"/>
                  </a:cubicBezTo>
                  <a:cubicBezTo>
                    <a:pt x="415580" y="623735"/>
                    <a:pt x="414202" y="620291"/>
                    <a:pt x="414202" y="616386"/>
                  </a:cubicBezTo>
                  <a:lnTo>
                    <a:pt x="415207" y="551449"/>
                  </a:lnTo>
                  <a:lnTo>
                    <a:pt x="404441" y="549206"/>
                  </a:lnTo>
                  <a:lnTo>
                    <a:pt x="404330" y="549039"/>
                  </a:lnTo>
                  <a:lnTo>
                    <a:pt x="401756" y="573668"/>
                  </a:lnTo>
                  <a:cubicBezTo>
                    <a:pt x="398024" y="598543"/>
                    <a:pt x="393100" y="622874"/>
                    <a:pt x="386756" y="645555"/>
                  </a:cubicBezTo>
                  <a:cubicBezTo>
                    <a:pt x="384574" y="653248"/>
                    <a:pt x="376650" y="657727"/>
                    <a:pt x="368956" y="655544"/>
                  </a:cubicBezTo>
                  <a:cubicBezTo>
                    <a:pt x="361261" y="653363"/>
                    <a:pt x="356783" y="645440"/>
                    <a:pt x="358965" y="637746"/>
                  </a:cubicBezTo>
                  <a:cubicBezTo>
                    <a:pt x="368209" y="604730"/>
                    <a:pt x="374439" y="566575"/>
                    <a:pt x="378200" y="527817"/>
                  </a:cubicBezTo>
                  <a:lnTo>
                    <a:pt x="379030" y="506500"/>
                  </a:lnTo>
                  <a:lnTo>
                    <a:pt x="354159" y="510163"/>
                  </a:lnTo>
                  <a:lnTo>
                    <a:pt x="339672" y="608461"/>
                  </a:lnTo>
                  <a:cubicBezTo>
                    <a:pt x="338525" y="616385"/>
                    <a:pt x="331175" y="621782"/>
                    <a:pt x="323251" y="620635"/>
                  </a:cubicBezTo>
                  <a:cubicBezTo>
                    <a:pt x="319920" y="620060"/>
                    <a:pt x="316935" y="618452"/>
                    <a:pt x="314752" y="616040"/>
                  </a:cubicBezTo>
                  <a:cubicBezTo>
                    <a:pt x="311883" y="612940"/>
                    <a:pt x="310504" y="608691"/>
                    <a:pt x="311078" y="604212"/>
                  </a:cubicBezTo>
                  <a:lnTo>
                    <a:pt x="325092" y="509116"/>
                  </a:lnTo>
                  <a:lnTo>
                    <a:pt x="322466" y="513445"/>
                  </a:lnTo>
                  <a:lnTo>
                    <a:pt x="311193" y="547139"/>
                  </a:lnTo>
                  <a:cubicBezTo>
                    <a:pt x="309930" y="550928"/>
                    <a:pt x="307260" y="553856"/>
                    <a:pt x="303958" y="555522"/>
                  </a:cubicBezTo>
                  <a:lnTo>
                    <a:pt x="296619" y="556057"/>
                  </a:lnTo>
                  <a:lnTo>
                    <a:pt x="295416" y="558039"/>
                  </a:lnTo>
                  <a:lnTo>
                    <a:pt x="289948" y="572632"/>
                  </a:lnTo>
                  <a:cubicBezTo>
                    <a:pt x="287192" y="580096"/>
                    <a:pt x="278809" y="583886"/>
                    <a:pt x="271344" y="581131"/>
                  </a:cubicBezTo>
                  <a:cubicBezTo>
                    <a:pt x="269162" y="580326"/>
                    <a:pt x="267210" y="578948"/>
                    <a:pt x="265718" y="577340"/>
                  </a:cubicBezTo>
                  <a:cubicBezTo>
                    <a:pt x="262157" y="573436"/>
                    <a:pt x="260895" y="567809"/>
                    <a:pt x="262847" y="562526"/>
                  </a:cubicBezTo>
                  <a:lnTo>
                    <a:pt x="267034" y="551351"/>
                  </a:lnTo>
                  <a:lnTo>
                    <a:pt x="266866" y="549665"/>
                  </a:lnTo>
                  <a:lnTo>
                    <a:pt x="268962" y="546207"/>
                  </a:lnTo>
                  <a:lnTo>
                    <a:pt x="279691" y="517572"/>
                  </a:lnTo>
                  <a:lnTo>
                    <a:pt x="220242" y="569877"/>
                  </a:lnTo>
                  <a:cubicBezTo>
                    <a:pt x="214155" y="573551"/>
                    <a:pt x="206462" y="572289"/>
                    <a:pt x="201867" y="567351"/>
                  </a:cubicBezTo>
                  <a:cubicBezTo>
                    <a:pt x="201294" y="566661"/>
                    <a:pt x="200720" y="565972"/>
                    <a:pt x="200260" y="565169"/>
                  </a:cubicBezTo>
                  <a:cubicBezTo>
                    <a:pt x="196011" y="558392"/>
                    <a:pt x="198193" y="549436"/>
                    <a:pt x="204968" y="545302"/>
                  </a:cubicBezTo>
                  <a:cubicBezTo>
                    <a:pt x="224893" y="532957"/>
                    <a:pt x="242606" y="517339"/>
                    <a:pt x="257377" y="499295"/>
                  </a:cubicBezTo>
                  <a:lnTo>
                    <a:pt x="265886" y="484468"/>
                  </a:lnTo>
                  <a:lnTo>
                    <a:pt x="243487" y="468087"/>
                  </a:lnTo>
                  <a:lnTo>
                    <a:pt x="175570" y="560459"/>
                  </a:lnTo>
                  <a:cubicBezTo>
                    <a:pt x="170862" y="566890"/>
                    <a:pt x="161789" y="568269"/>
                    <a:pt x="155359" y="563560"/>
                  </a:cubicBezTo>
                  <a:cubicBezTo>
                    <a:pt x="154554" y="562986"/>
                    <a:pt x="153866" y="562297"/>
                    <a:pt x="153177" y="561608"/>
                  </a:cubicBezTo>
                  <a:cubicBezTo>
                    <a:pt x="148584" y="556669"/>
                    <a:pt x="148124" y="548976"/>
                    <a:pt x="152258" y="543349"/>
                  </a:cubicBezTo>
                  <a:lnTo>
                    <a:pt x="220145" y="451016"/>
                  </a:lnTo>
                  <a:lnTo>
                    <a:pt x="219208" y="450330"/>
                  </a:lnTo>
                  <a:lnTo>
                    <a:pt x="213710" y="441160"/>
                  </a:lnTo>
                  <a:lnTo>
                    <a:pt x="123893" y="521416"/>
                  </a:lnTo>
                  <a:cubicBezTo>
                    <a:pt x="117806" y="526928"/>
                    <a:pt x="108735" y="526468"/>
                    <a:pt x="103452" y="520612"/>
                  </a:cubicBezTo>
                  <a:cubicBezTo>
                    <a:pt x="98054" y="514525"/>
                    <a:pt x="98514" y="505453"/>
                    <a:pt x="104486" y="500056"/>
                  </a:cubicBezTo>
                  <a:lnTo>
                    <a:pt x="184006" y="428965"/>
                  </a:lnTo>
                  <a:lnTo>
                    <a:pt x="130210" y="465950"/>
                  </a:lnTo>
                  <a:cubicBezTo>
                    <a:pt x="124352" y="471002"/>
                    <a:pt x="115509" y="470428"/>
                    <a:pt x="110228" y="464686"/>
                  </a:cubicBezTo>
                  <a:cubicBezTo>
                    <a:pt x="110113" y="464571"/>
                    <a:pt x="109998" y="464457"/>
                    <a:pt x="109883" y="464342"/>
                  </a:cubicBezTo>
                  <a:cubicBezTo>
                    <a:pt x="104715" y="458255"/>
                    <a:pt x="105405" y="449183"/>
                    <a:pt x="111375" y="444016"/>
                  </a:cubicBezTo>
                  <a:lnTo>
                    <a:pt x="154694" y="414217"/>
                  </a:lnTo>
                  <a:lnTo>
                    <a:pt x="56598" y="460322"/>
                  </a:lnTo>
                  <a:cubicBezTo>
                    <a:pt x="50742" y="463078"/>
                    <a:pt x="43966" y="461584"/>
                    <a:pt x="39832" y="456991"/>
                  </a:cubicBezTo>
                  <a:cubicBezTo>
                    <a:pt x="38913" y="455957"/>
                    <a:pt x="38110" y="454694"/>
                    <a:pt x="37420" y="453431"/>
                  </a:cubicBezTo>
                  <a:cubicBezTo>
                    <a:pt x="33975" y="446197"/>
                    <a:pt x="37191" y="437584"/>
                    <a:pt x="44310" y="434253"/>
                  </a:cubicBezTo>
                  <a:lnTo>
                    <a:pt x="110886" y="402963"/>
                  </a:lnTo>
                  <a:lnTo>
                    <a:pt x="106783" y="399114"/>
                  </a:lnTo>
                  <a:cubicBezTo>
                    <a:pt x="103452" y="391879"/>
                    <a:pt x="106668" y="383267"/>
                    <a:pt x="114017" y="379936"/>
                  </a:cubicBezTo>
                  <a:lnTo>
                    <a:pt x="176675" y="356853"/>
                  </a:lnTo>
                  <a:lnTo>
                    <a:pt x="175241" y="347122"/>
                  </a:lnTo>
                  <a:lnTo>
                    <a:pt x="163627" y="351800"/>
                  </a:lnTo>
                  <a:cubicBezTo>
                    <a:pt x="139740" y="362595"/>
                    <a:pt x="115051" y="373734"/>
                    <a:pt x="86685" y="382806"/>
                  </a:cubicBezTo>
                  <a:cubicBezTo>
                    <a:pt x="81058" y="384644"/>
                    <a:pt x="75317" y="382806"/>
                    <a:pt x="71527" y="378787"/>
                  </a:cubicBezTo>
                  <a:cubicBezTo>
                    <a:pt x="70149" y="377294"/>
                    <a:pt x="69115" y="375456"/>
                    <a:pt x="68427" y="373389"/>
                  </a:cubicBezTo>
                  <a:cubicBezTo>
                    <a:pt x="66014" y="365810"/>
                    <a:pt x="70149" y="357657"/>
                    <a:pt x="77843" y="355246"/>
                  </a:cubicBezTo>
                  <a:cubicBezTo>
                    <a:pt x="104715" y="346632"/>
                    <a:pt x="127567" y="336411"/>
                    <a:pt x="151684" y="325502"/>
                  </a:cubicBezTo>
                  <a:lnTo>
                    <a:pt x="161878" y="320942"/>
                  </a:lnTo>
                  <a:lnTo>
                    <a:pt x="16176" y="338020"/>
                  </a:lnTo>
                  <a:cubicBezTo>
                    <a:pt x="11238" y="338594"/>
                    <a:pt x="6759" y="336642"/>
                    <a:pt x="3773" y="333426"/>
                  </a:cubicBezTo>
                  <a:cubicBezTo>
                    <a:pt x="1821" y="331245"/>
                    <a:pt x="443" y="328488"/>
                    <a:pt x="98" y="325388"/>
                  </a:cubicBezTo>
                  <a:cubicBezTo>
                    <a:pt x="-820" y="317465"/>
                    <a:pt x="4806" y="310230"/>
                    <a:pt x="12730" y="309311"/>
                  </a:cubicBezTo>
                  <a:lnTo>
                    <a:pt x="83428" y="301024"/>
                  </a:lnTo>
                  <a:lnTo>
                    <a:pt x="83025" y="300798"/>
                  </a:lnTo>
                  <a:cubicBezTo>
                    <a:pt x="80743" y="297884"/>
                    <a:pt x="79566" y="294094"/>
                    <a:pt x="80025" y="290132"/>
                  </a:cubicBezTo>
                  <a:cubicBezTo>
                    <a:pt x="80943" y="282208"/>
                    <a:pt x="88178" y="276582"/>
                    <a:pt x="96102" y="277500"/>
                  </a:cubicBezTo>
                  <a:lnTo>
                    <a:pt x="177567" y="287175"/>
                  </a:lnTo>
                  <a:lnTo>
                    <a:pt x="180570" y="274770"/>
                  </a:lnTo>
                  <a:lnTo>
                    <a:pt x="62685" y="231452"/>
                  </a:lnTo>
                  <a:cubicBezTo>
                    <a:pt x="60388" y="230648"/>
                    <a:pt x="58436" y="229385"/>
                    <a:pt x="56944" y="227662"/>
                  </a:cubicBezTo>
                  <a:cubicBezTo>
                    <a:pt x="53383" y="223758"/>
                    <a:pt x="52121" y="218130"/>
                    <a:pt x="54073" y="212962"/>
                  </a:cubicBezTo>
                  <a:cubicBezTo>
                    <a:pt x="56829" y="205498"/>
                    <a:pt x="65097" y="201594"/>
                    <a:pt x="72561" y="204350"/>
                  </a:cubicBezTo>
                  <a:lnTo>
                    <a:pt x="186047" y="246052"/>
                  </a:lnTo>
                  <a:lnTo>
                    <a:pt x="168594" y="232383"/>
                  </a:lnTo>
                  <a:cubicBezTo>
                    <a:pt x="146488" y="219105"/>
                    <a:pt x="122745" y="208541"/>
                    <a:pt x="97940" y="201019"/>
                  </a:cubicBezTo>
                  <a:cubicBezTo>
                    <a:pt x="95299" y="200215"/>
                    <a:pt x="93117" y="198836"/>
                    <a:pt x="91394" y="196884"/>
                  </a:cubicBezTo>
                  <a:cubicBezTo>
                    <a:pt x="88064" y="193210"/>
                    <a:pt x="86685" y="188042"/>
                    <a:pt x="88179" y="182989"/>
                  </a:cubicBezTo>
                  <a:cubicBezTo>
                    <a:pt x="90476" y="175410"/>
                    <a:pt x="98513" y="171046"/>
                    <a:pt x="106208" y="173343"/>
                  </a:cubicBezTo>
                  <a:cubicBezTo>
                    <a:pt x="133252" y="181496"/>
                    <a:pt x="159205" y="193037"/>
                    <a:pt x="183378" y="207550"/>
                  </a:cubicBezTo>
                  <a:lnTo>
                    <a:pt x="203959" y="223657"/>
                  </a:lnTo>
                  <a:lnTo>
                    <a:pt x="212254" y="212315"/>
                  </a:lnTo>
                  <a:lnTo>
                    <a:pt x="89097" y="109264"/>
                  </a:lnTo>
                  <a:cubicBezTo>
                    <a:pt x="88522" y="108804"/>
                    <a:pt x="87948" y="108345"/>
                    <a:pt x="87604" y="107885"/>
                  </a:cubicBezTo>
                  <a:cubicBezTo>
                    <a:pt x="82781" y="102603"/>
                    <a:pt x="82552" y="94450"/>
                    <a:pt x="87260" y="88937"/>
                  </a:cubicBezTo>
                  <a:cubicBezTo>
                    <a:pt x="92428" y="82852"/>
                    <a:pt x="101499" y="82047"/>
                    <a:pt x="107585" y="87100"/>
                  </a:cubicBezTo>
                  <a:lnTo>
                    <a:pt x="183566" y="150677"/>
                  </a:lnTo>
                  <a:lnTo>
                    <a:pt x="127913" y="74468"/>
                  </a:lnTo>
                  <a:cubicBezTo>
                    <a:pt x="123205" y="68038"/>
                    <a:pt x="124582" y="58966"/>
                    <a:pt x="131127" y="54258"/>
                  </a:cubicBezTo>
                  <a:cubicBezTo>
                    <a:pt x="137559" y="49549"/>
                    <a:pt x="146516" y="50927"/>
                    <a:pt x="151339" y="57472"/>
                  </a:cubicBezTo>
                  <a:lnTo>
                    <a:pt x="228311" y="162886"/>
                  </a:lnTo>
                  <a:lnTo>
                    <a:pt x="206805" y="50123"/>
                  </a:lnTo>
                  <a:cubicBezTo>
                    <a:pt x="205313" y="42314"/>
                    <a:pt x="210481" y="34735"/>
                    <a:pt x="218290" y="33242"/>
                  </a:cubicBezTo>
                  <a:cubicBezTo>
                    <a:pt x="226099" y="31750"/>
                    <a:pt x="233677" y="36801"/>
                    <a:pt x="235171" y="44725"/>
                  </a:cubicBezTo>
                  <a:lnTo>
                    <a:pt x="259002" y="169689"/>
                  </a:lnTo>
                  <a:lnTo>
                    <a:pt x="268667" y="163895"/>
                  </a:lnTo>
                  <a:lnTo>
                    <a:pt x="268042" y="144863"/>
                  </a:lnTo>
                  <a:cubicBezTo>
                    <a:pt x="263707" y="110498"/>
                    <a:pt x="256185" y="76535"/>
                    <a:pt x="245505" y="43233"/>
                  </a:cubicBezTo>
                  <a:cubicBezTo>
                    <a:pt x="243093" y="35653"/>
                    <a:pt x="247227" y="27499"/>
                    <a:pt x="254807" y="25088"/>
                  </a:cubicBezTo>
                  <a:cubicBezTo>
                    <a:pt x="262386" y="22676"/>
                    <a:pt x="270540" y="26810"/>
                    <a:pt x="272951" y="34389"/>
                  </a:cubicBezTo>
                  <a:lnTo>
                    <a:pt x="296003" y="138527"/>
                  </a:lnTo>
                  <a:lnTo>
                    <a:pt x="310504" y="22446"/>
                  </a:lnTo>
                  <a:cubicBezTo>
                    <a:pt x="311538" y="14522"/>
                    <a:pt x="318772" y="8896"/>
                    <a:pt x="326582" y="9929"/>
                  </a:cubicBezTo>
                  <a:cubicBezTo>
                    <a:pt x="334505" y="10963"/>
                    <a:pt x="340132" y="18083"/>
                    <a:pt x="339099" y="26007"/>
                  </a:cubicBezTo>
                  <a:lnTo>
                    <a:pt x="324379" y="143839"/>
                  </a:lnTo>
                  <a:lnTo>
                    <a:pt x="345786" y="140686"/>
                  </a:lnTo>
                  <a:lnTo>
                    <a:pt x="357702" y="13145"/>
                  </a:lnTo>
                  <a:cubicBezTo>
                    <a:pt x="358391" y="5221"/>
                    <a:pt x="365511" y="-635"/>
                    <a:pt x="373434" y="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5" name="Google Shape;2375;p18"/>
            <p:cNvSpPr/>
            <p:nvPr/>
          </p:nvSpPr>
          <p:spPr>
            <a:xfrm flipH="1">
              <a:off x="8029465" y="960728"/>
              <a:ext cx="606379" cy="634364"/>
            </a:xfrm>
            <a:custGeom>
              <a:avLst/>
              <a:gdLst/>
              <a:ahLst/>
              <a:cxnLst/>
              <a:rect l="l" t="t" r="r" b="b"/>
              <a:pathLst>
                <a:path w="655545" h="685799" extrusionOk="0">
                  <a:moveTo>
                    <a:pt x="316306" y="5"/>
                  </a:moveTo>
                  <a:cubicBezTo>
                    <a:pt x="324230" y="120"/>
                    <a:pt x="330546" y="6665"/>
                    <a:pt x="330431" y="14704"/>
                  </a:cubicBezTo>
                  <a:lnTo>
                    <a:pt x="327822" y="146079"/>
                  </a:lnTo>
                  <a:lnTo>
                    <a:pt x="379351" y="42609"/>
                  </a:lnTo>
                  <a:cubicBezTo>
                    <a:pt x="382911" y="35489"/>
                    <a:pt x="391525" y="32504"/>
                    <a:pt x="398760" y="36063"/>
                  </a:cubicBezTo>
                  <a:cubicBezTo>
                    <a:pt x="405879" y="39624"/>
                    <a:pt x="408864" y="48236"/>
                    <a:pt x="405305" y="55471"/>
                  </a:cubicBezTo>
                  <a:lnTo>
                    <a:pt x="349043" y="168444"/>
                  </a:lnTo>
                  <a:lnTo>
                    <a:pt x="360517" y="169360"/>
                  </a:lnTo>
                  <a:lnTo>
                    <a:pt x="370725" y="154977"/>
                  </a:lnTo>
                  <a:cubicBezTo>
                    <a:pt x="388080" y="125005"/>
                    <a:pt x="402664" y="93424"/>
                    <a:pt x="414378" y="60409"/>
                  </a:cubicBezTo>
                  <a:cubicBezTo>
                    <a:pt x="417019" y="52944"/>
                    <a:pt x="425287" y="48925"/>
                    <a:pt x="432866" y="51567"/>
                  </a:cubicBezTo>
                  <a:cubicBezTo>
                    <a:pt x="440446" y="54208"/>
                    <a:pt x="444350" y="62477"/>
                    <a:pt x="441710" y="70055"/>
                  </a:cubicBezTo>
                  <a:lnTo>
                    <a:pt x="397228" y="166423"/>
                  </a:lnTo>
                  <a:lnTo>
                    <a:pt x="478572" y="83377"/>
                  </a:lnTo>
                  <a:cubicBezTo>
                    <a:pt x="484198" y="77634"/>
                    <a:pt x="493271" y="77634"/>
                    <a:pt x="499012" y="83147"/>
                  </a:cubicBezTo>
                  <a:cubicBezTo>
                    <a:pt x="504640" y="88774"/>
                    <a:pt x="504869" y="97846"/>
                    <a:pt x="499242" y="103588"/>
                  </a:cubicBezTo>
                  <a:lnTo>
                    <a:pt x="417027" y="187525"/>
                  </a:lnTo>
                  <a:lnTo>
                    <a:pt x="434727" y="195301"/>
                  </a:lnTo>
                  <a:lnTo>
                    <a:pt x="436700" y="196911"/>
                  </a:lnTo>
                  <a:lnTo>
                    <a:pt x="521750" y="104506"/>
                  </a:lnTo>
                  <a:cubicBezTo>
                    <a:pt x="524448" y="101578"/>
                    <a:pt x="528094" y="100027"/>
                    <a:pt x="531798" y="99884"/>
                  </a:cubicBezTo>
                  <a:cubicBezTo>
                    <a:pt x="535501" y="99740"/>
                    <a:pt x="539262" y="101003"/>
                    <a:pt x="542191" y="103702"/>
                  </a:cubicBezTo>
                  <a:cubicBezTo>
                    <a:pt x="548048" y="109100"/>
                    <a:pt x="548393" y="118171"/>
                    <a:pt x="542995" y="124143"/>
                  </a:cubicBezTo>
                  <a:lnTo>
                    <a:pt x="459158" y="215231"/>
                  </a:lnTo>
                  <a:lnTo>
                    <a:pt x="465966" y="220785"/>
                  </a:lnTo>
                  <a:lnTo>
                    <a:pt x="474695" y="232633"/>
                  </a:lnTo>
                  <a:lnTo>
                    <a:pt x="538288" y="189256"/>
                  </a:lnTo>
                  <a:cubicBezTo>
                    <a:pt x="544833" y="184778"/>
                    <a:pt x="553905" y="186500"/>
                    <a:pt x="558384" y="193046"/>
                  </a:cubicBezTo>
                  <a:cubicBezTo>
                    <a:pt x="562863" y="199706"/>
                    <a:pt x="561139" y="208663"/>
                    <a:pt x="554594" y="213142"/>
                  </a:cubicBezTo>
                  <a:lnTo>
                    <a:pt x="491862" y="255934"/>
                  </a:lnTo>
                  <a:lnTo>
                    <a:pt x="497982" y="264241"/>
                  </a:lnTo>
                  <a:lnTo>
                    <a:pt x="498964" y="267544"/>
                  </a:lnTo>
                  <a:lnTo>
                    <a:pt x="575494" y="222444"/>
                  </a:lnTo>
                  <a:cubicBezTo>
                    <a:pt x="582384" y="218425"/>
                    <a:pt x="591226" y="220722"/>
                    <a:pt x="595246" y="227612"/>
                  </a:cubicBezTo>
                  <a:cubicBezTo>
                    <a:pt x="599265" y="234502"/>
                    <a:pt x="596968" y="243345"/>
                    <a:pt x="590078" y="247364"/>
                  </a:cubicBezTo>
                  <a:lnTo>
                    <a:pt x="507440" y="296064"/>
                  </a:lnTo>
                  <a:lnTo>
                    <a:pt x="509500" y="302997"/>
                  </a:lnTo>
                  <a:lnTo>
                    <a:pt x="629582" y="258734"/>
                  </a:lnTo>
                  <a:cubicBezTo>
                    <a:pt x="637048" y="255978"/>
                    <a:pt x="645315" y="259767"/>
                    <a:pt x="648072" y="267231"/>
                  </a:cubicBezTo>
                  <a:cubicBezTo>
                    <a:pt x="650828" y="274696"/>
                    <a:pt x="647037" y="282964"/>
                    <a:pt x="639573" y="285721"/>
                  </a:cubicBezTo>
                  <a:lnTo>
                    <a:pt x="517715" y="330638"/>
                  </a:lnTo>
                  <a:lnTo>
                    <a:pt x="519109" y="335329"/>
                  </a:lnTo>
                  <a:lnTo>
                    <a:pt x="517956" y="345730"/>
                  </a:lnTo>
                  <a:lnTo>
                    <a:pt x="639114" y="329129"/>
                  </a:lnTo>
                  <a:cubicBezTo>
                    <a:pt x="647038" y="328095"/>
                    <a:pt x="654273" y="333607"/>
                    <a:pt x="655421" y="341531"/>
                  </a:cubicBezTo>
                  <a:cubicBezTo>
                    <a:pt x="656455" y="349455"/>
                    <a:pt x="650942" y="356690"/>
                    <a:pt x="643018" y="357838"/>
                  </a:cubicBezTo>
                  <a:lnTo>
                    <a:pt x="533021" y="372909"/>
                  </a:lnTo>
                  <a:lnTo>
                    <a:pt x="628319" y="399867"/>
                  </a:lnTo>
                  <a:cubicBezTo>
                    <a:pt x="636013" y="402048"/>
                    <a:pt x="640376" y="409972"/>
                    <a:pt x="638310" y="417667"/>
                  </a:cubicBezTo>
                  <a:cubicBezTo>
                    <a:pt x="636128" y="425361"/>
                    <a:pt x="628204" y="429839"/>
                    <a:pt x="620511" y="427658"/>
                  </a:cubicBezTo>
                  <a:lnTo>
                    <a:pt x="512268" y="397038"/>
                  </a:lnTo>
                  <a:lnTo>
                    <a:pt x="512168" y="397932"/>
                  </a:lnTo>
                  <a:lnTo>
                    <a:pt x="607764" y="457287"/>
                  </a:lnTo>
                  <a:cubicBezTo>
                    <a:pt x="614540" y="461536"/>
                    <a:pt x="616606" y="470378"/>
                    <a:pt x="612358" y="477154"/>
                  </a:cubicBezTo>
                  <a:cubicBezTo>
                    <a:pt x="608109" y="483929"/>
                    <a:pt x="599266" y="485996"/>
                    <a:pt x="592491" y="481748"/>
                  </a:cubicBezTo>
                  <a:lnTo>
                    <a:pt x="502629" y="425953"/>
                  </a:lnTo>
                  <a:lnTo>
                    <a:pt x="496091" y="439264"/>
                  </a:lnTo>
                  <a:lnTo>
                    <a:pt x="551033" y="486340"/>
                  </a:lnTo>
                  <a:cubicBezTo>
                    <a:pt x="557120" y="491508"/>
                    <a:pt x="557809" y="500695"/>
                    <a:pt x="552641" y="506667"/>
                  </a:cubicBezTo>
                  <a:cubicBezTo>
                    <a:pt x="547473" y="512752"/>
                    <a:pt x="538287" y="513442"/>
                    <a:pt x="532315" y="508274"/>
                  </a:cubicBezTo>
                  <a:lnTo>
                    <a:pt x="480418" y="463808"/>
                  </a:lnTo>
                  <a:lnTo>
                    <a:pt x="475006" y="468898"/>
                  </a:lnTo>
                  <a:lnTo>
                    <a:pt x="539665" y="540429"/>
                  </a:lnTo>
                  <a:cubicBezTo>
                    <a:pt x="544948" y="546401"/>
                    <a:pt x="544488" y="555473"/>
                    <a:pt x="538631" y="560870"/>
                  </a:cubicBezTo>
                  <a:cubicBezTo>
                    <a:pt x="532660" y="566268"/>
                    <a:pt x="523587" y="565808"/>
                    <a:pt x="518191" y="559837"/>
                  </a:cubicBezTo>
                  <a:lnTo>
                    <a:pt x="453917" y="488732"/>
                  </a:lnTo>
                  <a:lnTo>
                    <a:pt x="453207" y="489399"/>
                  </a:lnTo>
                  <a:lnTo>
                    <a:pt x="509577" y="596815"/>
                  </a:lnTo>
                  <a:cubicBezTo>
                    <a:pt x="513251" y="603820"/>
                    <a:pt x="510496" y="612662"/>
                    <a:pt x="503491" y="616337"/>
                  </a:cubicBezTo>
                  <a:cubicBezTo>
                    <a:pt x="496485" y="620011"/>
                    <a:pt x="487643" y="617255"/>
                    <a:pt x="483969" y="610250"/>
                  </a:cubicBezTo>
                  <a:lnTo>
                    <a:pt x="463178" y="570632"/>
                  </a:lnTo>
                  <a:lnTo>
                    <a:pt x="462494" y="571780"/>
                  </a:lnTo>
                  <a:cubicBezTo>
                    <a:pt x="456179" y="576603"/>
                    <a:pt x="447106" y="575340"/>
                    <a:pt x="442283" y="568908"/>
                  </a:cubicBezTo>
                  <a:lnTo>
                    <a:pt x="422871" y="543237"/>
                  </a:lnTo>
                  <a:lnTo>
                    <a:pt x="452618" y="625638"/>
                  </a:lnTo>
                  <a:cubicBezTo>
                    <a:pt x="455375" y="633102"/>
                    <a:pt x="451471" y="641370"/>
                    <a:pt x="443891" y="644126"/>
                  </a:cubicBezTo>
                  <a:cubicBezTo>
                    <a:pt x="436427" y="646882"/>
                    <a:pt x="428158" y="642978"/>
                    <a:pt x="425402" y="635399"/>
                  </a:cubicBezTo>
                  <a:lnTo>
                    <a:pt x="387482" y="530359"/>
                  </a:lnTo>
                  <a:lnTo>
                    <a:pt x="376381" y="532637"/>
                  </a:lnTo>
                  <a:lnTo>
                    <a:pt x="381076" y="551798"/>
                  </a:lnTo>
                  <a:cubicBezTo>
                    <a:pt x="389573" y="585560"/>
                    <a:pt x="398416" y="620471"/>
                    <a:pt x="402780" y="651017"/>
                  </a:cubicBezTo>
                  <a:cubicBezTo>
                    <a:pt x="404157" y="659170"/>
                    <a:pt x="398416" y="666290"/>
                    <a:pt x="390492" y="667324"/>
                  </a:cubicBezTo>
                  <a:cubicBezTo>
                    <a:pt x="382568" y="668472"/>
                    <a:pt x="375218" y="662959"/>
                    <a:pt x="374186" y="655037"/>
                  </a:cubicBezTo>
                  <a:cubicBezTo>
                    <a:pt x="370051" y="625982"/>
                    <a:pt x="361438" y="591875"/>
                    <a:pt x="353055" y="558803"/>
                  </a:cubicBezTo>
                  <a:lnTo>
                    <a:pt x="350901" y="550088"/>
                  </a:lnTo>
                  <a:lnTo>
                    <a:pt x="353054" y="635284"/>
                  </a:lnTo>
                  <a:cubicBezTo>
                    <a:pt x="353284" y="643322"/>
                    <a:pt x="346968" y="649869"/>
                    <a:pt x="338929" y="650098"/>
                  </a:cubicBezTo>
                  <a:cubicBezTo>
                    <a:pt x="331005" y="650328"/>
                    <a:pt x="324460" y="644011"/>
                    <a:pt x="324115" y="635972"/>
                  </a:cubicBezTo>
                  <a:lnTo>
                    <a:pt x="322890" y="588021"/>
                  </a:lnTo>
                  <a:lnTo>
                    <a:pt x="297589" y="675362"/>
                  </a:lnTo>
                  <a:cubicBezTo>
                    <a:pt x="295407" y="683056"/>
                    <a:pt x="287368" y="687421"/>
                    <a:pt x="279674" y="685238"/>
                  </a:cubicBezTo>
                  <a:cubicBezTo>
                    <a:pt x="273702" y="683401"/>
                    <a:pt x="269683" y="678348"/>
                    <a:pt x="269223" y="672606"/>
                  </a:cubicBezTo>
                  <a:cubicBezTo>
                    <a:pt x="269108" y="670884"/>
                    <a:pt x="269223" y="669046"/>
                    <a:pt x="269683" y="667324"/>
                  </a:cubicBezTo>
                  <a:lnTo>
                    <a:pt x="307559" y="536778"/>
                  </a:lnTo>
                  <a:lnTo>
                    <a:pt x="303271" y="535853"/>
                  </a:lnTo>
                  <a:lnTo>
                    <a:pt x="224092" y="636662"/>
                  </a:lnTo>
                  <a:cubicBezTo>
                    <a:pt x="219154" y="642978"/>
                    <a:pt x="210083" y="644011"/>
                    <a:pt x="203766" y="639073"/>
                  </a:cubicBezTo>
                  <a:cubicBezTo>
                    <a:pt x="200551" y="636547"/>
                    <a:pt x="198713" y="632872"/>
                    <a:pt x="198369" y="628967"/>
                  </a:cubicBezTo>
                  <a:cubicBezTo>
                    <a:pt x="198025" y="625408"/>
                    <a:pt x="199058" y="621733"/>
                    <a:pt x="201354" y="618748"/>
                  </a:cubicBezTo>
                  <a:lnTo>
                    <a:pt x="241508" y="567624"/>
                  </a:lnTo>
                  <a:lnTo>
                    <a:pt x="234428" y="559376"/>
                  </a:lnTo>
                  <a:lnTo>
                    <a:pt x="234434" y="559289"/>
                  </a:lnTo>
                  <a:lnTo>
                    <a:pt x="217533" y="577272"/>
                  </a:lnTo>
                  <a:cubicBezTo>
                    <a:pt x="199504" y="594811"/>
                    <a:pt x="180857" y="611197"/>
                    <a:pt x="162081" y="625408"/>
                  </a:cubicBezTo>
                  <a:cubicBezTo>
                    <a:pt x="155765" y="630231"/>
                    <a:pt x="146692" y="628969"/>
                    <a:pt x="141869" y="622652"/>
                  </a:cubicBezTo>
                  <a:cubicBezTo>
                    <a:pt x="137046" y="616336"/>
                    <a:pt x="138310" y="607265"/>
                    <a:pt x="144625" y="602441"/>
                  </a:cubicBezTo>
                  <a:cubicBezTo>
                    <a:pt x="171957" y="581770"/>
                    <a:pt x="200006" y="555185"/>
                    <a:pt x="226475" y="526619"/>
                  </a:cubicBezTo>
                  <a:lnTo>
                    <a:pt x="240066" y="510150"/>
                  </a:lnTo>
                  <a:lnTo>
                    <a:pt x="217994" y="497957"/>
                  </a:lnTo>
                  <a:lnTo>
                    <a:pt x="147036" y="567300"/>
                  </a:lnTo>
                  <a:cubicBezTo>
                    <a:pt x="141294" y="572927"/>
                    <a:pt x="132222" y="572812"/>
                    <a:pt x="126595" y="567071"/>
                  </a:cubicBezTo>
                  <a:cubicBezTo>
                    <a:pt x="124183" y="564545"/>
                    <a:pt x="122806" y="561444"/>
                    <a:pt x="122576" y="558228"/>
                  </a:cubicBezTo>
                  <a:cubicBezTo>
                    <a:pt x="122231" y="554094"/>
                    <a:pt x="123609" y="549729"/>
                    <a:pt x="126825" y="546630"/>
                  </a:cubicBezTo>
                  <a:lnTo>
                    <a:pt x="195308" y="479705"/>
                  </a:lnTo>
                  <a:lnTo>
                    <a:pt x="190052" y="481775"/>
                  </a:lnTo>
                  <a:lnTo>
                    <a:pt x="161277" y="501384"/>
                  </a:lnTo>
                  <a:cubicBezTo>
                    <a:pt x="158004" y="503623"/>
                    <a:pt x="154099" y="504312"/>
                    <a:pt x="150453" y="503623"/>
                  </a:cubicBezTo>
                  <a:lnTo>
                    <a:pt x="144469" y="499733"/>
                  </a:lnTo>
                  <a:lnTo>
                    <a:pt x="140894" y="501142"/>
                  </a:lnTo>
                  <a:lnTo>
                    <a:pt x="129007" y="508620"/>
                  </a:lnTo>
                  <a:cubicBezTo>
                    <a:pt x="122232" y="512869"/>
                    <a:pt x="113274" y="510802"/>
                    <a:pt x="109141" y="504140"/>
                  </a:cubicBezTo>
                  <a:cubicBezTo>
                    <a:pt x="107763" y="502188"/>
                    <a:pt x="107074" y="500006"/>
                    <a:pt x="106959" y="497825"/>
                  </a:cubicBezTo>
                  <a:cubicBezTo>
                    <a:pt x="106499" y="492542"/>
                    <a:pt x="108911" y="487259"/>
                    <a:pt x="113619" y="484274"/>
                  </a:cubicBezTo>
                  <a:lnTo>
                    <a:pt x="123761" y="477894"/>
                  </a:lnTo>
                  <a:lnTo>
                    <a:pt x="124643" y="476465"/>
                  </a:lnTo>
                  <a:lnTo>
                    <a:pt x="128368" y="474996"/>
                  </a:lnTo>
                  <a:lnTo>
                    <a:pt x="153952" y="458901"/>
                  </a:lnTo>
                  <a:lnTo>
                    <a:pt x="75263" y="464406"/>
                  </a:lnTo>
                  <a:cubicBezTo>
                    <a:pt x="68143" y="463488"/>
                    <a:pt x="62860" y="457975"/>
                    <a:pt x="62171" y="451200"/>
                  </a:cubicBezTo>
                  <a:cubicBezTo>
                    <a:pt x="62056" y="450281"/>
                    <a:pt x="62056" y="449477"/>
                    <a:pt x="62171" y="448559"/>
                  </a:cubicBezTo>
                  <a:cubicBezTo>
                    <a:pt x="62975" y="440635"/>
                    <a:pt x="69980" y="434778"/>
                    <a:pt x="77904" y="435582"/>
                  </a:cubicBezTo>
                  <a:cubicBezTo>
                    <a:pt x="101216" y="437821"/>
                    <a:pt x="124786" y="436099"/>
                    <a:pt x="147481" y="430687"/>
                  </a:cubicBezTo>
                  <a:lnTo>
                    <a:pt x="163286" y="424046"/>
                  </a:lnTo>
                  <a:lnTo>
                    <a:pt x="155315" y="397241"/>
                  </a:lnTo>
                  <a:lnTo>
                    <a:pt x="45405" y="429611"/>
                  </a:lnTo>
                  <a:cubicBezTo>
                    <a:pt x="37710" y="431908"/>
                    <a:pt x="29787" y="427543"/>
                    <a:pt x="27491" y="419849"/>
                  </a:cubicBezTo>
                  <a:cubicBezTo>
                    <a:pt x="27146" y="419046"/>
                    <a:pt x="26916" y="418012"/>
                    <a:pt x="26916" y="417094"/>
                  </a:cubicBezTo>
                  <a:cubicBezTo>
                    <a:pt x="26342" y="410432"/>
                    <a:pt x="30476" y="403887"/>
                    <a:pt x="37252" y="401935"/>
                  </a:cubicBezTo>
                  <a:lnTo>
                    <a:pt x="147090" y="369586"/>
                  </a:lnTo>
                  <a:lnTo>
                    <a:pt x="146806" y="368631"/>
                  </a:lnTo>
                  <a:lnTo>
                    <a:pt x="147990" y="357953"/>
                  </a:lnTo>
                  <a:lnTo>
                    <a:pt x="27606" y="367483"/>
                  </a:lnTo>
                  <a:cubicBezTo>
                    <a:pt x="19682" y="368058"/>
                    <a:pt x="12792" y="362316"/>
                    <a:pt x="12103" y="354392"/>
                  </a:cubicBezTo>
                  <a:cubicBezTo>
                    <a:pt x="12103" y="354392"/>
                    <a:pt x="12103" y="354277"/>
                    <a:pt x="12103" y="354277"/>
                  </a:cubicBezTo>
                  <a:cubicBezTo>
                    <a:pt x="11528" y="346354"/>
                    <a:pt x="17386" y="339348"/>
                    <a:pt x="25424" y="338775"/>
                  </a:cubicBezTo>
                  <a:lnTo>
                    <a:pt x="132315" y="330302"/>
                  </a:lnTo>
                  <a:lnTo>
                    <a:pt x="66651" y="327175"/>
                  </a:lnTo>
                  <a:cubicBezTo>
                    <a:pt x="58842" y="327635"/>
                    <a:pt x="52067" y="321778"/>
                    <a:pt x="51377" y="313970"/>
                  </a:cubicBezTo>
                  <a:cubicBezTo>
                    <a:pt x="51377" y="313855"/>
                    <a:pt x="51377" y="313625"/>
                    <a:pt x="51377" y="313510"/>
                  </a:cubicBezTo>
                  <a:cubicBezTo>
                    <a:pt x="50918" y="305586"/>
                    <a:pt x="57005" y="298696"/>
                    <a:pt x="64929" y="298237"/>
                  </a:cubicBezTo>
                  <a:lnTo>
                    <a:pt x="117642" y="300769"/>
                  </a:lnTo>
                  <a:lnTo>
                    <a:pt x="11415" y="278025"/>
                  </a:lnTo>
                  <a:cubicBezTo>
                    <a:pt x="4983" y="276762"/>
                    <a:pt x="504" y="271365"/>
                    <a:pt x="45" y="265278"/>
                  </a:cubicBezTo>
                  <a:cubicBezTo>
                    <a:pt x="-70" y="263900"/>
                    <a:pt x="45" y="262408"/>
                    <a:pt x="275" y="260914"/>
                  </a:cubicBezTo>
                  <a:cubicBezTo>
                    <a:pt x="1997" y="253105"/>
                    <a:pt x="9576" y="248167"/>
                    <a:pt x="17385" y="249776"/>
                  </a:cubicBezTo>
                  <a:lnTo>
                    <a:pt x="89266" y="265166"/>
                  </a:lnTo>
                  <a:lnTo>
                    <a:pt x="88355" y="259881"/>
                  </a:lnTo>
                  <a:cubicBezTo>
                    <a:pt x="90192" y="252072"/>
                    <a:pt x="97886" y="247249"/>
                    <a:pt x="105695" y="248971"/>
                  </a:cubicBezTo>
                  <a:lnTo>
                    <a:pt x="169545" y="268533"/>
                  </a:lnTo>
                  <a:lnTo>
                    <a:pt x="174397" y="259742"/>
                  </a:lnTo>
                  <a:lnTo>
                    <a:pt x="162310" y="256436"/>
                  </a:lnTo>
                  <a:cubicBezTo>
                    <a:pt x="136815" y="250579"/>
                    <a:pt x="110403" y="244493"/>
                    <a:pt x="82269" y="234502"/>
                  </a:cubicBezTo>
                  <a:cubicBezTo>
                    <a:pt x="76756" y="232550"/>
                    <a:pt x="73081" y="227612"/>
                    <a:pt x="72622" y="222215"/>
                  </a:cubicBezTo>
                  <a:cubicBezTo>
                    <a:pt x="72393" y="220263"/>
                    <a:pt x="72737" y="218080"/>
                    <a:pt x="73426" y="216128"/>
                  </a:cubicBezTo>
                  <a:cubicBezTo>
                    <a:pt x="76067" y="208663"/>
                    <a:pt x="84336" y="204644"/>
                    <a:pt x="91915" y="207401"/>
                  </a:cubicBezTo>
                  <a:cubicBezTo>
                    <a:pt x="118442" y="216817"/>
                    <a:pt x="142902" y="222444"/>
                    <a:pt x="168740" y="228415"/>
                  </a:cubicBezTo>
                  <a:lnTo>
                    <a:pt x="179970" y="231028"/>
                  </a:lnTo>
                  <a:lnTo>
                    <a:pt x="53099" y="156068"/>
                  </a:lnTo>
                  <a:cubicBezTo>
                    <a:pt x="48966" y="153657"/>
                    <a:pt x="46554" y="149408"/>
                    <a:pt x="46095" y="144930"/>
                  </a:cubicBezTo>
                  <a:cubicBezTo>
                    <a:pt x="45865" y="142059"/>
                    <a:pt x="46439" y="138958"/>
                    <a:pt x="48046" y="136316"/>
                  </a:cubicBezTo>
                  <a:cubicBezTo>
                    <a:pt x="52067" y="129426"/>
                    <a:pt x="61023" y="127130"/>
                    <a:pt x="67799" y="131263"/>
                  </a:cubicBezTo>
                  <a:lnTo>
                    <a:pt x="129180" y="167530"/>
                  </a:lnTo>
                  <a:lnTo>
                    <a:pt x="128978" y="167064"/>
                  </a:lnTo>
                  <a:cubicBezTo>
                    <a:pt x="128921" y="163360"/>
                    <a:pt x="130270" y="159628"/>
                    <a:pt x="133026" y="156757"/>
                  </a:cubicBezTo>
                  <a:cubicBezTo>
                    <a:pt x="138539" y="151016"/>
                    <a:pt x="147725" y="150901"/>
                    <a:pt x="153468" y="156413"/>
                  </a:cubicBezTo>
                  <a:lnTo>
                    <a:pt x="212571" y="213505"/>
                  </a:lnTo>
                  <a:lnTo>
                    <a:pt x="222365" y="205541"/>
                  </a:lnTo>
                  <a:lnTo>
                    <a:pt x="154845" y="99683"/>
                  </a:lnTo>
                  <a:cubicBezTo>
                    <a:pt x="153467" y="97501"/>
                    <a:pt x="152664" y="95319"/>
                    <a:pt x="152549" y="93138"/>
                  </a:cubicBezTo>
                  <a:cubicBezTo>
                    <a:pt x="152089" y="87970"/>
                    <a:pt x="154501" y="82687"/>
                    <a:pt x="159209" y="79701"/>
                  </a:cubicBezTo>
                  <a:cubicBezTo>
                    <a:pt x="165984" y="75452"/>
                    <a:pt x="174827" y="77404"/>
                    <a:pt x="179191" y="84066"/>
                  </a:cubicBezTo>
                  <a:lnTo>
                    <a:pt x="244393" y="186290"/>
                  </a:lnTo>
                  <a:lnTo>
                    <a:pt x="238647" y="164308"/>
                  </a:lnTo>
                  <a:cubicBezTo>
                    <a:pt x="229087" y="140336"/>
                    <a:pt x="216570" y="117540"/>
                    <a:pt x="201354" y="96583"/>
                  </a:cubicBezTo>
                  <a:cubicBezTo>
                    <a:pt x="199631" y="94401"/>
                    <a:pt x="198713" y="91989"/>
                    <a:pt x="198483" y="89463"/>
                  </a:cubicBezTo>
                  <a:cubicBezTo>
                    <a:pt x="198023" y="84525"/>
                    <a:pt x="200090" y="79587"/>
                    <a:pt x="204454" y="76487"/>
                  </a:cubicBezTo>
                  <a:cubicBezTo>
                    <a:pt x="210885" y="71779"/>
                    <a:pt x="219957" y="73271"/>
                    <a:pt x="224665" y="79702"/>
                  </a:cubicBezTo>
                  <a:cubicBezTo>
                    <a:pt x="241260" y="102612"/>
                    <a:pt x="254925" y="127503"/>
                    <a:pt x="265375" y="153672"/>
                  </a:cubicBezTo>
                  <a:lnTo>
                    <a:pt x="272018" y="178991"/>
                  </a:lnTo>
                  <a:lnTo>
                    <a:pt x="285234" y="175063"/>
                  </a:lnTo>
                  <a:lnTo>
                    <a:pt x="249585" y="18264"/>
                  </a:lnTo>
                  <a:cubicBezTo>
                    <a:pt x="249585" y="17574"/>
                    <a:pt x="249471" y="17001"/>
                    <a:pt x="249356" y="16312"/>
                  </a:cubicBezTo>
                  <a:cubicBezTo>
                    <a:pt x="248667" y="9192"/>
                    <a:pt x="253376" y="2532"/>
                    <a:pt x="260496" y="923"/>
                  </a:cubicBezTo>
                  <a:cubicBezTo>
                    <a:pt x="268303" y="-799"/>
                    <a:pt x="275998" y="4024"/>
                    <a:pt x="277835" y="11833"/>
                  </a:cubicBezTo>
                  <a:lnTo>
                    <a:pt x="299725" y="108115"/>
                  </a:lnTo>
                  <a:lnTo>
                    <a:pt x="301607" y="14130"/>
                  </a:lnTo>
                  <a:cubicBezTo>
                    <a:pt x="301722" y="6206"/>
                    <a:pt x="308382" y="-225"/>
                    <a:pt x="316306" y="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6" name="Google Shape;2376;p18"/>
            <p:cNvSpPr/>
            <p:nvPr/>
          </p:nvSpPr>
          <p:spPr>
            <a:xfrm flipH="1">
              <a:off x="7227294" y="518739"/>
              <a:ext cx="605190" cy="610489"/>
            </a:xfrm>
            <a:custGeom>
              <a:avLst/>
              <a:gdLst/>
              <a:ahLst/>
              <a:cxnLst/>
              <a:rect l="l" t="t" r="r" b="b"/>
              <a:pathLst>
                <a:path w="654260" h="659988" extrusionOk="0">
                  <a:moveTo>
                    <a:pt x="213146" y="697"/>
                  </a:moveTo>
                  <a:cubicBezTo>
                    <a:pt x="220725" y="-1715"/>
                    <a:pt x="228764" y="2304"/>
                    <a:pt x="231405" y="9998"/>
                  </a:cubicBezTo>
                  <a:lnTo>
                    <a:pt x="271840" y="134088"/>
                  </a:lnTo>
                  <a:lnTo>
                    <a:pt x="286411" y="20104"/>
                  </a:lnTo>
                  <a:cubicBezTo>
                    <a:pt x="287445" y="12180"/>
                    <a:pt x="294680" y="6554"/>
                    <a:pt x="302604" y="7587"/>
                  </a:cubicBezTo>
                  <a:cubicBezTo>
                    <a:pt x="310528" y="8621"/>
                    <a:pt x="316154" y="15856"/>
                    <a:pt x="315121" y="23780"/>
                  </a:cubicBezTo>
                  <a:lnTo>
                    <a:pt x="299441" y="146437"/>
                  </a:lnTo>
                  <a:lnTo>
                    <a:pt x="303086" y="145217"/>
                  </a:lnTo>
                  <a:lnTo>
                    <a:pt x="310835" y="144264"/>
                  </a:lnTo>
                  <a:lnTo>
                    <a:pt x="315237" y="129114"/>
                  </a:lnTo>
                  <a:cubicBezTo>
                    <a:pt x="321782" y="95093"/>
                    <a:pt x="325170" y="60470"/>
                    <a:pt x="325341" y="25502"/>
                  </a:cubicBezTo>
                  <a:cubicBezTo>
                    <a:pt x="325341" y="17579"/>
                    <a:pt x="331888" y="11032"/>
                    <a:pt x="339926" y="11147"/>
                  </a:cubicBezTo>
                  <a:cubicBezTo>
                    <a:pt x="347965" y="11147"/>
                    <a:pt x="354281" y="17694"/>
                    <a:pt x="354281" y="25731"/>
                  </a:cubicBezTo>
                  <a:lnTo>
                    <a:pt x="343834" y="131932"/>
                  </a:lnTo>
                  <a:lnTo>
                    <a:pt x="393670" y="26191"/>
                  </a:lnTo>
                  <a:cubicBezTo>
                    <a:pt x="397116" y="18956"/>
                    <a:pt x="405728" y="15855"/>
                    <a:pt x="412848" y="19301"/>
                  </a:cubicBezTo>
                  <a:cubicBezTo>
                    <a:pt x="419968" y="22745"/>
                    <a:pt x="423183" y="31358"/>
                    <a:pt x="419738" y="38478"/>
                  </a:cubicBezTo>
                  <a:lnTo>
                    <a:pt x="370296" y="143384"/>
                  </a:lnTo>
                  <a:lnTo>
                    <a:pt x="379966" y="144216"/>
                  </a:lnTo>
                  <a:lnTo>
                    <a:pt x="391033" y="147660"/>
                  </a:lnTo>
                  <a:lnTo>
                    <a:pt x="441213" y="31818"/>
                  </a:lnTo>
                  <a:cubicBezTo>
                    <a:pt x="442821" y="28143"/>
                    <a:pt x="445749" y="25473"/>
                    <a:pt x="449180" y="24123"/>
                  </a:cubicBezTo>
                  <a:cubicBezTo>
                    <a:pt x="452611" y="22774"/>
                    <a:pt x="456544" y="22745"/>
                    <a:pt x="460161" y="24353"/>
                  </a:cubicBezTo>
                  <a:cubicBezTo>
                    <a:pt x="467510" y="27569"/>
                    <a:pt x="470841" y="35951"/>
                    <a:pt x="467625" y="43301"/>
                  </a:cubicBezTo>
                  <a:lnTo>
                    <a:pt x="418670" y="156313"/>
                  </a:lnTo>
                  <a:lnTo>
                    <a:pt x="439067" y="167891"/>
                  </a:lnTo>
                  <a:lnTo>
                    <a:pt x="484622" y="106347"/>
                  </a:lnTo>
                  <a:cubicBezTo>
                    <a:pt x="486976" y="103132"/>
                    <a:pt x="490421" y="101180"/>
                    <a:pt x="494081" y="100634"/>
                  </a:cubicBezTo>
                  <a:cubicBezTo>
                    <a:pt x="497742" y="100089"/>
                    <a:pt x="501617" y="100950"/>
                    <a:pt x="504833" y="103361"/>
                  </a:cubicBezTo>
                  <a:cubicBezTo>
                    <a:pt x="511264" y="108185"/>
                    <a:pt x="512528" y="117143"/>
                    <a:pt x="507818" y="123573"/>
                  </a:cubicBezTo>
                  <a:lnTo>
                    <a:pt x="462780" y="184419"/>
                  </a:lnTo>
                  <a:lnTo>
                    <a:pt x="473036" y="193668"/>
                  </a:lnTo>
                  <a:lnTo>
                    <a:pt x="530786" y="125526"/>
                  </a:lnTo>
                  <a:cubicBezTo>
                    <a:pt x="535954" y="119439"/>
                    <a:pt x="545025" y="118750"/>
                    <a:pt x="551112" y="123803"/>
                  </a:cubicBezTo>
                  <a:cubicBezTo>
                    <a:pt x="557198" y="128970"/>
                    <a:pt x="557887" y="138042"/>
                    <a:pt x="552835" y="144129"/>
                  </a:cubicBezTo>
                  <a:lnTo>
                    <a:pt x="491993" y="215919"/>
                  </a:lnTo>
                  <a:lnTo>
                    <a:pt x="496120" y="222280"/>
                  </a:lnTo>
                  <a:lnTo>
                    <a:pt x="593717" y="142062"/>
                  </a:lnTo>
                  <a:cubicBezTo>
                    <a:pt x="596818" y="139536"/>
                    <a:pt x="600636" y="138502"/>
                    <a:pt x="604310" y="138861"/>
                  </a:cubicBezTo>
                  <a:cubicBezTo>
                    <a:pt x="607985" y="139220"/>
                    <a:pt x="611516" y="140971"/>
                    <a:pt x="614043" y="144014"/>
                  </a:cubicBezTo>
                  <a:cubicBezTo>
                    <a:pt x="619096" y="150101"/>
                    <a:pt x="618291" y="159288"/>
                    <a:pt x="612091" y="164341"/>
                  </a:cubicBezTo>
                  <a:lnTo>
                    <a:pt x="511936" y="246661"/>
                  </a:lnTo>
                  <a:lnTo>
                    <a:pt x="514480" y="250582"/>
                  </a:lnTo>
                  <a:lnTo>
                    <a:pt x="516859" y="261016"/>
                  </a:lnTo>
                  <a:lnTo>
                    <a:pt x="625987" y="205453"/>
                  </a:lnTo>
                  <a:cubicBezTo>
                    <a:pt x="633107" y="201892"/>
                    <a:pt x="641834" y="204648"/>
                    <a:pt x="645395" y="211768"/>
                  </a:cubicBezTo>
                  <a:cubicBezTo>
                    <a:pt x="648954" y="218889"/>
                    <a:pt x="646198" y="227616"/>
                    <a:pt x="639078" y="231177"/>
                  </a:cubicBezTo>
                  <a:lnTo>
                    <a:pt x="539557" y="281848"/>
                  </a:lnTo>
                  <a:lnTo>
                    <a:pt x="638962" y="275962"/>
                  </a:lnTo>
                  <a:cubicBezTo>
                    <a:pt x="646886" y="275503"/>
                    <a:pt x="653661" y="281589"/>
                    <a:pt x="654236" y="289513"/>
                  </a:cubicBezTo>
                  <a:cubicBezTo>
                    <a:pt x="654696" y="297437"/>
                    <a:pt x="648610" y="304327"/>
                    <a:pt x="640686" y="304787"/>
                  </a:cubicBezTo>
                  <a:lnTo>
                    <a:pt x="528355" y="311438"/>
                  </a:lnTo>
                  <a:lnTo>
                    <a:pt x="528515" y="312140"/>
                  </a:lnTo>
                  <a:lnTo>
                    <a:pt x="638504" y="336825"/>
                  </a:lnTo>
                  <a:cubicBezTo>
                    <a:pt x="646313" y="338549"/>
                    <a:pt x="651136" y="346243"/>
                    <a:pt x="649414" y="354051"/>
                  </a:cubicBezTo>
                  <a:cubicBezTo>
                    <a:pt x="647691" y="361860"/>
                    <a:pt x="639881" y="366683"/>
                    <a:pt x="632188" y="364961"/>
                  </a:cubicBezTo>
                  <a:lnTo>
                    <a:pt x="528654" y="341724"/>
                  </a:lnTo>
                  <a:lnTo>
                    <a:pt x="526860" y="356383"/>
                  </a:lnTo>
                  <a:lnTo>
                    <a:pt x="594406" y="382876"/>
                  </a:lnTo>
                  <a:cubicBezTo>
                    <a:pt x="601756" y="385746"/>
                    <a:pt x="605430" y="394129"/>
                    <a:pt x="602560" y="401594"/>
                  </a:cubicBezTo>
                  <a:cubicBezTo>
                    <a:pt x="599689" y="409058"/>
                    <a:pt x="591305" y="412732"/>
                    <a:pt x="583841" y="409747"/>
                  </a:cubicBezTo>
                  <a:lnTo>
                    <a:pt x="520074" y="384737"/>
                  </a:lnTo>
                  <a:lnTo>
                    <a:pt x="516598" y="391398"/>
                  </a:lnTo>
                  <a:lnTo>
                    <a:pt x="601412" y="437883"/>
                  </a:lnTo>
                  <a:cubicBezTo>
                    <a:pt x="608416" y="441672"/>
                    <a:pt x="610943" y="450516"/>
                    <a:pt x="607154" y="457520"/>
                  </a:cubicBezTo>
                  <a:cubicBezTo>
                    <a:pt x="603364" y="464525"/>
                    <a:pt x="594522" y="467052"/>
                    <a:pt x="587517" y="463262"/>
                  </a:cubicBezTo>
                  <a:lnTo>
                    <a:pt x="503210" y="417055"/>
                  </a:lnTo>
                  <a:lnTo>
                    <a:pt x="502851" y="417742"/>
                  </a:lnTo>
                  <a:lnTo>
                    <a:pt x="591650" y="500927"/>
                  </a:lnTo>
                  <a:cubicBezTo>
                    <a:pt x="597392" y="506325"/>
                    <a:pt x="597737" y="515511"/>
                    <a:pt x="592339" y="521369"/>
                  </a:cubicBezTo>
                  <a:cubicBezTo>
                    <a:pt x="586941" y="527226"/>
                    <a:pt x="577755" y="527454"/>
                    <a:pt x="571898" y="522058"/>
                  </a:cubicBezTo>
                  <a:lnTo>
                    <a:pt x="539086" y="491320"/>
                  </a:lnTo>
                  <a:lnTo>
                    <a:pt x="538824" y="492659"/>
                  </a:lnTo>
                  <a:cubicBezTo>
                    <a:pt x="534346" y="499321"/>
                    <a:pt x="525389" y="501043"/>
                    <a:pt x="518729" y="496679"/>
                  </a:cubicBezTo>
                  <a:lnTo>
                    <a:pt x="492056" y="478830"/>
                  </a:lnTo>
                  <a:lnTo>
                    <a:pt x="547094" y="546748"/>
                  </a:lnTo>
                  <a:cubicBezTo>
                    <a:pt x="552146" y="552950"/>
                    <a:pt x="551114" y="562022"/>
                    <a:pt x="544912" y="567074"/>
                  </a:cubicBezTo>
                  <a:cubicBezTo>
                    <a:pt x="538711" y="572127"/>
                    <a:pt x="529638" y="571093"/>
                    <a:pt x="524585" y="564893"/>
                  </a:cubicBezTo>
                  <a:lnTo>
                    <a:pt x="454220" y="478061"/>
                  </a:lnTo>
                  <a:lnTo>
                    <a:pt x="444833" y="483666"/>
                  </a:lnTo>
                  <a:lnTo>
                    <a:pt x="455224" y="500583"/>
                  </a:lnTo>
                  <a:cubicBezTo>
                    <a:pt x="474402" y="529638"/>
                    <a:pt x="494154" y="559724"/>
                    <a:pt x="508278" y="587171"/>
                  </a:cubicBezTo>
                  <a:cubicBezTo>
                    <a:pt x="512297" y="594405"/>
                    <a:pt x="509196" y="603019"/>
                    <a:pt x="502076" y="606693"/>
                  </a:cubicBezTo>
                  <a:cubicBezTo>
                    <a:pt x="494957" y="610368"/>
                    <a:pt x="486230" y="607612"/>
                    <a:pt x="482555" y="600492"/>
                  </a:cubicBezTo>
                  <a:cubicBezTo>
                    <a:pt x="469119" y="574424"/>
                    <a:pt x="449712" y="545025"/>
                    <a:pt x="430992" y="516546"/>
                  </a:cubicBezTo>
                  <a:lnTo>
                    <a:pt x="426859" y="510199"/>
                  </a:lnTo>
                  <a:lnTo>
                    <a:pt x="456372" y="588549"/>
                  </a:lnTo>
                  <a:cubicBezTo>
                    <a:pt x="459243" y="596014"/>
                    <a:pt x="455454" y="604396"/>
                    <a:pt x="447989" y="607152"/>
                  </a:cubicBezTo>
                  <a:cubicBezTo>
                    <a:pt x="440525" y="609909"/>
                    <a:pt x="432371" y="606119"/>
                    <a:pt x="429385" y="598770"/>
                  </a:cubicBezTo>
                  <a:lnTo>
                    <a:pt x="412005" y="552684"/>
                  </a:lnTo>
                  <a:lnTo>
                    <a:pt x="416868" y="644820"/>
                  </a:lnTo>
                  <a:cubicBezTo>
                    <a:pt x="417327" y="652744"/>
                    <a:pt x="411127" y="659634"/>
                    <a:pt x="403203" y="659978"/>
                  </a:cubicBezTo>
                  <a:cubicBezTo>
                    <a:pt x="397230" y="660208"/>
                    <a:pt x="391718" y="656648"/>
                    <a:pt x="389421" y="651365"/>
                  </a:cubicBezTo>
                  <a:cubicBezTo>
                    <a:pt x="388733" y="649758"/>
                    <a:pt x="388274" y="648035"/>
                    <a:pt x="388159" y="646197"/>
                  </a:cubicBezTo>
                  <a:lnTo>
                    <a:pt x="380988" y="510397"/>
                  </a:lnTo>
                  <a:lnTo>
                    <a:pt x="376784" y="510917"/>
                  </a:lnTo>
                  <a:lnTo>
                    <a:pt x="335103" y="632188"/>
                  </a:lnTo>
                  <a:cubicBezTo>
                    <a:pt x="332462" y="639767"/>
                    <a:pt x="324308" y="643787"/>
                    <a:pt x="316729" y="641146"/>
                  </a:cubicBezTo>
                  <a:cubicBezTo>
                    <a:pt x="312710" y="639882"/>
                    <a:pt x="309839" y="637012"/>
                    <a:pt x="308232" y="633451"/>
                  </a:cubicBezTo>
                  <a:cubicBezTo>
                    <a:pt x="306739" y="630236"/>
                    <a:pt x="306508" y="626447"/>
                    <a:pt x="307772" y="622771"/>
                  </a:cubicBezTo>
                  <a:lnTo>
                    <a:pt x="328883" y="561349"/>
                  </a:lnTo>
                  <a:lnTo>
                    <a:pt x="319371" y="555935"/>
                  </a:lnTo>
                  <a:lnTo>
                    <a:pt x="319338" y="555808"/>
                  </a:lnTo>
                  <a:lnTo>
                    <a:pt x="309243" y="578416"/>
                  </a:lnTo>
                  <a:cubicBezTo>
                    <a:pt x="297968" y="600894"/>
                    <a:pt x="285723" y="622483"/>
                    <a:pt x="272632" y="642063"/>
                  </a:cubicBezTo>
                  <a:cubicBezTo>
                    <a:pt x="268152" y="648724"/>
                    <a:pt x="259195" y="650446"/>
                    <a:pt x="252650" y="646082"/>
                  </a:cubicBezTo>
                  <a:cubicBezTo>
                    <a:pt x="245990" y="641604"/>
                    <a:pt x="244152" y="632646"/>
                    <a:pt x="248631" y="626100"/>
                  </a:cubicBezTo>
                  <a:cubicBezTo>
                    <a:pt x="267637" y="597621"/>
                    <a:pt x="285407" y="563284"/>
                    <a:pt x="301025" y="527599"/>
                  </a:cubicBezTo>
                  <a:lnTo>
                    <a:pt x="308476" y="507479"/>
                  </a:lnTo>
                  <a:lnTo>
                    <a:pt x="283789" y="503261"/>
                  </a:lnTo>
                  <a:lnTo>
                    <a:pt x="239559" y="592108"/>
                  </a:lnTo>
                  <a:cubicBezTo>
                    <a:pt x="235999" y="599228"/>
                    <a:pt x="227386" y="602214"/>
                    <a:pt x="220152" y="598654"/>
                  </a:cubicBezTo>
                  <a:cubicBezTo>
                    <a:pt x="216936" y="597046"/>
                    <a:pt x="214639" y="594520"/>
                    <a:pt x="213375" y="591649"/>
                  </a:cubicBezTo>
                  <a:cubicBezTo>
                    <a:pt x="211653" y="587860"/>
                    <a:pt x="211538" y="583266"/>
                    <a:pt x="213605" y="579246"/>
                  </a:cubicBezTo>
                  <a:lnTo>
                    <a:pt x="256390" y="493303"/>
                  </a:lnTo>
                  <a:lnTo>
                    <a:pt x="252108" y="496984"/>
                  </a:lnTo>
                  <a:lnTo>
                    <a:pt x="231291" y="525045"/>
                  </a:lnTo>
                  <a:cubicBezTo>
                    <a:pt x="228937" y="528260"/>
                    <a:pt x="225491" y="530212"/>
                    <a:pt x="221831" y="530758"/>
                  </a:cubicBezTo>
                  <a:lnTo>
                    <a:pt x="214871" y="528992"/>
                  </a:lnTo>
                  <a:lnTo>
                    <a:pt x="212513" y="531020"/>
                  </a:lnTo>
                  <a:lnTo>
                    <a:pt x="203155" y="542729"/>
                  </a:lnTo>
                  <a:cubicBezTo>
                    <a:pt x="198216" y="548930"/>
                    <a:pt x="189030" y="549964"/>
                    <a:pt x="182829" y="545026"/>
                  </a:cubicBezTo>
                  <a:cubicBezTo>
                    <a:pt x="180991" y="543532"/>
                    <a:pt x="179613" y="541695"/>
                    <a:pt x="178694" y="539628"/>
                  </a:cubicBezTo>
                  <a:cubicBezTo>
                    <a:pt x="176512" y="534805"/>
                    <a:pt x="177087" y="529063"/>
                    <a:pt x="180532" y="524699"/>
                  </a:cubicBezTo>
                  <a:lnTo>
                    <a:pt x="188110" y="515218"/>
                  </a:lnTo>
                  <a:lnTo>
                    <a:pt x="188456" y="513675"/>
                  </a:lnTo>
                  <a:lnTo>
                    <a:pt x="191294" y="511234"/>
                  </a:lnTo>
                  <a:lnTo>
                    <a:pt x="210611" y="487064"/>
                  </a:lnTo>
                  <a:lnTo>
                    <a:pt x="210533" y="487134"/>
                  </a:lnTo>
                  <a:cubicBezTo>
                    <a:pt x="188226" y="501417"/>
                    <a:pt x="163594" y="512068"/>
                    <a:pt x="137698" y="518384"/>
                  </a:cubicBezTo>
                  <a:cubicBezTo>
                    <a:pt x="130922" y="519992"/>
                    <a:pt x="123917" y="516431"/>
                    <a:pt x="121161" y="510231"/>
                  </a:cubicBezTo>
                  <a:cubicBezTo>
                    <a:pt x="120816" y="509426"/>
                    <a:pt x="120473" y="508623"/>
                    <a:pt x="120242" y="507704"/>
                  </a:cubicBezTo>
                  <a:cubicBezTo>
                    <a:pt x="118405" y="499895"/>
                    <a:pt x="123113" y="492086"/>
                    <a:pt x="130807" y="490249"/>
                  </a:cubicBezTo>
                  <a:cubicBezTo>
                    <a:pt x="153603" y="484679"/>
                    <a:pt x="175278" y="475320"/>
                    <a:pt x="194916" y="462759"/>
                  </a:cubicBezTo>
                  <a:lnTo>
                    <a:pt x="207618" y="451325"/>
                  </a:lnTo>
                  <a:lnTo>
                    <a:pt x="191412" y="428821"/>
                  </a:lnTo>
                  <a:lnTo>
                    <a:pt x="98194" y="495532"/>
                  </a:lnTo>
                  <a:cubicBezTo>
                    <a:pt x="91763" y="500125"/>
                    <a:pt x="82691" y="498633"/>
                    <a:pt x="78098" y="492201"/>
                  </a:cubicBezTo>
                  <a:cubicBezTo>
                    <a:pt x="77523" y="491398"/>
                    <a:pt x="76949" y="490594"/>
                    <a:pt x="76604" y="489789"/>
                  </a:cubicBezTo>
                  <a:cubicBezTo>
                    <a:pt x="73849" y="483589"/>
                    <a:pt x="75686" y="476239"/>
                    <a:pt x="81427" y="472104"/>
                  </a:cubicBezTo>
                  <a:lnTo>
                    <a:pt x="174576" y="405444"/>
                  </a:lnTo>
                  <a:lnTo>
                    <a:pt x="173872" y="404465"/>
                  </a:lnTo>
                  <a:lnTo>
                    <a:pt x="171496" y="394046"/>
                  </a:lnTo>
                  <a:lnTo>
                    <a:pt x="60872" y="442590"/>
                  </a:lnTo>
                  <a:cubicBezTo>
                    <a:pt x="53752" y="445806"/>
                    <a:pt x="45254" y="442590"/>
                    <a:pt x="42039" y="435356"/>
                  </a:cubicBezTo>
                  <a:cubicBezTo>
                    <a:pt x="42039" y="435356"/>
                    <a:pt x="42039" y="435241"/>
                    <a:pt x="41924" y="435241"/>
                  </a:cubicBezTo>
                  <a:cubicBezTo>
                    <a:pt x="38708" y="427891"/>
                    <a:pt x="42039" y="419394"/>
                    <a:pt x="49389" y="416178"/>
                  </a:cubicBezTo>
                  <a:lnTo>
                    <a:pt x="146952" y="373346"/>
                  </a:lnTo>
                  <a:lnTo>
                    <a:pt x="84643" y="391719"/>
                  </a:lnTo>
                  <a:cubicBezTo>
                    <a:pt x="77294" y="394704"/>
                    <a:pt x="69025" y="391374"/>
                    <a:pt x="65809" y="384254"/>
                  </a:cubicBezTo>
                  <a:cubicBezTo>
                    <a:pt x="65694" y="384139"/>
                    <a:pt x="65694" y="384024"/>
                    <a:pt x="65580" y="383910"/>
                  </a:cubicBezTo>
                  <a:cubicBezTo>
                    <a:pt x="62480" y="376560"/>
                    <a:pt x="66039" y="368061"/>
                    <a:pt x="73388" y="364962"/>
                  </a:cubicBezTo>
                  <a:lnTo>
                    <a:pt x="124079" y="350000"/>
                  </a:lnTo>
                  <a:lnTo>
                    <a:pt x="16200" y="363468"/>
                  </a:lnTo>
                  <a:cubicBezTo>
                    <a:pt x="9883" y="364272"/>
                    <a:pt x="3913" y="360713"/>
                    <a:pt x="1271" y="355085"/>
                  </a:cubicBezTo>
                  <a:cubicBezTo>
                    <a:pt x="697" y="353821"/>
                    <a:pt x="237" y="352444"/>
                    <a:pt x="122" y="350950"/>
                  </a:cubicBezTo>
                  <a:cubicBezTo>
                    <a:pt x="-911" y="343027"/>
                    <a:pt x="4716" y="335793"/>
                    <a:pt x="12640" y="334873"/>
                  </a:cubicBezTo>
                  <a:lnTo>
                    <a:pt x="85509" y="325776"/>
                  </a:lnTo>
                  <a:lnTo>
                    <a:pt x="82921" y="321094"/>
                  </a:lnTo>
                  <a:cubicBezTo>
                    <a:pt x="82003" y="313170"/>
                    <a:pt x="87744" y="306050"/>
                    <a:pt x="95668" y="305131"/>
                  </a:cubicBezTo>
                  <a:lnTo>
                    <a:pt x="162450" y="302611"/>
                  </a:lnTo>
                  <a:lnTo>
                    <a:pt x="164167" y="292579"/>
                  </a:lnTo>
                  <a:lnTo>
                    <a:pt x="151822" y="293417"/>
                  </a:lnTo>
                  <a:cubicBezTo>
                    <a:pt x="125754" y="296288"/>
                    <a:pt x="98882" y="299158"/>
                    <a:pt x="69024" y="298929"/>
                  </a:cubicBezTo>
                  <a:cubicBezTo>
                    <a:pt x="63054" y="299045"/>
                    <a:pt x="58001" y="295599"/>
                    <a:pt x="55819" y="290546"/>
                  </a:cubicBezTo>
                  <a:cubicBezTo>
                    <a:pt x="55015" y="288709"/>
                    <a:pt x="54555" y="286642"/>
                    <a:pt x="54555" y="284459"/>
                  </a:cubicBezTo>
                  <a:cubicBezTo>
                    <a:pt x="54555" y="276536"/>
                    <a:pt x="61100" y="270105"/>
                    <a:pt x="69139" y="270105"/>
                  </a:cubicBezTo>
                  <a:cubicBezTo>
                    <a:pt x="97390" y="270335"/>
                    <a:pt x="122310" y="267578"/>
                    <a:pt x="148607" y="264707"/>
                  </a:cubicBezTo>
                  <a:lnTo>
                    <a:pt x="159239" y="263577"/>
                  </a:lnTo>
                  <a:lnTo>
                    <a:pt x="15741" y="234621"/>
                  </a:lnTo>
                  <a:cubicBezTo>
                    <a:pt x="10917" y="233587"/>
                    <a:pt x="7242" y="230487"/>
                    <a:pt x="5405" y="226352"/>
                  </a:cubicBezTo>
                  <a:cubicBezTo>
                    <a:pt x="4257" y="223711"/>
                    <a:pt x="3798" y="220611"/>
                    <a:pt x="4371" y="217510"/>
                  </a:cubicBezTo>
                  <a:cubicBezTo>
                    <a:pt x="5979" y="209701"/>
                    <a:pt x="13559" y="204648"/>
                    <a:pt x="21367" y="206257"/>
                  </a:cubicBezTo>
                  <a:lnTo>
                    <a:pt x="91574" y="220424"/>
                  </a:lnTo>
                  <a:lnTo>
                    <a:pt x="91030" y="219835"/>
                  </a:lnTo>
                  <a:cubicBezTo>
                    <a:pt x="89753" y="216361"/>
                    <a:pt x="89810" y="212399"/>
                    <a:pt x="91533" y="208782"/>
                  </a:cubicBezTo>
                  <a:cubicBezTo>
                    <a:pt x="94978" y="201547"/>
                    <a:pt x="103476" y="198331"/>
                    <a:pt x="110710" y="201777"/>
                  </a:cubicBezTo>
                  <a:lnTo>
                    <a:pt x="185110" y="236217"/>
                  </a:lnTo>
                  <a:lnTo>
                    <a:pt x="191648" y="225621"/>
                  </a:lnTo>
                  <a:lnTo>
                    <a:pt x="93027" y="147803"/>
                  </a:lnTo>
                  <a:cubicBezTo>
                    <a:pt x="91075" y="146310"/>
                    <a:pt x="89696" y="144473"/>
                    <a:pt x="88777" y="142406"/>
                  </a:cubicBezTo>
                  <a:cubicBezTo>
                    <a:pt x="86595" y="137698"/>
                    <a:pt x="87170" y="131841"/>
                    <a:pt x="90615" y="127477"/>
                  </a:cubicBezTo>
                  <a:cubicBezTo>
                    <a:pt x="95553" y="121276"/>
                    <a:pt x="104625" y="120128"/>
                    <a:pt x="110941" y="125066"/>
                  </a:cubicBezTo>
                  <a:lnTo>
                    <a:pt x="205475" y="199658"/>
                  </a:lnTo>
                  <a:lnTo>
                    <a:pt x="193293" y="181509"/>
                  </a:lnTo>
                  <a:cubicBezTo>
                    <a:pt x="176398" y="162015"/>
                    <a:pt x="157105" y="144589"/>
                    <a:pt x="135860" y="129775"/>
                  </a:cubicBezTo>
                  <a:cubicBezTo>
                    <a:pt x="133678" y="128281"/>
                    <a:pt x="132071" y="126214"/>
                    <a:pt x="131037" y="123918"/>
                  </a:cubicBezTo>
                  <a:cubicBezTo>
                    <a:pt x="128970" y="119439"/>
                    <a:pt x="129315" y="114042"/>
                    <a:pt x="132301" y="109678"/>
                  </a:cubicBezTo>
                  <a:cubicBezTo>
                    <a:pt x="136894" y="103133"/>
                    <a:pt x="145851" y="101524"/>
                    <a:pt x="152398" y="106118"/>
                  </a:cubicBezTo>
                  <a:cubicBezTo>
                    <a:pt x="175595" y="122310"/>
                    <a:pt x="196667" y="141344"/>
                    <a:pt x="215127" y="162632"/>
                  </a:cubicBezTo>
                  <a:lnTo>
                    <a:pt x="229680" y="184293"/>
                  </a:lnTo>
                  <a:lnTo>
                    <a:pt x="241132" y="176038"/>
                  </a:lnTo>
                  <a:lnTo>
                    <a:pt x="155958" y="39742"/>
                  </a:lnTo>
                  <a:cubicBezTo>
                    <a:pt x="155613" y="39282"/>
                    <a:pt x="155384" y="38593"/>
                    <a:pt x="155039" y="38018"/>
                  </a:cubicBezTo>
                  <a:cubicBezTo>
                    <a:pt x="152053" y="31473"/>
                    <a:pt x="154350" y="23664"/>
                    <a:pt x="160552" y="19875"/>
                  </a:cubicBezTo>
                  <a:cubicBezTo>
                    <a:pt x="167327" y="15625"/>
                    <a:pt x="176169" y="17693"/>
                    <a:pt x="180418" y="24468"/>
                  </a:cubicBezTo>
                  <a:lnTo>
                    <a:pt x="233049" y="108688"/>
                  </a:lnTo>
                  <a:lnTo>
                    <a:pt x="203844" y="18955"/>
                  </a:lnTo>
                  <a:cubicBezTo>
                    <a:pt x="201433" y="11377"/>
                    <a:pt x="205567" y="3223"/>
                    <a:pt x="213146"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77" name="Google Shape;2377;p18"/>
            <p:cNvSpPr/>
            <p:nvPr/>
          </p:nvSpPr>
          <p:spPr>
            <a:xfrm flipH="1">
              <a:off x="6457072" y="22813"/>
              <a:ext cx="605190" cy="610489"/>
            </a:xfrm>
            <a:custGeom>
              <a:avLst/>
              <a:gdLst/>
              <a:ahLst/>
              <a:cxnLst/>
              <a:rect l="l" t="t" r="r" b="b"/>
              <a:pathLst>
                <a:path w="654260" h="659988" extrusionOk="0">
                  <a:moveTo>
                    <a:pt x="213146" y="697"/>
                  </a:moveTo>
                  <a:cubicBezTo>
                    <a:pt x="220725" y="-1715"/>
                    <a:pt x="228764" y="2304"/>
                    <a:pt x="231406" y="9998"/>
                  </a:cubicBezTo>
                  <a:lnTo>
                    <a:pt x="271841" y="134089"/>
                  </a:lnTo>
                  <a:lnTo>
                    <a:pt x="286412" y="20105"/>
                  </a:lnTo>
                  <a:cubicBezTo>
                    <a:pt x="287445" y="12181"/>
                    <a:pt x="294680" y="6554"/>
                    <a:pt x="302604" y="7587"/>
                  </a:cubicBezTo>
                  <a:cubicBezTo>
                    <a:pt x="310528" y="8621"/>
                    <a:pt x="316155" y="15856"/>
                    <a:pt x="315121" y="23780"/>
                  </a:cubicBezTo>
                  <a:lnTo>
                    <a:pt x="299431" y="146515"/>
                  </a:lnTo>
                  <a:lnTo>
                    <a:pt x="303052" y="145298"/>
                  </a:lnTo>
                  <a:lnTo>
                    <a:pt x="310846" y="144336"/>
                  </a:lnTo>
                  <a:lnTo>
                    <a:pt x="315236" y="129228"/>
                  </a:lnTo>
                  <a:cubicBezTo>
                    <a:pt x="321781" y="95208"/>
                    <a:pt x="325169" y="60584"/>
                    <a:pt x="325341" y="25616"/>
                  </a:cubicBezTo>
                  <a:cubicBezTo>
                    <a:pt x="325341" y="17693"/>
                    <a:pt x="331887" y="11146"/>
                    <a:pt x="339926" y="11261"/>
                  </a:cubicBezTo>
                  <a:cubicBezTo>
                    <a:pt x="347964" y="11261"/>
                    <a:pt x="354280" y="17808"/>
                    <a:pt x="354280" y="25846"/>
                  </a:cubicBezTo>
                  <a:lnTo>
                    <a:pt x="343848" y="131902"/>
                  </a:lnTo>
                  <a:lnTo>
                    <a:pt x="393670" y="26190"/>
                  </a:lnTo>
                  <a:cubicBezTo>
                    <a:pt x="397116" y="18955"/>
                    <a:pt x="405728" y="15854"/>
                    <a:pt x="412848" y="19300"/>
                  </a:cubicBezTo>
                  <a:cubicBezTo>
                    <a:pt x="419969" y="22744"/>
                    <a:pt x="423183" y="31358"/>
                    <a:pt x="419738" y="38477"/>
                  </a:cubicBezTo>
                  <a:lnTo>
                    <a:pt x="370264" y="143451"/>
                  </a:lnTo>
                  <a:lnTo>
                    <a:pt x="379915" y="144281"/>
                  </a:lnTo>
                  <a:lnTo>
                    <a:pt x="390900" y="147701"/>
                  </a:lnTo>
                  <a:lnTo>
                    <a:pt x="441098" y="31818"/>
                  </a:lnTo>
                  <a:cubicBezTo>
                    <a:pt x="442706" y="28143"/>
                    <a:pt x="445634" y="25473"/>
                    <a:pt x="449065" y="24123"/>
                  </a:cubicBezTo>
                  <a:cubicBezTo>
                    <a:pt x="452495" y="22774"/>
                    <a:pt x="456428" y="22745"/>
                    <a:pt x="460046" y="24353"/>
                  </a:cubicBezTo>
                  <a:cubicBezTo>
                    <a:pt x="467395" y="27569"/>
                    <a:pt x="470726" y="35952"/>
                    <a:pt x="467510" y="43301"/>
                  </a:cubicBezTo>
                  <a:lnTo>
                    <a:pt x="418545" y="156339"/>
                  </a:lnTo>
                  <a:lnTo>
                    <a:pt x="439073" y="167995"/>
                  </a:lnTo>
                  <a:lnTo>
                    <a:pt x="484622" y="106461"/>
                  </a:lnTo>
                  <a:cubicBezTo>
                    <a:pt x="486976" y="103245"/>
                    <a:pt x="490421" y="101293"/>
                    <a:pt x="494081" y="100748"/>
                  </a:cubicBezTo>
                  <a:cubicBezTo>
                    <a:pt x="497742" y="100202"/>
                    <a:pt x="501618" y="101063"/>
                    <a:pt x="504833" y="103475"/>
                  </a:cubicBezTo>
                  <a:cubicBezTo>
                    <a:pt x="511264" y="108298"/>
                    <a:pt x="512528" y="117256"/>
                    <a:pt x="507819" y="123686"/>
                  </a:cubicBezTo>
                  <a:lnTo>
                    <a:pt x="462781" y="184533"/>
                  </a:lnTo>
                  <a:lnTo>
                    <a:pt x="473036" y="193781"/>
                  </a:lnTo>
                  <a:lnTo>
                    <a:pt x="530786" y="125639"/>
                  </a:lnTo>
                  <a:cubicBezTo>
                    <a:pt x="535954" y="119553"/>
                    <a:pt x="545026" y="118864"/>
                    <a:pt x="551112" y="123917"/>
                  </a:cubicBezTo>
                  <a:cubicBezTo>
                    <a:pt x="557199" y="129085"/>
                    <a:pt x="557888" y="138156"/>
                    <a:pt x="552835" y="144243"/>
                  </a:cubicBezTo>
                  <a:lnTo>
                    <a:pt x="491991" y="216035"/>
                  </a:lnTo>
                  <a:lnTo>
                    <a:pt x="496118" y="222396"/>
                  </a:lnTo>
                  <a:lnTo>
                    <a:pt x="593717" y="142176"/>
                  </a:lnTo>
                  <a:cubicBezTo>
                    <a:pt x="596818" y="139650"/>
                    <a:pt x="600636" y="138617"/>
                    <a:pt x="604311" y="138975"/>
                  </a:cubicBezTo>
                  <a:cubicBezTo>
                    <a:pt x="607985" y="139334"/>
                    <a:pt x="611516" y="141085"/>
                    <a:pt x="614043" y="144128"/>
                  </a:cubicBezTo>
                  <a:cubicBezTo>
                    <a:pt x="619096" y="150215"/>
                    <a:pt x="618291" y="159402"/>
                    <a:pt x="612091" y="164455"/>
                  </a:cubicBezTo>
                  <a:lnTo>
                    <a:pt x="511935" y="246775"/>
                  </a:lnTo>
                  <a:lnTo>
                    <a:pt x="514479" y="250697"/>
                  </a:lnTo>
                  <a:lnTo>
                    <a:pt x="516866" y="261126"/>
                  </a:lnTo>
                  <a:lnTo>
                    <a:pt x="625987" y="205566"/>
                  </a:lnTo>
                  <a:cubicBezTo>
                    <a:pt x="633107" y="202005"/>
                    <a:pt x="641834" y="204761"/>
                    <a:pt x="645395" y="211881"/>
                  </a:cubicBezTo>
                  <a:cubicBezTo>
                    <a:pt x="648954" y="219002"/>
                    <a:pt x="646199" y="227729"/>
                    <a:pt x="639078" y="231290"/>
                  </a:cubicBezTo>
                  <a:lnTo>
                    <a:pt x="539557" y="281961"/>
                  </a:lnTo>
                  <a:lnTo>
                    <a:pt x="638964" y="276075"/>
                  </a:lnTo>
                  <a:cubicBezTo>
                    <a:pt x="646888" y="275616"/>
                    <a:pt x="653662" y="281702"/>
                    <a:pt x="654236" y="289626"/>
                  </a:cubicBezTo>
                  <a:cubicBezTo>
                    <a:pt x="654696" y="297549"/>
                    <a:pt x="648610" y="304440"/>
                    <a:pt x="640686" y="304899"/>
                  </a:cubicBezTo>
                  <a:lnTo>
                    <a:pt x="528404" y="311547"/>
                  </a:lnTo>
                  <a:lnTo>
                    <a:pt x="528541" y="312145"/>
                  </a:lnTo>
                  <a:lnTo>
                    <a:pt x="638503" y="336824"/>
                  </a:lnTo>
                  <a:cubicBezTo>
                    <a:pt x="646312" y="338547"/>
                    <a:pt x="651135" y="346242"/>
                    <a:pt x="649413" y="354050"/>
                  </a:cubicBezTo>
                  <a:cubicBezTo>
                    <a:pt x="647690" y="361859"/>
                    <a:pt x="639881" y="366682"/>
                    <a:pt x="632187" y="364960"/>
                  </a:cubicBezTo>
                  <a:lnTo>
                    <a:pt x="528709" y="341736"/>
                  </a:lnTo>
                  <a:lnTo>
                    <a:pt x="526901" y="356513"/>
                  </a:lnTo>
                  <a:lnTo>
                    <a:pt x="594405" y="382990"/>
                  </a:lnTo>
                  <a:cubicBezTo>
                    <a:pt x="601755" y="385861"/>
                    <a:pt x="605429" y="394243"/>
                    <a:pt x="602559" y="401708"/>
                  </a:cubicBezTo>
                  <a:cubicBezTo>
                    <a:pt x="599688" y="409172"/>
                    <a:pt x="591304" y="412847"/>
                    <a:pt x="583840" y="409861"/>
                  </a:cubicBezTo>
                  <a:lnTo>
                    <a:pt x="520091" y="384858"/>
                  </a:lnTo>
                  <a:lnTo>
                    <a:pt x="516634" y="391481"/>
                  </a:lnTo>
                  <a:lnTo>
                    <a:pt x="601296" y="437883"/>
                  </a:lnTo>
                  <a:cubicBezTo>
                    <a:pt x="608301" y="441672"/>
                    <a:pt x="610827" y="450516"/>
                    <a:pt x="607038" y="457520"/>
                  </a:cubicBezTo>
                  <a:cubicBezTo>
                    <a:pt x="603248" y="464525"/>
                    <a:pt x="594406" y="467052"/>
                    <a:pt x="587401" y="463262"/>
                  </a:cubicBezTo>
                  <a:lnTo>
                    <a:pt x="503242" y="417137"/>
                  </a:lnTo>
                  <a:lnTo>
                    <a:pt x="502861" y="417867"/>
                  </a:lnTo>
                  <a:lnTo>
                    <a:pt x="591649" y="501042"/>
                  </a:lnTo>
                  <a:cubicBezTo>
                    <a:pt x="597391" y="506440"/>
                    <a:pt x="597736" y="515626"/>
                    <a:pt x="592338" y="521483"/>
                  </a:cubicBezTo>
                  <a:cubicBezTo>
                    <a:pt x="586941" y="527339"/>
                    <a:pt x="577754" y="527569"/>
                    <a:pt x="571897" y="522173"/>
                  </a:cubicBezTo>
                  <a:lnTo>
                    <a:pt x="539086" y="491436"/>
                  </a:lnTo>
                  <a:lnTo>
                    <a:pt x="538824" y="492774"/>
                  </a:lnTo>
                  <a:cubicBezTo>
                    <a:pt x="534346" y="499435"/>
                    <a:pt x="525389" y="501158"/>
                    <a:pt x="518729" y="496794"/>
                  </a:cubicBezTo>
                  <a:lnTo>
                    <a:pt x="492054" y="478944"/>
                  </a:lnTo>
                  <a:lnTo>
                    <a:pt x="547093" y="546862"/>
                  </a:lnTo>
                  <a:cubicBezTo>
                    <a:pt x="552146" y="553064"/>
                    <a:pt x="551113" y="562136"/>
                    <a:pt x="544911" y="567188"/>
                  </a:cubicBezTo>
                  <a:cubicBezTo>
                    <a:pt x="538710" y="572241"/>
                    <a:pt x="529637" y="571207"/>
                    <a:pt x="524584" y="565007"/>
                  </a:cubicBezTo>
                  <a:lnTo>
                    <a:pt x="454218" y="478174"/>
                  </a:lnTo>
                  <a:lnTo>
                    <a:pt x="444882" y="483749"/>
                  </a:lnTo>
                  <a:lnTo>
                    <a:pt x="455223" y="500584"/>
                  </a:lnTo>
                  <a:cubicBezTo>
                    <a:pt x="474402" y="529638"/>
                    <a:pt x="494154" y="559724"/>
                    <a:pt x="508278" y="587171"/>
                  </a:cubicBezTo>
                  <a:cubicBezTo>
                    <a:pt x="512297" y="594405"/>
                    <a:pt x="509196" y="603019"/>
                    <a:pt x="502077" y="606693"/>
                  </a:cubicBezTo>
                  <a:cubicBezTo>
                    <a:pt x="494957" y="610368"/>
                    <a:pt x="486230" y="607612"/>
                    <a:pt x="482554" y="600492"/>
                  </a:cubicBezTo>
                  <a:cubicBezTo>
                    <a:pt x="469119" y="574424"/>
                    <a:pt x="449712" y="545025"/>
                    <a:pt x="430992" y="516546"/>
                  </a:cubicBezTo>
                  <a:lnTo>
                    <a:pt x="426856" y="510196"/>
                  </a:lnTo>
                  <a:lnTo>
                    <a:pt x="456371" y="588549"/>
                  </a:lnTo>
                  <a:cubicBezTo>
                    <a:pt x="459242" y="596014"/>
                    <a:pt x="455453" y="604396"/>
                    <a:pt x="447989" y="607152"/>
                  </a:cubicBezTo>
                  <a:cubicBezTo>
                    <a:pt x="440524" y="609908"/>
                    <a:pt x="432370" y="606119"/>
                    <a:pt x="429384" y="598770"/>
                  </a:cubicBezTo>
                  <a:lnTo>
                    <a:pt x="412005" y="552685"/>
                  </a:lnTo>
                  <a:lnTo>
                    <a:pt x="416868" y="644820"/>
                  </a:lnTo>
                  <a:cubicBezTo>
                    <a:pt x="417327" y="652744"/>
                    <a:pt x="411126" y="659634"/>
                    <a:pt x="403203" y="659978"/>
                  </a:cubicBezTo>
                  <a:cubicBezTo>
                    <a:pt x="397116" y="660208"/>
                    <a:pt x="391718" y="656763"/>
                    <a:pt x="389307" y="651480"/>
                  </a:cubicBezTo>
                  <a:cubicBezTo>
                    <a:pt x="388618" y="649873"/>
                    <a:pt x="388159" y="648149"/>
                    <a:pt x="388044" y="646312"/>
                  </a:cubicBezTo>
                  <a:lnTo>
                    <a:pt x="380929" y="510483"/>
                  </a:lnTo>
                  <a:lnTo>
                    <a:pt x="376797" y="510992"/>
                  </a:lnTo>
                  <a:lnTo>
                    <a:pt x="335104" y="632302"/>
                  </a:lnTo>
                  <a:cubicBezTo>
                    <a:pt x="332462" y="639881"/>
                    <a:pt x="324308" y="643901"/>
                    <a:pt x="316729" y="641260"/>
                  </a:cubicBezTo>
                  <a:cubicBezTo>
                    <a:pt x="312710" y="639881"/>
                    <a:pt x="309724" y="637011"/>
                    <a:pt x="308232" y="633565"/>
                  </a:cubicBezTo>
                  <a:cubicBezTo>
                    <a:pt x="306738" y="630350"/>
                    <a:pt x="306510" y="626561"/>
                    <a:pt x="307772" y="622885"/>
                  </a:cubicBezTo>
                  <a:lnTo>
                    <a:pt x="328915" y="561368"/>
                  </a:lnTo>
                  <a:lnTo>
                    <a:pt x="319371" y="555935"/>
                  </a:lnTo>
                  <a:lnTo>
                    <a:pt x="319337" y="555808"/>
                  </a:lnTo>
                  <a:lnTo>
                    <a:pt x="309243" y="578415"/>
                  </a:lnTo>
                  <a:cubicBezTo>
                    <a:pt x="297968" y="600893"/>
                    <a:pt x="285724" y="622482"/>
                    <a:pt x="272632" y="642062"/>
                  </a:cubicBezTo>
                  <a:cubicBezTo>
                    <a:pt x="268154" y="648724"/>
                    <a:pt x="259196" y="650446"/>
                    <a:pt x="252650" y="646082"/>
                  </a:cubicBezTo>
                  <a:cubicBezTo>
                    <a:pt x="245989" y="641604"/>
                    <a:pt x="244152" y="632646"/>
                    <a:pt x="248630" y="626100"/>
                  </a:cubicBezTo>
                  <a:cubicBezTo>
                    <a:pt x="267636" y="597621"/>
                    <a:pt x="285407" y="563284"/>
                    <a:pt x="301025" y="527599"/>
                  </a:cubicBezTo>
                  <a:lnTo>
                    <a:pt x="308450" y="507549"/>
                  </a:lnTo>
                  <a:lnTo>
                    <a:pt x="283648" y="503314"/>
                  </a:lnTo>
                  <a:lnTo>
                    <a:pt x="239444" y="592108"/>
                  </a:lnTo>
                  <a:cubicBezTo>
                    <a:pt x="235884" y="599228"/>
                    <a:pt x="227270" y="602214"/>
                    <a:pt x="220037" y="598654"/>
                  </a:cubicBezTo>
                  <a:cubicBezTo>
                    <a:pt x="216936" y="597161"/>
                    <a:pt x="214639" y="594635"/>
                    <a:pt x="213260" y="591649"/>
                  </a:cubicBezTo>
                  <a:cubicBezTo>
                    <a:pt x="211538" y="587860"/>
                    <a:pt x="211423" y="583265"/>
                    <a:pt x="213490" y="579246"/>
                  </a:cubicBezTo>
                  <a:lnTo>
                    <a:pt x="256188" y="493476"/>
                  </a:lnTo>
                  <a:lnTo>
                    <a:pt x="252022" y="497057"/>
                  </a:lnTo>
                  <a:lnTo>
                    <a:pt x="231175" y="525159"/>
                  </a:lnTo>
                  <a:cubicBezTo>
                    <a:pt x="228821" y="528374"/>
                    <a:pt x="225376" y="530327"/>
                    <a:pt x="221715" y="530872"/>
                  </a:cubicBezTo>
                  <a:lnTo>
                    <a:pt x="214742" y="529103"/>
                  </a:lnTo>
                  <a:lnTo>
                    <a:pt x="212808" y="530766"/>
                  </a:lnTo>
                  <a:lnTo>
                    <a:pt x="203156" y="542843"/>
                  </a:lnTo>
                  <a:cubicBezTo>
                    <a:pt x="198217" y="549044"/>
                    <a:pt x="189030" y="550078"/>
                    <a:pt x="182829" y="545140"/>
                  </a:cubicBezTo>
                  <a:cubicBezTo>
                    <a:pt x="180991" y="543531"/>
                    <a:pt x="179613" y="541694"/>
                    <a:pt x="178694" y="539742"/>
                  </a:cubicBezTo>
                  <a:cubicBezTo>
                    <a:pt x="176512" y="534919"/>
                    <a:pt x="177087" y="529177"/>
                    <a:pt x="180533" y="524813"/>
                  </a:cubicBezTo>
                  <a:lnTo>
                    <a:pt x="188074" y="515377"/>
                  </a:lnTo>
                  <a:lnTo>
                    <a:pt x="188456" y="513675"/>
                  </a:lnTo>
                  <a:lnTo>
                    <a:pt x="191586" y="510983"/>
                  </a:lnTo>
                  <a:lnTo>
                    <a:pt x="210612" y="487177"/>
                  </a:lnTo>
                  <a:lnTo>
                    <a:pt x="210533" y="487248"/>
                  </a:lnTo>
                  <a:cubicBezTo>
                    <a:pt x="188226" y="501531"/>
                    <a:pt x="163593" y="512182"/>
                    <a:pt x="137697" y="518498"/>
                  </a:cubicBezTo>
                  <a:cubicBezTo>
                    <a:pt x="130807" y="520106"/>
                    <a:pt x="123917" y="516546"/>
                    <a:pt x="121161" y="510345"/>
                  </a:cubicBezTo>
                  <a:cubicBezTo>
                    <a:pt x="120816" y="509540"/>
                    <a:pt x="120472" y="508737"/>
                    <a:pt x="120242" y="507818"/>
                  </a:cubicBezTo>
                  <a:cubicBezTo>
                    <a:pt x="118405" y="500009"/>
                    <a:pt x="123113" y="492200"/>
                    <a:pt x="130807" y="490363"/>
                  </a:cubicBezTo>
                  <a:cubicBezTo>
                    <a:pt x="153602" y="484793"/>
                    <a:pt x="175278" y="475434"/>
                    <a:pt x="194915" y="462873"/>
                  </a:cubicBezTo>
                  <a:lnTo>
                    <a:pt x="207601" y="451455"/>
                  </a:lnTo>
                  <a:lnTo>
                    <a:pt x="191346" y="428866"/>
                  </a:lnTo>
                  <a:lnTo>
                    <a:pt x="98195" y="495530"/>
                  </a:lnTo>
                  <a:cubicBezTo>
                    <a:pt x="91763" y="500123"/>
                    <a:pt x="82691" y="498631"/>
                    <a:pt x="78098" y="492199"/>
                  </a:cubicBezTo>
                  <a:cubicBezTo>
                    <a:pt x="77408" y="491511"/>
                    <a:pt x="76949" y="490707"/>
                    <a:pt x="76604" y="489787"/>
                  </a:cubicBezTo>
                  <a:cubicBezTo>
                    <a:pt x="73849" y="483587"/>
                    <a:pt x="75686" y="476237"/>
                    <a:pt x="81429" y="472102"/>
                  </a:cubicBezTo>
                  <a:lnTo>
                    <a:pt x="174521" y="405482"/>
                  </a:lnTo>
                  <a:lnTo>
                    <a:pt x="173871" y="404579"/>
                  </a:lnTo>
                  <a:lnTo>
                    <a:pt x="171485" y="394115"/>
                  </a:lnTo>
                  <a:lnTo>
                    <a:pt x="60756" y="442706"/>
                  </a:lnTo>
                  <a:cubicBezTo>
                    <a:pt x="53636" y="445922"/>
                    <a:pt x="45254" y="442591"/>
                    <a:pt x="41923" y="435472"/>
                  </a:cubicBezTo>
                  <a:cubicBezTo>
                    <a:pt x="41923" y="435472"/>
                    <a:pt x="41923" y="435357"/>
                    <a:pt x="41808" y="435357"/>
                  </a:cubicBezTo>
                  <a:cubicBezTo>
                    <a:pt x="38593" y="428007"/>
                    <a:pt x="41923" y="419510"/>
                    <a:pt x="49273" y="416294"/>
                  </a:cubicBezTo>
                  <a:lnTo>
                    <a:pt x="146605" y="373562"/>
                  </a:lnTo>
                  <a:lnTo>
                    <a:pt x="84643" y="391833"/>
                  </a:lnTo>
                  <a:cubicBezTo>
                    <a:pt x="77294" y="394704"/>
                    <a:pt x="69025" y="391488"/>
                    <a:pt x="65809" y="384369"/>
                  </a:cubicBezTo>
                  <a:cubicBezTo>
                    <a:pt x="65695" y="384254"/>
                    <a:pt x="65695" y="384139"/>
                    <a:pt x="65579" y="384024"/>
                  </a:cubicBezTo>
                  <a:cubicBezTo>
                    <a:pt x="62480" y="376674"/>
                    <a:pt x="66039" y="368176"/>
                    <a:pt x="73389" y="365076"/>
                  </a:cubicBezTo>
                  <a:lnTo>
                    <a:pt x="124078" y="350115"/>
                  </a:lnTo>
                  <a:lnTo>
                    <a:pt x="16200" y="363583"/>
                  </a:lnTo>
                  <a:cubicBezTo>
                    <a:pt x="9770" y="364387"/>
                    <a:pt x="3798" y="360827"/>
                    <a:pt x="1271" y="355200"/>
                  </a:cubicBezTo>
                  <a:cubicBezTo>
                    <a:pt x="697" y="353936"/>
                    <a:pt x="237" y="352559"/>
                    <a:pt x="122" y="351066"/>
                  </a:cubicBezTo>
                  <a:cubicBezTo>
                    <a:pt x="-911" y="343142"/>
                    <a:pt x="4717" y="335908"/>
                    <a:pt x="12640" y="334988"/>
                  </a:cubicBezTo>
                  <a:lnTo>
                    <a:pt x="85400" y="325905"/>
                  </a:lnTo>
                  <a:lnTo>
                    <a:pt x="82805" y="321209"/>
                  </a:lnTo>
                  <a:cubicBezTo>
                    <a:pt x="81887" y="313285"/>
                    <a:pt x="87628" y="306165"/>
                    <a:pt x="95552" y="305246"/>
                  </a:cubicBezTo>
                  <a:lnTo>
                    <a:pt x="162450" y="302722"/>
                  </a:lnTo>
                  <a:lnTo>
                    <a:pt x="164168" y="292686"/>
                  </a:lnTo>
                  <a:lnTo>
                    <a:pt x="151707" y="293532"/>
                  </a:lnTo>
                  <a:cubicBezTo>
                    <a:pt x="125639" y="296404"/>
                    <a:pt x="98767" y="299273"/>
                    <a:pt x="68910" y="299045"/>
                  </a:cubicBezTo>
                  <a:cubicBezTo>
                    <a:pt x="62938" y="299160"/>
                    <a:pt x="58001" y="295714"/>
                    <a:pt x="55704" y="290661"/>
                  </a:cubicBezTo>
                  <a:cubicBezTo>
                    <a:pt x="54900" y="288824"/>
                    <a:pt x="54440" y="286757"/>
                    <a:pt x="54440" y="284574"/>
                  </a:cubicBezTo>
                  <a:cubicBezTo>
                    <a:pt x="54440" y="276651"/>
                    <a:pt x="60986" y="270220"/>
                    <a:pt x="69024" y="270220"/>
                  </a:cubicBezTo>
                  <a:cubicBezTo>
                    <a:pt x="97275" y="270450"/>
                    <a:pt x="122194" y="267693"/>
                    <a:pt x="148492" y="264822"/>
                  </a:cubicBezTo>
                  <a:lnTo>
                    <a:pt x="159131" y="263692"/>
                  </a:lnTo>
                  <a:lnTo>
                    <a:pt x="15626" y="234734"/>
                  </a:lnTo>
                  <a:cubicBezTo>
                    <a:pt x="10917" y="233701"/>
                    <a:pt x="7242" y="230485"/>
                    <a:pt x="5290" y="226465"/>
                  </a:cubicBezTo>
                  <a:cubicBezTo>
                    <a:pt x="4141" y="223825"/>
                    <a:pt x="3683" y="220724"/>
                    <a:pt x="4256" y="217623"/>
                  </a:cubicBezTo>
                  <a:cubicBezTo>
                    <a:pt x="5864" y="209814"/>
                    <a:pt x="13444" y="204761"/>
                    <a:pt x="21253" y="206370"/>
                  </a:cubicBezTo>
                  <a:lnTo>
                    <a:pt x="91457" y="220536"/>
                  </a:lnTo>
                  <a:lnTo>
                    <a:pt x="90915" y="219950"/>
                  </a:lnTo>
                  <a:cubicBezTo>
                    <a:pt x="89638" y="216476"/>
                    <a:pt x="89695" y="212514"/>
                    <a:pt x="91418" y="208897"/>
                  </a:cubicBezTo>
                  <a:cubicBezTo>
                    <a:pt x="94749" y="201662"/>
                    <a:pt x="103361" y="198446"/>
                    <a:pt x="110595" y="201892"/>
                  </a:cubicBezTo>
                  <a:lnTo>
                    <a:pt x="185084" y="236373"/>
                  </a:lnTo>
                  <a:lnTo>
                    <a:pt x="191648" y="225735"/>
                  </a:lnTo>
                  <a:lnTo>
                    <a:pt x="93027" y="147917"/>
                  </a:lnTo>
                  <a:cubicBezTo>
                    <a:pt x="91075" y="146424"/>
                    <a:pt x="89696" y="144472"/>
                    <a:pt x="88777" y="142520"/>
                  </a:cubicBezTo>
                  <a:cubicBezTo>
                    <a:pt x="86595" y="137812"/>
                    <a:pt x="87170" y="131955"/>
                    <a:pt x="90616" y="127592"/>
                  </a:cubicBezTo>
                  <a:cubicBezTo>
                    <a:pt x="95554" y="121390"/>
                    <a:pt x="104625" y="120242"/>
                    <a:pt x="110942" y="125180"/>
                  </a:cubicBezTo>
                  <a:lnTo>
                    <a:pt x="205639" y="199901"/>
                  </a:lnTo>
                  <a:lnTo>
                    <a:pt x="193293" y="181508"/>
                  </a:lnTo>
                  <a:cubicBezTo>
                    <a:pt x="176398" y="162014"/>
                    <a:pt x="157105" y="144588"/>
                    <a:pt x="135860" y="129774"/>
                  </a:cubicBezTo>
                  <a:cubicBezTo>
                    <a:pt x="133679" y="128280"/>
                    <a:pt x="132071" y="126214"/>
                    <a:pt x="131037" y="123917"/>
                  </a:cubicBezTo>
                  <a:cubicBezTo>
                    <a:pt x="128970" y="119438"/>
                    <a:pt x="129315" y="114041"/>
                    <a:pt x="132301" y="109677"/>
                  </a:cubicBezTo>
                  <a:cubicBezTo>
                    <a:pt x="136894" y="103132"/>
                    <a:pt x="145851" y="101523"/>
                    <a:pt x="152398" y="106117"/>
                  </a:cubicBezTo>
                  <a:cubicBezTo>
                    <a:pt x="175595" y="122309"/>
                    <a:pt x="196667" y="141343"/>
                    <a:pt x="215127" y="162631"/>
                  </a:cubicBezTo>
                  <a:lnTo>
                    <a:pt x="229732" y="184370"/>
                  </a:lnTo>
                  <a:lnTo>
                    <a:pt x="241131" y="176153"/>
                  </a:lnTo>
                  <a:lnTo>
                    <a:pt x="155956" y="39857"/>
                  </a:lnTo>
                  <a:cubicBezTo>
                    <a:pt x="155611" y="39282"/>
                    <a:pt x="155268" y="38708"/>
                    <a:pt x="155038" y="38133"/>
                  </a:cubicBezTo>
                  <a:cubicBezTo>
                    <a:pt x="152052" y="31588"/>
                    <a:pt x="154349" y="23779"/>
                    <a:pt x="160549" y="19990"/>
                  </a:cubicBezTo>
                  <a:cubicBezTo>
                    <a:pt x="167326" y="15740"/>
                    <a:pt x="176168" y="17808"/>
                    <a:pt x="180416" y="24583"/>
                  </a:cubicBezTo>
                  <a:lnTo>
                    <a:pt x="233129" y="108934"/>
                  </a:lnTo>
                  <a:lnTo>
                    <a:pt x="203844" y="18955"/>
                  </a:lnTo>
                  <a:cubicBezTo>
                    <a:pt x="201433" y="11376"/>
                    <a:pt x="205566" y="3223"/>
                    <a:pt x="213146" y="6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FFD966"/>
                </a:solidFill>
                <a:latin typeface="Calibri"/>
                <a:ea typeface="Calibri"/>
                <a:cs typeface="Calibri"/>
                <a:sym typeface="Calibri"/>
              </a:endParaRPr>
            </a:p>
          </p:txBody>
        </p:sp>
        <p:sp>
          <p:nvSpPr>
            <p:cNvPr id="2378" name="Google Shape;2378;p18"/>
            <p:cNvSpPr/>
            <p:nvPr/>
          </p:nvSpPr>
          <p:spPr>
            <a:xfrm flipH="1">
              <a:off x="10957511" y="1595111"/>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379" name="Google Shape;2379;p18"/>
          <p:cNvGrpSpPr/>
          <p:nvPr/>
        </p:nvGrpSpPr>
        <p:grpSpPr>
          <a:xfrm>
            <a:off x="-167400" y="4525"/>
            <a:ext cx="4929700" cy="2490175"/>
            <a:chOff x="-167400" y="4525"/>
            <a:chExt cx="4929700" cy="2490175"/>
          </a:xfrm>
        </p:grpSpPr>
        <p:sp>
          <p:nvSpPr>
            <p:cNvPr id="2380" name="Google Shape;2380;p18"/>
            <p:cNvSpPr/>
            <p:nvPr/>
          </p:nvSpPr>
          <p:spPr>
            <a:xfrm flipH="1">
              <a:off x="3760314" y="425253"/>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1" name="Google Shape;2381;p18"/>
            <p:cNvSpPr/>
            <p:nvPr/>
          </p:nvSpPr>
          <p:spPr>
            <a:xfrm flipH="1">
              <a:off x="4291954" y="24668"/>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2" name="Google Shape;2382;p18"/>
            <p:cNvSpPr/>
            <p:nvPr/>
          </p:nvSpPr>
          <p:spPr>
            <a:xfrm flipH="1">
              <a:off x="2578269" y="1056762"/>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3" name="Google Shape;2383;p18"/>
            <p:cNvSpPr/>
            <p:nvPr/>
          </p:nvSpPr>
          <p:spPr>
            <a:xfrm flipH="1">
              <a:off x="3169278" y="79094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4" name="Google Shape;2384;p18"/>
            <p:cNvSpPr/>
            <p:nvPr/>
          </p:nvSpPr>
          <p:spPr>
            <a:xfrm flipH="1">
              <a:off x="1181408" y="1466445"/>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5" name="Google Shape;2385;p18"/>
            <p:cNvSpPr/>
            <p:nvPr/>
          </p:nvSpPr>
          <p:spPr>
            <a:xfrm flipH="1">
              <a:off x="1955449" y="129612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6" name="Google Shape;2386;p18"/>
            <p:cNvSpPr/>
            <p:nvPr/>
          </p:nvSpPr>
          <p:spPr>
            <a:xfrm flipH="1">
              <a:off x="506985" y="155529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7" name="Google Shape;2387;p18"/>
            <p:cNvSpPr/>
            <p:nvPr/>
          </p:nvSpPr>
          <p:spPr>
            <a:xfrm flipH="1">
              <a:off x="-167400" y="1502190"/>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88" name="Google Shape;2388;p18"/>
            <p:cNvSpPr/>
            <p:nvPr/>
          </p:nvSpPr>
          <p:spPr>
            <a:xfrm>
              <a:off x="-12622" y="4525"/>
              <a:ext cx="4605806" cy="15535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014 Map">
  <p:cSld name="CUSTOM_13">
    <p:spTree>
      <p:nvGrpSpPr>
        <p:cNvPr id="1" name="Shape 2389"/>
        <p:cNvGrpSpPr/>
        <p:nvPr/>
      </p:nvGrpSpPr>
      <p:grpSpPr>
        <a:xfrm>
          <a:off x="0" y="0"/>
          <a:ext cx="0" cy="0"/>
          <a:chOff x="0" y="0"/>
          <a:chExt cx="0" cy="0"/>
        </a:xfrm>
      </p:grpSpPr>
      <p:sp>
        <p:nvSpPr>
          <p:cNvPr id="2390" name="Google Shape;2390;p19"/>
          <p:cNvSpPr/>
          <p:nvPr/>
        </p:nvSpPr>
        <p:spPr>
          <a:xfrm flipH="1">
            <a:off x="8768128" y="4612666"/>
            <a:ext cx="3423881" cy="2245334"/>
          </a:xfrm>
          <a:custGeom>
            <a:avLst/>
            <a:gdLst/>
            <a:ahLst/>
            <a:cxnLst/>
            <a:rect l="l" t="t" r="r" b="b"/>
            <a:pathLst>
              <a:path w="5072417" h="3326421" extrusionOk="0">
                <a:moveTo>
                  <a:pt x="561082" y="297"/>
                </a:moveTo>
                <a:cubicBezTo>
                  <a:pt x="679378" y="3421"/>
                  <a:pt x="796790" y="31295"/>
                  <a:pt x="905161" y="84873"/>
                </a:cubicBezTo>
                <a:cubicBezTo>
                  <a:pt x="1234726" y="247751"/>
                  <a:pt x="1423511" y="619988"/>
                  <a:pt x="1362361" y="999273"/>
                </a:cubicBezTo>
                <a:cubicBezTo>
                  <a:pt x="1384173" y="988605"/>
                  <a:pt x="1593247" y="890593"/>
                  <a:pt x="1794129" y="999273"/>
                </a:cubicBezTo>
                <a:cubicBezTo>
                  <a:pt x="1971961" y="1095476"/>
                  <a:pt x="2068259" y="1312741"/>
                  <a:pt x="2022729" y="1532673"/>
                </a:cubicBezTo>
                <a:cubicBezTo>
                  <a:pt x="2050637" y="1513623"/>
                  <a:pt x="2380869" y="1295406"/>
                  <a:pt x="2708529" y="1431042"/>
                </a:cubicBezTo>
                <a:cubicBezTo>
                  <a:pt x="3032284" y="1565154"/>
                  <a:pt x="3224689" y="1991302"/>
                  <a:pt x="3089529" y="2421642"/>
                </a:cubicBezTo>
                <a:cubicBezTo>
                  <a:pt x="3368326" y="2071598"/>
                  <a:pt x="3817715" y="1911959"/>
                  <a:pt x="4232529" y="2015210"/>
                </a:cubicBezTo>
                <a:cubicBezTo>
                  <a:pt x="4719257" y="2136368"/>
                  <a:pt x="5073777" y="2598235"/>
                  <a:pt x="5070729" y="3132778"/>
                </a:cubicBezTo>
                <a:lnTo>
                  <a:pt x="5072417" y="3105779"/>
                </a:lnTo>
                <a:lnTo>
                  <a:pt x="5072417" y="3326421"/>
                </a:lnTo>
                <a:lnTo>
                  <a:pt x="95" y="3326421"/>
                </a:lnTo>
                <a:cubicBezTo>
                  <a:pt x="0" y="2279910"/>
                  <a:pt x="0" y="1233207"/>
                  <a:pt x="0" y="186505"/>
                </a:cubicBezTo>
                <a:cubicBezTo>
                  <a:pt x="164306" y="58632"/>
                  <a:pt x="363922" y="-4910"/>
                  <a:pt x="561082" y="29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2391" name="Google Shape;2391;p19"/>
          <p:cNvSpPr/>
          <p:nvPr/>
        </p:nvSpPr>
        <p:spPr>
          <a:xfrm rot="10800000" flipH="1">
            <a:off x="-11722" y="3966"/>
            <a:ext cx="3423881" cy="2245334"/>
          </a:xfrm>
          <a:custGeom>
            <a:avLst/>
            <a:gdLst/>
            <a:ahLst/>
            <a:cxnLst/>
            <a:rect l="l" t="t" r="r" b="b"/>
            <a:pathLst>
              <a:path w="5072417" h="3326421" extrusionOk="0">
                <a:moveTo>
                  <a:pt x="561082" y="297"/>
                </a:moveTo>
                <a:cubicBezTo>
                  <a:pt x="679378" y="3421"/>
                  <a:pt x="796790" y="31295"/>
                  <a:pt x="905161" y="84873"/>
                </a:cubicBezTo>
                <a:cubicBezTo>
                  <a:pt x="1234726" y="247751"/>
                  <a:pt x="1423511" y="619988"/>
                  <a:pt x="1362361" y="999273"/>
                </a:cubicBezTo>
                <a:cubicBezTo>
                  <a:pt x="1384173" y="988605"/>
                  <a:pt x="1593247" y="890593"/>
                  <a:pt x="1794129" y="999273"/>
                </a:cubicBezTo>
                <a:cubicBezTo>
                  <a:pt x="1971961" y="1095476"/>
                  <a:pt x="2068259" y="1312741"/>
                  <a:pt x="2022729" y="1532673"/>
                </a:cubicBezTo>
                <a:cubicBezTo>
                  <a:pt x="2050637" y="1513623"/>
                  <a:pt x="2380869" y="1295406"/>
                  <a:pt x="2708529" y="1431042"/>
                </a:cubicBezTo>
                <a:cubicBezTo>
                  <a:pt x="3032284" y="1565154"/>
                  <a:pt x="3224689" y="1991302"/>
                  <a:pt x="3089529" y="2421642"/>
                </a:cubicBezTo>
                <a:cubicBezTo>
                  <a:pt x="3368326" y="2071598"/>
                  <a:pt x="3817715" y="1911959"/>
                  <a:pt x="4232529" y="2015210"/>
                </a:cubicBezTo>
                <a:cubicBezTo>
                  <a:pt x="4719257" y="2136368"/>
                  <a:pt x="5073777" y="2598235"/>
                  <a:pt x="5070729" y="3132778"/>
                </a:cubicBezTo>
                <a:lnTo>
                  <a:pt x="5072417" y="3105779"/>
                </a:lnTo>
                <a:lnTo>
                  <a:pt x="5072417" y="3326421"/>
                </a:lnTo>
                <a:lnTo>
                  <a:pt x="95" y="3326421"/>
                </a:lnTo>
                <a:cubicBezTo>
                  <a:pt x="0" y="2279910"/>
                  <a:pt x="0" y="1233207"/>
                  <a:pt x="0" y="186505"/>
                </a:cubicBezTo>
                <a:cubicBezTo>
                  <a:pt x="164306" y="58632"/>
                  <a:pt x="363922" y="-4910"/>
                  <a:pt x="561082" y="29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2392" name="Google Shape;2392;p19"/>
          <p:cNvSpPr txBox="1">
            <a:spLocks noGrp="1"/>
          </p:cNvSpPr>
          <p:nvPr>
            <p:ph type="subTitle" idx="1"/>
          </p:nvPr>
        </p:nvSpPr>
        <p:spPr>
          <a:xfrm>
            <a:off x="8378500" y="1882375"/>
            <a:ext cx="33978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800" b="1"/>
            </a:lvl1pPr>
            <a:lvl2pPr lvl="1" rtl="0">
              <a:spcBef>
                <a:spcPts val="2100"/>
              </a:spcBef>
              <a:spcAft>
                <a:spcPts val="0"/>
              </a:spcAft>
              <a:buSzPts val="1800"/>
              <a:buNone/>
              <a:defRPr sz="1800" b="1"/>
            </a:lvl2pPr>
            <a:lvl3pPr lvl="2" rtl="0">
              <a:spcBef>
                <a:spcPts val="2100"/>
              </a:spcBef>
              <a:spcAft>
                <a:spcPts val="0"/>
              </a:spcAft>
              <a:buSzPts val="1800"/>
              <a:buNone/>
              <a:defRPr sz="1800" b="1"/>
            </a:lvl3pPr>
            <a:lvl4pPr lvl="3" rtl="0">
              <a:spcBef>
                <a:spcPts val="2100"/>
              </a:spcBef>
              <a:spcAft>
                <a:spcPts val="0"/>
              </a:spcAft>
              <a:buSzPts val="1800"/>
              <a:buNone/>
              <a:defRPr sz="1800" b="1"/>
            </a:lvl4pPr>
            <a:lvl5pPr lvl="4" rtl="0">
              <a:spcBef>
                <a:spcPts val="2100"/>
              </a:spcBef>
              <a:spcAft>
                <a:spcPts val="0"/>
              </a:spcAft>
              <a:buSzPts val="1800"/>
              <a:buNone/>
              <a:defRPr sz="1800" b="1"/>
            </a:lvl5pPr>
            <a:lvl6pPr lvl="5" rtl="0">
              <a:spcBef>
                <a:spcPts val="2100"/>
              </a:spcBef>
              <a:spcAft>
                <a:spcPts val="0"/>
              </a:spcAft>
              <a:buSzPts val="1800"/>
              <a:buNone/>
              <a:defRPr sz="1800" b="1"/>
            </a:lvl6pPr>
            <a:lvl7pPr lvl="6" rtl="0">
              <a:spcBef>
                <a:spcPts val="2100"/>
              </a:spcBef>
              <a:spcAft>
                <a:spcPts val="0"/>
              </a:spcAft>
              <a:buSzPts val="1800"/>
              <a:buNone/>
              <a:defRPr sz="1800" b="1"/>
            </a:lvl7pPr>
            <a:lvl8pPr lvl="7" rtl="0">
              <a:spcBef>
                <a:spcPts val="2100"/>
              </a:spcBef>
              <a:spcAft>
                <a:spcPts val="0"/>
              </a:spcAft>
              <a:buSzPts val="1800"/>
              <a:buNone/>
              <a:defRPr sz="1800" b="1"/>
            </a:lvl8pPr>
            <a:lvl9pPr lvl="8" rtl="0">
              <a:spcBef>
                <a:spcPts val="2100"/>
              </a:spcBef>
              <a:spcAft>
                <a:spcPts val="2100"/>
              </a:spcAft>
              <a:buSzPts val="1800"/>
              <a:buNone/>
              <a:defRPr sz="1800" b="1"/>
            </a:lvl9pPr>
          </a:lstStyle>
          <a:p>
            <a:endParaRPr/>
          </a:p>
        </p:txBody>
      </p:sp>
      <p:sp>
        <p:nvSpPr>
          <p:cNvPr id="2393" name="Google Shape;2393;p19"/>
          <p:cNvSpPr txBox="1">
            <a:spLocks noGrp="1"/>
          </p:cNvSpPr>
          <p:nvPr>
            <p:ph type="subTitle" idx="2"/>
          </p:nvPr>
        </p:nvSpPr>
        <p:spPr>
          <a:xfrm>
            <a:off x="8378500" y="4102757"/>
            <a:ext cx="33978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800" b="1"/>
            </a:lvl1pPr>
            <a:lvl2pPr lvl="1" rtl="0">
              <a:spcBef>
                <a:spcPts val="2100"/>
              </a:spcBef>
              <a:spcAft>
                <a:spcPts val="0"/>
              </a:spcAft>
              <a:buSzPts val="1800"/>
              <a:buNone/>
              <a:defRPr sz="1800" b="1"/>
            </a:lvl2pPr>
            <a:lvl3pPr lvl="2" rtl="0">
              <a:spcBef>
                <a:spcPts val="2100"/>
              </a:spcBef>
              <a:spcAft>
                <a:spcPts val="0"/>
              </a:spcAft>
              <a:buSzPts val="1800"/>
              <a:buNone/>
              <a:defRPr sz="1800" b="1"/>
            </a:lvl3pPr>
            <a:lvl4pPr lvl="3" rtl="0">
              <a:spcBef>
                <a:spcPts val="2100"/>
              </a:spcBef>
              <a:spcAft>
                <a:spcPts val="0"/>
              </a:spcAft>
              <a:buSzPts val="1800"/>
              <a:buNone/>
              <a:defRPr sz="1800" b="1"/>
            </a:lvl4pPr>
            <a:lvl5pPr lvl="4" rtl="0">
              <a:spcBef>
                <a:spcPts val="2100"/>
              </a:spcBef>
              <a:spcAft>
                <a:spcPts val="0"/>
              </a:spcAft>
              <a:buSzPts val="1800"/>
              <a:buNone/>
              <a:defRPr sz="1800" b="1"/>
            </a:lvl5pPr>
            <a:lvl6pPr lvl="5" rtl="0">
              <a:spcBef>
                <a:spcPts val="2100"/>
              </a:spcBef>
              <a:spcAft>
                <a:spcPts val="0"/>
              </a:spcAft>
              <a:buSzPts val="1800"/>
              <a:buNone/>
              <a:defRPr sz="1800" b="1"/>
            </a:lvl6pPr>
            <a:lvl7pPr lvl="6" rtl="0">
              <a:spcBef>
                <a:spcPts val="2100"/>
              </a:spcBef>
              <a:spcAft>
                <a:spcPts val="0"/>
              </a:spcAft>
              <a:buSzPts val="1800"/>
              <a:buNone/>
              <a:defRPr sz="1800" b="1"/>
            </a:lvl7pPr>
            <a:lvl8pPr lvl="7" rtl="0">
              <a:spcBef>
                <a:spcPts val="2100"/>
              </a:spcBef>
              <a:spcAft>
                <a:spcPts val="0"/>
              </a:spcAft>
              <a:buSzPts val="1800"/>
              <a:buNone/>
              <a:defRPr sz="1800" b="1"/>
            </a:lvl8pPr>
            <a:lvl9pPr lvl="8" rtl="0">
              <a:spcBef>
                <a:spcPts val="2100"/>
              </a:spcBef>
              <a:spcAft>
                <a:spcPts val="2100"/>
              </a:spcAft>
              <a:buSzPts val="1800"/>
              <a:buNone/>
              <a:defRPr sz="1800" b="1"/>
            </a:lvl9pPr>
          </a:lstStyle>
          <a:p>
            <a:endParaRPr/>
          </a:p>
        </p:txBody>
      </p:sp>
      <p:sp>
        <p:nvSpPr>
          <p:cNvPr id="2394" name="Google Shape;2394;p19"/>
          <p:cNvSpPr txBox="1">
            <a:spLocks noGrp="1"/>
          </p:cNvSpPr>
          <p:nvPr>
            <p:ph type="title"/>
          </p:nvPr>
        </p:nvSpPr>
        <p:spPr>
          <a:xfrm>
            <a:off x="415600" y="593367"/>
            <a:ext cx="113607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395" name="Google Shape;2395;p19"/>
          <p:cNvSpPr txBox="1">
            <a:spLocks noGrp="1"/>
          </p:cNvSpPr>
          <p:nvPr>
            <p:ph type="body" idx="3"/>
          </p:nvPr>
        </p:nvSpPr>
        <p:spPr>
          <a:xfrm>
            <a:off x="8378500" y="2318375"/>
            <a:ext cx="3397800" cy="1553400"/>
          </a:xfrm>
          <a:prstGeom prst="rect">
            <a:avLst/>
          </a:prstGeom>
        </p:spPr>
        <p:txBody>
          <a:bodyPr spcFirstLastPara="1" wrap="square" lIns="121900" tIns="121900" rIns="121900" bIns="121900" anchor="t" anchorCtr="0">
            <a:noAutofit/>
          </a:bodyPr>
          <a:lstStyle>
            <a:lvl1pPr marL="457200" lvl="0" indent="-317500">
              <a:lnSpc>
                <a:spcPct val="100000"/>
              </a:lnSpc>
              <a:spcBef>
                <a:spcPts val="0"/>
              </a:spcBef>
              <a:spcAft>
                <a:spcPts val="0"/>
              </a:spcAft>
              <a:buSzPts val="1400"/>
              <a:buChar char="●"/>
              <a:defRPr sz="1400"/>
            </a:lvl1pPr>
            <a:lvl2pPr marL="914400" lvl="1" indent="-317500">
              <a:lnSpc>
                <a:spcPct val="100000"/>
              </a:lnSpc>
              <a:spcBef>
                <a:spcPts val="0"/>
              </a:spcBef>
              <a:spcAft>
                <a:spcPts val="0"/>
              </a:spcAft>
              <a:buSzPts val="1400"/>
              <a:buChar char="○"/>
              <a:defRPr sz="1400"/>
            </a:lvl2pPr>
            <a:lvl3pPr marL="1371600" lvl="2" indent="-317500">
              <a:lnSpc>
                <a:spcPct val="100000"/>
              </a:lnSpc>
              <a:spcBef>
                <a:spcPts val="0"/>
              </a:spcBef>
              <a:spcAft>
                <a:spcPts val="0"/>
              </a:spcAft>
              <a:buSzPts val="1400"/>
              <a:buChar char="■"/>
              <a:defRPr sz="1400"/>
            </a:lvl3pPr>
            <a:lvl4pPr marL="1828800" lvl="3" indent="-317500">
              <a:lnSpc>
                <a:spcPct val="100000"/>
              </a:lnSpc>
              <a:spcBef>
                <a:spcPts val="0"/>
              </a:spcBef>
              <a:spcAft>
                <a:spcPts val="0"/>
              </a:spcAft>
              <a:buSzPts val="1400"/>
              <a:buChar char="●"/>
              <a:defRPr sz="1400"/>
            </a:lvl4pPr>
            <a:lvl5pPr marL="2286000" lvl="4" indent="-317500">
              <a:lnSpc>
                <a:spcPct val="100000"/>
              </a:lnSpc>
              <a:spcBef>
                <a:spcPts val="0"/>
              </a:spcBef>
              <a:spcAft>
                <a:spcPts val="0"/>
              </a:spcAft>
              <a:buSzPts val="1400"/>
              <a:buChar char="○"/>
              <a:defRPr sz="1400"/>
            </a:lvl5pPr>
            <a:lvl6pPr marL="2743200" lvl="5" indent="-317500">
              <a:lnSpc>
                <a:spcPct val="100000"/>
              </a:lnSpc>
              <a:spcBef>
                <a:spcPts val="0"/>
              </a:spcBef>
              <a:spcAft>
                <a:spcPts val="0"/>
              </a:spcAft>
              <a:buSzPts val="1400"/>
              <a:buChar char="■"/>
              <a:defRPr sz="1400"/>
            </a:lvl6pPr>
            <a:lvl7pPr marL="3200400" lvl="6" indent="-317500">
              <a:lnSpc>
                <a:spcPct val="100000"/>
              </a:lnSpc>
              <a:spcBef>
                <a:spcPts val="0"/>
              </a:spcBef>
              <a:spcAft>
                <a:spcPts val="0"/>
              </a:spcAft>
              <a:buSzPts val="1400"/>
              <a:buChar char="●"/>
              <a:defRPr sz="1400"/>
            </a:lvl7pPr>
            <a:lvl8pPr marL="3657600" lvl="7" indent="-317500">
              <a:lnSpc>
                <a:spcPct val="100000"/>
              </a:lnSpc>
              <a:spcBef>
                <a:spcPts val="0"/>
              </a:spcBef>
              <a:spcAft>
                <a:spcPts val="0"/>
              </a:spcAft>
              <a:buSzPts val="1400"/>
              <a:buChar char="○"/>
              <a:defRPr sz="1400"/>
            </a:lvl8pPr>
            <a:lvl9pPr marL="4114800" lvl="8" indent="-317500">
              <a:lnSpc>
                <a:spcPct val="100000"/>
              </a:lnSpc>
              <a:spcBef>
                <a:spcPts val="0"/>
              </a:spcBef>
              <a:spcAft>
                <a:spcPts val="0"/>
              </a:spcAft>
              <a:buSzPts val="1400"/>
              <a:buChar char="■"/>
              <a:defRPr sz="1400"/>
            </a:lvl9pPr>
          </a:lstStyle>
          <a:p>
            <a:endParaRPr/>
          </a:p>
        </p:txBody>
      </p:sp>
      <p:sp>
        <p:nvSpPr>
          <p:cNvPr id="2396" name="Google Shape;2396;p19"/>
          <p:cNvSpPr txBox="1">
            <a:spLocks noGrp="1"/>
          </p:cNvSpPr>
          <p:nvPr>
            <p:ph type="body" idx="4"/>
          </p:nvPr>
        </p:nvSpPr>
        <p:spPr>
          <a:xfrm>
            <a:off x="8378500" y="4506700"/>
            <a:ext cx="3397800" cy="1553400"/>
          </a:xfrm>
          <a:prstGeom prst="rect">
            <a:avLst/>
          </a:prstGeom>
        </p:spPr>
        <p:txBody>
          <a:bodyPr spcFirstLastPara="1" wrap="square" lIns="121900" tIns="121900" rIns="121900" bIns="121900" anchor="t" anchorCtr="0">
            <a:noAutofit/>
          </a:bodyPr>
          <a:lstStyle>
            <a:lvl1pPr marL="457200" lvl="0" indent="-317500" rtl="0">
              <a:lnSpc>
                <a:spcPct val="100000"/>
              </a:lnSpc>
              <a:spcBef>
                <a:spcPts val="0"/>
              </a:spcBef>
              <a:spcAft>
                <a:spcPts val="0"/>
              </a:spcAft>
              <a:buSzPts val="1400"/>
              <a:buChar char="●"/>
              <a:defRPr sz="1400"/>
            </a:lvl1pPr>
            <a:lvl2pPr marL="914400" lvl="1" indent="-317500" rtl="0">
              <a:lnSpc>
                <a:spcPct val="100000"/>
              </a:lnSpc>
              <a:spcBef>
                <a:spcPts val="0"/>
              </a:spcBef>
              <a:spcAft>
                <a:spcPts val="0"/>
              </a:spcAft>
              <a:buSzPts val="1400"/>
              <a:buChar char="○"/>
              <a:defRPr sz="1400"/>
            </a:lvl2pPr>
            <a:lvl3pPr marL="1371600" lvl="2" indent="-317500" rtl="0">
              <a:lnSpc>
                <a:spcPct val="100000"/>
              </a:lnSpc>
              <a:spcBef>
                <a:spcPts val="0"/>
              </a:spcBef>
              <a:spcAft>
                <a:spcPts val="0"/>
              </a:spcAft>
              <a:buSzPts val="1400"/>
              <a:buChar char="■"/>
              <a:defRPr sz="1400"/>
            </a:lvl3pPr>
            <a:lvl4pPr marL="1828800" lvl="3" indent="-317500" rtl="0">
              <a:lnSpc>
                <a:spcPct val="100000"/>
              </a:lnSpc>
              <a:spcBef>
                <a:spcPts val="0"/>
              </a:spcBef>
              <a:spcAft>
                <a:spcPts val="0"/>
              </a:spcAft>
              <a:buSzPts val="1400"/>
              <a:buChar char="●"/>
              <a:defRPr sz="1400"/>
            </a:lvl4pPr>
            <a:lvl5pPr marL="2286000" lvl="4" indent="-317500" rtl="0">
              <a:lnSpc>
                <a:spcPct val="100000"/>
              </a:lnSpc>
              <a:spcBef>
                <a:spcPts val="0"/>
              </a:spcBef>
              <a:spcAft>
                <a:spcPts val="0"/>
              </a:spcAft>
              <a:buSzPts val="1400"/>
              <a:buChar char="○"/>
              <a:defRPr sz="1400"/>
            </a:lvl5pPr>
            <a:lvl6pPr marL="2743200" lvl="5" indent="-317500" rtl="0">
              <a:lnSpc>
                <a:spcPct val="100000"/>
              </a:lnSpc>
              <a:spcBef>
                <a:spcPts val="0"/>
              </a:spcBef>
              <a:spcAft>
                <a:spcPts val="0"/>
              </a:spcAft>
              <a:buSzPts val="1400"/>
              <a:buChar char="■"/>
              <a:defRPr sz="1400"/>
            </a:lvl6pPr>
            <a:lvl7pPr marL="3200400" lvl="6" indent="-317500" rtl="0">
              <a:lnSpc>
                <a:spcPct val="100000"/>
              </a:lnSpc>
              <a:spcBef>
                <a:spcPts val="0"/>
              </a:spcBef>
              <a:spcAft>
                <a:spcPts val="0"/>
              </a:spcAft>
              <a:buSzPts val="1400"/>
              <a:buChar char="●"/>
              <a:defRPr sz="1400"/>
            </a:lvl7pPr>
            <a:lvl8pPr marL="3657600" lvl="7" indent="-317500" rtl="0">
              <a:lnSpc>
                <a:spcPct val="100000"/>
              </a:lnSpc>
              <a:spcBef>
                <a:spcPts val="0"/>
              </a:spcBef>
              <a:spcAft>
                <a:spcPts val="0"/>
              </a:spcAft>
              <a:buSzPts val="1400"/>
              <a:buChar char="○"/>
              <a:defRPr sz="1400"/>
            </a:lvl8pPr>
            <a:lvl9pPr marL="4114800" lvl="8" indent="-317500" rtl="0">
              <a:lnSpc>
                <a:spcPct val="100000"/>
              </a:lnSpc>
              <a:spcBef>
                <a:spcPts val="0"/>
              </a:spcBef>
              <a:spcAft>
                <a:spcPts val="0"/>
              </a:spcAft>
              <a:buSzPts val="1400"/>
              <a:buChar char="■"/>
              <a:defRPr sz="1400"/>
            </a:lvl9pPr>
          </a:lstStyle>
          <a:p>
            <a:endParaRPr/>
          </a:p>
        </p:txBody>
      </p:sp>
      <p:grpSp>
        <p:nvGrpSpPr>
          <p:cNvPr id="2397" name="Google Shape;2397;p19"/>
          <p:cNvGrpSpPr/>
          <p:nvPr/>
        </p:nvGrpSpPr>
        <p:grpSpPr>
          <a:xfrm>
            <a:off x="-11630" y="3261575"/>
            <a:ext cx="1313950" cy="3637617"/>
            <a:chOff x="2092779" y="2646725"/>
            <a:chExt cx="1565718" cy="4334625"/>
          </a:xfrm>
        </p:grpSpPr>
        <p:sp>
          <p:nvSpPr>
            <p:cNvPr id="2398" name="Google Shape;2398;p19"/>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399" name="Google Shape;2399;p19"/>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0" name="Google Shape;2400;p19"/>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1" name="Google Shape;2401;p19"/>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2" name="Google Shape;2402;p19"/>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3" name="Google Shape;2403;p19"/>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4" name="Google Shape;2404;p19"/>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5" name="Google Shape;2405;p19"/>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6" name="Google Shape;2406;p19"/>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7" name="Google Shape;2407;p19"/>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8" name="Google Shape;2408;p19"/>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09" name="Google Shape;2409;p19"/>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0" name="Google Shape;2410;p19"/>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1" name="Google Shape;2411;p19"/>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2" name="Google Shape;2412;p19"/>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3" name="Google Shape;2413;p19"/>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414" name="Google Shape;2414;p19"/>
          <p:cNvGrpSpPr/>
          <p:nvPr/>
        </p:nvGrpSpPr>
        <p:grpSpPr>
          <a:xfrm>
            <a:off x="1119126" y="5655117"/>
            <a:ext cx="838976" cy="1238182"/>
            <a:chOff x="358856" y="4362463"/>
            <a:chExt cx="1689781" cy="2493821"/>
          </a:xfrm>
        </p:grpSpPr>
        <p:sp>
          <p:nvSpPr>
            <p:cNvPr id="2415" name="Google Shape;2415;p19"/>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416" name="Google Shape;2416;p19"/>
            <p:cNvGrpSpPr/>
            <p:nvPr/>
          </p:nvGrpSpPr>
          <p:grpSpPr>
            <a:xfrm>
              <a:off x="477406" y="4448079"/>
              <a:ext cx="1402369" cy="2408015"/>
              <a:chOff x="477406" y="4448079"/>
              <a:chExt cx="1402369" cy="2408015"/>
            </a:xfrm>
          </p:grpSpPr>
          <p:sp>
            <p:nvSpPr>
              <p:cNvPr id="2417" name="Google Shape;2417;p19"/>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8" name="Google Shape;2418;p19"/>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19" name="Google Shape;2419;p19"/>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0" name="Google Shape;2420;p19"/>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421" name="Google Shape;2421;p19"/>
              <p:cNvGrpSpPr/>
              <p:nvPr/>
            </p:nvGrpSpPr>
            <p:grpSpPr>
              <a:xfrm>
                <a:off x="835736" y="4475511"/>
                <a:ext cx="332993" cy="2380583"/>
                <a:chOff x="835736" y="4475511"/>
                <a:chExt cx="332993" cy="2380583"/>
              </a:xfrm>
            </p:grpSpPr>
            <p:sp>
              <p:nvSpPr>
                <p:cNvPr id="2422" name="Google Shape;2422;p19"/>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23" name="Google Shape;2423;p19"/>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424" name="Google Shape;2424;p19"/>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015 Timeline">
  <p:cSld name="CUSTOM_14">
    <p:spTree>
      <p:nvGrpSpPr>
        <p:cNvPr id="1" name="Shape 2425"/>
        <p:cNvGrpSpPr/>
        <p:nvPr/>
      </p:nvGrpSpPr>
      <p:grpSpPr>
        <a:xfrm>
          <a:off x="0" y="0"/>
          <a:ext cx="0" cy="0"/>
          <a:chOff x="0" y="0"/>
          <a:chExt cx="0" cy="0"/>
        </a:xfrm>
      </p:grpSpPr>
      <p:sp>
        <p:nvSpPr>
          <p:cNvPr id="2426" name="Google Shape;2426;p20"/>
          <p:cNvSpPr/>
          <p:nvPr/>
        </p:nvSpPr>
        <p:spPr>
          <a:xfrm flipH="1">
            <a:off x="0" y="5609124"/>
            <a:ext cx="12181522" cy="1250347"/>
          </a:xfrm>
          <a:custGeom>
            <a:avLst/>
            <a:gdLst/>
            <a:ahLst/>
            <a:cxnLst/>
            <a:rect l="l" t="t" r="r" b="b"/>
            <a:pathLst>
              <a:path w="12181522" h="2348069" extrusionOk="0">
                <a:moveTo>
                  <a:pt x="0" y="617663"/>
                </a:moveTo>
                <a:cubicBezTo>
                  <a:pt x="480441" y="665002"/>
                  <a:pt x="876776" y="647285"/>
                  <a:pt x="1167384" y="617663"/>
                </a:cubicBezTo>
                <a:cubicBezTo>
                  <a:pt x="1725644" y="560703"/>
                  <a:pt x="1822609" y="466977"/>
                  <a:pt x="2310384" y="452594"/>
                </a:cubicBezTo>
                <a:cubicBezTo>
                  <a:pt x="2857500" y="436497"/>
                  <a:pt x="2904744" y="549464"/>
                  <a:pt x="3440716" y="528794"/>
                </a:cubicBezTo>
                <a:cubicBezTo>
                  <a:pt x="3942303" y="509459"/>
                  <a:pt x="3974211" y="407732"/>
                  <a:pt x="4494848" y="350963"/>
                </a:cubicBezTo>
                <a:cubicBezTo>
                  <a:pt x="5079111" y="287336"/>
                  <a:pt x="5213985" y="396397"/>
                  <a:pt x="6031516" y="427163"/>
                </a:cubicBezTo>
                <a:cubicBezTo>
                  <a:pt x="6649212" y="450404"/>
                  <a:pt x="7112603" y="408398"/>
                  <a:pt x="7466648" y="376394"/>
                </a:cubicBezTo>
                <a:cubicBezTo>
                  <a:pt x="8393049" y="292479"/>
                  <a:pt x="8809577" y="139603"/>
                  <a:pt x="9308116" y="58926"/>
                </a:cubicBezTo>
                <a:cubicBezTo>
                  <a:pt x="9950578" y="-45087"/>
                  <a:pt x="10904030" y="-57469"/>
                  <a:pt x="12181523" y="414494"/>
                </a:cubicBezTo>
                <a:cubicBezTo>
                  <a:pt x="12181523" y="1059051"/>
                  <a:pt x="12181523" y="1703513"/>
                  <a:pt x="12181523" y="2348069"/>
                </a:cubicBezTo>
                <a:cubicBezTo>
                  <a:pt x="8121015" y="2348069"/>
                  <a:pt x="4060603" y="2348069"/>
                  <a:pt x="95" y="2348069"/>
                </a:cubicBezTo>
                <a:cubicBezTo>
                  <a:pt x="0" y="1771235"/>
                  <a:pt x="0" y="1194401"/>
                  <a:pt x="0" y="61766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a:p>
        </p:txBody>
      </p:sp>
      <p:sp>
        <p:nvSpPr>
          <p:cNvPr id="2427" name="Google Shape;2427;p20"/>
          <p:cNvSpPr txBox="1">
            <a:spLocks noGrp="1"/>
          </p:cNvSpPr>
          <p:nvPr>
            <p:ph type="subTitle" idx="1"/>
          </p:nvPr>
        </p:nvSpPr>
        <p:spPr>
          <a:xfrm>
            <a:off x="415600" y="2316000"/>
            <a:ext cx="19977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Clr>
                <a:schemeClr val="accent2"/>
              </a:buClr>
              <a:buSzPts val="2200"/>
              <a:buFont typeface="Ribeye"/>
              <a:buNone/>
              <a:defRPr sz="2200" b="1">
                <a:solidFill>
                  <a:schemeClr val="accent2"/>
                </a:solidFill>
                <a:latin typeface="Ribeye"/>
                <a:ea typeface="Ribeye"/>
                <a:cs typeface="Ribeye"/>
                <a:sym typeface="Ribeye"/>
              </a:defRPr>
            </a:lvl1pPr>
            <a:lvl2pPr lvl="1"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2pPr>
            <a:lvl3pPr lvl="2"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3pPr>
            <a:lvl4pPr lvl="3"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4pPr>
            <a:lvl5pPr lvl="4"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5pPr>
            <a:lvl6pPr lvl="5"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6pPr>
            <a:lvl7pPr lvl="6"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7pPr>
            <a:lvl8pPr lvl="7"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8pPr>
            <a:lvl9pPr lvl="8" algn="ctr" rtl="0">
              <a:spcBef>
                <a:spcPts val="2100"/>
              </a:spcBef>
              <a:spcAft>
                <a:spcPts val="2100"/>
              </a:spcAft>
              <a:buClr>
                <a:schemeClr val="accent2"/>
              </a:buClr>
              <a:buSzPts val="2200"/>
              <a:buFont typeface="Ribeye"/>
              <a:buNone/>
              <a:defRPr sz="2200" b="1">
                <a:solidFill>
                  <a:schemeClr val="accent2"/>
                </a:solidFill>
                <a:latin typeface="Ribeye"/>
                <a:ea typeface="Ribeye"/>
                <a:cs typeface="Ribeye"/>
                <a:sym typeface="Ribeye"/>
              </a:defRPr>
            </a:lvl9pPr>
          </a:lstStyle>
          <a:p>
            <a:endParaRPr/>
          </a:p>
        </p:txBody>
      </p:sp>
      <p:sp>
        <p:nvSpPr>
          <p:cNvPr id="2428" name="Google Shape;2428;p20"/>
          <p:cNvSpPr txBox="1">
            <a:spLocks noGrp="1"/>
          </p:cNvSpPr>
          <p:nvPr>
            <p:ph type="subTitle" idx="2"/>
          </p:nvPr>
        </p:nvSpPr>
        <p:spPr>
          <a:xfrm>
            <a:off x="2775377" y="3078000"/>
            <a:ext cx="19977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Clr>
                <a:schemeClr val="accent2"/>
              </a:buClr>
              <a:buSzPts val="2200"/>
              <a:buFont typeface="Ribeye"/>
              <a:buNone/>
              <a:defRPr sz="2200" b="1">
                <a:solidFill>
                  <a:schemeClr val="accent2"/>
                </a:solidFill>
                <a:latin typeface="Ribeye"/>
                <a:ea typeface="Ribeye"/>
                <a:cs typeface="Ribeye"/>
                <a:sym typeface="Ribeye"/>
              </a:defRPr>
            </a:lvl1pPr>
            <a:lvl2pPr lvl="1"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2pPr>
            <a:lvl3pPr lvl="2"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3pPr>
            <a:lvl4pPr lvl="3"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4pPr>
            <a:lvl5pPr lvl="4"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5pPr>
            <a:lvl6pPr lvl="5"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6pPr>
            <a:lvl7pPr lvl="6"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7pPr>
            <a:lvl8pPr lvl="7"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8pPr>
            <a:lvl9pPr lvl="8" algn="ctr" rtl="0">
              <a:spcBef>
                <a:spcPts val="2100"/>
              </a:spcBef>
              <a:spcAft>
                <a:spcPts val="2100"/>
              </a:spcAft>
              <a:buClr>
                <a:schemeClr val="accent2"/>
              </a:buClr>
              <a:buSzPts val="2200"/>
              <a:buFont typeface="Ribeye"/>
              <a:buNone/>
              <a:defRPr sz="2200" b="1">
                <a:solidFill>
                  <a:schemeClr val="accent2"/>
                </a:solidFill>
                <a:latin typeface="Ribeye"/>
                <a:ea typeface="Ribeye"/>
                <a:cs typeface="Ribeye"/>
                <a:sym typeface="Ribeye"/>
              </a:defRPr>
            </a:lvl9pPr>
          </a:lstStyle>
          <a:p>
            <a:endParaRPr/>
          </a:p>
        </p:txBody>
      </p:sp>
      <p:sp>
        <p:nvSpPr>
          <p:cNvPr id="2429" name="Google Shape;2429;p20"/>
          <p:cNvSpPr txBox="1">
            <a:spLocks noGrp="1"/>
          </p:cNvSpPr>
          <p:nvPr>
            <p:ph type="subTitle" idx="3"/>
          </p:nvPr>
        </p:nvSpPr>
        <p:spPr>
          <a:xfrm>
            <a:off x="5135153" y="2342500"/>
            <a:ext cx="19977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Clr>
                <a:schemeClr val="accent2"/>
              </a:buClr>
              <a:buSzPts val="2200"/>
              <a:buFont typeface="Ribeye"/>
              <a:buNone/>
              <a:defRPr sz="2200" b="1">
                <a:solidFill>
                  <a:schemeClr val="accent2"/>
                </a:solidFill>
                <a:latin typeface="Ribeye"/>
                <a:ea typeface="Ribeye"/>
                <a:cs typeface="Ribeye"/>
                <a:sym typeface="Ribeye"/>
              </a:defRPr>
            </a:lvl1pPr>
            <a:lvl2pPr lvl="1"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2pPr>
            <a:lvl3pPr lvl="2"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3pPr>
            <a:lvl4pPr lvl="3"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4pPr>
            <a:lvl5pPr lvl="4"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5pPr>
            <a:lvl6pPr lvl="5"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6pPr>
            <a:lvl7pPr lvl="6"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7pPr>
            <a:lvl8pPr lvl="7"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8pPr>
            <a:lvl9pPr lvl="8" algn="ctr" rtl="0">
              <a:spcBef>
                <a:spcPts val="2100"/>
              </a:spcBef>
              <a:spcAft>
                <a:spcPts val="2100"/>
              </a:spcAft>
              <a:buClr>
                <a:schemeClr val="accent2"/>
              </a:buClr>
              <a:buSzPts val="2200"/>
              <a:buFont typeface="Ribeye"/>
              <a:buNone/>
              <a:defRPr sz="2200" b="1">
                <a:solidFill>
                  <a:schemeClr val="accent2"/>
                </a:solidFill>
                <a:latin typeface="Ribeye"/>
                <a:ea typeface="Ribeye"/>
                <a:cs typeface="Ribeye"/>
                <a:sym typeface="Ribeye"/>
              </a:defRPr>
            </a:lvl9pPr>
          </a:lstStyle>
          <a:p>
            <a:endParaRPr/>
          </a:p>
        </p:txBody>
      </p:sp>
      <p:sp>
        <p:nvSpPr>
          <p:cNvPr id="2430" name="Google Shape;2430;p20"/>
          <p:cNvSpPr txBox="1">
            <a:spLocks noGrp="1"/>
          </p:cNvSpPr>
          <p:nvPr>
            <p:ph type="subTitle" idx="4"/>
          </p:nvPr>
        </p:nvSpPr>
        <p:spPr>
          <a:xfrm>
            <a:off x="7494930" y="3104500"/>
            <a:ext cx="19977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Clr>
                <a:schemeClr val="accent2"/>
              </a:buClr>
              <a:buSzPts val="2200"/>
              <a:buFont typeface="Ribeye"/>
              <a:buNone/>
              <a:defRPr sz="2200" b="1">
                <a:solidFill>
                  <a:schemeClr val="accent2"/>
                </a:solidFill>
                <a:latin typeface="Ribeye"/>
                <a:ea typeface="Ribeye"/>
                <a:cs typeface="Ribeye"/>
                <a:sym typeface="Ribeye"/>
              </a:defRPr>
            </a:lvl1pPr>
            <a:lvl2pPr lvl="1"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2pPr>
            <a:lvl3pPr lvl="2"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3pPr>
            <a:lvl4pPr lvl="3"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4pPr>
            <a:lvl5pPr lvl="4"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5pPr>
            <a:lvl6pPr lvl="5"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6pPr>
            <a:lvl7pPr lvl="6"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7pPr>
            <a:lvl8pPr lvl="7"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8pPr>
            <a:lvl9pPr lvl="8" algn="ctr" rtl="0">
              <a:spcBef>
                <a:spcPts val="2100"/>
              </a:spcBef>
              <a:spcAft>
                <a:spcPts val="2100"/>
              </a:spcAft>
              <a:buClr>
                <a:schemeClr val="accent2"/>
              </a:buClr>
              <a:buSzPts val="2200"/>
              <a:buFont typeface="Ribeye"/>
              <a:buNone/>
              <a:defRPr sz="2200" b="1">
                <a:solidFill>
                  <a:schemeClr val="accent2"/>
                </a:solidFill>
                <a:latin typeface="Ribeye"/>
                <a:ea typeface="Ribeye"/>
                <a:cs typeface="Ribeye"/>
                <a:sym typeface="Ribeye"/>
              </a:defRPr>
            </a:lvl9pPr>
          </a:lstStyle>
          <a:p>
            <a:endParaRPr/>
          </a:p>
        </p:txBody>
      </p:sp>
      <p:sp>
        <p:nvSpPr>
          <p:cNvPr id="2431" name="Google Shape;2431;p20"/>
          <p:cNvSpPr txBox="1">
            <a:spLocks noGrp="1"/>
          </p:cNvSpPr>
          <p:nvPr>
            <p:ph type="subTitle" idx="5"/>
          </p:nvPr>
        </p:nvSpPr>
        <p:spPr>
          <a:xfrm>
            <a:off x="9854707" y="2316000"/>
            <a:ext cx="19977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Clr>
                <a:schemeClr val="accent2"/>
              </a:buClr>
              <a:buSzPts val="2200"/>
              <a:buFont typeface="Ribeye"/>
              <a:buNone/>
              <a:defRPr sz="2200" b="1">
                <a:solidFill>
                  <a:schemeClr val="accent2"/>
                </a:solidFill>
                <a:latin typeface="Ribeye"/>
                <a:ea typeface="Ribeye"/>
                <a:cs typeface="Ribeye"/>
                <a:sym typeface="Ribeye"/>
              </a:defRPr>
            </a:lvl1pPr>
            <a:lvl2pPr lvl="1"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2pPr>
            <a:lvl3pPr lvl="2"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3pPr>
            <a:lvl4pPr lvl="3"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4pPr>
            <a:lvl5pPr lvl="4"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5pPr>
            <a:lvl6pPr lvl="5"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6pPr>
            <a:lvl7pPr lvl="6"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7pPr>
            <a:lvl8pPr lvl="7" algn="ctr" rtl="0">
              <a:spcBef>
                <a:spcPts val="2100"/>
              </a:spcBef>
              <a:spcAft>
                <a:spcPts val="0"/>
              </a:spcAft>
              <a:buClr>
                <a:schemeClr val="accent2"/>
              </a:buClr>
              <a:buSzPts val="2200"/>
              <a:buFont typeface="Ribeye"/>
              <a:buNone/>
              <a:defRPr sz="2200" b="1">
                <a:solidFill>
                  <a:schemeClr val="accent2"/>
                </a:solidFill>
                <a:latin typeface="Ribeye"/>
                <a:ea typeface="Ribeye"/>
                <a:cs typeface="Ribeye"/>
                <a:sym typeface="Ribeye"/>
              </a:defRPr>
            </a:lvl8pPr>
            <a:lvl9pPr lvl="8" algn="ctr" rtl="0">
              <a:spcBef>
                <a:spcPts val="2100"/>
              </a:spcBef>
              <a:spcAft>
                <a:spcPts val="2100"/>
              </a:spcAft>
              <a:buClr>
                <a:schemeClr val="accent2"/>
              </a:buClr>
              <a:buSzPts val="2200"/>
              <a:buFont typeface="Ribeye"/>
              <a:buNone/>
              <a:defRPr sz="2200" b="1">
                <a:solidFill>
                  <a:schemeClr val="accent2"/>
                </a:solidFill>
                <a:latin typeface="Ribeye"/>
                <a:ea typeface="Ribeye"/>
                <a:cs typeface="Ribeye"/>
                <a:sym typeface="Ribeye"/>
              </a:defRPr>
            </a:lvl9pPr>
          </a:lstStyle>
          <a:p>
            <a:endParaRPr/>
          </a:p>
        </p:txBody>
      </p:sp>
      <p:sp>
        <p:nvSpPr>
          <p:cNvPr id="2432" name="Google Shape;2432;p20"/>
          <p:cNvSpPr txBox="1">
            <a:spLocks noGrp="1"/>
          </p:cNvSpPr>
          <p:nvPr>
            <p:ph type="title"/>
          </p:nvPr>
        </p:nvSpPr>
        <p:spPr>
          <a:xfrm>
            <a:off x="415600" y="974367"/>
            <a:ext cx="113607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433" name="Google Shape;2433;p20"/>
          <p:cNvSpPr txBox="1">
            <a:spLocks noGrp="1"/>
          </p:cNvSpPr>
          <p:nvPr>
            <p:ph type="body" idx="6"/>
          </p:nvPr>
        </p:nvSpPr>
        <p:spPr>
          <a:xfrm>
            <a:off x="415600" y="3238625"/>
            <a:ext cx="1997700" cy="2330100"/>
          </a:xfrm>
          <a:prstGeom prst="rect">
            <a:avLst/>
          </a:prstGeom>
        </p:spPr>
        <p:txBody>
          <a:bodyPr spcFirstLastPara="1" wrap="square" lIns="121900" tIns="121900" rIns="121900" bIns="121900" anchor="t" anchorCtr="0">
            <a:noAutofit/>
          </a:bodyPr>
          <a:lstStyle>
            <a:lvl1pPr marL="457200" lvl="0" indent="-330200">
              <a:spcBef>
                <a:spcPts val="0"/>
              </a:spcBef>
              <a:spcAft>
                <a:spcPts val="0"/>
              </a:spcAft>
              <a:buSzPts val="1600"/>
              <a:buChar char="●"/>
              <a:defRPr sz="1600"/>
            </a:lvl1pPr>
            <a:lvl2pPr marL="914400" lvl="1" indent="-330200">
              <a:spcBef>
                <a:spcPts val="2100"/>
              </a:spcBef>
              <a:spcAft>
                <a:spcPts val="0"/>
              </a:spcAft>
              <a:buSzPts val="1600"/>
              <a:buChar char="○"/>
              <a:defRPr sz="1600"/>
            </a:lvl2pPr>
            <a:lvl3pPr marL="1371600" lvl="2" indent="-330200">
              <a:spcBef>
                <a:spcPts val="2100"/>
              </a:spcBef>
              <a:spcAft>
                <a:spcPts val="0"/>
              </a:spcAft>
              <a:buSzPts val="1600"/>
              <a:buChar char="■"/>
              <a:defRPr sz="1600"/>
            </a:lvl3pPr>
            <a:lvl4pPr marL="1828800" lvl="3" indent="-330200">
              <a:spcBef>
                <a:spcPts val="2100"/>
              </a:spcBef>
              <a:spcAft>
                <a:spcPts val="0"/>
              </a:spcAft>
              <a:buSzPts val="1600"/>
              <a:buChar char="●"/>
              <a:defRPr sz="1600"/>
            </a:lvl4pPr>
            <a:lvl5pPr marL="2286000" lvl="4" indent="-330200">
              <a:spcBef>
                <a:spcPts val="2100"/>
              </a:spcBef>
              <a:spcAft>
                <a:spcPts val="0"/>
              </a:spcAft>
              <a:buSzPts val="1600"/>
              <a:buChar char="○"/>
              <a:defRPr sz="1600"/>
            </a:lvl5pPr>
            <a:lvl6pPr marL="2743200" lvl="5" indent="-330200">
              <a:spcBef>
                <a:spcPts val="2100"/>
              </a:spcBef>
              <a:spcAft>
                <a:spcPts val="0"/>
              </a:spcAft>
              <a:buSzPts val="1600"/>
              <a:buChar char="■"/>
              <a:defRPr sz="1600"/>
            </a:lvl6pPr>
            <a:lvl7pPr marL="3200400" lvl="6" indent="-330200">
              <a:spcBef>
                <a:spcPts val="2100"/>
              </a:spcBef>
              <a:spcAft>
                <a:spcPts val="0"/>
              </a:spcAft>
              <a:buSzPts val="1600"/>
              <a:buChar char="●"/>
              <a:defRPr sz="1600"/>
            </a:lvl7pPr>
            <a:lvl8pPr marL="3657600" lvl="7" indent="-330200">
              <a:spcBef>
                <a:spcPts val="2100"/>
              </a:spcBef>
              <a:spcAft>
                <a:spcPts val="0"/>
              </a:spcAft>
              <a:buSzPts val="1600"/>
              <a:buChar char="○"/>
              <a:defRPr sz="1600"/>
            </a:lvl8pPr>
            <a:lvl9pPr marL="4114800" lvl="8" indent="-330200">
              <a:spcBef>
                <a:spcPts val="2100"/>
              </a:spcBef>
              <a:spcAft>
                <a:spcPts val="2100"/>
              </a:spcAft>
              <a:buSzPts val="1600"/>
              <a:buChar char="■"/>
              <a:defRPr sz="1600"/>
            </a:lvl9pPr>
          </a:lstStyle>
          <a:p>
            <a:endParaRPr/>
          </a:p>
        </p:txBody>
      </p:sp>
      <p:sp>
        <p:nvSpPr>
          <p:cNvPr id="2434" name="Google Shape;2434;p20"/>
          <p:cNvSpPr txBox="1">
            <a:spLocks noGrp="1"/>
          </p:cNvSpPr>
          <p:nvPr>
            <p:ph type="body" idx="7"/>
          </p:nvPr>
        </p:nvSpPr>
        <p:spPr>
          <a:xfrm>
            <a:off x="2775375" y="4000625"/>
            <a:ext cx="1997700" cy="23301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435" name="Google Shape;2435;p20"/>
          <p:cNvSpPr txBox="1">
            <a:spLocks noGrp="1"/>
          </p:cNvSpPr>
          <p:nvPr>
            <p:ph type="body" idx="8"/>
          </p:nvPr>
        </p:nvSpPr>
        <p:spPr>
          <a:xfrm>
            <a:off x="5135150" y="3238625"/>
            <a:ext cx="1997700" cy="23301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436" name="Google Shape;2436;p20"/>
          <p:cNvSpPr txBox="1">
            <a:spLocks noGrp="1"/>
          </p:cNvSpPr>
          <p:nvPr>
            <p:ph type="body" idx="9"/>
          </p:nvPr>
        </p:nvSpPr>
        <p:spPr>
          <a:xfrm>
            <a:off x="7494925" y="4000625"/>
            <a:ext cx="1997700" cy="23301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437" name="Google Shape;2437;p20"/>
          <p:cNvSpPr txBox="1">
            <a:spLocks noGrp="1"/>
          </p:cNvSpPr>
          <p:nvPr>
            <p:ph type="body" idx="13"/>
          </p:nvPr>
        </p:nvSpPr>
        <p:spPr>
          <a:xfrm>
            <a:off x="9854700" y="3238625"/>
            <a:ext cx="1997700" cy="23301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grpSp>
        <p:nvGrpSpPr>
          <p:cNvPr id="2438" name="Google Shape;2438;p20"/>
          <p:cNvGrpSpPr/>
          <p:nvPr/>
        </p:nvGrpSpPr>
        <p:grpSpPr>
          <a:xfrm flipH="1">
            <a:off x="8753116" y="-76200"/>
            <a:ext cx="3591286" cy="1814092"/>
            <a:chOff x="-167400" y="4525"/>
            <a:chExt cx="4929700" cy="2490175"/>
          </a:xfrm>
        </p:grpSpPr>
        <p:sp>
          <p:nvSpPr>
            <p:cNvPr id="2439" name="Google Shape;2439;p20"/>
            <p:cNvSpPr/>
            <p:nvPr/>
          </p:nvSpPr>
          <p:spPr>
            <a:xfrm flipH="1">
              <a:off x="3760314" y="425253"/>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0" name="Google Shape;2440;p20"/>
            <p:cNvSpPr/>
            <p:nvPr/>
          </p:nvSpPr>
          <p:spPr>
            <a:xfrm flipH="1">
              <a:off x="4291954" y="24668"/>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1" name="Google Shape;2441;p20"/>
            <p:cNvSpPr/>
            <p:nvPr/>
          </p:nvSpPr>
          <p:spPr>
            <a:xfrm flipH="1">
              <a:off x="2578269" y="1056762"/>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2" name="Google Shape;2442;p20"/>
            <p:cNvSpPr/>
            <p:nvPr/>
          </p:nvSpPr>
          <p:spPr>
            <a:xfrm flipH="1">
              <a:off x="3169278" y="79094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3" name="Google Shape;2443;p20"/>
            <p:cNvSpPr/>
            <p:nvPr/>
          </p:nvSpPr>
          <p:spPr>
            <a:xfrm flipH="1">
              <a:off x="1181408" y="1466445"/>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4" name="Google Shape;2444;p20"/>
            <p:cNvSpPr/>
            <p:nvPr/>
          </p:nvSpPr>
          <p:spPr>
            <a:xfrm flipH="1">
              <a:off x="1955449" y="129612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5" name="Google Shape;2445;p20"/>
            <p:cNvSpPr/>
            <p:nvPr/>
          </p:nvSpPr>
          <p:spPr>
            <a:xfrm flipH="1">
              <a:off x="506985" y="155529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6" name="Google Shape;2446;p20"/>
            <p:cNvSpPr/>
            <p:nvPr/>
          </p:nvSpPr>
          <p:spPr>
            <a:xfrm flipH="1">
              <a:off x="-167400" y="1502190"/>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7" name="Google Shape;2447;p20"/>
            <p:cNvSpPr/>
            <p:nvPr/>
          </p:nvSpPr>
          <p:spPr>
            <a:xfrm>
              <a:off x="-12622" y="4525"/>
              <a:ext cx="4605806" cy="15535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448" name="Google Shape;2448;p20"/>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Just title">
  <p:cSld name="CUSTOM_18">
    <p:spTree>
      <p:nvGrpSpPr>
        <p:cNvPr id="1" name="Shape 237"/>
        <p:cNvGrpSpPr/>
        <p:nvPr/>
      </p:nvGrpSpPr>
      <p:grpSpPr>
        <a:xfrm>
          <a:off x="0" y="0"/>
          <a:ext cx="0" cy="0"/>
          <a:chOff x="0" y="0"/>
          <a:chExt cx="0" cy="0"/>
        </a:xfrm>
      </p:grpSpPr>
      <p:sp>
        <p:nvSpPr>
          <p:cNvPr id="238" name="Google Shape;238;p3"/>
          <p:cNvSpPr txBox="1">
            <a:spLocks noGrp="1"/>
          </p:cNvSpPr>
          <p:nvPr>
            <p:ph type="title"/>
          </p:nvPr>
        </p:nvSpPr>
        <p:spPr>
          <a:xfrm>
            <a:off x="415650" y="421105"/>
            <a:ext cx="11360700" cy="123060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5000"/>
              <a:buNone/>
              <a:defRPr sz="5000"/>
            </a:lvl1pPr>
            <a:lvl2pPr lvl="1" algn="ctr" rtl="0">
              <a:spcBef>
                <a:spcPts val="0"/>
              </a:spcBef>
              <a:spcAft>
                <a:spcPts val="0"/>
              </a:spcAft>
              <a:buSzPts val="7000"/>
              <a:buNone/>
              <a:defRPr sz="7000"/>
            </a:lvl2pPr>
            <a:lvl3pPr lvl="2" algn="ctr" rtl="0">
              <a:spcBef>
                <a:spcPts val="0"/>
              </a:spcBef>
              <a:spcAft>
                <a:spcPts val="0"/>
              </a:spcAft>
              <a:buSzPts val="7000"/>
              <a:buNone/>
              <a:defRPr sz="7000"/>
            </a:lvl3pPr>
            <a:lvl4pPr lvl="3" algn="ctr" rtl="0">
              <a:spcBef>
                <a:spcPts val="0"/>
              </a:spcBef>
              <a:spcAft>
                <a:spcPts val="0"/>
              </a:spcAft>
              <a:buSzPts val="7000"/>
              <a:buNone/>
              <a:defRPr sz="7000"/>
            </a:lvl4pPr>
            <a:lvl5pPr lvl="4" algn="ctr" rtl="0">
              <a:spcBef>
                <a:spcPts val="0"/>
              </a:spcBef>
              <a:spcAft>
                <a:spcPts val="0"/>
              </a:spcAft>
              <a:buSzPts val="7000"/>
              <a:buNone/>
              <a:defRPr sz="7000"/>
            </a:lvl5pPr>
            <a:lvl6pPr lvl="5" algn="ctr" rtl="0">
              <a:spcBef>
                <a:spcPts val="0"/>
              </a:spcBef>
              <a:spcAft>
                <a:spcPts val="0"/>
              </a:spcAft>
              <a:buSzPts val="7000"/>
              <a:buNone/>
              <a:defRPr sz="7000"/>
            </a:lvl6pPr>
            <a:lvl7pPr lvl="6" algn="ctr" rtl="0">
              <a:spcBef>
                <a:spcPts val="0"/>
              </a:spcBef>
              <a:spcAft>
                <a:spcPts val="0"/>
              </a:spcAft>
              <a:buSzPts val="7000"/>
              <a:buNone/>
              <a:defRPr sz="7000"/>
            </a:lvl7pPr>
            <a:lvl8pPr lvl="7" algn="ctr" rtl="0">
              <a:spcBef>
                <a:spcPts val="0"/>
              </a:spcBef>
              <a:spcAft>
                <a:spcPts val="0"/>
              </a:spcAft>
              <a:buSzPts val="7000"/>
              <a:buNone/>
              <a:defRPr sz="7000"/>
            </a:lvl8pPr>
            <a:lvl9pPr lvl="8" algn="ctr" rtl="0">
              <a:spcBef>
                <a:spcPts val="0"/>
              </a:spcBef>
              <a:spcAft>
                <a:spcPts val="0"/>
              </a:spcAft>
              <a:buSzPts val="7000"/>
              <a:buNone/>
              <a:defRPr sz="70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016 Title and text left">
  <p:cSld name="CUSTOM_15">
    <p:spTree>
      <p:nvGrpSpPr>
        <p:cNvPr id="1" name="Shape 2449"/>
        <p:cNvGrpSpPr/>
        <p:nvPr/>
      </p:nvGrpSpPr>
      <p:grpSpPr>
        <a:xfrm>
          <a:off x="0" y="0"/>
          <a:ext cx="0" cy="0"/>
          <a:chOff x="0" y="0"/>
          <a:chExt cx="0" cy="0"/>
        </a:xfrm>
      </p:grpSpPr>
      <p:sp>
        <p:nvSpPr>
          <p:cNvPr id="2450" name="Google Shape;2450;p21"/>
          <p:cNvSpPr txBox="1">
            <a:spLocks noGrp="1"/>
          </p:cNvSpPr>
          <p:nvPr>
            <p:ph type="title"/>
          </p:nvPr>
        </p:nvSpPr>
        <p:spPr>
          <a:xfrm>
            <a:off x="644200" y="974375"/>
            <a:ext cx="5581500" cy="763500"/>
          </a:xfrm>
          <a:prstGeom prst="rect">
            <a:avLst/>
          </a:prstGeom>
        </p:spPr>
        <p:txBody>
          <a:bodyPr spcFirstLastPara="1" wrap="square" lIns="121900" tIns="121900" rIns="121900" bIns="121900" anchor="t" anchorCtr="0">
            <a:noAutofit/>
          </a:bodyPr>
          <a:lstStyle>
            <a:lvl1pPr marL="0" marR="0" lvl="0" indent="0" algn="r" rtl="0">
              <a:lnSpc>
                <a:spcPct val="100000"/>
              </a:lnSpc>
              <a:spcBef>
                <a:spcPts val="0"/>
              </a:spcBef>
              <a:spcAft>
                <a:spcPts val="0"/>
              </a:spcAft>
              <a:buClr>
                <a:schemeClr val="dk1"/>
              </a:buClr>
              <a:buSzPts val="4000"/>
              <a:buFont typeface="Aldrich"/>
              <a:buNone/>
              <a:defRPr/>
            </a:lvl1pPr>
            <a:lvl2pPr lvl="1"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451" name="Google Shape;2451;p21"/>
          <p:cNvSpPr txBox="1">
            <a:spLocks noGrp="1"/>
          </p:cNvSpPr>
          <p:nvPr>
            <p:ph type="body" idx="1"/>
          </p:nvPr>
        </p:nvSpPr>
        <p:spPr>
          <a:xfrm>
            <a:off x="644050" y="2097700"/>
            <a:ext cx="5581500" cy="3565800"/>
          </a:xfrm>
          <a:prstGeom prst="rect">
            <a:avLst/>
          </a:prstGeom>
        </p:spPr>
        <p:txBody>
          <a:bodyPr spcFirstLastPara="1" wrap="square" lIns="121900" tIns="121900" rIns="121900" bIns="121900" anchor="t" anchorCtr="0">
            <a:noAutofit/>
          </a:bodyPr>
          <a:lstStyle>
            <a:lvl1pPr marL="457200" lvl="0" indent="-349250" algn="r">
              <a:spcBef>
                <a:spcPts val="0"/>
              </a:spcBef>
              <a:spcAft>
                <a:spcPts val="0"/>
              </a:spcAft>
              <a:buSzPts val="1900"/>
              <a:buChar char="●"/>
              <a:defRPr/>
            </a:lvl1pPr>
            <a:lvl2pPr marL="914400" lvl="1" indent="-349250" algn="r">
              <a:spcBef>
                <a:spcPts val="2100"/>
              </a:spcBef>
              <a:spcAft>
                <a:spcPts val="0"/>
              </a:spcAft>
              <a:buSzPts val="1900"/>
              <a:buChar char="○"/>
              <a:defRPr/>
            </a:lvl2pPr>
            <a:lvl3pPr marL="1371600" lvl="2" indent="-349250" algn="r">
              <a:spcBef>
                <a:spcPts val="2100"/>
              </a:spcBef>
              <a:spcAft>
                <a:spcPts val="0"/>
              </a:spcAft>
              <a:buSzPts val="1900"/>
              <a:buChar char="■"/>
              <a:defRPr/>
            </a:lvl3pPr>
            <a:lvl4pPr marL="1828800" lvl="3" indent="-349250" algn="r">
              <a:spcBef>
                <a:spcPts val="2100"/>
              </a:spcBef>
              <a:spcAft>
                <a:spcPts val="0"/>
              </a:spcAft>
              <a:buSzPts val="1900"/>
              <a:buChar char="●"/>
              <a:defRPr/>
            </a:lvl4pPr>
            <a:lvl5pPr marL="2286000" lvl="4" indent="-349250" algn="r">
              <a:spcBef>
                <a:spcPts val="2100"/>
              </a:spcBef>
              <a:spcAft>
                <a:spcPts val="0"/>
              </a:spcAft>
              <a:buSzPts val="1900"/>
              <a:buChar char="○"/>
              <a:defRPr/>
            </a:lvl5pPr>
            <a:lvl6pPr marL="2743200" lvl="5" indent="-349250" algn="r">
              <a:spcBef>
                <a:spcPts val="2100"/>
              </a:spcBef>
              <a:spcAft>
                <a:spcPts val="0"/>
              </a:spcAft>
              <a:buSzPts val="1900"/>
              <a:buChar char="■"/>
              <a:defRPr/>
            </a:lvl6pPr>
            <a:lvl7pPr marL="3200400" lvl="6" indent="-349250" algn="r">
              <a:spcBef>
                <a:spcPts val="2100"/>
              </a:spcBef>
              <a:spcAft>
                <a:spcPts val="0"/>
              </a:spcAft>
              <a:buSzPts val="1900"/>
              <a:buChar char="●"/>
              <a:defRPr/>
            </a:lvl7pPr>
            <a:lvl8pPr marL="3657600" lvl="7" indent="-349250" algn="r">
              <a:spcBef>
                <a:spcPts val="2100"/>
              </a:spcBef>
              <a:spcAft>
                <a:spcPts val="0"/>
              </a:spcAft>
              <a:buSzPts val="1900"/>
              <a:buChar char="○"/>
              <a:defRPr/>
            </a:lvl8pPr>
            <a:lvl9pPr marL="4114800" lvl="8" indent="-349250" algn="r">
              <a:spcBef>
                <a:spcPts val="2100"/>
              </a:spcBef>
              <a:spcAft>
                <a:spcPts val="2100"/>
              </a:spcAft>
              <a:buSzPts val="1900"/>
              <a:buChar char="■"/>
              <a:defRPr/>
            </a:lvl9pPr>
          </a:lstStyle>
          <a:p>
            <a:endParaRPr/>
          </a:p>
        </p:txBody>
      </p:sp>
      <p:grpSp>
        <p:nvGrpSpPr>
          <p:cNvPr id="2452" name="Google Shape;2452;p21"/>
          <p:cNvGrpSpPr/>
          <p:nvPr/>
        </p:nvGrpSpPr>
        <p:grpSpPr>
          <a:xfrm flipH="1">
            <a:off x="10405241" y="2335681"/>
            <a:ext cx="1699587" cy="4705235"/>
            <a:chOff x="2092779" y="2646725"/>
            <a:chExt cx="1565718" cy="4334625"/>
          </a:xfrm>
        </p:grpSpPr>
        <p:sp>
          <p:nvSpPr>
            <p:cNvPr id="2453" name="Google Shape;2453;p21"/>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4" name="Google Shape;2454;p21"/>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5" name="Google Shape;2455;p21"/>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6" name="Google Shape;2456;p21"/>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7" name="Google Shape;2457;p21"/>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8" name="Google Shape;2458;p21"/>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9" name="Google Shape;2459;p21"/>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0" name="Google Shape;2460;p21"/>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1" name="Google Shape;2461;p21"/>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2" name="Google Shape;2462;p21"/>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3" name="Google Shape;2463;p21"/>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4" name="Google Shape;2464;p21"/>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5" name="Google Shape;2465;p21"/>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6" name="Google Shape;2466;p21"/>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7" name="Google Shape;2467;p21"/>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8" name="Google Shape;2468;p21"/>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469" name="Google Shape;2469;p21"/>
          <p:cNvGrpSpPr/>
          <p:nvPr/>
        </p:nvGrpSpPr>
        <p:grpSpPr>
          <a:xfrm flipH="1">
            <a:off x="10" y="0"/>
            <a:ext cx="4317732" cy="1633420"/>
            <a:chOff x="6344932" y="-25675"/>
            <a:chExt cx="5864094" cy="2218416"/>
          </a:xfrm>
        </p:grpSpPr>
        <p:sp>
          <p:nvSpPr>
            <p:cNvPr id="2470" name="Google Shape;2470;p21"/>
            <p:cNvSpPr/>
            <p:nvPr/>
          </p:nvSpPr>
          <p:spPr>
            <a:xfrm flipH="1">
              <a:off x="6344932" y="-25675"/>
              <a:ext cx="5864094" cy="19766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1" name="Google Shape;2471;p21"/>
            <p:cNvSpPr/>
            <p:nvPr/>
          </p:nvSpPr>
          <p:spPr>
            <a:xfrm flipH="1">
              <a:off x="9790811" y="1499336"/>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2" name="Google Shape;2472;p21"/>
            <p:cNvSpPr/>
            <p:nvPr/>
          </p:nvSpPr>
          <p:spPr>
            <a:xfrm flipH="1">
              <a:off x="8910080" y="1273343"/>
              <a:ext cx="606489" cy="606889"/>
            </a:xfrm>
            <a:custGeom>
              <a:avLst/>
              <a:gdLst/>
              <a:ahLst/>
              <a:cxnLst/>
              <a:rect l="l" t="t" r="r" b="b"/>
              <a:pathLst>
                <a:path w="655664" h="656096" extrusionOk="0">
                  <a:moveTo>
                    <a:pt x="373434" y="55"/>
                  </a:moveTo>
                  <a:cubicBezTo>
                    <a:pt x="381358" y="858"/>
                    <a:pt x="387215" y="7863"/>
                    <a:pt x="386526" y="15787"/>
                  </a:cubicBezTo>
                  <a:lnTo>
                    <a:pt x="374924" y="139959"/>
                  </a:lnTo>
                  <a:lnTo>
                    <a:pt x="397122" y="145332"/>
                  </a:lnTo>
                  <a:lnTo>
                    <a:pt x="422012" y="70564"/>
                  </a:lnTo>
                  <a:cubicBezTo>
                    <a:pt x="424538" y="62985"/>
                    <a:pt x="432691" y="58851"/>
                    <a:pt x="440270" y="61378"/>
                  </a:cubicBezTo>
                  <a:cubicBezTo>
                    <a:pt x="447850" y="63904"/>
                    <a:pt x="451870" y="72057"/>
                    <a:pt x="449457" y="79636"/>
                  </a:cubicBezTo>
                  <a:lnTo>
                    <a:pt x="425315" y="152156"/>
                  </a:lnTo>
                  <a:lnTo>
                    <a:pt x="435422" y="154602"/>
                  </a:lnTo>
                  <a:lnTo>
                    <a:pt x="438274" y="156688"/>
                  </a:lnTo>
                  <a:lnTo>
                    <a:pt x="471850" y="74468"/>
                  </a:lnTo>
                  <a:cubicBezTo>
                    <a:pt x="474836" y="67118"/>
                    <a:pt x="483334" y="63559"/>
                    <a:pt x="490683" y="66545"/>
                  </a:cubicBezTo>
                  <a:cubicBezTo>
                    <a:pt x="498033" y="69531"/>
                    <a:pt x="501593" y="78028"/>
                    <a:pt x="498607" y="85378"/>
                  </a:cubicBezTo>
                  <a:lnTo>
                    <a:pt x="462308" y="174265"/>
                  </a:lnTo>
                  <a:lnTo>
                    <a:pt x="468127" y="178521"/>
                  </a:lnTo>
                  <a:lnTo>
                    <a:pt x="536849" y="70679"/>
                  </a:lnTo>
                  <a:cubicBezTo>
                    <a:pt x="538973" y="67292"/>
                    <a:pt x="542274" y="65110"/>
                    <a:pt x="545892" y="64321"/>
                  </a:cubicBezTo>
                  <a:cubicBezTo>
                    <a:pt x="549509" y="63531"/>
                    <a:pt x="553442" y="64134"/>
                    <a:pt x="556829" y="66316"/>
                  </a:cubicBezTo>
                  <a:cubicBezTo>
                    <a:pt x="563491" y="70564"/>
                    <a:pt x="565558" y="79523"/>
                    <a:pt x="561194" y="86298"/>
                  </a:cubicBezTo>
                  <a:lnTo>
                    <a:pt x="491523" y="195631"/>
                  </a:lnTo>
                  <a:lnTo>
                    <a:pt x="495277" y="198377"/>
                  </a:lnTo>
                  <a:lnTo>
                    <a:pt x="500718" y="207452"/>
                  </a:lnTo>
                  <a:lnTo>
                    <a:pt x="587146" y="120864"/>
                  </a:lnTo>
                  <a:cubicBezTo>
                    <a:pt x="592773" y="115236"/>
                    <a:pt x="601960" y="115236"/>
                    <a:pt x="607587" y="120864"/>
                  </a:cubicBezTo>
                  <a:cubicBezTo>
                    <a:pt x="613215" y="126605"/>
                    <a:pt x="613215" y="135677"/>
                    <a:pt x="607587" y="141304"/>
                  </a:cubicBezTo>
                  <a:lnTo>
                    <a:pt x="528801" y="220237"/>
                  </a:lnTo>
                  <a:lnTo>
                    <a:pt x="621484" y="183794"/>
                  </a:lnTo>
                  <a:cubicBezTo>
                    <a:pt x="628947" y="180923"/>
                    <a:pt x="637216" y="184598"/>
                    <a:pt x="640202" y="191948"/>
                  </a:cubicBezTo>
                  <a:cubicBezTo>
                    <a:pt x="643073" y="199413"/>
                    <a:pt x="639512" y="207795"/>
                    <a:pt x="632048" y="210666"/>
                  </a:cubicBezTo>
                  <a:lnTo>
                    <a:pt x="527332" y="251840"/>
                  </a:lnTo>
                  <a:lnTo>
                    <a:pt x="527696" y="252448"/>
                  </a:lnTo>
                  <a:lnTo>
                    <a:pt x="639857" y="241787"/>
                  </a:lnTo>
                  <a:cubicBezTo>
                    <a:pt x="647781" y="240982"/>
                    <a:pt x="654901" y="246840"/>
                    <a:pt x="655591" y="254764"/>
                  </a:cubicBezTo>
                  <a:cubicBezTo>
                    <a:pt x="656394" y="262688"/>
                    <a:pt x="650538" y="269693"/>
                    <a:pt x="642614" y="270496"/>
                  </a:cubicBezTo>
                  <a:lnTo>
                    <a:pt x="537056" y="280530"/>
                  </a:lnTo>
                  <a:lnTo>
                    <a:pt x="539944" y="295225"/>
                  </a:lnTo>
                  <a:lnTo>
                    <a:pt x="612183" y="299435"/>
                  </a:lnTo>
                  <a:cubicBezTo>
                    <a:pt x="620105" y="299895"/>
                    <a:pt x="626192" y="306785"/>
                    <a:pt x="625733" y="314709"/>
                  </a:cubicBezTo>
                  <a:cubicBezTo>
                    <a:pt x="625273" y="322631"/>
                    <a:pt x="618383" y="328718"/>
                    <a:pt x="610459" y="328259"/>
                  </a:cubicBezTo>
                  <a:lnTo>
                    <a:pt x="542257" y="324284"/>
                  </a:lnTo>
                  <a:lnTo>
                    <a:pt x="541040" y="331567"/>
                  </a:lnTo>
                  <a:lnTo>
                    <a:pt x="635838" y="349388"/>
                  </a:lnTo>
                  <a:cubicBezTo>
                    <a:pt x="643647" y="350882"/>
                    <a:pt x="648815" y="358460"/>
                    <a:pt x="647322" y="366269"/>
                  </a:cubicBezTo>
                  <a:cubicBezTo>
                    <a:pt x="645829" y="374078"/>
                    <a:pt x="638250" y="379246"/>
                    <a:pt x="630441" y="377754"/>
                  </a:cubicBezTo>
                  <a:lnTo>
                    <a:pt x="536282" y="360053"/>
                  </a:lnTo>
                  <a:lnTo>
                    <a:pt x="536124" y="361003"/>
                  </a:lnTo>
                  <a:lnTo>
                    <a:pt x="646060" y="412435"/>
                  </a:lnTo>
                  <a:cubicBezTo>
                    <a:pt x="653294" y="415765"/>
                    <a:pt x="656395" y="424378"/>
                    <a:pt x="653065" y="431613"/>
                  </a:cubicBezTo>
                  <a:cubicBezTo>
                    <a:pt x="649734" y="438847"/>
                    <a:pt x="641122" y="441948"/>
                    <a:pt x="633887" y="438618"/>
                  </a:cubicBezTo>
                  <a:lnTo>
                    <a:pt x="593554" y="419748"/>
                  </a:lnTo>
                  <a:lnTo>
                    <a:pt x="593694" y="420933"/>
                  </a:lnTo>
                  <a:cubicBezTo>
                    <a:pt x="591512" y="428627"/>
                    <a:pt x="583588" y="433105"/>
                    <a:pt x="575893" y="430924"/>
                  </a:cubicBezTo>
                  <a:lnTo>
                    <a:pt x="544506" y="422128"/>
                  </a:lnTo>
                  <a:lnTo>
                    <a:pt x="618154" y="469740"/>
                  </a:lnTo>
                  <a:cubicBezTo>
                    <a:pt x="624929" y="474103"/>
                    <a:pt x="626766" y="483060"/>
                    <a:pt x="622402" y="489721"/>
                  </a:cubicBezTo>
                  <a:cubicBezTo>
                    <a:pt x="618039" y="496382"/>
                    <a:pt x="609081" y="498334"/>
                    <a:pt x="602420" y="493970"/>
                  </a:cubicBezTo>
                  <a:lnTo>
                    <a:pt x="505016" y="431001"/>
                  </a:lnTo>
                  <a:lnTo>
                    <a:pt x="498807" y="439942"/>
                  </a:lnTo>
                  <a:lnTo>
                    <a:pt x="516522" y="454236"/>
                  </a:lnTo>
                  <a:cubicBezTo>
                    <a:pt x="543738" y="475940"/>
                    <a:pt x="571874" y="498334"/>
                    <a:pt x="593923" y="520038"/>
                  </a:cubicBezTo>
                  <a:cubicBezTo>
                    <a:pt x="600008" y="525665"/>
                    <a:pt x="599664" y="534737"/>
                    <a:pt x="594038" y="540479"/>
                  </a:cubicBezTo>
                  <a:cubicBezTo>
                    <a:pt x="588410" y="546105"/>
                    <a:pt x="579224" y="546220"/>
                    <a:pt x="573596" y="540594"/>
                  </a:cubicBezTo>
                  <a:cubicBezTo>
                    <a:pt x="552695" y="519923"/>
                    <a:pt x="525135" y="497989"/>
                    <a:pt x="498492" y="476745"/>
                  </a:cubicBezTo>
                  <a:lnTo>
                    <a:pt x="491040" y="470746"/>
                  </a:lnTo>
                  <a:lnTo>
                    <a:pt x="544657" y="537608"/>
                  </a:lnTo>
                  <a:cubicBezTo>
                    <a:pt x="549710" y="543808"/>
                    <a:pt x="548676" y="552880"/>
                    <a:pt x="542476" y="557933"/>
                  </a:cubicBezTo>
                  <a:cubicBezTo>
                    <a:pt x="536274" y="562871"/>
                    <a:pt x="527317" y="561838"/>
                    <a:pt x="522149" y="555751"/>
                  </a:cubicBezTo>
                  <a:lnTo>
                    <a:pt x="492259" y="518504"/>
                  </a:lnTo>
                  <a:lnTo>
                    <a:pt x="524905" y="603180"/>
                  </a:lnTo>
                  <a:cubicBezTo>
                    <a:pt x="527775" y="610644"/>
                    <a:pt x="524101" y="619028"/>
                    <a:pt x="516637" y="621899"/>
                  </a:cubicBezTo>
                  <a:cubicBezTo>
                    <a:pt x="510894" y="624081"/>
                    <a:pt x="504579" y="622472"/>
                    <a:pt x="500675" y="618224"/>
                  </a:cubicBezTo>
                  <a:cubicBezTo>
                    <a:pt x="499526" y="616961"/>
                    <a:pt x="498492" y="615353"/>
                    <a:pt x="497919" y="613630"/>
                  </a:cubicBezTo>
                  <a:lnTo>
                    <a:pt x="447777" y="483638"/>
                  </a:lnTo>
                  <a:lnTo>
                    <a:pt x="445179" y="485196"/>
                  </a:lnTo>
                  <a:lnTo>
                    <a:pt x="443141" y="616845"/>
                  </a:lnTo>
                  <a:cubicBezTo>
                    <a:pt x="443026" y="624884"/>
                    <a:pt x="436481" y="631200"/>
                    <a:pt x="428442" y="631085"/>
                  </a:cubicBezTo>
                  <a:cubicBezTo>
                    <a:pt x="424308" y="630970"/>
                    <a:pt x="420518" y="629248"/>
                    <a:pt x="417991" y="626377"/>
                  </a:cubicBezTo>
                  <a:cubicBezTo>
                    <a:pt x="415580" y="623735"/>
                    <a:pt x="414202" y="620291"/>
                    <a:pt x="414202" y="616386"/>
                  </a:cubicBezTo>
                  <a:lnTo>
                    <a:pt x="415207" y="551449"/>
                  </a:lnTo>
                  <a:lnTo>
                    <a:pt x="404441" y="549206"/>
                  </a:lnTo>
                  <a:lnTo>
                    <a:pt x="404330" y="549039"/>
                  </a:lnTo>
                  <a:lnTo>
                    <a:pt x="401756" y="573668"/>
                  </a:lnTo>
                  <a:cubicBezTo>
                    <a:pt x="398024" y="598543"/>
                    <a:pt x="393100" y="622874"/>
                    <a:pt x="386756" y="645555"/>
                  </a:cubicBezTo>
                  <a:cubicBezTo>
                    <a:pt x="384574" y="653248"/>
                    <a:pt x="376650" y="657727"/>
                    <a:pt x="368956" y="655544"/>
                  </a:cubicBezTo>
                  <a:cubicBezTo>
                    <a:pt x="361261" y="653363"/>
                    <a:pt x="356783" y="645440"/>
                    <a:pt x="358965" y="637746"/>
                  </a:cubicBezTo>
                  <a:cubicBezTo>
                    <a:pt x="368209" y="604730"/>
                    <a:pt x="374439" y="566575"/>
                    <a:pt x="378200" y="527817"/>
                  </a:cubicBezTo>
                  <a:lnTo>
                    <a:pt x="379030" y="506500"/>
                  </a:lnTo>
                  <a:lnTo>
                    <a:pt x="354159" y="510163"/>
                  </a:lnTo>
                  <a:lnTo>
                    <a:pt x="339672" y="608461"/>
                  </a:lnTo>
                  <a:cubicBezTo>
                    <a:pt x="338525" y="616385"/>
                    <a:pt x="331175" y="621782"/>
                    <a:pt x="323251" y="620635"/>
                  </a:cubicBezTo>
                  <a:cubicBezTo>
                    <a:pt x="319920" y="620060"/>
                    <a:pt x="316935" y="618452"/>
                    <a:pt x="314752" y="616040"/>
                  </a:cubicBezTo>
                  <a:cubicBezTo>
                    <a:pt x="311883" y="612940"/>
                    <a:pt x="310504" y="608691"/>
                    <a:pt x="311078" y="604212"/>
                  </a:cubicBezTo>
                  <a:lnTo>
                    <a:pt x="325092" y="509116"/>
                  </a:lnTo>
                  <a:lnTo>
                    <a:pt x="322466" y="513445"/>
                  </a:lnTo>
                  <a:lnTo>
                    <a:pt x="311193" y="547139"/>
                  </a:lnTo>
                  <a:cubicBezTo>
                    <a:pt x="309930" y="550928"/>
                    <a:pt x="307260" y="553856"/>
                    <a:pt x="303958" y="555522"/>
                  </a:cubicBezTo>
                  <a:lnTo>
                    <a:pt x="296619" y="556057"/>
                  </a:lnTo>
                  <a:lnTo>
                    <a:pt x="295416" y="558039"/>
                  </a:lnTo>
                  <a:lnTo>
                    <a:pt x="289948" y="572632"/>
                  </a:lnTo>
                  <a:cubicBezTo>
                    <a:pt x="287192" y="580096"/>
                    <a:pt x="278809" y="583886"/>
                    <a:pt x="271344" y="581131"/>
                  </a:cubicBezTo>
                  <a:cubicBezTo>
                    <a:pt x="269162" y="580326"/>
                    <a:pt x="267210" y="578948"/>
                    <a:pt x="265718" y="577340"/>
                  </a:cubicBezTo>
                  <a:cubicBezTo>
                    <a:pt x="262157" y="573436"/>
                    <a:pt x="260895" y="567809"/>
                    <a:pt x="262847" y="562526"/>
                  </a:cubicBezTo>
                  <a:lnTo>
                    <a:pt x="267034" y="551351"/>
                  </a:lnTo>
                  <a:lnTo>
                    <a:pt x="266866" y="549665"/>
                  </a:lnTo>
                  <a:lnTo>
                    <a:pt x="268962" y="546207"/>
                  </a:lnTo>
                  <a:lnTo>
                    <a:pt x="279691" y="517572"/>
                  </a:lnTo>
                  <a:lnTo>
                    <a:pt x="220242" y="569877"/>
                  </a:lnTo>
                  <a:cubicBezTo>
                    <a:pt x="214155" y="573551"/>
                    <a:pt x="206462" y="572289"/>
                    <a:pt x="201867" y="567351"/>
                  </a:cubicBezTo>
                  <a:cubicBezTo>
                    <a:pt x="201294" y="566661"/>
                    <a:pt x="200720" y="565972"/>
                    <a:pt x="200260" y="565169"/>
                  </a:cubicBezTo>
                  <a:cubicBezTo>
                    <a:pt x="196011" y="558392"/>
                    <a:pt x="198193" y="549436"/>
                    <a:pt x="204968" y="545302"/>
                  </a:cubicBezTo>
                  <a:cubicBezTo>
                    <a:pt x="224893" y="532957"/>
                    <a:pt x="242606" y="517339"/>
                    <a:pt x="257377" y="499295"/>
                  </a:cubicBezTo>
                  <a:lnTo>
                    <a:pt x="265886" y="484468"/>
                  </a:lnTo>
                  <a:lnTo>
                    <a:pt x="243487" y="468087"/>
                  </a:lnTo>
                  <a:lnTo>
                    <a:pt x="175570" y="560459"/>
                  </a:lnTo>
                  <a:cubicBezTo>
                    <a:pt x="170862" y="566890"/>
                    <a:pt x="161789" y="568269"/>
                    <a:pt x="155359" y="563560"/>
                  </a:cubicBezTo>
                  <a:cubicBezTo>
                    <a:pt x="154554" y="562986"/>
                    <a:pt x="153866" y="562297"/>
                    <a:pt x="153177" y="561608"/>
                  </a:cubicBezTo>
                  <a:cubicBezTo>
                    <a:pt x="148584" y="556669"/>
                    <a:pt x="148124" y="548976"/>
                    <a:pt x="152258" y="543349"/>
                  </a:cubicBezTo>
                  <a:lnTo>
                    <a:pt x="220145" y="451016"/>
                  </a:lnTo>
                  <a:lnTo>
                    <a:pt x="219208" y="450330"/>
                  </a:lnTo>
                  <a:lnTo>
                    <a:pt x="213710" y="441160"/>
                  </a:lnTo>
                  <a:lnTo>
                    <a:pt x="123893" y="521416"/>
                  </a:lnTo>
                  <a:cubicBezTo>
                    <a:pt x="117806" y="526928"/>
                    <a:pt x="108735" y="526468"/>
                    <a:pt x="103452" y="520612"/>
                  </a:cubicBezTo>
                  <a:cubicBezTo>
                    <a:pt x="98054" y="514525"/>
                    <a:pt x="98514" y="505453"/>
                    <a:pt x="104486" y="500056"/>
                  </a:cubicBezTo>
                  <a:lnTo>
                    <a:pt x="184006" y="428965"/>
                  </a:lnTo>
                  <a:lnTo>
                    <a:pt x="130210" y="465950"/>
                  </a:lnTo>
                  <a:cubicBezTo>
                    <a:pt x="124352" y="471002"/>
                    <a:pt x="115509" y="470428"/>
                    <a:pt x="110228" y="464686"/>
                  </a:cubicBezTo>
                  <a:cubicBezTo>
                    <a:pt x="110113" y="464571"/>
                    <a:pt x="109998" y="464457"/>
                    <a:pt x="109883" y="464342"/>
                  </a:cubicBezTo>
                  <a:cubicBezTo>
                    <a:pt x="104715" y="458255"/>
                    <a:pt x="105405" y="449183"/>
                    <a:pt x="111375" y="444016"/>
                  </a:cubicBezTo>
                  <a:lnTo>
                    <a:pt x="154694" y="414217"/>
                  </a:lnTo>
                  <a:lnTo>
                    <a:pt x="56598" y="460322"/>
                  </a:lnTo>
                  <a:cubicBezTo>
                    <a:pt x="50742" y="463078"/>
                    <a:pt x="43966" y="461584"/>
                    <a:pt x="39832" y="456991"/>
                  </a:cubicBezTo>
                  <a:cubicBezTo>
                    <a:pt x="38913" y="455957"/>
                    <a:pt x="38110" y="454694"/>
                    <a:pt x="37420" y="453431"/>
                  </a:cubicBezTo>
                  <a:cubicBezTo>
                    <a:pt x="33975" y="446197"/>
                    <a:pt x="37191" y="437584"/>
                    <a:pt x="44310" y="434253"/>
                  </a:cubicBezTo>
                  <a:lnTo>
                    <a:pt x="110886" y="402963"/>
                  </a:lnTo>
                  <a:lnTo>
                    <a:pt x="106783" y="399114"/>
                  </a:lnTo>
                  <a:cubicBezTo>
                    <a:pt x="103452" y="391879"/>
                    <a:pt x="106668" y="383267"/>
                    <a:pt x="114017" y="379936"/>
                  </a:cubicBezTo>
                  <a:lnTo>
                    <a:pt x="176675" y="356853"/>
                  </a:lnTo>
                  <a:lnTo>
                    <a:pt x="175241" y="347122"/>
                  </a:lnTo>
                  <a:lnTo>
                    <a:pt x="163627" y="351800"/>
                  </a:lnTo>
                  <a:cubicBezTo>
                    <a:pt x="139740" y="362595"/>
                    <a:pt x="115051" y="373734"/>
                    <a:pt x="86685" y="382806"/>
                  </a:cubicBezTo>
                  <a:cubicBezTo>
                    <a:pt x="81058" y="384644"/>
                    <a:pt x="75317" y="382806"/>
                    <a:pt x="71527" y="378787"/>
                  </a:cubicBezTo>
                  <a:cubicBezTo>
                    <a:pt x="70149" y="377294"/>
                    <a:pt x="69115" y="375456"/>
                    <a:pt x="68427" y="373389"/>
                  </a:cubicBezTo>
                  <a:cubicBezTo>
                    <a:pt x="66014" y="365810"/>
                    <a:pt x="70149" y="357657"/>
                    <a:pt x="77843" y="355246"/>
                  </a:cubicBezTo>
                  <a:cubicBezTo>
                    <a:pt x="104715" y="346632"/>
                    <a:pt x="127567" y="336411"/>
                    <a:pt x="151684" y="325502"/>
                  </a:cubicBezTo>
                  <a:lnTo>
                    <a:pt x="161878" y="320942"/>
                  </a:lnTo>
                  <a:lnTo>
                    <a:pt x="16176" y="338020"/>
                  </a:lnTo>
                  <a:cubicBezTo>
                    <a:pt x="11238" y="338594"/>
                    <a:pt x="6759" y="336642"/>
                    <a:pt x="3773" y="333426"/>
                  </a:cubicBezTo>
                  <a:cubicBezTo>
                    <a:pt x="1821" y="331245"/>
                    <a:pt x="443" y="328488"/>
                    <a:pt x="98" y="325388"/>
                  </a:cubicBezTo>
                  <a:cubicBezTo>
                    <a:pt x="-820" y="317465"/>
                    <a:pt x="4806" y="310230"/>
                    <a:pt x="12730" y="309311"/>
                  </a:cubicBezTo>
                  <a:lnTo>
                    <a:pt x="83428" y="301024"/>
                  </a:lnTo>
                  <a:lnTo>
                    <a:pt x="83025" y="300798"/>
                  </a:lnTo>
                  <a:cubicBezTo>
                    <a:pt x="80743" y="297884"/>
                    <a:pt x="79566" y="294094"/>
                    <a:pt x="80025" y="290132"/>
                  </a:cubicBezTo>
                  <a:cubicBezTo>
                    <a:pt x="80943" y="282208"/>
                    <a:pt x="88178" y="276582"/>
                    <a:pt x="96102" y="277500"/>
                  </a:cubicBezTo>
                  <a:lnTo>
                    <a:pt x="177567" y="287175"/>
                  </a:lnTo>
                  <a:lnTo>
                    <a:pt x="180570" y="274770"/>
                  </a:lnTo>
                  <a:lnTo>
                    <a:pt x="62685" y="231452"/>
                  </a:lnTo>
                  <a:cubicBezTo>
                    <a:pt x="60388" y="230648"/>
                    <a:pt x="58436" y="229385"/>
                    <a:pt x="56944" y="227662"/>
                  </a:cubicBezTo>
                  <a:cubicBezTo>
                    <a:pt x="53383" y="223758"/>
                    <a:pt x="52121" y="218130"/>
                    <a:pt x="54073" y="212962"/>
                  </a:cubicBezTo>
                  <a:cubicBezTo>
                    <a:pt x="56829" y="205498"/>
                    <a:pt x="65097" y="201594"/>
                    <a:pt x="72561" y="204350"/>
                  </a:cubicBezTo>
                  <a:lnTo>
                    <a:pt x="186047" y="246052"/>
                  </a:lnTo>
                  <a:lnTo>
                    <a:pt x="168594" y="232383"/>
                  </a:lnTo>
                  <a:cubicBezTo>
                    <a:pt x="146488" y="219105"/>
                    <a:pt x="122745" y="208541"/>
                    <a:pt x="97940" y="201019"/>
                  </a:cubicBezTo>
                  <a:cubicBezTo>
                    <a:pt x="95299" y="200215"/>
                    <a:pt x="93117" y="198836"/>
                    <a:pt x="91394" y="196884"/>
                  </a:cubicBezTo>
                  <a:cubicBezTo>
                    <a:pt x="88064" y="193210"/>
                    <a:pt x="86685" y="188042"/>
                    <a:pt x="88179" y="182989"/>
                  </a:cubicBezTo>
                  <a:cubicBezTo>
                    <a:pt x="90476" y="175410"/>
                    <a:pt x="98513" y="171046"/>
                    <a:pt x="106208" y="173343"/>
                  </a:cubicBezTo>
                  <a:cubicBezTo>
                    <a:pt x="133252" y="181496"/>
                    <a:pt x="159205" y="193037"/>
                    <a:pt x="183378" y="207550"/>
                  </a:cubicBezTo>
                  <a:lnTo>
                    <a:pt x="203959" y="223657"/>
                  </a:lnTo>
                  <a:lnTo>
                    <a:pt x="212254" y="212315"/>
                  </a:lnTo>
                  <a:lnTo>
                    <a:pt x="89097" y="109264"/>
                  </a:lnTo>
                  <a:cubicBezTo>
                    <a:pt x="88522" y="108804"/>
                    <a:pt x="87948" y="108345"/>
                    <a:pt x="87604" y="107885"/>
                  </a:cubicBezTo>
                  <a:cubicBezTo>
                    <a:pt x="82781" y="102603"/>
                    <a:pt x="82552" y="94450"/>
                    <a:pt x="87260" y="88937"/>
                  </a:cubicBezTo>
                  <a:cubicBezTo>
                    <a:pt x="92428" y="82852"/>
                    <a:pt x="101499" y="82047"/>
                    <a:pt x="107585" y="87100"/>
                  </a:cubicBezTo>
                  <a:lnTo>
                    <a:pt x="183566" y="150677"/>
                  </a:lnTo>
                  <a:lnTo>
                    <a:pt x="127913" y="74468"/>
                  </a:lnTo>
                  <a:cubicBezTo>
                    <a:pt x="123205" y="68038"/>
                    <a:pt x="124582" y="58966"/>
                    <a:pt x="131127" y="54258"/>
                  </a:cubicBezTo>
                  <a:cubicBezTo>
                    <a:pt x="137559" y="49549"/>
                    <a:pt x="146516" y="50927"/>
                    <a:pt x="151339" y="57472"/>
                  </a:cubicBezTo>
                  <a:lnTo>
                    <a:pt x="228311" y="162886"/>
                  </a:lnTo>
                  <a:lnTo>
                    <a:pt x="206805" y="50123"/>
                  </a:lnTo>
                  <a:cubicBezTo>
                    <a:pt x="205313" y="42314"/>
                    <a:pt x="210481" y="34735"/>
                    <a:pt x="218290" y="33242"/>
                  </a:cubicBezTo>
                  <a:cubicBezTo>
                    <a:pt x="226099" y="31750"/>
                    <a:pt x="233677" y="36801"/>
                    <a:pt x="235171" y="44725"/>
                  </a:cubicBezTo>
                  <a:lnTo>
                    <a:pt x="259002" y="169689"/>
                  </a:lnTo>
                  <a:lnTo>
                    <a:pt x="268667" y="163895"/>
                  </a:lnTo>
                  <a:lnTo>
                    <a:pt x="268042" y="144863"/>
                  </a:lnTo>
                  <a:cubicBezTo>
                    <a:pt x="263707" y="110498"/>
                    <a:pt x="256185" y="76535"/>
                    <a:pt x="245505" y="43233"/>
                  </a:cubicBezTo>
                  <a:cubicBezTo>
                    <a:pt x="243093" y="35653"/>
                    <a:pt x="247227" y="27499"/>
                    <a:pt x="254807" y="25088"/>
                  </a:cubicBezTo>
                  <a:cubicBezTo>
                    <a:pt x="262386" y="22676"/>
                    <a:pt x="270540" y="26810"/>
                    <a:pt x="272951" y="34389"/>
                  </a:cubicBezTo>
                  <a:lnTo>
                    <a:pt x="296003" y="138527"/>
                  </a:lnTo>
                  <a:lnTo>
                    <a:pt x="310504" y="22446"/>
                  </a:lnTo>
                  <a:cubicBezTo>
                    <a:pt x="311538" y="14522"/>
                    <a:pt x="318772" y="8896"/>
                    <a:pt x="326582" y="9929"/>
                  </a:cubicBezTo>
                  <a:cubicBezTo>
                    <a:pt x="334505" y="10963"/>
                    <a:pt x="340132" y="18083"/>
                    <a:pt x="339099" y="26007"/>
                  </a:cubicBezTo>
                  <a:lnTo>
                    <a:pt x="324379" y="143839"/>
                  </a:lnTo>
                  <a:lnTo>
                    <a:pt x="345786" y="140686"/>
                  </a:lnTo>
                  <a:lnTo>
                    <a:pt x="357702" y="13145"/>
                  </a:lnTo>
                  <a:cubicBezTo>
                    <a:pt x="358391" y="5221"/>
                    <a:pt x="365511" y="-635"/>
                    <a:pt x="373434" y="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3" name="Google Shape;2473;p21"/>
            <p:cNvSpPr/>
            <p:nvPr/>
          </p:nvSpPr>
          <p:spPr>
            <a:xfrm flipH="1">
              <a:off x="8029465" y="960728"/>
              <a:ext cx="606379" cy="634364"/>
            </a:xfrm>
            <a:custGeom>
              <a:avLst/>
              <a:gdLst/>
              <a:ahLst/>
              <a:cxnLst/>
              <a:rect l="l" t="t" r="r" b="b"/>
              <a:pathLst>
                <a:path w="655545" h="685799" extrusionOk="0">
                  <a:moveTo>
                    <a:pt x="316306" y="5"/>
                  </a:moveTo>
                  <a:cubicBezTo>
                    <a:pt x="324230" y="120"/>
                    <a:pt x="330546" y="6665"/>
                    <a:pt x="330431" y="14704"/>
                  </a:cubicBezTo>
                  <a:lnTo>
                    <a:pt x="327822" y="146079"/>
                  </a:lnTo>
                  <a:lnTo>
                    <a:pt x="379351" y="42609"/>
                  </a:lnTo>
                  <a:cubicBezTo>
                    <a:pt x="382911" y="35489"/>
                    <a:pt x="391525" y="32504"/>
                    <a:pt x="398760" y="36063"/>
                  </a:cubicBezTo>
                  <a:cubicBezTo>
                    <a:pt x="405879" y="39624"/>
                    <a:pt x="408864" y="48236"/>
                    <a:pt x="405305" y="55471"/>
                  </a:cubicBezTo>
                  <a:lnTo>
                    <a:pt x="349043" y="168444"/>
                  </a:lnTo>
                  <a:lnTo>
                    <a:pt x="360517" y="169360"/>
                  </a:lnTo>
                  <a:lnTo>
                    <a:pt x="370725" y="154977"/>
                  </a:lnTo>
                  <a:cubicBezTo>
                    <a:pt x="388080" y="125005"/>
                    <a:pt x="402664" y="93424"/>
                    <a:pt x="414378" y="60409"/>
                  </a:cubicBezTo>
                  <a:cubicBezTo>
                    <a:pt x="417019" y="52944"/>
                    <a:pt x="425287" y="48925"/>
                    <a:pt x="432866" y="51567"/>
                  </a:cubicBezTo>
                  <a:cubicBezTo>
                    <a:pt x="440446" y="54208"/>
                    <a:pt x="444350" y="62477"/>
                    <a:pt x="441710" y="70055"/>
                  </a:cubicBezTo>
                  <a:lnTo>
                    <a:pt x="397228" y="166423"/>
                  </a:lnTo>
                  <a:lnTo>
                    <a:pt x="478572" y="83377"/>
                  </a:lnTo>
                  <a:cubicBezTo>
                    <a:pt x="484198" y="77634"/>
                    <a:pt x="493271" y="77634"/>
                    <a:pt x="499012" y="83147"/>
                  </a:cubicBezTo>
                  <a:cubicBezTo>
                    <a:pt x="504640" y="88774"/>
                    <a:pt x="504869" y="97846"/>
                    <a:pt x="499242" y="103588"/>
                  </a:cubicBezTo>
                  <a:lnTo>
                    <a:pt x="417027" y="187525"/>
                  </a:lnTo>
                  <a:lnTo>
                    <a:pt x="434727" y="195301"/>
                  </a:lnTo>
                  <a:lnTo>
                    <a:pt x="436700" y="196911"/>
                  </a:lnTo>
                  <a:lnTo>
                    <a:pt x="521750" y="104506"/>
                  </a:lnTo>
                  <a:cubicBezTo>
                    <a:pt x="524448" y="101578"/>
                    <a:pt x="528094" y="100027"/>
                    <a:pt x="531798" y="99884"/>
                  </a:cubicBezTo>
                  <a:cubicBezTo>
                    <a:pt x="535501" y="99740"/>
                    <a:pt x="539262" y="101003"/>
                    <a:pt x="542191" y="103702"/>
                  </a:cubicBezTo>
                  <a:cubicBezTo>
                    <a:pt x="548048" y="109100"/>
                    <a:pt x="548393" y="118171"/>
                    <a:pt x="542995" y="124143"/>
                  </a:cubicBezTo>
                  <a:lnTo>
                    <a:pt x="459158" y="215231"/>
                  </a:lnTo>
                  <a:lnTo>
                    <a:pt x="465966" y="220785"/>
                  </a:lnTo>
                  <a:lnTo>
                    <a:pt x="474695" y="232633"/>
                  </a:lnTo>
                  <a:lnTo>
                    <a:pt x="538288" y="189256"/>
                  </a:lnTo>
                  <a:cubicBezTo>
                    <a:pt x="544833" y="184778"/>
                    <a:pt x="553905" y="186500"/>
                    <a:pt x="558384" y="193046"/>
                  </a:cubicBezTo>
                  <a:cubicBezTo>
                    <a:pt x="562863" y="199706"/>
                    <a:pt x="561139" y="208663"/>
                    <a:pt x="554594" y="213142"/>
                  </a:cubicBezTo>
                  <a:lnTo>
                    <a:pt x="491862" y="255934"/>
                  </a:lnTo>
                  <a:lnTo>
                    <a:pt x="497982" y="264241"/>
                  </a:lnTo>
                  <a:lnTo>
                    <a:pt x="498964" y="267544"/>
                  </a:lnTo>
                  <a:lnTo>
                    <a:pt x="575494" y="222444"/>
                  </a:lnTo>
                  <a:cubicBezTo>
                    <a:pt x="582384" y="218425"/>
                    <a:pt x="591226" y="220722"/>
                    <a:pt x="595246" y="227612"/>
                  </a:cubicBezTo>
                  <a:cubicBezTo>
                    <a:pt x="599265" y="234502"/>
                    <a:pt x="596968" y="243345"/>
                    <a:pt x="590078" y="247364"/>
                  </a:cubicBezTo>
                  <a:lnTo>
                    <a:pt x="507440" y="296064"/>
                  </a:lnTo>
                  <a:lnTo>
                    <a:pt x="509500" y="302997"/>
                  </a:lnTo>
                  <a:lnTo>
                    <a:pt x="629582" y="258734"/>
                  </a:lnTo>
                  <a:cubicBezTo>
                    <a:pt x="637048" y="255978"/>
                    <a:pt x="645315" y="259767"/>
                    <a:pt x="648072" y="267231"/>
                  </a:cubicBezTo>
                  <a:cubicBezTo>
                    <a:pt x="650828" y="274696"/>
                    <a:pt x="647037" y="282964"/>
                    <a:pt x="639573" y="285721"/>
                  </a:cubicBezTo>
                  <a:lnTo>
                    <a:pt x="517715" y="330638"/>
                  </a:lnTo>
                  <a:lnTo>
                    <a:pt x="519109" y="335329"/>
                  </a:lnTo>
                  <a:lnTo>
                    <a:pt x="517956" y="345730"/>
                  </a:lnTo>
                  <a:lnTo>
                    <a:pt x="639114" y="329129"/>
                  </a:lnTo>
                  <a:cubicBezTo>
                    <a:pt x="647038" y="328095"/>
                    <a:pt x="654273" y="333607"/>
                    <a:pt x="655421" y="341531"/>
                  </a:cubicBezTo>
                  <a:cubicBezTo>
                    <a:pt x="656455" y="349455"/>
                    <a:pt x="650942" y="356690"/>
                    <a:pt x="643018" y="357838"/>
                  </a:cubicBezTo>
                  <a:lnTo>
                    <a:pt x="533021" y="372909"/>
                  </a:lnTo>
                  <a:lnTo>
                    <a:pt x="628319" y="399867"/>
                  </a:lnTo>
                  <a:cubicBezTo>
                    <a:pt x="636013" y="402048"/>
                    <a:pt x="640376" y="409972"/>
                    <a:pt x="638310" y="417667"/>
                  </a:cubicBezTo>
                  <a:cubicBezTo>
                    <a:pt x="636128" y="425361"/>
                    <a:pt x="628204" y="429839"/>
                    <a:pt x="620511" y="427658"/>
                  </a:cubicBezTo>
                  <a:lnTo>
                    <a:pt x="512268" y="397038"/>
                  </a:lnTo>
                  <a:lnTo>
                    <a:pt x="512168" y="397932"/>
                  </a:lnTo>
                  <a:lnTo>
                    <a:pt x="607764" y="457287"/>
                  </a:lnTo>
                  <a:cubicBezTo>
                    <a:pt x="614540" y="461536"/>
                    <a:pt x="616606" y="470378"/>
                    <a:pt x="612358" y="477154"/>
                  </a:cubicBezTo>
                  <a:cubicBezTo>
                    <a:pt x="608109" y="483929"/>
                    <a:pt x="599266" y="485996"/>
                    <a:pt x="592491" y="481748"/>
                  </a:cubicBezTo>
                  <a:lnTo>
                    <a:pt x="502629" y="425953"/>
                  </a:lnTo>
                  <a:lnTo>
                    <a:pt x="496091" y="439264"/>
                  </a:lnTo>
                  <a:lnTo>
                    <a:pt x="551033" y="486340"/>
                  </a:lnTo>
                  <a:cubicBezTo>
                    <a:pt x="557120" y="491508"/>
                    <a:pt x="557809" y="500695"/>
                    <a:pt x="552641" y="506667"/>
                  </a:cubicBezTo>
                  <a:cubicBezTo>
                    <a:pt x="547473" y="512752"/>
                    <a:pt x="538287" y="513442"/>
                    <a:pt x="532315" y="508274"/>
                  </a:cubicBezTo>
                  <a:lnTo>
                    <a:pt x="480418" y="463808"/>
                  </a:lnTo>
                  <a:lnTo>
                    <a:pt x="475006" y="468898"/>
                  </a:lnTo>
                  <a:lnTo>
                    <a:pt x="539665" y="540429"/>
                  </a:lnTo>
                  <a:cubicBezTo>
                    <a:pt x="544948" y="546401"/>
                    <a:pt x="544488" y="555473"/>
                    <a:pt x="538631" y="560870"/>
                  </a:cubicBezTo>
                  <a:cubicBezTo>
                    <a:pt x="532660" y="566268"/>
                    <a:pt x="523587" y="565808"/>
                    <a:pt x="518191" y="559837"/>
                  </a:cubicBezTo>
                  <a:lnTo>
                    <a:pt x="453917" y="488732"/>
                  </a:lnTo>
                  <a:lnTo>
                    <a:pt x="453207" y="489399"/>
                  </a:lnTo>
                  <a:lnTo>
                    <a:pt x="509577" y="596815"/>
                  </a:lnTo>
                  <a:cubicBezTo>
                    <a:pt x="513251" y="603820"/>
                    <a:pt x="510496" y="612662"/>
                    <a:pt x="503491" y="616337"/>
                  </a:cubicBezTo>
                  <a:cubicBezTo>
                    <a:pt x="496485" y="620011"/>
                    <a:pt x="487643" y="617255"/>
                    <a:pt x="483969" y="610250"/>
                  </a:cubicBezTo>
                  <a:lnTo>
                    <a:pt x="463178" y="570632"/>
                  </a:lnTo>
                  <a:lnTo>
                    <a:pt x="462494" y="571780"/>
                  </a:lnTo>
                  <a:cubicBezTo>
                    <a:pt x="456179" y="576603"/>
                    <a:pt x="447106" y="575340"/>
                    <a:pt x="442283" y="568908"/>
                  </a:cubicBezTo>
                  <a:lnTo>
                    <a:pt x="422871" y="543237"/>
                  </a:lnTo>
                  <a:lnTo>
                    <a:pt x="452618" y="625638"/>
                  </a:lnTo>
                  <a:cubicBezTo>
                    <a:pt x="455375" y="633102"/>
                    <a:pt x="451471" y="641370"/>
                    <a:pt x="443891" y="644126"/>
                  </a:cubicBezTo>
                  <a:cubicBezTo>
                    <a:pt x="436427" y="646882"/>
                    <a:pt x="428158" y="642978"/>
                    <a:pt x="425402" y="635399"/>
                  </a:cubicBezTo>
                  <a:lnTo>
                    <a:pt x="387482" y="530359"/>
                  </a:lnTo>
                  <a:lnTo>
                    <a:pt x="376381" y="532637"/>
                  </a:lnTo>
                  <a:lnTo>
                    <a:pt x="381076" y="551798"/>
                  </a:lnTo>
                  <a:cubicBezTo>
                    <a:pt x="389573" y="585560"/>
                    <a:pt x="398416" y="620471"/>
                    <a:pt x="402780" y="651017"/>
                  </a:cubicBezTo>
                  <a:cubicBezTo>
                    <a:pt x="404157" y="659170"/>
                    <a:pt x="398416" y="666290"/>
                    <a:pt x="390492" y="667324"/>
                  </a:cubicBezTo>
                  <a:cubicBezTo>
                    <a:pt x="382568" y="668472"/>
                    <a:pt x="375218" y="662959"/>
                    <a:pt x="374186" y="655037"/>
                  </a:cubicBezTo>
                  <a:cubicBezTo>
                    <a:pt x="370051" y="625982"/>
                    <a:pt x="361438" y="591875"/>
                    <a:pt x="353055" y="558803"/>
                  </a:cubicBezTo>
                  <a:lnTo>
                    <a:pt x="350901" y="550088"/>
                  </a:lnTo>
                  <a:lnTo>
                    <a:pt x="353054" y="635284"/>
                  </a:lnTo>
                  <a:cubicBezTo>
                    <a:pt x="353284" y="643322"/>
                    <a:pt x="346968" y="649869"/>
                    <a:pt x="338929" y="650098"/>
                  </a:cubicBezTo>
                  <a:cubicBezTo>
                    <a:pt x="331005" y="650328"/>
                    <a:pt x="324460" y="644011"/>
                    <a:pt x="324115" y="635972"/>
                  </a:cubicBezTo>
                  <a:lnTo>
                    <a:pt x="322890" y="588021"/>
                  </a:lnTo>
                  <a:lnTo>
                    <a:pt x="297589" y="675362"/>
                  </a:lnTo>
                  <a:cubicBezTo>
                    <a:pt x="295407" y="683056"/>
                    <a:pt x="287368" y="687421"/>
                    <a:pt x="279674" y="685238"/>
                  </a:cubicBezTo>
                  <a:cubicBezTo>
                    <a:pt x="273702" y="683401"/>
                    <a:pt x="269683" y="678348"/>
                    <a:pt x="269223" y="672606"/>
                  </a:cubicBezTo>
                  <a:cubicBezTo>
                    <a:pt x="269108" y="670884"/>
                    <a:pt x="269223" y="669046"/>
                    <a:pt x="269683" y="667324"/>
                  </a:cubicBezTo>
                  <a:lnTo>
                    <a:pt x="307559" y="536778"/>
                  </a:lnTo>
                  <a:lnTo>
                    <a:pt x="303271" y="535853"/>
                  </a:lnTo>
                  <a:lnTo>
                    <a:pt x="224092" y="636662"/>
                  </a:lnTo>
                  <a:cubicBezTo>
                    <a:pt x="219154" y="642978"/>
                    <a:pt x="210083" y="644011"/>
                    <a:pt x="203766" y="639073"/>
                  </a:cubicBezTo>
                  <a:cubicBezTo>
                    <a:pt x="200551" y="636547"/>
                    <a:pt x="198713" y="632872"/>
                    <a:pt x="198369" y="628967"/>
                  </a:cubicBezTo>
                  <a:cubicBezTo>
                    <a:pt x="198025" y="625408"/>
                    <a:pt x="199058" y="621733"/>
                    <a:pt x="201354" y="618748"/>
                  </a:cubicBezTo>
                  <a:lnTo>
                    <a:pt x="241508" y="567624"/>
                  </a:lnTo>
                  <a:lnTo>
                    <a:pt x="234428" y="559376"/>
                  </a:lnTo>
                  <a:lnTo>
                    <a:pt x="234434" y="559289"/>
                  </a:lnTo>
                  <a:lnTo>
                    <a:pt x="217533" y="577272"/>
                  </a:lnTo>
                  <a:cubicBezTo>
                    <a:pt x="199504" y="594811"/>
                    <a:pt x="180857" y="611197"/>
                    <a:pt x="162081" y="625408"/>
                  </a:cubicBezTo>
                  <a:cubicBezTo>
                    <a:pt x="155765" y="630231"/>
                    <a:pt x="146692" y="628969"/>
                    <a:pt x="141869" y="622652"/>
                  </a:cubicBezTo>
                  <a:cubicBezTo>
                    <a:pt x="137046" y="616336"/>
                    <a:pt x="138310" y="607265"/>
                    <a:pt x="144625" y="602441"/>
                  </a:cubicBezTo>
                  <a:cubicBezTo>
                    <a:pt x="171957" y="581770"/>
                    <a:pt x="200006" y="555185"/>
                    <a:pt x="226475" y="526619"/>
                  </a:cubicBezTo>
                  <a:lnTo>
                    <a:pt x="240066" y="510150"/>
                  </a:lnTo>
                  <a:lnTo>
                    <a:pt x="217994" y="497957"/>
                  </a:lnTo>
                  <a:lnTo>
                    <a:pt x="147036" y="567300"/>
                  </a:lnTo>
                  <a:cubicBezTo>
                    <a:pt x="141294" y="572927"/>
                    <a:pt x="132222" y="572812"/>
                    <a:pt x="126595" y="567071"/>
                  </a:cubicBezTo>
                  <a:cubicBezTo>
                    <a:pt x="124183" y="564545"/>
                    <a:pt x="122806" y="561444"/>
                    <a:pt x="122576" y="558228"/>
                  </a:cubicBezTo>
                  <a:cubicBezTo>
                    <a:pt x="122231" y="554094"/>
                    <a:pt x="123609" y="549729"/>
                    <a:pt x="126825" y="546630"/>
                  </a:cubicBezTo>
                  <a:lnTo>
                    <a:pt x="195308" y="479705"/>
                  </a:lnTo>
                  <a:lnTo>
                    <a:pt x="190052" y="481775"/>
                  </a:lnTo>
                  <a:lnTo>
                    <a:pt x="161277" y="501384"/>
                  </a:lnTo>
                  <a:cubicBezTo>
                    <a:pt x="158004" y="503623"/>
                    <a:pt x="154099" y="504312"/>
                    <a:pt x="150453" y="503623"/>
                  </a:cubicBezTo>
                  <a:lnTo>
                    <a:pt x="144469" y="499733"/>
                  </a:lnTo>
                  <a:lnTo>
                    <a:pt x="140894" y="501142"/>
                  </a:lnTo>
                  <a:lnTo>
                    <a:pt x="129007" y="508620"/>
                  </a:lnTo>
                  <a:cubicBezTo>
                    <a:pt x="122232" y="512869"/>
                    <a:pt x="113274" y="510802"/>
                    <a:pt x="109141" y="504140"/>
                  </a:cubicBezTo>
                  <a:cubicBezTo>
                    <a:pt x="107763" y="502188"/>
                    <a:pt x="107074" y="500006"/>
                    <a:pt x="106959" y="497825"/>
                  </a:cubicBezTo>
                  <a:cubicBezTo>
                    <a:pt x="106499" y="492542"/>
                    <a:pt x="108911" y="487259"/>
                    <a:pt x="113619" y="484274"/>
                  </a:cubicBezTo>
                  <a:lnTo>
                    <a:pt x="123761" y="477894"/>
                  </a:lnTo>
                  <a:lnTo>
                    <a:pt x="124643" y="476465"/>
                  </a:lnTo>
                  <a:lnTo>
                    <a:pt x="128368" y="474996"/>
                  </a:lnTo>
                  <a:lnTo>
                    <a:pt x="153952" y="458901"/>
                  </a:lnTo>
                  <a:lnTo>
                    <a:pt x="75263" y="464406"/>
                  </a:lnTo>
                  <a:cubicBezTo>
                    <a:pt x="68143" y="463488"/>
                    <a:pt x="62860" y="457975"/>
                    <a:pt x="62171" y="451200"/>
                  </a:cubicBezTo>
                  <a:cubicBezTo>
                    <a:pt x="62056" y="450281"/>
                    <a:pt x="62056" y="449477"/>
                    <a:pt x="62171" y="448559"/>
                  </a:cubicBezTo>
                  <a:cubicBezTo>
                    <a:pt x="62975" y="440635"/>
                    <a:pt x="69980" y="434778"/>
                    <a:pt x="77904" y="435582"/>
                  </a:cubicBezTo>
                  <a:cubicBezTo>
                    <a:pt x="101216" y="437821"/>
                    <a:pt x="124786" y="436099"/>
                    <a:pt x="147481" y="430687"/>
                  </a:cubicBezTo>
                  <a:lnTo>
                    <a:pt x="163286" y="424046"/>
                  </a:lnTo>
                  <a:lnTo>
                    <a:pt x="155315" y="397241"/>
                  </a:lnTo>
                  <a:lnTo>
                    <a:pt x="45405" y="429611"/>
                  </a:lnTo>
                  <a:cubicBezTo>
                    <a:pt x="37710" y="431908"/>
                    <a:pt x="29787" y="427543"/>
                    <a:pt x="27491" y="419849"/>
                  </a:cubicBezTo>
                  <a:cubicBezTo>
                    <a:pt x="27146" y="419046"/>
                    <a:pt x="26916" y="418012"/>
                    <a:pt x="26916" y="417094"/>
                  </a:cubicBezTo>
                  <a:cubicBezTo>
                    <a:pt x="26342" y="410432"/>
                    <a:pt x="30476" y="403887"/>
                    <a:pt x="37252" y="401935"/>
                  </a:cubicBezTo>
                  <a:lnTo>
                    <a:pt x="147090" y="369586"/>
                  </a:lnTo>
                  <a:lnTo>
                    <a:pt x="146806" y="368631"/>
                  </a:lnTo>
                  <a:lnTo>
                    <a:pt x="147990" y="357953"/>
                  </a:lnTo>
                  <a:lnTo>
                    <a:pt x="27606" y="367483"/>
                  </a:lnTo>
                  <a:cubicBezTo>
                    <a:pt x="19682" y="368058"/>
                    <a:pt x="12792" y="362316"/>
                    <a:pt x="12103" y="354392"/>
                  </a:cubicBezTo>
                  <a:cubicBezTo>
                    <a:pt x="12103" y="354392"/>
                    <a:pt x="12103" y="354277"/>
                    <a:pt x="12103" y="354277"/>
                  </a:cubicBezTo>
                  <a:cubicBezTo>
                    <a:pt x="11528" y="346354"/>
                    <a:pt x="17386" y="339348"/>
                    <a:pt x="25424" y="338775"/>
                  </a:cubicBezTo>
                  <a:lnTo>
                    <a:pt x="132315" y="330302"/>
                  </a:lnTo>
                  <a:lnTo>
                    <a:pt x="66651" y="327175"/>
                  </a:lnTo>
                  <a:cubicBezTo>
                    <a:pt x="58842" y="327635"/>
                    <a:pt x="52067" y="321778"/>
                    <a:pt x="51377" y="313970"/>
                  </a:cubicBezTo>
                  <a:cubicBezTo>
                    <a:pt x="51377" y="313855"/>
                    <a:pt x="51377" y="313625"/>
                    <a:pt x="51377" y="313510"/>
                  </a:cubicBezTo>
                  <a:cubicBezTo>
                    <a:pt x="50918" y="305586"/>
                    <a:pt x="57005" y="298696"/>
                    <a:pt x="64929" y="298237"/>
                  </a:cubicBezTo>
                  <a:lnTo>
                    <a:pt x="117642" y="300769"/>
                  </a:lnTo>
                  <a:lnTo>
                    <a:pt x="11415" y="278025"/>
                  </a:lnTo>
                  <a:cubicBezTo>
                    <a:pt x="4983" y="276762"/>
                    <a:pt x="504" y="271365"/>
                    <a:pt x="45" y="265278"/>
                  </a:cubicBezTo>
                  <a:cubicBezTo>
                    <a:pt x="-70" y="263900"/>
                    <a:pt x="45" y="262408"/>
                    <a:pt x="275" y="260914"/>
                  </a:cubicBezTo>
                  <a:cubicBezTo>
                    <a:pt x="1997" y="253105"/>
                    <a:pt x="9576" y="248167"/>
                    <a:pt x="17385" y="249776"/>
                  </a:cubicBezTo>
                  <a:lnTo>
                    <a:pt x="89266" y="265166"/>
                  </a:lnTo>
                  <a:lnTo>
                    <a:pt x="88355" y="259881"/>
                  </a:lnTo>
                  <a:cubicBezTo>
                    <a:pt x="90192" y="252072"/>
                    <a:pt x="97886" y="247249"/>
                    <a:pt x="105695" y="248971"/>
                  </a:cubicBezTo>
                  <a:lnTo>
                    <a:pt x="169545" y="268533"/>
                  </a:lnTo>
                  <a:lnTo>
                    <a:pt x="174397" y="259742"/>
                  </a:lnTo>
                  <a:lnTo>
                    <a:pt x="162310" y="256436"/>
                  </a:lnTo>
                  <a:cubicBezTo>
                    <a:pt x="136815" y="250579"/>
                    <a:pt x="110403" y="244493"/>
                    <a:pt x="82269" y="234502"/>
                  </a:cubicBezTo>
                  <a:cubicBezTo>
                    <a:pt x="76756" y="232550"/>
                    <a:pt x="73081" y="227612"/>
                    <a:pt x="72622" y="222215"/>
                  </a:cubicBezTo>
                  <a:cubicBezTo>
                    <a:pt x="72393" y="220263"/>
                    <a:pt x="72737" y="218080"/>
                    <a:pt x="73426" y="216128"/>
                  </a:cubicBezTo>
                  <a:cubicBezTo>
                    <a:pt x="76067" y="208663"/>
                    <a:pt x="84336" y="204644"/>
                    <a:pt x="91915" y="207401"/>
                  </a:cubicBezTo>
                  <a:cubicBezTo>
                    <a:pt x="118442" y="216817"/>
                    <a:pt x="142902" y="222444"/>
                    <a:pt x="168740" y="228415"/>
                  </a:cubicBezTo>
                  <a:lnTo>
                    <a:pt x="179970" y="231028"/>
                  </a:lnTo>
                  <a:lnTo>
                    <a:pt x="53099" y="156068"/>
                  </a:lnTo>
                  <a:cubicBezTo>
                    <a:pt x="48966" y="153657"/>
                    <a:pt x="46554" y="149408"/>
                    <a:pt x="46095" y="144930"/>
                  </a:cubicBezTo>
                  <a:cubicBezTo>
                    <a:pt x="45865" y="142059"/>
                    <a:pt x="46439" y="138958"/>
                    <a:pt x="48046" y="136316"/>
                  </a:cubicBezTo>
                  <a:cubicBezTo>
                    <a:pt x="52067" y="129426"/>
                    <a:pt x="61023" y="127130"/>
                    <a:pt x="67799" y="131263"/>
                  </a:cubicBezTo>
                  <a:lnTo>
                    <a:pt x="129180" y="167530"/>
                  </a:lnTo>
                  <a:lnTo>
                    <a:pt x="128978" y="167064"/>
                  </a:lnTo>
                  <a:cubicBezTo>
                    <a:pt x="128921" y="163360"/>
                    <a:pt x="130270" y="159628"/>
                    <a:pt x="133026" y="156757"/>
                  </a:cubicBezTo>
                  <a:cubicBezTo>
                    <a:pt x="138539" y="151016"/>
                    <a:pt x="147725" y="150901"/>
                    <a:pt x="153468" y="156413"/>
                  </a:cubicBezTo>
                  <a:lnTo>
                    <a:pt x="212571" y="213505"/>
                  </a:lnTo>
                  <a:lnTo>
                    <a:pt x="222365" y="205541"/>
                  </a:lnTo>
                  <a:lnTo>
                    <a:pt x="154845" y="99683"/>
                  </a:lnTo>
                  <a:cubicBezTo>
                    <a:pt x="153467" y="97501"/>
                    <a:pt x="152664" y="95319"/>
                    <a:pt x="152549" y="93138"/>
                  </a:cubicBezTo>
                  <a:cubicBezTo>
                    <a:pt x="152089" y="87970"/>
                    <a:pt x="154501" y="82687"/>
                    <a:pt x="159209" y="79701"/>
                  </a:cubicBezTo>
                  <a:cubicBezTo>
                    <a:pt x="165984" y="75452"/>
                    <a:pt x="174827" y="77404"/>
                    <a:pt x="179191" y="84066"/>
                  </a:cubicBezTo>
                  <a:lnTo>
                    <a:pt x="244393" y="186290"/>
                  </a:lnTo>
                  <a:lnTo>
                    <a:pt x="238647" y="164308"/>
                  </a:lnTo>
                  <a:cubicBezTo>
                    <a:pt x="229087" y="140336"/>
                    <a:pt x="216570" y="117540"/>
                    <a:pt x="201354" y="96583"/>
                  </a:cubicBezTo>
                  <a:cubicBezTo>
                    <a:pt x="199631" y="94401"/>
                    <a:pt x="198713" y="91989"/>
                    <a:pt x="198483" y="89463"/>
                  </a:cubicBezTo>
                  <a:cubicBezTo>
                    <a:pt x="198023" y="84525"/>
                    <a:pt x="200090" y="79587"/>
                    <a:pt x="204454" y="76487"/>
                  </a:cubicBezTo>
                  <a:cubicBezTo>
                    <a:pt x="210885" y="71779"/>
                    <a:pt x="219957" y="73271"/>
                    <a:pt x="224665" y="79702"/>
                  </a:cubicBezTo>
                  <a:cubicBezTo>
                    <a:pt x="241260" y="102612"/>
                    <a:pt x="254925" y="127503"/>
                    <a:pt x="265375" y="153672"/>
                  </a:cubicBezTo>
                  <a:lnTo>
                    <a:pt x="272018" y="178991"/>
                  </a:lnTo>
                  <a:lnTo>
                    <a:pt x="285234" y="175063"/>
                  </a:lnTo>
                  <a:lnTo>
                    <a:pt x="249585" y="18264"/>
                  </a:lnTo>
                  <a:cubicBezTo>
                    <a:pt x="249585" y="17574"/>
                    <a:pt x="249471" y="17001"/>
                    <a:pt x="249356" y="16312"/>
                  </a:cubicBezTo>
                  <a:cubicBezTo>
                    <a:pt x="248667" y="9192"/>
                    <a:pt x="253376" y="2532"/>
                    <a:pt x="260496" y="923"/>
                  </a:cubicBezTo>
                  <a:cubicBezTo>
                    <a:pt x="268303" y="-799"/>
                    <a:pt x="275998" y="4024"/>
                    <a:pt x="277835" y="11833"/>
                  </a:cubicBezTo>
                  <a:lnTo>
                    <a:pt x="299725" y="108115"/>
                  </a:lnTo>
                  <a:lnTo>
                    <a:pt x="301607" y="14130"/>
                  </a:lnTo>
                  <a:cubicBezTo>
                    <a:pt x="301722" y="6206"/>
                    <a:pt x="308382" y="-225"/>
                    <a:pt x="316306" y="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4" name="Google Shape;2474;p21"/>
            <p:cNvSpPr/>
            <p:nvPr/>
          </p:nvSpPr>
          <p:spPr>
            <a:xfrm flipH="1">
              <a:off x="7227294" y="518739"/>
              <a:ext cx="605190" cy="610489"/>
            </a:xfrm>
            <a:custGeom>
              <a:avLst/>
              <a:gdLst/>
              <a:ahLst/>
              <a:cxnLst/>
              <a:rect l="l" t="t" r="r" b="b"/>
              <a:pathLst>
                <a:path w="654260" h="659988" extrusionOk="0">
                  <a:moveTo>
                    <a:pt x="213146" y="697"/>
                  </a:moveTo>
                  <a:cubicBezTo>
                    <a:pt x="220725" y="-1715"/>
                    <a:pt x="228764" y="2304"/>
                    <a:pt x="231405" y="9998"/>
                  </a:cubicBezTo>
                  <a:lnTo>
                    <a:pt x="271840" y="134088"/>
                  </a:lnTo>
                  <a:lnTo>
                    <a:pt x="286411" y="20104"/>
                  </a:lnTo>
                  <a:cubicBezTo>
                    <a:pt x="287445" y="12180"/>
                    <a:pt x="294680" y="6554"/>
                    <a:pt x="302604" y="7587"/>
                  </a:cubicBezTo>
                  <a:cubicBezTo>
                    <a:pt x="310528" y="8621"/>
                    <a:pt x="316154" y="15856"/>
                    <a:pt x="315121" y="23780"/>
                  </a:cubicBezTo>
                  <a:lnTo>
                    <a:pt x="299441" y="146437"/>
                  </a:lnTo>
                  <a:lnTo>
                    <a:pt x="303086" y="145217"/>
                  </a:lnTo>
                  <a:lnTo>
                    <a:pt x="310835" y="144264"/>
                  </a:lnTo>
                  <a:lnTo>
                    <a:pt x="315237" y="129114"/>
                  </a:lnTo>
                  <a:cubicBezTo>
                    <a:pt x="321782" y="95093"/>
                    <a:pt x="325170" y="60470"/>
                    <a:pt x="325341" y="25502"/>
                  </a:cubicBezTo>
                  <a:cubicBezTo>
                    <a:pt x="325341" y="17579"/>
                    <a:pt x="331888" y="11032"/>
                    <a:pt x="339926" y="11147"/>
                  </a:cubicBezTo>
                  <a:cubicBezTo>
                    <a:pt x="347965" y="11147"/>
                    <a:pt x="354281" y="17694"/>
                    <a:pt x="354281" y="25731"/>
                  </a:cubicBezTo>
                  <a:lnTo>
                    <a:pt x="343834" y="131932"/>
                  </a:lnTo>
                  <a:lnTo>
                    <a:pt x="393670" y="26191"/>
                  </a:lnTo>
                  <a:cubicBezTo>
                    <a:pt x="397116" y="18956"/>
                    <a:pt x="405728" y="15855"/>
                    <a:pt x="412848" y="19301"/>
                  </a:cubicBezTo>
                  <a:cubicBezTo>
                    <a:pt x="419968" y="22745"/>
                    <a:pt x="423183" y="31358"/>
                    <a:pt x="419738" y="38478"/>
                  </a:cubicBezTo>
                  <a:lnTo>
                    <a:pt x="370296" y="143384"/>
                  </a:lnTo>
                  <a:lnTo>
                    <a:pt x="379966" y="144216"/>
                  </a:lnTo>
                  <a:lnTo>
                    <a:pt x="391033" y="147660"/>
                  </a:lnTo>
                  <a:lnTo>
                    <a:pt x="441213" y="31818"/>
                  </a:lnTo>
                  <a:cubicBezTo>
                    <a:pt x="442821" y="28143"/>
                    <a:pt x="445749" y="25473"/>
                    <a:pt x="449180" y="24123"/>
                  </a:cubicBezTo>
                  <a:cubicBezTo>
                    <a:pt x="452611" y="22774"/>
                    <a:pt x="456544" y="22745"/>
                    <a:pt x="460161" y="24353"/>
                  </a:cubicBezTo>
                  <a:cubicBezTo>
                    <a:pt x="467510" y="27569"/>
                    <a:pt x="470841" y="35951"/>
                    <a:pt x="467625" y="43301"/>
                  </a:cubicBezTo>
                  <a:lnTo>
                    <a:pt x="418670" y="156313"/>
                  </a:lnTo>
                  <a:lnTo>
                    <a:pt x="439067" y="167891"/>
                  </a:lnTo>
                  <a:lnTo>
                    <a:pt x="484622" y="106347"/>
                  </a:lnTo>
                  <a:cubicBezTo>
                    <a:pt x="486976" y="103132"/>
                    <a:pt x="490421" y="101180"/>
                    <a:pt x="494081" y="100634"/>
                  </a:cubicBezTo>
                  <a:cubicBezTo>
                    <a:pt x="497742" y="100089"/>
                    <a:pt x="501617" y="100950"/>
                    <a:pt x="504833" y="103361"/>
                  </a:cubicBezTo>
                  <a:cubicBezTo>
                    <a:pt x="511264" y="108185"/>
                    <a:pt x="512528" y="117143"/>
                    <a:pt x="507818" y="123573"/>
                  </a:cubicBezTo>
                  <a:lnTo>
                    <a:pt x="462780" y="184419"/>
                  </a:lnTo>
                  <a:lnTo>
                    <a:pt x="473036" y="193668"/>
                  </a:lnTo>
                  <a:lnTo>
                    <a:pt x="530786" y="125526"/>
                  </a:lnTo>
                  <a:cubicBezTo>
                    <a:pt x="535954" y="119439"/>
                    <a:pt x="545025" y="118750"/>
                    <a:pt x="551112" y="123803"/>
                  </a:cubicBezTo>
                  <a:cubicBezTo>
                    <a:pt x="557198" y="128970"/>
                    <a:pt x="557887" y="138042"/>
                    <a:pt x="552835" y="144129"/>
                  </a:cubicBezTo>
                  <a:lnTo>
                    <a:pt x="491993" y="215919"/>
                  </a:lnTo>
                  <a:lnTo>
                    <a:pt x="496120" y="222280"/>
                  </a:lnTo>
                  <a:lnTo>
                    <a:pt x="593717" y="142062"/>
                  </a:lnTo>
                  <a:cubicBezTo>
                    <a:pt x="596818" y="139536"/>
                    <a:pt x="600636" y="138502"/>
                    <a:pt x="604310" y="138861"/>
                  </a:cubicBezTo>
                  <a:cubicBezTo>
                    <a:pt x="607985" y="139220"/>
                    <a:pt x="611516" y="140971"/>
                    <a:pt x="614043" y="144014"/>
                  </a:cubicBezTo>
                  <a:cubicBezTo>
                    <a:pt x="619096" y="150101"/>
                    <a:pt x="618291" y="159288"/>
                    <a:pt x="612091" y="164341"/>
                  </a:cubicBezTo>
                  <a:lnTo>
                    <a:pt x="511936" y="246661"/>
                  </a:lnTo>
                  <a:lnTo>
                    <a:pt x="514480" y="250582"/>
                  </a:lnTo>
                  <a:lnTo>
                    <a:pt x="516859" y="261016"/>
                  </a:lnTo>
                  <a:lnTo>
                    <a:pt x="625987" y="205453"/>
                  </a:lnTo>
                  <a:cubicBezTo>
                    <a:pt x="633107" y="201892"/>
                    <a:pt x="641834" y="204648"/>
                    <a:pt x="645395" y="211768"/>
                  </a:cubicBezTo>
                  <a:cubicBezTo>
                    <a:pt x="648954" y="218889"/>
                    <a:pt x="646198" y="227616"/>
                    <a:pt x="639078" y="231177"/>
                  </a:cubicBezTo>
                  <a:lnTo>
                    <a:pt x="539557" y="281848"/>
                  </a:lnTo>
                  <a:lnTo>
                    <a:pt x="638962" y="275962"/>
                  </a:lnTo>
                  <a:cubicBezTo>
                    <a:pt x="646886" y="275503"/>
                    <a:pt x="653661" y="281589"/>
                    <a:pt x="654236" y="289513"/>
                  </a:cubicBezTo>
                  <a:cubicBezTo>
                    <a:pt x="654696" y="297437"/>
                    <a:pt x="648610" y="304327"/>
                    <a:pt x="640686" y="304787"/>
                  </a:cubicBezTo>
                  <a:lnTo>
                    <a:pt x="528355" y="311438"/>
                  </a:lnTo>
                  <a:lnTo>
                    <a:pt x="528515" y="312140"/>
                  </a:lnTo>
                  <a:lnTo>
                    <a:pt x="638504" y="336825"/>
                  </a:lnTo>
                  <a:cubicBezTo>
                    <a:pt x="646313" y="338549"/>
                    <a:pt x="651136" y="346243"/>
                    <a:pt x="649414" y="354051"/>
                  </a:cubicBezTo>
                  <a:cubicBezTo>
                    <a:pt x="647691" y="361860"/>
                    <a:pt x="639881" y="366683"/>
                    <a:pt x="632188" y="364961"/>
                  </a:cubicBezTo>
                  <a:lnTo>
                    <a:pt x="528654" y="341724"/>
                  </a:lnTo>
                  <a:lnTo>
                    <a:pt x="526860" y="356383"/>
                  </a:lnTo>
                  <a:lnTo>
                    <a:pt x="594406" y="382876"/>
                  </a:lnTo>
                  <a:cubicBezTo>
                    <a:pt x="601756" y="385746"/>
                    <a:pt x="605430" y="394129"/>
                    <a:pt x="602560" y="401594"/>
                  </a:cubicBezTo>
                  <a:cubicBezTo>
                    <a:pt x="599689" y="409058"/>
                    <a:pt x="591305" y="412732"/>
                    <a:pt x="583841" y="409747"/>
                  </a:cubicBezTo>
                  <a:lnTo>
                    <a:pt x="520074" y="384737"/>
                  </a:lnTo>
                  <a:lnTo>
                    <a:pt x="516598" y="391398"/>
                  </a:lnTo>
                  <a:lnTo>
                    <a:pt x="601412" y="437883"/>
                  </a:lnTo>
                  <a:cubicBezTo>
                    <a:pt x="608416" y="441672"/>
                    <a:pt x="610943" y="450516"/>
                    <a:pt x="607154" y="457520"/>
                  </a:cubicBezTo>
                  <a:cubicBezTo>
                    <a:pt x="603364" y="464525"/>
                    <a:pt x="594522" y="467052"/>
                    <a:pt x="587517" y="463262"/>
                  </a:cubicBezTo>
                  <a:lnTo>
                    <a:pt x="503210" y="417055"/>
                  </a:lnTo>
                  <a:lnTo>
                    <a:pt x="502851" y="417742"/>
                  </a:lnTo>
                  <a:lnTo>
                    <a:pt x="591650" y="500927"/>
                  </a:lnTo>
                  <a:cubicBezTo>
                    <a:pt x="597392" y="506325"/>
                    <a:pt x="597737" y="515511"/>
                    <a:pt x="592339" y="521369"/>
                  </a:cubicBezTo>
                  <a:cubicBezTo>
                    <a:pt x="586941" y="527226"/>
                    <a:pt x="577755" y="527454"/>
                    <a:pt x="571898" y="522058"/>
                  </a:cubicBezTo>
                  <a:lnTo>
                    <a:pt x="539086" y="491320"/>
                  </a:lnTo>
                  <a:lnTo>
                    <a:pt x="538824" y="492659"/>
                  </a:lnTo>
                  <a:cubicBezTo>
                    <a:pt x="534346" y="499321"/>
                    <a:pt x="525389" y="501043"/>
                    <a:pt x="518729" y="496679"/>
                  </a:cubicBezTo>
                  <a:lnTo>
                    <a:pt x="492056" y="478830"/>
                  </a:lnTo>
                  <a:lnTo>
                    <a:pt x="547094" y="546748"/>
                  </a:lnTo>
                  <a:cubicBezTo>
                    <a:pt x="552146" y="552950"/>
                    <a:pt x="551114" y="562022"/>
                    <a:pt x="544912" y="567074"/>
                  </a:cubicBezTo>
                  <a:cubicBezTo>
                    <a:pt x="538711" y="572127"/>
                    <a:pt x="529638" y="571093"/>
                    <a:pt x="524585" y="564893"/>
                  </a:cubicBezTo>
                  <a:lnTo>
                    <a:pt x="454220" y="478061"/>
                  </a:lnTo>
                  <a:lnTo>
                    <a:pt x="444833" y="483666"/>
                  </a:lnTo>
                  <a:lnTo>
                    <a:pt x="455224" y="500583"/>
                  </a:lnTo>
                  <a:cubicBezTo>
                    <a:pt x="474402" y="529638"/>
                    <a:pt x="494154" y="559724"/>
                    <a:pt x="508278" y="587171"/>
                  </a:cubicBezTo>
                  <a:cubicBezTo>
                    <a:pt x="512297" y="594405"/>
                    <a:pt x="509196" y="603019"/>
                    <a:pt x="502076" y="606693"/>
                  </a:cubicBezTo>
                  <a:cubicBezTo>
                    <a:pt x="494957" y="610368"/>
                    <a:pt x="486230" y="607612"/>
                    <a:pt x="482555" y="600492"/>
                  </a:cubicBezTo>
                  <a:cubicBezTo>
                    <a:pt x="469119" y="574424"/>
                    <a:pt x="449712" y="545025"/>
                    <a:pt x="430992" y="516546"/>
                  </a:cubicBezTo>
                  <a:lnTo>
                    <a:pt x="426859" y="510199"/>
                  </a:lnTo>
                  <a:lnTo>
                    <a:pt x="456372" y="588549"/>
                  </a:lnTo>
                  <a:cubicBezTo>
                    <a:pt x="459243" y="596014"/>
                    <a:pt x="455454" y="604396"/>
                    <a:pt x="447989" y="607152"/>
                  </a:cubicBezTo>
                  <a:cubicBezTo>
                    <a:pt x="440525" y="609909"/>
                    <a:pt x="432371" y="606119"/>
                    <a:pt x="429385" y="598770"/>
                  </a:cubicBezTo>
                  <a:lnTo>
                    <a:pt x="412005" y="552684"/>
                  </a:lnTo>
                  <a:lnTo>
                    <a:pt x="416868" y="644820"/>
                  </a:lnTo>
                  <a:cubicBezTo>
                    <a:pt x="417327" y="652744"/>
                    <a:pt x="411127" y="659634"/>
                    <a:pt x="403203" y="659978"/>
                  </a:cubicBezTo>
                  <a:cubicBezTo>
                    <a:pt x="397230" y="660208"/>
                    <a:pt x="391718" y="656648"/>
                    <a:pt x="389421" y="651365"/>
                  </a:cubicBezTo>
                  <a:cubicBezTo>
                    <a:pt x="388733" y="649758"/>
                    <a:pt x="388274" y="648035"/>
                    <a:pt x="388159" y="646197"/>
                  </a:cubicBezTo>
                  <a:lnTo>
                    <a:pt x="380988" y="510397"/>
                  </a:lnTo>
                  <a:lnTo>
                    <a:pt x="376784" y="510917"/>
                  </a:lnTo>
                  <a:lnTo>
                    <a:pt x="335103" y="632188"/>
                  </a:lnTo>
                  <a:cubicBezTo>
                    <a:pt x="332462" y="639767"/>
                    <a:pt x="324308" y="643787"/>
                    <a:pt x="316729" y="641146"/>
                  </a:cubicBezTo>
                  <a:cubicBezTo>
                    <a:pt x="312710" y="639882"/>
                    <a:pt x="309839" y="637012"/>
                    <a:pt x="308232" y="633451"/>
                  </a:cubicBezTo>
                  <a:cubicBezTo>
                    <a:pt x="306739" y="630236"/>
                    <a:pt x="306508" y="626447"/>
                    <a:pt x="307772" y="622771"/>
                  </a:cubicBezTo>
                  <a:lnTo>
                    <a:pt x="328883" y="561349"/>
                  </a:lnTo>
                  <a:lnTo>
                    <a:pt x="319371" y="555935"/>
                  </a:lnTo>
                  <a:lnTo>
                    <a:pt x="319338" y="555808"/>
                  </a:lnTo>
                  <a:lnTo>
                    <a:pt x="309243" y="578416"/>
                  </a:lnTo>
                  <a:cubicBezTo>
                    <a:pt x="297968" y="600894"/>
                    <a:pt x="285723" y="622483"/>
                    <a:pt x="272632" y="642063"/>
                  </a:cubicBezTo>
                  <a:cubicBezTo>
                    <a:pt x="268152" y="648724"/>
                    <a:pt x="259195" y="650446"/>
                    <a:pt x="252650" y="646082"/>
                  </a:cubicBezTo>
                  <a:cubicBezTo>
                    <a:pt x="245990" y="641604"/>
                    <a:pt x="244152" y="632646"/>
                    <a:pt x="248631" y="626100"/>
                  </a:cubicBezTo>
                  <a:cubicBezTo>
                    <a:pt x="267637" y="597621"/>
                    <a:pt x="285407" y="563284"/>
                    <a:pt x="301025" y="527599"/>
                  </a:cubicBezTo>
                  <a:lnTo>
                    <a:pt x="308476" y="507479"/>
                  </a:lnTo>
                  <a:lnTo>
                    <a:pt x="283789" y="503261"/>
                  </a:lnTo>
                  <a:lnTo>
                    <a:pt x="239559" y="592108"/>
                  </a:lnTo>
                  <a:cubicBezTo>
                    <a:pt x="235999" y="599228"/>
                    <a:pt x="227386" y="602214"/>
                    <a:pt x="220152" y="598654"/>
                  </a:cubicBezTo>
                  <a:cubicBezTo>
                    <a:pt x="216936" y="597046"/>
                    <a:pt x="214639" y="594520"/>
                    <a:pt x="213375" y="591649"/>
                  </a:cubicBezTo>
                  <a:cubicBezTo>
                    <a:pt x="211653" y="587860"/>
                    <a:pt x="211538" y="583266"/>
                    <a:pt x="213605" y="579246"/>
                  </a:cubicBezTo>
                  <a:lnTo>
                    <a:pt x="256390" y="493303"/>
                  </a:lnTo>
                  <a:lnTo>
                    <a:pt x="252108" y="496984"/>
                  </a:lnTo>
                  <a:lnTo>
                    <a:pt x="231291" y="525045"/>
                  </a:lnTo>
                  <a:cubicBezTo>
                    <a:pt x="228937" y="528260"/>
                    <a:pt x="225491" y="530212"/>
                    <a:pt x="221831" y="530758"/>
                  </a:cubicBezTo>
                  <a:lnTo>
                    <a:pt x="214871" y="528992"/>
                  </a:lnTo>
                  <a:lnTo>
                    <a:pt x="212513" y="531020"/>
                  </a:lnTo>
                  <a:lnTo>
                    <a:pt x="203155" y="542729"/>
                  </a:lnTo>
                  <a:cubicBezTo>
                    <a:pt x="198216" y="548930"/>
                    <a:pt x="189030" y="549964"/>
                    <a:pt x="182829" y="545026"/>
                  </a:cubicBezTo>
                  <a:cubicBezTo>
                    <a:pt x="180991" y="543532"/>
                    <a:pt x="179613" y="541695"/>
                    <a:pt x="178694" y="539628"/>
                  </a:cubicBezTo>
                  <a:cubicBezTo>
                    <a:pt x="176512" y="534805"/>
                    <a:pt x="177087" y="529063"/>
                    <a:pt x="180532" y="524699"/>
                  </a:cubicBezTo>
                  <a:lnTo>
                    <a:pt x="188110" y="515218"/>
                  </a:lnTo>
                  <a:lnTo>
                    <a:pt x="188456" y="513675"/>
                  </a:lnTo>
                  <a:lnTo>
                    <a:pt x="191294" y="511234"/>
                  </a:lnTo>
                  <a:lnTo>
                    <a:pt x="210611" y="487064"/>
                  </a:lnTo>
                  <a:lnTo>
                    <a:pt x="210533" y="487134"/>
                  </a:lnTo>
                  <a:cubicBezTo>
                    <a:pt x="188226" y="501417"/>
                    <a:pt x="163594" y="512068"/>
                    <a:pt x="137698" y="518384"/>
                  </a:cubicBezTo>
                  <a:cubicBezTo>
                    <a:pt x="130922" y="519992"/>
                    <a:pt x="123917" y="516431"/>
                    <a:pt x="121161" y="510231"/>
                  </a:cubicBezTo>
                  <a:cubicBezTo>
                    <a:pt x="120816" y="509426"/>
                    <a:pt x="120473" y="508623"/>
                    <a:pt x="120242" y="507704"/>
                  </a:cubicBezTo>
                  <a:cubicBezTo>
                    <a:pt x="118405" y="499895"/>
                    <a:pt x="123113" y="492086"/>
                    <a:pt x="130807" y="490249"/>
                  </a:cubicBezTo>
                  <a:cubicBezTo>
                    <a:pt x="153603" y="484679"/>
                    <a:pt x="175278" y="475320"/>
                    <a:pt x="194916" y="462759"/>
                  </a:cubicBezTo>
                  <a:lnTo>
                    <a:pt x="207618" y="451325"/>
                  </a:lnTo>
                  <a:lnTo>
                    <a:pt x="191412" y="428821"/>
                  </a:lnTo>
                  <a:lnTo>
                    <a:pt x="98194" y="495532"/>
                  </a:lnTo>
                  <a:cubicBezTo>
                    <a:pt x="91763" y="500125"/>
                    <a:pt x="82691" y="498633"/>
                    <a:pt x="78098" y="492201"/>
                  </a:cubicBezTo>
                  <a:cubicBezTo>
                    <a:pt x="77523" y="491398"/>
                    <a:pt x="76949" y="490594"/>
                    <a:pt x="76604" y="489789"/>
                  </a:cubicBezTo>
                  <a:cubicBezTo>
                    <a:pt x="73849" y="483589"/>
                    <a:pt x="75686" y="476239"/>
                    <a:pt x="81427" y="472104"/>
                  </a:cubicBezTo>
                  <a:lnTo>
                    <a:pt x="174576" y="405444"/>
                  </a:lnTo>
                  <a:lnTo>
                    <a:pt x="173872" y="404465"/>
                  </a:lnTo>
                  <a:lnTo>
                    <a:pt x="171496" y="394046"/>
                  </a:lnTo>
                  <a:lnTo>
                    <a:pt x="60872" y="442590"/>
                  </a:lnTo>
                  <a:cubicBezTo>
                    <a:pt x="53752" y="445806"/>
                    <a:pt x="45254" y="442590"/>
                    <a:pt x="42039" y="435356"/>
                  </a:cubicBezTo>
                  <a:cubicBezTo>
                    <a:pt x="42039" y="435356"/>
                    <a:pt x="42039" y="435241"/>
                    <a:pt x="41924" y="435241"/>
                  </a:cubicBezTo>
                  <a:cubicBezTo>
                    <a:pt x="38708" y="427891"/>
                    <a:pt x="42039" y="419394"/>
                    <a:pt x="49389" y="416178"/>
                  </a:cubicBezTo>
                  <a:lnTo>
                    <a:pt x="146952" y="373346"/>
                  </a:lnTo>
                  <a:lnTo>
                    <a:pt x="84643" y="391719"/>
                  </a:lnTo>
                  <a:cubicBezTo>
                    <a:pt x="77294" y="394704"/>
                    <a:pt x="69025" y="391374"/>
                    <a:pt x="65809" y="384254"/>
                  </a:cubicBezTo>
                  <a:cubicBezTo>
                    <a:pt x="65694" y="384139"/>
                    <a:pt x="65694" y="384024"/>
                    <a:pt x="65580" y="383910"/>
                  </a:cubicBezTo>
                  <a:cubicBezTo>
                    <a:pt x="62480" y="376560"/>
                    <a:pt x="66039" y="368061"/>
                    <a:pt x="73388" y="364962"/>
                  </a:cubicBezTo>
                  <a:lnTo>
                    <a:pt x="124079" y="350000"/>
                  </a:lnTo>
                  <a:lnTo>
                    <a:pt x="16200" y="363468"/>
                  </a:lnTo>
                  <a:cubicBezTo>
                    <a:pt x="9883" y="364272"/>
                    <a:pt x="3913" y="360713"/>
                    <a:pt x="1271" y="355085"/>
                  </a:cubicBezTo>
                  <a:cubicBezTo>
                    <a:pt x="697" y="353821"/>
                    <a:pt x="237" y="352444"/>
                    <a:pt x="122" y="350950"/>
                  </a:cubicBezTo>
                  <a:cubicBezTo>
                    <a:pt x="-911" y="343027"/>
                    <a:pt x="4716" y="335793"/>
                    <a:pt x="12640" y="334873"/>
                  </a:cubicBezTo>
                  <a:lnTo>
                    <a:pt x="85509" y="325776"/>
                  </a:lnTo>
                  <a:lnTo>
                    <a:pt x="82921" y="321094"/>
                  </a:lnTo>
                  <a:cubicBezTo>
                    <a:pt x="82003" y="313170"/>
                    <a:pt x="87744" y="306050"/>
                    <a:pt x="95668" y="305131"/>
                  </a:cubicBezTo>
                  <a:lnTo>
                    <a:pt x="162450" y="302611"/>
                  </a:lnTo>
                  <a:lnTo>
                    <a:pt x="164167" y="292579"/>
                  </a:lnTo>
                  <a:lnTo>
                    <a:pt x="151822" y="293417"/>
                  </a:lnTo>
                  <a:cubicBezTo>
                    <a:pt x="125754" y="296288"/>
                    <a:pt x="98882" y="299158"/>
                    <a:pt x="69024" y="298929"/>
                  </a:cubicBezTo>
                  <a:cubicBezTo>
                    <a:pt x="63054" y="299045"/>
                    <a:pt x="58001" y="295599"/>
                    <a:pt x="55819" y="290546"/>
                  </a:cubicBezTo>
                  <a:cubicBezTo>
                    <a:pt x="55015" y="288709"/>
                    <a:pt x="54555" y="286642"/>
                    <a:pt x="54555" y="284459"/>
                  </a:cubicBezTo>
                  <a:cubicBezTo>
                    <a:pt x="54555" y="276536"/>
                    <a:pt x="61100" y="270105"/>
                    <a:pt x="69139" y="270105"/>
                  </a:cubicBezTo>
                  <a:cubicBezTo>
                    <a:pt x="97390" y="270335"/>
                    <a:pt x="122310" y="267578"/>
                    <a:pt x="148607" y="264707"/>
                  </a:cubicBezTo>
                  <a:lnTo>
                    <a:pt x="159239" y="263577"/>
                  </a:lnTo>
                  <a:lnTo>
                    <a:pt x="15741" y="234621"/>
                  </a:lnTo>
                  <a:cubicBezTo>
                    <a:pt x="10917" y="233587"/>
                    <a:pt x="7242" y="230487"/>
                    <a:pt x="5405" y="226352"/>
                  </a:cubicBezTo>
                  <a:cubicBezTo>
                    <a:pt x="4257" y="223711"/>
                    <a:pt x="3798" y="220611"/>
                    <a:pt x="4371" y="217510"/>
                  </a:cubicBezTo>
                  <a:cubicBezTo>
                    <a:pt x="5979" y="209701"/>
                    <a:pt x="13559" y="204648"/>
                    <a:pt x="21367" y="206257"/>
                  </a:cubicBezTo>
                  <a:lnTo>
                    <a:pt x="91574" y="220424"/>
                  </a:lnTo>
                  <a:lnTo>
                    <a:pt x="91030" y="219835"/>
                  </a:lnTo>
                  <a:cubicBezTo>
                    <a:pt x="89753" y="216361"/>
                    <a:pt x="89810" y="212399"/>
                    <a:pt x="91533" y="208782"/>
                  </a:cubicBezTo>
                  <a:cubicBezTo>
                    <a:pt x="94978" y="201547"/>
                    <a:pt x="103476" y="198331"/>
                    <a:pt x="110710" y="201777"/>
                  </a:cubicBezTo>
                  <a:lnTo>
                    <a:pt x="185110" y="236217"/>
                  </a:lnTo>
                  <a:lnTo>
                    <a:pt x="191648" y="225621"/>
                  </a:lnTo>
                  <a:lnTo>
                    <a:pt x="93027" y="147803"/>
                  </a:lnTo>
                  <a:cubicBezTo>
                    <a:pt x="91075" y="146310"/>
                    <a:pt x="89696" y="144473"/>
                    <a:pt x="88777" y="142406"/>
                  </a:cubicBezTo>
                  <a:cubicBezTo>
                    <a:pt x="86595" y="137698"/>
                    <a:pt x="87170" y="131841"/>
                    <a:pt x="90615" y="127477"/>
                  </a:cubicBezTo>
                  <a:cubicBezTo>
                    <a:pt x="95553" y="121276"/>
                    <a:pt x="104625" y="120128"/>
                    <a:pt x="110941" y="125066"/>
                  </a:cubicBezTo>
                  <a:lnTo>
                    <a:pt x="205475" y="199658"/>
                  </a:lnTo>
                  <a:lnTo>
                    <a:pt x="193293" y="181509"/>
                  </a:lnTo>
                  <a:cubicBezTo>
                    <a:pt x="176398" y="162015"/>
                    <a:pt x="157105" y="144589"/>
                    <a:pt x="135860" y="129775"/>
                  </a:cubicBezTo>
                  <a:cubicBezTo>
                    <a:pt x="133678" y="128281"/>
                    <a:pt x="132071" y="126214"/>
                    <a:pt x="131037" y="123918"/>
                  </a:cubicBezTo>
                  <a:cubicBezTo>
                    <a:pt x="128970" y="119439"/>
                    <a:pt x="129315" y="114042"/>
                    <a:pt x="132301" y="109678"/>
                  </a:cubicBezTo>
                  <a:cubicBezTo>
                    <a:pt x="136894" y="103133"/>
                    <a:pt x="145851" y="101524"/>
                    <a:pt x="152398" y="106118"/>
                  </a:cubicBezTo>
                  <a:cubicBezTo>
                    <a:pt x="175595" y="122310"/>
                    <a:pt x="196667" y="141344"/>
                    <a:pt x="215127" y="162632"/>
                  </a:cubicBezTo>
                  <a:lnTo>
                    <a:pt x="229680" y="184293"/>
                  </a:lnTo>
                  <a:lnTo>
                    <a:pt x="241132" y="176038"/>
                  </a:lnTo>
                  <a:lnTo>
                    <a:pt x="155958" y="39742"/>
                  </a:lnTo>
                  <a:cubicBezTo>
                    <a:pt x="155613" y="39282"/>
                    <a:pt x="155384" y="38593"/>
                    <a:pt x="155039" y="38018"/>
                  </a:cubicBezTo>
                  <a:cubicBezTo>
                    <a:pt x="152053" y="31473"/>
                    <a:pt x="154350" y="23664"/>
                    <a:pt x="160552" y="19875"/>
                  </a:cubicBezTo>
                  <a:cubicBezTo>
                    <a:pt x="167327" y="15625"/>
                    <a:pt x="176169" y="17693"/>
                    <a:pt x="180418" y="24468"/>
                  </a:cubicBezTo>
                  <a:lnTo>
                    <a:pt x="233049" y="108688"/>
                  </a:lnTo>
                  <a:lnTo>
                    <a:pt x="203844" y="18955"/>
                  </a:lnTo>
                  <a:cubicBezTo>
                    <a:pt x="201433" y="11377"/>
                    <a:pt x="205567" y="3223"/>
                    <a:pt x="213146"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5" name="Google Shape;2475;p21"/>
            <p:cNvSpPr/>
            <p:nvPr/>
          </p:nvSpPr>
          <p:spPr>
            <a:xfrm flipH="1">
              <a:off x="6457072" y="22813"/>
              <a:ext cx="605190" cy="610489"/>
            </a:xfrm>
            <a:custGeom>
              <a:avLst/>
              <a:gdLst/>
              <a:ahLst/>
              <a:cxnLst/>
              <a:rect l="l" t="t" r="r" b="b"/>
              <a:pathLst>
                <a:path w="654260" h="659988" extrusionOk="0">
                  <a:moveTo>
                    <a:pt x="213146" y="697"/>
                  </a:moveTo>
                  <a:cubicBezTo>
                    <a:pt x="220725" y="-1715"/>
                    <a:pt x="228764" y="2304"/>
                    <a:pt x="231406" y="9998"/>
                  </a:cubicBezTo>
                  <a:lnTo>
                    <a:pt x="271841" y="134089"/>
                  </a:lnTo>
                  <a:lnTo>
                    <a:pt x="286412" y="20105"/>
                  </a:lnTo>
                  <a:cubicBezTo>
                    <a:pt x="287445" y="12181"/>
                    <a:pt x="294680" y="6554"/>
                    <a:pt x="302604" y="7587"/>
                  </a:cubicBezTo>
                  <a:cubicBezTo>
                    <a:pt x="310528" y="8621"/>
                    <a:pt x="316155" y="15856"/>
                    <a:pt x="315121" y="23780"/>
                  </a:cubicBezTo>
                  <a:lnTo>
                    <a:pt x="299431" y="146515"/>
                  </a:lnTo>
                  <a:lnTo>
                    <a:pt x="303052" y="145298"/>
                  </a:lnTo>
                  <a:lnTo>
                    <a:pt x="310846" y="144336"/>
                  </a:lnTo>
                  <a:lnTo>
                    <a:pt x="315236" y="129228"/>
                  </a:lnTo>
                  <a:cubicBezTo>
                    <a:pt x="321781" y="95208"/>
                    <a:pt x="325169" y="60584"/>
                    <a:pt x="325341" y="25616"/>
                  </a:cubicBezTo>
                  <a:cubicBezTo>
                    <a:pt x="325341" y="17693"/>
                    <a:pt x="331887" y="11146"/>
                    <a:pt x="339926" y="11261"/>
                  </a:cubicBezTo>
                  <a:cubicBezTo>
                    <a:pt x="347964" y="11261"/>
                    <a:pt x="354280" y="17808"/>
                    <a:pt x="354280" y="25846"/>
                  </a:cubicBezTo>
                  <a:lnTo>
                    <a:pt x="343848" y="131902"/>
                  </a:lnTo>
                  <a:lnTo>
                    <a:pt x="393670" y="26190"/>
                  </a:lnTo>
                  <a:cubicBezTo>
                    <a:pt x="397116" y="18955"/>
                    <a:pt x="405728" y="15854"/>
                    <a:pt x="412848" y="19300"/>
                  </a:cubicBezTo>
                  <a:cubicBezTo>
                    <a:pt x="419969" y="22744"/>
                    <a:pt x="423183" y="31358"/>
                    <a:pt x="419738" y="38477"/>
                  </a:cubicBezTo>
                  <a:lnTo>
                    <a:pt x="370264" y="143451"/>
                  </a:lnTo>
                  <a:lnTo>
                    <a:pt x="379915" y="144281"/>
                  </a:lnTo>
                  <a:lnTo>
                    <a:pt x="390900" y="147701"/>
                  </a:lnTo>
                  <a:lnTo>
                    <a:pt x="441098" y="31818"/>
                  </a:lnTo>
                  <a:cubicBezTo>
                    <a:pt x="442706" y="28143"/>
                    <a:pt x="445634" y="25473"/>
                    <a:pt x="449065" y="24123"/>
                  </a:cubicBezTo>
                  <a:cubicBezTo>
                    <a:pt x="452495" y="22774"/>
                    <a:pt x="456428" y="22745"/>
                    <a:pt x="460046" y="24353"/>
                  </a:cubicBezTo>
                  <a:cubicBezTo>
                    <a:pt x="467395" y="27569"/>
                    <a:pt x="470726" y="35952"/>
                    <a:pt x="467510" y="43301"/>
                  </a:cubicBezTo>
                  <a:lnTo>
                    <a:pt x="418545" y="156339"/>
                  </a:lnTo>
                  <a:lnTo>
                    <a:pt x="439073" y="167995"/>
                  </a:lnTo>
                  <a:lnTo>
                    <a:pt x="484622" y="106461"/>
                  </a:lnTo>
                  <a:cubicBezTo>
                    <a:pt x="486976" y="103245"/>
                    <a:pt x="490421" y="101293"/>
                    <a:pt x="494081" y="100748"/>
                  </a:cubicBezTo>
                  <a:cubicBezTo>
                    <a:pt x="497742" y="100202"/>
                    <a:pt x="501618" y="101063"/>
                    <a:pt x="504833" y="103475"/>
                  </a:cubicBezTo>
                  <a:cubicBezTo>
                    <a:pt x="511264" y="108298"/>
                    <a:pt x="512528" y="117256"/>
                    <a:pt x="507819" y="123686"/>
                  </a:cubicBezTo>
                  <a:lnTo>
                    <a:pt x="462781" y="184533"/>
                  </a:lnTo>
                  <a:lnTo>
                    <a:pt x="473036" y="193781"/>
                  </a:lnTo>
                  <a:lnTo>
                    <a:pt x="530786" y="125639"/>
                  </a:lnTo>
                  <a:cubicBezTo>
                    <a:pt x="535954" y="119553"/>
                    <a:pt x="545026" y="118864"/>
                    <a:pt x="551112" y="123917"/>
                  </a:cubicBezTo>
                  <a:cubicBezTo>
                    <a:pt x="557199" y="129085"/>
                    <a:pt x="557888" y="138156"/>
                    <a:pt x="552835" y="144243"/>
                  </a:cubicBezTo>
                  <a:lnTo>
                    <a:pt x="491991" y="216035"/>
                  </a:lnTo>
                  <a:lnTo>
                    <a:pt x="496118" y="222396"/>
                  </a:lnTo>
                  <a:lnTo>
                    <a:pt x="593717" y="142176"/>
                  </a:lnTo>
                  <a:cubicBezTo>
                    <a:pt x="596818" y="139650"/>
                    <a:pt x="600636" y="138617"/>
                    <a:pt x="604311" y="138975"/>
                  </a:cubicBezTo>
                  <a:cubicBezTo>
                    <a:pt x="607985" y="139334"/>
                    <a:pt x="611516" y="141085"/>
                    <a:pt x="614043" y="144128"/>
                  </a:cubicBezTo>
                  <a:cubicBezTo>
                    <a:pt x="619096" y="150215"/>
                    <a:pt x="618291" y="159402"/>
                    <a:pt x="612091" y="164455"/>
                  </a:cubicBezTo>
                  <a:lnTo>
                    <a:pt x="511935" y="246775"/>
                  </a:lnTo>
                  <a:lnTo>
                    <a:pt x="514479" y="250697"/>
                  </a:lnTo>
                  <a:lnTo>
                    <a:pt x="516866" y="261126"/>
                  </a:lnTo>
                  <a:lnTo>
                    <a:pt x="625987" y="205566"/>
                  </a:lnTo>
                  <a:cubicBezTo>
                    <a:pt x="633107" y="202005"/>
                    <a:pt x="641834" y="204761"/>
                    <a:pt x="645395" y="211881"/>
                  </a:cubicBezTo>
                  <a:cubicBezTo>
                    <a:pt x="648954" y="219002"/>
                    <a:pt x="646199" y="227729"/>
                    <a:pt x="639078" y="231290"/>
                  </a:cubicBezTo>
                  <a:lnTo>
                    <a:pt x="539557" y="281961"/>
                  </a:lnTo>
                  <a:lnTo>
                    <a:pt x="638964" y="276075"/>
                  </a:lnTo>
                  <a:cubicBezTo>
                    <a:pt x="646888" y="275616"/>
                    <a:pt x="653662" y="281702"/>
                    <a:pt x="654236" y="289626"/>
                  </a:cubicBezTo>
                  <a:cubicBezTo>
                    <a:pt x="654696" y="297549"/>
                    <a:pt x="648610" y="304440"/>
                    <a:pt x="640686" y="304899"/>
                  </a:cubicBezTo>
                  <a:lnTo>
                    <a:pt x="528404" y="311547"/>
                  </a:lnTo>
                  <a:lnTo>
                    <a:pt x="528541" y="312145"/>
                  </a:lnTo>
                  <a:lnTo>
                    <a:pt x="638503" y="336824"/>
                  </a:lnTo>
                  <a:cubicBezTo>
                    <a:pt x="646312" y="338547"/>
                    <a:pt x="651135" y="346242"/>
                    <a:pt x="649413" y="354050"/>
                  </a:cubicBezTo>
                  <a:cubicBezTo>
                    <a:pt x="647690" y="361859"/>
                    <a:pt x="639881" y="366682"/>
                    <a:pt x="632187" y="364960"/>
                  </a:cubicBezTo>
                  <a:lnTo>
                    <a:pt x="528709" y="341736"/>
                  </a:lnTo>
                  <a:lnTo>
                    <a:pt x="526901" y="356513"/>
                  </a:lnTo>
                  <a:lnTo>
                    <a:pt x="594405" y="382990"/>
                  </a:lnTo>
                  <a:cubicBezTo>
                    <a:pt x="601755" y="385861"/>
                    <a:pt x="605429" y="394243"/>
                    <a:pt x="602559" y="401708"/>
                  </a:cubicBezTo>
                  <a:cubicBezTo>
                    <a:pt x="599688" y="409172"/>
                    <a:pt x="591304" y="412847"/>
                    <a:pt x="583840" y="409861"/>
                  </a:cubicBezTo>
                  <a:lnTo>
                    <a:pt x="520091" y="384858"/>
                  </a:lnTo>
                  <a:lnTo>
                    <a:pt x="516634" y="391481"/>
                  </a:lnTo>
                  <a:lnTo>
                    <a:pt x="601296" y="437883"/>
                  </a:lnTo>
                  <a:cubicBezTo>
                    <a:pt x="608301" y="441672"/>
                    <a:pt x="610827" y="450516"/>
                    <a:pt x="607038" y="457520"/>
                  </a:cubicBezTo>
                  <a:cubicBezTo>
                    <a:pt x="603248" y="464525"/>
                    <a:pt x="594406" y="467052"/>
                    <a:pt x="587401" y="463262"/>
                  </a:cubicBezTo>
                  <a:lnTo>
                    <a:pt x="503242" y="417137"/>
                  </a:lnTo>
                  <a:lnTo>
                    <a:pt x="502861" y="417867"/>
                  </a:lnTo>
                  <a:lnTo>
                    <a:pt x="591649" y="501042"/>
                  </a:lnTo>
                  <a:cubicBezTo>
                    <a:pt x="597391" y="506440"/>
                    <a:pt x="597736" y="515626"/>
                    <a:pt x="592338" y="521483"/>
                  </a:cubicBezTo>
                  <a:cubicBezTo>
                    <a:pt x="586941" y="527339"/>
                    <a:pt x="577754" y="527569"/>
                    <a:pt x="571897" y="522173"/>
                  </a:cubicBezTo>
                  <a:lnTo>
                    <a:pt x="539086" y="491436"/>
                  </a:lnTo>
                  <a:lnTo>
                    <a:pt x="538824" y="492774"/>
                  </a:lnTo>
                  <a:cubicBezTo>
                    <a:pt x="534346" y="499435"/>
                    <a:pt x="525389" y="501158"/>
                    <a:pt x="518729" y="496794"/>
                  </a:cubicBezTo>
                  <a:lnTo>
                    <a:pt x="492054" y="478944"/>
                  </a:lnTo>
                  <a:lnTo>
                    <a:pt x="547093" y="546862"/>
                  </a:lnTo>
                  <a:cubicBezTo>
                    <a:pt x="552146" y="553064"/>
                    <a:pt x="551113" y="562136"/>
                    <a:pt x="544911" y="567188"/>
                  </a:cubicBezTo>
                  <a:cubicBezTo>
                    <a:pt x="538710" y="572241"/>
                    <a:pt x="529637" y="571207"/>
                    <a:pt x="524584" y="565007"/>
                  </a:cubicBezTo>
                  <a:lnTo>
                    <a:pt x="454218" y="478174"/>
                  </a:lnTo>
                  <a:lnTo>
                    <a:pt x="444882" y="483749"/>
                  </a:lnTo>
                  <a:lnTo>
                    <a:pt x="455223" y="500584"/>
                  </a:lnTo>
                  <a:cubicBezTo>
                    <a:pt x="474402" y="529638"/>
                    <a:pt x="494154" y="559724"/>
                    <a:pt x="508278" y="587171"/>
                  </a:cubicBezTo>
                  <a:cubicBezTo>
                    <a:pt x="512297" y="594405"/>
                    <a:pt x="509196" y="603019"/>
                    <a:pt x="502077" y="606693"/>
                  </a:cubicBezTo>
                  <a:cubicBezTo>
                    <a:pt x="494957" y="610368"/>
                    <a:pt x="486230" y="607612"/>
                    <a:pt x="482554" y="600492"/>
                  </a:cubicBezTo>
                  <a:cubicBezTo>
                    <a:pt x="469119" y="574424"/>
                    <a:pt x="449712" y="545025"/>
                    <a:pt x="430992" y="516546"/>
                  </a:cubicBezTo>
                  <a:lnTo>
                    <a:pt x="426856" y="510196"/>
                  </a:lnTo>
                  <a:lnTo>
                    <a:pt x="456371" y="588549"/>
                  </a:lnTo>
                  <a:cubicBezTo>
                    <a:pt x="459242" y="596014"/>
                    <a:pt x="455453" y="604396"/>
                    <a:pt x="447989" y="607152"/>
                  </a:cubicBezTo>
                  <a:cubicBezTo>
                    <a:pt x="440524" y="609908"/>
                    <a:pt x="432370" y="606119"/>
                    <a:pt x="429384" y="598770"/>
                  </a:cubicBezTo>
                  <a:lnTo>
                    <a:pt x="412005" y="552685"/>
                  </a:lnTo>
                  <a:lnTo>
                    <a:pt x="416868" y="644820"/>
                  </a:lnTo>
                  <a:cubicBezTo>
                    <a:pt x="417327" y="652744"/>
                    <a:pt x="411126" y="659634"/>
                    <a:pt x="403203" y="659978"/>
                  </a:cubicBezTo>
                  <a:cubicBezTo>
                    <a:pt x="397116" y="660208"/>
                    <a:pt x="391718" y="656763"/>
                    <a:pt x="389307" y="651480"/>
                  </a:cubicBezTo>
                  <a:cubicBezTo>
                    <a:pt x="388618" y="649873"/>
                    <a:pt x="388159" y="648149"/>
                    <a:pt x="388044" y="646312"/>
                  </a:cubicBezTo>
                  <a:lnTo>
                    <a:pt x="380929" y="510483"/>
                  </a:lnTo>
                  <a:lnTo>
                    <a:pt x="376797" y="510992"/>
                  </a:lnTo>
                  <a:lnTo>
                    <a:pt x="335104" y="632302"/>
                  </a:lnTo>
                  <a:cubicBezTo>
                    <a:pt x="332462" y="639881"/>
                    <a:pt x="324308" y="643901"/>
                    <a:pt x="316729" y="641260"/>
                  </a:cubicBezTo>
                  <a:cubicBezTo>
                    <a:pt x="312710" y="639881"/>
                    <a:pt x="309724" y="637011"/>
                    <a:pt x="308232" y="633565"/>
                  </a:cubicBezTo>
                  <a:cubicBezTo>
                    <a:pt x="306738" y="630350"/>
                    <a:pt x="306510" y="626561"/>
                    <a:pt x="307772" y="622885"/>
                  </a:cubicBezTo>
                  <a:lnTo>
                    <a:pt x="328915" y="561368"/>
                  </a:lnTo>
                  <a:lnTo>
                    <a:pt x="319371" y="555935"/>
                  </a:lnTo>
                  <a:lnTo>
                    <a:pt x="319337" y="555808"/>
                  </a:lnTo>
                  <a:lnTo>
                    <a:pt x="309243" y="578415"/>
                  </a:lnTo>
                  <a:cubicBezTo>
                    <a:pt x="297968" y="600893"/>
                    <a:pt x="285724" y="622482"/>
                    <a:pt x="272632" y="642062"/>
                  </a:cubicBezTo>
                  <a:cubicBezTo>
                    <a:pt x="268154" y="648724"/>
                    <a:pt x="259196" y="650446"/>
                    <a:pt x="252650" y="646082"/>
                  </a:cubicBezTo>
                  <a:cubicBezTo>
                    <a:pt x="245989" y="641604"/>
                    <a:pt x="244152" y="632646"/>
                    <a:pt x="248630" y="626100"/>
                  </a:cubicBezTo>
                  <a:cubicBezTo>
                    <a:pt x="267636" y="597621"/>
                    <a:pt x="285407" y="563284"/>
                    <a:pt x="301025" y="527599"/>
                  </a:cubicBezTo>
                  <a:lnTo>
                    <a:pt x="308450" y="507549"/>
                  </a:lnTo>
                  <a:lnTo>
                    <a:pt x="283648" y="503314"/>
                  </a:lnTo>
                  <a:lnTo>
                    <a:pt x="239444" y="592108"/>
                  </a:lnTo>
                  <a:cubicBezTo>
                    <a:pt x="235884" y="599228"/>
                    <a:pt x="227270" y="602214"/>
                    <a:pt x="220037" y="598654"/>
                  </a:cubicBezTo>
                  <a:cubicBezTo>
                    <a:pt x="216936" y="597161"/>
                    <a:pt x="214639" y="594635"/>
                    <a:pt x="213260" y="591649"/>
                  </a:cubicBezTo>
                  <a:cubicBezTo>
                    <a:pt x="211538" y="587860"/>
                    <a:pt x="211423" y="583265"/>
                    <a:pt x="213490" y="579246"/>
                  </a:cubicBezTo>
                  <a:lnTo>
                    <a:pt x="256188" y="493476"/>
                  </a:lnTo>
                  <a:lnTo>
                    <a:pt x="252022" y="497057"/>
                  </a:lnTo>
                  <a:lnTo>
                    <a:pt x="231175" y="525159"/>
                  </a:lnTo>
                  <a:cubicBezTo>
                    <a:pt x="228821" y="528374"/>
                    <a:pt x="225376" y="530327"/>
                    <a:pt x="221715" y="530872"/>
                  </a:cubicBezTo>
                  <a:lnTo>
                    <a:pt x="214742" y="529103"/>
                  </a:lnTo>
                  <a:lnTo>
                    <a:pt x="212808" y="530766"/>
                  </a:lnTo>
                  <a:lnTo>
                    <a:pt x="203156" y="542843"/>
                  </a:lnTo>
                  <a:cubicBezTo>
                    <a:pt x="198217" y="549044"/>
                    <a:pt x="189030" y="550078"/>
                    <a:pt x="182829" y="545140"/>
                  </a:cubicBezTo>
                  <a:cubicBezTo>
                    <a:pt x="180991" y="543531"/>
                    <a:pt x="179613" y="541694"/>
                    <a:pt x="178694" y="539742"/>
                  </a:cubicBezTo>
                  <a:cubicBezTo>
                    <a:pt x="176512" y="534919"/>
                    <a:pt x="177087" y="529177"/>
                    <a:pt x="180533" y="524813"/>
                  </a:cubicBezTo>
                  <a:lnTo>
                    <a:pt x="188074" y="515377"/>
                  </a:lnTo>
                  <a:lnTo>
                    <a:pt x="188456" y="513675"/>
                  </a:lnTo>
                  <a:lnTo>
                    <a:pt x="191586" y="510983"/>
                  </a:lnTo>
                  <a:lnTo>
                    <a:pt x="210612" y="487177"/>
                  </a:lnTo>
                  <a:lnTo>
                    <a:pt x="210533" y="487248"/>
                  </a:lnTo>
                  <a:cubicBezTo>
                    <a:pt x="188226" y="501531"/>
                    <a:pt x="163593" y="512182"/>
                    <a:pt x="137697" y="518498"/>
                  </a:cubicBezTo>
                  <a:cubicBezTo>
                    <a:pt x="130807" y="520106"/>
                    <a:pt x="123917" y="516546"/>
                    <a:pt x="121161" y="510345"/>
                  </a:cubicBezTo>
                  <a:cubicBezTo>
                    <a:pt x="120816" y="509540"/>
                    <a:pt x="120472" y="508737"/>
                    <a:pt x="120242" y="507818"/>
                  </a:cubicBezTo>
                  <a:cubicBezTo>
                    <a:pt x="118405" y="500009"/>
                    <a:pt x="123113" y="492200"/>
                    <a:pt x="130807" y="490363"/>
                  </a:cubicBezTo>
                  <a:cubicBezTo>
                    <a:pt x="153602" y="484793"/>
                    <a:pt x="175278" y="475434"/>
                    <a:pt x="194915" y="462873"/>
                  </a:cubicBezTo>
                  <a:lnTo>
                    <a:pt x="207601" y="451455"/>
                  </a:lnTo>
                  <a:lnTo>
                    <a:pt x="191346" y="428866"/>
                  </a:lnTo>
                  <a:lnTo>
                    <a:pt x="98195" y="495530"/>
                  </a:lnTo>
                  <a:cubicBezTo>
                    <a:pt x="91763" y="500123"/>
                    <a:pt x="82691" y="498631"/>
                    <a:pt x="78098" y="492199"/>
                  </a:cubicBezTo>
                  <a:cubicBezTo>
                    <a:pt x="77408" y="491511"/>
                    <a:pt x="76949" y="490707"/>
                    <a:pt x="76604" y="489787"/>
                  </a:cubicBezTo>
                  <a:cubicBezTo>
                    <a:pt x="73849" y="483587"/>
                    <a:pt x="75686" y="476237"/>
                    <a:pt x="81429" y="472102"/>
                  </a:cubicBezTo>
                  <a:lnTo>
                    <a:pt x="174521" y="405482"/>
                  </a:lnTo>
                  <a:lnTo>
                    <a:pt x="173871" y="404579"/>
                  </a:lnTo>
                  <a:lnTo>
                    <a:pt x="171485" y="394115"/>
                  </a:lnTo>
                  <a:lnTo>
                    <a:pt x="60756" y="442706"/>
                  </a:lnTo>
                  <a:cubicBezTo>
                    <a:pt x="53636" y="445922"/>
                    <a:pt x="45254" y="442591"/>
                    <a:pt x="41923" y="435472"/>
                  </a:cubicBezTo>
                  <a:cubicBezTo>
                    <a:pt x="41923" y="435472"/>
                    <a:pt x="41923" y="435357"/>
                    <a:pt x="41808" y="435357"/>
                  </a:cubicBezTo>
                  <a:cubicBezTo>
                    <a:pt x="38593" y="428007"/>
                    <a:pt x="41923" y="419510"/>
                    <a:pt x="49273" y="416294"/>
                  </a:cubicBezTo>
                  <a:lnTo>
                    <a:pt x="146605" y="373562"/>
                  </a:lnTo>
                  <a:lnTo>
                    <a:pt x="84643" y="391833"/>
                  </a:lnTo>
                  <a:cubicBezTo>
                    <a:pt x="77294" y="394704"/>
                    <a:pt x="69025" y="391488"/>
                    <a:pt x="65809" y="384369"/>
                  </a:cubicBezTo>
                  <a:cubicBezTo>
                    <a:pt x="65695" y="384254"/>
                    <a:pt x="65695" y="384139"/>
                    <a:pt x="65579" y="384024"/>
                  </a:cubicBezTo>
                  <a:cubicBezTo>
                    <a:pt x="62480" y="376674"/>
                    <a:pt x="66039" y="368176"/>
                    <a:pt x="73389" y="365076"/>
                  </a:cubicBezTo>
                  <a:lnTo>
                    <a:pt x="124078" y="350115"/>
                  </a:lnTo>
                  <a:lnTo>
                    <a:pt x="16200" y="363583"/>
                  </a:lnTo>
                  <a:cubicBezTo>
                    <a:pt x="9770" y="364387"/>
                    <a:pt x="3798" y="360827"/>
                    <a:pt x="1271" y="355200"/>
                  </a:cubicBezTo>
                  <a:cubicBezTo>
                    <a:pt x="697" y="353936"/>
                    <a:pt x="237" y="352559"/>
                    <a:pt x="122" y="351066"/>
                  </a:cubicBezTo>
                  <a:cubicBezTo>
                    <a:pt x="-911" y="343142"/>
                    <a:pt x="4717" y="335908"/>
                    <a:pt x="12640" y="334988"/>
                  </a:cubicBezTo>
                  <a:lnTo>
                    <a:pt x="85400" y="325905"/>
                  </a:lnTo>
                  <a:lnTo>
                    <a:pt x="82805" y="321209"/>
                  </a:lnTo>
                  <a:cubicBezTo>
                    <a:pt x="81887" y="313285"/>
                    <a:pt x="87628" y="306165"/>
                    <a:pt x="95552" y="305246"/>
                  </a:cubicBezTo>
                  <a:lnTo>
                    <a:pt x="162450" y="302722"/>
                  </a:lnTo>
                  <a:lnTo>
                    <a:pt x="164168" y="292686"/>
                  </a:lnTo>
                  <a:lnTo>
                    <a:pt x="151707" y="293532"/>
                  </a:lnTo>
                  <a:cubicBezTo>
                    <a:pt x="125639" y="296404"/>
                    <a:pt x="98767" y="299273"/>
                    <a:pt x="68910" y="299045"/>
                  </a:cubicBezTo>
                  <a:cubicBezTo>
                    <a:pt x="62938" y="299160"/>
                    <a:pt x="58001" y="295714"/>
                    <a:pt x="55704" y="290661"/>
                  </a:cubicBezTo>
                  <a:cubicBezTo>
                    <a:pt x="54900" y="288824"/>
                    <a:pt x="54440" y="286757"/>
                    <a:pt x="54440" y="284574"/>
                  </a:cubicBezTo>
                  <a:cubicBezTo>
                    <a:pt x="54440" y="276651"/>
                    <a:pt x="60986" y="270220"/>
                    <a:pt x="69024" y="270220"/>
                  </a:cubicBezTo>
                  <a:cubicBezTo>
                    <a:pt x="97275" y="270450"/>
                    <a:pt x="122194" y="267693"/>
                    <a:pt x="148492" y="264822"/>
                  </a:cubicBezTo>
                  <a:lnTo>
                    <a:pt x="159131" y="263692"/>
                  </a:lnTo>
                  <a:lnTo>
                    <a:pt x="15626" y="234734"/>
                  </a:lnTo>
                  <a:cubicBezTo>
                    <a:pt x="10917" y="233701"/>
                    <a:pt x="7242" y="230485"/>
                    <a:pt x="5290" y="226465"/>
                  </a:cubicBezTo>
                  <a:cubicBezTo>
                    <a:pt x="4141" y="223825"/>
                    <a:pt x="3683" y="220724"/>
                    <a:pt x="4256" y="217623"/>
                  </a:cubicBezTo>
                  <a:cubicBezTo>
                    <a:pt x="5864" y="209814"/>
                    <a:pt x="13444" y="204761"/>
                    <a:pt x="21253" y="206370"/>
                  </a:cubicBezTo>
                  <a:lnTo>
                    <a:pt x="91457" y="220536"/>
                  </a:lnTo>
                  <a:lnTo>
                    <a:pt x="90915" y="219950"/>
                  </a:lnTo>
                  <a:cubicBezTo>
                    <a:pt x="89638" y="216476"/>
                    <a:pt x="89695" y="212514"/>
                    <a:pt x="91418" y="208897"/>
                  </a:cubicBezTo>
                  <a:cubicBezTo>
                    <a:pt x="94749" y="201662"/>
                    <a:pt x="103361" y="198446"/>
                    <a:pt x="110595" y="201892"/>
                  </a:cubicBezTo>
                  <a:lnTo>
                    <a:pt x="185084" y="236373"/>
                  </a:lnTo>
                  <a:lnTo>
                    <a:pt x="191648" y="225735"/>
                  </a:lnTo>
                  <a:lnTo>
                    <a:pt x="93027" y="147917"/>
                  </a:lnTo>
                  <a:cubicBezTo>
                    <a:pt x="91075" y="146424"/>
                    <a:pt x="89696" y="144472"/>
                    <a:pt x="88777" y="142520"/>
                  </a:cubicBezTo>
                  <a:cubicBezTo>
                    <a:pt x="86595" y="137812"/>
                    <a:pt x="87170" y="131955"/>
                    <a:pt x="90616" y="127592"/>
                  </a:cubicBezTo>
                  <a:cubicBezTo>
                    <a:pt x="95554" y="121390"/>
                    <a:pt x="104625" y="120242"/>
                    <a:pt x="110942" y="125180"/>
                  </a:cubicBezTo>
                  <a:lnTo>
                    <a:pt x="205639" y="199901"/>
                  </a:lnTo>
                  <a:lnTo>
                    <a:pt x="193293" y="181508"/>
                  </a:lnTo>
                  <a:cubicBezTo>
                    <a:pt x="176398" y="162014"/>
                    <a:pt x="157105" y="144588"/>
                    <a:pt x="135860" y="129774"/>
                  </a:cubicBezTo>
                  <a:cubicBezTo>
                    <a:pt x="133679" y="128280"/>
                    <a:pt x="132071" y="126214"/>
                    <a:pt x="131037" y="123917"/>
                  </a:cubicBezTo>
                  <a:cubicBezTo>
                    <a:pt x="128970" y="119438"/>
                    <a:pt x="129315" y="114041"/>
                    <a:pt x="132301" y="109677"/>
                  </a:cubicBezTo>
                  <a:cubicBezTo>
                    <a:pt x="136894" y="103132"/>
                    <a:pt x="145851" y="101523"/>
                    <a:pt x="152398" y="106117"/>
                  </a:cubicBezTo>
                  <a:cubicBezTo>
                    <a:pt x="175595" y="122309"/>
                    <a:pt x="196667" y="141343"/>
                    <a:pt x="215127" y="162631"/>
                  </a:cubicBezTo>
                  <a:lnTo>
                    <a:pt x="229732" y="184370"/>
                  </a:lnTo>
                  <a:lnTo>
                    <a:pt x="241131" y="176153"/>
                  </a:lnTo>
                  <a:lnTo>
                    <a:pt x="155956" y="39857"/>
                  </a:lnTo>
                  <a:cubicBezTo>
                    <a:pt x="155611" y="39282"/>
                    <a:pt x="155268" y="38708"/>
                    <a:pt x="155038" y="38133"/>
                  </a:cubicBezTo>
                  <a:cubicBezTo>
                    <a:pt x="152052" y="31588"/>
                    <a:pt x="154349" y="23779"/>
                    <a:pt x="160549" y="19990"/>
                  </a:cubicBezTo>
                  <a:cubicBezTo>
                    <a:pt x="167326" y="15740"/>
                    <a:pt x="176168" y="17808"/>
                    <a:pt x="180416" y="24583"/>
                  </a:cubicBezTo>
                  <a:lnTo>
                    <a:pt x="233129" y="108934"/>
                  </a:lnTo>
                  <a:lnTo>
                    <a:pt x="203844" y="18955"/>
                  </a:lnTo>
                  <a:cubicBezTo>
                    <a:pt x="201433" y="11376"/>
                    <a:pt x="205566" y="3223"/>
                    <a:pt x="213146" y="6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FFD966"/>
                </a:solidFill>
                <a:latin typeface="Calibri"/>
                <a:ea typeface="Calibri"/>
                <a:cs typeface="Calibri"/>
                <a:sym typeface="Calibri"/>
              </a:endParaRPr>
            </a:p>
          </p:txBody>
        </p:sp>
        <p:sp>
          <p:nvSpPr>
            <p:cNvPr id="2476" name="Google Shape;2476;p21"/>
            <p:cNvSpPr/>
            <p:nvPr/>
          </p:nvSpPr>
          <p:spPr>
            <a:xfrm flipH="1">
              <a:off x="10957511" y="1595111"/>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017 Title and text right">
  <p:cSld name="CUSTOM_16">
    <p:spTree>
      <p:nvGrpSpPr>
        <p:cNvPr id="1" name="Shape 2477"/>
        <p:cNvGrpSpPr/>
        <p:nvPr/>
      </p:nvGrpSpPr>
      <p:grpSpPr>
        <a:xfrm>
          <a:off x="0" y="0"/>
          <a:ext cx="0" cy="0"/>
          <a:chOff x="0" y="0"/>
          <a:chExt cx="0" cy="0"/>
        </a:xfrm>
      </p:grpSpPr>
      <p:sp>
        <p:nvSpPr>
          <p:cNvPr id="2478" name="Google Shape;2478;p22"/>
          <p:cNvSpPr txBox="1">
            <a:spLocks noGrp="1"/>
          </p:cNvSpPr>
          <p:nvPr>
            <p:ph type="title"/>
          </p:nvPr>
        </p:nvSpPr>
        <p:spPr>
          <a:xfrm>
            <a:off x="5978200" y="974375"/>
            <a:ext cx="55815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479" name="Google Shape;2479;p22"/>
          <p:cNvSpPr txBox="1">
            <a:spLocks noGrp="1"/>
          </p:cNvSpPr>
          <p:nvPr>
            <p:ph type="body" idx="1"/>
          </p:nvPr>
        </p:nvSpPr>
        <p:spPr>
          <a:xfrm>
            <a:off x="5978300" y="2508425"/>
            <a:ext cx="5581500" cy="31068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grpSp>
        <p:nvGrpSpPr>
          <p:cNvPr id="2480" name="Google Shape;2480;p22"/>
          <p:cNvGrpSpPr/>
          <p:nvPr/>
        </p:nvGrpSpPr>
        <p:grpSpPr>
          <a:xfrm>
            <a:off x="-11734" y="2193681"/>
            <a:ext cx="1699587" cy="4705235"/>
            <a:chOff x="2092779" y="2646725"/>
            <a:chExt cx="1565718" cy="4334625"/>
          </a:xfrm>
        </p:grpSpPr>
        <p:sp>
          <p:nvSpPr>
            <p:cNvPr id="2481" name="Google Shape;2481;p22"/>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2" name="Google Shape;2482;p22"/>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3" name="Google Shape;2483;p22"/>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4" name="Google Shape;2484;p22"/>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5" name="Google Shape;2485;p22"/>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6" name="Google Shape;2486;p22"/>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7" name="Google Shape;2487;p22"/>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8" name="Google Shape;2488;p22"/>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9" name="Google Shape;2489;p22"/>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0" name="Google Shape;2490;p22"/>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1" name="Google Shape;2491;p22"/>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2" name="Google Shape;2492;p22"/>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3" name="Google Shape;2493;p22"/>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4" name="Google Shape;2494;p22"/>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5" name="Google Shape;2495;p22"/>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6" name="Google Shape;2496;p22"/>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497" name="Google Shape;2497;p22"/>
          <p:cNvGrpSpPr/>
          <p:nvPr/>
        </p:nvGrpSpPr>
        <p:grpSpPr>
          <a:xfrm>
            <a:off x="7891360" y="-25675"/>
            <a:ext cx="4317732" cy="1633420"/>
            <a:chOff x="6344932" y="-25675"/>
            <a:chExt cx="5864094" cy="2218416"/>
          </a:xfrm>
        </p:grpSpPr>
        <p:sp>
          <p:nvSpPr>
            <p:cNvPr id="2498" name="Google Shape;2498;p22"/>
            <p:cNvSpPr/>
            <p:nvPr/>
          </p:nvSpPr>
          <p:spPr>
            <a:xfrm flipH="1">
              <a:off x="6344932" y="-25675"/>
              <a:ext cx="5864094" cy="19766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9" name="Google Shape;2499;p22"/>
            <p:cNvSpPr/>
            <p:nvPr/>
          </p:nvSpPr>
          <p:spPr>
            <a:xfrm flipH="1">
              <a:off x="9790811" y="1499336"/>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0" name="Google Shape;2500;p22"/>
            <p:cNvSpPr/>
            <p:nvPr/>
          </p:nvSpPr>
          <p:spPr>
            <a:xfrm flipH="1">
              <a:off x="8910080" y="1273343"/>
              <a:ext cx="606489" cy="606889"/>
            </a:xfrm>
            <a:custGeom>
              <a:avLst/>
              <a:gdLst/>
              <a:ahLst/>
              <a:cxnLst/>
              <a:rect l="l" t="t" r="r" b="b"/>
              <a:pathLst>
                <a:path w="655664" h="656096" extrusionOk="0">
                  <a:moveTo>
                    <a:pt x="373434" y="55"/>
                  </a:moveTo>
                  <a:cubicBezTo>
                    <a:pt x="381358" y="858"/>
                    <a:pt x="387215" y="7863"/>
                    <a:pt x="386526" y="15787"/>
                  </a:cubicBezTo>
                  <a:lnTo>
                    <a:pt x="374924" y="139959"/>
                  </a:lnTo>
                  <a:lnTo>
                    <a:pt x="397122" y="145332"/>
                  </a:lnTo>
                  <a:lnTo>
                    <a:pt x="422012" y="70564"/>
                  </a:lnTo>
                  <a:cubicBezTo>
                    <a:pt x="424538" y="62985"/>
                    <a:pt x="432691" y="58851"/>
                    <a:pt x="440270" y="61378"/>
                  </a:cubicBezTo>
                  <a:cubicBezTo>
                    <a:pt x="447850" y="63904"/>
                    <a:pt x="451870" y="72057"/>
                    <a:pt x="449457" y="79636"/>
                  </a:cubicBezTo>
                  <a:lnTo>
                    <a:pt x="425315" y="152156"/>
                  </a:lnTo>
                  <a:lnTo>
                    <a:pt x="435422" y="154602"/>
                  </a:lnTo>
                  <a:lnTo>
                    <a:pt x="438274" y="156688"/>
                  </a:lnTo>
                  <a:lnTo>
                    <a:pt x="471850" y="74468"/>
                  </a:lnTo>
                  <a:cubicBezTo>
                    <a:pt x="474836" y="67118"/>
                    <a:pt x="483334" y="63559"/>
                    <a:pt x="490683" y="66545"/>
                  </a:cubicBezTo>
                  <a:cubicBezTo>
                    <a:pt x="498033" y="69531"/>
                    <a:pt x="501593" y="78028"/>
                    <a:pt x="498607" y="85378"/>
                  </a:cubicBezTo>
                  <a:lnTo>
                    <a:pt x="462308" y="174265"/>
                  </a:lnTo>
                  <a:lnTo>
                    <a:pt x="468127" y="178521"/>
                  </a:lnTo>
                  <a:lnTo>
                    <a:pt x="536849" y="70679"/>
                  </a:lnTo>
                  <a:cubicBezTo>
                    <a:pt x="538973" y="67292"/>
                    <a:pt x="542274" y="65110"/>
                    <a:pt x="545892" y="64321"/>
                  </a:cubicBezTo>
                  <a:cubicBezTo>
                    <a:pt x="549509" y="63531"/>
                    <a:pt x="553442" y="64134"/>
                    <a:pt x="556829" y="66316"/>
                  </a:cubicBezTo>
                  <a:cubicBezTo>
                    <a:pt x="563491" y="70564"/>
                    <a:pt x="565558" y="79523"/>
                    <a:pt x="561194" y="86298"/>
                  </a:cubicBezTo>
                  <a:lnTo>
                    <a:pt x="491523" y="195631"/>
                  </a:lnTo>
                  <a:lnTo>
                    <a:pt x="495277" y="198377"/>
                  </a:lnTo>
                  <a:lnTo>
                    <a:pt x="500718" y="207452"/>
                  </a:lnTo>
                  <a:lnTo>
                    <a:pt x="587146" y="120864"/>
                  </a:lnTo>
                  <a:cubicBezTo>
                    <a:pt x="592773" y="115236"/>
                    <a:pt x="601960" y="115236"/>
                    <a:pt x="607587" y="120864"/>
                  </a:cubicBezTo>
                  <a:cubicBezTo>
                    <a:pt x="613215" y="126605"/>
                    <a:pt x="613215" y="135677"/>
                    <a:pt x="607587" y="141304"/>
                  </a:cubicBezTo>
                  <a:lnTo>
                    <a:pt x="528801" y="220237"/>
                  </a:lnTo>
                  <a:lnTo>
                    <a:pt x="621484" y="183794"/>
                  </a:lnTo>
                  <a:cubicBezTo>
                    <a:pt x="628947" y="180923"/>
                    <a:pt x="637216" y="184598"/>
                    <a:pt x="640202" y="191948"/>
                  </a:cubicBezTo>
                  <a:cubicBezTo>
                    <a:pt x="643073" y="199413"/>
                    <a:pt x="639512" y="207795"/>
                    <a:pt x="632048" y="210666"/>
                  </a:cubicBezTo>
                  <a:lnTo>
                    <a:pt x="527332" y="251840"/>
                  </a:lnTo>
                  <a:lnTo>
                    <a:pt x="527696" y="252448"/>
                  </a:lnTo>
                  <a:lnTo>
                    <a:pt x="639857" y="241787"/>
                  </a:lnTo>
                  <a:cubicBezTo>
                    <a:pt x="647781" y="240982"/>
                    <a:pt x="654901" y="246840"/>
                    <a:pt x="655591" y="254764"/>
                  </a:cubicBezTo>
                  <a:cubicBezTo>
                    <a:pt x="656394" y="262688"/>
                    <a:pt x="650538" y="269693"/>
                    <a:pt x="642614" y="270496"/>
                  </a:cubicBezTo>
                  <a:lnTo>
                    <a:pt x="537056" y="280530"/>
                  </a:lnTo>
                  <a:lnTo>
                    <a:pt x="539944" y="295225"/>
                  </a:lnTo>
                  <a:lnTo>
                    <a:pt x="612183" y="299435"/>
                  </a:lnTo>
                  <a:cubicBezTo>
                    <a:pt x="620105" y="299895"/>
                    <a:pt x="626192" y="306785"/>
                    <a:pt x="625733" y="314709"/>
                  </a:cubicBezTo>
                  <a:cubicBezTo>
                    <a:pt x="625273" y="322631"/>
                    <a:pt x="618383" y="328718"/>
                    <a:pt x="610459" y="328259"/>
                  </a:cubicBezTo>
                  <a:lnTo>
                    <a:pt x="542257" y="324284"/>
                  </a:lnTo>
                  <a:lnTo>
                    <a:pt x="541040" y="331567"/>
                  </a:lnTo>
                  <a:lnTo>
                    <a:pt x="635838" y="349388"/>
                  </a:lnTo>
                  <a:cubicBezTo>
                    <a:pt x="643647" y="350882"/>
                    <a:pt x="648815" y="358460"/>
                    <a:pt x="647322" y="366269"/>
                  </a:cubicBezTo>
                  <a:cubicBezTo>
                    <a:pt x="645829" y="374078"/>
                    <a:pt x="638250" y="379246"/>
                    <a:pt x="630441" y="377754"/>
                  </a:cubicBezTo>
                  <a:lnTo>
                    <a:pt x="536282" y="360053"/>
                  </a:lnTo>
                  <a:lnTo>
                    <a:pt x="536124" y="361003"/>
                  </a:lnTo>
                  <a:lnTo>
                    <a:pt x="646060" y="412435"/>
                  </a:lnTo>
                  <a:cubicBezTo>
                    <a:pt x="653294" y="415765"/>
                    <a:pt x="656395" y="424378"/>
                    <a:pt x="653065" y="431613"/>
                  </a:cubicBezTo>
                  <a:cubicBezTo>
                    <a:pt x="649734" y="438847"/>
                    <a:pt x="641122" y="441948"/>
                    <a:pt x="633887" y="438618"/>
                  </a:cubicBezTo>
                  <a:lnTo>
                    <a:pt x="593554" y="419748"/>
                  </a:lnTo>
                  <a:lnTo>
                    <a:pt x="593694" y="420933"/>
                  </a:lnTo>
                  <a:cubicBezTo>
                    <a:pt x="591512" y="428627"/>
                    <a:pt x="583588" y="433105"/>
                    <a:pt x="575893" y="430924"/>
                  </a:cubicBezTo>
                  <a:lnTo>
                    <a:pt x="544506" y="422128"/>
                  </a:lnTo>
                  <a:lnTo>
                    <a:pt x="618154" y="469740"/>
                  </a:lnTo>
                  <a:cubicBezTo>
                    <a:pt x="624929" y="474103"/>
                    <a:pt x="626766" y="483060"/>
                    <a:pt x="622402" y="489721"/>
                  </a:cubicBezTo>
                  <a:cubicBezTo>
                    <a:pt x="618039" y="496382"/>
                    <a:pt x="609081" y="498334"/>
                    <a:pt x="602420" y="493970"/>
                  </a:cubicBezTo>
                  <a:lnTo>
                    <a:pt x="505016" y="431001"/>
                  </a:lnTo>
                  <a:lnTo>
                    <a:pt x="498807" y="439942"/>
                  </a:lnTo>
                  <a:lnTo>
                    <a:pt x="516522" y="454236"/>
                  </a:lnTo>
                  <a:cubicBezTo>
                    <a:pt x="543738" y="475940"/>
                    <a:pt x="571874" y="498334"/>
                    <a:pt x="593923" y="520038"/>
                  </a:cubicBezTo>
                  <a:cubicBezTo>
                    <a:pt x="600008" y="525665"/>
                    <a:pt x="599664" y="534737"/>
                    <a:pt x="594038" y="540479"/>
                  </a:cubicBezTo>
                  <a:cubicBezTo>
                    <a:pt x="588410" y="546105"/>
                    <a:pt x="579224" y="546220"/>
                    <a:pt x="573596" y="540594"/>
                  </a:cubicBezTo>
                  <a:cubicBezTo>
                    <a:pt x="552695" y="519923"/>
                    <a:pt x="525135" y="497989"/>
                    <a:pt x="498492" y="476745"/>
                  </a:cubicBezTo>
                  <a:lnTo>
                    <a:pt x="491040" y="470746"/>
                  </a:lnTo>
                  <a:lnTo>
                    <a:pt x="544657" y="537608"/>
                  </a:lnTo>
                  <a:cubicBezTo>
                    <a:pt x="549710" y="543808"/>
                    <a:pt x="548676" y="552880"/>
                    <a:pt x="542476" y="557933"/>
                  </a:cubicBezTo>
                  <a:cubicBezTo>
                    <a:pt x="536274" y="562871"/>
                    <a:pt x="527317" y="561838"/>
                    <a:pt x="522149" y="555751"/>
                  </a:cubicBezTo>
                  <a:lnTo>
                    <a:pt x="492259" y="518504"/>
                  </a:lnTo>
                  <a:lnTo>
                    <a:pt x="524905" y="603180"/>
                  </a:lnTo>
                  <a:cubicBezTo>
                    <a:pt x="527775" y="610644"/>
                    <a:pt x="524101" y="619028"/>
                    <a:pt x="516637" y="621899"/>
                  </a:cubicBezTo>
                  <a:cubicBezTo>
                    <a:pt x="510894" y="624081"/>
                    <a:pt x="504579" y="622472"/>
                    <a:pt x="500675" y="618224"/>
                  </a:cubicBezTo>
                  <a:cubicBezTo>
                    <a:pt x="499526" y="616961"/>
                    <a:pt x="498492" y="615353"/>
                    <a:pt x="497919" y="613630"/>
                  </a:cubicBezTo>
                  <a:lnTo>
                    <a:pt x="447777" y="483638"/>
                  </a:lnTo>
                  <a:lnTo>
                    <a:pt x="445179" y="485196"/>
                  </a:lnTo>
                  <a:lnTo>
                    <a:pt x="443141" y="616845"/>
                  </a:lnTo>
                  <a:cubicBezTo>
                    <a:pt x="443026" y="624884"/>
                    <a:pt x="436481" y="631200"/>
                    <a:pt x="428442" y="631085"/>
                  </a:cubicBezTo>
                  <a:cubicBezTo>
                    <a:pt x="424308" y="630970"/>
                    <a:pt x="420518" y="629248"/>
                    <a:pt x="417991" y="626377"/>
                  </a:cubicBezTo>
                  <a:cubicBezTo>
                    <a:pt x="415580" y="623735"/>
                    <a:pt x="414202" y="620291"/>
                    <a:pt x="414202" y="616386"/>
                  </a:cubicBezTo>
                  <a:lnTo>
                    <a:pt x="415207" y="551449"/>
                  </a:lnTo>
                  <a:lnTo>
                    <a:pt x="404441" y="549206"/>
                  </a:lnTo>
                  <a:lnTo>
                    <a:pt x="404330" y="549039"/>
                  </a:lnTo>
                  <a:lnTo>
                    <a:pt x="401756" y="573668"/>
                  </a:lnTo>
                  <a:cubicBezTo>
                    <a:pt x="398024" y="598543"/>
                    <a:pt x="393100" y="622874"/>
                    <a:pt x="386756" y="645555"/>
                  </a:cubicBezTo>
                  <a:cubicBezTo>
                    <a:pt x="384574" y="653248"/>
                    <a:pt x="376650" y="657727"/>
                    <a:pt x="368956" y="655544"/>
                  </a:cubicBezTo>
                  <a:cubicBezTo>
                    <a:pt x="361261" y="653363"/>
                    <a:pt x="356783" y="645440"/>
                    <a:pt x="358965" y="637746"/>
                  </a:cubicBezTo>
                  <a:cubicBezTo>
                    <a:pt x="368209" y="604730"/>
                    <a:pt x="374439" y="566575"/>
                    <a:pt x="378200" y="527817"/>
                  </a:cubicBezTo>
                  <a:lnTo>
                    <a:pt x="379030" y="506500"/>
                  </a:lnTo>
                  <a:lnTo>
                    <a:pt x="354159" y="510163"/>
                  </a:lnTo>
                  <a:lnTo>
                    <a:pt x="339672" y="608461"/>
                  </a:lnTo>
                  <a:cubicBezTo>
                    <a:pt x="338525" y="616385"/>
                    <a:pt x="331175" y="621782"/>
                    <a:pt x="323251" y="620635"/>
                  </a:cubicBezTo>
                  <a:cubicBezTo>
                    <a:pt x="319920" y="620060"/>
                    <a:pt x="316935" y="618452"/>
                    <a:pt x="314752" y="616040"/>
                  </a:cubicBezTo>
                  <a:cubicBezTo>
                    <a:pt x="311883" y="612940"/>
                    <a:pt x="310504" y="608691"/>
                    <a:pt x="311078" y="604212"/>
                  </a:cubicBezTo>
                  <a:lnTo>
                    <a:pt x="325092" y="509116"/>
                  </a:lnTo>
                  <a:lnTo>
                    <a:pt x="322466" y="513445"/>
                  </a:lnTo>
                  <a:lnTo>
                    <a:pt x="311193" y="547139"/>
                  </a:lnTo>
                  <a:cubicBezTo>
                    <a:pt x="309930" y="550928"/>
                    <a:pt x="307260" y="553856"/>
                    <a:pt x="303958" y="555522"/>
                  </a:cubicBezTo>
                  <a:lnTo>
                    <a:pt x="296619" y="556057"/>
                  </a:lnTo>
                  <a:lnTo>
                    <a:pt x="295416" y="558039"/>
                  </a:lnTo>
                  <a:lnTo>
                    <a:pt x="289948" y="572632"/>
                  </a:lnTo>
                  <a:cubicBezTo>
                    <a:pt x="287192" y="580096"/>
                    <a:pt x="278809" y="583886"/>
                    <a:pt x="271344" y="581131"/>
                  </a:cubicBezTo>
                  <a:cubicBezTo>
                    <a:pt x="269162" y="580326"/>
                    <a:pt x="267210" y="578948"/>
                    <a:pt x="265718" y="577340"/>
                  </a:cubicBezTo>
                  <a:cubicBezTo>
                    <a:pt x="262157" y="573436"/>
                    <a:pt x="260895" y="567809"/>
                    <a:pt x="262847" y="562526"/>
                  </a:cubicBezTo>
                  <a:lnTo>
                    <a:pt x="267034" y="551351"/>
                  </a:lnTo>
                  <a:lnTo>
                    <a:pt x="266866" y="549665"/>
                  </a:lnTo>
                  <a:lnTo>
                    <a:pt x="268962" y="546207"/>
                  </a:lnTo>
                  <a:lnTo>
                    <a:pt x="279691" y="517572"/>
                  </a:lnTo>
                  <a:lnTo>
                    <a:pt x="220242" y="569877"/>
                  </a:lnTo>
                  <a:cubicBezTo>
                    <a:pt x="214155" y="573551"/>
                    <a:pt x="206462" y="572289"/>
                    <a:pt x="201867" y="567351"/>
                  </a:cubicBezTo>
                  <a:cubicBezTo>
                    <a:pt x="201294" y="566661"/>
                    <a:pt x="200720" y="565972"/>
                    <a:pt x="200260" y="565169"/>
                  </a:cubicBezTo>
                  <a:cubicBezTo>
                    <a:pt x="196011" y="558392"/>
                    <a:pt x="198193" y="549436"/>
                    <a:pt x="204968" y="545302"/>
                  </a:cubicBezTo>
                  <a:cubicBezTo>
                    <a:pt x="224893" y="532957"/>
                    <a:pt x="242606" y="517339"/>
                    <a:pt x="257377" y="499295"/>
                  </a:cubicBezTo>
                  <a:lnTo>
                    <a:pt x="265886" y="484468"/>
                  </a:lnTo>
                  <a:lnTo>
                    <a:pt x="243487" y="468087"/>
                  </a:lnTo>
                  <a:lnTo>
                    <a:pt x="175570" y="560459"/>
                  </a:lnTo>
                  <a:cubicBezTo>
                    <a:pt x="170862" y="566890"/>
                    <a:pt x="161789" y="568269"/>
                    <a:pt x="155359" y="563560"/>
                  </a:cubicBezTo>
                  <a:cubicBezTo>
                    <a:pt x="154554" y="562986"/>
                    <a:pt x="153866" y="562297"/>
                    <a:pt x="153177" y="561608"/>
                  </a:cubicBezTo>
                  <a:cubicBezTo>
                    <a:pt x="148584" y="556669"/>
                    <a:pt x="148124" y="548976"/>
                    <a:pt x="152258" y="543349"/>
                  </a:cubicBezTo>
                  <a:lnTo>
                    <a:pt x="220145" y="451016"/>
                  </a:lnTo>
                  <a:lnTo>
                    <a:pt x="219208" y="450330"/>
                  </a:lnTo>
                  <a:lnTo>
                    <a:pt x="213710" y="441160"/>
                  </a:lnTo>
                  <a:lnTo>
                    <a:pt x="123893" y="521416"/>
                  </a:lnTo>
                  <a:cubicBezTo>
                    <a:pt x="117806" y="526928"/>
                    <a:pt x="108735" y="526468"/>
                    <a:pt x="103452" y="520612"/>
                  </a:cubicBezTo>
                  <a:cubicBezTo>
                    <a:pt x="98054" y="514525"/>
                    <a:pt x="98514" y="505453"/>
                    <a:pt x="104486" y="500056"/>
                  </a:cubicBezTo>
                  <a:lnTo>
                    <a:pt x="184006" y="428965"/>
                  </a:lnTo>
                  <a:lnTo>
                    <a:pt x="130210" y="465950"/>
                  </a:lnTo>
                  <a:cubicBezTo>
                    <a:pt x="124352" y="471002"/>
                    <a:pt x="115509" y="470428"/>
                    <a:pt x="110228" y="464686"/>
                  </a:cubicBezTo>
                  <a:cubicBezTo>
                    <a:pt x="110113" y="464571"/>
                    <a:pt x="109998" y="464457"/>
                    <a:pt x="109883" y="464342"/>
                  </a:cubicBezTo>
                  <a:cubicBezTo>
                    <a:pt x="104715" y="458255"/>
                    <a:pt x="105405" y="449183"/>
                    <a:pt x="111375" y="444016"/>
                  </a:cubicBezTo>
                  <a:lnTo>
                    <a:pt x="154694" y="414217"/>
                  </a:lnTo>
                  <a:lnTo>
                    <a:pt x="56598" y="460322"/>
                  </a:lnTo>
                  <a:cubicBezTo>
                    <a:pt x="50742" y="463078"/>
                    <a:pt x="43966" y="461584"/>
                    <a:pt x="39832" y="456991"/>
                  </a:cubicBezTo>
                  <a:cubicBezTo>
                    <a:pt x="38913" y="455957"/>
                    <a:pt x="38110" y="454694"/>
                    <a:pt x="37420" y="453431"/>
                  </a:cubicBezTo>
                  <a:cubicBezTo>
                    <a:pt x="33975" y="446197"/>
                    <a:pt x="37191" y="437584"/>
                    <a:pt x="44310" y="434253"/>
                  </a:cubicBezTo>
                  <a:lnTo>
                    <a:pt x="110886" y="402963"/>
                  </a:lnTo>
                  <a:lnTo>
                    <a:pt x="106783" y="399114"/>
                  </a:lnTo>
                  <a:cubicBezTo>
                    <a:pt x="103452" y="391879"/>
                    <a:pt x="106668" y="383267"/>
                    <a:pt x="114017" y="379936"/>
                  </a:cubicBezTo>
                  <a:lnTo>
                    <a:pt x="176675" y="356853"/>
                  </a:lnTo>
                  <a:lnTo>
                    <a:pt x="175241" y="347122"/>
                  </a:lnTo>
                  <a:lnTo>
                    <a:pt x="163627" y="351800"/>
                  </a:lnTo>
                  <a:cubicBezTo>
                    <a:pt x="139740" y="362595"/>
                    <a:pt x="115051" y="373734"/>
                    <a:pt x="86685" y="382806"/>
                  </a:cubicBezTo>
                  <a:cubicBezTo>
                    <a:pt x="81058" y="384644"/>
                    <a:pt x="75317" y="382806"/>
                    <a:pt x="71527" y="378787"/>
                  </a:cubicBezTo>
                  <a:cubicBezTo>
                    <a:pt x="70149" y="377294"/>
                    <a:pt x="69115" y="375456"/>
                    <a:pt x="68427" y="373389"/>
                  </a:cubicBezTo>
                  <a:cubicBezTo>
                    <a:pt x="66014" y="365810"/>
                    <a:pt x="70149" y="357657"/>
                    <a:pt x="77843" y="355246"/>
                  </a:cubicBezTo>
                  <a:cubicBezTo>
                    <a:pt x="104715" y="346632"/>
                    <a:pt x="127567" y="336411"/>
                    <a:pt x="151684" y="325502"/>
                  </a:cubicBezTo>
                  <a:lnTo>
                    <a:pt x="161878" y="320942"/>
                  </a:lnTo>
                  <a:lnTo>
                    <a:pt x="16176" y="338020"/>
                  </a:lnTo>
                  <a:cubicBezTo>
                    <a:pt x="11238" y="338594"/>
                    <a:pt x="6759" y="336642"/>
                    <a:pt x="3773" y="333426"/>
                  </a:cubicBezTo>
                  <a:cubicBezTo>
                    <a:pt x="1821" y="331245"/>
                    <a:pt x="443" y="328488"/>
                    <a:pt x="98" y="325388"/>
                  </a:cubicBezTo>
                  <a:cubicBezTo>
                    <a:pt x="-820" y="317465"/>
                    <a:pt x="4806" y="310230"/>
                    <a:pt x="12730" y="309311"/>
                  </a:cubicBezTo>
                  <a:lnTo>
                    <a:pt x="83428" y="301024"/>
                  </a:lnTo>
                  <a:lnTo>
                    <a:pt x="83025" y="300798"/>
                  </a:lnTo>
                  <a:cubicBezTo>
                    <a:pt x="80743" y="297884"/>
                    <a:pt x="79566" y="294094"/>
                    <a:pt x="80025" y="290132"/>
                  </a:cubicBezTo>
                  <a:cubicBezTo>
                    <a:pt x="80943" y="282208"/>
                    <a:pt x="88178" y="276582"/>
                    <a:pt x="96102" y="277500"/>
                  </a:cubicBezTo>
                  <a:lnTo>
                    <a:pt x="177567" y="287175"/>
                  </a:lnTo>
                  <a:lnTo>
                    <a:pt x="180570" y="274770"/>
                  </a:lnTo>
                  <a:lnTo>
                    <a:pt x="62685" y="231452"/>
                  </a:lnTo>
                  <a:cubicBezTo>
                    <a:pt x="60388" y="230648"/>
                    <a:pt x="58436" y="229385"/>
                    <a:pt x="56944" y="227662"/>
                  </a:cubicBezTo>
                  <a:cubicBezTo>
                    <a:pt x="53383" y="223758"/>
                    <a:pt x="52121" y="218130"/>
                    <a:pt x="54073" y="212962"/>
                  </a:cubicBezTo>
                  <a:cubicBezTo>
                    <a:pt x="56829" y="205498"/>
                    <a:pt x="65097" y="201594"/>
                    <a:pt x="72561" y="204350"/>
                  </a:cubicBezTo>
                  <a:lnTo>
                    <a:pt x="186047" y="246052"/>
                  </a:lnTo>
                  <a:lnTo>
                    <a:pt x="168594" y="232383"/>
                  </a:lnTo>
                  <a:cubicBezTo>
                    <a:pt x="146488" y="219105"/>
                    <a:pt x="122745" y="208541"/>
                    <a:pt x="97940" y="201019"/>
                  </a:cubicBezTo>
                  <a:cubicBezTo>
                    <a:pt x="95299" y="200215"/>
                    <a:pt x="93117" y="198836"/>
                    <a:pt x="91394" y="196884"/>
                  </a:cubicBezTo>
                  <a:cubicBezTo>
                    <a:pt x="88064" y="193210"/>
                    <a:pt x="86685" y="188042"/>
                    <a:pt x="88179" y="182989"/>
                  </a:cubicBezTo>
                  <a:cubicBezTo>
                    <a:pt x="90476" y="175410"/>
                    <a:pt x="98513" y="171046"/>
                    <a:pt x="106208" y="173343"/>
                  </a:cubicBezTo>
                  <a:cubicBezTo>
                    <a:pt x="133252" y="181496"/>
                    <a:pt x="159205" y="193037"/>
                    <a:pt x="183378" y="207550"/>
                  </a:cubicBezTo>
                  <a:lnTo>
                    <a:pt x="203959" y="223657"/>
                  </a:lnTo>
                  <a:lnTo>
                    <a:pt x="212254" y="212315"/>
                  </a:lnTo>
                  <a:lnTo>
                    <a:pt x="89097" y="109264"/>
                  </a:lnTo>
                  <a:cubicBezTo>
                    <a:pt x="88522" y="108804"/>
                    <a:pt x="87948" y="108345"/>
                    <a:pt x="87604" y="107885"/>
                  </a:cubicBezTo>
                  <a:cubicBezTo>
                    <a:pt x="82781" y="102603"/>
                    <a:pt x="82552" y="94450"/>
                    <a:pt x="87260" y="88937"/>
                  </a:cubicBezTo>
                  <a:cubicBezTo>
                    <a:pt x="92428" y="82852"/>
                    <a:pt x="101499" y="82047"/>
                    <a:pt x="107585" y="87100"/>
                  </a:cubicBezTo>
                  <a:lnTo>
                    <a:pt x="183566" y="150677"/>
                  </a:lnTo>
                  <a:lnTo>
                    <a:pt x="127913" y="74468"/>
                  </a:lnTo>
                  <a:cubicBezTo>
                    <a:pt x="123205" y="68038"/>
                    <a:pt x="124582" y="58966"/>
                    <a:pt x="131127" y="54258"/>
                  </a:cubicBezTo>
                  <a:cubicBezTo>
                    <a:pt x="137559" y="49549"/>
                    <a:pt x="146516" y="50927"/>
                    <a:pt x="151339" y="57472"/>
                  </a:cubicBezTo>
                  <a:lnTo>
                    <a:pt x="228311" y="162886"/>
                  </a:lnTo>
                  <a:lnTo>
                    <a:pt x="206805" y="50123"/>
                  </a:lnTo>
                  <a:cubicBezTo>
                    <a:pt x="205313" y="42314"/>
                    <a:pt x="210481" y="34735"/>
                    <a:pt x="218290" y="33242"/>
                  </a:cubicBezTo>
                  <a:cubicBezTo>
                    <a:pt x="226099" y="31750"/>
                    <a:pt x="233677" y="36801"/>
                    <a:pt x="235171" y="44725"/>
                  </a:cubicBezTo>
                  <a:lnTo>
                    <a:pt x="259002" y="169689"/>
                  </a:lnTo>
                  <a:lnTo>
                    <a:pt x="268667" y="163895"/>
                  </a:lnTo>
                  <a:lnTo>
                    <a:pt x="268042" y="144863"/>
                  </a:lnTo>
                  <a:cubicBezTo>
                    <a:pt x="263707" y="110498"/>
                    <a:pt x="256185" y="76535"/>
                    <a:pt x="245505" y="43233"/>
                  </a:cubicBezTo>
                  <a:cubicBezTo>
                    <a:pt x="243093" y="35653"/>
                    <a:pt x="247227" y="27499"/>
                    <a:pt x="254807" y="25088"/>
                  </a:cubicBezTo>
                  <a:cubicBezTo>
                    <a:pt x="262386" y="22676"/>
                    <a:pt x="270540" y="26810"/>
                    <a:pt x="272951" y="34389"/>
                  </a:cubicBezTo>
                  <a:lnTo>
                    <a:pt x="296003" y="138527"/>
                  </a:lnTo>
                  <a:lnTo>
                    <a:pt x="310504" y="22446"/>
                  </a:lnTo>
                  <a:cubicBezTo>
                    <a:pt x="311538" y="14522"/>
                    <a:pt x="318772" y="8896"/>
                    <a:pt x="326582" y="9929"/>
                  </a:cubicBezTo>
                  <a:cubicBezTo>
                    <a:pt x="334505" y="10963"/>
                    <a:pt x="340132" y="18083"/>
                    <a:pt x="339099" y="26007"/>
                  </a:cubicBezTo>
                  <a:lnTo>
                    <a:pt x="324379" y="143839"/>
                  </a:lnTo>
                  <a:lnTo>
                    <a:pt x="345786" y="140686"/>
                  </a:lnTo>
                  <a:lnTo>
                    <a:pt x="357702" y="13145"/>
                  </a:lnTo>
                  <a:cubicBezTo>
                    <a:pt x="358391" y="5221"/>
                    <a:pt x="365511" y="-635"/>
                    <a:pt x="373434" y="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1" name="Google Shape;2501;p22"/>
            <p:cNvSpPr/>
            <p:nvPr/>
          </p:nvSpPr>
          <p:spPr>
            <a:xfrm flipH="1">
              <a:off x="8029465" y="960728"/>
              <a:ext cx="606379" cy="634364"/>
            </a:xfrm>
            <a:custGeom>
              <a:avLst/>
              <a:gdLst/>
              <a:ahLst/>
              <a:cxnLst/>
              <a:rect l="l" t="t" r="r" b="b"/>
              <a:pathLst>
                <a:path w="655545" h="685799" extrusionOk="0">
                  <a:moveTo>
                    <a:pt x="316306" y="5"/>
                  </a:moveTo>
                  <a:cubicBezTo>
                    <a:pt x="324230" y="120"/>
                    <a:pt x="330546" y="6665"/>
                    <a:pt x="330431" y="14704"/>
                  </a:cubicBezTo>
                  <a:lnTo>
                    <a:pt x="327822" y="146079"/>
                  </a:lnTo>
                  <a:lnTo>
                    <a:pt x="379351" y="42609"/>
                  </a:lnTo>
                  <a:cubicBezTo>
                    <a:pt x="382911" y="35489"/>
                    <a:pt x="391525" y="32504"/>
                    <a:pt x="398760" y="36063"/>
                  </a:cubicBezTo>
                  <a:cubicBezTo>
                    <a:pt x="405879" y="39624"/>
                    <a:pt x="408864" y="48236"/>
                    <a:pt x="405305" y="55471"/>
                  </a:cubicBezTo>
                  <a:lnTo>
                    <a:pt x="349043" y="168444"/>
                  </a:lnTo>
                  <a:lnTo>
                    <a:pt x="360517" y="169360"/>
                  </a:lnTo>
                  <a:lnTo>
                    <a:pt x="370725" y="154977"/>
                  </a:lnTo>
                  <a:cubicBezTo>
                    <a:pt x="388080" y="125005"/>
                    <a:pt x="402664" y="93424"/>
                    <a:pt x="414378" y="60409"/>
                  </a:cubicBezTo>
                  <a:cubicBezTo>
                    <a:pt x="417019" y="52944"/>
                    <a:pt x="425287" y="48925"/>
                    <a:pt x="432866" y="51567"/>
                  </a:cubicBezTo>
                  <a:cubicBezTo>
                    <a:pt x="440446" y="54208"/>
                    <a:pt x="444350" y="62477"/>
                    <a:pt x="441710" y="70055"/>
                  </a:cubicBezTo>
                  <a:lnTo>
                    <a:pt x="397228" y="166423"/>
                  </a:lnTo>
                  <a:lnTo>
                    <a:pt x="478572" y="83377"/>
                  </a:lnTo>
                  <a:cubicBezTo>
                    <a:pt x="484198" y="77634"/>
                    <a:pt x="493271" y="77634"/>
                    <a:pt x="499012" y="83147"/>
                  </a:cubicBezTo>
                  <a:cubicBezTo>
                    <a:pt x="504640" y="88774"/>
                    <a:pt x="504869" y="97846"/>
                    <a:pt x="499242" y="103588"/>
                  </a:cubicBezTo>
                  <a:lnTo>
                    <a:pt x="417027" y="187525"/>
                  </a:lnTo>
                  <a:lnTo>
                    <a:pt x="434727" y="195301"/>
                  </a:lnTo>
                  <a:lnTo>
                    <a:pt x="436700" y="196911"/>
                  </a:lnTo>
                  <a:lnTo>
                    <a:pt x="521750" y="104506"/>
                  </a:lnTo>
                  <a:cubicBezTo>
                    <a:pt x="524448" y="101578"/>
                    <a:pt x="528094" y="100027"/>
                    <a:pt x="531798" y="99884"/>
                  </a:cubicBezTo>
                  <a:cubicBezTo>
                    <a:pt x="535501" y="99740"/>
                    <a:pt x="539262" y="101003"/>
                    <a:pt x="542191" y="103702"/>
                  </a:cubicBezTo>
                  <a:cubicBezTo>
                    <a:pt x="548048" y="109100"/>
                    <a:pt x="548393" y="118171"/>
                    <a:pt x="542995" y="124143"/>
                  </a:cubicBezTo>
                  <a:lnTo>
                    <a:pt x="459158" y="215231"/>
                  </a:lnTo>
                  <a:lnTo>
                    <a:pt x="465966" y="220785"/>
                  </a:lnTo>
                  <a:lnTo>
                    <a:pt x="474695" y="232633"/>
                  </a:lnTo>
                  <a:lnTo>
                    <a:pt x="538288" y="189256"/>
                  </a:lnTo>
                  <a:cubicBezTo>
                    <a:pt x="544833" y="184778"/>
                    <a:pt x="553905" y="186500"/>
                    <a:pt x="558384" y="193046"/>
                  </a:cubicBezTo>
                  <a:cubicBezTo>
                    <a:pt x="562863" y="199706"/>
                    <a:pt x="561139" y="208663"/>
                    <a:pt x="554594" y="213142"/>
                  </a:cubicBezTo>
                  <a:lnTo>
                    <a:pt x="491862" y="255934"/>
                  </a:lnTo>
                  <a:lnTo>
                    <a:pt x="497982" y="264241"/>
                  </a:lnTo>
                  <a:lnTo>
                    <a:pt x="498964" y="267544"/>
                  </a:lnTo>
                  <a:lnTo>
                    <a:pt x="575494" y="222444"/>
                  </a:lnTo>
                  <a:cubicBezTo>
                    <a:pt x="582384" y="218425"/>
                    <a:pt x="591226" y="220722"/>
                    <a:pt x="595246" y="227612"/>
                  </a:cubicBezTo>
                  <a:cubicBezTo>
                    <a:pt x="599265" y="234502"/>
                    <a:pt x="596968" y="243345"/>
                    <a:pt x="590078" y="247364"/>
                  </a:cubicBezTo>
                  <a:lnTo>
                    <a:pt x="507440" y="296064"/>
                  </a:lnTo>
                  <a:lnTo>
                    <a:pt x="509500" y="302997"/>
                  </a:lnTo>
                  <a:lnTo>
                    <a:pt x="629582" y="258734"/>
                  </a:lnTo>
                  <a:cubicBezTo>
                    <a:pt x="637048" y="255978"/>
                    <a:pt x="645315" y="259767"/>
                    <a:pt x="648072" y="267231"/>
                  </a:cubicBezTo>
                  <a:cubicBezTo>
                    <a:pt x="650828" y="274696"/>
                    <a:pt x="647037" y="282964"/>
                    <a:pt x="639573" y="285721"/>
                  </a:cubicBezTo>
                  <a:lnTo>
                    <a:pt x="517715" y="330638"/>
                  </a:lnTo>
                  <a:lnTo>
                    <a:pt x="519109" y="335329"/>
                  </a:lnTo>
                  <a:lnTo>
                    <a:pt x="517956" y="345730"/>
                  </a:lnTo>
                  <a:lnTo>
                    <a:pt x="639114" y="329129"/>
                  </a:lnTo>
                  <a:cubicBezTo>
                    <a:pt x="647038" y="328095"/>
                    <a:pt x="654273" y="333607"/>
                    <a:pt x="655421" y="341531"/>
                  </a:cubicBezTo>
                  <a:cubicBezTo>
                    <a:pt x="656455" y="349455"/>
                    <a:pt x="650942" y="356690"/>
                    <a:pt x="643018" y="357838"/>
                  </a:cubicBezTo>
                  <a:lnTo>
                    <a:pt x="533021" y="372909"/>
                  </a:lnTo>
                  <a:lnTo>
                    <a:pt x="628319" y="399867"/>
                  </a:lnTo>
                  <a:cubicBezTo>
                    <a:pt x="636013" y="402048"/>
                    <a:pt x="640376" y="409972"/>
                    <a:pt x="638310" y="417667"/>
                  </a:cubicBezTo>
                  <a:cubicBezTo>
                    <a:pt x="636128" y="425361"/>
                    <a:pt x="628204" y="429839"/>
                    <a:pt x="620511" y="427658"/>
                  </a:cubicBezTo>
                  <a:lnTo>
                    <a:pt x="512268" y="397038"/>
                  </a:lnTo>
                  <a:lnTo>
                    <a:pt x="512168" y="397932"/>
                  </a:lnTo>
                  <a:lnTo>
                    <a:pt x="607764" y="457287"/>
                  </a:lnTo>
                  <a:cubicBezTo>
                    <a:pt x="614540" y="461536"/>
                    <a:pt x="616606" y="470378"/>
                    <a:pt x="612358" y="477154"/>
                  </a:cubicBezTo>
                  <a:cubicBezTo>
                    <a:pt x="608109" y="483929"/>
                    <a:pt x="599266" y="485996"/>
                    <a:pt x="592491" y="481748"/>
                  </a:cubicBezTo>
                  <a:lnTo>
                    <a:pt x="502629" y="425953"/>
                  </a:lnTo>
                  <a:lnTo>
                    <a:pt x="496091" y="439264"/>
                  </a:lnTo>
                  <a:lnTo>
                    <a:pt x="551033" y="486340"/>
                  </a:lnTo>
                  <a:cubicBezTo>
                    <a:pt x="557120" y="491508"/>
                    <a:pt x="557809" y="500695"/>
                    <a:pt x="552641" y="506667"/>
                  </a:cubicBezTo>
                  <a:cubicBezTo>
                    <a:pt x="547473" y="512752"/>
                    <a:pt x="538287" y="513442"/>
                    <a:pt x="532315" y="508274"/>
                  </a:cubicBezTo>
                  <a:lnTo>
                    <a:pt x="480418" y="463808"/>
                  </a:lnTo>
                  <a:lnTo>
                    <a:pt x="475006" y="468898"/>
                  </a:lnTo>
                  <a:lnTo>
                    <a:pt x="539665" y="540429"/>
                  </a:lnTo>
                  <a:cubicBezTo>
                    <a:pt x="544948" y="546401"/>
                    <a:pt x="544488" y="555473"/>
                    <a:pt x="538631" y="560870"/>
                  </a:cubicBezTo>
                  <a:cubicBezTo>
                    <a:pt x="532660" y="566268"/>
                    <a:pt x="523587" y="565808"/>
                    <a:pt x="518191" y="559837"/>
                  </a:cubicBezTo>
                  <a:lnTo>
                    <a:pt x="453917" y="488732"/>
                  </a:lnTo>
                  <a:lnTo>
                    <a:pt x="453207" y="489399"/>
                  </a:lnTo>
                  <a:lnTo>
                    <a:pt x="509577" y="596815"/>
                  </a:lnTo>
                  <a:cubicBezTo>
                    <a:pt x="513251" y="603820"/>
                    <a:pt x="510496" y="612662"/>
                    <a:pt x="503491" y="616337"/>
                  </a:cubicBezTo>
                  <a:cubicBezTo>
                    <a:pt x="496485" y="620011"/>
                    <a:pt x="487643" y="617255"/>
                    <a:pt x="483969" y="610250"/>
                  </a:cubicBezTo>
                  <a:lnTo>
                    <a:pt x="463178" y="570632"/>
                  </a:lnTo>
                  <a:lnTo>
                    <a:pt x="462494" y="571780"/>
                  </a:lnTo>
                  <a:cubicBezTo>
                    <a:pt x="456179" y="576603"/>
                    <a:pt x="447106" y="575340"/>
                    <a:pt x="442283" y="568908"/>
                  </a:cubicBezTo>
                  <a:lnTo>
                    <a:pt x="422871" y="543237"/>
                  </a:lnTo>
                  <a:lnTo>
                    <a:pt x="452618" y="625638"/>
                  </a:lnTo>
                  <a:cubicBezTo>
                    <a:pt x="455375" y="633102"/>
                    <a:pt x="451471" y="641370"/>
                    <a:pt x="443891" y="644126"/>
                  </a:cubicBezTo>
                  <a:cubicBezTo>
                    <a:pt x="436427" y="646882"/>
                    <a:pt x="428158" y="642978"/>
                    <a:pt x="425402" y="635399"/>
                  </a:cubicBezTo>
                  <a:lnTo>
                    <a:pt x="387482" y="530359"/>
                  </a:lnTo>
                  <a:lnTo>
                    <a:pt x="376381" y="532637"/>
                  </a:lnTo>
                  <a:lnTo>
                    <a:pt x="381076" y="551798"/>
                  </a:lnTo>
                  <a:cubicBezTo>
                    <a:pt x="389573" y="585560"/>
                    <a:pt x="398416" y="620471"/>
                    <a:pt x="402780" y="651017"/>
                  </a:cubicBezTo>
                  <a:cubicBezTo>
                    <a:pt x="404157" y="659170"/>
                    <a:pt x="398416" y="666290"/>
                    <a:pt x="390492" y="667324"/>
                  </a:cubicBezTo>
                  <a:cubicBezTo>
                    <a:pt x="382568" y="668472"/>
                    <a:pt x="375218" y="662959"/>
                    <a:pt x="374186" y="655037"/>
                  </a:cubicBezTo>
                  <a:cubicBezTo>
                    <a:pt x="370051" y="625982"/>
                    <a:pt x="361438" y="591875"/>
                    <a:pt x="353055" y="558803"/>
                  </a:cubicBezTo>
                  <a:lnTo>
                    <a:pt x="350901" y="550088"/>
                  </a:lnTo>
                  <a:lnTo>
                    <a:pt x="353054" y="635284"/>
                  </a:lnTo>
                  <a:cubicBezTo>
                    <a:pt x="353284" y="643322"/>
                    <a:pt x="346968" y="649869"/>
                    <a:pt x="338929" y="650098"/>
                  </a:cubicBezTo>
                  <a:cubicBezTo>
                    <a:pt x="331005" y="650328"/>
                    <a:pt x="324460" y="644011"/>
                    <a:pt x="324115" y="635972"/>
                  </a:cubicBezTo>
                  <a:lnTo>
                    <a:pt x="322890" y="588021"/>
                  </a:lnTo>
                  <a:lnTo>
                    <a:pt x="297589" y="675362"/>
                  </a:lnTo>
                  <a:cubicBezTo>
                    <a:pt x="295407" y="683056"/>
                    <a:pt x="287368" y="687421"/>
                    <a:pt x="279674" y="685238"/>
                  </a:cubicBezTo>
                  <a:cubicBezTo>
                    <a:pt x="273702" y="683401"/>
                    <a:pt x="269683" y="678348"/>
                    <a:pt x="269223" y="672606"/>
                  </a:cubicBezTo>
                  <a:cubicBezTo>
                    <a:pt x="269108" y="670884"/>
                    <a:pt x="269223" y="669046"/>
                    <a:pt x="269683" y="667324"/>
                  </a:cubicBezTo>
                  <a:lnTo>
                    <a:pt x="307559" y="536778"/>
                  </a:lnTo>
                  <a:lnTo>
                    <a:pt x="303271" y="535853"/>
                  </a:lnTo>
                  <a:lnTo>
                    <a:pt x="224092" y="636662"/>
                  </a:lnTo>
                  <a:cubicBezTo>
                    <a:pt x="219154" y="642978"/>
                    <a:pt x="210083" y="644011"/>
                    <a:pt x="203766" y="639073"/>
                  </a:cubicBezTo>
                  <a:cubicBezTo>
                    <a:pt x="200551" y="636547"/>
                    <a:pt x="198713" y="632872"/>
                    <a:pt x="198369" y="628967"/>
                  </a:cubicBezTo>
                  <a:cubicBezTo>
                    <a:pt x="198025" y="625408"/>
                    <a:pt x="199058" y="621733"/>
                    <a:pt x="201354" y="618748"/>
                  </a:cubicBezTo>
                  <a:lnTo>
                    <a:pt x="241508" y="567624"/>
                  </a:lnTo>
                  <a:lnTo>
                    <a:pt x="234428" y="559376"/>
                  </a:lnTo>
                  <a:lnTo>
                    <a:pt x="234434" y="559289"/>
                  </a:lnTo>
                  <a:lnTo>
                    <a:pt x="217533" y="577272"/>
                  </a:lnTo>
                  <a:cubicBezTo>
                    <a:pt x="199504" y="594811"/>
                    <a:pt x="180857" y="611197"/>
                    <a:pt x="162081" y="625408"/>
                  </a:cubicBezTo>
                  <a:cubicBezTo>
                    <a:pt x="155765" y="630231"/>
                    <a:pt x="146692" y="628969"/>
                    <a:pt x="141869" y="622652"/>
                  </a:cubicBezTo>
                  <a:cubicBezTo>
                    <a:pt x="137046" y="616336"/>
                    <a:pt x="138310" y="607265"/>
                    <a:pt x="144625" y="602441"/>
                  </a:cubicBezTo>
                  <a:cubicBezTo>
                    <a:pt x="171957" y="581770"/>
                    <a:pt x="200006" y="555185"/>
                    <a:pt x="226475" y="526619"/>
                  </a:cubicBezTo>
                  <a:lnTo>
                    <a:pt x="240066" y="510150"/>
                  </a:lnTo>
                  <a:lnTo>
                    <a:pt x="217994" y="497957"/>
                  </a:lnTo>
                  <a:lnTo>
                    <a:pt x="147036" y="567300"/>
                  </a:lnTo>
                  <a:cubicBezTo>
                    <a:pt x="141294" y="572927"/>
                    <a:pt x="132222" y="572812"/>
                    <a:pt x="126595" y="567071"/>
                  </a:cubicBezTo>
                  <a:cubicBezTo>
                    <a:pt x="124183" y="564545"/>
                    <a:pt x="122806" y="561444"/>
                    <a:pt x="122576" y="558228"/>
                  </a:cubicBezTo>
                  <a:cubicBezTo>
                    <a:pt x="122231" y="554094"/>
                    <a:pt x="123609" y="549729"/>
                    <a:pt x="126825" y="546630"/>
                  </a:cubicBezTo>
                  <a:lnTo>
                    <a:pt x="195308" y="479705"/>
                  </a:lnTo>
                  <a:lnTo>
                    <a:pt x="190052" y="481775"/>
                  </a:lnTo>
                  <a:lnTo>
                    <a:pt x="161277" y="501384"/>
                  </a:lnTo>
                  <a:cubicBezTo>
                    <a:pt x="158004" y="503623"/>
                    <a:pt x="154099" y="504312"/>
                    <a:pt x="150453" y="503623"/>
                  </a:cubicBezTo>
                  <a:lnTo>
                    <a:pt x="144469" y="499733"/>
                  </a:lnTo>
                  <a:lnTo>
                    <a:pt x="140894" y="501142"/>
                  </a:lnTo>
                  <a:lnTo>
                    <a:pt x="129007" y="508620"/>
                  </a:lnTo>
                  <a:cubicBezTo>
                    <a:pt x="122232" y="512869"/>
                    <a:pt x="113274" y="510802"/>
                    <a:pt x="109141" y="504140"/>
                  </a:cubicBezTo>
                  <a:cubicBezTo>
                    <a:pt x="107763" y="502188"/>
                    <a:pt x="107074" y="500006"/>
                    <a:pt x="106959" y="497825"/>
                  </a:cubicBezTo>
                  <a:cubicBezTo>
                    <a:pt x="106499" y="492542"/>
                    <a:pt x="108911" y="487259"/>
                    <a:pt x="113619" y="484274"/>
                  </a:cubicBezTo>
                  <a:lnTo>
                    <a:pt x="123761" y="477894"/>
                  </a:lnTo>
                  <a:lnTo>
                    <a:pt x="124643" y="476465"/>
                  </a:lnTo>
                  <a:lnTo>
                    <a:pt x="128368" y="474996"/>
                  </a:lnTo>
                  <a:lnTo>
                    <a:pt x="153952" y="458901"/>
                  </a:lnTo>
                  <a:lnTo>
                    <a:pt x="75263" y="464406"/>
                  </a:lnTo>
                  <a:cubicBezTo>
                    <a:pt x="68143" y="463488"/>
                    <a:pt x="62860" y="457975"/>
                    <a:pt x="62171" y="451200"/>
                  </a:cubicBezTo>
                  <a:cubicBezTo>
                    <a:pt x="62056" y="450281"/>
                    <a:pt x="62056" y="449477"/>
                    <a:pt x="62171" y="448559"/>
                  </a:cubicBezTo>
                  <a:cubicBezTo>
                    <a:pt x="62975" y="440635"/>
                    <a:pt x="69980" y="434778"/>
                    <a:pt x="77904" y="435582"/>
                  </a:cubicBezTo>
                  <a:cubicBezTo>
                    <a:pt x="101216" y="437821"/>
                    <a:pt x="124786" y="436099"/>
                    <a:pt x="147481" y="430687"/>
                  </a:cubicBezTo>
                  <a:lnTo>
                    <a:pt x="163286" y="424046"/>
                  </a:lnTo>
                  <a:lnTo>
                    <a:pt x="155315" y="397241"/>
                  </a:lnTo>
                  <a:lnTo>
                    <a:pt x="45405" y="429611"/>
                  </a:lnTo>
                  <a:cubicBezTo>
                    <a:pt x="37710" y="431908"/>
                    <a:pt x="29787" y="427543"/>
                    <a:pt x="27491" y="419849"/>
                  </a:cubicBezTo>
                  <a:cubicBezTo>
                    <a:pt x="27146" y="419046"/>
                    <a:pt x="26916" y="418012"/>
                    <a:pt x="26916" y="417094"/>
                  </a:cubicBezTo>
                  <a:cubicBezTo>
                    <a:pt x="26342" y="410432"/>
                    <a:pt x="30476" y="403887"/>
                    <a:pt x="37252" y="401935"/>
                  </a:cubicBezTo>
                  <a:lnTo>
                    <a:pt x="147090" y="369586"/>
                  </a:lnTo>
                  <a:lnTo>
                    <a:pt x="146806" y="368631"/>
                  </a:lnTo>
                  <a:lnTo>
                    <a:pt x="147990" y="357953"/>
                  </a:lnTo>
                  <a:lnTo>
                    <a:pt x="27606" y="367483"/>
                  </a:lnTo>
                  <a:cubicBezTo>
                    <a:pt x="19682" y="368058"/>
                    <a:pt x="12792" y="362316"/>
                    <a:pt x="12103" y="354392"/>
                  </a:cubicBezTo>
                  <a:cubicBezTo>
                    <a:pt x="12103" y="354392"/>
                    <a:pt x="12103" y="354277"/>
                    <a:pt x="12103" y="354277"/>
                  </a:cubicBezTo>
                  <a:cubicBezTo>
                    <a:pt x="11528" y="346354"/>
                    <a:pt x="17386" y="339348"/>
                    <a:pt x="25424" y="338775"/>
                  </a:cubicBezTo>
                  <a:lnTo>
                    <a:pt x="132315" y="330302"/>
                  </a:lnTo>
                  <a:lnTo>
                    <a:pt x="66651" y="327175"/>
                  </a:lnTo>
                  <a:cubicBezTo>
                    <a:pt x="58842" y="327635"/>
                    <a:pt x="52067" y="321778"/>
                    <a:pt x="51377" y="313970"/>
                  </a:cubicBezTo>
                  <a:cubicBezTo>
                    <a:pt x="51377" y="313855"/>
                    <a:pt x="51377" y="313625"/>
                    <a:pt x="51377" y="313510"/>
                  </a:cubicBezTo>
                  <a:cubicBezTo>
                    <a:pt x="50918" y="305586"/>
                    <a:pt x="57005" y="298696"/>
                    <a:pt x="64929" y="298237"/>
                  </a:cubicBezTo>
                  <a:lnTo>
                    <a:pt x="117642" y="300769"/>
                  </a:lnTo>
                  <a:lnTo>
                    <a:pt x="11415" y="278025"/>
                  </a:lnTo>
                  <a:cubicBezTo>
                    <a:pt x="4983" y="276762"/>
                    <a:pt x="504" y="271365"/>
                    <a:pt x="45" y="265278"/>
                  </a:cubicBezTo>
                  <a:cubicBezTo>
                    <a:pt x="-70" y="263900"/>
                    <a:pt x="45" y="262408"/>
                    <a:pt x="275" y="260914"/>
                  </a:cubicBezTo>
                  <a:cubicBezTo>
                    <a:pt x="1997" y="253105"/>
                    <a:pt x="9576" y="248167"/>
                    <a:pt x="17385" y="249776"/>
                  </a:cubicBezTo>
                  <a:lnTo>
                    <a:pt x="89266" y="265166"/>
                  </a:lnTo>
                  <a:lnTo>
                    <a:pt x="88355" y="259881"/>
                  </a:lnTo>
                  <a:cubicBezTo>
                    <a:pt x="90192" y="252072"/>
                    <a:pt x="97886" y="247249"/>
                    <a:pt x="105695" y="248971"/>
                  </a:cubicBezTo>
                  <a:lnTo>
                    <a:pt x="169545" y="268533"/>
                  </a:lnTo>
                  <a:lnTo>
                    <a:pt x="174397" y="259742"/>
                  </a:lnTo>
                  <a:lnTo>
                    <a:pt x="162310" y="256436"/>
                  </a:lnTo>
                  <a:cubicBezTo>
                    <a:pt x="136815" y="250579"/>
                    <a:pt x="110403" y="244493"/>
                    <a:pt x="82269" y="234502"/>
                  </a:cubicBezTo>
                  <a:cubicBezTo>
                    <a:pt x="76756" y="232550"/>
                    <a:pt x="73081" y="227612"/>
                    <a:pt x="72622" y="222215"/>
                  </a:cubicBezTo>
                  <a:cubicBezTo>
                    <a:pt x="72393" y="220263"/>
                    <a:pt x="72737" y="218080"/>
                    <a:pt x="73426" y="216128"/>
                  </a:cubicBezTo>
                  <a:cubicBezTo>
                    <a:pt x="76067" y="208663"/>
                    <a:pt x="84336" y="204644"/>
                    <a:pt x="91915" y="207401"/>
                  </a:cubicBezTo>
                  <a:cubicBezTo>
                    <a:pt x="118442" y="216817"/>
                    <a:pt x="142902" y="222444"/>
                    <a:pt x="168740" y="228415"/>
                  </a:cubicBezTo>
                  <a:lnTo>
                    <a:pt x="179970" y="231028"/>
                  </a:lnTo>
                  <a:lnTo>
                    <a:pt x="53099" y="156068"/>
                  </a:lnTo>
                  <a:cubicBezTo>
                    <a:pt x="48966" y="153657"/>
                    <a:pt x="46554" y="149408"/>
                    <a:pt x="46095" y="144930"/>
                  </a:cubicBezTo>
                  <a:cubicBezTo>
                    <a:pt x="45865" y="142059"/>
                    <a:pt x="46439" y="138958"/>
                    <a:pt x="48046" y="136316"/>
                  </a:cubicBezTo>
                  <a:cubicBezTo>
                    <a:pt x="52067" y="129426"/>
                    <a:pt x="61023" y="127130"/>
                    <a:pt x="67799" y="131263"/>
                  </a:cubicBezTo>
                  <a:lnTo>
                    <a:pt x="129180" y="167530"/>
                  </a:lnTo>
                  <a:lnTo>
                    <a:pt x="128978" y="167064"/>
                  </a:lnTo>
                  <a:cubicBezTo>
                    <a:pt x="128921" y="163360"/>
                    <a:pt x="130270" y="159628"/>
                    <a:pt x="133026" y="156757"/>
                  </a:cubicBezTo>
                  <a:cubicBezTo>
                    <a:pt x="138539" y="151016"/>
                    <a:pt x="147725" y="150901"/>
                    <a:pt x="153468" y="156413"/>
                  </a:cubicBezTo>
                  <a:lnTo>
                    <a:pt x="212571" y="213505"/>
                  </a:lnTo>
                  <a:lnTo>
                    <a:pt x="222365" y="205541"/>
                  </a:lnTo>
                  <a:lnTo>
                    <a:pt x="154845" y="99683"/>
                  </a:lnTo>
                  <a:cubicBezTo>
                    <a:pt x="153467" y="97501"/>
                    <a:pt x="152664" y="95319"/>
                    <a:pt x="152549" y="93138"/>
                  </a:cubicBezTo>
                  <a:cubicBezTo>
                    <a:pt x="152089" y="87970"/>
                    <a:pt x="154501" y="82687"/>
                    <a:pt x="159209" y="79701"/>
                  </a:cubicBezTo>
                  <a:cubicBezTo>
                    <a:pt x="165984" y="75452"/>
                    <a:pt x="174827" y="77404"/>
                    <a:pt x="179191" y="84066"/>
                  </a:cubicBezTo>
                  <a:lnTo>
                    <a:pt x="244393" y="186290"/>
                  </a:lnTo>
                  <a:lnTo>
                    <a:pt x="238647" y="164308"/>
                  </a:lnTo>
                  <a:cubicBezTo>
                    <a:pt x="229087" y="140336"/>
                    <a:pt x="216570" y="117540"/>
                    <a:pt x="201354" y="96583"/>
                  </a:cubicBezTo>
                  <a:cubicBezTo>
                    <a:pt x="199631" y="94401"/>
                    <a:pt x="198713" y="91989"/>
                    <a:pt x="198483" y="89463"/>
                  </a:cubicBezTo>
                  <a:cubicBezTo>
                    <a:pt x="198023" y="84525"/>
                    <a:pt x="200090" y="79587"/>
                    <a:pt x="204454" y="76487"/>
                  </a:cubicBezTo>
                  <a:cubicBezTo>
                    <a:pt x="210885" y="71779"/>
                    <a:pt x="219957" y="73271"/>
                    <a:pt x="224665" y="79702"/>
                  </a:cubicBezTo>
                  <a:cubicBezTo>
                    <a:pt x="241260" y="102612"/>
                    <a:pt x="254925" y="127503"/>
                    <a:pt x="265375" y="153672"/>
                  </a:cubicBezTo>
                  <a:lnTo>
                    <a:pt x="272018" y="178991"/>
                  </a:lnTo>
                  <a:lnTo>
                    <a:pt x="285234" y="175063"/>
                  </a:lnTo>
                  <a:lnTo>
                    <a:pt x="249585" y="18264"/>
                  </a:lnTo>
                  <a:cubicBezTo>
                    <a:pt x="249585" y="17574"/>
                    <a:pt x="249471" y="17001"/>
                    <a:pt x="249356" y="16312"/>
                  </a:cubicBezTo>
                  <a:cubicBezTo>
                    <a:pt x="248667" y="9192"/>
                    <a:pt x="253376" y="2532"/>
                    <a:pt x="260496" y="923"/>
                  </a:cubicBezTo>
                  <a:cubicBezTo>
                    <a:pt x="268303" y="-799"/>
                    <a:pt x="275998" y="4024"/>
                    <a:pt x="277835" y="11833"/>
                  </a:cubicBezTo>
                  <a:lnTo>
                    <a:pt x="299725" y="108115"/>
                  </a:lnTo>
                  <a:lnTo>
                    <a:pt x="301607" y="14130"/>
                  </a:lnTo>
                  <a:cubicBezTo>
                    <a:pt x="301722" y="6206"/>
                    <a:pt x="308382" y="-225"/>
                    <a:pt x="316306" y="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2" name="Google Shape;2502;p22"/>
            <p:cNvSpPr/>
            <p:nvPr/>
          </p:nvSpPr>
          <p:spPr>
            <a:xfrm flipH="1">
              <a:off x="7227294" y="518739"/>
              <a:ext cx="605190" cy="610489"/>
            </a:xfrm>
            <a:custGeom>
              <a:avLst/>
              <a:gdLst/>
              <a:ahLst/>
              <a:cxnLst/>
              <a:rect l="l" t="t" r="r" b="b"/>
              <a:pathLst>
                <a:path w="654260" h="659988" extrusionOk="0">
                  <a:moveTo>
                    <a:pt x="213146" y="697"/>
                  </a:moveTo>
                  <a:cubicBezTo>
                    <a:pt x="220725" y="-1715"/>
                    <a:pt x="228764" y="2304"/>
                    <a:pt x="231405" y="9998"/>
                  </a:cubicBezTo>
                  <a:lnTo>
                    <a:pt x="271840" y="134088"/>
                  </a:lnTo>
                  <a:lnTo>
                    <a:pt x="286411" y="20104"/>
                  </a:lnTo>
                  <a:cubicBezTo>
                    <a:pt x="287445" y="12180"/>
                    <a:pt x="294680" y="6554"/>
                    <a:pt x="302604" y="7587"/>
                  </a:cubicBezTo>
                  <a:cubicBezTo>
                    <a:pt x="310528" y="8621"/>
                    <a:pt x="316154" y="15856"/>
                    <a:pt x="315121" y="23780"/>
                  </a:cubicBezTo>
                  <a:lnTo>
                    <a:pt x="299441" y="146437"/>
                  </a:lnTo>
                  <a:lnTo>
                    <a:pt x="303086" y="145217"/>
                  </a:lnTo>
                  <a:lnTo>
                    <a:pt x="310835" y="144264"/>
                  </a:lnTo>
                  <a:lnTo>
                    <a:pt x="315237" y="129114"/>
                  </a:lnTo>
                  <a:cubicBezTo>
                    <a:pt x="321782" y="95093"/>
                    <a:pt x="325170" y="60470"/>
                    <a:pt x="325341" y="25502"/>
                  </a:cubicBezTo>
                  <a:cubicBezTo>
                    <a:pt x="325341" y="17579"/>
                    <a:pt x="331888" y="11032"/>
                    <a:pt x="339926" y="11147"/>
                  </a:cubicBezTo>
                  <a:cubicBezTo>
                    <a:pt x="347965" y="11147"/>
                    <a:pt x="354281" y="17694"/>
                    <a:pt x="354281" y="25731"/>
                  </a:cubicBezTo>
                  <a:lnTo>
                    <a:pt x="343834" y="131932"/>
                  </a:lnTo>
                  <a:lnTo>
                    <a:pt x="393670" y="26191"/>
                  </a:lnTo>
                  <a:cubicBezTo>
                    <a:pt x="397116" y="18956"/>
                    <a:pt x="405728" y="15855"/>
                    <a:pt x="412848" y="19301"/>
                  </a:cubicBezTo>
                  <a:cubicBezTo>
                    <a:pt x="419968" y="22745"/>
                    <a:pt x="423183" y="31358"/>
                    <a:pt x="419738" y="38478"/>
                  </a:cubicBezTo>
                  <a:lnTo>
                    <a:pt x="370296" y="143384"/>
                  </a:lnTo>
                  <a:lnTo>
                    <a:pt x="379966" y="144216"/>
                  </a:lnTo>
                  <a:lnTo>
                    <a:pt x="391033" y="147660"/>
                  </a:lnTo>
                  <a:lnTo>
                    <a:pt x="441213" y="31818"/>
                  </a:lnTo>
                  <a:cubicBezTo>
                    <a:pt x="442821" y="28143"/>
                    <a:pt x="445749" y="25473"/>
                    <a:pt x="449180" y="24123"/>
                  </a:cubicBezTo>
                  <a:cubicBezTo>
                    <a:pt x="452611" y="22774"/>
                    <a:pt x="456544" y="22745"/>
                    <a:pt x="460161" y="24353"/>
                  </a:cubicBezTo>
                  <a:cubicBezTo>
                    <a:pt x="467510" y="27569"/>
                    <a:pt x="470841" y="35951"/>
                    <a:pt x="467625" y="43301"/>
                  </a:cubicBezTo>
                  <a:lnTo>
                    <a:pt x="418670" y="156313"/>
                  </a:lnTo>
                  <a:lnTo>
                    <a:pt x="439067" y="167891"/>
                  </a:lnTo>
                  <a:lnTo>
                    <a:pt x="484622" y="106347"/>
                  </a:lnTo>
                  <a:cubicBezTo>
                    <a:pt x="486976" y="103132"/>
                    <a:pt x="490421" y="101180"/>
                    <a:pt x="494081" y="100634"/>
                  </a:cubicBezTo>
                  <a:cubicBezTo>
                    <a:pt x="497742" y="100089"/>
                    <a:pt x="501617" y="100950"/>
                    <a:pt x="504833" y="103361"/>
                  </a:cubicBezTo>
                  <a:cubicBezTo>
                    <a:pt x="511264" y="108185"/>
                    <a:pt x="512528" y="117143"/>
                    <a:pt x="507818" y="123573"/>
                  </a:cubicBezTo>
                  <a:lnTo>
                    <a:pt x="462780" y="184419"/>
                  </a:lnTo>
                  <a:lnTo>
                    <a:pt x="473036" y="193668"/>
                  </a:lnTo>
                  <a:lnTo>
                    <a:pt x="530786" y="125526"/>
                  </a:lnTo>
                  <a:cubicBezTo>
                    <a:pt x="535954" y="119439"/>
                    <a:pt x="545025" y="118750"/>
                    <a:pt x="551112" y="123803"/>
                  </a:cubicBezTo>
                  <a:cubicBezTo>
                    <a:pt x="557198" y="128970"/>
                    <a:pt x="557887" y="138042"/>
                    <a:pt x="552835" y="144129"/>
                  </a:cubicBezTo>
                  <a:lnTo>
                    <a:pt x="491993" y="215919"/>
                  </a:lnTo>
                  <a:lnTo>
                    <a:pt x="496120" y="222280"/>
                  </a:lnTo>
                  <a:lnTo>
                    <a:pt x="593717" y="142062"/>
                  </a:lnTo>
                  <a:cubicBezTo>
                    <a:pt x="596818" y="139536"/>
                    <a:pt x="600636" y="138502"/>
                    <a:pt x="604310" y="138861"/>
                  </a:cubicBezTo>
                  <a:cubicBezTo>
                    <a:pt x="607985" y="139220"/>
                    <a:pt x="611516" y="140971"/>
                    <a:pt x="614043" y="144014"/>
                  </a:cubicBezTo>
                  <a:cubicBezTo>
                    <a:pt x="619096" y="150101"/>
                    <a:pt x="618291" y="159288"/>
                    <a:pt x="612091" y="164341"/>
                  </a:cubicBezTo>
                  <a:lnTo>
                    <a:pt x="511936" y="246661"/>
                  </a:lnTo>
                  <a:lnTo>
                    <a:pt x="514480" y="250582"/>
                  </a:lnTo>
                  <a:lnTo>
                    <a:pt x="516859" y="261016"/>
                  </a:lnTo>
                  <a:lnTo>
                    <a:pt x="625987" y="205453"/>
                  </a:lnTo>
                  <a:cubicBezTo>
                    <a:pt x="633107" y="201892"/>
                    <a:pt x="641834" y="204648"/>
                    <a:pt x="645395" y="211768"/>
                  </a:cubicBezTo>
                  <a:cubicBezTo>
                    <a:pt x="648954" y="218889"/>
                    <a:pt x="646198" y="227616"/>
                    <a:pt x="639078" y="231177"/>
                  </a:cubicBezTo>
                  <a:lnTo>
                    <a:pt x="539557" y="281848"/>
                  </a:lnTo>
                  <a:lnTo>
                    <a:pt x="638962" y="275962"/>
                  </a:lnTo>
                  <a:cubicBezTo>
                    <a:pt x="646886" y="275503"/>
                    <a:pt x="653661" y="281589"/>
                    <a:pt x="654236" y="289513"/>
                  </a:cubicBezTo>
                  <a:cubicBezTo>
                    <a:pt x="654696" y="297437"/>
                    <a:pt x="648610" y="304327"/>
                    <a:pt x="640686" y="304787"/>
                  </a:cubicBezTo>
                  <a:lnTo>
                    <a:pt x="528355" y="311438"/>
                  </a:lnTo>
                  <a:lnTo>
                    <a:pt x="528515" y="312140"/>
                  </a:lnTo>
                  <a:lnTo>
                    <a:pt x="638504" y="336825"/>
                  </a:lnTo>
                  <a:cubicBezTo>
                    <a:pt x="646313" y="338549"/>
                    <a:pt x="651136" y="346243"/>
                    <a:pt x="649414" y="354051"/>
                  </a:cubicBezTo>
                  <a:cubicBezTo>
                    <a:pt x="647691" y="361860"/>
                    <a:pt x="639881" y="366683"/>
                    <a:pt x="632188" y="364961"/>
                  </a:cubicBezTo>
                  <a:lnTo>
                    <a:pt x="528654" y="341724"/>
                  </a:lnTo>
                  <a:lnTo>
                    <a:pt x="526860" y="356383"/>
                  </a:lnTo>
                  <a:lnTo>
                    <a:pt x="594406" y="382876"/>
                  </a:lnTo>
                  <a:cubicBezTo>
                    <a:pt x="601756" y="385746"/>
                    <a:pt x="605430" y="394129"/>
                    <a:pt x="602560" y="401594"/>
                  </a:cubicBezTo>
                  <a:cubicBezTo>
                    <a:pt x="599689" y="409058"/>
                    <a:pt x="591305" y="412732"/>
                    <a:pt x="583841" y="409747"/>
                  </a:cubicBezTo>
                  <a:lnTo>
                    <a:pt x="520074" y="384737"/>
                  </a:lnTo>
                  <a:lnTo>
                    <a:pt x="516598" y="391398"/>
                  </a:lnTo>
                  <a:lnTo>
                    <a:pt x="601412" y="437883"/>
                  </a:lnTo>
                  <a:cubicBezTo>
                    <a:pt x="608416" y="441672"/>
                    <a:pt x="610943" y="450516"/>
                    <a:pt x="607154" y="457520"/>
                  </a:cubicBezTo>
                  <a:cubicBezTo>
                    <a:pt x="603364" y="464525"/>
                    <a:pt x="594522" y="467052"/>
                    <a:pt x="587517" y="463262"/>
                  </a:cubicBezTo>
                  <a:lnTo>
                    <a:pt x="503210" y="417055"/>
                  </a:lnTo>
                  <a:lnTo>
                    <a:pt x="502851" y="417742"/>
                  </a:lnTo>
                  <a:lnTo>
                    <a:pt x="591650" y="500927"/>
                  </a:lnTo>
                  <a:cubicBezTo>
                    <a:pt x="597392" y="506325"/>
                    <a:pt x="597737" y="515511"/>
                    <a:pt x="592339" y="521369"/>
                  </a:cubicBezTo>
                  <a:cubicBezTo>
                    <a:pt x="586941" y="527226"/>
                    <a:pt x="577755" y="527454"/>
                    <a:pt x="571898" y="522058"/>
                  </a:cubicBezTo>
                  <a:lnTo>
                    <a:pt x="539086" y="491320"/>
                  </a:lnTo>
                  <a:lnTo>
                    <a:pt x="538824" y="492659"/>
                  </a:lnTo>
                  <a:cubicBezTo>
                    <a:pt x="534346" y="499321"/>
                    <a:pt x="525389" y="501043"/>
                    <a:pt x="518729" y="496679"/>
                  </a:cubicBezTo>
                  <a:lnTo>
                    <a:pt x="492056" y="478830"/>
                  </a:lnTo>
                  <a:lnTo>
                    <a:pt x="547094" y="546748"/>
                  </a:lnTo>
                  <a:cubicBezTo>
                    <a:pt x="552146" y="552950"/>
                    <a:pt x="551114" y="562022"/>
                    <a:pt x="544912" y="567074"/>
                  </a:cubicBezTo>
                  <a:cubicBezTo>
                    <a:pt x="538711" y="572127"/>
                    <a:pt x="529638" y="571093"/>
                    <a:pt x="524585" y="564893"/>
                  </a:cubicBezTo>
                  <a:lnTo>
                    <a:pt x="454220" y="478061"/>
                  </a:lnTo>
                  <a:lnTo>
                    <a:pt x="444833" y="483666"/>
                  </a:lnTo>
                  <a:lnTo>
                    <a:pt x="455224" y="500583"/>
                  </a:lnTo>
                  <a:cubicBezTo>
                    <a:pt x="474402" y="529638"/>
                    <a:pt x="494154" y="559724"/>
                    <a:pt x="508278" y="587171"/>
                  </a:cubicBezTo>
                  <a:cubicBezTo>
                    <a:pt x="512297" y="594405"/>
                    <a:pt x="509196" y="603019"/>
                    <a:pt x="502076" y="606693"/>
                  </a:cubicBezTo>
                  <a:cubicBezTo>
                    <a:pt x="494957" y="610368"/>
                    <a:pt x="486230" y="607612"/>
                    <a:pt x="482555" y="600492"/>
                  </a:cubicBezTo>
                  <a:cubicBezTo>
                    <a:pt x="469119" y="574424"/>
                    <a:pt x="449712" y="545025"/>
                    <a:pt x="430992" y="516546"/>
                  </a:cubicBezTo>
                  <a:lnTo>
                    <a:pt x="426859" y="510199"/>
                  </a:lnTo>
                  <a:lnTo>
                    <a:pt x="456372" y="588549"/>
                  </a:lnTo>
                  <a:cubicBezTo>
                    <a:pt x="459243" y="596014"/>
                    <a:pt x="455454" y="604396"/>
                    <a:pt x="447989" y="607152"/>
                  </a:cubicBezTo>
                  <a:cubicBezTo>
                    <a:pt x="440525" y="609909"/>
                    <a:pt x="432371" y="606119"/>
                    <a:pt x="429385" y="598770"/>
                  </a:cubicBezTo>
                  <a:lnTo>
                    <a:pt x="412005" y="552684"/>
                  </a:lnTo>
                  <a:lnTo>
                    <a:pt x="416868" y="644820"/>
                  </a:lnTo>
                  <a:cubicBezTo>
                    <a:pt x="417327" y="652744"/>
                    <a:pt x="411127" y="659634"/>
                    <a:pt x="403203" y="659978"/>
                  </a:cubicBezTo>
                  <a:cubicBezTo>
                    <a:pt x="397230" y="660208"/>
                    <a:pt x="391718" y="656648"/>
                    <a:pt x="389421" y="651365"/>
                  </a:cubicBezTo>
                  <a:cubicBezTo>
                    <a:pt x="388733" y="649758"/>
                    <a:pt x="388274" y="648035"/>
                    <a:pt x="388159" y="646197"/>
                  </a:cubicBezTo>
                  <a:lnTo>
                    <a:pt x="380988" y="510397"/>
                  </a:lnTo>
                  <a:lnTo>
                    <a:pt x="376784" y="510917"/>
                  </a:lnTo>
                  <a:lnTo>
                    <a:pt x="335103" y="632188"/>
                  </a:lnTo>
                  <a:cubicBezTo>
                    <a:pt x="332462" y="639767"/>
                    <a:pt x="324308" y="643787"/>
                    <a:pt x="316729" y="641146"/>
                  </a:cubicBezTo>
                  <a:cubicBezTo>
                    <a:pt x="312710" y="639882"/>
                    <a:pt x="309839" y="637012"/>
                    <a:pt x="308232" y="633451"/>
                  </a:cubicBezTo>
                  <a:cubicBezTo>
                    <a:pt x="306739" y="630236"/>
                    <a:pt x="306508" y="626447"/>
                    <a:pt x="307772" y="622771"/>
                  </a:cubicBezTo>
                  <a:lnTo>
                    <a:pt x="328883" y="561349"/>
                  </a:lnTo>
                  <a:lnTo>
                    <a:pt x="319371" y="555935"/>
                  </a:lnTo>
                  <a:lnTo>
                    <a:pt x="319338" y="555808"/>
                  </a:lnTo>
                  <a:lnTo>
                    <a:pt x="309243" y="578416"/>
                  </a:lnTo>
                  <a:cubicBezTo>
                    <a:pt x="297968" y="600894"/>
                    <a:pt x="285723" y="622483"/>
                    <a:pt x="272632" y="642063"/>
                  </a:cubicBezTo>
                  <a:cubicBezTo>
                    <a:pt x="268152" y="648724"/>
                    <a:pt x="259195" y="650446"/>
                    <a:pt x="252650" y="646082"/>
                  </a:cubicBezTo>
                  <a:cubicBezTo>
                    <a:pt x="245990" y="641604"/>
                    <a:pt x="244152" y="632646"/>
                    <a:pt x="248631" y="626100"/>
                  </a:cubicBezTo>
                  <a:cubicBezTo>
                    <a:pt x="267637" y="597621"/>
                    <a:pt x="285407" y="563284"/>
                    <a:pt x="301025" y="527599"/>
                  </a:cubicBezTo>
                  <a:lnTo>
                    <a:pt x="308476" y="507479"/>
                  </a:lnTo>
                  <a:lnTo>
                    <a:pt x="283789" y="503261"/>
                  </a:lnTo>
                  <a:lnTo>
                    <a:pt x="239559" y="592108"/>
                  </a:lnTo>
                  <a:cubicBezTo>
                    <a:pt x="235999" y="599228"/>
                    <a:pt x="227386" y="602214"/>
                    <a:pt x="220152" y="598654"/>
                  </a:cubicBezTo>
                  <a:cubicBezTo>
                    <a:pt x="216936" y="597046"/>
                    <a:pt x="214639" y="594520"/>
                    <a:pt x="213375" y="591649"/>
                  </a:cubicBezTo>
                  <a:cubicBezTo>
                    <a:pt x="211653" y="587860"/>
                    <a:pt x="211538" y="583266"/>
                    <a:pt x="213605" y="579246"/>
                  </a:cubicBezTo>
                  <a:lnTo>
                    <a:pt x="256390" y="493303"/>
                  </a:lnTo>
                  <a:lnTo>
                    <a:pt x="252108" y="496984"/>
                  </a:lnTo>
                  <a:lnTo>
                    <a:pt x="231291" y="525045"/>
                  </a:lnTo>
                  <a:cubicBezTo>
                    <a:pt x="228937" y="528260"/>
                    <a:pt x="225491" y="530212"/>
                    <a:pt x="221831" y="530758"/>
                  </a:cubicBezTo>
                  <a:lnTo>
                    <a:pt x="214871" y="528992"/>
                  </a:lnTo>
                  <a:lnTo>
                    <a:pt x="212513" y="531020"/>
                  </a:lnTo>
                  <a:lnTo>
                    <a:pt x="203155" y="542729"/>
                  </a:lnTo>
                  <a:cubicBezTo>
                    <a:pt x="198216" y="548930"/>
                    <a:pt x="189030" y="549964"/>
                    <a:pt x="182829" y="545026"/>
                  </a:cubicBezTo>
                  <a:cubicBezTo>
                    <a:pt x="180991" y="543532"/>
                    <a:pt x="179613" y="541695"/>
                    <a:pt x="178694" y="539628"/>
                  </a:cubicBezTo>
                  <a:cubicBezTo>
                    <a:pt x="176512" y="534805"/>
                    <a:pt x="177087" y="529063"/>
                    <a:pt x="180532" y="524699"/>
                  </a:cubicBezTo>
                  <a:lnTo>
                    <a:pt x="188110" y="515218"/>
                  </a:lnTo>
                  <a:lnTo>
                    <a:pt x="188456" y="513675"/>
                  </a:lnTo>
                  <a:lnTo>
                    <a:pt x="191294" y="511234"/>
                  </a:lnTo>
                  <a:lnTo>
                    <a:pt x="210611" y="487064"/>
                  </a:lnTo>
                  <a:lnTo>
                    <a:pt x="210533" y="487134"/>
                  </a:lnTo>
                  <a:cubicBezTo>
                    <a:pt x="188226" y="501417"/>
                    <a:pt x="163594" y="512068"/>
                    <a:pt x="137698" y="518384"/>
                  </a:cubicBezTo>
                  <a:cubicBezTo>
                    <a:pt x="130922" y="519992"/>
                    <a:pt x="123917" y="516431"/>
                    <a:pt x="121161" y="510231"/>
                  </a:cubicBezTo>
                  <a:cubicBezTo>
                    <a:pt x="120816" y="509426"/>
                    <a:pt x="120473" y="508623"/>
                    <a:pt x="120242" y="507704"/>
                  </a:cubicBezTo>
                  <a:cubicBezTo>
                    <a:pt x="118405" y="499895"/>
                    <a:pt x="123113" y="492086"/>
                    <a:pt x="130807" y="490249"/>
                  </a:cubicBezTo>
                  <a:cubicBezTo>
                    <a:pt x="153603" y="484679"/>
                    <a:pt x="175278" y="475320"/>
                    <a:pt x="194916" y="462759"/>
                  </a:cubicBezTo>
                  <a:lnTo>
                    <a:pt x="207618" y="451325"/>
                  </a:lnTo>
                  <a:lnTo>
                    <a:pt x="191412" y="428821"/>
                  </a:lnTo>
                  <a:lnTo>
                    <a:pt x="98194" y="495532"/>
                  </a:lnTo>
                  <a:cubicBezTo>
                    <a:pt x="91763" y="500125"/>
                    <a:pt x="82691" y="498633"/>
                    <a:pt x="78098" y="492201"/>
                  </a:cubicBezTo>
                  <a:cubicBezTo>
                    <a:pt x="77523" y="491398"/>
                    <a:pt x="76949" y="490594"/>
                    <a:pt x="76604" y="489789"/>
                  </a:cubicBezTo>
                  <a:cubicBezTo>
                    <a:pt x="73849" y="483589"/>
                    <a:pt x="75686" y="476239"/>
                    <a:pt x="81427" y="472104"/>
                  </a:cubicBezTo>
                  <a:lnTo>
                    <a:pt x="174576" y="405444"/>
                  </a:lnTo>
                  <a:lnTo>
                    <a:pt x="173872" y="404465"/>
                  </a:lnTo>
                  <a:lnTo>
                    <a:pt x="171496" y="394046"/>
                  </a:lnTo>
                  <a:lnTo>
                    <a:pt x="60872" y="442590"/>
                  </a:lnTo>
                  <a:cubicBezTo>
                    <a:pt x="53752" y="445806"/>
                    <a:pt x="45254" y="442590"/>
                    <a:pt x="42039" y="435356"/>
                  </a:cubicBezTo>
                  <a:cubicBezTo>
                    <a:pt x="42039" y="435356"/>
                    <a:pt x="42039" y="435241"/>
                    <a:pt x="41924" y="435241"/>
                  </a:cubicBezTo>
                  <a:cubicBezTo>
                    <a:pt x="38708" y="427891"/>
                    <a:pt x="42039" y="419394"/>
                    <a:pt x="49389" y="416178"/>
                  </a:cubicBezTo>
                  <a:lnTo>
                    <a:pt x="146952" y="373346"/>
                  </a:lnTo>
                  <a:lnTo>
                    <a:pt x="84643" y="391719"/>
                  </a:lnTo>
                  <a:cubicBezTo>
                    <a:pt x="77294" y="394704"/>
                    <a:pt x="69025" y="391374"/>
                    <a:pt x="65809" y="384254"/>
                  </a:cubicBezTo>
                  <a:cubicBezTo>
                    <a:pt x="65694" y="384139"/>
                    <a:pt x="65694" y="384024"/>
                    <a:pt x="65580" y="383910"/>
                  </a:cubicBezTo>
                  <a:cubicBezTo>
                    <a:pt x="62480" y="376560"/>
                    <a:pt x="66039" y="368061"/>
                    <a:pt x="73388" y="364962"/>
                  </a:cubicBezTo>
                  <a:lnTo>
                    <a:pt x="124079" y="350000"/>
                  </a:lnTo>
                  <a:lnTo>
                    <a:pt x="16200" y="363468"/>
                  </a:lnTo>
                  <a:cubicBezTo>
                    <a:pt x="9883" y="364272"/>
                    <a:pt x="3913" y="360713"/>
                    <a:pt x="1271" y="355085"/>
                  </a:cubicBezTo>
                  <a:cubicBezTo>
                    <a:pt x="697" y="353821"/>
                    <a:pt x="237" y="352444"/>
                    <a:pt x="122" y="350950"/>
                  </a:cubicBezTo>
                  <a:cubicBezTo>
                    <a:pt x="-911" y="343027"/>
                    <a:pt x="4716" y="335793"/>
                    <a:pt x="12640" y="334873"/>
                  </a:cubicBezTo>
                  <a:lnTo>
                    <a:pt x="85509" y="325776"/>
                  </a:lnTo>
                  <a:lnTo>
                    <a:pt x="82921" y="321094"/>
                  </a:lnTo>
                  <a:cubicBezTo>
                    <a:pt x="82003" y="313170"/>
                    <a:pt x="87744" y="306050"/>
                    <a:pt x="95668" y="305131"/>
                  </a:cubicBezTo>
                  <a:lnTo>
                    <a:pt x="162450" y="302611"/>
                  </a:lnTo>
                  <a:lnTo>
                    <a:pt x="164167" y="292579"/>
                  </a:lnTo>
                  <a:lnTo>
                    <a:pt x="151822" y="293417"/>
                  </a:lnTo>
                  <a:cubicBezTo>
                    <a:pt x="125754" y="296288"/>
                    <a:pt x="98882" y="299158"/>
                    <a:pt x="69024" y="298929"/>
                  </a:cubicBezTo>
                  <a:cubicBezTo>
                    <a:pt x="63054" y="299045"/>
                    <a:pt x="58001" y="295599"/>
                    <a:pt x="55819" y="290546"/>
                  </a:cubicBezTo>
                  <a:cubicBezTo>
                    <a:pt x="55015" y="288709"/>
                    <a:pt x="54555" y="286642"/>
                    <a:pt x="54555" y="284459"/>
                  </a:cubicBezTo>
                  <a:cubicBezTo>
                    <a:pt x="54555" y="276536"/>
                    <a:pt x="61100" y="270105"/>
                    <a:pt x="69139" y="270105"/>
                  </a:cubicBezTo>
                  <a:cubicBezTo>
                    <a:pt x="97390" y="270335"/>
                    <a:pt x="122310" y="267578"/>
                    <a:pt x="148607" y="264707"/>
                  </a:cubicBezTo>
                  <a:lnTo>
                    <a:pt x="159239" y="263577"/>
                  </a:lnTo>
                  <a:lnTo>
                    <a:pt x="15741" y="234621"/>
                  </a:lnTo>
                  <a:cubicBezTo>
                    <a:pt x="10917" y="233587"/>
                    <a:pt x="7242" y="230487"/>
                    <a:pt x="5405" y="226352"/>
                  </a:cubicBezTo>
                  <a:cubicBezTo>
                    <a:pt x="4257" y="223711"/>
                    <a:pt x="3798" y="220611"/>
                    <a:pt x="4371" y="217510"/>
                  </a:cubicBezTo>
                  <a:cubicBezTo>
                    <a:pt x="5979" y="209701"/>
                    <a:pt x="13559" y="204648"/>
                    <a:pt x="21367" y="206257"/>
                  </a:cubicBezTo>
                  <a:lnTo>
                    <a:pt x="91574" y="220424"/>
                  </a:lnTo>
                  <a:lnTo>
                    <a:pt x="91030" y="219835"/>
                  </a:lnTo>
                  <a:cubicBezTo>
                    <a:pt x="89753" y="216361"/>
                    <a:pt x="89810" y="212399"/>
                    <a:pt x="91533" y="208782"/>
                  </a:cubicBezTo>
                  <a:cubicBezTo>
                    <a:pt x="94978" y="201547"/>
                    <a:pt x="103476" y="198331"/>
                    <a:pt x="110710" y="201777"/>
                  </a:cubicBezTo>
                  <a:lnTo>
                    <a:pt x="185110" y="236217"/>
                  </a:lnTo>
                  <a:lnTo>
                    <a:pt x="191648" y="225621"/>
                  </a:lnTo>
                  <a:lnTo>
                    <a:pt x="93027" y="147803"/>
                  </a:lnTo>
                  <a:cubicBezTo>
                    <a:pt x="91075" y="146310"/>
                    <a:pt x="89696" y="144473"/>
                    <a:pt x="88777" y="142406"/>
                  </a:cubicBezTo>
                  <a:cubicBezTo>
                    <a:pt x="86595" y="137698"/>
                    <a:pt x="87170" y="131841"/>
                    <a:pt x="90615" y="127477"/>
                  </a:cubicBezTo>
                  <a:cubicBezTo>
                    <a:pt x="95553" y="121276"/>
                    <a:pt x="104625" y="120128"/>
                    <a:pt x="110941" y="125066"/>
                  </a:cubicBezTo>
                  <a:lnTo>
                    <a:pt x="205475" y="199658"/>
                  </a:lnTo>
                  <a:lnTo>
                    <a:pt x="193293" y="181509"/>
                  </a:lnTo>
                  <a:cubicBezTo>
                    <a:pt x="176398" y="162015"/>
                    <a:pt x="157105" y="144589"/>
                    <a:pt x="135860" y="129775"/>
                  </a:cubicBezTo>
                  <a:cubicBezTo>
                    <a:pt x="133678" y="128281"/>
                    <a:pt x="132071" y="126214"/>
                    <a:pt x="131037" y="123918"/>
                  </a:cubicBezTo>
                  <a:cubicBezTo>
                    <a:pt x="128970" y="119439"/>
                    <a:pt x="129315" y="114042"/>
                    <a:pt x="132301" y="109678"/>
                  </a:cubicBezTo>
                  <a:cubicBezTo>
                    <a:pt x="136894" y="103133"/>
                    <a:pt x="145851" y="101524"/>
                    <a:pt x="152398" y="106118"/>
                  </a:cubicBezTo>
                  <a:cubicBezTo>
                    <a:pt x="175595" y="122310"/>
                    <a:pt x="196667" y="141344"/>
                    <a:pt x="215127" y="162632"/>
                  </a:cubicBezTo>
                  <a:lnTo>
                    <a:pt x="229680" y="184293"/>
                  </a:lnTo>
                  <a:lnTo>
                    <a:pt x="241132" y="176038"/>
                  </a:lnTo>
                  <a:lnTo>
                    <a:pt x="155958" y="39742"/>
                  </a:lnTo>
                  <a:cubicBezTo>
                    <a:pt x="155613" y="39282"/>
                    <a:pt x="155384" y="38593"/>
                    <a:pt x="155039" y="38018"/>
                  </a:cubicBezTo>
                  <a:cubicBezTo>
                    <a:pt x="152053" y="31473"/>
                    <a:pt x="154350" y="23664"/>
                    <a:pt x="160552" y="19875"/>
                  </a:cubicBezTo>
                  <a:cubicBezTo>
                    <a:pt x="167327" y="15625"/>
                    <a:pt x="176169" y="17693"/>
                    <a:pt x="180418" y="24468"/>
                  </a:cubicBezTo>
                  <a:lnTo>
                    <a:pt x="233049" y="108688"/>
                  </a:lnTo>
                  <a:lnTo>
                    <a:pt x="203844" y="18955"/>
                  </a:lnTo>
                  <a:cubicBezTo>
                    <a:pt x="201433" y="11377"/>
                    <a:pt x="205567" y="3223"/>
                    <a:pt x="213146"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3" name="Google Shape;2503;p22"/>
            <p:cNvSpPr/>
            <p:nvPr/>
          </p:nvSpPr>
          <p:spPr>
            <a:xfrm flipH="1">
              <a:off x="6457072" y="22813"/>
              <a:ext cx="605190" cy="610489"/>
            </a:xfrm>
            <a:custGeom>
              <a:avLst/>
              <a:gdLst/>
              <a:ahLst/>
              <a:cxnLst/>
              <a:rect l="l" t="t" r="r" b="b"/>
              <a:pathLst>
                <a:path w="654260" h="659988" extrusionOk="0">
                  <a:moveTo>
                    <a:pt x="213146" y="697"/>
                  </a:moveTo>
                  <a:cubicBezTo>
                    <a:pt x="220725" y="-1715"/>
                    <a:pt x="228764" y="2304"/>
                    <a:pt x="231406" y="9998"/>
                  </a:cubicBezTo>
                  <a:lnTo>
                    <a:pt x="271841" y="134089"/>
                  </a:lnTo>
                  <a:lnTo>
                    <a:pt x="286412" y="20105"/>
                  </a:lnTo>
                  <a:cubicBezTo>
                    <a:pt x="287445" y="12181"/>
                    <a:pt x="294680" y="6554"/>
                    <a:pt x="302604" y="7587"/>
                  </a:cubicBezTo>
                  <a:cubicBezTo>
                    <a:pt x="310528" y="8621"/>
                    <a:pt x="316155" y="15856"/>
                    <a:pt x="315121" y="23780"/>
                  </a:cubicBezTo>
                  <a:lnTo>
                    <a:pt x="299431" y="146515"/>
                  </a:lnTo>
                  <a:lnTo>
                    <a:pt x="303052" y="145298"/>
                  </a:lnTo>
                  <a:lnTo>
                    <a:pt x="310846" y="144336"/>
                  </a:lnTo>
                  <a:lnTo>
                    <a:pt x="315236" y="129228"/>
                  </a:lnTo>
                  <a:cubicBezTo>
                    <a:pt x="321781" y="95208"/>
                    <a:pt x="325169" y="60584"/>
                    <a:pt x="325341" y="25616"/>
                  </a:cubicBezTo>
                  <a:cubicBezTo>
                    <a:pt x="325341" y="17693"/>
                    <a:pt x="331887" y="11146"/>
                    <a:pt x="339926" y="11261"/>
                  </a:cubicBezTo>
                  <a:cubicBezTo>
                    <a:pt x="347964" y="11261"/>
                    <a:pt x="354280" y="17808"/>
                    <a:pt x="354280" y="25846"/>
                  </a:cubicBezTo>
                  <a:lnTo>
                    <a:pt x="343848" y="131902"/>
                  </a:lnTo>
                  <a:lnTo>
                    <a:pt x="393670" y="26190"/>
                  </a:lnTo>
                  <a:cubicBezTo>
                    <a:pt x="397116" y="18955"/>
                    <a:pt x="405728" y="15854"/>
                    <a:pt x="412848" y="19300"/>
                  </a:cubicBezTo>
                  <a:cubicBezTo>
                    <a:pt x="419969" y="22744"/>
                    <a:pt x="423183" y="31358"/>
                    <a:pt x="419738" y="38477"/>
                  </a:cubicBezTo>
                  <a:lnTo>
                    <a:pt x="370264" y="143451"/>
                  </a:lnTo>
                  <a:lnTo>
                    <a:pt x="379915" y="144281"/>
                  </a:lnTo>
                  <a:lnTo>
                    <a:pt x="390900" y="147701"/>
                  </a:lnTo>
                  <a:lnTo>
                    <a:pt x="441098" y="31818"/>
                  </a:lnTo>
                  <a:cubicBezTo>
                    <a:pt x="442706" y="28143"/>
                    <a:pt x="445634" y="25473"/>
                    <a:pt x="449065" y="24123"/>
                  </a:cubicBezTo>
                  <a:cubicBezTo>
                    <a:pt x="452495" y="22774"/>
                    <a:pt x="456428" y="22745"/>
                    <a:pt x="460046" y="24353"/>
                  </a:cubicBezTo>
                  <a:cubicBezTo>
                    <a:pt x="467395" y="27569"/>
                    <a:pt x="470726" y="35952"/>
                    <a:pt x="467510" y="43301"/>
                  </a:cubicBezTo>
                  <a:lnTo>
                    <a:pt x="418545" y="156339"/>
                  </a:lnTo>
                  <a:lnTo>
                    <a:pt x="439073" y="167995"/>
                  </a:lnTo>
                  <a:lnTo>
                    <a:pt x="484622" y="106461"/>
                  </a:lnTo>
                  <a:cubicBezTo>
                    <a:pt x="486976" y="103245"/>
                    <a:pt x="490421" y="101293"/>
                    <a:pt x="494081" y="100748"/>
                  </a:cubicBezTo>
                  <a:cubicBezTo>
                    <a:pt x="497742" y="100202"/>
                    <a:pt x="501618" y="101063"/>
                    <a:pt x="504833" y="103475"/>
                  </a:cubicBezTo>
                  <a:cubicBezTo>
                    <a:pt x="511264" y="108298"/>
                    <a:pt x="512528" y="117256"/>
                    <a:pt x="507819" y="123686"/>
                  </a:cubicBezTo>
                  <a:lnTo>
                    <a:pt x="462781" y="184533"/>
                  </a:lnTo>
                  <a:lnTo>
                    <a:pt x="473036" y="193781"/>
                  </a:lnTo>
                  <a:lnTo>
                    <a:pt x="530786" y="125639"/>
                  </a:lnTo>
                  <a:cubicBezTo>
                    <a:pt x="535954" y="119553"/>
                    <a:pt x="545026" y="118864"/>
                    <a:pt x="551112" y="123917"/>
                  </a:cubicBezTo>
                  <a:cubicBezTo>
                    <a:pt x="557199" y="129085"/>
                    <a:pt x="557888" y="138156"/>
                    <a:pt x="552835" y="144243"/>
                  </a:cubicBezTo>
                  <a:lnTo>
                    <a:pt x="491991" y="216035"/>
                  </a:lnTo>
                  <a:lnTo>
                    <a:pt x="496118" y="222396"/>
                  </a:lnTo>
                  <a:lnTo>
                    <a:pt x="593717" y="142176"/>
                  </a:lnTo>
                  <a:cubicBezTo>
                    <a:pt x="596818" y="139650"/>
                    <a:pt x="600636" y="138617"/>
                    <a:pt x="604311" y="138975"/>
                  </a:cubicBezTo>
                  <a:cubicBezTo>
                    <a:pt x="607985" y="139334"/>
                    <a:pt x="611516" y="141085"/>
                    <a:pt x="614043" y="144128"/>
                  </a:cubicBezTo>
                  <a:cubicBezTo>
                    <a:pt x="619096" y="150215"/>
                    <a:pt x="618291" y="159402"/>
                    <a:pt x="612091" y="164455"/>
                  </a:cubicBezTo>
                  <a:lnTo>
                    <a:pt x="511935" y="246775"/>
                  </a:lnTo>
                  <a:lnTo>
                    <a:pt x="514479" y="250697"/>
                  </a:lnTo>
                  <a:lnTo>
                    <a:pt x="516866" y="261126"/>
                  </a:lnTo>
                  <a:lnTo>
                    <a:pt x="625987" y="205566"/>
                  </a:lnTo>
                  <a:cubicBezTo>
                    <a:pt x="633107" y="202005"/>
                    <a:pt x="641834" y="204761"/>
                    <a:pt x="645395" y="211881"/>
                  </a:cubicBezTo>
                  <a:cubicBezTo>
                    <a:pt x="648954" y="219002"/>
                    <a:pt x="646199" y="227729"/>
                    <a:pt x="639078" y="231290"/>
                  </a:cubicBezTo>
                  <a:lnTo>
                    <a:pt x="539557" y="281961"/>
                  </a:lnTo>
                  <a:lnTo>
                    <a:pt x="638964" y="276075"/>
                  </a:lnTo>
                  <a:cubicBezTo>
                    <a:pt x="646888" y="275616"/>
                    <a:pt x="653662" y="281702"/>
                    <a:pt x="654236" y="289626"/>
                  </a:cubicBezTo>
                  <a:cubicBezTo>
                    <a:pt x="654696" y="297549"/>
                    <a:pt x="648610" y="304440"/>
                    <a:pt x="640686" y="304899"/>
                  </a:cubicBezTo>
                  <a:lnTo>
                    <a:pt x="528404" y="311547"/>
                  </a:lnTo>
                  <a:lnTo>
                    <a:pt x="528541" y="312145"/>
                  </a:lnTo>
                  <a:lnTo>
                    <a:pt x="638503" y="336824"/>
                  </a:lnTo>
                  <a:cubicBezTo>
                    <a:pt x="646312" y="338547"/>
                    <a:pt x="651135" y="346242"/>
                    <a:pt x="649413" y="354050"/>
                  </a:cubicBezTo>
                  <a:cubicBezTo>
                    <a:pt x="647690" y="361859"/>
                    <a:pt x="639881" y="366682"/>
                    <a:pt x="632187" y="364960"/>
                  </a:cubicBezTo>
                  <a:lnTo>
                    <a:pt x="528709" y="341736"/>
                  </a:lnTo>
                  <a:lnTo>
                    <a:pt x="526901" y="356513"/>
                  </a:lnTo>
                  <a:lnTo>
                    <a:pt x="594405" y="382990"/>
                  </a:lnTo>
                  <a:cubicBezTo>
                    <a:pt x="601755" y="385861"/>
                    <a:pt x="605429" y="394243"/>
                    <a:pt x="602559" y="401708"/>
                  </a:cubicBezTo>
                  <a:cubicBezTo>
                    <a:pt x="599688" y="409172"/>
                    <a:pt x="591304" y="412847"/>
                    <a:pt x="583840" y="409861"/>
                  </a:cubicBezTo>
                  <a:lnTo>
                    <a:pt x="520091" y="384858"/>
                  </a:lnTo>
                  <a:lnTo>
                    <a:pt x="516634" y="391481"/>
                  </a:lnTo>
                  <a:lnTo>
                    <a:pt x="601296" y="437883"/>
                  </a:lnTo>
                  <a:cubicBezTo>
                    <a:pt x="608301" y="441672"/>
                    <a:pt x="610827" y="450516"/>
                    <a:pt x="607038" y="457520"/>
                  </a:cubicBezTo>
                  <a:cubicBezTo>
                    <a:pt x="603248" y="464525"/>
                    <a:pt x="594406" y="467052"/>
                    <a:pt x="587401" y="463262"/>
                  </a:cubicBezTo>
                  <a:lnTo>
                    <a:pt x="503242" y="417137"/>
                  </a:lnTo>
                  <a:lnTo>
                    <a:pt x="502861" y="417867"/>
                  </a:lnTo>
                  <a:lnTo>
                    <a:pt x="591649" y="501042"/>
                  </a:lnTo>
                  <a:cubicBezTo>
                    <a:pt x="597391" y="506440"/>
                    <a:pt x="597736" y="515626"/>
                    <a:pt x="592338" y="521483"/>
                  </a:cubicBezTo>
                  <a:cubicBezTo>
                    <a:pt x="586941" y="527339"/>
                    <a:pt x="577754" y="527569"/>
                    <a:pt x="571897" y="522173"/>
                  </a:cubicBezTo>
                  <a:lnTo>
                    <a:pt x="539086" y="491436"/>
                  </a:lnTo>
                  <a:lnTo>
                    <a:pt x="538824" y="492774"/>
                  </a:lnTo>
                  <a:cubicBezTo>
                    <a:pt x="534346" y="499435"/>
                    <a:pt x="525389" y="501158"/>
                    <a:pt x="518729" y="496794"/>
                  </a:cubicBezTo>
                  <a:lnTo>
                    <a:pt x="492054" y="478944"/>
                  </a:lnTo>
                  <a:lnTo>
                    <a:pt x="547093" y="546862"/>
                  </a:lnTo>
                  <a:cubicBezTo>
                    <a:pt x="552146" y="553064"/>
                    <a:pt x="551113" y="562136"/>
                    <a:pt x="544911" y="567188"/>
                  </a:cubicBezTo>
                  <a:cubicBezTo>
                    <a:pt x="538710" y="572241"/>
                    <a:pt x="529637" y="571207"/>
                    <a:pt x="524584" y="565007"/>
                  </a:cubicBezTo>
                  <a:lnTo>
                    <a:pt x="454218" y="478174"/>
                  </a:lnTo>
                  <a:lnTo>
                    <a:pt x="444882" y="483749"/>
                  </a:lnTo>
                  <a:lnTo>
                    <a:pt x="455223" y="500584"/>
                  </a:lnTo>
                  <a:cubicBezTo>
                    <a:pt x="474402" y="529638"/>
                    <a:pt x="494154" y="559724"/>
                    <a:pt x="508278" y="587171"/>
                  </a:cubicBezTo>
                  <a:cubicBezTo>
                    <a:pt x="512297" y="594405"/>
                    <a:pt x="509196" y="603019"/>
                    <a:pt x="502077" y="606693"/>
                  </a:cubicBezTo>
                  <a:cubicBezTo>
                    <a:pt x="494957" y="610368"/>
                    <a:pt x="486230" y="607612"/>
                    <a:pt x="482554" y="600492"/>
                  </a:cubicBezTo>
                  <a:cubicBezTo>
                    <a:pt x="469119" y="574424"/>
                    <a:pt x="449712" y="545025"/>
                    <a:pt x="430992" y="516546"/>
                  </a:cubicBezTo>
                  <a:lnTo>
                    <a:pt x="426856" y="510196"/>
                  </a:lnTo>
                  <a:lnTo>
                    <a:pt x="456371" y="588549"/>
                  </a:lnTo>
                  <a:cubicBezTo>
                    <a:pt x="459242" y="596014"/>
                    <a:pt x="455453" y="604396"/>
                    <a:pt x="447989" y="607152"/>
                  </a:cubicBezTo>
                  <a:cubicBezTo>
                    <a:pt x="440524" y="609908"/>
                    <a:pt x="432370" y="606119"/>
                    <a:pt x="429384" y="598770"/>
                  </a:cubicBezTo>
                  <a:lnTo>
                    <a:pt x="412005" y="552685"/>
                  </a:lnTo>
                  <a:lnTo>
                    <a:pt x="416868" y="644820"/>
                  </a:lnTo>
                  <a:cubicBezTo>
                    <a:pt x="417327" y="652744"/>
                    <a:pt x="411126" y="659634"/>
                    <a:pt x="403203" y="659978"/>
                  </a:cubicBezTo>
                  <a:cubicBezTo>
                    <a:pt x="397116" y="660208"/>
                    <a:pt x="391718" y="656763"/>
                    <a:pt x="389307" y="651480"/>
                  </a:cubicBezTo>
                  <a:cubicBezTo>
                    <a:pt x="388618" y="649873"/>
                    <a:pt x="388159" y="648149"/>
                    <a:pt x="388044" y="646312"/>
                  </a:cubicBezTo>
                  <a:lnTo>
                    <a:pt x="380929" y="510483"/>
                  </a:lnTo>
                  <a:lnTo>
                    <a:pt x="376797" y="510992"/>
                  </a:lnTo>
                  <a:lnTo>
                    <a:pt x="335104" y="632302"/>
                  </a:lnTo>
                  <a:cubicBezTo>
                    <a:pt x="332462" y="639881"/>
                    <a:pt x="324308" y="643901"/>
                    <a:pt x="316729" y="641260"/>
                  </a:cubicBezTo>
                  <a:cubicBezTo>
                    <a:pt x="312710" y="639881"/>
                    <a:pt x="309724" y="637011"/>
                    <a:pt x="308232" y="633565"/>
                  </a:cubicBezTo>
                  <a:cubicBezTo>
                    <a:pt x="306738" y="630350"/>
                    <a:pt x="306510" y="626561"/>
                    <a:pt x="307772" y="622885"/>
                  </a:cubicBezTo>
                  <a:lnTo>
                    <a:pt x="328915" y="561368"/>
                  </a:lnTo>
                  <a:lnTo>
                    <a:pt x="319371" y="555935"/>
                  </a:lnTo>
                  <a:lnTo>
                    <a:pt x="319337" y="555808"/>
                  </a:lnTo>
                  <a:lnTo>
                    <a:pt x="309243" y="578415"/>
                  </a:lnTo>
                  <a:cubicBezTo>
                    <a:pt x="297968" y="600893"/>
                    <a:pt x="285724" y="622482"/>
                    <a:pt x="272632" y="642062"/>
                  </a:cubicBezTo>
                  <a:cubicBezTo>
                    <a:pt x="268154" y="648724"/>
                    <a:pt x="259196" y="650446"/>
                    <a:pt x="252650" y="646082"/>
                  </a:cubicBezTo>
                  <a:cubicBezTo>
                    <a:pt x="245989" y="641604"/>
                    <a:pt x="244152" y="632646"/>
                    <a:pt x="248630" y="626100"/>
                  </a:cubicBezTo>
                  <a:cubicBezTo>
                    <a:pt x="267636" y="597621"/>
                    <a:pt x="285407" y="563284"/>
                    <a:pt x="301025" y="527599"/>
                  </a:cubicBezTo>
                  <a:lnTo>
                    <a:pt x="308450" y="507549"/>
                  </a:lnTo>
                  <a:lnTo>
                    <a:pt x="283648" y="503314"/>
                  </a:lnTo>
                  <a:lnTo>
                    <a:pt x="239444" y="592108"/>
                  </a:lnTo>
                  <a:cubicBezTo>
                    <a:pt x="235884" y="599228"/>
                    <a:pt x="227270" y="602214"/>
                    <a:pt x="220037" y="598654"/>
                  </a:cubicBezTo>
                  <a:cubicBezTo>
                    <a:pt x="216936" y="597161"/>
                    <a:pt x="214639" y="594635"/>
                    <a:pt x="213260" y="591649"/>
                  </a:cubicBezTo>
                  <a:cubicBezTo>
                    <a:pt x="211538" y="587860"/>
                    <a:pt x="211423" y="583265"/>
                    <a:pt x="213490" y="579246"/>
                  </a:cubicBezTo>
                  <a:lnTo>
                    <a:pt x="256188" y="493476"/>
                  </a:lnTo>
                  <a:lnTo>
                    <a:pt x="252022" y="497057"/>
                  </a:lnTo>
                  <a:lnTo>
                    <a:pt x="231175" y="525159"/>
                  </a:lnTo>
                  <a:cubicBezTo>
                    <a:pt x="228821" y="528374"/>
                    <a:pt x="225376" y="530327"/>
                    <a:pt x="221715" y="530872"/>
                  </a:cubicBezTo>
                  <a:lnTo>
                    <a:pt x="214742" y="529103"/>
                  </a:lnTo>
                  <a:lnTo>
                    <a:pt x="212808" y="530766"/>
                  </a:lnTo>
                  <a:lnTo>
                    <a:pt x="203156" y="542843"/>
                  </a:lnTo>
                  <a:cubicBezTo>
                    <a:pt x="198217" y="549044"/>
                    <a:pt x="189030" y="550078"/>
                    <a:pt x="182829" y="545140"/>
                  </a:cubicBezTo>
                  <a:cubicBezTo>
                    <a:pt x="180991" y="543531"/>
                    <a:pt x="179613" y="541694"/>
                    <a:pt x="178694" y="539742"/>
                  </a:cubicBezTo>
                  <a:cubicBezTo>
                    <a:pt x="176512" y="534919"/>
                    <a:pt x="177087" y="529177"/>
                    <a:pt x="180533" y="524813"/>
                  </a:cubicBezTo>
                  <a:lnTo>
                    <a:pt x="188074" y="515377"/>
                  </a:lnTo>
                  <a:lnTo>
                    <a:pt x="188456" y="513675"/>
                  </a:lnTo>
                  <a:lnTo>
                    <a:pt x="191586" y="510983"/>
                  </a:lnTo>
                  <a:lnTo>
                    <a:pt x="210612" y="487177"/>
                  </a:lnTo>
                  <a:lnTo>
                    <a:pt x="210533" y="487248"/>
                  </a:lnTo>
                  <a:cubicBezTo>
                    <a:pt x="188226" y="501531"/>
                    <a:pt x="163593" y="512182"/>
                    <a:pt x="137697" y="518498"/>
                  </a:cubicBezTo>
                  <a:cubicBezTo>
                    <a:pt x="130807" y="520106"/>
                    <a:pt x="123917" y="516546"/>
                    <a:pt x="121161" y="510345"/>
                  </a:cubicBezTo>
                  <a:cubicBezTo>
                    <a:pt x="120816" y="509540"/>
                    <a:pt x="120472" y="508737"/>
                    <a:pt x="120242" y="507818"/>
                  </a:cubicBezTo>
                  <a:cubicBezTo>
                    <a:pt x="118405" y="500009"/>
                    <a:pt x="123113" y="492200"/>
                    <a:pt x="130807" y="490363"/>
                  </a:cubicBezTo>
                  <a:cubicBezTo>
                    <a:pt x="153602" y="484793"/>
                    <a:pt x="175278" y="475434"/>
                    <a:pt x="194915" y="462873"/>
                  </a:cubicBezTo>
                  <a:lnTo>
                    <a:pt x="207601" y="451455"/>
                  </a:lnTo>
                  <a:lnTo>
                    <a:pt x="191346" y="428866"/>
                  </a:lnTo>
                  <a:lnTo>
                    <a:pt x="98195" y="495530"/>
                  </a:lnTo>
                  <a:cubicBezTo>
                    <a:pt x="91763" y="500123"/>
                    <a:pt x="82691" y="498631"/>
                    <a:pt x="78098" y="492199"/>
                  </a:cubicBezTo>
                  <a:cubicBezTo>
                    <a:pt x="77408" y="491511"/>
                    <a:pt x="76949" y="490707"/>
                    <a:pt x="76604" y="489787"/>
                  </a:cubicBezTo>
                  <a:cubicBezTo>
                    <a:pt x="73849" y="483587"/>
                    <a:pt x="75686" y="476237"/>
                    <a:pt x="81429" y="472102"/>
                  </a:cubicBezTo>
                  <a:lnTo>
                    <a:pt x="174521" y="405482"/>
                  </a:lnTo>
                  <a:lnTo>
                    <a:pt x="173871" y="404579"/>
                  </a:lnTo>
                  <a:lnTo>
                    <a:pt x="171485" y="394115"/>
                  </a:lnTo>
                  <a:lnTo>
                    <a:pt x="60756" y="442706"/>
                  </a:lnTo>
                  <a:cubicBezTo>
                    <a:pt x="53636" y="445922"/>
                    <a:pt x="45254" y="442591"/>
                    <a:pt x="41923" y="435472"/>
                  </a:cubicBezTo>
                  <a:cubicBezTo>
                    <a:pt x="41923" y="435472"/>
                    <a:pt x="41923" y="435357"/>
                    <a:pt x="41808" y="435357"/>
                  </a:cubicBezTo>
                  <a:cubicBezTo>
                    <a:pt x="38593" y="428007"/>
                    <a:pt x="41923" y="419510"/>
                    <a:pt x="49273" y="416294"/>
                  </a:cubicBezTo>
                  <a:lnTo>
                    <a:pt x="146605" y="373562"/>
                  </a:lnTo>
                  <a:lnTo>
                    <a:pt x="84643" y="391833"/>
                  </a:lnTo>
                  <a:cubicBezTo>
                    <a:pt x="77294" y="394704"/>
                    <a:pt x="69025" y="391488"/>
                    <a:pt x="65809" y="384369"/>
                  </a:cubicBezTo>
                  <a:cubicBezTo>
                    <a:pt x="65695" y="384254"/>
                    <a:pt x="65695" y="384139"/>
                    <a:pt x="65579" y="384024"/>
                  </a:cubicBezTo>
                  <a:cubicBezTo>
                    <a:pt x="62480" y="376674"/>
                    <a:pt x="66039" y="368176"/>
                    <a:pt x="73389" y="365076"/>
                  </a:cubicBezTo>
                  <a:lnTo>
                    <a:pt x="124078" y="350115"/>
                  </a:lnTo>
                  <a:lnTo>
                    <a:pt x="16200" y="363583"/>
                  </a:lnTo>
                  <a:cubicBezTo>
                    <a:pt x="9770" y="364387"/>
                    <a:pt x="3798" y="360827"/>
                    <a:pt x="1271" y="355200"/>
                  </a:cubicBezTo>
                  <a:cubicBezTo>
                    <a:pt x="697" y="353936"/>
                    <a:pt x="237" y="352559"/>
                    <a:pt x="122" y="351066"/>
                  </a:cubicBezTo>
                  <a:cubicBezTo>
                    <a:pt x="-911" y="343142"/>
                    <a:pt x="4717" y="335908"/>
                    <a:pt x="12640" y="334988"/>
                  </a:cubicBezTo>
                  <a:lnTo>
                    <a:pt x="85400" y="325905"/>
                  </a:lnTo>
                  <a:lnTo>
                    <a:pt x="82805" y="321209"/>
                  </a:lnTo>
                  <a:cubicBezTo>
                    <a:pt x="81887" y="313285"/>
                    <a:pt x="87628" y="306165"/>
                    <a:pt x="95552" y="305246"/>
                  </a:cubicBezTo>
                  <a:lnTo>
                    <a:pt x="162450" y="302722"/>
                  </a:lnTo>
                  <a:lnTo>
                    <a:pt x="164168" y="292686"/>
                  </a:lnTo>
                  <a:lnTo>
                    <a:pt x="151707" y="293532"/>
                  </a:lnTo>
                  <a:cubicBezTo>
                    <a:pt x="125639" y="296404"/>
                    <a:pt x="98767" y="299273"/>
                    <a:pt x="68910" y="299045"/>
                  </a:cubicBezTo>
                  <a:cubicBezTo>
                    <a:pt x="62938" y="299160"/>
                    <a:pt x="58001" y="295714"/>
                    <a:pt x="55704" y="290661"/>
                  </a:cubicBezTo>
                  <a:cubicBezTo>
                    <a:pt x="54900" y="288824"/>
                    <a:pt x="54440" y="286757"/>
                    <a:pt x="54440" y="284574"/>
                  </a:cubicBezTo>
                  <a:cubicBezTo>
                    <a:pt x="54440" y="276651"/>
                    <a:pt x="60986" y="270220"/>
                    <a:pt x="69024" y="270220"/>
                  </a:cubicBezTo>
                  <a:cubicBezTo>
                    <a:pt x="97275" y="270450"/>
                    <a:pt x="122194" y="267693"/>
                    <a:pt x="148492" y="264822"/>
                  </a:cubicBezTo>
                  <a:lnTo>
                    <a:pt x="159131" y="263692"/>
                  </a:lnTo>
                  <a:lnTo>
                    <a:pt x="15626" y="234734"/>
                  </a:lnTo>
                  <a:cubicBezTo>
                    <a:pt x="10917" y="233701"/>
                    <a:pt x="7242" y="230485"/>
                    <a:pt x="5290" y="226465"/>
                  </a:cubicBezTo>
                  <a:cubicBezTo>
                    <a:pt x="4141" y="223825"/>
                    <a:pt x="3683" y="220724"/>
                    <a:pt x="4256" y="217623"/>
                  </a:cubicBezTo>
                  <a:cubicBezTo>
                    <a:pt x="5864" y="209814"/>
                    <a:pt x="13444" y="204761"/>
                    <a:pt x="21253" y="206370"/>
                  </a:cubicBezTo>
                  <a:lnTo>
                    <a:pt x="91457" y="220536"/>
                  </a:lnTo>
                  <a:lnTo>
                    <a:pt x="90915" y="219950"/>
                  </a:lnTo>
                  <a:cubicBezTo>
                    <a:pt x="89638" y="216476"/>
                    <a:pt x="89695" y="212514"/>
                    <a:pt x="91418" y="208897"/>
                  </a:cubicBezTo>
                  <a:cubicBezTo>
                    <a:pt x="94749" y="201662"/>
                    <a:pt x="103361" y="198446"/>
                    <a:pt x="110595" y="201892"/>
                  </a:cubicBezTo>
                  <a:lnTo>
                    <a:pt x="185084" y="236373"/>
                  </a:lnTo>
                  <a:lnTo>
                    <a:pt x="191648" y="225735"/>
                  </a:lnTo>
                  <a:lnTo>
                    <a:pt x="93027" y="147917"/>
                  </a:lnTo>
                  <a:cubicBezTo>
                    <a:pt x="91075" y="146424"/>
                    <a:pt x="89696" y="144472"/>
                    <a:pt x="88777" y="142520"/>
                  </a:cubicBezTo>
                  <a:cubicBezTo>
                    <a:pt x="86595" y="137812"/>
                    <a:pt x="87170" y="131955"/>
                    <a:pt x="90616" y="127592"/>
                  </a:cubicBezTo>
                  <a:cubicBezTo>
                    <a:pt x="95554" y="121390"/>
                    <a:pt x="104625" y="120242"/>
                    <a:pt x="110942" y="125180"/>
                  </a:cubicBezTo>
                  <a:lnTo>
                    <a:pt x="205639" y="199901"/>
                  </a:lnTo>
                  <a:lnTo>
                    <a:pt x="193293" y="181508"/>
                  </a:lnTo>
                  <a:cubicBezTo>
                    <a:pt x="176398" y="162014"/>
                    <a:pt x="157105" y="144588"/>
                    <a:pt x="135860" y="129774"/>
                  </a:cubicBezTo>
                  <a:cubicBezTo>
                    <a:pt x="133679" y="128280"/>
                    <a:pt x="132071" y="126214"/>
                    <a:pt x="131037" y="123917"/>
                  </a:cubicBezTo>
                  <a:cubicBezTo>
                    <a:pt x="128970" y="119438"/>
                    <a:pt x="129315" y="114041"/>
                    <a:pt x="132301" y="109677"/>
                  </a:cubicBezTo>
                  <a:cubicBezTo>
                    <a:pt x="136894" y="103132"/>
                    <a:pt x="145851" y="101523"/>
                    <a:pt x="152398" y="106117"/>
                  </a:cubicBezTo>
                  <a:cubicBezTo>
                    <a:pt x="175595" y="122309"/>
                    <a:pt x="196667" y="141343"/>
                    <a:pt x="215127" y="162631"/>
                  </a:cubicBezTo>
                  <a:lnTo>
                    <a:pt x="229732" y="184370"/>
                  </a:lnTo>
                  <a:lnTo>
                    <a:pt x="241131" y="176153"/>
                  </a:lnTo>
                  <a:lnTo>
                    <a:pt x="155956" y="39857"/>
                  </a:lnTo>
                  <a:cubicBezTo>
                    <a:pt x="155611" y="39282"/>
                    <a:pt x="155268" y="38708"/>
                    <a:pt x="155038" y="38133"/>
                  </a:cubicBezTo>
                  <a:cubicBezTo>
                    <a:pt x="152052" y="31588"/>
                    <a:pt x="154349" y="23779"/>
                    <a:pt x="160549" y="19990"/>
                  </a:cubicBezTo>
                  <a:cubicBezTo>
                    <a:pt x="167326" y="15740"/>
                    <a:pt x="176168" y="17808"/>
                    <a:pt x="180416" y="24583"/>
                  </a:cubicBezTo>
                  <a:lnTo>
                    <a:pt x="233129" y="108934"/>
                  </a:lnTo>
                  <a:lnTo>
                    <a:pt x="203844" y="18955"/>
                  </a:lnTo>
                  <a:cubicBezTo>
                    <a:pt x="201433" y="11376"/>
                    <a:pt x="205566" y="3223"/>
                    <a:pt x="213146" y="6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FFD966"/>
                </a:solidFill>
                <a:latin typeface="Calibri"/>
                <a:ea typeface="Calibri"/>
                <a:cs typeface="Calibri"/>
                <a:sym typeface="Calibri"/>
              </a:endParaRPr>
            </a:p>
          </p:txBody>
        </p:sp>
        <p:sp>
          <p:nvSpPr>
            <p:cNvPr id="2504" name="Google Shape;2504;p22"/>
            <p:cNvSpPr/>
            <p:nvPr/>
          </p:nvSpPr>
          <p:spPr>
            <a:xfrm flipH="1">
              <a:off x="10957511" y="1595111"/>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018 Custom Layout 1">
  <p:cSld name="CUSTOM_17">
    <p:spTree>
      <p:nvGrpSpPr>
        <p:cNvPr id="1" name="Shape 2505"/>
        <p:cNvGrpSpPr/>
        <p:nvPr/>
      </p:nvGrpSpPr>
      <p:grpSpPr>
        <a:xfrm>
          <a:off x="0" y="0"/>
          <a:ext cx="0" cy="0"/>
          <a:chOff x="0" y="0"/>
          <a:chExt cx="0" cy="0"/>
        </a:xfrm>
      </p:grpSpPr>
      <p:grpSp>
        <p:nvGrpSpPr>
          <p:cNvPr id="2506" name="Google Shape;2506;p23"/>
          <p:cNvGrpSpPr/>
          <p:nvPr/>
        </p:nvGrpSpPr>
        <p:grpSpPr>
          <a:xfrm>
            <a:off x="3489871" y="144954"/>
            <a:ext cx="2106673" cy="5831805"/>
            <a:chOff x="2092779" y="2646725"/>
            <a:chExt cx="1565718" cy="4334625"/>
          </a:xfrm>
        </p:grpSpPr>
        <p:sp>
          <p:nvSpPr>
            <p:cNvPr id="2507" name="Google Shape;2507;p23"/>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8" name="Google Shape;2508;p23"/>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9" name="Google Shape;2509;p23"/>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0" name="Google Shape;2510;p23"/>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1" name="Google Shape;2511;p23"/>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2" name="Google Shape;2512;p23"/>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3" name="Google Shape;2513;p23"/>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4" name="Google Shape;2514;p23"/>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5" name="Google Shape;2515;p23"/>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6" name="Google Shape;2516;p23"/>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7" name="Google Shape;2517;p23"/>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8" name="Google Shape;2518;p23"/>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9" name="Google Shape;2519;p23"/>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0" name="Google Shape;2520;p23"/>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1" name="Google Shape;2521;p23"/>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2" name="Google Shape;2522;p23"/>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523" name="Google Shape;2523;p23"/>
          <p:cNvSpPr/>
          <p:nvPr/>
        </p:nvSpPr>
        <p:spPr>
          <a:xfrm flipH="1">
            <a:off x="0" y="5609124"/>
            <a:ext cx="12181522" cy="1250347"/>
          </a:xfrm>
          <a:custGeom>
            <a:avLst/>
            <a:gdLst/>
            <a:ahLst/>
            <a:cxnLst/>
            <a:rect l="l" t="t" r="r" b="b"/>
            <a:pathLst>
              <a:path w="12181522" h="2348069" extrusionOk="0">
                <a:moveTo>
                  <a:pt x="0" y="617663"/>
                </a:moveTo>
                <a:cubicBezTo>
                  <a:pt x="480441" y="665002"/>
                  <a:pt x="876776" y="647285"/>
                  <a:pt x="1167384" y="617663"/>
                </a:cubicBezTo>
                <a:cubicBezTo>
                  <a:pt x="1725644" y="560703"/>
                  <a:pt x="1822609" y="466977"/>
                  <a:pt x="2310384" y="452594"/>
                </a:cubicBezTo>
                <a:cubicBezTo>
                  <a:pt x="2857500" y="436497"/>
                  <a:pt x="2904744" y="549464"/>
                  <a:pt x="3440716" y="528794"/>
                </a:cubicBezTo>
                <a:cubicBezTo>
                  <a:pt x="3942303" y="509459"/>
                  <a:pt x="3974211" y="407732"/>
                  <a:pt x="4494848" y="350963"/>
                </a:cubicBezTo>
                <a:cubicBezTo>
                  <a:pt x="5079111" y="287336"/>
                  <a:pt x="5213985" y="396397"/>
                  <a:pt x="6031516" y="427163"/>
                </a:cubicBezTo>
                <a:cubicBezTo>
                  <a:pt x="6649212" y="450404"/>
                  <a:pt x="7112603" y="408398"/>
                  <a:pt x="7466648" y="376394"/>
                </a:cubicBezTo>
                <a:cubicBezTo>
                  <a:pt x="8393049" y="292479"/>
                  <a:pt x="8809577" y="139603"/>
                  <a:pt x="9308116" y="58926"/>
                </a:cubicBezTo>
                <a:cubicBezTo>
                  <a:pt x="9950578" y="-45087"/>
                  <a:pt x="10904030" y="-57469"/>
                  <a:pt x="12181523" y="414494"/>
                </a:cubicBezTo>
                <a:cubicBezTo>
                  <a:pt x="12181523" y="1059051"/>
                  <a:pt x="12181523" y="1703513"/>
                  <a:pt x="12181523" y="2348069"/>
                </a:cubicBezTo>
                <a:cubicBezTo>
                  <a:pt x="8121015" y="2348069"/>
                  <a:pt x="4060603" y="2348069"/>
                  <a:pt x="95" y="2348069"/>
                </a:cubicBezTo>
                <a:cubicBezTo>
                  <a:pt x="0" y="1771235"/>
                  <a:pt x="0" y="1194401"/>
                  <a:pt x="0" y="617663"/>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a:p>
        </p:txBody>
      </p:sp>
      <p:sp>
        <p:nvSpPr>
          <p:cNvPr id="2524" name="Google Shape;2524;p23"/>
          <p:cNvSpPr txBox="1">
            <a:spLocks noGrp="1"/>
          </p:cNvSpPr>
          <p:nvPr>
            <p:ph type="subTitle" idx="1"/>
          </p:nvPr>
        </p:nvSpPr>
        <p:spPr>
          <a:xfrm>
            <a:off x="6130600" y="2516825"/>
            <a:ext cx="5581500" cy="717900"/>
          </a:xfrm>
          <a:prstGeom prst="rect">
            <a:avLst/>
          </a:prstGeom>
        </p:spPr>
        <p:txBody>
          <a:bodyPr spcFirstLastPara="1" wrap="square" lIns="121900" tIns="121900" rIns="121900" bIns="121900" anchor="t" anchorCtr="0">
            <a:noAutofit/>
          </a:bodyPr>
          <a:lstStyle>
            <a:lvl1pPr lvl="0" rtl="0">
              <a:spcBef>
                <a:spcPts val="0"/>
              </a:spcBef>
              <a:spcAft>
                <a:spcPts val="0"/>
              </a:spcAft>
              <a:buSzPts val="2100"/>
              <a:buNone/>
              <a:defRPr sz="2100" b="1"/>
            </a:lvl1pPr>
            <a:lvl2pPr lvl="1" rtl="0">
              <a:spcBef>
                <a:spcPts val="2100"/>
              </a:spcBef>
              <a:spcAft>
                <a:spcPts val="0"/>
              </a:spcAft>
              <a:buSzPts val="2100"/>
              <a:buNone/>
              <a:defRPr sz="2100" b="1"/>
            </a:lvl2pPr>
            <a:lvl3pPr lvl="2" rtl="0">
              <a:spcBef>
                <a:spcPts val="2100"/>
              </a:spcBef>
              <a:spcAft>
                <a:spcPts val="0"/>
              </a:spcAft>
              <a:buSzPts val="2100"/>
              <a:buNone/>
              <a:defRPr sz="2100" b="1"/>
            </a:lvl3pPr>
            <a:lvl4pPr lvl="3" rtl="0">
              <a:spcBef>
                <a:spcPts val="2100"/>
              </a:spcBef>
              <a:spcAft>
                <a:spcPts val="0"/>
              </a:spcAft>
              <a:buSzPts val="2100"/>
              <a:buNone/>
              <a:defRPr sz="2100" b="1"/>
            </a:lvl4pPr>
            <a:lvl5pPr lvl="4" rtl="0">
              <a:spcBef>
                <a:spcPts val="2100"/>
              </a:spcBef>
              <a:spcAft>
                <a:spcPts val="0"/>
              </a:spcAft>
              <a:buSzPts val="2100"/>
              <a:buNone/>
              <a:defRPr sz="2100" b="1"/>
            </a:lvl5pPr>
            <a:lvl6pPr lvl="5" rtl="0">
              <a:spcBef>
                <a:spcPts val="2100"/>
              </a:spcBef>
              <a:spcAft>
                <a:spcPts val="0"/>
              </a:spcAft>
              <a:buSzPts val="2100"/>
              <a:buNone/>
              <a:defRPr sz="2100" b="1"/>
            </a:lvl6pPr>
            <a:lvl7pPr lvl="6" rtl="0">
              <a:spcBef>
                <a:spcPts val="2100"/>
              </a:spcBef>
              <a:spcAft>
                <a:spcPts val="0"/>
              </a:spcAft>
              <a:buSzPts val="2100"/>
              <a:buNone/>
              <a:defRPr sz="2100" b="1"/>
            </a:lvl7pPr>
            <a:lvl8pPr lvl="7" rtl="0">
              <a:spcBef>
                <a:spcPts val="2100"/>
              </a:spcBef>
              <a:spcAft>
                <a:spcPts val="0"/>
              </a:spcAft>
              <a:buSzPts val="2100"/>
              <a:buNone/>
              <a:defRPr sz="2100" b="1"/>
            </a:lvl8pPr>
            <a:lvl9pPr lvl="8" rtl="0">
              <a:spcBef>
                <a:spcPts val="2100"/>
              </a:spcBef>
              <a:spcAft>
                <a:spcPts val="2100"/>
              </a:spcAft>
              <a:buSzPts val="2100"/>
              <a:buNone/>
              <a:defRPr sz="2100" b="1"/>
            </a:lvl9pPr>
          </a:lstStyle>
          <a:p>
            <a:endParaRPr/>
          </a:p>
        </p:txBody>
      </p:sp>
      <p:sp>
        <p:nvSpPr>
          <p:cNvPr id="2525" name="Google Shape;2525;p23"/>
          <p:cNvSpPr txBox="1">
            <a:spLocks noGrp="1"/>
          </p:cNvSpPr>
          <p:nvPr>
            <p:ph type="title"/>
          </p:nvPr>
        </p:nvSpPr>
        <p:spPr>
          <a:xfrm>
            <a:off x="6130600" y="1583975"/>
            <a:ext cx="5581500" cy="763500"/>
          </a:xfrm>
          <a:prstGeom prst="rect">
            <a:avLst/>
          </a:prstGeom>
        </p:spPr>
        <p:txBody>
          <a:bodyPr spcFirstLastPara="1" wrap="square" lIns="121900" tIns="121900" rIns="121900" bIns="121900" anchor="b" anchorCtr="0">
            <a:noAutofit/>
          </a:bodyPr>
          <a:lstStyle>
            <a:lvl1pPr marL="0" marR="0" lvl="0" indent="0" algn="l" rtl="0">
              <a:lnSpc>
                <a:spcPct val="100000"/>
              </a:lnSpc>
              <a:spcBef>
                <a:spcPts val="0"/>
              </a:spcBef>
              <a:spcAft>
                <a:spcPts val="0"/>
              </a:spcAft>
              <a:buClr>
                <a:schemeClr val="dk1"/>
              </a:buClr>
              <a:buSzPts val="7000"/>
              <a:buFont typeface="Aldrich"/>
              <a:buNone/>
              <a:defRPr sz="7000"/>
            </a:lvl1pPr>
            <a:lvl2pPr lvl="1"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9pPr>
          </a:lstStyle>
          <a:p>
            <a:endParaRPr/>
          </a:p>
        </p:txBody>
      </p:sp>
      <p:sp>
        <p:nvSpPr>
          <p:cNvPr id="2526" name="Google Shape;2526;p23"/>
          <p:cNvSpPr txBox="1">
            <a:spLocks noGrp="1"/>
          </p:cNvSpPr>
          <p:nvPr>
            <p:ph type="body" idx="2"/>
          </p:nvPr>
        </p:nvSpPr>
        <p:spPr>
          <a:xfrm>
            <a:off x="6130650" y="3381625"/>
            <a:ext cx="5581500" cy="1341600"/>
          </a:xfrm>
          <a:prstGeom prst="rect">
            <a:avLst/>
          </a:prstGeom>
        </p:spPr>
        <p:txBody>
          <a:bodyPr spcFirstLastPara="1" wrap="square" lIns="121900" tIns="121900" rIns="121900" bIns="121900" anchor="t" anchorCtr="0">
            <a:noAutofit/>
          </a:bodyPr>
          <a:lstStyle>
            <a:lvl1pPr marL="457200" lvl="0" indent="-349250">
              <a:lnSpc>
                <a:spcPct val="100000"/>
              </a:lnSpc>
              <a:spcBef>
                <a:spcPts val="0"/>
              </a:spcBef>
              <a:spcAft>
                <a:spcPts val="0"/>
              </a:spcAft>
              <a:buSzPts val="1900"/>
              <a:buChar char="●"/>
              <a:defRPr/>
            </a:lvl1pPr>
            <a:lvl2pPr marL="914400" lvl="1" indent="-349250">
              <a:lnSpc>
                <a:spcPct val="100000"/>
              </a:lnSpc>
              <a:spcBef>
                <a:spcPts val="0"/>
              </a:spcBef>
              <a:spcAft>
                <a:spcPts val="0"/>
              </a:spcAft>
              <a:buSzPts val="1900"/>
              <a:buChar char="○"/>
              <a:defRPr/>
            </a:lvl2pPr>
            <a:lvl3pPr marL="1371600" lvl="2" indent="-349250">
              <a:lnSpc>
                <a:spcPct val="100000"/>
              </a:lnSpc>
              <a:spcBef>
                <a:spcPts val="0"/>
              </a:spcBef>
              <a:spcAft>
                <a:spcPts val="0"/>
              </a:spcAft>
              <a:buSzPts val="1900"/>
              <a:buChar char="■"/>
              <a:defRPr/>
            </a:lvl3pPr>
            <a:lvl4pPr marL="1828800" lvl="3" indent="-349250">
              <a:lnSpc>
                <a:spcPct val="100000"/>
              </a:lnSpc>
              <a:spcBef>
                <a:spcPts val="0"/>
              </a:spcBef>
              <a:spcAft>
                <a:spcPts val="0"/>
              </a:spcAft>
              <a:buSzPts val="1900"/>
              <a:buChar char="●"/>
              <a:defRPr/>
            </a:lvl4pPr>
            <a:lvl5pPr marL="2286000" lvl="4" indent="-349250">
              <a:lnSpc>
                <a:spcPct val="100000"/>
              </a:lnSpc>
              <a:spcBef>
                <a:spcPts val="0"/>
              </a:spcBef>
              <a:spcAft>
                <a:spcPts val="0"/>
              </a:spcAft>
              <a:buSzPts val="1900"/>
              <a:buChar char="○"/>
              <a:defRPr/>
            </a:lvl5pPr>
            <a:lvl6pPr marL="2743200" lvl="5" indent="-349250">
              <a:lnSpc>
                <a:spcPct val="100000"/>
              </a:lnSpc>
              <a:spcBef>
                <a:spcPts val="0"/>
              </a:spcBef>
              <a:spcAft>
                <a:spcPts val="0"/>
              </a:spcAft>
              <a:buSzPts val="1900"/>
              <a:buChar char="■"/>
              <a:defRPr/>
            </a:lvl6pPr>
            <a:lvl7pPr marL="3200400" lvl="6" indent="-349250">
              <a:lnSpc>
                <a:spcPct val="100000"/>
              </a:lnSpc>
              <a:spcBef>
                <a:spcPts val="0"/>
              </a:spcBef>
              <a:spcAft>
                <a:spcPts val="0"/>
              </a:spcAft>
              <a:buSzPts val="1900"/>
              <a:buChar char="●"/>
              <a:defRPr/>
            </a:lvl7pPr>
            <a:lvl8pPr marL="3657600" lvl="7" indent="-349250">
              <a:lnSpc>
                <a:spcPct val="100000"/>
              </a:lnSpc>
              <a:spcBef>
                <a:spcPts val="0"/>
              </a:spcBef>
              <a:spcAft>
                <a:spcPts val="0"/>
              </a:spcAft>
              <a:buSzPts val="1900"/>
              <a:buChar char="○"/>
              <a:defRPr/>
            </a:lvl8pPr>
            <a:lvl9pPr marL="4114800" lvl="8" indent="-349250">
              <a:lnSpc>
                <a:spcPct val="100000"/>
              </a:lnSpc>
              <a:spcBef>
                <a:spcPts val="0"/>
              </a:spcBef>
              <a:spcAft>
                <a:spcPts val="0"/>
              </a:spcAft>
              <a:buSzPts val="1900"/>
              <a:buChar char="■"/>
              <a:defRPr/>
            </a:lvl9pPr>
          </a:lstStyle>
          <a:p>
            <a:endParaRPr/>
          </a:p>
        </p:txBody>
      </p:sp>
      <p:grpSp>
        <p:nvGrpSpPr>
          <p:cNvPr id="2527" name="Google Shape;2527;p23"/>
          <p:cNvGrpSpPr/>
          <p:nvPr/>
        </p:nvGrpSpPr>
        <p:grpSpPr>
          <a:xfrm>
            <a:off x="108636" y="286863"/>
            <a:ext cx="3796290" cy="6571129"/>
            <a:chOff x="413436" y="286863"/>
            <a:chExt cx="3796290" cy="6571129"/>
          </a:xfrm>
        </p:grpSpPr>
        <p:grpSp>
          <p:nvGrpSpPr>
            <p:cNvPr id="2528" name="Google Shape;2528;p23"/>
            <p:cNvGrpSpPr/>
            <p:nvPr/>
          </p:nvGrpSpPr>
          <p:grpSpPr>
            <a:xfrm>
              <a:off x="413436" y="888570"/>
              <a:ext cx="3551372" cy="5969422"/>
              <a:chOff x="6083206" y="494419"/>
              <a:chExt cx="3551372" cy="5969422"/>
            </a:xfrm>
          </p:grpSpPr>
          <p:grpSp>
            <p:nvGrpSpPr>
              <p:cNvPr id="2529" name="Google Shape;2529;p23"/>
              <p:cNvGrpSpPr/>
              <p:nvPr/>
            </p:nvGrpSpPr>
            <p:grpSpPr>
              <a:xfrm>
                <a:off x="6516762" y="5322936"/>
                <a:ext cx="495570" cy="986885"/>
                <a:chOff x="4753275" y="5275039"/>
                <a:chExt cx="495570" cy="986885"/>
              </a:xfrm>
            </p:grpSpPr>
            <p:sp>
              <p:nvSpPr>
                <p:cNvPr id="2530" name="Google Shape;2530;p23"/>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1" name="Google Shape;2531;p23"/>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532" name="Google Shape;2532;p23"/>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533" name="Google Shape;2533;p23"/>
              <p:cNvGrpSpPr/>
              <p:nvPr/>
            </p:nvGrpSpPr>
            <p:grpSpPr>
              <a:xfrm>
                <a:off x="8357373" y="5383706"/>
                <a:ext cx="495474" cy="986885"/>
                <a:chOff x="6593886" y="5335809"/>
                <a:chExt cx="495474" cy="986885"/>
              </a:xfrm>
            </p:grpSpPr>
            <p:sp>
              <p:nvSpPr>
                <p:cNvPr id="2534" name="Google Shape;2534;p23"/>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5" name="Google Shape;2535;p23"/>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536" name="Google Shape;2536;p23"/>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537" name="Google Shape;2537;p23"/>
              <p:cNvGrpSpPr/>
              <p:nvPr/>
            </p:nvGrpSpPr>
            <p:grpSpPr>
              <a:xfrm>
                <a:off x="6386253" y="5289694"/>
                <a:ext cx="609130" cy="558069"/>
                <a:chOff x="4622766" y="5241797"/>
                <a:chExt cx="609130" cy="558069"/>
              </a:xfrm>
            </p:grpSpPr>
            <p:sp>
              <p:nvSpPr>
                <p:cNvPr id="2538" name="Google Shape;2538;p23"/>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9" name="Google Shape;2539;p23"/>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540" name="Google Shape;2540;p23"/>
              <p:cNvGrpSpPr/>
              <p:nvPr/>
            </p:nvGrpSpPr>
            <p:grpSpPr>
              <a:xfrm>
                <a:off x="8264529" y="5273478"/>
                <a:ext cx="604287" cy="547806"/>
                <a:chOff x="6501042" y="5225581"/>
                <a:chExt cx="604287" cy="547806"/>
              </a:xfrm>
            </p:grpSpPr>
            <p:sp>
              <p:nvSpPr>
                <p:cNvPr id="2541" name="Google Shape;2541;p23"/>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2" name="Google Shape;2542;p23"/>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543" name="Google Shape;2543;p23"/>
              <p:cNvGrpSpPr/>
              <p:nvPr/>
            </p:nvGrpSpPr>
            <p:grpSpPr>
              <a:xfrm>
                <a:off x="6786424" y="5231401"/>
                <a:ext cx="416789" cy="1135760"/>
                <a:chOff x="5022937" y="5183504"/>
                <a:chExt cx="416789" cy="1135760"/>
              </a:xfrm>
            </p:grpSpPr>
            <p:sp>
              <p:nvSpPr>
                <p:cNvPr id="2544" name="Google Shape;2544;p23"/>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5" name="Google Shape;2545;p23"/>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546" name="Google Shape;2546;p23"/>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547" name="Google Shape;2547;p23"/>
              <p:cNvGrpSpPr/>
              <p:nvPr/>
            </p:nvGrpSpPr>
            <p:grpSpPr>
              <a:xfrm>
                <a:off x="8615700" y="5328080"/>
                <a:ext cx="416789" cy="1135761"/>
                <a:chOff x="6852213" y="5280183"/>
                <a:chExt cx="416789" cy="1135761"/>
              </a:xfrm>
            </p:grpSpPr>
            <p:sp>
              <p:nvSpPr>
                <p:cNvPr id="2548" name="Google Shape;2548;p23"/>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9" name="Google Shape;2549;p23"/>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550" name="Google Shape;2550;p23"/>
              <p:cNvGrpSpPr/>
              <p:nvPr/>
            </p:nvGrpSpPr>
            <p:grpSpPr>
              <a:xfrm>
                <a:off x="6083206" y="3943301"/>
                <a:ext cx="516683" cy="555818"/>
                <a:chOff x="4319719" y="3895404"/>
                <a:chExt cx="516683" cy="555818"/>
              </a:xfrm>
            </p:grpSpPr>
            <p:sp>
              <p:nvSpPr>
                <p:cNvPr id="2551" name="Google Shape;2551;p23"/>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2" name="Google Shape;2552;p23"/>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553" name="Google Shape;2553;p23"/>
              <p:cNvGrpSpPr/>
              <p:nvPr/>
            </p:nvGrpSpPr>
            <p:grpSpPr>
              <a:xfrm>
                <a:off x="6257831" y="912088"/>
                <a:ext cx="3376747" cy="4718505"/>
                <a:chOff x="4494344" y="864191"/>
                <a:chExt cx="3376747" cy="4718505"/>
              </a:xfrm>
            </p:grpSpPr>
            <p:sp>
              <p:nvSpPr>
                <p:cNvPr id="2554" name="Google Shape;2554;p23"/>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5" name="Google Shape;2555;p23"/>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556" name="Google Shape;2556;p23"/>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7" name="Google Shape;2557;p23"/>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8" name="Google Shape;2558;p23"/>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9" name="Google Shape;2559;p23"/>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0" name="Google Shape;2560;p23"/>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1" name="Google Shape;2561;p23"/>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2" name="Google Shape;2562;p23"/>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3" name="Google Shape;2563;p23"/>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4" name="Google Shape;2564;p23"/>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5" name="Google Shape;2565;p23"/>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6" name="Google Shape;2566;p23"/>
              <p:cNvSpPr/>
              <p:nvPr/>
            </p:nvSpPr>
            <p:spPr>
              <a:xfrm>
                <a:off x="8834604" y="494419"/>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7" name="Google Shape;2567;p23"/>
              <p:cNvSpPr/>
              <p:nvPr/>
            </p:nvSpPr>
            <p:spPr>
              <a:xfrm>
                <a:off x="7892434" y="720192"/>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8" name="Google Shape;2568;p23"/>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9" name="Google Shape;2569;p23"/>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0" name="Google Shape;2570;p23"/>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571" name="Google Shape;2571;p23"/>
              <p:cNvGrpSpPr/>
              <p:nvPr/>
            </p:nvGrpSpPr>
            <p:grpSpPr>
              <a:xfrm>
                <a:off x="6650191" y="5328651"/>
                <a:ext cx="609320" cy="558260"/>
                <a:chOff x="4886704" y="5280754"/>
                <a:chExt cx="609320" cy="558260"/>
              </a:xfrm>
            </p:grpSpPr>
            <p:sp>
              <p:nvSpPr>
                <p:cNvPr id="2572" name="Google Shape;2572;p23"/>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3" name="Google Shape;2573;p23"/>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574" name="Google Shape;2574;p23"/>
              <p:cNvGrpSpPr/>
              <p:nvPr/>
            </p:nvGrpSpPr>
            <p:grpSpPr>
              <a:xfrm>
                <a:off x="8440360" y="5294718"/>
                <a:ext cx="604287" cy="547806"/>
                <a:chOff x="6676873" y="5246821"/>
                <a:chExt cx="604287" cy="547806"/>
              </a:xfrm>
            </p:grpSpPr>
            <p:sp>
              <p:nvSpPr>
                <p:cNvPr id="2575" name="Google Shape;2575;p23"/>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6" name="Google Shape;2576;p23"/>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577" name="Google Shape;2577;p23"/>
            <p:cNvSpPr/>
            <p:nvPr/>
          </p:nvSpPr>
          <p:spPr>
            <a:xfrm rot="-439219">
              <a:off x="3472943" y="1997128"/>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8" name="Google Shape;2578;p23"/>
            <p:cNvSpPr/>
            <p:nvPr/>
          </p:nvSpPr>
          <p:spPr>
            <a:xfrm rot="-439219">
              <a:off x="2546694" y="2246647"/>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9" name="Google Shape;2579;p23"/>
            <p:cNvSpPr/>
            <p:nvPr/>
          </p:nvSpPr>
          <p:spPr>
            <a:xfrm rot="-612915">
              <a:off x="3203476" y="1867219"/>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0" name="Google Shape;2580;p23"/>
            <p:cNvSpPr/>
            <p:nvPr/>
          </p:nvSpPr>
          <p:spPr>
            <a:xfrm>
              <a:off x="2898560" y="2124478"/>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581" name="Google Shape;2581;p23"/>
            <p:cNvGrpSpPr/>
            <p:nvPr/>
          </p:nvGrpSpPr>
          <p:grpSpPr>
            <a:xfrm>
              <a:off x="3017104" y="2234830"/>
              <a:ext cx="285096" cy="95161"/>
              <a:chOff x="6904862" y="1761355"/>
              <a:chExt cx="285096" cy="95161"/>
            </a:xfrm>
          </p:grpSpPr>
          <p:sp>
            <p:nvSpPr>
              <p:cNvPr id="2582" name="Google Shape;2582;p23"/>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583" name="Google Shape;2583;p23"/>
              <p:cNvGrpSpPr/>
              <p:nvPr/>
            </p:nvGrpSpPr>
            <p:grpSpPr>
              <a:xfrm>
                <a:off x="6968965" y="1761355"/>
                <a:ext cx="220992" cy="95161"/>
                <a:chOff x="6968965" y="1761355"/>
                <a:chExt cx="220992" cy="95161"/>
              </a:xfrm>
            </p:grpSpPr>
            <p:sp>
              <p:nvSpPr>
                <p:cNvPr id="2584" name="Google Shape;2584;p23"/>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5" name="Google Shape;2585;p23"/>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586" name="Google Shape;2586;p23"/>
            <p:cNvSpPr/>
            <p:nvPr/>
          </p:nvSpPr>
          <p:spPr>
            <a:xfrm>
              <a:off x="3160455" y="2319610"/>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87" name="Google Shape;2587;p23"/>
            <p:cNvSpPr/>
            <p:nvPr/>
          </p:nvSpPr>
          <p:spPr>
            <a:xfrm>
              <a:off x="3081684" y="2415907"/>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588" name="Google Shape;2588;p23"/>
            <p:cNvGrpSpPr/>
            <p:nvPr/>
          </p:nvGrpSpPr>
          <p:grpSpPr>
            <a:xfrm>
              <a:off x="3202146" y="1814118"/>
              <a:ext cx="238631" cy="133635"/>
              <a:chOff x="7166104" y="1340643"/>
              <a:chExt cx="238631" cy="133635"/>
            </a:xfrm>
          </p:grpSpPr>
          <p:sp>
            <p:nvSpPr>
              <p:cNvPr id="2589" name="Google Shape;2589;p23"/>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0" name="Google Shape;2590;p23"/>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1" name="Google Shape;2591;p23"/>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592" name="Google Shape;2592;p23"/>
            <p:cNvGrpSpPr/>
            <p:nvPr/>
          </p:nvGrpSpPr>
          <p:grpSpPr>
            <a:xfrm>
              <a:off x="2630006" y="2036204"/>
              <a:ext cx="254889" cy="127723"/>
              <a:chOff x="6442614" y="1510794"/>
              <a:chExt cx="254889" cy="127723"/>
            </a:xfrm>
          </p:grpSpPr>
          <p:sp>
            <p:nvSpPr>
              <p:cNvPr id="2593" name="Google Shape;2593;p23"/>
              <p:cNvSpPr/>
              <p:nvPr/>
            </p:nvSpPr>
            <p:spPr>
              <a:xfrm>
                <a:off x="6497938" y="1510794"/>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5"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4" name="Google Shape;2594;p23"/>
              <p:cNvSpPr/>
              <p:nvPr/>
            </p:nvSpPr>
            <p:spPr>
              <a:xfrm>
                <a:off x="6457282" y="1554003"/>
                <a:ext cx="52863" cy="29972"/>
              </a:xfrm>
              <a:custGeom>
                <a:avLst/>
                <a:gdLst/>
                <a:ahLst/>
                <a:cxnLst/>
                <a:rect l="l" t="t" r="r" b="b"/>
                <a:pathLst>
                  <a:path w="52863" h="29972" extrusionOk="0">
                    <a:moveTo>
                      <a:pt x="52864" y="24098"/>
                    </a:moveTo>
                    <a:cubicBezTo>
                      <a:pt x="48482" y="27813"/>
                      <a:pt x="42672" y="29623"/>
                      <a:pt x="36862" y="29908"/>
                    </a:cubicBezTo>
                    <a:cubicBezTo>
                      <a:pt x="31052" y="30290"/>
                      <a:pt x="25146" y="28956"/>
                      <a:pt x="19812" y="26575"/>
                    </a:cubicBezTo>
                    <a:cubicBezTo>
                      <a:pt x="14478" y="24098"/>
                      <a:pt x="9620" y="20479"/>
                      <a:pt x="6096" y="15811"/>
                    </a:cubicBezTo>
                    <a:cubicBezTo>
                      <a:pt x="2477" y="11240"/>
                      <a:pt x="95" y="5715"/>
                      <a:pt x="0" y="0"/>
                    </a:cubicBezTo>
                    <a:cubicBezTo>
                      <a:pt x="7430" y="8382"/>
                      <a:pt x="15050" y="13906"/>
                      <a:pt x="23813" y="17907"/>
                    </a:cubicBezTo>
                    <a:cubicBezTo>
                      <a:pt x="32480" y="21907"/>
                      <a:pt x="41624"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5" name="Google Shape;2595;p23"/>
              <p:cNvSpPr/>
              <p:nvPr/>
            </p:nvSpPr>
            <p:spPr>
              <a:xfrm>
                <a:off x="6442614" y="1594008"/>
                <a:ext cx="68103" cy="29875"/>
              </a:xfrm>
              <a:custGeom>
                <a:avLst/>
                <a:gdLst/>
                <a:ahLst/>
                <a:cxnLst/>
                <a:rect l="l" t="t" r="r" b="b"/>
                <a:pathLst>
                  <a:path w="68103" h="29875" extrusionOk="0">
                    <a:moveTo>
                      <a:pt x="68104" y="10001"/>
                    </a:moveTo>
                    <a:cubicBezTo>
                      <a:pt x="65437" y="16764"/>
                      <a:pt x="59722" y="22289"/>
                      <a:pt x="52959" y="25718"/>
                    </a:cubicBezTo>
                    <a:cubicBezTo>
                      <a:pt x="46196" y="29242"/>
                      <a:pt x="38291" y="30575"/>
                      <a:pt x="30480" y="29527"/>
                    </a:cubicBezTo>
                    <a:cubicBezTo>
                      <a:pt x="22670" y="28289"/>
                      <a:pt x="15430" y="24765"/>
                      <a:pt x="10001" y="19431"/>
                    </a:cubicBezTo>
                    <a:cubicBezTo>
                      <a:pt x="4477" y="14192"/>
                      <a:pt x="667" y="7239"/>
                      <a:pt x="0" y="0"/>
                    </a:cubicBezTo>
                    <a:cubicBezTo>
                      <a:pt x="4382" y="5715"/>
                      <a:pt x="9239" y="10192"/>
                      <a:pt x="14573" y="13621"/>
                    </a:cubicBezTo>
                    <a:cubicBezTo>
                      <a:pt x="20003" y="16954"/>
                      <a:pt x="25813" y="19336"/>
                      <a:pt x="31813" y="20098"/>
                    </a:cubicBezTo>
                    <a:cubicBezTo>
                      <a:pt x="37814" y="21050"/>
                      <a:pt x="44005" y="20479"/>
                      <a:pt x="50197" y="18764"/>
                    </a:cubicBezTo>
                    <a:cubicBezTo>
                      <a:pt x="56388" y="17145"/>
                      <a:pt x="62293"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596" name="Google Shape;2596;p23"/>
            <p:cNvSpPr/>
            <p:nvPr/>
          </p:nvSpPr>
          <p:spPr>
            <a:xfrm>
              <a:off x="1375791" y="4776996"/>
              <a:ext cx="261562" cy="94602"/>
            </a:xfrm>
            <a:custGeom>
              <a:avLst/>
              <a:gdLst/>
              <a:ahLst/>
              <a:cxnLst/>
              <a:rect l="l" t="t" r="r" b="b"/>
              <a:pathLst>
                <a:path w="251502" h="90963" extrusionOk="0">
                  <a:moveTo>
                    <a:pt x="134655" y="90964"/>
                  </a:moveTo>
                  <a:cubicBezTo>
                    <a:pt x="134560" y="90964"/>
                    <a:pt x="134370" y="90964"/>
                    <a:pt x="134274" y="90964"/>
                  </a:cubicBezTo>
                  <a:cubicBezTo>
                    <a:pt x="122368" y="90773"/>
                    <a:pt x="110843" y="84011"/>
                    <a:pt x="103604" y="72676"/>
                  </a:cubicBezTo>
                  <a:cubicBezTo>
                    <a:pt x="100937" y="68485"/>
                    <a:pt x="99032" y="64008"/>
                    <a:pt x="97889" y="59436"/>
                  </a:cubicBezTo>
                  <a:cubicBezTo>
                    <a:pt x="93126" y="66104"/>
                    <a:pt x="86745" y="71819"/>
                    <a:pt x="79029" y="76105"/>
                  </a:cubicBezTo>
                  <a:cubicBezTo>
                    <a:pt x="64170" y="84487"/>
                    <a:pt x="47406" y="86011"/>
                    <a:pt x="33119" y="80296"/>
                  </a:cubicBezTo>
                  <a:cubicBezTo>
                    <a:pt x="18831" y="74581"/>
                    <a:pt x="7782" y="62008"/>
                    <a:pt x="2734" y="45720"/>
                  </a:cubicBezTo>
                  <a:cubicBezTo>
                    <a:pt x="-2314" y="29432"/>
                    <a:pt x="-314" y="12763"/>
                    <a:pt x="8259" y="0"/>
                  </a:cubicBezTo>
                  <a:lnTo>
                    <a:pt x="14164" y="4001"/>
                  </a:lnTo>
                  <a:cubicBezTo>
                    <a:pt x="6925" y="14859"/>
                    <a:pt x="5211" y="29623"/>
                    <a:pt x="9497" y="43625"/>
                  </a:cubicBezTo>
                  <a:cubicBezTo>
                    <a:pt x="13878" y="57626"/>
                    <a:pt x="23689" y="68866"/>
                    <a:pt x="35690" y="73628"/>
                  </a:cubicBezTo>
                  <a:cubicBezTo>
                    <a:pt x="47787" y="78391"/>
                    <a:pt x="62646" y="77057"/>
                    <a:pt x="75410" y="69818"/>
                  </a:cubicBezTo>
                  <a:cubicBezTo>
                    <a:pt x="85506" y="64103"/>
                    <a:pt x="93222" y="55436"/>
                    <a:pt x="97032" y="45720"/>
                  </a:cubicBezTo>
                  <a:cubicBezTo>
                    <a:pt x="97413" y="42672"/>
                    <a:pt x="98270" y="39814"/>
                    <a:pt x="99508" y="37052"/>
                  </a:cubicBezTo>
                  <a:lnTo>
                    <a:pt x="111128" y="10763"/>
                  </a:lnTo>
                  <a:lnTo>
                    <a:pt x="106366" y="39053"/>
                  </a:lnTo>
                  <a:cubicBezTo>
                    <a:pt x="105890" y="42005"/>
                    <a:pt x="105128" y="44863"/>
                    <a:pt x="104080" y="47625"/>
                  </a:cubicBezTo>
                  <a:cubicBezTo>
                    <a:pt x="103318" y="54578"/>
                    <a:pt x="105223" y="62008"/>
                    <a:pt x="109509" y="68771"/>
                  </a:cubicBezTo>
                  <a:cubicBezTo>
                    <a:pt x="115510" y="78105"/>
                    <a:pt x="124749" y="83725"/>
                    <a:pt x="134274" y="83820"/>
                  </a:cubicBezTo>
                  <a:cubicBezTo>
                    <a:pt x="134370" y="83820"/>
                    <a:pt x="134465" y="83820"/>
                    <a:pt x="134560" y="83820"/>
                  </a:cubicBezTo>
                  <a:cubicBezTo>
                    <a:pt x="143990" y="83820"/>
                    <a:pt x="153229" y="78486"/>
                    <a:pt x="159420" y="69437"/>
                  </a:cubicBezTo>
                  <a:cubicBezTo>
                    <a:pt x="165611" y="60293"/>
                    <a:pt x="167136" y="49530"/>
                    <a:pt x="163516" y="40767"/>
                  </a:cubicBezTo>
                  <a:lnTo>
                    <a:pt x="169898" y="37529"/>
                  </a:lnTo>
                  <a:cubicBezTo>
                    <a:pt x="177041" y="49244"/>
                    <a:pt x="185614" y="62294"/>
                    <a:pt x="198092" y="70199"/>
                  </a:cubicBezTo>
                  <a:cubicBezTo>
                    <a:pt x="208569" y="76771"/>
                    <a:pt x="225047" y="79820"/>
                    <a:pt x="236478" y="71057"/>
                  </a:cubicBezTo>
                  <a:cubicBezTo>
                    <a:pt x="241811" y="66961"/>
                    <a:pt x="244859" y="59531"/>
                    <a:pt x="244288" y="52102"/>
                  </a:cubicBezTo>
                  <a:cubicBezTo>
                    <a:pt x="243812" y="46101"/>
                    <a:pt x="241049" y="41243"/>
                    <a:pt x="236668" y="38767"/>
                  </a:cubicBezTo>
                  <a:lnTo>
                    <a:pt x="240192" y="32576"/>
                  </a:lnTo>
                  <a:cubicBezTo>
                    <a:pt x="246765" y="36290"/>
                    <a:pt x="250860" y="43148"/>
                    <a:pt x="251432" y="51626"/>
                  </a:cubicBezTo>
                  <a:cubicBezTo>
                    <a:pt x="252099" y="61341"/>
                    <a:pt x="248003" y="71247"/>
                    <a:pt x="240859" y="76771"/>
                  </a:cubicBezTo>
                  <a:cubicBezTo>
                    <a:pt x="226762" y="87630"/>
                    <a:pt x="206855" y="84201"/>
                    <a:pt x="194282" y="76295"/>
                  </a:cubicBezTo>
                  <a:cubicBezTo>
                    <a:pt x="185233" y="70676"/>
                    <a:pt x="178280" y="62770"/>
                    <a:pt x="172374" y="54578"/>
                  </a:cubicBezTo>
                  <a:cubicBezTo>
                    <a:pt x="171707" y="61055"/>
                    <a:pt x="169326" y="67532"/>
                    <a:pt x="165326" y="73533"/>
                  </a:cubicBezTo>
                  <a:cubicBezTo>
                    <a:pt x="157896" y="84487"/>
                    <a:pt x="146466" y="90964"/>
                    <a:pt x="134655"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7" name="Google Shape;2597;p23"/>
            <p:cNvSpPr/>
            <p:nvPr/>
          </p:nvSpPr>
          <p:spPr>
            <a:xfrm>
              <a:off x="1796232" y="4376506"/>
              <a:ext cx="272817" cy="129273"/>
            </a:xfrm>
            <a:custGeom>
              <a:avLst/>
              <a:gdLst/>
              <a:ahLst/>
              <a:cxnLst/>
              <a:rect l="l" t="t" r="r" b="b"/>
              <a:pathLst>
                <a:path w="262324" h="124301" extrusionOk="0">
                  <a:moveTo>
                    <a:pt x="61532" y="124206"/>
                  </a:moveTo>
                  <a:cubicBezTo>
                    <a:pt x="32195"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441"/>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591" y="112300"/>
                  </a:cubicBezTo>
                  <a:cubicBezTo>
                    <a:pt x="141732" y="104870"/>
                    <a:pt x="128492"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8" name="Google Shape;2598;p23"/>
            <p:cNvSpPr/>
            <p:nvPr/>
          </p:nvSpPr>
          <p:spPr>
            <a:xfrm>
              <a:off x="1144813" y="4698159"/>
              <a:ext cx="121708" cy="244880"/>
            </a:xfrm>
            <a:custGeom>
              <a:avLst/>
              <a:gdLst/>
              <a:ahLst/>
              <a:cxnLst/>
              <a:rect l="l" t="t" r="r" b="b"/>
              <a:pathLst>
                <a:path w="117027" h="235462" extrusionOk="0">
                  <a:moveTo>
                    <a:pt x="116864" y="177265"/>
                  </a:moveTo>
                  <a:lnTo>
                    <a:pt x="90480" y="99636"/>
                  </a:lnTo>
                  <a:cubicBezTo>
                    <a:pt x="96957" y="94016"/>
                    <a:pt x="101243" y="85825"/>
                    <a:pt x="101624" y="76586"/>
                  </a:cubicBezTo>
                  <a:cubicBezTo>
                    <a:pt x="102291" y="59441"/>
                    <a:pt x="89432" y="45153"/>
                    <a:pt x="72668" y="43438"/>
                  </a:cubicBezTo>
                  <a:lnTo>
                    <a:pt x="75049" y="3814"/>
                  </a:lnTo>
                  <a:cubicBezTo>
                    <a:pt x="75144" y="1814"/>
                    <a:pt x="73620" y="195"/>
                    <a:pt x="71715" y="4"/>
                  </a:cubicBezTo>
                  <a:cubicBezTo>
                    <a:pt x="69715" y="-91"/>
                    <a:pt x="68096" y="1338"/>
                    <a:pt x="67905" y="3338"/>
                  </a:cubicBezTo>
                  <a:lnTo>
                    <a:pt x="65524" y="43438"/>
                  </a:lnTo>
                  <a:cubicBezTo>
                    <a:pt x="50094" y="45344"/>
                    <a:pt x="37806" y="58107"/>
                    <a:pt x="37140" y="74204"/>
                  </a:cubicBezTo>
                  <a:cubicBezTo>
                    <a:pt x="36759" y="83729"/>
                    <a:pt x="40664" y="92397"/>
                    <a:pt x="47045" y="98588"/>
                  </a:cubicBezTo>
                  <a:cubicBezTo>
                    <a:pt x="40854" y="109828"/>
                    <a:pt x="34377" y="120877"/>
                    <a:pt x="27995" y="131640"/>
                  </a:cubicBezTo>
                  <a:cubicBezTo>
                    <a:pt x="18661" y="147261"/>
                    <a:pt x="9041" y="163454"/>
                    <a:pt x="373" y="180218"/>
                  </a:cubicBezTo>
                  <a:cubicBezTo>
                    <a:pt x="-484" y="182027"/>
                    <a:pt x="182" y="184123"/>
                    <a:pt x="1897" y="185075"/>
                  </a:cubicBezTo>
                  <a:cubicBezTo>
                    <a:pt x="3707" y="185933"/>
                    <a:pt x="5802" y="185266"/>
                    <a:pt x="6660" y="183551"/>
                  </a:cubicBezTo>
                  <a:cubicBezTo>
                    <a:pt x="15137" y="166978"/>
                    <a:pt x="24757" y="150880"/>
                    <a:pt x="33996" y="135260"/>
                  </a:cubicBezTo>
                  <a:cubicBezTo>
                    <a:pt x="34853" y="133831"/>
                    <a:pt x="35711" y="132402"/>
                    <a:pt x="36473" y="130973"/>
                  </a:cubicBezTo>
                  <a:lnTo>
                    <a:pt x="13232" y="192505"/>
                  </a:lnTo>
                  <a:cubicBezTo>
                    <a:pt x="12565" y="194314"/>
                    <a:pt x="13422" y="196410"/>
                    <a:pt x="15327" y="197077"/>
                  </a:cubicBezTo>
                  <a:cubicBezTo>
                    <a:pt x="15708" y="197267"/>
                    <a:pt x="16089" y="197267"/>
                    <a:pt x="16470" y="197267"/>
                  </a:cubicBezTo>
                  <a:cubicBezTo>
                    <a:pt x="17994" y="197362"/>
                    <a:pt x="19423" y="196410"/>
                    <a:pt x="19899" y="194981"/>
                  </a:cubicBezTo>
                  <a:lnTo>
                    <a:pt x="41045" y="139070"/>
                  </a:lnTo>
                  <a:lnTo>
                    <a:pt x="26853" y="195362"/>
                  </a:lnTo>
                  <a:cubicBezTo>
                    <a:pt x="26376" y="197267"/>
                    <a:pt x="27519" y="199268"/>
                    <a:pt x="29424" y="199744"/>
                  </a:cubicBezTo>
                  <a:cubicBezTo>
                    <a:pt x="29710" y="199839"/>
                    <a:pt x="29901" y="199839"/>
                    <a:pt x="30186" y="199839"/>
                  </a:cubicBezTo>
                  <a:cubicBezTo>
                    <a:pt x="31805" y="199934"/>
                    <a:pt x="33330" y="198791"/>
                    <a:pt x="33806" y="197172"/>
                  </a:cubicBezTo>
                  <a:lnTo>
                    <a:pt x="42188" y="163835"/>
                  </a:lnTo>
                  <a:lnTo>
                    <a:pt x="36473" y="216127"/>
                  </a:lnTo>
                  <a:cubicBezTo>
                    <a:pt x="36282" y="218127"/>
                    <a:pt x="37711" y="219842"/>
                    <a:pt x="39616" y="220032"/>
                  </a:cubicBezTo>
                  <a:cubicBezTo>
                    <a:pt x="39711" y="220032"/>
                    <a:pt x="39807" y="220032"/>
                    <a:pt x="39902" y="220032"/>
                  </a:cubicBezTo>
                  <a:cubicBezTo>
                    <a:pt x="41712" y="220127"/>
                    <a:pt x="43426" y="218699"/>
                    <a:pt x="43617" y="216889"/>
                  </a:cubicBezTo>
                  <a:lnTo>
                    <a:pt x="52284" y="136784"/>
                  </a:lnTo>
                  <a:cubicBezTo>
                    <a:pt x="51427" y="145451"/>
                    <a:pt x="50760" y="154119"/>
                    <a:pt x="50189" y="162692"/>
                  </a:cubicBezTo>
                  <a:cubicBezTo>
                    <a:pt x="49522" y="172693"/>
                    <a:pt x="48760" y="182599"/>
                    <a:pt x="47808" y="192124"/>
                  </a:cubicBezTo>
                  <a:cubicBezTo>
                    <a:pt x="47617" y="194124"/>
                    <a:pt x="49046" y="195838"/>
                    <a:pt x="50951" y="196029"/>
                  </a:cubicBezTo>
                  <a:cubicBezTo>
                    <a:pt x="51046" y="196029"/>
                    <a:pt x="51141" y="196029"/>
                    <a:pt x="51237" y="196029"/>
                  </a:cubicBezTo>
                  <a:cubicBezTo>
                    <a:pt x="53142" y="196124"/>
                    <a:pt x="54761" y="194696"/>
                    <a:pt x="54951" y="192791"/>
                  </a:cubicBezTo>
                  <a:cubicBezTo>
                    <a:pt x="55999" y="183170"/>
                    <a:pt x="56666" y="173169"/>
                    <a:pt x="57333" y="163072"/>
                  </a:cubicBezTo>
                  <a:cubicBezTo>
                    <a:pt x="58190" y="151166"/>
                    <a:pt x="59047" y="139070"/>
                    <a:pt x="60476" y="127163"/>
                  </a:cubicBezTo>
                  <a:lnTo>
                    <a:pt x="55047" y="212507"/>
                  </a:lnTo>
                  <a:cubicBezTo>
                    <a:pt x="54951" y="214508"/>
                    <a:pt x="56380" y="216127"/>
                    <a:pt x="58380" y="216317"/>
                  </a:cubicBezTo>
                  <a:cubicBezTo>
                    <a:pt x="58380" y="216317"/>
                    <a:pt x="58476" y="216317"/>
                    <a:pt x="58476" y="216317"/>
                  </a:cubicBezTo>
                  <a:cubicBezTo>
                    <a:pt x="60380" y="216412"/>
                    <a:pt x="62095" y="214888"/>
                    <a:pt x="62190" y="212984"/>
                  </a:cubicBezTo>
                  <a:lnTo>
                    <a:pt x="65715" y="156596"/>
                  </a:lnTo>
                  <a:lnTo>
                    <a:pt x="66572" y="188885"/>
                  </a:lnTo>
                  <a:cubicBezTo>
                    <a:pt x="66572" y="190790"/>
                    <a:pt x="68096" y="192314"/>
                    <a:pt x="70001" y="192410"/>
                  </a:cubicBezTo>
                  <a:cubicBezTo>
                    <a:pt x="70096" y="192410"/>
                    <a:pt x="70191" y="192410"/>
                    <a:pt x="70191" y="192410"/>
                  </a:cubicBezTo>
                  <a:cubicBezTo>
                    <a:pt x="72192" y="192410"/>
                    <a:pt x="73716" y="190695"/>
                    <a:pt x="73620" y="188790"/>
                  </a:cubicBezTo>
                  <a:lnTo>
                    <a:pt x="72001" y="125925"/>
                  </a:lnTo>
                  <a:cubicBezTo>
                    <a:pt x="73620" y="136879"/>
                    <a:pt x="74001" y="148880"/>
                    <a:pt x="74192" y="159167"/>
                  </a:cubicBezTo>
                  <a:cubicBezTo>
                    <a:pt x="74382" y="165930"/>
                    <a:pt x="74478" y="172312"/>
                    <a:pt x="74954" y="177265"/>
                  </a:cubicBezTo>
                  <a:cubicBezTo>
                    <a:pt x="75144" y="179265"/>
                    <a:pt x="76954" y="180694"/>
                    <a:pt x="78859" y="180503"/>
                  </a:cubicBezTo>
                  <a:cubicBezTo>
                    <a:pt x="80859" y="180313"/>
                    <a:pt x="82288" y="178598"/>
                    <a:pt x="82097" y="176598"/>
                  </a:cubicBezTo>
                  <a:cubicBezTo>
                    <a:pt x="82097" y="176312"/>
                    <a:pt x="82002" y="175931"/>
                    <a:pt x="82002" y="175550"/>
                  </a:cubicBezTo>
                  <a:lnTo>
                    <a:pt x="89051" y="216508"/>
                  </a:lnTo>
                  <a:cubicBezTo>
                    <a:pt x="89337" y="218222"/>
                    <a:pt x="90765" y="219365"/>
                    <a:pt x="92385" y="219461"/>
                  </a:cubicBezTo>
                  <a:cubicBezTo>
                    <a:pt x="92670" y="219461"/>
                    <a:pt x="92861" y="219461"/>
                    <a:pt x="93147" y="219461"/>
                  </a:cubicBezTo>
                  <a:cubicBezTo>
                    <a:pt x="95051" y="219079"/>
                    <a:pt x="96385" y="217270"/>
                    <a:pt x="96099" y="215365"/>
                  </a:cubicBezTo>
                  <a:lnTo>
                    <a:pt x="86098" y="157358"/>
                  </a:lnTo>
                  <a:lnTo>
                    <a:pt x="101910" y="232605"/>
                  </a:lnTo>
                  <a:cubicBezTo>
                    <a:pt x="102291" y="234224"/>
                    <a:pt x="103624" y="235367"/>
                    <a:pt x="105243" y="235462"/>
                  </a:cubicBezTo>
                  <a:cubicBezTo>
                    <a:pt x="105529" y="235462"/>
                    <a:pt x="105815" y="235462"/>
                    <a:pt x="106101" y="235367"/>
                  </a:cubicBezTo>
                  <a:cubicBezTo>
                    <a:pt x="108005" y="234986"/>
                    <a:pt x="109244" y="233081"/>
                    <a:pt x="108863" y="231176"/>
                  </a:cubicBezTo>
                  <a:lnTo>
                    <a:pt x="91622" y="148976"/>
                  </a:lnTo>
                  <a:lnTo>
                    <a:pt x="103719" y="189266"/>
                  </a:lnTo>
                  <a:cubicBezTo>
                    <a:pt x="104195" y="190790"/>
                    <a:pt x="105529" y="191743"/>
                    <a:pt x="107053" y="191838"/>
                  </a:cubicBezTo>
                  <a:cubicBezTo>
                    <a:pt x="107434" y="191838"/>
                    <a:pt x="107815" y="191838"/>
                    <a:pt x="108196" y="191647"/>
                  </a:cubicBezTo>
                  <a:cubicBezTo>
                    <a:pt x="110101" y="191076"/>
                    <a:pt x="111149" y="189076"/>
                    <a:pt x="110577" y="187171"/>
                  </a:cubicBezTo>
                  <a:lnTo>
                    <a:pt x="97147" y="142308"/>
                  </a:lnTo>
                  <a:lnTo>
                    <a:pt x="109815" y="179551"/>
                  </a:lnTo>
                  <a:cubicBezTo>
                    <a:pt x="110292" y="180979"/>
                    <a:pt x="111625" y="181932"/>
                    <a:pt x="113054" y="181932"/>
                  </a:cubicBezTo>
                  <a:cubicBezTo>
                    <a:pt x="113435" y="181932"/>
                    <a:pt x="113911" y="181932"/>
                    <a:pt x="114387" y="181742"/>
                  </a:cubicBezTo>
                  <a:cubicBezTo>
                    <a:pt x="116483" y="181170"/>
                    <a:pt x="117435" y="179075"/>
                    <a:pt x="116864" y="177265"/>
                  </a:cubicBezTo>
                  <a:close/>
                  <a:moveTo>
                    <a:pt x="53713" y="124401"/>
                  </a:moveTo>
                  <a:lnTo>
                    <a:pt x="54856" y="113543"/>
                  </a:lnTo>
                  <a:lnTo>
                    <a:pt x="55904" y="109256"/>
                  </a:lnTo>
                  <a:cubicBezTo>
                    <a:pt x="55142" y="114209"/>
                    <a:pt x="54380" y="119258"/>
                    <a:pt x="53713" y="1244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99" name="Google Shape;2599;p23"/>
            <p:cNvSpPr/>
            <p:nvPr/>
          </p:nvSpPr>
          <p:spPr>
            <a:xfrm>
              <a:off x="1456298" y="4953732"/>
              <a:ext cx="120894" cy="235214"/>
            </a:xfrm>
            <a:custGeom>
              <a:avLst/>
              <a:gdLst/>
              <a:ahLst/>
              <a:cxnLst/>
              <a:rect l="l" t="t" r="r" b="b"/>
              <a:pathLst>
                <a:path w="116244" h="226167" extrusionOk="0">
                  <a:moveTo>
                    <a:pt x="3217" y="171659"/>
                  </a:moveTo>
                  <a:cubicBezTo>
                    <a:pt x="3598" y="171849"/>
                    <a:pt x="4074" y="172040"/>
                    <a:pt x="4455" y="172040"/>
                  </a:cubicBezTo>
                  <a:cubicBezTo>
                    <a:pt x="5884" y="172230"/>
                    <a:pt x="7313" y="171563"/>
                    <a:pt x="8075" y="170230"/>
                  </a:cubicBezTo>
                  <a:lnTo>
                    <a:pt x="27030" y="135749"/>
                  </a:lnTo>
                  <a:lnTo>
                    <a:pt x="6075" y="177660"/>
                  </a:lnTo>
                  <a:cubicBezTo>
                    <a:pt x="5217" y="179469"/>
                    <a:pt x="5884" y="181565"/>
                    <a:pt x="7694" y="182422"/>
                  </a:cubicBezTo>
                  <a:cubicBezTo>
                    <a:pt x="8075" y="182612"/>
                    <a:pt x="8456" y="182708"/>
                    <a:pt x="8837" y="182803"/>
                  </a:cubicBezTo>
                  <a:cubicBezTo>
                    <a:pt x="10266" y="182994"/>
                    <a:pt x="11790" y="182231"/>
                    <a:pt x="12552" y="180898"/>
                  </a:cubicBezTo>
                  <a:lnTo>
                    <a:pt x="31411" y="143274"/>
                  </a:lnTo>
                  <a:lnTo>
                    <a:pt x="264" y="221284"/>
                  </a:lnTo>
                  <a:cubicBezTo>
                    <a:pt x="-498" y="223094"/>
                    <a:pt x="455" y="225189"/>
                    <a:pt x="2265" y="225951"/>
                  </a:cubicBezTo>
                  <a:cubicBezTo>
                    <a:pt x="2550" y="226046"/>
                    <a:pt x="2836" y="226142"/>
                    <a:pt x="3122" y="226142"/>
                  </a:cubicBezTo>
                  <a:cubicBezTo>
                    <a:pt x="4741" y="226332"/>
                    <a:pt x="6265" y="225475"/>
                    <a:pt x="6932" y="223951"/>
                  </a:cubicBezTo>
                  <a:lnTo>
                    <a:pt x="35507" y="152513"/>
                  </a:lnTo>
                  <a:lnTo>
                    <a:pt x="15695" y="207949"/>
                  </a:lnTo>
                  <a:cubicBezTo>
                    <a:pt x="15028" y="209759"/>
                    <a:pt x="15981" y="211854"/>
                    <a:pt x="17886" y="212521"/>
                  </a:cubicBezTo>
                  <a:cubicBezTo>
                    <a:pt x="18076" y="212616"/>
                    <a:pt x="18362" y="212616"/>
                    <a:pt x="18648" y="212711"/>
                  </a:cubicBezTo>
                  <a:cubicBezTo>
                    <a:pt x="20267" y="212902"/>
                    <a:pt x="21886" y="211949"/>
                    <a:pt x="22458" y="210330"/>
                  </a:cubicBezTo>
                  <a:lnTo>
                    <a:pt x="36459" y="171182"/>
                  </a:lnTo>
                  <a:cubicBezTo>
                    <a:pt x="36364" y="171468"/>
                    <a:pt x="36269" y="171849"/>
                    <a:pt x="36174" y="172135"/>
                  </a:cubicBezTo>
                  <a:cubicBezTo>
                    <a:pt x="35602" y="174040"/>
                    <a:pt x="36745" y="176040"/>
                    <a:pt x="38650" y="176516"/>
                  </a:cubicBezTo>
                  <a:cubicBezTo>
                    <a:pt x="40460" y="177088"/>
                    <a:pt x="42555" y="175945"/>
                    <a:pt x="43032" y="174040"/>
                  </a:cubicBezTo>
                  <a:cubicBezTo>
                    <a:pt x="44365" y="169182"/>
                    <a:pt x="45603" y="162896"/>
                    <a:pt x="46937" y="156323"/>
                  </a:cubicBezTo>
                  <a:cubicBezTo>
                    <a:pt x="48937" y="146227"/>
                    <a:pt x="51414" y="134416"/>
                    <a:pt x="54843" y="123938"/>
                  </a:cubicBezTo>
                  <a:lnTo>
                    <a:pt x="42365" y="185565"/>
                  </a:lnTo>
                  <a:cubicBezTo>
                    <a:pt x="41984" y="187470"/>
                    <a:pt x="43222" y="189375"/>
                    <a:pt x="45127" y="189756"/>
                  </a:cubicBezTo>
                  <a:cubicBezTo>
                    <a:pt x="45222" y="189756"/>
                    <a:pt x="45318" y="189756"/>
                    <a:pt x="45318" y="189756"/>
                  </a:cubicBezTo>
                  <a:cubicBezTo>
                    <a:pt x="47127" y="190042"/>
                    <a:pt x="48937" y="188804"/>
                    <a:pt x="49318" y="186899"/>
                  </a:cubicBezTo>
                  <a:lnTo>
                    <a:pt x="55700" y="155276"/>
                  </a:lnTo>
                  <a:lnTo>
                    <a:pt x="49509" y="211378"/>
                  </a:lnTo>
                  <a:cubicBezTo>
                    <a:pt x="49318" y="213283"/>
                    <a:pt x="50652" y="215093"/>
                    <a:pt x="52557" y="215283"/>
                  </a:cubicBezTo>
                  <a:cubicBezTo>
                    <a:pt x="52557" y="215283"/>
                    <a:pt x="52652" y="215283"/>
                    <a:pt x="52652" y="215283"/>
                  </a:cubicBezTo>
                  <a:cubicBezTo>
                    <a:pt x="54652" y="215474"/>
                    <a:pt x="56367" y="214045"/>
                    <a:pt x="56557" y="212140"/>
                  </a:cubicBezTo>
                  <a:lnTo>
                    <a:pt x="65987" y="127177"/>
                  </a:lnTo>
                  <a:cubicBezTo>
                    <a:pt x="65320" y="139083"/>
                    <a:pt x="64177" y="151180"/>
                    <a:pt x="62844" y="163086"/>
                  </a:cubicBezTo>
                  <a:cubicBezTo>
                    <a:pt x="61796" y="173183"/>
                    <a:pt x="60748" y="183089"/>
                    <a:pt x="60081" y="192709"/>
                  </a:cubicBezTo>
                  <a:cubicBezTo>
                    <a:pt x="59986" y="194614"/>
                    <a:pt x="61320" y="196233"/>
                    <a:pt x="63129" y="196519"/>
                  </a:cubicBezTo>
                  <a:cubicBezTo>
                    <a:pt x="63225" y="196519"/>
                    <a:pt x="63320" y="196519"/>
                    <a:pt x="63415" y="196519"/>
                  </a:cubicBezTo>
                  <a:cubicBezTo>
                    <a:pt x="65415" y="196614"/>
                    <a:pt x="67130" y="195186"/>
                    <a:pt x="67225" y="193185"/>
                  </a:cubicBezTo>
                  <a:cubicBezTo>
                    <a:pt x="67892" y="183660"/>
                    <a:pt x="68940" y="173754"/>
                    <a:pt x="69987" y="163753"/>
                  </a:cubicBezTo>
                  <a:cubicBezTo>
                    <a:pt x="70845" y="155180"/>
                    <a:pt x="71702" y="146513"/>
                    <a:pt x="72369" y="137845"/>
                  </a:cubicBezTo>
                  <a:lnTo>
                    <a:pt x="67130" y="218236"/>
                  </a:lnTo>
                  <a:cubicBezTo>
                    <a:pt x="67035" y="220141"/>
                    <a:pt x="68368" y="221760"/>
                    <a:pt x="70178" y="222046"/>
                  </a:cubicBezTo>
                  <a:cubicBezTo>
                    <a:pt x="70273" y="222046"/>
                    <a:pt x="70368" y="222046"/>
                    <a:pt x="70464" y="222046"/>
                  </a:cubicBezTo>
                  <a:cubicBezTo>
                    <a:pt x="72464" y="222141"/>
                    <a:pt x="74178" y="220712"/>
                    <a:pt x="74274" y="218712"/>
                  </a:cubicBezTo>
                  <a:lnTo>
                    <a:pt x="77703" y="166229"/>
                  </a:lnTo>
                  <a:lnTo>
                    <a:pt x="80179" y="200519"/>
                  </a:lnTo>
                  <a:cubicBezTo>
                    <a:pt x="80274" y="202234"/>
                    <a:pt x="81608" y="203568"/>
                    <a:pt x="83227" y="203758"/>
                  </a:cubicBezTo>
                  <a:cubicBezTo>
                    <a:pt x="83513" y="203758"/>
                    <a:pt x="83703" y="203758"/>
                    <a:pt x="83989" y="203758"/>
                  </a:cubicBezTo>
                  <a:cubicBezTo>
                    <a:pt x="85989" y="203568"/>
                    <a:pt x="87418" y="201853"/>
                    <a:pt x="87323" y="199948"/>
                  </a:cubicBezTo>
                  <a:lnTo>
                    <a:pt x="83037" y="142036"/>
                  </a:lnTo>
                  <a:lnTo>
                    <a:pt x="94181" y="200805"/>
                  </a:lnTo>
                  <a:cubicBezTo>
                    <a:pt x="94467" y="202329"/>
                    <a:pt x="95705" y="203472"/>
                    <a:pt x="97229" y="203663"/>
                  </a:cubicBezTo>
                  <a:cubicBezTo>
                    <a:pt x="97610" y="203758"/>
                    <a:pt x="97991" y="203758"/>
                    <a:pt x="98372" y="203663"/>
                  </a:cubicBezTo>
                  <a:cubicBezTo>
                    <a:pt x="100277" y="203282"/>
                    <a:pt x="101610" y="201472"/>
                    <a:pt x="101229" y="199472"/>
                  </a:cubicBezTo>
                  <a:lnTo>
                    <a:pt x="88942" y="134892"/>
                  </a:lnTo>
                  <a:cubicBezTo>
                    <a:pt x="89514" y="136416"/>
                    <a:pt x="90085" y="138036"/>
                    <a:pt x="90657" y="139560"/>
                  </a:cubicBezTo>
                  <a:cubicBezTo>
                    <a:pt x="97134" y="156514"/>
                    <a:pt x="103706" y="174040"/>
                    <a:pt x="109230" y="191852"/>
                  </a:cubicBezTo>
                  <a:cubicBezTo>
                    <a:pt x="109802" y="193757"/>
                    <a:pt x="111802" y="194804"/>
                    <a:pt x="113707" y="194233"/>
                  </a:cubicBezTo>
                  <a:cubicBezTo>
                    <a:pt x="115612" y="193661"/>
                    <a:pt x="116660" y="191661"/>
                    <a:pt x="116088" y="189756"/>
                  </a:cubicBezTo>
                  <a:cubicBezTo>
                    <a:pt x="110469" y="171754"/>
                    <a:pt x="103801" y="154133"/>
                    <a:pt x="97324" y="137083"/>
                  </a:cubicBezTo>
                  <a:cubicBezTo>
                    <a:pt x="92847" y="125367"/>
                    <a:pt x="88466" y="113366"/>
                    <a:pt x="84275" y="101269"/>
                  </a:cubicBezTo>
                  <a:cubicBezTo>
                    <a:pt x="91609" y="96316"/>
                    <a:pt x="96943" y="88505"/>
                    <a:pt x="98277" y="78980"/>
                  </a:cubicBezTo>
                  <a:cubicBezTo>
                    <a:pt x="100467" y="63074"/>
                    <a:pt x="90561" y="48310"/>
                    <a:pt x="75702" y="43833"/>
                  </a:cubicBezTo>
                  <a:lnTo>
                    <a:pt x="80274" y="3923"/>
                  </a:lnTo>
                  <a:cubicBezTo>
                    <a:pt x="80465" y="1923"/>
                    <a:pt x="79131" y="209"/>
                    <a:pt x="77131" y="18"/>
                  </a:cubicBezTo>
                  <a:cubicBezTo>
                    <a:pt x="75131" y="-172"/>
                    <a:pt x="73416" y="1161"/>
                    <a:pt x="73131" y="3161"/>
                  </a:cubicBezTo>
                  <a:lnTo>
                    <a:pt x="68654" y="42595"/>
                  </a:lnTo>
                  <a:cubicBezTo>
                    <a:pt x="51795" y="41357"/>
                    <a:pt x="36650" y="53263"/>
                    <a:pt x="34364" y="70313"/>
                  </a:cubicBezTo>
                  <a:cubicBezTo>
                    <a:pt x="33126" y="79457"/>
                    <a:pt x="35888" y="88220"/>
                    <a:pt x="41317" y="94982"/>
                  </a:cubicBezTo>
                  <a:lnTo>
                    <a:pt x="1884" y="166896"/>
                  </a:lnTo>
                  <a:cubicBezTo>
                    <a:pt x="931" y="168515"/>
                    <a:pt x="1503" y="170706"/>
                    <a:pt x="3217" y="171659"/>
                  </a:cubicBezTo>
                  <a:close/>
                  <a:moveTo>
                    <a:pt x="73512" y="110318"/>
                  </a:moveTo>
                  <a:lnTo>
                    <a:pt x="73797" y="114699"/>
                  </a:lnTo>
                  <a:lnTo>
                    <a:pt x="73131" y="125558"/>
                  </a:lnTo>
                  <a:cubicBezTo>
                    <a:pt x="73416" y="120510"/>
                    <a:pt x="73512" y="115366"/>
                    <a:pt x="73512" y="1103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0" name="Google Shape;2600;p23"/>
            <p:cNvSpPr/>
            <p:nvPr/>
          </p:nvSpPr>
          <p:spPr>
            <a:xfrm>
              <a:off x="1807466" y="5052063"/>
              <a:ext cx="121130" cy="240924"/>
            </a:xfrm>
            <a:custGeom>
              <a:avLst/>
              <a:gdLst/>
              <a:ahLst/>
              <a:cxnLst/>
              <a:rect l="l" t="t" r="r" b="b"/>
              <a:pathLst>
                <a:path w="116471" h="231658" extrusionOk="0">
                  <a:moveTo>
                    <a:pt x="2042" y="177359"/>
                  </a:moveTo>
                  <a:cubicBezTo>
                    <a:pt x="2422" y="177550"/>
                    <a:pt x="2899" y="177645"/>
                    <a:pt x="3280" y="177645"/>
                  </a:cubicBezTo>
                  <a:cubicBezTo>
                    <a:pt x="4709" y="177741"/>
                    <a:pt x="6137" y="176883"/>
                    <a:pt x="6709" y="175550"/>
                  </a:cubicBezTo>
                  <a:lnTo>
                    <a:pt x="22616" y="139545"/>
                  </a:lnTo>
                  <a:lnTo>
                    <a:pt x="5280" y="183075"/>
                  </a:lnTo>
                  <a:cubicBezTo>
                    <a:pt x="4518" y="184884"/>
                    <a:pt x="5471" y="186980"/>
                    <a:pt x="7280" y="187742"/>
                  </a:cubicBezTo>
                  <a:cubicBezTo>
                    <a:pt x="7661" y="187932"/>
                    <a:pt x="8042" y="187932"/>
                    <a:pt x="8423" y="188028"/>
                  </a:cubicBezTo>
                  <a:cubicBezTo>
                    <a:pt x="9947" y="188123"/>
                    <a:pt x="11376" y="187266"/>
                    <a:pt x="11947" y="185741"/>
                  </a:cubicBezTo>
                  <a:lnTo>
                    <a:pt x="27568" y="146594"/>
                  </a:lnTo>
                  <a:lnTo>
                    <a:pt x="3089" y="226985"/>
                  </a:lnTo>
                  <a:cubicBezTo>
                    <a:pt x="2518" y="228890"/>
                    <a:pt x="3566" y="230890"/>
                    <a:pt x="5471" y="231462"/>
                  </a:cubicBezTo>
                  <a:cubicBezTo>
                    <a:pt x="5756" y="231557"/>
                    <a:pt x="6042" y="231557"/>
                    <a:pt x="6328" y="231652"/>
                  </a:cubicBezTo>
                  <a:cubicBezTo>
                    <a:pt x="7947" y="231747"/>
                    <a:pt x="9471" y="230700"/>
                    <a:pt x="9947" y="229080"/>
                  </a:cubicBezTo>
                  <a:lnTo>
                    <a:pt x="32331" y="155547"/>
                  </a:lnTo>
                  <a:lnTo>
                    <a:pt x="17282" y="212507"/>
                  </a:lnTo>
                  <a:cubicBezTo>
                    <a:pt x="16805" y="214412"/>
                    <a:pt x="17948" y="216412"/>
                    <a:pt x="19853" y="216888"/>
                  </a:cubicBezTo>
                  <a:cubicBezTo>
                    <a:pt x="20139" y="216983"/>
                    <a:pt x="20330" y="216983"/>
                    <a:pt x="20615" y="216983"/>
                  </a:cubicBezTo>
                  <a:cubicBezTo>
                    <a:pt x="22235" y="217079"/>
                    <a:pt x="23759" y="216031"/>
                    <a:pt x="24235" y="214316"/>
                  </a:cubicBezTo>
                  <a:lnTo>
                    <a:pt x="34903" y="174121"/>
                  </a:lnTo>
                  <a:cubicBezTo>
                    <a:pt x="34808" y="174407"/>
                    <a:pt x="34808" y="174788"/>
                    <a:pt x="34712" y="175169"/>
                  </a:cubicBezTo>
                  <a:cubicBezTo>
                    <a:pt x="34331" y="177074"/>
                    <a:pt x="35665" y="178979"/>
                    <a:pt x="37570" y="179360"/>
                  </a:cubicBezTo>
                  <a:cubicBezTo>
                    <a:pt x="39475" y="179741"/>
                    <a:pt x="41380" y="178503"/>
                    <a:pt x="41761" y="176502"/>
                  </a:cubicBezTo>
                  <a:cubicBezTo>
                    <a:pt x="42713" y="171549"/>
                    <a:pt x="43380" y="165167"/>
                    <a:pt x="44142" y="158500"/>
                  </a:cubicBezTo>
                  <a:cubicBezTo>
                    <a:pt x="45285" y="148308"/>
                    <a:pt x="46714" y="136307"/>
                    <a:pt x="49286" y="125544"/>
                  </a:cubicBezTo>
                  <a:lnTo>
                    <a:pt x="42142" y="187932"/>
                  </a:lnTo>
                  <a:cubicBezTo>
                    <a:pt x="41951" y="189933"/>
                    <a:pt x="43285" y="191647"/>
                    <a:pt x="45285" y="191838"/>
                  </a:cubicBezTo>
                  <a:cubicBezTo>
                    <a:pt x="45380" y="191838"/>
                    <a:pt x="45476" y="191838"/>
                    <a:pt x="45476" y="191838"/>
                  </a:cubicBezTo>
                  <a:cubicBezTo>
                    <a:pt x="47380" y="191933"/>
                    <a:pt x="49000" y="190599"/>
                    <a:pt x="49190" y="188694"/>
                  </a:cubicBezTo>
                  <a:lnTo>
                    <a:pt x="52905" y="156595"/>
                  </a:lnTo>
                  <a:lnTo>
                    <a:pt x="51476" y="213078"/>
                  </a:lnTo>
                  <a:cubicBezTo>
                    <a:pt x="51381" y="214983"/>
                    <a:pt x="52905" y="216603"/>
                    <a:pt x="54905" y="216698"/>
                  </a:cubicBezTo>
                  <a:cubicBezTo>
                    <a:pt x="54905" y="216698"/>
                    <a:pt x="55001" y="216698"/>
                    <a:pt x="55001" y="216698"/>
                  </a:cubicBezTo>
                  <a:cubicBezTo>
                    <a:pt x="57001" y="216698"/>
                    <a:pt x="58620" y="215174"/>
                    <a:pt x="58620" y="213174"/>
                  </a:cubicBezTo>
                  <a:lnTo>
                    <a:pt x="60811" y="127734"/>
                  </a:lnTo>
                  <a:cubicBezTo>
                    <a:pt x="61192" y="139641"/>
                    <a:pt x="61001" y="151833"/>
                    <a:pt x="60811" y="163739"/>
                  </a:cubicBezTo>
                  <a:cubicBezTo>
                    <a:pt x="60620" y="173835"/>
                    <a:pt x="60430" y="183837"/>
                    <a:pt x="60620" y="193552"/>
                  </a:cubicBezTo>
                  <a:cubicBezTo>
                    <a:pt x="60620" y="195457"/>
                    <a:pt x="62144" y="196981"/>
                    <a:pt x="64049" y="197076"/>
                  </a:cubicBezTo>
                  <a:cubicBezTo>
                    <a:pt x="64145" y="197076"/>
                    <a:pt x="64240" y="197076"/>
                    <a:pt x="64335" y="197076"/>
                  </a:cubicBezTo>
                  <a:cubicBezTo>
                    <a:pt x="66335" y="197076"/>
                    <a:pt x="67859" y="195457"/>
                    <a:pt x="67859" y="193457"/>
                  </a:cubicBezTo>
                  <a:cubicBezTo>
                    <a:pt x="67669" y="183837"/>
                    <a:pt x="67859" y="173931"/>
                    <a:pt x="68050" y="163929"/>
                  </a:cubicBezTo>
                  <a:cubicBezTo>
                    <a:pt x="68240" y="155262"/>
                    <a:pt x="68336" y="146594"/>
                    <a:pt x="68240" y="137926"/>
                  </a:cubicBezTo>
                  <a:lnTo>
                    <a:pt x="69764" y="218508"/>
                  </a:lnTo>
                  <a:cubicBezTo>
                    <a:pt x="69764" y="220413"/>
                    <a:pt x="71288" y="221937"/>
                    <a:pt x="73193" y="222032"/>
                  </a:cubicBezTo>
                  <a:cubicBezTo>
                    <a:pt x="73289" y="222032"/>
                    <a:pt x="73384" y="222032"/>
                    <a:pt x="73479" y="222032"/>
                  </a:cubicBezTo>
                  <a:cubicBezTo>
                    <a:pt x="75479" y="222032"/>
                    <a:pt x="77003" y="220317"/>
                    <a:pt x="77003" y="218412"/>
                  </a:cubicBezTo>
                  <a:lnTo>
                    <a:pt x="75955" y="165739"/>
                  </a:lnTo>
                  <a:lnTo>
                    <a:pt x="81385" y="199743"/>
                  </a:lnTo>
                  <a:cubicBezTo>
                    <a:pt x="81671" y="201458"/>
                    <a:pt x="83099" y="202696"/>
                    <a:pt x="84718" y="202791"/>
                  </a:cubicBezTo>
                  <a:cubicBezTo>
                    <a:pt x="85004" y="202791"/>
                    <a:pt x="85195" y="202791"/>
                    <a:pt x="85480" y="202791"/>
                  </a:cubicBezTo>
                  <a:cubicBezTo>
                    <a:pt x="87386" y="202506"/>
                    <a:pt x="88719" y="200696"/>
                    <a:pt x="88433" y="198696"/>
                  </a:cubicBezTo>
                  <a:lnTo>
                    <a:pt x="79289" y="141355"/>
                  </a:lnTo>
                  <a:lnTo>
                    <a:pt x="95387" y="198886"/>
                  </a:lnTo>
                  <a:cubicBezTo>
                    <a:pt x="95768" y="200410"/>
                    <a:pt x="97196" y="201458"/>
                    <a:pt x="98625" y="201458"/>
                  </a:cubicBezTo>
                  <a:cubicBezTo>
                    <a:pt x="99006" y="201458"/>
                    <a:pt x="99387" y="201458"/>
                    <a:pt x="99768" y="201363"/>
                  </a:cubicBezTo>
                  <a:cubicBezTo>
                    <a:pt x="101673" y="200791"/>
                    <a:pt x="102816" y="198886"/>
                    <a:pt x="102245" y="196981"/>
                  </a:cubicBezTo>
                  <a:lnTo>
                    <a:pt x="84528" y="133640"/>
                  </a:lnTo>
                  <a:cubicBezTo>
                    <a:pt x="85195" y="135164"/>
                    <a:pt x="85957" y="136688"/>
                    <a:pt x="86624" y="138116"/>
                  </a:cubicBezTo>
                  <a:cubicBezTo>
                    <a:pt x="94434" y="154404"/>
                    <a:pt x="102530" y="171359"/>
                    <a:pt x="109579" y="188599"/>
                  </a:cubicBezTo>
                  <a:cubicBezTo>
                    <a:pt x="110341" y="190409"/>
                    <a:pt x="112341" y="191266"/>
                    <a:pt x="114246" y="190599"/>
                  </a:cubicBezTo>
                  <a:cubicBezTo>
                    <a:pt x="116056" y="189837"/>
                    <a:pt x="116913" y="187742"/>
                    <a:pt x="116246" y="185932"/>
                  </a:cubicBezTo>
                  <a:cubicBezTo>
                    <a:pt x="109103" y="168501"/>
                    <a:pt x="101006" y="151452"/>
                    <a:pt x="93101" y="135069"/>
                  </a:cubicBezTo>
                  <a:cubicBezTo>
                    <a:pt x="87671" y="123829"/>
                    <a:pt x="82337" y="112208"/>
                    <a:pt x="77099" y="100493"/>
                  </a:cubicBezTo>
                  <a:cubicBezTo>
                    <a:pt x="84052" y="94968"/>
                    <a:pt x="88719" y="86682"/>
                    <a:pt x="89195" y="77061"/>
                  </a:cubicBezTo>
                  <a:cubicBezTo>
                    <a:pt x="90053" y="60964"/>
                    <a:pt x="78908" y="47153"/>
                    <a:pt x="63668" y="43914"/>
                  </a:cubicBezTo>
                  <a:lnTo>
                    <a:pt x="64811" y="3719"/>
                  </a:lnTo>
                  <a:cubicBezTo>
                    <a:pt x="64907" y="1719"/>
                    <a:pt x="63383" y="99"/>
                    <a:pt x="61382" y="4"/>
                  </a:cubicBezTo>
                  <a:cubicBezTo>
                    <a:pt x="59382" y="-91"/>
                    <a:pt x="57763" y="1528"/>
                    <a:pt x="57668" y="3433"/>
                  </a:cubicBezTo>
                  <a:lnTo>
                    <a:pt x="56525" y="43152"/>
                  </a:lnTo>
                  <a:cubicBezTo>
                    <a:pt x="39665" y="43343"/>
                    <a:pt x="25568" y="56487"/>
                    <a:pt x="24711" y="73632"/>
                  </a:cubicBezTo>
                  <a:cubicBezTo>
                    <a:pt x="24235" y="82872"/>
                    <a:pt x="27759" y="91349"/>
                    <a:pt x="33760" y="97635"/>
                  </a:cubicBezTo>
                  <a:lnTo>
                    <a:pt x="518" y="172692"/>
                  </a:lnTo>
                  <a:cubicBezTo>
                    <a:pt x="-625" y="174502"/>
                    <a:pt x="232" y="176598"/>
                    <a:pt x="2042" y="177359"/>
                  </a:cubicBezTo>
                  <a:close/>
                  <a:moveTo>
                    <a:pt x="66812" y="110399"/>
                  </a:moveTo>
                  <a:lnTo>
                    <a:pt x="67478" y="114780"/>
                  </a:lnTo>
                  <a:lnTo>
                    <a:pt x="67669" y="125639"/>
                  </a:lnTo>
                  <a:cubicBezTo>
                    <a:pt x="67574" y="120495"/>
                    <a:pt x="67288" y="115352"/>
                    <a:pt x="66812" y="11039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1" name="Google Shape;2601;p23"/>
            <p:cNvSpPr/>
            <p:nvPr/>
          </p:nvSpPr>
          <p:spPr>
            <a:xfrm>
              <a:off x="2185902" y="4973618"/>
              <a:ext cx="124837" cy="228120"/>
            </a:xfrm>
            <a:custGeom>
              <a:avLst/>
              <a:gdLst/>
              <a:ahLst/>
              <a:cxnLst/>
              <a:rect l="l" t="t" r="r" b="b"/>
              <a:pathLst>
                <a:path w="120036" h="219346" extrusionOk="0">
                  <a:moveTo>
                    <a:pt x="109671" y="154222"/>
                  </a:moveTo>
                  <a:lnTo>
                    <a:pt x="60141" y="88881"/>
                  </a:lnTo>
                  <a:cubicBezTo>
                    <a:pt x="64523" y="81451"/>
                    <a:pt x="66047" y="72403"/>
                    <a:pt x="63380" y="63449"/>
                  </a:cubicBezTo>
                  <a:cubicBezTo>
                    <a:pt x="58617" y="46971"/>
                    <a:pt x="41853" y="37446"/>
                    <a:pt x="25375" y="41065"/>
                  </a:cubicBezTo>
                  <a:lnTo>
                    <a:pt x="15183" y="2680"/>
                  </a:lnTo>
                  <a:cubicBezTo>
                    <a:pt x="14707" y="775"/>
                    <a:pt x="12707" y="-368"/>
                    <a:pt x="10802" y="108"/>
                  </a:cubicBezTo>
                  <a:cubicBezTo>
                    <a:pt x="8802" y="679"/>
                    <a:pt x="7754" y="2584"/>
                    <a:pt x="8230" y="4489"/>
                  </a:cubicBezTo>
                  <a:lnTo>
                    <a:pt x="18612" y="43351"/>
                  </a:lnTo>
                  <a:cubicBezTo>
                    <a:pt x="4515" y="50019"/>
                    <a:pt x="-3105" y="66021"/>
                    <a:pt x="1372" y="81451"/>
                  </a:cubicBezTo>
                  <a:cubicBezTo>
                    <a:pt x="4039" y="90596"/>
                    <a:pt x="10516" y="97644"/>
                    <a:pt x="18517" y="101454"/>
                  </a:cubicBezTo>
                  <a:cubicBezTo>
                    <a:pt x="16136" y="114027"/>
                    <a:pt x="13564" y="126600"/>
                    <a:pt x="10897" y="138792"/>
                  </a:cubicBezTo>
                  <a:cubicBezTo>
                    <a:pt x="6992" y="156604"/>
                    <a:pt x="2991" y="174987"/>
                    <a:pt x="39" y="193656"/>
                  </a:cubicBezTo>
                  <a:cubicBezTo>
                    <a:pt x="-247" y="195656"/>
                    <a:pt x="1086" y="197466"/>
                    <a:pt x="2991" y="197752"/>
                  </a:cubicBezTo>
                  <a:cubicBezTo>
                    <a:pt x="4991" y="198038"/>
                    <a:pt x="6801" y="196704"/>
                    <a:pt x="7087" y="194799"/>
                  </a:cubicBezTo>
                  <a:cubicBezTo>
                    <a:pt x="9945" y="176321"/>
                    <a:pt x="13945" y="158128"/>
                    <a:pt x="17850" y="140411"/>
                  </a:cubicBezTo>
                  <a:cubicBezTo>
                    <a:pt x="18231" y="138792"/>
                    <a:pt x="18517" y="137173"/>
                    <a:pt x="18898" y="135554"/>
                  </a:cubicBezTo>
                  <a:lnTo>
                    <a:pt x="16231" y="201276"/>
                  </a:lnTo>
                  <a:cubicBezTo>
                    <a:pt x="16136" y="203276"/>
                    <a:pt x="17660" y="204896"/>
                    <a:pt x="19660" y="204991"/>
                  </a:cubicBezTo>
                  <a:cubicBezTo>
                    <a:pt x="20041" y="204991"/>
                    <a:pt x="20422" y="204991"/>
                    <a:pt x="20803" y="204896"/>
                  </a:cubicBezTo>
                  <a:cubicBezTo>
                    <a:pt x="22232" y="204514"/>
                    <a:pt x="23280" y="203181"/>
                    <a:pt x="23375" y="201657"/>
                  </a:cubicBezTo>
                  <a:lnTo>
                    <a:pt x="25851" y="141935"/>
                  </a:lnTo>
                  <a:lnTo>
                    <a:pt x="30138" y="199847"/>
                  </a:lnTo>
                  <a:cubicBezTo>
                    <a:pt x="30328" y="201847"/>
                    <a:pt x="32043" y="203276"/>
                    <a:pt x="33948" y="203181"/>
                  </a:cubicBezTo>
                  <a:cubicBezTo>
                    <a:pt x="34233" y="203181"/>
                    <a:pt x="34424" y="203086"/>
                    <a:pt x="34710" y="203086"/>
                  </a:cubicBezTo>
                  <a:cubicBezTo>
                    <a:pt x="36329" y="202609"/>
                    <a:pt x="37377" y="201086"/>
                    <a:pt x="37281" y="199371"/>
                  </a:cubicBezTo>
                  <a:lnTo>
                    <a:pt x="34710" y="165081"/>
                  </a:lnTo>
                  <a:lnTo>
                    <a:pt x="45759" y="216516"/>
                  </a:lnTo>
                  <a:cubicBezTo>
                    <a:pt x="46140" y="218421"/>
                    <a:pt x="48045" y="219659"/>
                    <a:pt x="50045" y="219278"/>
                  </a:cubicBezTo>
                  <a:cubicBezTo>
                    <a:pt x="50140" y="219278"/>
                    <a:pt x="50235" y="219278"/>
                    <a:pt x="50331" y="219183"/>
                  </a:cubicBezTo>
                  <a:cubicBezTo>
                    <a:pt x="52140" y="218707"/>
                    <a:pt x="53188" y="216802"/>
                    <a:pt x="52807" y="214992"/>
                  </a:cubicBezTo>
                  <a:lnTo>
                    <a:pt x="35853" y="136220"/>
                  </a:lnTo>
                  <a:cubicBezTo>
                    <a:pt x="37757" y="144697"/>
                    <a:pt x="39853" y="153175"/>
                    <a:pt x="42044" y="161462"/>
                  </a:cubicBezTo>
                  <a:cubicBezTo>
                    <a:pt x="44520" y="171177"/>
                    <a:pt x="46997" y="180797"/>
                    <a:pt x="49092" y="190132"/>
                  </a:cubicBezTo>
                  <a:cubicBezTo>
                    <a:pt x="49473" y="192037"/>
                    <a:pt x="51378" y="193275"/>
                    <a:pt x="53378" y="192894"/>
                  </a:cubicBezTo>
                  <a:cubicBezTo>
                    <a:pt x="53474" y="192894"/>
                    <a:pt x="53569" y="192894"/>
                    <a:pt x="53569" y="192799"/>
                  </a:cubicBezTo>
                  <a:cubicBezTo>
                    <a:pt x="55379" y="192322"/>
                    <a:pt x="56427" y="190417"/>
                    <a:pt x="56045" y="188608"/>
                  </a:cubicBezTo>
                  <a:cubicBezTo>
                    <a:pt x="53950" y="179178"/>
                    <a:pt x="51474" y="169463"/>
                    <a:pt x="48997" y="159652"/>
                  </a:cubicBezTo>
                  <a:cubicBezTo>
                    <a:pt x="46044" y="148031"/>
                    <a:pt x="43091" y="136315"/>
                    <a:pt x="40710" y="124600"/>
                  </a:cubicBezTo>
                  <a:lnTo>
                    <a:pt x="62427" y="207277"/>
                  </a:lnTo>
                  <a:cubicBezTo>
                    <a:pt x="62903" y="209182"/>
                    <a:pt x="64904" y="210325"/>
                    <a:pt x="66809" y="209848"/>
                  </a:cubicBezTo>
                  <a:cubicBezTo>
                    <a:pt x="66809" y="209848"/>
                    <a:pt x="66904" y="209848"/>
                    <a:pt x="66904" y="209848"/>
                  </a:cubicBezTo>
                  <a:cubicBezTo>
                    <a:pt x="68714" y="209277"/>
                    <a:pt x="69857" y="207372"/>
                    <a:pt x="69381" y="205467"/>
                  </a:cubicBezTo>
                  <a:lnTo>
                    <a:pt x="54998" y="150889"/>
                  </a:lnTo>
                  <a:lnTo>
                    <a:pt x="65952" y="181273"/>
                  </a:lnTo>
                  <a:cubicBezTo>
                    <a:pt x="66618" y="183083"/>
                    <a:pt x="68523" y="184036"/>
                    <a:pt x="70333" y="183464"/>
                  </a:cubicBezTo>
                  <a:cubicBezTo>
                    <a:pt x="70428" y="183464"/>
                    <a:pt x="70524" y="183464"/>
                    <a:pt x="70524" y="183369"/>
                  </a:cubicBezTo>
                  <a:cubicBezTo>
                    <a:pt x="72333" y="182702"/>
                    <a:pt x="73381" y="180607"/>
                    <a:pt x="72714" y="178797"/>
                  </a:cubicBezTo>
                  <a:lnTo>
                    <a:pt x="51378" y="119647"/>
                  </a:lnTo>
                  <a:cubicBezTo>
                    <a:pt x="56331" y="129457"/>
                    <a:pt x="60522" y="140792"/>
                    <a:pt x="63951" y="150508"/>
                  </a:cubicBezTo>
                  <a:cubicBezTo>
                    <a:pt x="66237" y="156889"/>
                    <a:pt x="68428" y="162890"/>
                    <a:pt x="70428" y="167462"/>
                  </a:cubicBezTo>
                  <a:cubicBezTo>
                    <a:pt x="71286" y="169272"/>
                    <a:pt x="73381" y="170129"/>
                    <a:pt x="75191" y="169272"/>
                  </a:cubicBezTo>
                  <a:cubicBezTo>
                    <a:pt x="77001" y="168510"/>
                    <a:pt x="77763" y="166319"/>
                    <a:pt x="77001" y="164605"/>
                  </a:cubicBezTo>
                  <a:cubicBezTo>
                    <a:pt x="76905" y="164319"/>
                    <a:pt x="76715" y="163938"/>
                    <a:pt x="76620" y="163652"/>
                  </a:cubicBezTo>
                  <a:lnTo>
                    <a:pt x="96241" y="200323"/>
                  </a:lnTo>
                  <a:cubicBezTo>
                    <a:pt x="97003" y="201847"/>
                    <a:pt x="98813" y="202514"/>
                    <a:pt x="100337" y="202038"/>
                  </a:cubicBezTo>
                  <a:cubicBezTo>
                    <a:pt x="100527" y="201943"/>
                    <a:pt x="100813" y="201847"/>
                    <a:pt x="101003" y="201752"/>
                  </a:cubicBezTo>
                  <a:cubicBezTo>
                    <a:pt x="102718" y="200800"/>
                    <a:pt x="103385" y="198609"/>
                    <a:pt x="102432" y="196895"/>
                  </a:cubicBezTo>
                  <a:lnTo>
                    <a:pt x="74715" y="144983"/>
                  </a:lnTo>
                  <a:lnTo>
                    <a:pt x="113386" y="211468"/>
                  </a:lnTo>
                  <a:cubicBezTo>
                    <a:pt x="114243" y="212896"/>
                    <a:pt x="115958" y="213563"/>
                    <a:pt x="117482" y="213087"/>
                  </a:cubicBezTo>
                  <a:cubicBezTo>
                    <a:pt x="117768" y="212992"/>
                    <a:pt x="118053" y="212896"/>
                    <a:pt x="118244" y="212706"/>
                  </a:cubicBezTo>
                  <a:cubicBezTo>
                    <a:pt x="119958" y="211754"/>
                    <a:pt x="120530" y="209563"/>
                    <a:pt x="119577" y="207848"/>
                  </a:cubicBezTo>
                  <a:lnTo>
                    <a:pt x="77286" y="135268"/>
                  </a:lnTo>
                  <a:lnTo>
                    <a:pt x="101480" y="169748"/>
                  </a:lnTo>
                  <a:cubicBezTo>
                    <a:pt x="102337" y="171082"/>
                    <a:pt x="103956" y="171558"/>
                    <a:pt x="105385" y="171082"/>
                  </a:cubicBezTo>
                  <a:cubicBezTo>
                    <a:pt x="105766" y="170987"/>
                    <a:pt x="106147" y="170796"/>
                    <a:pt x="106433" y="170605"/>
                  </a:cubicBezTo>
                  <a:cubicBezTo>
                    <a:pt x="108052" y="169463"/>
                    <a:pt x="108433" y="167272"/>
                    <a:pt x="107290" y="165653"/>
                  </a:cubicBezTo>
                  <a:lnTo>
                    <a:pt x="80430" y="127267"/>
                  </a:lnTo>
                  <a:lnTo>
                    <a:pt x="104147" y="158604"/>
                  </a:lnTo>
                  <a:cubicBezTo>
                    <a:pt x="105099" y="159842"/>
                    <a:pt x="106623" y="160319"/>
                    <a:pt x="107957" y="159842"/>
                  </a:cubicBezTo>
                  <a:cubicBezTo>
                    <a:pt x="108338" y="159747"/>
                    <a:pt x="108719" y="159556"/>
                    <a:pt x="109100" y="159271"/>
                  </a:cubicBezTo>
                  <a:cubicBezTo>
                    <a:pt x="110528" y="158032"/>
                    <a:pt x="110814" y="155746"/>
                    <a:pt x="109671" y="154222"/>
                  </a:cubicBezTo>
                  <a:close/>
                  <a:moveTo>
                    <a:pt x="33090" y="123933"/>
                  </a:moveTo>
                  <a:lnTo>
                    <a:pt x="30804" y="113265"/>
                  </a:lnTo>
                  <a:lnTo>
                    <a:pt x="30519" y="108883"/>
                  </a:lnTo>
                  <a:cubicBezTo>
                    <a:pt x="31185" y="113837"/>
                    <a:pt x="32138" y="118885"/>
                    <a:pt x="33090" y="1239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2" name="Google Shape;2602;p23"/>
            <p:cNvSpPr/>
            <p:nvPr/>
          </p:nvSpPr>
          <p:spPr>
            <a:xfrm>
              <a:off x="2446525" y="4712965"/>
              <a:ext cx="141978" cy="221259"/>
            </a:xfrm>
            <a:custGeom>
              <a:avLst/>
              <a:gdLst/>
              <a:ahLst/>
              <a:cxnLst/>
              <a:rect l="l" t="t" r="r" b="b"/>
              <a:pathLst>
                <a:path w="136517" h="212749" extrusionOk="0">
                  <a:moveTo>
                    <a:pt x="119490" y="140909"/>
                  </a:moveTo>
                  <a:lnTo>
                    <a:pt x="62245" y="82140"/>
                  </a:lnTo>
                  <a:cubicBezTo>
                    <a:pt x="65674" y="74234"/>
                    <a:pt x="66055" y="65090"/>
                    <a:pt x="62340" y="56518"/>
                  </a:cubicBezTo>
                  <a:cubicBezTo>
                    <a:pt x="55577" y="40802"/>
                    <a:pt x="37766" y="33372"/>
                    <a:pt x="21859" y="39087"/>
                  </a:cubicBezTo>
                  <a:lnTo>
                    <a:pt x="6905" y="2225"/>
                  </a:lnTo>
                  <a:cubicBezTo>
                    <a:pt x="6143" y="416"/>
                    <a:pt x="4047" y="-442"/>
                    <a:pt x="2237" y="225"/>
                  </a:cubicBezTo>
                  <a:cubicBezTo>
                    <a:pt x="332" y="987"/>
                    <a:pt x="-430" y="3083"/>
                    <a:pt x="237" y="4892"/>
                  </a:cubicBezTo>
                  <a:lnTo>
                    <a:pt x="15287" y="42135"/>
                  </a:lnTo>
                  <a:cubicBezTo>
                    <a:pt x="2142" y="50517"/>
                    <a:pt x="-3478" y="67281"/>
                    <a:pt x="2904" y="82045"/>
                  </a:cubicBezTo>
                  <a:cubicBezTo>
                    <a:pt x="6714" y="90808"/>
                    <a:pt x="13953" y="96999"/>
                    <a:pt x="22335" y="99761"/>
                  </a:cubicBezTo>
                  <a:cubicBezTo>
                    <a:pt x="21573" y="112525"/>
                    <a:pt x="20525" y="125288"/>
                    <a:pt x="19382" y="137766"/>
                  </a:cubicBezTo>
                  <a:cubicBezTo>
                    <a:pt x="17668" y="155864"/>
                    <a:pt x="15953" y="174628"/>
                    <a:pt x="15382" y="193487"/>
                  </a:cubicBezTo>
                  <a:cubicBezTo>
                    <a:pt x="15287" y="195488"/>
                    <a:pt x="16906" y="197107"/>
                    <a:pt x="18811" y="197202"/>
                  </a:cubicBezTo>
                  <a:cubicBezTo>
                    <a:pt x="20811" y="197297"/>
                    <a:pt x="22430" y="195678"/>
                    <a:pt x="22526" y="193773"/>
                  </a:cubicBezTo>
                  <a:cubicBezTo>
                    <a:pt x="23097" y="175104"/>
                    <a:pt x="24812" y="156530"/>
                    <a:pt x="26431" y="138433"/>
                  </a:cubicBezTo>
                  <a:cubicBezTo>
                    <a:pt x="26621" y="136814"/>
                    <a:pt x="26717" y="135099"/>
                    <a:pt x="26907" y="133480"/>
                  </a:cubicBezTo>
                  <a:lnTo>
                    <a:pt x="32432" y="199012"/>
                  </a:lnTo>
                  <a:cubicBezTo>
                    <a:pt x="32622" y="201012"/>
                    <a:pt x="34337" y="202441"/>
                    <a:pt x="36337" y="202250"/>
                  </a:cubicBezTo>
                  <a:cubicBezTo>
                    <a:pt x="36718" y="202250"/>
                    <a:pt x="37099" y="202155"/>
                    <a:pt x="37480" y="201965"/>
                  </a:cubicBezTo>
                  <a:cubicBezTo>
                    <a:pt x="38813" y="201393"/>
                    <a:pt x="39766" y="199964"/>
                    <a:pt x="39671" y="198345"/>
                  </a:cubicBezTo>
                  <a:lnTo>
                    <a:pt x="34718" y="138814"/>
                  </a:lnTo>
                  <a:lnTo>
                    <a:pt x="46148" y="195773"/>
                  </a:lnTo>
                  <a:cubicBezTo>
                    <a:pt x="46529" y="197678"/>
                    <a:pt x="48434" y="199012"/>
                    <a:pt x="50339" y="198535"/>
                  </a:cubicBezTo>
                  <a:cubicBezTo>
                    <a:pt x="50624" y="198440"/>
                    <a:pt x="50815" y="198440"/>
                    <a:pt x="51101" y="198345"/>
                  </a:cubicBezTo>
                  <a:cubicBezTo>
                    <a:pt x="52625" y="197678"/>
                    <a:pt x="53482" y="196059"/>
                    <a:pt x="53196" y="194344"/>
                  </a:cubicBezTo>
                  <a:lnTo>
                    <a:pt x="46433" y="160626"/>
                  </a:lnTo>
                  <a:lnTo>
                    <a:pt x="63864" y="210347"/>
                  </a:lnTo>
                  <a:cubicBezTo>
                    <a:pt x="64531" y="212252"/>
                    <a:pt x="66531" y="213204"/>
                    <a:pt x="68436" y="212537"/>
                  </a:cubicBezTo>
                  <a:cubicBezTo>
                    <a:pt x="68531" y="212537"/>
                    <a:pt x="68627" y="212442"/>
                    <a:pt x="68722" y="212442"/>
                  </a:cubicBezTo>
                  <a:cubicBezTo>
                    <a:pt x="70436" y="211680"/>
                    <a:pt x="71294" y="209775"/>
                    <a:pt x="70627" y="207965"/>
                  </a:cubicBezTo>
                  <a:lnTo>
                    <a:pt x="44052" y="131956"/>
                  </a:lnTo>
                  <a:cubicBezTo>
                    <a:pt x="47005" y="140147"/>
                    <a:pt x="50148" y="148244"/>
                    <a:pt x="53291" y="156244"/>
                  </a:cubicBezTo>
                  <a:cubicBezTo>
                    <a:pt x="57006" y="165579"/>
                    <a:pt x="60626" y="174818"/>
                    <a:pt x="63769" y="183867"/>
                  </a:cubicBezTo>
                  <a:cubicBezTo>
                    <a:pt x="64436" y="185772"/>
                    <a:pt x="66436" y="186725"/>
                    <a:pt x="68341" y="186058"/>
                  </a:cubicBezTo>
                  <a:cubicBezTo>
                    <a:pt x="68436" y="186058"/>
                    <a:pt x="68531" y="185963"/>
                    <a:pt x="68531" y="185963"/>
                  </a:cubicBezTo>
                  <a:cubicBezTo>
                    <a:pt x="70246" y="185201"/>
                    <a:pt x="71103" y="183296"/>
                    <a:pt x="70436" y="181486"/>
                  </a:cubicBezTo>
                  <a:cubicBezTo>
                    <a:pt x="67198" y="172342"/>
                    <a:pt x="63578" y="163102"/>
                    <a:pt x="59864" y="153673"/>
                  </a:cubicBezTo>
                  <a:cubicBezTo>
                    <a:pt x="55482" y="142529"/>
                    <a:pt x="51101" y="131194"/>
                    <a:pt x="47291" y="119954"/>
                  </a:cubicBezTo>
                  <a:lnTo>
                    <a:pt x="79104" y="199298"/>
                  </a:lnTo>
                  <a:cubicBezTo>
                    <a:pt x="79866" y="201107"/>
                    <a:pt x="81962" y="202060"/>
                    <a:pt x="83771" y="201298"/>
                  </a:cubicBezTo>
                  <a:cubicBezTo>
                    <a:pt x="83771" y="201298"/>
                    <a:pt x="83867" y="201298"/>
                    <a:pt x="83867" y="201298"/>
                  </a:cubicBezTo>
                  <a:cubicBezTo>
                    <a:pt x="85676" y="200536"/>
                    <a:pt x="86534" y="198440"/>
                    <a:pt x="85772" y="196726"/>
                  </a:cubicBezTo>
                  <a:lnTo>
                    <a:pt x="64721" y="144338"/>
                  </a:lnTo>
                  <a:lnTo>
                    <a:pt x="79390" y="173104"/>
                  </a:lnTo>
                  <a:cubicBezTo>
                    <a:pt x="80247" y="174818"/>
                    <a:pt x="82247" y="175485"/>
                    <a:pt x="83962" y="174723"/>
                  </a:cubicBezTo>
                  <a:cubicBezTo>
                    <a:pt x="84057" y="174723"/>
                    <a:pt x="84057" y="174628"/>
                    <a:pt x="84152" y="174628"/>
                  </a:cubicBezTo>
                  <a:cubicBezTo>
                    <a:pt x="85867" y="173771"/>
                    <a:pt x="86629" y="171580"/>
                    <a:pt x="85676" y="169865"/>
                  </a:cubicBezTo>
                  <a:lnTo>
                    <a:pt x="57197" y="113858"/>
                  </a:lnTo>
                  <a:cubicBezTo>
                    <a:pt x="63388" y="123002"/>
                    <a:pt x="68817" y="133766"/>
                    <a:pt x="73484" y="142910"/>
                  </a:cubicBezTo>
                  <a:cubicBezTo>
                    <a:pt x="76532" y="148910"/>
                    <a:pt x="79390" y="154625"/>
                    <a:pt x="82057" y="158912"/>
                  </a:cubicBezTo>
                  <a:cubicBezTo>
                    <a:pt x="83105" y="160626"/>
                    <a:pt x="85295" y="161198"/>
                    <a:pt x="86915" y="160150"/>
                  </a:cubicBezTo>
                  <a:cubicBezTo>
                    <a:pt x="88629" y="159102"/>
                    <a:pt x="89105" y="156911"/>
                    <a:pt x="88153" y="155292"/>
                  </a:cubicBezTo>
                  <a:cubicBezTo>
                    <a:pt x="87962" y="155006"/>
                    <a:pt x="87772" y="154721"/>
                    <a:pt x="87677" y="154435"/>
                  </a:cubicBezTo>
                  <a:lnTo>
                    <a:pt x="111680" y="188344"/>
                  </a:lnTo>
                  <a:cubicBezTo>
                    <a:pt x="112632" y="189773"/>
                    <a:pt x="114537" y="190249"/>
                    <a:pt x="115966" y="189582"/>
                  </a:cubicBezTo>
                  <a:cubicBezTo>
                    <a:pt x="116156" y="189487"/>
                    <a:pt x="116442" y="189392"/>
                    <a:pt x="116633" y="189201"/>
                  </a:cubicBezTo>
                  <a:cubicBezTo>
                    <a:pt x="118252" y="188058"/>
                    <a:pt x="118633" y="185867"/>
                    <a:pt x="117490" y="184248"/>
                  </a:cubicBezTo>
                  <a:lnTo>
                    <a:pt x="83486" y="136147"/>
                  </a:lnTo>
                  <a:lnTo>
                    <a:pt x="130063" y="197297"/>
                  </a:lnTo>
                  <a:cubicBezTo>
                    <a:pt x="131111" y="198631"/>
                    <a:pt x="132825" y="199012"/>
                    <a:pt x="134349" y="198440"/>
                  </a:cubicBezTo>
                  <a:cubicBezTo>
                    <a:pt x="134635" y="198345"/>
                    <a:pt x="134825" y="198155"/>
                    <a:pt x="135111" y="197964"/>
                  </a:cubicBezTo>
                  <a:cubicBezTo>
                    <a:pt x="136635" y="196726"/>
                    <a:pt x="137016" y="194535"/>
                    <a:pt x="135778" y="192916"/>
                  </a:cubicBezTo>
                  <a:lnTo>
                    <a:pt x="84819" y="126146"/>
                  </a:lnTo>
                  <a:lnTo>
                    <a:pt x="113108" y="157388"/>
                  </a:lnTo>
                  <a:cubicBezTo>
                    <a:pt x="114156" y="158531"/>
                    <a:pt x="115775" y="158816"/>
                    <a:pt x="117204" y="158245"/>
                  </a:cubicBezTo>
                  <a:cubicBezTo>
                    <a:pt x="117585" y="158054"/>
                    <a:pt x="117871" y="157864"/>
                    <a:pt x="118157" y="157578"/>
                  </a:cubicBezTo>
                  <a:cubicBezTo>
                    <a:pt x="119585" y="156244"/>
                    <a:pt x="119776" y="153959"/>
                    <a:pt x="118442" y="152530"/>
                  </a:cubicBezTo>
                  <a:lnTo>
                    <a:pt x="87010" y="117859"/>
                  </a:lnTo>
                  <a:lnTo>
                    <a:pt x="114442" y="146053"/>
                  </a:lnTo>
                  <a:cubicBezTo>
                    <a:pt x="115490" y="147101"/>
                    <a:pt x="117109" y="147386"/>
                    <a:pt x="118442" y="146815"/>
                  </a:cubicBezTo>
                  <a:cubicBezTo>
                    <a:pt x="118823" y="146624"/>
                    <a:pt x="119204" y="146434"/>
                    <a:pt x="119490" y="146053"/>
                  </a:cubicBezTo>
                  <a:cubicBezTo>
                    <a:pt x="120824" y="144529"/>
                    <a:pt x="120824" y="142243"/>
                    <a:pt x="119490" y="140909"/>
                  </a:cubicBezTo>
                  <a:close/>
                  <a:moveTo>
                    <a:pt x="39766" y="120335"/>
                  </a:moveTo>
                  <a:lnTo>
                    <a:pt x="36146" y="110048"/>
                  </a:lnTo>
                  <a:lnTo>
                    <a:pt x="35289" y="105762"/>
                  </a:lnTo>
                  <a:cubicBezTo>
                    <a:pt x="36623" y="110620"/>
                    <a:pt x="38147" y="115477"/>
                    <a:pt x="39766" y="1203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3" name="Google Shape;2603;p23"/>
            <p:cNvSpPr/>
            <p:nvPr/>
          </p:nvSpPr>
          <p:spPr>
            <a:xfrm>
              <a:off x="2583090" y="4285823"/>
              <a:ext cx="173820" cy="207171"/>
            </a:xfrm>
            <a:custGeom>
              <a:avLst/>
              <a:gdLst/>
              <a:ahLst/>
              <a:cxnLst/>
              <a:rect l="l" t="t" r="r" b="b"/>
              <a:pathLst>
                <a:path w="167135" h="199203" extrusionOk="0">
                  <a:moveTo>
                    <a:pt x="141142" y="119139"/>
                  </a:moveTo>
                  <a:lnTo>
                    <a:pt x="74752" y="71038"/>
                  </a:lnTo>
                  <a:cubicBezTo>
                    <a:pt x="76752" y="62656"/>
                    <a:pt x="75609" y="53607"/>
                    <a:pt x="70466" y="45796"/>
                  </a:cubicBezTo>
                  <a:cubicBezTo>
                    <a:pt x="61131" y="31414"/>
                    <a:pt x="42367" y="27127"/>
                    <a:pt x="27604" y="35414"/>
                  </a:cubicBezTo>
                  <a:lnTo>
                    <a:pt x="6648" y="1696"/>
                  </a:lnTo>
                  <a:cubicBezTo>
                    <a:pt x="5601" y="-19"/>
                    <a:pt x="3410" y="-495"/>
                    <a:pt x="1696" y="552"/>
                  </a:cubicBezTo>
                  <a:cubicBezTo>
                    <a:pt x="-19" y="1600"/>
                    <a:pt x="-495" y="3791"/>
                    <a:pt x="552" y="5506"/>
                  </a:cubicBezTo>
                  <a:lnTo>
                    <a:pt x="21793" y="39700"/>
                  </a:lnTo>
                  <a:cubicBezTo>
                    <a:pt x="10268" y="50178"/>
                    <a:pt x="7601" y="67704"/>
                    <a:pt x="16364" y="81134"/>
                  </a:cubicBezTo>
                  <a:cubicBezTo>
                    <a:pt x="21603" y="89135"/>
                    <a:pt x="29794" y="93993"/>
                    <a:pt x="38557" y="95326"/>
                  </a:cubicBezTo>
                  <a:cubicBezTo>
                    <a:pt x="39986" y="108090"/>
                    <a:pt x="41129" y="120853"/>
                    <a:pt x="42081" y="133236"/>
                  </a:cubicBezTo>
                  <a:cubicBezTo>
                    <a:pt x="43510" y="151429"/>
                    <a:pt x="45034" y="170193"/>
                    <a:pt x="47606" y="188862"/>
                  </a:cubicBezTo>
                  <a:cubicBezTo>
                    <a:pt x="47892" y="190862"/>
                    <a:pt x="49701" y="192196"/>
                    <a:pt x="51606" y="191910"/>
                  </a:cubicBezTo>
                  <a:cubicBezTo>
                    <a:pt x="53607" y="191624"/>
                    <a:pt x="54940" y="189814"/>
                    <a:pt x="54655" y="187909"/>
                  </a:cubicBezTo>
                  <a:cubicBezTo>
                    <a:pt x="51988" y="169431"/>
                    <a:pt x="50559" y="150762"/>
                    <a:pt x="49130" y="132759"/>
                  </a:cubicBezTo>
                  <a:cubicBezTo>
                    <a:pt x="49035" y="131140"/>
                    <a:pt x="48844" y="129426"/>
                    <a:pt x="48749" y="127807"/>
                  </a:cubicBezTo>
                  <a:lnTo>
                    <a:pt x="65322" y="191433"/>
                  </a:lnTo>
                  <a:cubicBezTo>
                    <a:pt x="65799" y="193339"/>
                    <a:pt x="67799" y="194482"/>
                    <a:pt x="69704" y="194005"/>
                  </a:cubicBezTo>
                  <a:cubicBezTo>
                    <a:pt x="70085" y="193910"/>
                    <a:pt x="70466" y="193719"/>
                    <a:pt x="70752" y="193529"/>
                  </a:cubicBezTo>
                  <a:cubicBezTo>
                    <a:pt x="71990" y="192672"/>
                    <a:pt x="72657" y="191148"/>
                    <a:pt x="72276" y="189624"/>
                  </a:cubicBezTo>
                  <a:lnTo>
                    <a:pt x="57226" y="131807"/>
                  </a:lnTo>
                  <a:lnTo>
                    <a:pt x="78181" y="186004"/>
                  </a:lnTo>
                  <a:cubicBezTo>
                    <a:pt x="78943" y="187814"/>
                    <a:pt x="80943" y="188766"/>
                    <a:pt x="82848" y="188100"/>
                  </a:cubicBezTo>
                  <a:cubicBezTo>
                    <a:pt x="83039" y="188005"/>
                    <a:pt x="83325" y="187909"/>
                    <a:pt x="83515" y="187719"/>
                  </a:cubicBezTo>
                  <a:cubicBezTo>
                    <a:pt x="84944" y="186862"/>
                    <a:pt x="85515" y="185052"/>
                    <a:pt x="84849" y="183432"/>
                  </a:cubicBezTo>
                  <a:lnTo>
                    <a:pt x="72466" y="151333"/>
                  </a:lnTo>
                  <a:lnTo>
                    <a:pt x="98089" y="197339"/>
                  </a:lnTo>
                  <a:cubicBezTo>
                    <a:pt x="99041" y="199054"/>
                    <a:pt x="101232" y="199720"/>
                    <a:pt x="102946" y="198768"/>
                  </a:cubicBezTo>
                  <a:cubicBezTo>
                    <a:pt x="103042" y="198768"/>
                    <a:pt x="103137" y="198673"/>
                    <a:pt x="103137" y="198673"/>
                  </a:cubicBezTo>
                  <a:cubicBezTo>
                    <a:pt x="104661" y="197625"/>
                    <a:pt x="105232" y="195624"/>
                    <a:pt x="104280" y="193910"/>
                  </a:cubicBezTo>
                  <a:lnTo>
                    <a:pt x="65132" y="123520"/>
                  </a:lnTo>
                  <a:cubicBezTo>
                    <a:pt x="69418" y="131045"/>
                    <a:pt x="73895" y="138570"/>
                    <a:pt x="78372" y="145904"/>
                  </a:cubicBezTo>
                  <a:cubicBezTo>
                    <a:pt x="83610" y="154476"/>
                    <a:pt x="88754" y="162954"/>
                    <a:pt x="93421" y="171336"/>
                  </a:cubicBezTo>
                  <a:cubicBezTo>
                    <a:pt x="94374" y="173050"/>
                    <a:pt x="96564" y="173717"/>
                    <a:pt x="98279" y="172669"/>
                  </a:cubicBezTo>
                  <a:cubicBezTo>
                    <a:pt x="98374" y="172669"/>
                    <a:pt x="98374" y="172574"/>
                    <a:pt x="98469" y="172574"/>
                  </a:cubicBezTo>
                  <a:cubicBezTo>
                    <a:pt x="99993" y="171526"/>
                    <a:pt x="100565" y="169526"/>
                    <a:pt x="99613" y="167812"/>
                  </a:cubicBezTo>
                  <a:cubicBezTo>
                    <a:pt x="94850" y="159334"/>
                    <a:pt x="89706" y="150857"/>
                    <a:pt x="84468" y="142189"/>
                  </a:cubicBezTo>
                  <a:cubicBezTo>
                    <a:pt x="78276" y="131998"/>
                    <a:pt x="71990" y="121520"/>
                    <a:pt x="66275" y="111042"/>
                  </a:cubicBezTo>
                  <a:lnTo>
                    <a:pt x="111138" y="183814"/>
                  </a:lnTo>
                  <a:cubicBezTo>
                    <a:pt x="112185" y="185528"/>
                    <a:pt x="114376" y="186004"/>
                    <a:pt x="116091" y="184957"/>
                  </a:cubicBezTo>
                  <a:cubicBezTo>
                    <a:pt x="116091" y="184957"/>
                    <a:pt x="116186" y="184957"/>
                    <a:pt x="116186" y="184861"/>
                  </a:cubicBezTo>
                  <a:cubicBezTo>
                    <a:pt x="117805" y="183814"/>
                    <a:pt x="118281" y="181623"/>
                    <a:pt x="117234" y="180004"/>
                  </a:cubicBezTo>
                  <a:lnTo>
                    <a:pt x="87611" y="131902"/>
                  </a:lnTo>
                  <a:lnTo>
                    <a:pt x="106947" y="157715"/>
                  </a:lnTo>
                  <a:cubicBezTo>
                    <a:pt x="108090" y="159239"/>
                    <a:pt x="110185" y="159620"/>
                    <a:pt x="111709" y="158572"/>
                  </a:cubicBezTo>
                  <a:cubicBezTo>
                    <a:pt x="111805" y="158572"/>
                    <a:pt x="111805" y="158477"/>
                    <a:pt x="111900" y="158477"/>
                  </a:cubicBezTo>
                  <a:cubicBezTo>
                    <a:pt x="113519" y="157334"/>
                    <a:pt x="113805" y="155048"/>
                    <a:pt x="112662" y="153524"/>
                  </a:cubicBezTo>
                  <a:lnTo>
                    <a:pt x="75038" y="103137"/>
                  </a:lnTo>
                  <a:cubicBezTo>
                    <a:pt x="82658" y="111138"/>
                    <a:pt x="89897" y="120758"/>
                    <a:pt x="96088" y="129045"/>
                  </a:cubicBezTo>
                  <a:cubicBezTo>
                    <a:pt x="100089" y="134474"/>
                    <a:pt x="103899" y="139617"/>
                    <a:pt x="107233" y="143427"/>
                  </a:cubicBezTo>
                  <a:cubicBezTo>
                    <a:pt x="108566" y="144951"/>
                    <a:pt x="110852" y="145142"/>
                    <a:pt x="112281" y="143808"/>
                  </a:cubicBezTo>
                  <a:cubicBezTo>
                    <a:pt x="113805" y="142570"/>
                    <a:pt x="113900" y="140284"/>
                    <a:pt x="112662" y="138760"/>
                  </a:cubicBezTo>
                  <a:cubicBezTo>
                    <a:pt x="112471" y="138474"/>
                    <a:pt x="112185" y="138189"/>
                    <a:pt x="111995" y="137998"/>
                  </a:cubicBezTo>
                  <a:lnTo>
                    <a:pt x="141427" y="167335"/>
                  </a:lnTo>
                  <a:cubicBezTo>
                    <a:pt x="142665" y="168574"/>
                    <a:pt x="144475" y="168669"/>
                    <a:pt x="145904" y="167812"/>
                  </a:cubicBezTo>
                  <a:cubicBezTo>
                    <a:pt x="146094" y="167716"/>
                    <a:pt x="146285" y="167526"/>
                    <a:pt x="146476" y="167335"/>
                  </a:cubicBezTo>
                  <a:cubicBezTo>
                    <a:pt x="147904" y="165907"/>
                    <a:pt x="147904" y="163716"/>
                    <a:pt x="146476" y="162287"/>
                  </a:cubicBezTo>
                  <a:lnTo>
                    <a:pt x="104851" y="120663"/>
                  </a:lnTo>
                  <a:lnTo>
                    <a:pt x="161144" y="172955"/>
                  </a:lnTo>
                  <a:cubicBezTo>
                    <a:pt x="162382" y="174098"/>
                    <a:pt x="164192" y="174193"/>
                    <a:pt x="165526" y="173336"/>
                  </a:cubicBezTo>
                  <a:cubicBezTo>
                    <a:pt x="165811" y="173146"/>
                    <a:pt x="166002" y="172955"/>
                    <a:pt x="166192" y="172765"/>
                  </a:cubicBezTo>
                  <a:cubicBezTo>
                    <a:pt x="167526" y="171336"/>
                    <a:pt x="167430" y="169050"/>
                    <a:pt x="166002" y="167716"/>
                  </a:cubicBezTo>
                  <a:lnTo>
                    <a:pt x="104470" y="110566"/>
                  </a:lnTo>
                  <a:lnTo>
                    <a:pt x="137617" y="136474"/>
                  </a:lnTo>
                  <a:cubicBezTo>
                    <a:pt x="138855" y="137427"/>
                    <a:pt x="140570" y="137427"/>
                    <a:pt x="141808" y="136665"/>
                  </a:cubicBezTo>
                  <a:cubicBezTo>
                    <a:pt x="142094" y="136474"/>
                    <a:pt x="142380" y="136189"/>
                    <a:pt x="142665" y="135903"/>
                  </a:cubicBezTo>
                  <a:cubicBezTo>
                    <a:pt x="143904" y="134379"/>
                    <a:pt x="143618" y="132093"/>
                    <a:pt x="142094" y="130855"/>
                  </a:cubicBezTo>
                  <a:lnTo>
                    <a:pt x="105232" y="101994"/>
                  </a:lnTo>
                  <a:lnTo>
                    <a:pt x="137046" y="125044"/>
                  </a:lnTo>
                  <a:cubicBezTo>
                    <a:pt x="138284" y="125901"/>
                    <a:pt x="139903" y="125901"/>
                    <a:pt x="141142" y="125140"/>
                  </a:cubicBezTo>
                  <a:cubicBezTo>
                    <a:pt x="141522" y="124949"/>
                    <a:pt x="141808" y="124568"/>
                    <a:pt x="142094" y="124282"/>
                  </a:cubicBezTo>
                  <a:cubicBezTo>
                    <a:pt x="143047" y="122568"/>
                    <a:pt x="142665" y="120282"/>
                    <a:pt x="141142" y="119139"/>
                  </a:cubicBezTo>
                  <a:close/>
                  <a:moveTo>
                    <a:pt x="59036" y="112471"/>
                  </a:moveTo>
                  <a:lnTo>
                    <a:pt x="53702" y="102946"/>
                  </a:lnTo>
                  <a:lnTo>
                    <a:pt x="52083" y="98850"/>
                  </a:lnTo>
                  <a:cubicBezTo>
                    <a:pt x="54273" y="103327"/>
                    <a:pt x="56655" y="107899"/>
                    <a:pt x="59036" y="1124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4" name="Google Shape;2604;p23"/>
            <p:cNvSpPr/>
            <p:nvPr/>
          </p:nvSpPr>
          <p:spPr>
            <a:xfrm>
              <a:off x="1006549" y="3838627"/>
              <a:ext cx="1585296" cy="1234555"/>
            </a:xfrm>
            <a:custGeom>
              <a:avLst/>
              <a:gdLst/>
              <a:ahLst/>
              <a:cxnLst/>
              <a:rect l="l" t="t" r="r" b="b"/>
              <a:pathLst>
                <a:path w="1527996" h="1189933" extrusionOk="0">
                  <a:moveTo>
                    <a:pt x="1468734" y="690467"/>
                  </a:moveTo>
                  <a:cubicBezTo>
                    <a:pt x="1396058" y="911066"/>
                    <a:pt x="1229942" y="1112901"/>
                    <a:pt x="1005248" y="1171956"/>
                  </a:cubicBezTo>
                  <a:cubicBezTo>
                    <a:pt x="793412" y="1227582"/>
                    <a:pt x="564335" y="1148239"/>
                    <a:pt x="390599" y="1014889"/>
                  </a:cubicBezTo>
                  <a:cubicBezTo>
                    <a:pt x="283538" y="932688"/>
                    <a:pt x="193432" y="831437"/>
                    <a:pt x="111041" y="725138"/>
                  </a:cubicBezTo>
                  <a:cubicBezTo>
                    <a:pt x="32174" y="623506"/>
                    <a:pt x="-62314" y="541687"/>
                    <a:pt x="55510" y="438817"/>
                  </a:cubicBezTo>
                  <a:cubicBezTo>
                    <a:pt x="74750" y="422053"/>
                    <a:pt x="95134" y="406813"/>
                    <a:pt x="116470" y="393002"/>
                  </a:cubicBezTo>
                  <a:cubicBezTo>
                    <a:pt x="159332" y="365284"/>
                    <a:pt x="206005" y="343281"/>
                    <a:pt x="255058" y="325850"/>
                  </a:cubicBezTo>
                  <a:cubicBezTo>
                    <a:pt x="411935" y="269557"/>
                    <a:pt x="592720" y="258509"/>
                    <a:pt x="748644" y="248793"/>
                  </a:cubicBezTo>
                  <a:cubicBezTo>
                    <a:pt x="913046" y="238506"/>
                    <a:pt x="1087829" y="224028"/>
                    <a:pt x="1241753" y="170593"/>
                  </a:cubicBezTo>
                  <a:cubicBezTo>
                    <a:pt x="1297665" y="151257"/>
                    <a:pt x="1350910" y="126682"/>
                    <a:pt x="1399773" y="95440"/>
                  </a:cubicBezTo>
                  <a:cubicBezTo>
                    <a:pt x="1441207" y="68866"/>
                    <a:pt x="1479593" y="37338"/>
                    <a:pt x="1513978" y="0"/>
                  </a:cubicBezTo>
                  <a:cubicBezTo>
                    <a:pt x="1534742" y="231362"/>
                    <a:pt x="1541505" y="469868"/>
                    <a:pt x="1468734" y="6904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5" name="Google Shape;2605;p23"/>
            <p:cNvSpPr/>
            <p:nvPr/>
          </p:nvSpPr>
          <p:spPr>
            <a:xfrm>
              <a:off x="1127495" y="3937736"/>
              <a:ext cx="1331427" cy="911934"/>
            </a:xfrm>
            <a:custGeom>
              <a:avLst/>
              <a:gdLst/>
              <a:ahLst/>
              <a:cxnLst/>
              <a:rect l="l" t="t" r="r" b="b"/>
              <a:pathLst>
                <a:path w="1283303" h="878973" extrusionOk="0">
                  <a:moveTo>
                    <a:pt x="1283303" y="0"/>
                  </a:moveTo>
                  <a:cubicBezTo>
                    <a:pt x="1282351" y="457295"/>
                    <a:pt x="1051941" y="832866"/>
                    <a:pt x="722757" y="875062"/>
                  </a:cubicBezTo>
                  <a:cubicBezTo>
                    <a:pt x="426244" y="913162"/>
                    <a:pt x="139065" y="669417"/>
                    <a:pt x="0" y="297561"/>
                  </a:cubicBezTo>
                  <a:cubicBezTo>
                    <a:pt x="42863" y="269843"/>
                    <a:pt x="89535" y="247841"/>
                    <a:pt x="138589" y="230410"/>
                  </a:cubicBezTo>
                  <a:cubicBezTo>
                    <a:pt x="295465" y="174117"/>
                    <a:pt x="476250" y="163068"/>
                    <a:pt x="632174" y="153353"/>
                  </a:cubicBezTo>
                  <a:cubicBezTo>
                    <a:pt x="796576" y="143066"/>
                    <a:pt x="971360" y="128588"/>
                    <a:pt x="1125283" y="75152"/>
                  </a:cubicBezTo>
                  <a:cubicBezTo>
                    <a:pt x="1181195" y="55817"/>
                    <a:pt x="1234440" y="31242"/>
                    <a:pt x="1283303"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606" name="Google Shape;2606;p23"/>
            <p:cNvGrpSpPr/>
            <p:nvPr/>
          </p:nvGrpSpPr>
          <p:grpSpPr>
            <a:xfrm>
              <a:off x="1184141" y="3977865"/>
              <a:ext cx="1224521" cy="778105"/>
              <a:chOff x="5061541" y="3523296"/>
              <a:chExt cx="1179238" cy="749331"/>
            </a:xfrm>
          </p:grpSpPr>
          <p:sp>
            <p:nvSpPr>
              <p:cNvPr id="2607" name="Google Shape;2607;p23"/>
              <p:cNvSpPr/>
              <p:nvPr/>
            </p:nvSpPr>
            <p:spPr>
              <a:xfrm>
                <a:off x="6221342" y="3523296"/>
                <a:ext cx="19437" cy="42957"/>
              </a:xfrm>
              <a:custGeom>
                <a:avLst/>
                <a:gdLst/>
                <a:ahLst/>
                <a:cxnLst/>
                <a:rect l="l" t="t" r="r" b="b"/>
                <a:pathLst>
                  <a:path w="19437" h="42957" extrusionOk="0">
                    <a:moveTo>
                      <a:pt x="9531" y="42958"/>
                    </a:moveTo>
                    <a:cubicBezTo>
                      <a:pt x="9436" y="42958"/>
                      <a:pt x="9341" y="42958"/>
                      <a:pt x="9246" y="42958"/>
                    </a:cubicBezTo>
                    <a:cubicBezTo>
                      <a:pt x="4007" y="42863"/>
                      <a:pt x="-184" y="38481"/>
                      <a:pt x="6" y="33147"/>
                    </a:cubicBezTo>
                    <a:cubicBezTo>
                      <a:pt x="197" y="25337"/>
                      <a:pt x="292" y="17431"/>
                      <a:pt x="387" y="9525"/>
                    </a:cubicBezTo>
                    <a:cubicBezTo>
                      <a:pt x="387" y="4286"/>
                      <a:pt x="4673" y="0"/>
                      <a:pt x="9912" y="0"/>
                    </a:cubicBezTo>
                    <a:cubicBezTo>
                      <a:pt x="9912" y="0"/>
                      <a:pt x="9912" y="0"/>
                      <a:pt x="9912" y="0"/>
                    </a:cubicBezTo>
                    <a:cubicBezTo>
                      <a:pt x="15151" y="0"/>
                      <a:pt x="19437" y="4286"/>
                      <a:pt x="19437" y="9525"/>
                    </a:cubicBezTo>
                    <a:cubicBezTo>
                      <a:pt x="19437" y="17526"/>
                      <a:pt x="19342" y="25622"/>
                      <a:pt x="19056" y="33528"/>
                    </a:cubicBezTo>
                    <a:cubicBezTo>
                      <a:pt x="18866" y="38862"/>
                      <a:pt x="14675" y="42958"/>
                      <a:pt x="9531" y="429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8" name="Google Shape;2608;p23"/>
              <p:cNvSpPr/>
              <p:nvPr/>
            </p:nvSpPr>
            <p:spPr>
              <a:xfrm>
                <a:off x="5091437" y="3595470"/>
                <a:ext cx="1146605" cy="677157"/>
              </a:xfrm>
              <a:custGeom>
                <a:avLst/>
                <a:gdLst/>
                <a:ahLst/>
                <a:cxnLst/>
                <a:rect l="l" t="t" r="r" b="b"/>
                <a:pathLst>
                  <a:path w="1146605" h="677157" extrusionOk="0">
                    <a:moveTo>
                      <a:pt x="561554" y="677158"/>
                    </a:moveTo>
                    <a:cubicBezTo>
                      <a:pt x="561459" y="677158"/>
                      <a:pt x="561364" y="677158"/>
                      <a:pt x="561173" y="677158"/>
                    </a:cubicBezTo>
                    <a:cubicBezTo>
                      <a:pt x="544886" y="676586"/>
                      <a:pt x="528407" y="675157"/>
                      <a:pt x="512024" y="672967"/>
                    </a:cubicBezTo>
                    <a:cubicBezTo>
                      <a:pt x="506786" y="672300"/>
                      <a:pt x="503166" y="667442"/>
                      <a:pt x="503833" y="662299"/>
                    </a:cubicBezTo>
                    <a:cubicBezTo>
                      <a:pt x="504595" y="657060"/>
                      <a:pt x="509357" y="653440"/>
                      <a:pt x="514596" y="654107"/>
                    </a:cubicBezTo>
                    <a:cubicBezTo>
                      <a:pt x="530312" y="656203"/>
                      <a:pt x="546124" y="657631"/>
                      <a:pt x="561840" y="658108"/>
                    </a:cubicBezTo>
                    <a:cubicBezTo>
                      <a:pt x="567079" y="658298"/>
                      <a:pt x="571175" y="662680"/>
                      <a:pt x="570984" y="667919"/>
                    </a:cubicBezTo>
                    <a:cubicBezTo>
                      <a:pt x="570889" y="673062"/>
                      <a:pt x="566698" y="677158"/>
                      <a:pt x="561554" y="677158"/>
                    </a:cubicBezTo>
                    <a:close/>
                    <a:moveTo>
                      <a:pt x="609941" y="676301"/>
                    </a:moveTo>
                    <a:cubicBezTo>
                      <a:pt x="604988" y="676301"/>
                      <a:pt x="600797" y="672490"/>
                      <a:pt x="600416" y="667442"/>
                    </a:cubicBezTo>
                    <a:cubicBezTo>
                      <a:pt x="600035" y="662204"/>
                      <a:pt x="604036" y="657631"/>
                      <a:pt x="609275" y="657251"/>
                    </a:cubicBezTo>
                    <a:cubicBezTo>
                      <a:pt x="616799" y="656774"/>
                      <a:pt x="624324" y="656012"/>
                      <a:pt x="631944" y="655155"/>
                    </a:cubicBezTo>
                    <a:cubicBezTo>
                      <a:pt x="640136" y="654203"/>
                      <a:pt x="648327" y="652964"/>
                      <a:pt x="656328" y="651631"/>
                    </a:cubicBezTo>
                    <a:cubicBezTo>
                      <a:pt x="661567" y="650678"/>
                      <a:pt x="666425" y="654203"/>
                      <a:pt x="667377" y="659441"/>
                    </a:cubicBezTo>
                    <a:cubicBezTo>
                      <a:pt x="668234" y="664585"/>
                      <a:pt x="664805" y="669538"/>
                      <a:pt x="659567" y="670490"/>
                    </a:cubicBezTo>
                    <a:cubicBezTo>
                      <a:pt x="651185" y="671919"/>
                      <a:pt x="642707" y="673157"/>
                      <a:pt x="634135" y="674205"/>
                    </a:cubicBezTo>
                    <a:cubicBezTo>
                      <a:pt x="626229" y="675157"/>
                      <a:pt x="618419" y="675824"/>
                      <a:pt x="610513" y="676396"/>
                    </a:cubicBezTo>
                    <a:cubicBezTo>
                      <a:pt x="610322" y="676301"/>
                      <a:pt x="610132" y="676301"/>
                      <a:pt x="609941" y="676301"/>
                    </a:cubicBezTo>
                    <a:close/>
                    <a:moveTo>
                      <a:pt x="465923" y="664204"/>
                    </a:moveTo>
                    <a:cubicBezTo>
                      <a:pt x="465161" y="664204"/>
                      <a:pt x="464495" y="664109"/>
                      <a:pt x="463733" y="663918"/>
                    </a:cubicBezTo>
                    <a:cubicBezTo>
                      <a:pt x="447921" y="660203"/>
                      <a:pt x="432014" y="655631"/>
                      <a:pt x="416393" y="650297"/>
                    </a:cubicBezTo>
                    <a:cubicBezTo>
                      <a:pt x="411440" y="648583"/>
                      <a:pt x="408773" y="643249"/>
                      <a:pt x="410393" y="638201"/>
                    </a:cubicBezTo>
                    <a:cubicBezTo>
                      <a:pt x="412107" y="633248"/>
                      <a:pt x="417441" y="630581"/>
                      <a:pt x="422489" y="632200"/>
                    </a:cubicBezTo>
                    <a:cubicBezTo>
                      <a:pt x="437539" y="637248"/>
                      <a:pt x="452874" y="641725"/>
                      <a:pt x="468114" y="645249"/>
                    </a:cubicBezTo>
                    <a:cubicBezTo>
                      <a:pt x="473258" y="646487"/>
                      <a:pt x="476401" y="651631"/>
                      <a:pt x="475163" y="656679"/>
                    </a:cubicBezTo>
                    <a:cubicBezTo>
                      <a:pt x="474115" y="661251"/>
                      <a:pt x="470210" y="664204"/>
                      <a:pt x="465923" y="664204"/>
                    </a:cubicBezTo>
                    <a:close/>
                    <a:moveTo>
                      <a:pt x="705001" y="659822"/>
                    </a:moveTo>
                    <a:cubicBezTo>
                      <a:pt x="700810" y="659822"/>
                      <a:pt x="697000" y="657060"/>
                      <a:pt x="695857" y="652869"/>
                    </a:cubicBezTo>
                    <a:cubicBezTo>
                      <a:pt x="694428" y="647821"/>
                      <a:pt x="697381" y="642582"/>
                      <a:pt x="702429" y="641153"/>
                    </a:cubicBezTo>
                    <a:cubicBezTo>
                      <a:pt x="717479" y="636867"/>
                      <a:pt x="732623" y="631819"/>
                      <a:pt x="747292" y="626009"/>
                    </a:cubicBezTo>
                    <a:cubicBezTo>
                      <a:pt x="752150" y="624008"/>
                      <a:pt x="757674" y="626485"/>
                      <a:pt x="759674" y="631343"/>
                    </a:cubicBezTo>
                    <a:cubicBezTo>
                      <a:pt x="761579" y="636200"/>
                      <a:pt x="759198" y="641725"/>
                      <a:pt x="754340" y="643725"/>
                    </a:cubicBezTo>
                    <a:cubicBezTo>
                      <a:pt x="739100" y="649821"/>
                      <a:pt x="723384" y="655155"/>
                      <a:pt x="707668" y="659537"/>
                    </a:cubicBezTo>
                    <a:cubicBezTo>
                      <a:pt x="706715" y="659727"/>
                      <a:pt x="705858" y="659822"/>
                      <a:pt x="705001" y="659822"/>
                    </a:cubicBezTo>
                    <a:close/>
                    <a:moveTo>
                      <a:pt x="374388" y="633343"/>
                    </a:moveTo>
                    <a:cubicBezTo>
                      <a:pt x="373150" y="633343"/>
                      <a:pt x="371816" y="633057"/>
                      <a:pt x="370578" y="632581"/>
                    </a:cubicBezTo>
                    <a:cubicBezTo>
                      <a:pt x="355814" y="626104"/>
                      <a:pt x="340955" y="618770"/>
                      <a:pt x="326477" y="610959"/>
                    </a:cubicBezTo>
                    <a:cubicBezTo>
                      <a:pt x="321810" y="608482"/>
                      <a:pt x="320096" y="602672"/>
                      <a:pt x="322667" y="598005"/>
                    </a:cubicBezTo>
                    <a:cubicBezTo>
                      <a:pt x="325144" y="593338"/>
                      <a:pt x="330954" y="591623"/>
                      <a:pt x="335621" y="594195"/>
                    </a:cubicBezTo>
                    <a:cubicBezTo>
                      <a:pt x="349623" y="601815"/>
                      <a:pt x="364006" y="608864"/>
                      <a:pt x="378293" y="615150"/>
                    </a:cubicBezTo>
                    <a:cubicBezTo>
                      <a:pt x="383151" y="617246"/>
                      <a:pt x="385342" y="622865"/>
                      <a:pt x="383151" y="627723"/>
                    </a:cubicBezTo>
                    <a:cubicBezTo>
                      <a:pt x="381532" y="631247"/>
                      <a:pt x="378103" y="633343"/>
                      <a:pt x="374388" y="633343"/>
                    </a:cubicBezTo>
                    <a:close/>
                    <a:moveTo>
                      <a:pt x="794726" y="624294"/>
                    </a:moveTo>
                    <a:cubicBezTo>
                      <a:pt x="791297" y="624294"/>
                      <a:pt x="787964" y="622389"/>
                      <a:pt x="786249" y="619151"/>
                    </a:cubicBezTo>
                    <a:cubicBezTo>
                      <a:pt x="783868" y="614483"/>
                      <a:pt x="785678" y="608768"/>
                      <a:pt x="790345" y="606292"/>
                    </a:cubicBezTo>
                    <a:cubicBezTo>
                      <a:pt x="804251" y="599053"/>
                      <a:pt x="817967" y="591052"/>
                      <a:pt x="831302" y="582384"/>
                    </a:cubicBezTo>
                    <a:cubicBezTo>
                      <a:pt x="835684" y="579527"/>
                      <a:pt x="841589" y="580765"/>
                      <a:pt x="844447" y="585146"/>
                    </a:cubicBezTo>
                    <a:cubicBezTo>
                      <a:pt x="847304" y="589528"/>
                      <a:pt x="846066" y="595433"/>
                      <a:pt x="841685" y="598291"/>
                    </a:cubicBezTo>
                    <a:cubicBezTo>
                      <a:pt x="827873" y="607244"/>
                      <a:pt x="813586" y="615626"/>
                      <a:pt x="799108" y="623151"/>
                    </a:cubicBezTo>
                    <a:cubicBezTo>
                      <a:pt x="797679" y="623913"/>
                      <a:pt x="796250" y="624294"/>
                      <a:pt x="794726" y="624294"/>
                    </a:cubicBezTo>
                    <a:close/>
                    <a:moveTo>
                      <a:pt x="289425" y="587337"/>
                    </a:moveTo>
                    <a:cubicBezTo>
                      <a:pt x="287615" y="587337"/>
                      <a:pt x="285806" y="586861"/>
                      <a:pt x="284282" y="585813"/>
                    </a:cubicBezTo>
                    <a:cubicBezTo>
                      <a:pt x="270756" y="577050"/>
                      <a:pt x="257231" y="567525"/>
                      <a:pt x="244086" y="557619"/>
                    </a:cubicBezTo>
                    <a:cubicBezTo>
                      <a:pt x="239895" y="554476"/>
                      <a:pt x="239038" y="548475"/>
                      <a:pt x="242276" y="544284"/>
                    </a:cubicBezTo>
                    <a:cubicBezTo>
                      <a:pt x="245515" y="540093"/>
                      <a:pt x="251420" y="539236"/>
                      <a:pt x="255611" y="542474"/>
                    </a:cubicBezTo>
                    <a:cubicBezTo>
                      <a:pt x="268280" y="552095"/>
                      <a:pt x="281424" y="561334"/>
                      <a:pt x="294664" y="569811"/>
                    </a:cubicBezTo>
                    <a:cubicBezTo>
                      <a:pt x="299045" y="572669"/>
                      <a:pt x="300379" y="578574"/>
                      <a:pt x="297426" y="582956"/>
                    </a:cubicBezTo>
                    <a:cubicBezTo>
                      <a:pt x="295616" y="585813"/>
                      <a:pt x="292568" y="587337"/>
                      <a:pt x="289425" y="587337"/>
                    </a:cubicBezTo>
                    <a:close/>
                    <a:moveTo>
                      <a:pt x="875689" y="571716"/>
                    </a:moveTo>
                    <a:cubicBezTo>
                      <a:pt x="872831" y="571716"/>
                      <a:pt x="870069" y="570478"/>
                      <a:pt x="868164" y="568097"/>
                    </a:cubicBezTo>
                    <a:cubicBezTo>
                      <a:pt x="864926" y="564001"/>
                      <a:pt x="865592" y="558000"/>
                      <a:pt x="869688" y="554762"/>
                    </a:cubicBezTo>
                    <a:cubicBezTo>
                      <a:pt x="881975" y="545046"/>
                      <a:pt x="894072" y="534664"/>
                      <a:pt x="905597" y="523710"/>
                    </a:cubicBezTo>
                    <a:cubicBezTo>
                      <a:pt x="909407" y="520090"/>
                      <a:pt x="915503" y="520281"/>
                      <a:pt x="919028" y="524091"/>
                    </a:cubicBezTo>
                    <a:cubicBezTo>
                      <a:pt x="922647" y="527901"/>
                      <a:pt x="922457" y="533902"/>
                      <a:pt x="918647" y="537521"/>
                    </a:cubicBezTo>
                    <a:cubicBezTo>
                      <a:pt x="906645" y="548856"/>
                      <a:pt x="894167" y="559619"/>
                      <a:pt x="881404" y="569716"/>
                    </a:cubicBezTo>
                    <a:cubicBezTo>
                      <a:pt x="879880" y="571049"/>
                      <a:pt x="877784" y="571716"/>
                      <a:pt x="875689" y="571716"/>
                    </a:cubicBezTo>
                    <a:close/>
                    <a:moveTo>
                      <a:pt x="212273" y="529139"/>
                    </a:moveTo>
                    <a:cubicBezTo>
                      <a:pt x="210082" y="529139"/>
                      <a:pt x="207796" y="528377"/>
                      <a:pt x="205986" y="526758"/>
                    </a:cubicBezTo>
                    <a:cubicBezTo>
                      <a:pt x="193794" y="516185"/>
                      <a:pt x="181793" y="504946"/>
                      <a:pt x="170077" y="493421"/>
                    </a:cubicBezTo>
                    <a:cubicBezTo>
                      <a:pt x="166362" y="489706"/>
                      <a:pt x="166362" y="483705"/>
                      <a:pt x="169982" y="479990"/>
                    </a:cubicBezTo>
                    <a:cubicBezTo>
                      <a:pt x="173696" y="476276"/>
                      <a:pt x="179697" y="476276"/>
                      <a:pt x="183412" y="479895"/>
                    </a:cubicBezTo>
                    <a:cubicBezTo>
                      <a:pt x="194747" y="491135"/>
                      <a:pt x="206558" y="502088"/>
                      <a:pt x="218369" y="512375"/>
                    </a:cubicBezTo>
                    <a:cubicBezTo>
                      <a:pt x="222369" y="515804"/>
                      <a:pt x="222750" y="521805"/>
                      <a:pt x="219321" y="525806"/>
                    </a:cubicBezTo>
                    <a:cubicBezTo>
                      <a:pt x="217607" y="527996"/>
                      <a:pt x="214940" y="529139"/>
                      <a:pt x="212273" y="529139"/>
                    </a:cubicBezTo>
                    <a:close/>
                    <a:moveTo>
                      <a:pt x="946079" y="505517"/>
                    </a:moveTo>
                    <a:cubicBezTo>
                      <a:pt x="943793" y="505517"/>
                      <a:pt x="941507" y="504755"/>
                      <a:pt x="939697" y="503041"/>
                    </a:cubicBezTo>
                    <a:cubicBezTo>
                      <a:pt x="935792" y="499517"/>
                      <a:pt x="935506" y="493516"/>
                      <a:pt x="939030" y="489611"/>
                    </a:cubicBezTo>
                    <a:cubicBezTo>
                      <a:pt x="949508" y="477990"/>
                      <a:pt x="959699" y="465703"/>
                      <a:pt x="969510" y="453035"/>
                    </a:cubicBezTo>
                    <a:cubicBezTo>
                      <a:pt x="972749" y="448844"/>
                      <a:pt x="978654" y="448081"/>
                      <a:pt x="982845" y="451320"/>
                    </a:cubicBezTo>
                    <a:cubicBezTo>
                      <a:pt x="987036" y="454559"/>
                      <a:pt x="987798" y="460464"/>
                      <a:pt x="984560" y="464655"/>
                    </a:cubicBezTo>
                    <a:cubicBezTo>
                      <a:pt x="974558" y="477704"/>
                      <a:pt x="963986" y="490373"/>
                      <a:pt x="953222" y="502374"/>
                    </a:cubicBezTo>
                    <a:cubicBezTo>
                      <a:pt x="951222" y="504470"/>
                      <a:pt x="948650" y="505517"/>
                      <a:pt x="946079" y="505517"/>
                    </a:cubicBezTo>
                    <a:close/>
                    <a:moveTo>
                      <a:pt x="143597" y="461131"/>
                    </a:moveTo>
                    <a:cubicBezTo>
                      <a:pt x="141026" y="461131"/>
                      <a:pt x="138359" y="460083"/>
                      <a:pt x="136454" y="457988"/>
                    </a:cubicBezTo>
                    <a:cubicBezTo>
                      <a:pt x="125690" y="445986"/>
                      <a:pt x="115118" y="433318"/>
                      <a:pt x="104926" y="420554"/>
                    </a:cubicBezTo>
                    <a:cubicBezTo>
                      <a:pt x="101687" y="416459"/>
                      <a:pt x="102354" y="410458"/>
                      <a:pt x="106450" y="407219"/>
                    </a:cubicBezTo>
                    <a:cubicBezTo>
                      <a:pt x="110546" y="403981"/>
                      <a:pt x="116546" y="404648"/>
                      <a:pt x="119880" y="408743"/>
                    </a:cubicBezTo>
                    <a:cubicBezTo>
                      <a:pt x="129786" y="421221"/>
                      <a:pt x="140168" y="433604"/>
                      <a:pt x="150646" y="445319"/>
                    </a:cubicBezTo>
                    <a:cubicBezTo>
                      <a:pt x="154170" y="449225"/>
                      <a:pt x="153789" y="455225"/>
                      <a:pt x="149884" y="458750"/>
                    </a:cubicBezTo>
                    <a:cubicBezTo>
                      <a:pt x="148169" y="460273"/>
                      <a:pt x="145883" y="461131"/>
                      <a:pt x="143597" y="461131"/>
                    </a:cubicBezTo>
                    <a:close/>
                    <a:moveTo>
                      <a:pt x="1005038" y="428936"/>
                    </a:moveTo>
                    <a:cubicBezTo>
                      <a:pt x="1003229" y="428936"/>
                      <a:pt x="1001419" y="428460"/>
                      <a:pt x="999800" y="427317"/>
                    </a:cubicBezTo>
                    <a:cubicBezTo>
                      <a:pt x="995418" y="424460"/>
                      <a:pt x="994180" y="418554"/>
                      <a:pt x="997133" y="414077"/>
                    </a:cubicBezTo>
                    <a:cubicBezTo>
                      <a:pt x="1005800" y="400933"/>
                      <a:pt x="1014182" y="387217"/>
                      <a:pt x="1021993" y="373406"/>
                    </a:cubicBezTo>
                    <a:cubicBezTo>
                      <a:pt x="1024565" y="368834"/>
                      <a:pt x="1030375" y="367214"/>
                      <a:pt x="1034947" y="369786"/>
                    </a:cubicBezTo>
                    <a:cubicBezTo>
                      <a:pt x="1039519" y="372358"/>
                      <a:pt x="1041138" y="378168"/>
                      <a:pt x="1038566" y="382740"/>
                    </a:cubicBezTo>
                    <a:cubicBezTo>
                      <a:pt x="1030470" y="396932"/>
                      <a:pt x="1021898" y="411029"/>
                      <a:pt x="1013039" y="424555"/>
                    </a:cubicBezTo>
                    <a:cubicBezTo>
                      <a:pt x="1011134" y="427412"/>
                      <a:pt x="1008086" y="428936"/>
                      <a:pt x="1005038" y="428936"/>
                    </a:cubicBezTo>
                    <a:close/>
                    <a:moveTo>
                      <a:pt x="83495" y="385312"/>
                    </a:moveTo>
                    <a:cubicBezTo>
                      <a:pt x="80542" y="385312"/>
                      <a:pt x="77589" y="383883"/>
                      <a:pt x="75684" y="381311"/>
                    </a:cubicBezTo>
                    <a:cubicBezTo>
                      <a:pt x="66445" y="368167"/>
                      <a:pt x="57301" y="354451"/>
                      <a:pt x="48633" y="340639"/>
                    </a:cubicBezTo>
                    <a:cubicBezTo>
                      <a:pt x="45871" y="336163"/>
                      <a:pt x="47204" y="330353"/>
                      <a:pt x="51586" y="327495"/>
                    </a:cubicBezTo>
                    <a:cubicBezTo>
                      <a:pt x="56063" y="324733"/>
                      <a:pt x="61873" y="326066"/>
                      <a:pt x="64730" y="330448"/>
                    </a:cubicBezTo>
                    <a:cubicBezTo>
                      <a:pt x="73303" y="343973"/>
                      <a:pt x="82161" y="357404"/>
                      <a:pt x="91305" y="370262"/>
                    </a:cubicBezTo>
                    <a:cubicBezTo>
                      <a:pt x="94353" y="374548"/>
                      <a:pt x="93305" y="380549"/>
                      <a:pt x="89019" y="383502"/>
                    </a:cubicBezTo>
                    <a:cubicBezTo>
                      <a:pt x="87305" y="384740"/>
                      <a:pt x="85400" y="385312"/>
                      <a:pt x="83495" y="385312"/>
                    </a:cubicBezTo>
                    <a:close/>
                    <a:moveTo>
                      <a:pt x="1052663" y="344926"/>
                    </a:moveTo>
                    <a:cubicBezTo>
                      <a:pt x="1051235" y="344926"/>
                      <a:pt x="1049901" y="344640"/>
                      <a:pt x="1048568" y="343973"/>
                    </a:cubicBezTo>
                    <a:cubicBezTo>
                      <a:pt x="1043805" y="341687"/>
                      <a:pt x="1041805" y="335972"/>
                      <a:pt x="1044186" y="331210"/>
                    </a:cubicBezTo>
                    <a:cubicBezTo>
                      <a:pt x="1051044" y="317113"/>
                      <a:pt x="1057616" y="302444"/>
                      <a:pt x="1063712" y="287585"/>
                    </a:cubicBezTo>
                    <a:cubicBezTo>
                      <a:pt x="1065713" y="282728"/>
                      <a:pt x="1071332" y="280442"/>
                      <a:pt x="1076095" y="282442"/>
                    </a:cubicBezTo>
                    <a:cubicBezTo>
                      <a:pt x="1080953" y="284442"/>
                      <a:pt x="1083239" y="289967"/>
                      <a:pt x="1081238" y="294920"/>
                    </a:cubicBezTo>
                    <a:cubicBezTo>
                      <a:pt x="1074952" y="310160"/>
                      <a:pt x="1068284" y="325114"/>
                      <a:pt x="1061236" y="339592"/>
                    </a:cubicBezTo>
                    <a:cubicBezTo>
                      <a:pt x="1059617" y="342926"/>
                      <a:pt x="1056188" y="344926"/>
                      <a:pt x="1052663" y="344926"/>
                    </a:cubicBezTo>
                    <a:close/>
                    <a:moveTo>
                      <a:pt x="32060" y="303492"/>
                    </a:moveTo>
                    <a:cubicBezTo>
                      <a:pt x="28726" y="303492"/>
                      <a:pt x="25487" y="301778"/>
                      <a:pt x="23773" y="298634"/>
                    </a:cubicBezTo>
                    <a:cubicBezTo>
                      <a:pt x="15962" y="284537"/>
                      <a:pt x="8247" y="270059"/>
                      <a:pt x="1008" y="255391"/>
                    </a:cubicBezTo>
                    <a:cubicBezTo>
                      <a:pt x="-1373" y="250628"/>
                      <a:pt x="627" y="244913"/>
                      <a:pt x="5294" y="242627"/>
                    </a:cubicBezTo>
                    <a:cubicBezTo>
                      <a:pt x="10057" y="240341"/>
                      <a:pt x="15677" y="242246"/>
                      <a:pt x="18058" y="246914"/>
                    </a:cubicBezTo>
                    <a:cubicBezTo>
                      <a:pt x="25106" y="261296"/>
                      <a:pt x="32631" y="275489"/>
                      <a:pt x="40346" y="289300"/>
                    </a:cubicBezTo>
                    <a:cubicBezTo>
                      <a:pt x="42918" y="293872"/>
                      <a:pt x="41299" y="299682"/>
                      <a:pt x="36632" y="302254"/>
                    </a:cubicBezTo>
                    <a:cubicBezTo>
                      <a:pt x="35203" y="303111"/>
                      <a:pt x="33679" y="303492"/>
                      <a:pt x="32060" y="303492"/>
                    </a:cubicBezTo>
                    <a:close/>
                    <a:moveTo>
                      <a:pt x="1089525" y="255486"/>
                    </a:moveTo>
                    <a:cubicBezTo>
                      <a:pt x="1088477" y="255486"/>
                      <a:pt x="1087430" y="255296"/>
                      <a:pt x="1086382" y="254914"/>
                    </a:cubicBezTo>
                    <a:cubicBezTo>
                      <a:pt x="1081429" y="253200"/>
                      <a:pt x="1078762" y="247771"/>
                      <a:pt x="1080476" y="242818"/>
                    </a:cubicBezTo>
                    <a:cubicBezTo>
                      <a:pt x="1085620" y="227959"/>
                      <a:pt x="1090382" y="212623"/>
                      <a:pt x="1094764" y="197193"/>
                    </a:cubicBezTo>
                    <a:cubicBezTo>
                      <a:pt x="1096193" y="192145"/>
                      <a:pt x="1101527" y="189192"/>
                      <a:pt x="1106480" y="190621"/>
                    </a:cubicBezTo>
                    <a:cubicBezTo>
                      <a:pt x="1111528" y="192050"/>
                      <a:pt x="1114481" y="197288"/>
                      <a:pt x="1113052" y="202337"/>
                    </a:cubicBezTo>
                    <a:cubicBezTo>
                      <a:pt x="1108575" y="218053"/>
                      <a:pt x="1103622" y="233769"/>
                      <a:pt x="1098383" y="249009"/>
                    </a:cubicBezTo>
                    <a:cubicBezTo>
                      <a:pt x="1097145" y="253010"/>
                      <a:pt x="1093430" y="255486"/>
                      <a:pt x="1089525" y="255486"/>
                    </a:cubicBezTo>
                    <a:close/>
                    <a:moveTo>
                      <a:pt x="1115909" y="162427"/>
                    </a:moveTo>
                    <a:cubicBezTo>
                      <a:pt x="1115243" y="162427"/>
                      <a:pt x="1114481" y="162331"/>
                      <a:pt x="1113814" y="162236"/>
                    </a:cubicBezTo>
                    <a:cubicBezTo>
                      <a:pt x="1108670" y="161093"/>
                      <a:pt x="1105432" y="155950"/>
                      <a:pt x="1106670" y="150806"/>
                    </a:cubicBezTo>
                    <a:cubicBezTo>
                      <a:pt x="1110194" y="135471"/>
                      <a:pt x="1113338" y="119660"/>
                      <a:pt x="1116005" y="103848"/>
                    </a:cubicBezTo>
                    <a:cubicBezTo>
                      <a:pt x="1116862" y="98705"/>
                      <a:pt x="1121815" y="95180"/>
                      <a:pt x="1127054" y="96133"/>
                    </a:cubicBezTo>
                    <a:cubicBezTo>
                      <a:pt x="1132197" y="96990"/>
                      <a:pt x="1135721" y="101943"/>
                      <a:pt x="1134769" y="107182"/>
                    </a:cubicBezTo>
                    <a:cubicBezTo>
                      <a:pt x="1132007" y="123279"/>
                      <a:pt x="1128768" y="139472"/>
                      <a:pt x="1125244" y="155093"/>
                    </a:cubicBezTo>
                    <a:cubicBezTo>
                      <a:pt x="1124196" y="159474"/>
                      <a:pt x="1120291" y="162427"/>
                      <a:pt x="1115909" y="162427"/>
                    </a:cubicBezTo>
                    <a:close/>
                    <a:moveTo>
                      <a:pt x="1132388" y="67177"/>
                    </a:moveTo>
                    <a:cubicBezTo>
                      <a:pt x="1132007" y="67177"/>
                      <a:pt x="1131626" y="67177"/>
                      <a:pt x="1131245" y="67081"/>
                    </a:cubicBezTo>
                    <a:cubicBezTo>
                      <a:pt x="1126006" y="66415"/>
                      <a:pt x="1122291" y="61747"/>
                      <a:pt x="1122958" y="56509"/>
                    </a:cubicBezTo>
                    <a:cubicBezTo>
                      <a:pt x="1124863" y="40697"/>
                      <a:pt x="1126387" y="24695"/>
                      <a:pt x="1127625" y="8789"/>
                    </a:cubicBezTo>
                    <a:cubicBezTo>
                      <a:pt x="1128006" y="3550"/>
                      <a:pt x="1132673" y="-355"/>
                      <a:pt x="1137817" y="26"/>
                    </a:cubicBezTo>
                    <a:cubicBezTo>
                      <a:pt x="1143056" y="406"/>
                      <a:pt x="1146961" y="4979"/>
                      <a:pt x="1146580" y="10217"/>
                    </a:cubicBezTo>
                    <a:cubicBezTo>
                      <a:pt x="1145437" y="26410"/>
                      <a:pt x="1143818" y="42697"/>
                      <a:pt x="1141913" y="58795"/>
                    </a:cubicBezTo>
                    <a:cubicBezTo>
                      <a:pt x="1141246" y="63653"/>
                      <a:pt x="1137150" y="67177"/>
                      <a:pt x="1132388" y="6717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9" name="Google Shape;2609;p23"/>
              <p:cNvSpPr/>
              <p:nvPr/>
            </p:nvSpPr>
            <p:spPr>
              <a:xfrm>
                <a:off x="5061541" y="3770618"/>
                <a:ext cx="28268" cy="41000"/>
              </a:xfrm>
              <a:custGeom>
                <a:avLst/>
                <a:gdLst/>
                <a:ahLst/>
                <a:cxnLst/>
                <a:rect l="l" t="t" r="r" b="b"/>
                <a:pathLst>
                  <a:path w="28268" h="41000" extrusionOk="0">
                    <a:moveTo>
                      <a:pt x="18807" y="41000"/>
                    </a:moveTo>
                    <a:cubicBezTo>
                      <a:pt x="15092" y="41000"/>
                      <a:pt x="11663" y="38809"/>
                      <a:pt x="10044" y="35285"/>
                    </a:cubicBezTo>
                    <a:cubicBezTo>
                      <a:pt x="6901" y="27951"/>
                      <a:pt x="3757" y="20617"/>
                      <a:pt x="709" y="13092"/>
                    </a:cubicBezTo>
                    <a:cubicBezTo>
                      <a:pt x="-1291" y="8234"/>
                      <a:pt x="1090" y="2710"/>
                      <a:pt x="5948" y="709"/>
                    </a:cubicBezTo>
                    <a:cubicBezTo>
                      <a:pt x="10806" y="-1291"/>
                      <a:pt x="16426" y="1090"/>
                      <a:pt x="18331" y="5948"/>
                    </a:cubicBezTo>
                    <a:cubicBezTo>
                      <a:pt x="21283" y="13282"/>
                      <a:pt x="24331" y="20521"/>
                      <a:pt x="27475" y="27665"/>
                    </a:cubicBezTo>
                    <a:cubicBezTo>
                      <a:pt x="29570" y="32523"/>
                      <a:pt x="27379" y="38143"/>
                      <a:pt x="22522" y="40238"/>
                    </a:cubicBezTo>
                    <a:cubicBezTo>
                      <a:pt x="21283" y="40810"/>
                      <a:pt x="20045" y="41000"/>
                      <a:pt x="18807" y="4100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610" name="Google Shape;2610;p23"/>
            <p:cNvSpPr/>
            <p:nvPr/>
          </p:nvSpPr>
          <p:spPr>
            <a:xfrm>
              <a:off x="1271411" y="4015777"/>
              <a:ext cx="1023695" cy="635956"/>
            </a:xfrm>
            <a:custGeom>
              <a:avLst/>
              <a:gdLst/>
              <a:ahLst/>
              <a:cxnLst/>
              <a:rect l="l" t="t" r="r" b="b"/>
              <a:pathLst>
                <a:path w="986694" h="612970" extrusionOk="0">
                  <a:moveTo>
                    <a:pt x="986695" y="0"/>
                  </a:moveTo>
                  <a:cubicBezTo>
                    <a:pt x="954119" y="307562"/>
                    <a:pt x="827627" y="542449"/>
                    <a:pt x="635032" y="599789"/>
                  </a:cubicBezTo>
                  <a:cubicBezTo>
                    <a:pt x="413766" y="665702"/>
                    <a:pt x="166878" y="479298"/>
                    <a:pt x="0" y="155257"/>
                  </a:cubicBezTo>
                  <a:cubicBezTo>
                    <a:pt x="156877" y="98965"/>
                    <a:pt x="337661" y="87916"/>
                    <a:pt x="493586" y="78200"/>
                  </a:cubicBezTo>
                  <a:cubicBezTo>
                    <a:pt x="657987" y="67913"/>
                    <a:pt x="832771" y="53435"/>
                    <a:pt x="986695" y="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611" name="Google Shape;2611;p23"/>
            <p:cNvGrpSpPr/>
            <p:nvPr/>
          </p:nvGrpSpPr>
          <p:grpSpPr>
            <a:xfrm>
              <a:off x="1318828" y="4122089"/>
              <a:ext cx="934754" cy="511244"/>
              <a:chOff x="3639811" y="1037669"/>
              <a:chExt cx="3202308" cy="1751437"/>
            </a:xfrm>
          </p:grpSpPr>
          <p:sp>
            <p:nvSpPr>
              <p:cNvPr id="2612" name="Google Shape;2612;p23"/>
              <p:cNvSpPr/>
              <p:nvPr/>
            </p:nvSpPr>
            <p:spPr>
              <a:xfrm>
                <a:off x="6420957" y="1899324"/>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3" name="Google Shape;2613;p23"/>
              <p:cNvSpPr/>
              <p:nvPr/>
            </p:nvSpPr>
            <p:spPr>
              <a:xfrm>
                <a:off x="3639811" y="1213184"/>
                <a:ext cx="140283" cy="140283"/>
              </a:xfrm>
              <a:custGeom>
                <a:avLst/>
                <a:gdLst/>
                <a:ahLst/>
                <a:cxnLst/>
                <a:rect l="l" t="t" r="r" b="b"/>
                <a:pathLst>
                  <a:path w="39433" h="39433" extrusionOk="0">
                    <a:moveTo>
                      <a:pt x="39433" y="19717"/>
                    </a:moveTo>
                    <a:cubicBezTo>
                      <a:pt x="39433" y="30606"/>
                      <a:pt x="30606" y="39434"/>
                      <a:pt x="19717" y="39434"/>
                    </a:cubicBezTo>
                    <a:cubicBezTo>
                      <a:pt x="8828" y="39434"/>
                      <a:pt x="0" y="30606"/>
                      <a:pt x="0" y="19717"/>
                    </a:cubicBezTo>
                    <a:cubicBezTo>
                      <a:pt x="0" y="8828"/>
                      <a:pt x="8828"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4" name="Google Shape;2614;p23"/>
              <p:cNvSpPr/>
              <p:nvPr/>
            </p:nvSpPr>
            <p:spPr>
              <a:xfrm>
                <a:off x="3850566" y="15645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5" name="Google Shape;2615;p23"/>
              <p:cNvSpPr/>
              <p:nvPr/>
            </p:nvSpPr>
            <p:spPr>
              <a:xfrm>
                <a:off x="4091816" y="1885770"/>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6" name="Google Shape;2616;p23"/>
              <p:cNvSpPr/>
              <p:nvPr/>
            </p:nvSpPr>
            <p:spPr>
              <a:xfrm>
                <a:off x="4352716" y="21971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7" name="Google Shape;2617;p23"/>
              <p:cNvSpPr/>
              <p:nvPr/>
            </p:nvSpPr>
            <p:spPr>
              <a:xfrm>
                <a:off x="4704087" y="2489232"/>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8" name="Google Shape;2618;p23"/>
              <p:cNvSpPr/>
              <p:nvPr/>
            </p:nvSpPr>
            <p:spPr>
              <a:xfrm>
                <a:off x="5091711" y="26254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9" name="Google Shape;2619;p23"/>
              <p:cNvSpPr/>
              <p:nvPr/>
            </p:nvSpPr>
            <p:spPr>
              <a:xfrm>
                <a:off x="5449858" y="2648823"/>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0" name="Google Shape;2620;p23"/>
              <p:cNvSpPr/>
              <p:nvPr/>
            </p:nvSpPr>
            <p:spPr>
              <a:xfrm>
                <a:off x="5838497" y="2508207"/>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1" name="Google Shape;2621;p23"/>
              <p:cNvSpPr/>
              <p:nvPr/>
            </p:nvSpPr>
            <p:spPr>
              <a:xfrm>
                <a:off x="6189865" y="2223924"/>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2" name="Google Shape;2622;p23"/>
              <p:cNvSpPr/>
              <p:nvPr/>
            </p:nvSpPr>
            <p:spPr>
              <a:xfrm>
                <a:off x="6600184" y="1494416"/>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3" name="Google Shape;2623;p23"/>
              <p:cNvSpPr/>
              <p:nvPr/>
            </p:nvSpPr>
            <p:spPr>
              <a:xfrm>
                <a:off x="6701836" y="1037669"/>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24" name="Google Shape;2624;p23"/>
            <p:cNvGrpSpPr/>
            <p:nvPr/>
          </p:nvGrpSpPr>
          <p:grpSpPr>
            <a:xfrm>
              <a:off x="1347309" y="4050283"/>
              <a:ext cx="917545" cy="583049"/>
              <a:chOff x="3737380" y="791674"/>
              <a:chExt cx="3143354" cy="1997427"/>
            </a:xfrm>
          </p:grpSpPr>
          <p:sp>
            <p:nvSpPr>
              <p:cNvPr id="2625" name="Google Shape;2625;p23"/>
              <p:cNvSpPr/>
              <p:nvPr/>
            </p:nvSpPr>
            <p:spPr>
              <a:xfrm>
                <a:off x="3737380" y="1393782"/>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6" name="Google Shape;2626;p23"/>
              <p:cNvSpPr/>
              <p:nvPr/>
            </p:nvSpPr>
            <p:spPr>
              <a:xfrm>
                <a:off x="3951184" y="1735325"/>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7" name="Google Shape;2627;p23"/>
              <p:cNvSpPr/>
              <p:nvPr/>
            </p:nvSpPr>
            <p:spPr>
              <a:xfrm>
                <a:off x="4212083" y="2036546"/>
                <a:ext cx="140283" cy="140283"/>
              </a:xfrm>
              <a:custGeom>
                <a:avLst/>
                <a:gdLst/>
                <a:ahLst/>
                <a:cxnLst/>
                <a:rect l="l" t="t" r="r" b="b"/>
                <a:pathLst>
                  <a:path w="39433" h="39433" extrusionOk="0">
                    <a:moveTo>
                      <a:pt x="39433" y="19717"/>
                    </a:moveTo>
                    <a:cubicBezTo>
                      <a:pt x="39433" y="30606"/>
                      <a:pt x="30606" y="39433"/>
                      <a:pt x="19717" y="39433"/>
                    </a:cubicBezTo>
                    <a:cubicBezTo>
                      <a:pt x="8828" y="39433"/>
                      <a:pt x="0" y="30606"/>
                      <a:pt x="0" y="19717"/>
                    </a:cubicBezTo>
                    <a:cubicBezTo>
                      <a:pt x="0" y="8827"/>
                      <a:pt x="8828"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8" name="Google Shape;2628;p23"/>
              <p:cNvSpPr/>
              <p:nvPr/>
            </p:nvSpPr>
            <p:spPr>
              <a:xfrm>
                <a:off x="4523470" y="2348949"/>
                <a:ext cx="140283" cy="140283"/>
              </a:xfrm>
              <a:custGeom>
                <a:avLst/>
                <a:gdLst/>
                <a:ahLst/>
                <a:cxnLst/>
                <a:rect l="l" t="t" r="r" b="b"/>
                <a:pathLst>
                  <a:path w="39433" h="39433" extrusionOk="0">
                    <a:moveTo>
                      <a:pt x="39434" y="19717"/>
                    </a:moveTo>
                    <a:cubicBezTo>
                      <a:pt x="39434" y="30606"/>
                      <a:pt x="30606" y="39433"/>
                      <a:pt x="19717" y="39433"/>
                    </a:cubicBezTo>
                    <a:cubicBezTo>
                      <a:pt x="8828" y="39433"/>
                      <a:pt x="0" y="30606"/>
                      <a:pt x="0" y="19717"/>
                    </a:cubicBezTo>
                    <a:cubicBezTo>
                      <a:pt x="0" y="8827"/>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9" name="Google Shape;2629;p23"/>
              <p:cNvSpPr/>
              <p:nvPr/>
            </p:nvSpPr>
            <p:spPr>
              <a:xfrm>
                <a:off x="4886022" y="2578678"/>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0" name="Google Shape;2630;p23"/>
              <p:cNvSpPr/>
              <p:nvPr/>
            </p:nvSpPr>
            <p:spPr>
              <a:xfrm>
                <a:off x="5261788" y="2648818"/>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1" name="Google Shape;2631;p23"/>
              <p:cNvSpPr/>
              <p:nvPr/>
            </p:nvSpPr>
            <p:spPr>
              <a:xfrm>
                <a:off x="5671774" y="2578678"/>
                <a:ext cx="140283" cy="140283"/>
              </a:xfrm>
              <a:custGeom>
                <a:avLst/>
                <a:gdLst/>
                <a:ahLst/>
                <a:cxnLst/>
                <a:rect l="l" t="t" r="r" b="b"/>
                <a:pathLst>
                  <a:path w="39433" h="39433" extrusionOk="0">
                    <a:moveTo>
                      <a:pt x="39434" y="19717"/>
                    </a:moveTo>
                    <a:cubicBezTo>
                      <a:pt x="39434" y="30606"/>
                      <a:pt x="30606" y="39433"/>
                      <a:pt x="19717" y="39433"/>
                    </a:cubicBezTo>
                    <a:cubicBezTo>
                      <a:pt x="8827" y="39433"/>
                      <a:pt x="0" y="30606"/>
                      <a:pt x="0" y="19717"/>
                    </a:cubicBezTo>
                    <a:cubicBezTo>
                      <a:pt x="0" y="8827"/>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2" name="Google Shape;2632;p23"/>
              <p:cNvSpPr/>
              <p:nvPr/>
            </p:nvSpPr>
            <p:spPr>
              <a:xfrm>
                <a:off x="6012978" y="238520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3" name="Google Shape;2633;p23"/>
              <p:cNvSpPr/>
              <p:nvPr/>
            </p:nvSpPr>
            <p:spPr>
              <a:xfrm>
                <a:off x="6740451" y="79167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4" name="Google Shape;2634;p23"/>
              <p:cNvSpPr/>
              <p:nvPr/>
            </p:nvSpPr>
            <p:spPr>
              <a:xfrm>
                <a:off x="6330465" y="2083303"/>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5" name="Google Shape;2635;p23"/>
              <p:cNvSpPr/>
              <p:nvPr/>
            </p:nvSpPr>
            <p:spPr>
              <a:xfrm>
                <a:off x="6491081" y="1735325"/>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6" name="Google Shape;2636;p23"/>
              <p:cNvSpPr/>
              <p:nvPr/>
            </p:nvSpPr>
            <p:spPr>
              <a:xfrm>
                <a:off x="6670326" y="12660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37" name="Google Shape;2637;p23"/>
            <p:cNvGrpSpPr/>
            <p:nvPr/>
          </p:nvGrpSpPr>
          <p:grpSpPr>
            <a:xfrm>
              <a:off x="1110043" y="4085206"/>
              <a:ext cx="1446976" cy="916086"/>
              <a:chOff x="2924547" y="911317"/>
              <a:chExt cx="4957094" cy="3138355"/>
            </a:xfrm>
          </p:grpSpPr>
          <p:sp>
            <p:nvSpPr>
              <p:cNvPr id="2638" name="Google Shape;2638;p23"/>
              <p:cNvSpPr/>
              <p:nvPr/>
            </p:nvSpPr>
            <p:spPr>
              <a:xfrm>
                <a:off x="2924547" y="2147830"/>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4"/>
                      <a:pt x="55622" y="68157"/>
                    </a:cubicBezTo>
                    <a:cubicBezTo>
                      <a:pt x="56193" y="76253"/>
                      <a:pt x="50669" y="84444"/>
                      <a:pt x="41715" y="87397"/>
                    </a:cubicBezTo>
                    <a:cubicBezTo>
                      <a:pt x="31428" y="90826"/>
                      <a:pt x="20474" y="86063"/>
                      <a:pt x="17426" y="76729"/>
                    </a:cubicBezTo>
                    <a:cubicBezTo>
                      <a:pt x="15902" y="72062"/>
                      <a:pt x="16569" y="67299"/>
                      <a:pt x="18760" y="63108"/>
                    </a:cubicBezTo>
                    <a:cubicBezTo>
                      <a:pt x="10664" y="63299"/>
                      <a:pt x="3329" y="58632"/>
                      <a:pt x="853" y="51297"/>
                    </a:cubicBezTo>
                    <a:cubicBezTo>
                      <a:pt x="-2290" y="41963"/>
                      <a:pt x="3520" y="31580"/>
                      <a:pt x="13902" y="28152"/>
                    </a:cubicBezTo>
                    <a:cubicBezTo>
                      <a:pt x="15902" y="27485"/>
                      <a:pt x="17903" y="27104"/>
                      <a:pt x="19808" y="27104"/>
                    </a:cubicBezTo>
                    <a:cubicBezTo>
                      <a:pt x="19331" y="26246"/>
                      <a:pt x="18950" y="25294"/>
                      <a:pt x="18569" y="24342"/>
                    </a:cubicBezTo>
                    <a:cubicBezTo>
                      <a:pt x="15426" y="15007"/>
                      <a:pt x="21236" y="4530"/>
                      <a:pt x="31619" y="1101"/>
                    </a:cubicBezTo>
                    <a:cubicBezTo>
                      <a:pt x="41906" y="-2329"/>
                      <a:pt x="52859" y="2529"/>
                      <a:pt x="56003" y="11864"/>
                    </a:cubicBezTo>
                    <a:cubicBezTo>
                      <a:pt x="56384" y="13007"/>
                      <a:pt x="56669" y="14055"/>
                      <a:pt x="56765" y="15197"/>
                    </a:cubicBezTo>
                    <a:cubicBezTo>
                      <a:pt x="58574" y="13674"/>
                      <a:pt x="60860" y="12435"/>
                      <a:pt x="63242" y="11673"/>
                    </a:cubicBezTo>
                    <a:cubicBezTo>
                      <a:pt x="73624" y="8244"/>
                      <a:pt x="84482" y="13007"/>
                      <a:pt x="87626" y="22341"/>
                    </a:cubicBezTo>
                    <a:cubicBezTo>
                      <a:pt x="90007" y="29104"/>
                      <a:pt x="87245" y="36819"/>
                      <a:pt x="81434" y="4158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9" name="Google Shape;2639;p23"/>
              <p:cNvSpPr/>
              <p:nvPr/>
            </p:nvSpPr>
            <p:spPr>
              <a:xfrm>
                <a:off x="3462792" y="2892504"/>
                <a:ext cx="318254" cy="325465"/>
              </a:xfrm>
              <a:custGeom>
                <a:avLst/>
                <a:gdLst/>
                <a:ahLst/>
                <a:cxnLst/>
                <a:rect l="l" t="t" r="r" b="b"/>
                <a:pathLst>
                  <a:path w="89460" h="91487" extrusionOk="0">
                    <a:moveTo>
                      <a:pt x="63953" y="73704"/>
                    </a:moveTo>
                    <a:cubicBezTo>
                      <a:pt x="64144" y="78657"/>
                      <a:pt x="62429" y="83515"/>
                      <a:pt x="58714" y="86944"/>
                    </a:cubicBezTo>
                    <a:cubicBezTo>
                      <a:pt x="51571" y="93707"/>
                      <a:pt x="39664" y="92849"/>
                      <a:pt x="32140" y="84848"/>
                    </a:cubicBezTo>
                    <a:cubicBezTo>
                      <a:pt x="25663" y="78086"/>
                      <a:pt x="24615" y="68275"/>
                      <a:pt x="28996" y="61417"/>
                    </a:cubicBezTo>
                    <a:cubicBezTo>
                      <a:pt x="21853" y="65417"/>
                      <a:pt x="12137" y="63798"/>
                      <a:pt x="5755" y="56940"/>
                    </a:cubicBezTo>
                    <a:cubicBezTo>
                      <a:pt x="-1674" y="49034"/>
                      <a:pt x="-1960" y="37128"/>
                      <a:pt x="5184" y="30365"/>
                    </a:cubicBezTo>
                    <a:cubicBezTo>
                      <a:pt x="8803" y="26936"/>
                      <a:pt x="13375" y="25603"/>
                      <a:pt x="18138" y="25793"/>
                    </a:cubicBezTo>
                    <a:cubicBezTo>
                      <a:pt x="14614" y="18554"/>
                      <a:pt x="15661" y="9982"/>
                      <a:pt x="21376" y="4553"/>
                    </a:cubicBezTo>
                    <a:cubicBezTo>
                      <a:pt x="28520" y="-2210"/>
                      <a:pt x="40426" y="-1353"/>
                      <a:pt x="47856" y="6553"/>
                    </a:cubicBezTo>
                    <a:cubicBezTo>
                      <a:pt x="49285" y="8077"/>
                      <a:pt x="50428" y="9696"/>
                      <a:pt x="51380" y="11506"/>
                    </a:cubicBezTo>
                    <a:cubicBezTo>
                      <a:pt x="51952" y="10744"/>
                      <a:pt x="52618" y="9982"/>
                      <a:pt x="53380" y="9220"/>
                    </a:cubicBezTo>
                    <a:cubicBezTo>
                      <a:pt x="60524" y="2457"/>
                      <a:pt x="72430" y="3314"/>
                      <a:pt x="79955" y="11220"/>
                    </a:cubicBezTo>
                    <a:cubicBezTo>
                      <a:pt x="87385" y="19126"/>
                      <a:pt x="87670" y="31032"/>
                      <a:pt x="80431" y="37795"/>
                    </a:cubicBezTo>
                    <a:cubicBezTo>
                      <a:pt x="79574" y="38557"/>
                      <a:pt x="78717" y="39319"/>
                      <a:pt x="77764" y="39890"/>
                    </a:cubicBezTo>
                    <a:cubicBezTo>
                      <a:pt x="79955" y="40938"/>
                      <a:pt x="81955" y="42462"/>
                      <a:pt x="83670" y="44272"/>
                    </a:cubicBezTo>
                    <a:cubicBezTo>
                      <a:pt x="91195" y="52178"/>
                      <a:pt x="91385" y="64084"/>
                      <a:pt x="84241" y="70847"/>
                    </a:cubicBezTo>
                    <a:cubicBezTo>
                      <a:pt x="78907" y="76181"/>
                      <a:pt x="70811" y="76943"/>
                      <a:pt x="63953" y="7370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0" name="Google Shape;2640;p23"/>
              <p:cNvSpPr/>
              <p:nvPr/>
            </p:nvSpPr>
            <p:spPr>
              <a:xfrm>
                <a:off x="4305336" y="3530993"/>
                <a:ext cx="326468" cy="320581"/>
              </a:xfrm>
              <a:custGeom>
                <a:avLst/>
                <a:gdLst/>
                <a:ahLst/>
                <a:cxnLst/>
                <a:rect l="l" t="t" r="r" b="b"/>
                <a:pathLst>
                  <a:path w="91769" h="90114" extrusionOk="0">
                    <a:moveTo>
                      <a:pt x="71706" y="66525"/>
                    </a:moveTo>
                    <a:cubicBezTo>
                      <a:pt x="73516" y="71096"/>
                      <a:pt x="73516" y="76240"/>
                      <a:pt x="71230" y="80812"/>
                    </a:cubicBezTo>
                    <a:cubicBezTo>
                      <a:pt x="66753" y="89575"/>
                      <a:pt x="55323" y="92718"/>
                      <a:pt x="45512" y="87765"/>
                    </a:cubicBezTo>
                    <a:cubicBezTo>
                      <a:pt x="37130" y="83479"/>
                      <a:pt x="32844" y="74716"/>
                      <a:pt x="34654" y="66715"/>
                    </a:cubicBezTo>
                    <a:cubicBezTo>
                      <a:pt x="29320" y="72811"/>
                      <a:pt x="19604" y="74621"/>
                      <a:pt x="11222" y="70334"/>
                    </a:cubicBezTo>
                    <a:cubicBezTo>
                      <a:pt x="1507" y="65382"/>
                      <a:pt x="-2684" y="54237"/>
                      <a:pt x="1792" y="45474"/>
                    </a:cubicBezTo>
                    <a:cubicBezTo>
                      <a:pt x="3983" y="41093"/>
                      <a:pt x="7888" y="38235"/>
                      <a:pt x="12460" y="36807"/>
                    </a:cubicBezTo>
                    <a:cubicBezTo>
                      <a:pt x="6650" y="31187"/>
                      <a:pt x="4840" y="22709"/>
                      <a:pt x="8365" y="15756"/>
                    </a:cubicBezTo>
                    <a:cubicBezTo>
                      <a:pt x="12841" y="6993"/>
                      <a:pt x="24271" y="3850"/>
                      <a:pt x="33987" y="8708"/>
                    </a:cubicBezTo>
                    <a:cubicBezTo>
                      <a:pt x="35892" y="9660"/>
                      <a:pt x="37511" y="10803"/>
                      <a:pt x="38940" y="12137"/>
                    </a:cubicBezTo>
                    <a:cubicBezTo>
                      <a:pt x="39226" y="11184"/>
                      <a:pt x="39607" y="10232"/>
                      <a:pt x="40083" y="9375"/>
                    </a:cubicBezTo>
                    <a:cubicBezTo>
                      <a:pt x="44560" y="611"/>
                      <a:pt x="56085" y="-2627"/>
                      <a:pt x="65800" y="2326"/>
                    </a:cubicBezTo>
                    <a:cubicBezTo>
                      <a:pt x="75516" y="7279"/>
                      <a:pt x="79707" y="18423"/>
                      <a:pt x="75230" y="27186"/>
                    </a:cubicBezTo>
                    <a:cubicBezTo>
                      <a:pt x="74659" y="28234"/>
                      <a:pt x="74087" y="29186"/>
                      <a:pt x="73420" y="30044"/>
                    </a:cubicBezTo>
                    <a:cubicBezTo>
                      <a:pt x="75802" y="30329"/>
                      <a:pt x="78183" y="30996"/>
                      <a:pt x="80469" y="32139"/>
                    </a:cubicBezTo>
                    <a:cubicBezTo>
                      <a:pt x="90184" y="37092"/>
                      <a:pt x="94471" y="48236"/>
                      <a:pt x="89994" y="57000"/>
                    </a:cubicBezTo>
                    <a:cubicBezTo>
                      <a:pt x="86565" y="63953"/>
                      <a:pt x="79231" y="67382"/>
                      <a:pt x="71706" y="6652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1" name="Google Shape;2641;p23"/>
              <p:cNvSpPr/>
              <p:nvPr/>
            </p:nvSpPr>
            <p:spPr>
              <a:xfrm>
                <a:off x="5239669" y="3742759"/>
                <a:ext cx="325166" cy="306913"/>
              </a:xfrm>
              <a:custGeom>
                <a:avLst/>
                <a:gdLst/>
                <a:ahLst/>
                <a:cxnLst/>
                <a:rect l="l" t="t" r="r" b="b"/>
                <a:pathLst>
                  <a:path w="91403" h="86272" extrusionOk="0">
                    <a:moveTo>
                      <a:pt x="78326" y="56238"/>
                    </a:moveTo>
                    <a:cubicBezTo>
                      <a:pt x="81850" y="59667"/>
                      <a:pt x="83946" y="64430"/>
                      <a:pt x="83660" y="69478"/>
                    </a:cubicBezTo>
                    <a:cubicBezTo>
                      <a:pt x="83089" y="79289"/>
                      <a:pt x="73849" y="86814"/>
                      <a:pt x="62991" y="86242"/>
                    </a:cubicBezTo>
                    <a:cubicBezTo>
                      <a:pt x="53656" y="85766"/>
                      <a:pt x="46131" y="79384"/>
                      <a:pt x="44607" y="71383"/>
                    </a:cubicBezTo>
                    <a:cubicBezTo>
                      <a:pt x="42131" y="79193"/>
                      <a:pt x="33940" y="84623"/>
                      <a:pt x="24605" y="84147"/>
                    </a:cubicBezTo>
                    <a:cubicBezTo>
                      <a:pt x="13747" y="83575"/>
                      <a:pt x="5365" y="75098"/>
                      <a:pt x="5936" y="65192"/>
                    </a:cubicBezTo>
                    <a:cubicBezTo>
                      <a:pt x="6222" y="60239"/>
                      <a:pt x="8603" y="56048"/>
                      <a:pt x="12223" y="53000"/>
                    </a:cubicBezTo>
                    <a:cubicBezTo>
                      <a:pt x="4698" y="50142"/>
                      <a:pt x="-446" y="43189"/>
                      <a:pt x="31" y="35378"/>
                    </a:cubicBezTo>
                    <a:cubicBezTo>
                      <a:pt x="602" y="25568"/>
                      <a:pt x="9841" y="18043"/>
                      <a:pt x="20700" y="18615"/>
                    </a:cubicBezTo>
                    <a:cubicBezTo>
                      <a:pt x="22795" y="18710"/>
                      <a:pt x="24796" y="19186"/>
                      <a:pt x="26605" y="19757"/>
                    </a:cubicBezTo>
                    <a:cubicBezTo>
                      <a:pt x="26510" y="18805"/>
                      <a:pt x="26415" y="17757"/>
                      <a:pt x="26510" y="16805"/>
                    </a:cubicBezTo>
                    <a:cubicBezTo>
                      <a:pt x="27081" y="6994"/>
                      <a:pt x="36321" y="-626"/>
                      <a:pt x="47179" y="41"/>
                    </a:cubicBezTo>
                    <a:cubicBezTo>
                      <a:pt x="58038" y="612"/>
                      <a:pt x="66420" y="9185"/>
                      <a:pt x="65848" y="18995"/>
                    </a:cubicBezTo>
                    <a:cubicBezTo>
                      <a:pt x="65753" y="20139"/>
                      <a:pt x="65563" y="21282"/>
                      <a:pt x="65372" y="22424"/>
                    </a:cubicBezTo>
                    <a:cubicBezTo>
                      <a:pt x="67658" y="21662"/>
                      <a:pt x="70135" y="21377"/>
                      <a:pt x="72706" y="21567"/>
                    </a:cubicBezTo>
                    <a:cubicBezTo>
                      <a:pt x="83660" y="22139"/>
                      <a:pt x="91947" y="30616"/>
                      <a:pt x="91375" y="40522"/>
                    </a:cubicBezTo>
                    <a:cubicBezTo>
                      <a:pt x="90899" y="47761"/>
                      <a:pt x="85565" y="53857"/>
                      <a:pt x="78326" y="5623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2" name="Google Shape;2642;p23"/>
              <p:cNvSpPr/>
              <p:nvPr/>
            </p:nvSpPr>
            <p:spPr>
              <a:xfrm>
                <a:off x="6189540" y="3590240"/>
                <a:ext cx="327639" cy="314871"/>
              </a:xfrm>
              <a:custGeom>
                <a:avLst/>
                <a:gdLst/>
                <a:ahLst/>
                <a:cxnLst/>
                <a:rect l="l" t="t" r="r" b="b"/>
                <a:pathLst>
                  <a:path w="92098" h="88509" extrusionOk="0">
                    <a:moveTo>
                      <a:pt x="81435" y="41582"/>
                    </a:moveTo>
                    <a:cubicBezTo>
                      <a:pt x="86007" y="43487"/>
                      <a:pt x="89626" y="47106"/>
                      <a:pt x="91245" y="51964"/>
                    </a:cubicBezTo>
                    <a:cubicBezTo>
                      <a:pt x="94389" y="61298"/>
                      <a:pt x="88578" y="71681"/>
                      <a:pt x="78196" y="75205"/>
                    </a:cubicBezTo>
                    <a:cubicBezTo>
                      <a:pt x="69338" y="78158"/>
                      <a:pt x="60003" y="75014"/>
                      <a:pt x="55622" y="68156"/>
                    </a:cubicBezTo>
                    <a:cubicBezTo>
                      <a:pt x="56193" y="76253"/>
                      <a:pt x="50669" y="84444"/>
                      <a:pt x="41715" y="87397"/>
                    </a:cubicBezTo>
                    <a:cubicBezTo>
                      <a:pt x="31428" y="90826"/>
                      <a:pt x="20474" y="86063"/>
                      <a:pt x="17427" y="76729"/>
                    </a:cubicBezTo>
                    <a:cubicBezTo>
                      <a:pt x="15903" y="72062"/>
                      <a:pt x="16569" y="67299"/>
                      <a:pt x="18760" y="63108"/>
                    </a:cubicBezTo>
                    <a:cubicBezTo>
                      <a:pt x="10664" y="63299"/>
                      <a:pt x="3330" y="58631"/>
                      <a:pt x="853" y="51297"/>
                    </a:cubicBezTo>
                    <a:cubicBezTo>
                      <a:pt x="-2290" y="41963"/>
                      <a:pt x="3520" y="31580"/>
                      <a:pt x="13902" y="28152"/>
                    </a:cubicBezTo>
                    <a:cubicBezTo>
                      <a:pt x="15903" y="27485"/>
                      <a:pt x="17903" y="27104"/>
                      <a:pt x="19808" y="27104"/>
                    </a:cubicBezTo>
                    <a:cubicBezTo>
                      <a:pt x="19332" y="26247"/>
                      <a:pt x="18951" y="25294"/>
                      <a:pt x="18569" y="24341"/>
                    </a:cubicBezTo>
                    <a:cubicBezTo>
                      <a:pt x="15426" y="15007"/>
                      <a:pt x="21236" y="4530"/>
                      <a:pt x="31619" y="1101"/>
                    </a:cubicBezTo>
                    <a:cubicBezTo>
                      <a:pt x="41906" y="-2329"/>
                      <a:pt x="52860" y="2529"/>
                      <a:pt x="56003" y="11864"/>
                    </a:cubicBezTo>
                    <a:cubicBezTo>
                      <a:pt x="56384" y="13007"/>
                      <a:pt x="56669" y="14055"/>
                      <a:pt x="56765" y="15197"/>
                    </a:cubicBezTo>
                    <a:cubicBezTo>
                      <a:pt x="58574" y="13673"/>
                      <a:pt x="60861" y="12435"/>
                      <a:pt x="63242" y="11673"/>
                    </a:cubicBezTo>
                    <a:cubicBezTo>
                      <a:pt x="73624" y="8244"/>
                      <a:pt x="84482" y="13007"/>
                      <a:pt x="87626" y="22341"/>
                    </a:cubicBezTo>
                    <a:cubicBezTo>
                      <a:pt x="90007" y="29104"/>
                      <a:pt x="87340" y="36724"/>
                      <a:pt x="81435" y="4158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3" name="Google Shape;2643;p23"/>
              <p:cNvSpPr/>
              <p:nvPr/>
            </p:nvSpPr>
            <p:spPr>
              <a:xfrm>
                <a:off x="6988152" y="2864695"/>
                <a:ext cx="327678" cy="314921"/>
              </a:xfrm>
              <a:custGeom>
                <a:avLst/>
                <a:gdLst/>
                <a:ahLst/>
                <a:cxnLst/>
                <a:rect l="l" t="t" r="r" b="b"/>
                <a:pathLst>
                  <a:path w="92109" h="88523" extrusionOk="0">
                    <a:moveTo>
                      <a:pt x="75249" y="26372"/>
                    </a:moveTo>
                    <a:cubicBezTo>
                      <a:pt x="80202" y="26467"/>
                      <a:pt x="84965" y="28467"/>
                      <a:pt x="88203" y="32373"/>
                    </a:cubicBezTo>
                    <a:cubicBezTo>
                      <a:pt x="94585" y="39897"/>
                      <a:pt x="92966" y="51708"/>
                      <a:pt x="84679" y="58757"/>
                    </a:cubicBezTo>
                    <a:cubicBezTo>
                      <a:pt x="77535" y="64758"/>
                      <a:pt x="67724" y="65329"/>
                      <a:pt x="61057" y="60567"/>
                    </a:cubicBezTo>
                    <a:cubicBezTo>
                      <a:pt x="64581" y="67901"/>
                      <a:pt x="62486" y="77521"/>
                      <a:pt x="55246" y="83522"/>
                    </a:cubicBezTo>
                    <a:cubicBezTo>
                      <a:pt x="46960" y="90570"/>
                      <a:pt x="35054" y="90094"/>
                      <a:pt x="28672" y="82569"/>
                    </a:cubicBezTo>
                    <a:cubicBezTo>
                      <a:pt x="25529" y="78759"/>
                      <a:pt x="24386" y="74092"/>
                      <a:pt x="24862" y="69425"/>
                    </a:cubicBezTo>
                    <a:cubicBezTo>
                      <a:pt x="17432" y="72568"/>
                      <a:pt x="8860" y="70949"/>
                      <a:pt x="3907" y="65043"/>
                    </a:cubicBezTo>
                    <a:cubicBezTo>
                      <a:pt x="-2475" y="57518"/>
                      <a:pt x="-856" y="45708"/>
                      <a:pt x="7431" y="38659"/>
                    </a:cubicBezTo>
                    <a:cubicBezTo>
                      <a:pt x="9050" y="37326"/>
                      <a:pt x="10765" y="36278"/>
                      <a:pt x="12575" y="35420"/>
                    </a:cubicBezTo>
                    <a:cubicBezTo>
                      <a:pt x="11813" y="34754"/>
                      <a:pt x="11050" y="34087"/>
                      <a:pt x="10479" y="33325"/>
                    </a:cubicBezTo>
                    <a:cubicBezTo>
                      <a:pt x="4097" y="25800"/>
                      <a:pt x="5621" y="13989"/>
                      <a:pt x="14003" y="6941"/>
                    </a:cubicBezTo>
                    <a:cubicBezTo>
                      <a:pt x="22290" y="-108"/>
                      <a:pt x="34196" y="368"/>
                      <a:pt x="40578" y="7893"/>
                    </a:cubicBezTo>
                    <a:cubicBezTo>
                      <a:pt x="41340" y="8751"/>
                      <a:pt x="42007" y="9703"/>
                      <a:pt x="42578" y="10751"/>
                    </a:cubicBezTo>
                    <a:cubicBezTo>
                      <a:pt x="43721" y="8655"/>
                      <a:pt x="45341" y="6750"/>
                      <a:pt x="47246" y="5036"/>
                    </a:cubicBezTo>
                    <a:cubicBezTo>
                      <a:pt x="55628" y="-2013"/>
                      <a:pt x="67534" y="-1632"/>
                      <a:pt x="73820" y="5988"/>
                    </a:cubicBezTo>
                    <a:cubicBezTo>
                      <a:pt x="78583" y="11703"/>
                      <a:pt x="78869" y="19800"/>
                      <a:pt x="75249" y="2637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4" name="Google Shape;2644;p23"/>
              <p:cNvSpPr/>
              <p:nvPr/>
            </p:nvSpPr>
            <p:spPr>
              <a:xfrm>
                <a:off x="7406855" y="1959822"/>
                <a:ext cx="319072" cy="326500"/>
              </a:xfrm>
              <a:custGeom>
                <a:avLst/>
                <a:gdLst/>
                <a:ahLst/>
                <a:cxnLst/>
                <a:rect l="l" t="t" r="r" b="b"/>
                <a:pathLst>
                  <a:path w="89690" h="91778" extrusionOk="0">
                    <a:moveTo>
                      <a:pt x="67276" y="21283"/>
                    </a:moveTo>
                    <a:cubicBezTo>
                      <a:pt x="72039" y="19759"/>
                      <a:pt x="77087" y="20139"/>
                      <a:pt x="81469" y="22806"/>
                    </a:cubicBezTo>
                    <a:cubicBezTo>
                      <a:pt x="89946" y="27855"/>
                      <a:pt x="92232" y="39570"/>
                      <a:pt x="86612" y="48905"/>
                    </a:cubicBezTo>
                    <a:cubicBezTo>
                      <a:pt x="81754" y="56906"/>
                      <a:pt x="72610" y="60526"/>
                      <a:pt x="64895" y="58144"/>
                    </a:cubicBezTo>
                    <a:cubicBezTo>
                      <a:pt x="70610" y="63954"/>
                      <a:pt x="71658" y="73765"/>
                      <a:pt x="66800" y="81766"/>
                    </a:cubicBezTo>
                    <a:cubicBezTo>
                      <a:pt x="61180" y="91101"/>
                      <a:pt x="49750" y="94530"/>
                      <a:pt x="41368" y="89386"/>
                    </a:cubicBezTo>
                    <a:cubicBezTo>
                      <a:pt x="37177" y="86814"/>
                      <a:pt x="34606" y="82719"/>
                      <a:pt x="33558" y="78147"/>
                    </a:cubicBezTo>
                    <a:cubicBezTo>
                      <a:pt x="27462" y="83481"/>
                      <a:pt x="18985" y="84719"/>
                      <a:pt x="12222" y="80718"/>
                    </a:cubicBezTo>
                    <a:cubicBezTo>
                      <a:pt x="3745" y="75670"/>
                      <a:pt x="1459" y="63954"/>
                      <a:pt x="7078" y="54620"/>
                    </a:cubicBezTo>
                    <a:cubicBezTo>
                      <a:pt x="8126" y="52810"/>
                      <a:pt x="9460" y="51286"/>
                      <a:pt x="10888" y="49953"/>
                    </a:cubicBezTo>
                    <a:cubicBezTo>
                      <a:pt x="10031" y="49572"/>
                      <a:pt x="9079" y="49191"/>
                      <a:pt x="8221" y="48619"/>
                    </a:cubicBezTo>
                    <a:cubicBezTo>
                      <a:pt x="-256" y="43571"/>
                      <a:pt x="-2542" y="31855"/>
                      <a:pt x="3078" y="22426"/>
                    </a:cubicBezTo>
                    <a:cubicBezTo>
                      <a:pt x="8698" y="13091"/>
                      <a:pt x="20128" y="9757"/>
                      <a:pt x="28605" y="14805"/>
                    </a:cubicBezTo>
                    <a:cubicBezTo>
                      <a:pt x="29557" y="15377"/>
                      <a:pt x="30510" y="16139"/>
                      <a:pt x="31367" y="16901"/>
                    </a:cubicBezTo>
                    <a:cubicBezTo>
                      <a:pt x="31748" y="14520"/>
                      <a:pt x="32701" y="12234"/>
                      <a:pt x="34034" y="10043"/>
                    </a:cubicBezTo>
                    <a:cubicBezTo>
                      <a:pt x="39654" y="709"/>
                      <a:pt x="51084" y="-2721"/>
                      <a:pt x="59561" y="2328"/>
                    </a:cubicBezTo>
                    <a:cubicBezTo>
                      <a:pt x="65657" y="6233"/>
                      <a:pt x="68610" y="13853"/>
                      <a:pt x="67276" y="2128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5" name="Google Shape;2645;p23"/>
              <p:cNvSpPr/>
              <p:nvPr/>
            </p:nvSpPr>
            <p:spPr>
              <a:xfrm>
                <a:off x="7563013" y="911317"/>
                <a:ext cx="318627" cy="321498"/>
              </a:xfrm>
              <a:custGeom>
                <a:avLst/>
                <a:gdLst/>
                <a:ahLst/>
                <a:cxnLst/>
                <a:rect l="l" t="t" r="r" b="b"/>
                <a:pathLst>
                  <a:path w="89565" h="90372" extrusionOk="0">
                    <a:moveTo>
                      <a:pt x="63284" y="17326"/>
                    </a:moveTo>
                    <a:cubicBezTo>
                      <a:pt x="67476" y="14754"/>
                      <a:pt x="72619" y="13897"/>
                      <a:pt x="77477" y="15421"/>
                    </a:cubicBezTo>
                    <a:cubicBezTo>
                      <a:pt x="86907" y="18374"/>
                      <a:pt x="91859" y="29232"/>
                      <a:pt x="88526" y="39614"/>
                    </a:cubicBezTo>
                    <a:cubicBezTo>
                      <a:pt x="85668" y="48568"/>
                      <a:pt x="77667" y="54187"/>
                      <a:pt x="69571" y="53711"/>
                    </a:cubicBezTo>
                    <a:cubicBezTo>
                      <a:pt x="76524" y="57997"/>
                      <a:pt x="79763" y="67332"/>
                      <a:pt x="77001" y="76190"/>
                    </a:cubicBezTo>
                    <a:cubicBezTo>
                      <a:pt x="73762" y="86572"/>
                      <a:pt x="63475" y="92573"/>
                      <a:pt x="54045" y="89620"/>
                    </a:cubicBezTo>
                    <a:cubicBezTo>
                      <a:pt x="49378" y="88096"/>
                      <a:pt x="45854" y="84763"/>
                      <a:pt x="43758" y="80476"/>
                    </a:cubicBezTo>
                    <a:cubicBezTo>
                      <a:pt x="39091" y="87144"/>
                      <a:pt x="31090" y="90287"/>
                      <a:pt x="23661" y="88001"/>
                    </a:cubicBezTo>
                    <a:cubicBezTo>
                      <a:pt x="14231" y="85049"/>
                      <a:pt x="9278" y="74190"/>
                      <a:pt x="12516" y="63808"/>
                    </a:cubicBezTo>
                    <a:cubicBezTo>
                      <a:pt x="13183" y="61808"/>
                      <a:pt x="14040" y="59998"/>
                      <a:pt x="15088" y="58378"/>
                    </a:cubicBezTo>
                    <a:cubicBezTo>
                      <a:pt x="14136" y="58283"/>
                      <a:pt x="13088" y="58093"/>
                      <a:pt x="12135" y="57712"/>
                    </a:cubicBezTo>
                    <a:cubicBezTo>
                      <a:pt x="2706" y="54759"/>
                      <a:pt x="-2247" y="43900"/>
                      <a:pt x="991" y="33518"/>
                    </a:cubicBezTo>
                    <a:cubicBezTo>
                      <a:pt x="4230" y="23136"/>
                      <a:pt x="14612" y="17135"/>
                      <a:pt x="24042" y="20183"/>
                    </a:cubicBezTo>
                    <a:cubicBezTo>
                      <a:pt x="25184" y="20564"/>
                      <a:pt x="26232" y="20945"/>
                      <a:pt x="27185" y="21517"/>
                    </a:cubicBezTo>
                    <a:cubicBezTo>
                      <a:pt x="26994" y="19135"/>
                      <a:pt x="27375" y="16659"/>
                      <a:pt x="28137" y="14183"/>
                    </a:cubicBezTo>
                    <a:cubicBezTo>
                      <a:pt x="31471" y="3800"/>
                      <a:pt x="41758" y="-2200"/>
                      <a:pt x="51092" y="752"/>
                    </a:cubicBezTo>
                    <a:cubicBezTo>
                      <a:pt x="58236" y="3038"/>
                      <a:pt x="62808" y="9706"/>
                      <a:pt x="63284" y="1732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46" name="Google Shape;2646;p23"/>
            <p:cNvGrpSpPr/>
            <p:nvPr/>
          </p:nvGrpSpPr>
          <p:grpSpPr>
            <a:xfrm>
              <a:off x="1045847" y="3933327"/>
              <a:ext cx="1534904" cy="1071862"/>
              <a:chOff x="2704627" y="391002"/>
              <a:chExt cx="5258323" cy="3672017"/>
            </a:xfrm>
          </p:grpSpPr>
          <p:sp>
            <p:nvSpPr>
              <p:cNvPr id="2647" name="Google Shape;2647;p23"/>
              <p:cNvSpPr/>
              <p:nvPr/>
            </p:nvSpPr>
            <p:spPr>
              <a:xfrm>
                <a:off x="2704627" y="1764803"/>
                <a:ext cx="325636" cy="303270"/>
              </a:xfrm>
              <a:custGeom>
                <a:avLst/>
                <a:gdLst/>
                <a:ahLst/>
                <a:cxnLst/>
                <a:rect l="l" t="t" r="r" b="b"/>
                <a:pathLst>
                  <a:path w="91535" h="85248" extrusionOk="0">
                    <a:moveTo>
                      <a:pt x="79438" y="54388"/>
                    </a:moveTo>
                    <a:cubicBezTo>
                      <a:pt x="83153" y="57626"/>
                      <a:pt x="85439" y="62198"/>
                      <a:pt x="85439" y="67342"/>
                    </a:cubicBezTo>
                    <a:cubicBezTo>
                      <a:pt x="85439" y="77248"/>
                      <a:pt x="76581" y="85249"/>
                      <a:pt x="65723" y="85249"/>
                    </a:cubicBezTo>
                    <a:cubicBezTo>
                      <a:pt x="56388" y="85249"/>
                      <a:pt x="48577" y="79343"/>
                      <a:pt x="46577" y="71438"/>
                    </a:cubicBezTo>
                    <a:cubicBezTo>
                      <a:pt x="44577" y="79343"/>
                      <a:pt x="36671" y="85249"/>
                      <a:pt x="27337" y="85249"/>
                    </a:cubicBezTo>
                    <a:cubicBezTo>
                      <a:pt x="16478" y="85249"/>
                      <a:pt x="7620" y="77248"/>
                      <a:pt x="7620" y="67342"/>
                    </a:cubicBezTo>
                    <a:cubicBezTo>
                      <a:pt x="7620" y="62389"/>
                      <a:pt x="9811" y="58103"/>
                      <a:pt x="13240" y="54769"/>
                    </a:cubicBezTo>
                    <a:cubicBezTo>
                      <a:pt x="5525" y="52388"/>
                      <a:pt x="0" y="45625"/>
                      <a:pt x="0" y="37910"/>
                    </a:cubicBezTo>
                    <a:cubicBezTo>
                      <a:pt x="0" y="28004"/>
                      <a:pt x="8858" y="20003"/>
                      <a:pt x="19717" y="20003"/>
                    </a:cubicBezTo>
                    <a:cubicBezTo>
                      <a:pt x="21812" y="20003"/>
                      <a:pt x="23813" y="20288"/>
                      <a:pt x="25717" y="20860"/>
                    </a:cubicBezTo>
                    <a:cubicBezTo>
                      <a:pt x="25527" y="19907"/>
                      <a:pt x="25432" y="18860"/>
                      <a:pt x="25432" y="17907"/>
                    </a:cubicBezTo>
                    <a:cubicBezTo>
                      <a:pt x="25432" y="8001"/>
                      <a:pt x="34290" y="0"/>
                      <a:pt x="45148" y="0"/>
                    </a:cubicBezTo>
                    <a:cubicBezTo>
                      <a:pt x="56007" y="0"/>
                      <a:pt x="64865" y="8096"/>
                      <a:pt x="64865" y="17907"/>
                    </a:cubicBezTo>
                    <a:cubicBezTo>
                      <a:pt x="64865" y="19050"/>
                      <a:pt x="64770" y="20193"/>
                      <a:pt x="64579" y="21336"/>
                    </a:cubicBezTo>
                    <a:cubicBezTo>
                      <a:pt x="66770" y="20479"/>
                      <a:pt x="69247" y="20003"/>
                      <a:pt x="71819" y="20003"/>
                    </a:cubicBezTo>
                    <a:cubicBezTo>
                      <a:pt x="82772" y="20003"/>
                      <a:pt x="91535" y="28004"/>
                      <a:pt x="91535" y="37910"/>
                    </a:cubicBezTo>
                    <a:cubicBezTo>
                      <a:pt x="91535" y="45244"/>
                      <a:pt x="86487" y="51626"/>
                      <a:pt x="79438" y="543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8" name="Google Shape;2648;p23"/>
              <p:cNvSpPr/>
              <p:nvPr/>
            </p:nvSpPr>
            <p:spPr>
              <a:xfrm>
                <a:off x="3136620" y="2534057"/>
                <a:ext cx="312797" cy="328485"/>
              </a:xfrm>
              <a:custGeom>
                <a:avLst/>
                <a:gdLst/>
                <a:ahLst/>
                <a:cxnLst/>
                <a:rect l="l" t="t" r="r" b="b"/>
                <a:pathLst>
                  <a:path w="87926" h="92336" extrusionOk="0">
                    <a:moveTo>
                      <a:pt x="60775" y="76172"/>
                    </a:moveTo>
                    <a:cubicBezTo>
                      <a:pt x="60489" y="81125"/>
                      <a:pt x="58298" y="85793"/>
                      <a:pt x="54298" y="88840"/>
                    </a:cubicBezTo>
                    <a:cubicBezTo>
                      <a:pt x="46487" y="94936"/>
                      <a:pt x="34771" y="92841"/>
                      <a:pt x="28104" y="84269"/>
                    </a:cubicBezTo>
                    <a:cubicBezTo>
                      <a:pt x="22389" y="76839"/>
                      <a:pt x="22198" y="67028"/>
                      <a:pt x="27247" y="60646"/>
                    </a:cubicBezTo>
                    <a:cubicBezTo>
                      <a:pt x="19817" y="63885"/>
                      <a:pt x="10292" y="61408"/>
                      <a:pt x="4482" y="53979"/>
                    </a:cubicBezTo>
                    <a:cubicBezTo>
                      <a:pt x="-2186" y="45406"/>
                      <a:pt x="-1328" y="33500"/>
                      <a:pt x="6482" y="27499"/>
                    </a:cubicBezTo>
                    <a:cubicBezTo>
                      <a:pt x="10387" y="24452"/>
                      <a:pt x="15150" y="23499"/>
                      <a:pt x="19817" y="24261"/>
                    </a:cubicBezTo>
                    <a:cubicBezTo>
                      <a:pt x="16960" y="16736"/>
                      <a:pt x="18865" y="8259"/>
                      <a:pt x="25056" y="3496"/>
                    </a:cubicBezTo>
                    <a:cubicBezTo>
                      <a:pt x="32866" y="-2600"/>
                      <a:pt x="44582" y="-504"/>
                      <a:pt x="51250" y="8069"/>
                    </a:cubicBezTo>
                    <a:cubicBezTo>
                      <a:pt x="52583" y="9688"/>
                      <a:pt x="53536" y="11497"/>
                      <a:pt x="54298" y="13307"/>
                    </a:cubicBezTo>
                    <a:cubicBezTo>
                      <a:pt x="54964" y="12545"/>
                      <a:pt x="55631" y="11878"/>
                      <a:pt x="56488" y="11307"/>
                    </a:cubicBezTo>
                    <a:cubicBezTo>
                      <a:pt x="64299" y="5211"/>
                      <a:pt x="76015" y="7211"/>
                      <a:pt x="82777" y="15879"/>
                    </a:cubicBezTo>
                    <a:cubicBezTo>
                      <a:pt x="89445" y="24452"/>
                      <a:pt x="88492" y="36358"/>
                      <a:pt x="80777" y="42454"/>
                    </a:cubicBezTo>
                    <a:cubicBezTo>
                      <a:pt x="79825" y="43120"/>
                      <a:pt x="78872" y="43787"/>
                      <a:pt x="77920" y="44263"/>
                    </a:cubicBezTo>
                    <a:cubicBezTo>
                      <a:pt x="79920" y="45502"/>
                      <a:pt x="81825" y="47216"/>
                      <a:pt x="83444" y="49216"/>
                    </a:cubicBezTo>
                    <a:cubicBezTo>
                      <a:pt x="90112" y="57789"/>
                      <a:pt x="89254" y="69695"/>
                      <a:pt x="81444" y="75791"/>
                    </a:cubicBezTo>
                    <a:cubicBezTo>
                      <a:pt x="75443" y="80173"/>
                      <a:pt x="67347" y="80173"/>
                      <a:pt x="60775" y="761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9" name="Google Shape;2649;p23"/>
              <p:cNvSpPr/>
              <p:nvPr/>
            </p:nvSpPr>
            <p:spPr>
              <a:xfrm>
                <a:off x="3846591" y="3217169"/>
                <a:ext cx="324590" cy="316180"/>
              </a:xfrm>
              <a:custGeom>
                <a:avLst/>
                <a:gdLst/>
                <a:ahLst/>
                <a:cxnLst/>
                <a:rect l="l" t="t" r="r" b="b"/>
                <a:pathLst>
                  <a:path w="91241" h="88877" extrusionOk="0">
                    <a:moveTo>
                      <a:pt x="68171" y="68450"/>
                    </a:moveTo>
                    <a:cubicBezTo>
                      <a:pt x="69124" y="73307"/>
                      <a:pt x="68171" y="78355"/>
                      <a:pt x="65028" y="82356"/>
                    </a:cubicBezTo>
                    <a:cubicBezTo>
                      <a:pt x="59027" y="90167"/>
                      <a:pt x="47121" y="91119"/>
                      <a:pt x="38453" y="84356"/>
                    </a:cubicBezTo>
                    <a:cubicBezTo>
                      <a:pt x="31024" y="78641"/>
                      <a:pt x="28547" y="69116"/>
                      <a:pt x="31786" y="61687"/>
                    </a:cubicBezTo>
                    <a:cubicBezTo>
                      <a:pt x="25404" y="66735"/>
                      <a:pt x="15498" y="66545"/>
                      <a:pt x="8068" y="60829"/>
                    </a:cubicBezTo>
                    <a:cubicBezTo>
                      <a:pt x="-504" y="54162"/>
                      <a:pt x="-2600" y="42446"/>
                      <a:pt x="3496" y="34636"/>
                    </a:cubicBezTo>
                    <a:cubicBezTo>
                      <a:pt x="6544" y="30730"/>
                      <a:pt x="10831" y="28635"/>
                      <a:pt x="15593" y="28159"/>
                    </a:cubicBezTo>
                    <a:cubicBezTo>
                      <a:pt x="11021" y="21491"/>
                      <a:pt x="10735" y="12919"/>
                      <a:pt x="15498" y="6728"/>
                    </a:cubicBezTo>
                    <a:cubicBezTo>
                      <a:pt x="21499" y="-1083"/>
                      <a:pt x="33405" y="-2036"/>
                      <a:pt x="41977" y="4632"/>
                    </a:cubicBezTo>
                    <a:cubicBezTo>
                      <a:pt x="43597" y="5966"/>
                      <a:pt x="45025" y="7394"/>
                      <a:pt x="46168" y="9013"/>
                    </a:cubicBezTo>
                    <a:cubicBezTo>
                      <a:pt x="46645" y="8156"/>
                      <a:pt x="47121" y="7299"/>
                      <a:pt x="47788" y="6537"/>
                    </a:cubicBezTo>
                    <a:cubicBezTo>
                      <a:pt x="53788" y="-1273"/>
                      <a:pt x="65695" y="-2226"/>
                      <a:pt x="74362" y="4442"/>
                    </a:cubicBezTo>
                    <a:cubicBezTo>
                      <a:pt x="82935" y="11109"/>
                      <a:pt x="85030" y="22825"/>
                      <a:pt x="78934" y="30635"/>
                    </a:cubicBezTo>
                    <a:cubicBezTo>
                      <a:pt x="78268" y="31588"/>
                      <a:pt x="77410" y="32350"/>
                      <a:pt x="76553" y="33112"/>
                    </a:cubicBezTo>
                    <a:cubicBezTo>
                      <a:pt x="78839" y="33778"/>
                      <a:pt x="81125" y="34921"/>
                      <a:pt x="83125" y="36541"/>
                    </a:cubicBezTo>
                    <a:cubicBezTo>
                      <a:pt x="91793" y="43208"/>
                      <a:pt x="93793" y="54924"/>
                      <a:pt x="87793" y="62735"/>
                    </a:cubicBezTo>
                    <a:cubicBezTo>
                      <a:pt x="83316" y="68735"/>
                      <a:pt x="75410" y="70736"/>
                      <a:pt x="68171" y="684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0" name="Google Shape;2650;p23"/>
              <p:cNvSpPr/>
              <p:nvPr/>
            </p:nvSpPr>
            <p:spPr>
              <a:xfrm>
                <a:off x="4799676" y="3684133"/>
                <a:ext cx="318990" cy="316806"/>
              </a:xfrm>
              <a:custGeom>
                <a:avLst/>
                <a:gdLst/>
                <a:ahLst/>
                <a:cxnLst/>
                <a:rect l="l" t="t" r="r" b="b"/>
                <a:pathLst>
                  <a:path w="89667" h="89053" extrusionOk="0">
                    <a:moveTo>
                      <a:pt x="73234" y="62053"/>
                    </a:moveTo>
                    <a:cubicBezTo>
                      <a:pt x="75996" y="66149"/>
                      <a:pt x="77044" y="71197"/>
                      <a:pt x="75806" y="76055"/>
                    </a:cubicBezTo>
                    <a:cubicBezTo>
                      <a:pt x="73329" y="85580"/>
                      <a:pt x="62756" y="91104"/>
                      <a:pt x="52184" y="88342"/>
                    </a:cubicBezTo>
                    <a:cubicBezTo>
                      <a:pt x="43135" y="85961"/>
                      <a:pt x="37039" y="78245"/>
                      <a:pt x="37134" y="70054"/>
                    </a:cubicBezTo>
                    <a:cubicBezTo>
                      <a:pt x="33229" y="77198"/>
                      <a:pt x="24085" y="80912"/>
                      <a:pt x="15036" y="78531"/>
                    </a:cubicBezTo>
                    <a:cubicBezTo>
                      <a:pt x="4559" y="75769"/>
                      <a:pt x="-2014" y="65768"/>
                      <a:pt x="558" y="56243"/>
                    </a:cubicBezTo>
                    <a:cubicBezTo>
                      <a:pt x="1796" y="51480"/>
                      <a:pt x="5035" y="47861"/>
                      <a:pt x="9131" y="45575"/>
                    </a:cubicBezTo>
                    <a:cubicBezTo>
                      <a:pt x="2273" y="41288"/>
                      <a:pt x="-1347" y="33383"/>
                      <a:pt x="653" y="25858"/>
                    </a:cubicBezTo>
                    <a:cubicBezTo>
                      <a:pt x="3130" y="16333"/>
                      <a:pt x="13702" y="10808"/>
                      <a:pt x="24180" y="13571"/>
                    </a:cubicBezTo>
                    <a:cubicBezTo>
                      <a:pt x="26180" y="14142"/>
                      <a:pt x="28085" y="14904"/>
                      <a:pt x="29800" y="15952"/>
                    </a:cubicBezTo>
                    <a:cubicBezTo>
                      <a:pt x="29895" y="14999"/>
                      <a:pt x="29990" y="13952"/>
                      <a:pt x="30276" y="12999"/>
                    </a:cubicBezTo>
                    <a:cubicBezTo>
                      <a:pt x="32752" y="3474"/>
                      <a:pt x="43325" y="-2050"/>
                      <a:pt x="53898" y="712"/>
                    </a:cubicBezTo>
                    <a:cubicBezTo>
                      <a:pt x="64376" y="3474"/>
                      <a:pt x="70852" y="13475"/>
                      <a:pt x="68376" y="23000"/>
                    </a:cubicBezTo>
                    <a:cubicBezTo>
                      <a:pt x="68090" y="24143"/>
                      <a:pt x="67709" y="25191"/>
                      <a:pt x="67233" y="26239"/>
                    </a:cubicBezTo>
                    <a:cubicBezTo>
                      <a:pt x="69614" y="25953"/>
                      <a:pt x="72091" y="26144"/>
                      <a:pt x="74567" y="26811"/>
                    </a:cubicBezTo>
                    <a:cubicBezTo>
                      <a:pt x="85140" y="29573"/>
                      <a:pt x="91617" y="39574"/>
                      <a:pt x="89140" y="49099"/>
                    </a:cubicBezTo>
                    <a:cubicBezTo>
                      <a:pt x="87236" y="56338"/>
                      <a:pt x="80854" y="61196"/>
                      <a:pt x="73234" y="620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1" name="Google Shape;2651;p23"/>
              <p:cNvSpPr/>
              <p:nvPr/>
            </p:nvSpPr>
            <p:spPr>
              <a:xfrm>
                <a:off x="5744648" y="3748148"/>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5"/>
                      <a:pt x="55622" y="68157"/>
                    </a:cubicBezTo>
                    <a:cubicBezTo>
                      <a:pt x="56193" y="76253"/>
                      <a:pt x="50669" y="84444"/>
                      <a:pt x="41715" y="87397"/>
                    </a:cubicBezTo>
                    <a:cubicBezTo>
                      <a:pt x="31428" y="90826"/>
                      <a:pt x="20474" y="86064"/>
                      <a:pt x="17426" y="76729"/>
                    </a:cubicBezTo>
                    <a:cubicBezTo>
                      <a:pt x="15902" y="72062"/>
                      <a:pt x="16569" y="67299"/>
                      <a:pt x="18760" y="63108"/>
                    </a:cubicBezTo>
                    <a:cubicBezTo>
                      <a:pt x="10664" y="63299"/>
                      <a:pt x="3329" y="58632"/>
                      <a:pt x="853" y="51297"/>
                    </a:cubicBezTo>
                    <a:cubicBezTo>
                      <a:pt x="-2290" y="41963"/>
                      <a:pt x="3520" y="31581"/>
                      <a:pt x="13902" y="28152"/>
                    </a:cubicBezTo>
                    <a:cubicBezTo>
                      <a:pt x="15902" y="27485"/>
                      <a:pt x="17903" y="27104"/>
                      <a:pt x="19808" y="27104"/>
                    </a:cubicBezTo>
                    <a:cubicBezTo>
                      <a:pt x="19331" y="26247"/>
                      <a:pt x="18950" y="25294"/>
                      <a:pt x="18569" y="24342"/>
                    </a:cubicBezTo>
                    <a:cubicBezTo>
                      <a:pt x="15426" y="15007"/>
                      <a:pt x="21236" y="4530"/>
                      <a:pt x="31619" y="1100"/>
                    </a:cubicBezTo>
                    <a:cubicBezTo>
                      <a:pt x="41906" y="-2328"/>
                      <a:pt x="52859" y="2529"/>
                      <a:pt x="56003" y="11864"/>
                    </a:cubicBezTo>
                    <a:cubicBezTo>
                      <a:pt x="56384" y="13007"/>
                      <a:pt x="56669" y="14055"/>
                      <a:pt x="56765" y="15198"/>
                    </a:cubicBezTo>
                    <a:cubicBezTo>
                      <a:pt x="58574" y="13674"/>
                      <a:pt x="60860" y="12435"/>
                      <a:pt x="63242" y="11673"/>
                    </a:cubicBezTo>
                    <a:cubicBezTo>
                      <a:pt x="73624" y="8244"/>
                      <a:pt x="84482" y="13007"/>
                      <a:pt x="87626" y="22341"/>
                    </a:cubicBezTo>
                    <a:cubicBezTo>
                      <a:pt x="90007" y="29104"/>
                      <a:pt x="87340" y="36724"/>
                      <a:pt x="81434" y="4158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2" name="Google Shape;2652;p23"/>
              <p:cNvSpPr/>
              <p:nvPr/>
            </p:nvSpPr>
            <p:spPr>
              <a:xfrm>
                <a:off x="6659506" y="3283069"/>
                <a:ext cx="328300" cy="313757"/>
              </a:xfrm>
              <a:custGeom>
                <a:avLst/>
                <a:gdLst/>
                <a:ahLst/>
                <a:cxnLst/>
                <a:rect l="l" t="t" r="r" b="b"/>
                <a:pathLst>
                  <a:path w="92284" h="88196" extrusionOk="0">
                    <a:moveTo>
                      <a:pt x="75717" y="26684"/>
                    </a:moveTo>
                    <a:cubicBezTo>
                      <a:pt x="80670" y="26874"/>
                      <a:pt x="85337" y="28970"/>
                      <a:pt x="88576" y="32875"/>
                    </a:cubicBezTo>
                    <a:cubicBezTo>
                      <a:pt x="94767" y="40495"/>
                      <a:pt x="93053" y="52306"/>
                      <a:pt x="84575" y="59164"/>
                    </a:cubicBezTo>
                    <a:cubicBezTo>
                      <a:pt x="77336" y="65070"/>
                      <a:pt x="67526" y="65451"/>
                      <a:pt x="60953" y="60593"/>
                    </a:cubicBezTo>
                    <a:cubicBezTo>
                      <a:pt x="64382" y="68022"/>
                      <a:pt x="62001" y="77547"/>
                      <a:pt x="54762" y="83453"/>
                    </a:cubicBezTo>
                    <a:cubicBezTo>
                      <a:pt x="46380" y="90311"/>
                      <a:pt x="34474" y="89644"/>
                      <a:pt x="28187" y="82024"/>
                    </a:cubicBezTo>
                    <a:cubicBezTo>
                      <a:pt x="25044" y="78214"/>
                      <a:pt x="23996" y="73452"/>
                      <a:pt x="24663" y="68784"/>
                    </a:cubicBezTo>
                    <a:cubicBezTo>
                      <a:pt x="17138" y="71737"/>
                      <a:pt x="8661" y="70023"/>
                      <a:pt x="3708" y="64022"/>
                    </a:cubicBezTo>
                    <a:cubicBezTo>
                      <a:pt x="-2483" y="56402"/>
                      <a:pt x="-769" y="44591"/>
                      <a:pt x="7709" y="37733"/>
                    </a:cubicBezTo>
                    <a:cubicBezTo>
                      <a:pt x="9328" y="36399"/>
                      <a:pt x="11042" y="35352"/>
                      <a:pt x="12852" y="34590"/>
                    </a:cubicBezTo>
                    <a:cubicBezTo>
                      <a:pt x="12090" y="33923"/>
                      <a:pt x="11423" y="33256"/>
                      <a:pt x="10757" y="32494"/>
                    </a:cubicBezTo>
                    <a:cubicBezTo>
                      <a:pt x="4565" y="24874"/>
                      <a:pt x="6280" y="13063"/>
                      <a:pt x="14757" y="6110"/>
                    </a:cubicBezTo>
                    <a:cubicBezTo>
                      <a:pt x="23139" y="-748"/>
                      <a:pt x="35141" y="-81"/>
                      <a:pt x="41332" y="7539"/>
                    </a:cubicBezTo>
                    <a:cubicBezTo>
                      <a:pt x="42094" y="8396"/>
                      <a:pt x="42665" y="9444"/>
                      <a:pt x="43237" y="10396"/>
                    </a:cubicBezTo>
                    <a:cubicBezTo>
                      <a:pt x="44380" y="8301"/>
                      <a:pt x="46094" y="6396"/>
                      <a:pt x="47999" y="4776"/>
                    </a:cubicBezTo>
                    <a:cubicBezTo>
                      <a:pt x="56477" y="-2082"/>
                      <a:pt x="68383" y="-1510"/>
                      <a:pt x="74574" y="6205"/>
                    </a:cubicBezTo>
                    <a:cubicBezTo>
                      <a:pt x="79337" y="11920"/>
                      <a:pt x="79527" y="20016"/>
                      <a:pt x="75717" y="266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3" name="Google Shape;2653;p23"/>
              <p:cNvSpPr/>
              <p:nvPr/>
            </p:nvSpPr>
            <p:spPr>
              <a:xfrm>
                <a:off x="7240398" y="2423396"/>
                <a:ext cx="323633" cy="319620"/>
              </a:xfrm>
              <a:custGeom>
                <a:avLst/>
                <a:gdLst/>
                <a:ahLst/>
                <a:cxnLst/>
                <a:rect l="l" t="t" r="r" b="b"/>
                <a:pathLst>
                  <a:path w="90972" h="89844" extrusionOk="0">
                    <a:moveTo>
                      <a:pt x="72728" y="25270"/>
                    </a:moveTo>
                    <a:cubicBezTo>
                      <a:pt x="77681" y="24984"/>
                      <a:pt x="82538" y="26603"/>
                      <a:pt x="86158" y="30223"/>
                    </a:cubicBezTo>
                    <a:cubicBezTo>
                      <a:pt x="93111" y="37271"/>
                      <a:pt x="92444" y="49082"/>
                      <a:pt x="84729" y="56797"/>
                    </a:cubicBezTo>
                    <a:cubicBezTo>
                      <a:pt x="78062" y="63370"/>
                      <a:pt x="68346" y="64703"/>
                      <a:pt x="61393" y="60417"/>
                    </a:cubicBezTo>
                    <a:cubicBezTo>
                      <a:pt x="65489" y="67466"/>
                      <a:pt x="64060" y="77181"/>
                      <a:pt x="57488" y="83753"/>
                    </a:cubicBezTo>
                    <a:cubicBezTo>
                      <a:pt x="49772" y="91373"/>
                      <a:pt x="37866" y="91945"/>
                      <a:pt x="30913" y="84896"/>
                    </a:cubicBezTo>
                    <a:cubicBezTo>
                      <a:pt x="27484" y="81372"/>
                      <a:pt x="25960" y="76800"/>
                      <a:pt x="26055" y="72037"/>
                    </a:cubicBezTo>
                    <a:cubicBezTo>
                      <a:pt x="18911" y="75752"/>
                      <a:pt x="10244" y="74800"/>
                      <a:pt x="4814" y="69275"/>
                    </a:cubicBezTo>
                    <a:cubicBezTo>
                      <a:pt x="-2139" y="62227"/>
                      <a:pt x="-1472" y="50416"/>
                      <a:pt x="6243" y="42701"/>
                    </a:cubicBezTo>
                    <a:cubicBezTo>
                      <a:pt x="7767" y="41177"/>
                      <a:pt x="9386" y="40034"/>
                      <a:pt x="11101" y="39081"/>
                    </a:cubicBezTo>
                    <a:cubicBezTo>
                      <a:pt x="10339" y="38510"/>
                      <a:pt x="9482" y="37843"/>
                      <a:pt x="8815" y="37176"/>
                    </a:cubicBezTo>
                    <a:cubicBezTo>
                      <a:pt x="1862" y="30127"/>
                      <a:pt x="2528" y="18221"/>
                      <a:pt x="10244" y="10601"/>
                    </a:cubicBezTo>
                    <a:cubicBezTo>
                      <a:pt x="17959" y="2981"/>
                      <a:pt x="29865" y="2505"/>
                      <a:pt x="36818" y="9458"/>
                    </a:cubicBezTo>
                    <a:cubicBezTo>
                      <a:pt x="37676" y="10316"/>
                      <a:pt x="38342" y="11173"/>
                      <a:pt x="39009" y="12125"/>
                    </a:cubicBezTo>
                    <a:cubicBezTo>
                      <a:pt x="39962" y="9935"/>
                      <a:pt x="41486" y="7839"/>
                      <a:pt x="43295" y="6125"/>
                    </a:cubicBezTo>
                    <a:cubicBezTo>
                      <a:pt x="51106" y="-1591"/>
                      <a:pt x="62917" y="-2067"/>
                      <a:pt x="69870" y="4982"/>
                    </a:cubicBezTo>
                    <a:cubicBezTo>
                      <a:pt x="74918" y="10316"/>
                      <a:pt x="75871" y="18317"/>
                      <a:pt x="72728" y="252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4" name="Google Shape;2654;p23"/>
              <p:cNvSpPr/>
              <p:nvPr/>
            </p:nvSpPr>
            <p:spPr>
              <a:xfrm>
                <a:off x="7526512" y="1460228"/>
                <a:ext cx="318083" cy="320940"/>
              </a:xfrm>
              <a:custGeom>
                <a:avLst/>
                <a:gdLst/>
                <a:ahLst/>
                <a:cxnLst/>
                <a:rect l="l" t="t" r="r" b="b"/>
                <a:pathLst>
                  <a:path w="89412" h="90215" extrusionOk="0">
                    <a:moveTo>
                      <a:pt x="62876" y="17040"/>
                    </a:moveTo>
                    <a:cubicBezTo>
                      <a:pt x="67067" y="14373"/>
                      <a:pt x="72115" y="13421"/>
                      <a:pt x="76973" y="14850"/>
                    </a:cubicBezTo>
                    <a:cubicBezTo>
                      <a:pt x="86403" y="17612"/>
                      <a:pt x="91641" y="28375"/>
                      <a:pt x="88498" y="38852"/>
                    </a:cubicBezTo>
                    <a:cubicBezTo>
                      <a:pt x="85831" y="47806"/>
                      <a:pt x="77925" y="53711"/>
                      <a:pt x="69829" y="53331"/>
                    </a:cubicBezTo>
                    <a:cubicBezTo>
                      <a:pt x="76878" y="57522"/>
                      <a:pt x="80307" y="66666"/>
                      <a:pt x="77640" y="75714"/>
                    </a:cubicBezTo>
                    <a:cubicBezTo>
                      <a:pt x="74592" y="86097"/>
                      <a:pt x="64400" y="92383"/>
                      <a:pt x="54970" y="89526"/>
                    </a:cubicBezTo>
                    <a:cubicBezTo>
                      <a:pt x="50208" y="88097"/>
                      <a:pt x="46683" y="84858"/>
                      <a:pt x="44493" y="80572"/>
                    </a:cubicBezTo>
                    <a:cubicBezTo>
                      <a:pt x="40016" y="87240"/>
                      <a:pt x="32015" y="90669"/>
                      <a:pt x="24585" y="88478"/>
                    </a:cubicBezTo>
                    <a:cubicBezTo>
                      <a:pt x="15156" y="85716"/>
                      <a:pt x="9917" y="74952"/>
                      <a:pt x="12965" y="64570"/>
                    </a:cubicBezTo>
                    <a:cubicBezTo>
                      <a:pt x="13537" y="62570"/>
                      <a:pt x="14394" y="60760"/>
                      <a:pt x="15441" y="59046"/>
                    </a:cubicBezTo>
                    <a:cubicBezTo>
                      <a:pt x="14489" y="58950"/>
                      <a:pt x="13441" y="58760"/>
                      <a:pt x="12489" y="58474"/>
                    </a:cubicBezTo>
                    <a:cubicBezTo>
                      <a:pt x="3059" y="55712"/>
                      <a:pt x="-2180" y="44949"/>
                      <a:pt x="868" y="34471"/>
                    </a:cubicBezTo>
                    <a:cubicBezTo>
                      <a:pt x="3916" y="24089"/>
                      <a:pt x="14108" y="17898"/>
                      <a:pt x="23633" y="20660"/>
                    </a:cubicBezTo>
                    <a:cubicBezTo>
                      <a:pt x="24776" y="20946"/>
                      <a:pt x="25824" y="21422"/>
                      <a:pt x="26776" y="21898"/>
                    </a:cubicBezTo>
                    <a:cubicBezTo>
                      <a:pt x="26586" y="19517"/>
                      <a:pt x="26871" y="17040"/>
                      <a:pt x="27538" y="14564"/>
                    </a:cubicBezTo>
                    <a:cubicBezTo>
                      <a:pt x="30586" y="4086"/>
                      <a:pt x="40778" y="-2105"/>
                      <a:pt x="50208" y="657"/>
                    </a:cubicBezTo>
                    <a:cubicBezTo>
                      <a:pt x="57542" y="2943"/>
                      <a:pt x="62304" y="9516"/>
                      <a:pt x="62876" y="1704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5" name="Google Shape;2655;p23"/>
              <p:cNvSpPr/>
              <p:nvPr/>
            </p:nvSpPr>
            <p:spPr>
              <a:xfrm>
                <a:off x="7644358" y="391002"/>
                <a:ext cx="318592" cy="322594"/>
              </a:xfrm>
              <a:custGeom>
                <a:avLst/>
                <a:gdLst/>
                <a:ahLst/>
                <a:cxnLst/>
                <a:rect l="l" t="t" r="r" b="b"/>
                <a:pathLst>
                  <a:path w="89555" h="90680" extrusionOk="0">
                    <a:moveTo>
                      <a:pt x="63754" y="17575"/>
                    </a:moveTo>
                    <a:cubicBezTo>
                      <a:pt x="68040" y="15098"/>
                      <a:pt x="73184" y="14432"/>
                      <a:pt x="77946" y="16146"/>
                    </a:cubicBezTo>
                    <a:cubicBezTo>
                      <a:pt x="87281" y="19385"/>
                      <a:pt x="91948" y="30339"/>
                      <a:pt x="88329" y="40625"/>
                    </a:cubicBezTo>
                    <a:cubicBezTo>
                      <a:pt x="85281" y="49484"/>
                      <a:pt x="77089" y="54913"/>
                      <a:pt x="68993" y="54246"/>
                    </a:cubicBezTo>
                    <a:cubicBezTo>
                      <a:pt x="75756" y="58723"/>
                      <a:pt x="78804" y="68153"/>
                      <a:pt x="75756" y="77011"/>
                    </a:cubicBezTo>
                    <a:cubicBezTo>
                      <a:pt x="72232" y="87298"/>
                      <a:pt x="61754" y="93013"/>
                      <a:pt x="52419" y="89774"/>
                    </a:cubicBezTo>
                    <a:cubicBezTo>
                      <a:pt x="47752" y="88155"/>
                      <a:pt x="44419" y="84726"/>
                      <a:pt x="42418" y="80345"/>
                    </a:cubicBezTo>
                    <a:cubicBezTo>
                      <a:pt x="37561" y="86822"/>
                      <a:pt x="29464" y="89774"/>
                      <a:pt x="22130" y="87298"/>
                    </a:cubicBezTo>
                    <a:cubicBezTo>
                      <a:pt x="12795" y="84059"/>
                      <a:pt x="8128" y="73106"/>
                      <a:pt x="11748" y="62819"/>
                    </a:cubicBezTo>
                    <a:cubicBezTo>
                      <a:pt x="12415" y="60818"/>
                      <a:pt x="13367" y="59009"/>
                      <a:pt x="14510" y="57485"/>
                    </a:cubicBezTo>
                    <a:cubicBezTo>
                      <a:pt x="13557" y="57294"/>
                      <a:pt x="12605" y="57104"/>
                      <a:pt x="11653" y="56818"/>
                    </a:cubicBezTo>
                    <a:cubicBezTo>
                      <a:pt x="2318" y="53580"/>
                      <a:pt x="-2349" y="42626"/>
                      <a:pt x="1175" y="32243"/>
                    </a:cubicBezTo>
                    <a:cubicBezTo>
                      <a:pt x="4699" y="21957"/>
                      <a:pt x="15272" y="16337"/>
                      <a:pt x="24607" y="19575"/>
                    </a:cubicBezTo>
                    <a:cubicBezTo>
                      <a:pt x="25654" y="19956"/>
                      <a:pt x="26797" y="20432"/>
                      <a:pt x="27750" y="21004"/>
                    </a:cubicBezTo>
                    <a:cubicBezTo>
                      <a:pt x="27654" y="18623"/>
                      <a:pt x="28036" y="16146"/>
                      <a:pt x="28893" y="13670"/>
                    </a:cubicBezTo>
                    <a:cubicBezTo>
                      <a:pt x="32512" y="3383"/>
                      <a:pt x="42894" y="-2332"/>
                      <a:pt x="52229" y="906"/>
                    </a:cubicBezTo>
                    <a:cubicBezTo>
                      <a:pt x="59087" y="3192"/>
                      <a:pt x="63469" y="10050"/>
                      <a:pt x="63754" y="175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656" name="Google Shape;2656;p23"/>
            <p:cNvSpPr/>
            <p:nvPr/>
          </p:nvSpPr>
          <p:spPr>
            <a:xfrm>
              <a:off x="1292443" y="4837921"/>
              <a:ext cx="121658" cy="244979"/>
            </a:xfrm>
            <a:custGeom>
              <a:avLst/>
              <a:gdLst/>
              <a:ahLst/>
              <a:cxnLst/>
              <a:rect l="l" t="t" r="r" b="b"/>
              <a:pathLst>
                <a:path w="116979" h="235557" extrusionOk="0">
                  <a:moveTo>
                    <a:pt x="116810" y="177551"/>
                  </a:moveTo>
                  <a:lnTo>
                    <a:pt x="90712" y="99827"/>
                  </a:lnTo>
                  <a:cubicBezTo>
                    <a:pt x="97189" y="94207"/>
                    <a:pt x="101570" y="86111"/>
                    <a:pt x="101951" y="76776"/>
                  </a:cubicBezTo>
                  <a:cubicBezTo>
                    <a:pt x="102618" y="59631"/>
                    <a:pt x="89855" y="45248"/>
                    <a:pt x="73091" y="43438"/>
                  </a:cubicBezTo>
                  <a:lnTo>
                    <a:pt x="75662" y="3814"/>
                  </a:lnTo>
                  <a:cubicBezTo>
                    <a:pt x="75758" y="1814"/>
                    <a:pt x="74329" y="100"/>
                    <a:pt x="72329" y="5"/>
                  </a:cubicBezTo>
                  <a:cubicBezTo>
                    <a:pt x="70328" y="-91"/>
                    <a:pt x="68709" y="1338"/>
                    <a:pt x="68519" y="3338"/>
                  </a:cubicBezTo>
                  <a:lnTo>
                    <a:pt x="65947" y="43438"/>
                  </a:lnTo>
                  <a:cubicBezTo>
                    <a:pt x="50516" y="45248"/>
                    <a:pt x="38134" y="58012"/>
                    <a:pt x="37467" y="74014"/>
                  </a:cubicBezTo>
                  <a:cubicBezTo>
                    <a:pt x="37086" y="83539"/>
                    <a:pt x="40991" y="92206"/>
                    <a:pt x="47278" y="98398"/>
                  </a:cubicBezTo>
                  <a:cubicBezTo>
                    <a:pt x="40991" y="109637"/>
                    <a:pt x="34514" y="120591"/>
                    <a:pt x="28133" y="131354"/>
                  </a:cubicBezTo>
                  <a:cubicBezTo>
                    <a:pt x="18798" y="146975"/>
                    <a:pt x="9083" y="163168"/>
                    <a:pt x="415" y="179837"/>
                  </a:cubicBezTo>
                  <a:cubicBezTo>
                    <a:pt x="-538" y="181551"/>
                    <a:pt x="224" y="183742"/>
                    <a:pt x="1939" y="184694"/>
                  </a:cubicBezTo>
                  <a:cubicBezTo>
                    <a:pt x="3749" y="185647"/>
                    <a:pt x="5844" y="184885"/>
                    <a:pt x="6797" y="183170"/>
                  </a:cubicBezTo>
                  <a:cubicBezTo>
                    <a:pt x="15369" y="166597"/>
                    <a:pt x="24989" y="150595"/>
                    <a:pt x="34324" y="135069"/>
                  </a:cubicBezTo>
                  <a:cubicBezTo>
                    <a:pt x="35181" y="133640"/>
                    <a:pt x="36038" y="132212"/>
                    <a:pt x="36896" y="130783"/>
                  </a:cubicBezTo>
                  <a:lnTo>
                    <a:pt x="13369" y="192219"/>
                  </a:lnTo>
                  <a:cubicBezTo>
                    <a:pt x="12702" y="194029"/>
                    <a:pt x="13559" y="196124"/>
                    <a:pt x="15464" y="196791"/>
                  </a:cubicBezTo>
                  <a:cubicBezTo>
                    <a:pt x="15845" y="196981"/>
                    <a:pt x="16226" y="196981"/>
                    <a:pt x="16607" y="196981"/>
                  </a:cubicBezTo>
                  <a:cubicBezTo>
                    <a:pt x="18131" y="197077"/>
                    <a:pt x="19560" y="196124"/>
                    <a:pt x="20132" y="194696"/>
                  </a:cubicBezTo>
                  <a:lnTo>
                    <a:pt x="41468" y="138879"/>
                  </a:lnTo>
                  <a:lnTo>
                    <a:pt x="27085" y="195172"/>
                  </a:lnTo>
                  <a:cubicBezTo>
                    <a:pt x="26609" y="197077"/>
                    <a:pt x="27752" y="199077"/>
                    <a:pt x="29657" y="199553"/>
                  </a:cubicBezTo>
                  <a:cubicBezTo>
                    <a:pt x="29942" y="199648"/>
                    <a:pt x="30133" y="199648"/>
                    <a:pt x="30419" y="199648"/>
                  </a:cubicBezTo>
                  <a:cubicBezTo>
                    <a:pt x="32038" y="199744"/>
                    <a:pt x="33562" y="198601"/>
                    <a:pt x="34038" y="196981"/>
                  </a:cubicBezTo>
                  <a:lnTo>
                    <a:pt x="42611" y="163644"/>
                  </a:lnTo>
                  <a:lnTo>
                    <a:pt x="36705" y="215936"/>
                  </a:lnTo>
                  <a:cubicBezTo>
                    <a:pt x="36515" y="217937"/>
                    <a:pt x="37943" y="219651"/>
                    <a:pt x="39848" y="219842"/>
                  </a:cubicBezTo>
                  <a:cubicBezTo>
                    <a:pt x="39944" y="219842"/>
                    <a:pt x="40039" y="219842"/>
                    <a:pt x="40134" y="219842"/>
                  </a:cubicBezTo>
                  <a:cubicBezTo>
                    <a:pt x="41944" y="219937"/>
                    <a:pt x="43658" y="218508"/>
                    <a:pt x="43849" y="216698"/>
                  </a:cubicBezTo>
                  <a:lnTo>
                    <a:pt x="52898" y="136688"/>
                  </a:lnTo>
                  <a:cubicBezTo>
                    <a:pt x="52040" y="145356"/>
                    <a:pt x="51374" y="154024"/>
                    <a:pt x="50707" y="162596"/>
                  </a:cubicBezTo>
                  <a:cubicBezTo>
                    <a:pt x="49945" y="172597"/>
                    <a:pt x="49278" y="182504"/>
                    <a:pt x="48230" y="192029"/>
                  </a:cubicBezTo>
                  <a:cubicBezTo>
                    <a:pt x="48040" y="194029"/>
                    <a:pt x="49469" y="195743"/>
                    <a:pt x="51374" y="195934"/>
                  </a:cubicBezTo>
                  <a:cubicBezTo>
                    <a:pt x="51469" y="195934"/>
                    <a:pt x="51564" y="195934"/>
                    <a:pt x="51659" y="195934"/>
                  </a:cubicBezTo>
                  <a:cubicBezTo>
                    <a:pt x="53564" y="196029"/>
                    <a:pt x="55184" y="194600"/>
                    <a:pt x="55374" y="192790"/>
                  </a:cubicBezTo>
                  <a:cubicBezTo>
                    <a:pt x="56422" y="183170"/>
                    <a:pt x="57184" y="173169"/>
                    <a:pt x="57851" y="163072"/>
                  </a:cubicBezTo>
                  <a:cubicBezTo>
                    <a:pt x="58708" y="151166"/>
                    <a:pt x="59660" y="139070"/>
                    <a:pt x="61184" y="127163"/>
                  </a:cubicBezTo>
                  <a:lnTo>
                    <a:pt x="55469" y="212507"/>
                  </a:lnTo>
                  <a:cubicBezTo>
                    <a:pt x="55374" y="214507"/>
                    <a:pt x="56803" y="216222"/>
                    <a:pt x="58803" y="216317"/>
                  </a:cubicBezTo>
                  <a:cubicBezTo>
                    <a:pt x="58803" y="216317"/>
                    <a:pt x="58898" y="216317"/>
                    <a:pt x="58898" y="216317"/>
                  </a:cubicBezTo>
                  <a:cubicBezTo>
                    <a:pt x="60803" y="216413"/>
                    <a:pt x="62518" y="214888"/>
                    <a:pt x="62613" y="212984"/>
                  </a:cubicBezTo>
                  <a:lnTo>
                    <a:pt x="66423" y="156596"/>
                  </a:lnTo>
                  <a:lnTo>
                    <a:pt x="67090" y="188885"/>
                  </a:lnTo>
                  <a:cubicBezTo>
                    <a:pt x="67090" y="190790"/>
                    <a:pt x="68614" y="192314"/>
                    <a:pt x="70519" y="192410"/>
                  </a:cubicBezTo>
                  <a:cubicBezTo>
                    <a:pt x="70614" y="192410"/>
                    <a:pt x="70709" y="192410"/>
                    <a:pt x="70709" y="192410"/>
                  </a:cubicBezTo>
                  <a:cubicBezTo>
                    <a:pt x="72710" y="192410"/>
                    <a:pt x="74234" y="190695"/>
                    <a:pt x="74234" y="188790"/>
                  </a:cubicBezTo>
                  <a:lnTo>
                    <a:pt x="72900" y="125925"/>
                  </a:lnTo>
                  <a:cubicBezTo>
                    <a:pt x="74519" y="136879"/>
                    <a:pt x="74805" y="148880"/>
                    <a:pt x="74996" y="159167"/>
                  </a:cubicBezTo>
                  <a:cubicBezTo>
                    <a:pt x="75091" y="165930"/>
                    <a:pt x="75281" y="172312"/>
                    <a:pt x="75758" y="177360"/>
                  </a:cubicBezTo>
                  <a:cubicBezTo>
                    <a:pt x="75948" y="179360"/>
                    <a:pt x="77758" y="180789"/>
                    <a:pt x="79663" y="180598"/>
                  </a:cubicBezTo>
                  <a:cubicBezTo>
                    <a:pt x="81663" y="180408"/>
                    <a:pt x="83092" y="178694"/>
                    <a:pt x="82901" y="176693"/>
                  </a:cubicBezTo>
                  <a:cubicBezTo>
                    <a:pt x="82901" y="176407"/>
                    <a:pt x="82806" y="176027"/>
                    <a:pt x="82806" y="175646"/>
                  </a:cubicBezTo>
                  <a:lnTo>
                    <a:pt x="89664" y="216603"/>
                  </a:lnTo>
                  <a:cubicBezTo>
                    <a:pt x="89950" y="218318"/>
                    <a:pt x="91379" y="219556"/>
                    <a:pt x="92998" y="219556"/>
                  </a:cubicBezTo>
                  <a:cubicBezTo>
                    <a:pt x="93284" y="219556"/>
                    <a:pt x="93474" y="219556"/>
                    <a:pt x="93760" y="219556"/>
                  </a:cubicBezTo>
                  <a:cubicBezTo>
                    <a:pt x="95665" y="219270"/>
                    <a:pt x="96998" y="217365"/>
                    <a:pt x="96713" y="215460"/>
                  </a:cubicBezTo>
                  <a:lnTo>
                    <a:pt x="86997" y="157357"/>
                  </a:lnTo>
                  <a:lnTo>
                    <a:pt x="102523" y="232700"/>
                  </a:lnTo>
                  <a:cubicBezTo>
                    <a:pt x="102904" y="234320"/>
                    <a:pt x="104237" y="235463"/>
                    <a:pt x="105857" y="235558"/>
                  </a:cubicBezTo>
                  <a:cubicBezTo>
                    <a:pt x="106142" y="235558"/>
                    <a:pt x="106428" y="235558"/>
                    <a:pt x="106714" y="235463"/>
                  </a:cubicBezTo>
                  <a:cubicBezTo>
                    <a:pt x="108619" y="235081"/>
                    <a:pt x="109857" y="233177"/>
                    <a:pt x="109476" y="231271"/>
                  </a:cubicBezTo>
                  <a:lnTo>
                    <a:pt x="92522" y="148976"/>
                  </a:lnTo>
                  <a:lnTo>
                    <a:pt x="104428" y="189362"/>
                  </a:lnTo>
                  <a:cubicBezTo>
                    <a:pt x="104904" y="190886"/>
                    <a:pt x="106238" y="191838"/>
                    <a:pt x="107666" y="191933"/>
                  </a:cubicBezTo>
                  <a:cubicBezTo>
                    <a:pt x="108047" y="191933"/>
                    <a:pt x="108428" y="191933"/>
                    <a:pt x="108809" y="191743"/>
                  </a:cubicBezTo>
                  <a:cubicBezTo>
                    <a:pt x="110714" y="191171"/>
                    <a:pt x="111762" y="189171"/>
                    <a:pt x="111191" y="187266"/>
                  </a:cubicBezTo>
                  <a:lnTo>
                    <a:pt x="97951" y="142308"/>
                  </a:lnTo>
                  <a:lnTo>
                    <a:pt x="110524" y="179551"/>
                  </a:lnTo>
                  <a:cubicBezTo>
                    <a:pt x="111000" y="180980"/>
                    <a:pt x="112334" y="181932"/>
                    <a:pt x="113762" y="182027"/>
                  </a:cubicBezTo>
                  <a:cubicBezTo>
                    <a:pt x="114143" y="182027"/>
                    <a:pt x="114620" y="182027"/>
                    <a:pt x="115096" y="181837"/>
                  </a:cubicBezTo>
                  <a:cubicBezTo>
                    <a:pt x="116429" y="181456"/>
                    <a:pt x="117382" y="179360"/>
                    <a:pt x="116810" y="177551"/>
                  </a:cubicBezTo>
                  <a:close/>
                  <a:moveTo>
                    <a:pt x="53850" y="124401"/>
                  </a:moveTo>
                  <a:lnTo>
                    <a:pt x="55088" y="113543"/>
                  </a:lnTo>
                  <a:lnTo>
                    <a:pt x="56136" y="109256"/>
                  </a:lnTo>
                  <a:cubicBezTo>
                    <a:pt x="55279" y="114305"/>
                    <a:pt x="54517" y="119353"/>
                    <a:pt x="53850" y="1244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7" name="Google Shape;2657;p23"/>
            <p:cNvSpPr/>
            <p:nvPr/>
          </p:nvSpPr>
          <p:spPr>
            <a:xfrm>
              <a:off x="1619322" y="5019213"/>
              <a:ext cx="121765" cy="245883"/>
            </a:xfrm>
            <a:custGeom>
              <a:avLst/>
              <a:gdLst/>
              <a:ahLst/>
              <a:cxnLst/>
              <a:rect l="l" t="t" r="r" b="b"/>
              <a:pathLst>
                <a:path w="117082" h="236426" extrusionOk="0">
                  <a:moveTo>
                    <a:pt x="116927" y="178324"/>
                  </a:moveTo>
                  <a:lnTo>
                    <a:pt x="92257" y="100124"/>
                  </a:lnTo>
                  <a:cubicBezTo>
                    <a:pt x="98829" y="94599"/>
                    <a:pt x="103306" y="86598"/>
                    <a:pt x="103878" y="77359"/>
                  </a:cubicBezTo>
                  <a:cubicBezTo>
                    <a:pt x="104925" y="60309"/>
                    <a:pt x="92352" y="45641"/>
                    <a:pt x="75588" y="43545"/>
                  </a:cubicBezTo>
                  <a:lnTo>
                    <a:pt x="78922" y="3921"/>
                  </a:lnTo>
                  <a:cubicBezTo>
                    <a:pt x="79112" y="1921"/>
                    <a:pt x="77589" y="207"/>
                    <a:pt x="75684" y="16"/>
                  </a:cubicBezTo>
                  <a:cubicBezTo>
                    <a:pt x="73683" y="-175"/>
                    <a:pt x="71969" y="1349"/>
                    <a:pt x="71874" y="3255"/>
                  </a:cubicBezTo>
                  <a:lnTo>
                    <a:pt x="68540" y="43355"/>
                  </a:lnTo>
                  <a:cubicBezTo>
                    <a:pt x="53014" y="44879"/>
                    <a:pt x="40441" y="57357"/>
                    <a:pt x="39489" y="73454"/>
                  </a:cubicBezTo>
                  <a:cubicBezTo>
                    <a:pt x="38917" y="82979"/>
                    <a:pt x="42632" y="91742"/>
                    <a:pt x="48918" y="98028"/>
                  </a:cubicBezTo>
                  <a:cubicBezTo>
                    <a:pt x="42441" y="109077"/>
                    <a:pt x="35774" y="120031"/>
                    <a:pt x="29106" y="130604"/>
                  </a:cubicBezTo>
                  <a:cubicBezTo>
                    <a:pt x="19486" y="146034"/>
                    <a:pt x="9485" y="162036"/>
                    <a:pt x="436" y="178610"/>
                  </a:cubicBezTo>
                  <a:cubicBezTo>
                    <a:pt x="-516" y="180324"/>
                    <a:pt x="150" y="182515"/>
                    <a:pt x="1865" y="183467"/>
                  </a:cubicBezTo>
                  <a:cubicBezTo>
                    <a:pt x="3579" y="184420"/>
                    <a:pt x="5770" y="183753"/>
                    <a:pt x="6723" y="182039"/>
                  </a:cubicBezTo>
                  <a:cubicBezTo>
                    <a:pt x="15581" y="165656"/>
                    <a:pt x="25582" y="149749"/>
                    <a:pt x="35202" y="134414"/>
                  </a:cubicBezTo>
                  <a:cubicBezTo>
                    <a:pt x="36060" y="132985"/>
                    <a:pt x="36917" y="131556"/>
                    <a:pt x="37774" y="130223"/>
                  </a:cubicBezTo>
                  <a:lnTo>
                    <a:pt x="13104" y="191183"/>
                  </a:lnTo>
                  <a:cubicBezTo>
                    <a:pt x="12342" y="192992"/>
                    <a:pt x="13200" y="195088"/>
                    <a:pt x="15105" y="195850"/>
                  </a:cubicBezTo>
                  <a:cubicBezTo>
                    <a:pt x="15486" y="196041"/>
                    <a:pt x="15867" y="196041"/>
                    <a:pt x="16248" y="196136"/>
                  </a:cubicBezTo>
                  <a:cubicBezTo>
                    <a:pt x="17772" y="196231"/>
                    <a:pt x="19200" y="195374"/>
                    <a:pt x="19772" y="193945"/>
                  </a:cubicBezTo>
                  <a:lnTo>
                    <a:pt x="42156" y="138509"/>
                  </a:lnTo>
                  <a:lnTo>
                    <a:pt x="26725" y="194516"/>
                  </a:lnTo>
                  <a:cubicBezTo>
                    <a:pt x="26154" y="196422"/>
                    <a:pt x="27297" y="198422"/>
                    <a:pt x="29202" y="198898"/>
                  </a:cubicBezTo>
                  <a:cubicBezTo>
                    <a:pt x="29487" y="198993"/>
                    <a:pt x="29678" y="198993"/>
                    <a:pt x="29964" y="198993"/>
                  </a:cubicBezTo>
                  <a:cubicBezTo>
                    <a:pt x="31583" y="199089"/>
                    <a:pt x="33202" y="198041"/>
                    <a:pt x="33583" y="196422"/>
                  </a:cubicBezTo>
                  <a:lnTo>
                    <a:pt x="42727" y="163274"/>
                  </a:lnTo>
                  <a:lnTo>
                    <a:pt x="35869" y="215472"/>
                  </a:lnTo>
                  <a:cubicBezTo>
                    <a:pt x="35583" y="217376"/>
                    <a:pt x="37012" y="219186"/>
                    <a:pt x="38917" y="219472"/>
                  </a:cubicBezTo>
                  <a:cubicBezTo>
                    <a:pt x="39012" y="219472"/>
                    <a:pt x="39108" y="219472"/>
                    <a:pt x="39203" y="219472"/>
                  </a:cubicBezTo>
                  <a:cubicBezTo>
                    <a:pt x="41013" y="219567"/>
                    <a:pt x="42727" y="218234"/>
                    <a:pt x="42918" y="216329"/>
                  </a:cubicBezTo>
                  <a:lnTo>
                    <a:pt x="53395" y="136509"/>
                  </a:lnTo>
                  <a:cubicBezTo>
                    <a:pt x="52347" y="145177"/>
                    <a:pt x="51490" y="153845"/>
                    <a:pt x="50728" y="162417"/>
                  </a:cubicBezTo>
                  <a:cubicBezTo>
                    <a:pt x="49776" y="172418"/>
                    <a:pt x="48918" y="182324"/>
                    <a:pt x="47680" y="191754"/>
                  </a:cubicBezTo>
                  <a:cubicBezTo>
                    <a:pt x="47394" y="193755"/>
                    <a:pt x="48823" y="195469"/>
                    <a:pt x="50728" y="195755"/>
                  </a:cubicBezTo>
                  <a:cubicBezTo>
                    <a:pt x="50823" y="195755"/>
                    <a:pt x="50919" y="195755"/>
                    <a:pt x="51014" y="195755"/>
                  </a:cubicBezTo>
                  <a:cubicBezTo>
                    <a:pt x="52824" y="195850"/>
                    <a:pt x="54538" y="194516"/>
                    <a:pt x="54728" y="192612"/>
                  </a:cubicBezTo>
                  <a:cubicBezTo>
                    <a:pt x="55967" y="182991"/>
                    <a:pt x="56919" y="173085"/>
                    <a:pt x="57777" y="162989"/>
                  </a:cubicBezTo>
                  <a:cubicBezTo>
                    <a:pt x="58920" y="151083"/>
                    <a:pt x="60062" y="138986"/>
                    <a:pt x="61777" y="127175"/>
                  </a:cubicBezTo>
                  <a:lnTo>
                    <a:pt x="54443" y="212328"/>
                  </a:lnTo>
                  <a:cubicBezTo>
                    <a:pt x="54252" y="214329"/>
                    <a:pt x="55776" y="216043"/>
                    <a:pt x="57681" y="216233"/>
                  </a:cubicBezTo>
                  <a:cubicBezTo>
                    <a:pt x="57681" y="216233"/>
                    <a:pt x="57777" y="216233"/>
                    <a:pt x="57777" y="216233"/>
                  </a:cubicBezTo>
                  <a:cubicBezTo>
                    <a:pt x="59682" y="216329"/>
                    <a:pt x="61396" y="214900"/>
                    <a:pt x="61587" y="212995"/>
                  </a:cubicBezTo>
                  <a:lnTo>
                    <a:pt x="66444" y="156702"/>
                  </a:lnTo>
                  <a:lnTo>
                    <a:pt x="66540" y="188992"/>
                  </a:lnTo>
                  <a:cubicBezTo>
                    <a:pt x="66540" y="190897"/>
                    <a:pt x="68064" y="192421"/>
                    <a:pt x="69873" y="192516"/>
                  </a:cubicBezTo>
                  <a:cubicBezTo>
                    <a:pt x="69969" y="192516"/>
                    <a:pt x="70064" y="192516"/>
                    <a:pt x="70064" y="192516"/>
                  </a:cubicBezTo>
                  <a:cubicBezTo>
                    <a:pt x="72064" y="192516"/>
                    <a:pt x="73588" y="190897"/>
                    <a:pt x="73588" y="188897"/>
                  </a:cubicBezTo>
                  <a:lnTo>
                    <a:pt x="73398" y="126032"/>
                  </a:lnTo>
                  <a:cubicBezTo>
                    <a:pt x="74731" y="136985"/>
                    <a:pt x="74826" y="149082"/>
                    <a:pt x="74826" y="159369"/>
                  </a:cubicBezTo>
                  <a:cubicBezTo>
                    <a:pt x="74826" y="166132"/>
                    <a:pt x="74826" y="172514"/>
                    <a:pt x="75207" y="177562"/>
                  </a:cubicBezTo>
                  <a:cubicBezTo>
                    <a:pt x="75398" y="179562"/>
                    <a:pt x="77112" y="181086"/>
                    <a:pt x="79017" y="180896"/>
                  </a:cubicBezTo>
                  <a:cubicBezTo>
                    <a:pt x="81018" y="180800"/>
                    <a:pt x="82446" y="178991"/>
                    <a:pt x="82351" y="177086"/>
                  </a:cubicBezTo>
                  <a:cubicBezTo>
                    <a:pt x="82351" y="176800"/>
                    <a:pt x="82351" y="176419"/>
                    <a:pt x="82256" y="176038"/>
                  </a:cubicBezTo>
                  <a:lnTo>
                    <a:pt x="88352" y="217186"/>
                  </a:lnTo>
                  <a:cubicBezTo>
                    <a:pt x="88637" y="218900"/>
                    <a:pt x="89971" y="220139"/>
                    <a:pt x="91686" y="220234"/>
                  </a:cubicBezTo>
                  <a:cubicBezTo>
                    <a:pt x="91971" y="220234"/>
                    <a:pt x="92162" y="220234"/>
                    <a:pt x="92448" y="220234"/>
                  </a:cubicBezTo>
                  <a:cubicBezTo>
                    <a:pt x="94353" y="219948"/>
                    <a:pt x="95781" y="218139"/>
                    <a:pt x="95495" y="216138"/>
                  </a:cubicBezTo>
                  <a:lnTo>
                    <a:pt x="86828" y="157845"/>
                  </a:lnTo>
                  <a:lnTo>
                    <a:pt x="100925" y="233474"/>
                  </a:lnTo>
                  <a:cubicBezTo>
                    <a:pt x="101211" y="235093"/>
                    <a:pt x="102639" y="236331"/>
                    <a:pt x="104259" y="236426"/>
                  </a:cubicBezTo>
                  <a:cubicBezTo>
                    <a:pt x="104544" y="236426"/>
                    <a:pt x="104830" y="236426"/>
                    <a:pt x="105116" y="236331"/>
                  </a:cubicBezTo>
                  <a:cubicBezTo>
                    <a:pt x="107021" y="235950"/>
                    <a:pt x="108354" y="234141"/>
                    <a:pt x="107973" y="232140"/>
                  </a:cubicBezTo>
                  <a:lnTo>
                    <a:pt x="92638" y="149558"/>
                  </a:lnTo>
                  <a:lnTo>
                    <a:pt x="103782" y="190135"/>
                  </a:lnTo>
                  <a:cubicBezTo>
                    <a:pt x="104163" y="191659"/>
                    <a:pt x="105497" y="192707"/>
                    <a:pt x="107021" y="192707"/>
                  </a:cubicBezTo>
                  <a:cubicBezTo>
                    <a:pt x="107402" y="192707"/>
                    <a:pt x="107783" y="192707"/>
                    <a:pt x="108164" y="192612"/>
                  </a:cubicBezTo>
                  <a:cubicBezTo>
                    <a:pt x="110069" y="192135"/>
                    <a:pt x="111212" y="190135"/>
                    <a:pt x="110640" y="188230"/>
                  </a:cubicBezTo>
                  <a:lnTo>
                    <a:pt x="98258" y="143082"/>
                  </a:lnTo>
                  <a:lnTo>
                    <a:pt x="110069" y="180610"/>
                  </a:lnTo>
                  <a:cubicBezTo>
                    <a:pt x="110545" y="182039"/>
                    <a:pt x="111783" y="182991"/>
                    <a:pt x="113212" y="183087"/>
                  </a:cubicBezTo>
                  <a:cubicBezTo>
                    <a:pt x="113593" y="183087"/>
                    <a:pt x="114069" y="183087"/>
                    <a:pt x="114545" y="182896"/>
                  </a:cubicBezTo>
                  <a:cubicBezTo>
                    <a:pt x="116451" y="182229"/>
                    <a:pt x="117498" y="180229"/>
                    <a:pt x="116927" y="178324"/>
                  </a:cubicBezTo>
                  <a:close/>
                  <a:moveTo>
                    <a:pt x="55014" y="124032"/>
                  </a:moveTo>
                  <a:lnTo>
                    <a:pt x="56443" y="113268"/>
                  </a:lnTo>
                  <a:lnTo>
                    <a:pt x="57586" y="108982"/>
                  </a:lnTo>
                  <a:cubicBezTo>
                    <a:pt x="56634" y="113935"/>
                    <a:pt x="55776" y="118983"/>
                    <a:pt x="55014" y="1240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8" name="Google Shape;2658;p23"/>
            <p:cNvSpPr/>
            <p:nvPr/>
          </p:nvSpPr>
          <p:spPr>
            <a:xfrm>
              <a:off x="1994585" y="5034424"/>
              <a:ext cx="120894" cy="235726"/>
            </a:xfrm>
            <a:custGeom>
              <a:avLst/>
              <a:gdLst/>
              <a:ahLst/>
              <a:cxnLst/>
              <a:rect l="l" t="t" r="r" b="b"/>
              <a:pathLst>
                <a:path w="116244" h="226660" extrusionOk="0">
                  <a:moveTo>
                    <a:pt x="114456" y="167391"/>
                  </a:moveTo>
                  <a:lnTo>
                    <a:pt x="75499" y="95191"/>
                  </a:lnTo>
                  <a:cubicBezTo>
                    <a:pt x="80928" y="88524"/>
                    <a:pt x="83786" y="79761"/>
                    <a:pt x="82643" y="70617"/>
                  </a:cubicBezTo>
                  <a:cubicBezTo>
                    <a:pt x="80452" y="53662"/>
                    <a:pt x="65403" y="41566"/>
                    <a:pt x="48543" y="42709"/>
                  </a:cubicBezTo>
                  <a:lnTo>
                    <a:pt x="44352" y="3180"/>
                  </a:lnTo>
                  <a:cubicBezTo>
                    <a:pt x="44162" y="1179"/>
                    <a:pt x="42352" y="-249"/>
                    <a:pt x="40447" y="36"/>
                  </a:cubicBezTo>
                  <a:cubicBezTo>
                    <a:pt x="38447" y="227"/>
                    <a:pt x="37113" y="2037"/>
                    <a:pt x="37304" y="3942"/>
                  </a:cubicBezTo>
                  <a:lnTo>
                    <a:pt x="41590" y="43947"/>
                  </a:lnTo>
                  <a:cubicBezTo>
                    <a:pt x="26636" y="48328"/>
                    <a:pt x="16635" y="62997"/>
                    <a:pt x="18730" y="78903"/>
                  </a:cubicBezTo>
                  <a:cubicBezTo>
                    <a:pt x="19968" y="88428"/>
                    <a:pt x="25302" y="96239"/>
                    <a:pt x="32541" y="101287"/>
                  </a:cubicBezTo>
                  <a:cubicBezTo>
                    <a:pt x="28255" y="113384"/>
                    <a:pt x="23778" y="125385"/>
                    <a:pt x="19302" y="137006"/>
                  </a:cubicBezTo>
                  <a:cubicBezTo>
                    <a:pt x="12729" y="153960"/>
                    <a:pt x="5871" y="171582"/>
                    <a:pt x="156" y="189489"/>
                  </a:cubicBezTo>
                  <a:cubicBezTo>
                    <a:pt x="-415" y="191394"/>
                    <a:pt x="633" y="193394"/>
                    <a:pt x="2442" y="193966"/>
                  </a:cubicBezTo>
                  <a:cubicBezTo>
                    <a:pt x="4347" y="194537"/>
                    <a:pt x="6348" y="193489"/>
                    <a:pt x="6919" y="191679"/>
                  </a:cubicBezTo>
                  <a:cubicBezTo>
                    <a:pt x="12539" y="173868"/>
                    <a:pt x="19302" y="156437"/>
                    <a:pt x="25874" y="139578"/>
                  </a:cubicBezTo>
                  <a:cubicBezTo>
                    <a:pt x="26445" y="138054"/>
                    <a:pt x="27017" y="136434"/>
                    <a:pt x="27684" y="134910"/>
                  </a:cubicBezTo>
                  <a:lnTo>
                    <a:pt x="14920" y="199395"/>
                  </a:lnTo>
                  <a:cubicBezTo>
                    <a:pt x="14539" y="201300"/>
                    <a:pt x="15777" y="203205"/>
                    <a:pt x="17778" y="203586"/>
                  </a:cubicBezTo>
                  <a:cubicBezTo>
                    <a:pt x="18159" y="203681"/>
                    <a:pt x="18540" y="203681"/>
                    <a:pt x="18921" y="203586"/>
                  </a:cubicBezTo>
                  <a:cubicBezTo>
                    <a:pt x="20445" y="203395"/>
                    <a:pt x="21683" y="202252"/>
                    <a:pt x="21969" y="200728"/>
                  </a:cubicBezTo>
                  <a:lnTo>
                    <a:pt x="33494" y="142054"/>
                  </a:lnTo>
                  <a:lnTo>
                    <a:pt x="28827" y="199966"/>
                  </a:lnTo>
                  <a:cubicBezTo>
                    <a:pt x="28636" y="201967"/>
                    <a:pt x="30160" y="203681"/>
                    <a:pt x="32065" y="203776"/>
                  </a:cubicBezTo>
                  <a:cubicBezTo>
                    <a:pt x="32351" y="203776"/>
                    <a:pt x="32541" y="203776"/>
                    <a:pt x="32827" y="203776"/>
                  </a:cubicBezTo>
                  <a:cubicBezTo>
                    <a:pt x="34446" y="203586"/>
                    <a:pt x="35780" y="202252"/>
                    <a:pt x="35875" y="200538"/>
                  </a:cubicBezTo>
                  <a:lnTo>
                    <a:pt x="38637" y="166248"/>
                  </a:lnTo>
                  <a:lnTo>
                    <a:pt x="41685" y="218826"/>
                  </a:lnTo>
                  <a:cubicBezTo>
                    <a:pt x="41781" y="220826"/>
                    <a:pt x="43495" y="222255"/>
                    <a:pt x="45495" y="222159"/>
                  </a:cubicBezTo>
                  <a:cubicBezTo>
                    <a:pt x="45591" y="222159"/>
                    <a:pt x="45686" y="222159"/>
                    <a:pt x="45781" y="222159"/>
                  </a:cubicBezTo>
                  <a:cubicBezTo>
                    <a:pt x="47591" y="221874"/>
                    <a:pt x="49020" y="220254"/>
                    <a:pt x="48924" y="218445"/>
                  </a:cubicBezTo>
                  <a:lnTo>
                    <a:pt x="44162" y="138054"/>
                  </a:lnTo>
                  <a:cubicBezTo>
                    <a:pt x="44829" y="146721"/>
                    <a:pt x="45591" y="155389"/>
                    <a:pt x="46448" y="163962"/>
                  </a:cubicBezTo>
                  <a:cubicBezTo>
                    <a:pt x="47400" y="173963"/>
                    <a:pt x="48353" y="183774"/>
                    <a:pt x="49020" y="193394"/>
                  </a:cubicBezTo>
                  <a:cubicBezTo>
                    <a:pt x="49115" y="195394"/>
                    <a:pt x="50829" y="196823"/>
                    <a:pt x="52830" y="196728"/>
                  </a:cubicBezTo>
                  <a:cubicBezTo>
                    <a:pt x="52925" y="196728"/>
                    <a:pt x="53020" y="196728"/>
                    <a:pt x="53115" y="196728"/>
                  </a:cubicBezTo>
                  <a:cubicBezTo>
                    <a:pt x="54925" y="196442"/>
                    <a:pt x="56354" y="194823"/>
                    <a:pt x="56259" y="193013"/>
                  </a:cubicBezTo>
                  <a:cubicBezTo>
                    <a:pt x="55687" y="183393"/>
                    <a:pt x="54735" y="173392"/>
                    <a:pt x="53687" y="163295"/>
                  </a:cubicBezTo>
                  <a:cubicBezTo>
                    <a:pt x="52544" y="151389"/>
                    <a:pt x="51401" y="139292"/>
                    <a:pt x="50829" y="127386"/>
                  </a:cubicBezTo>
                  <a:lnTo>
                    <a:pt x="59688" y="212444"/>
                  </a:lnTo>
                  <a:cubicBezTo>
                    <a:pt x="59878" y="214444"/>
                    <a:pt x="61688" y="215873"/>
                    <a:pt x="63593" y="215587"/>
                  </a:cubicBezTo>
                  <a:cubicBezTo>
                    <a:pt x="63593" y="215587"/>
                    <a:pt x="63688" y="215587"/>
                    <a:pt x="63688" y="215587"/>
                  </a:cubicBezTo>
                  <a:cubicBezTo>
                    <a:pt x="65593" y="215301"/>
                    <a:pt x="67022" y="213587"/>
                    <a:pt x="66736" y="211682"/>
                  </a:cubicBezTo>
                  <a:lnTo>
                    <a:pt x="60926" y="155484"/>
                  </a:lnTo>
                  <a:lnTo>
                    <a:pt x="67117" y="187203"/>
                  </a:lnTo>
                  <a:cubicBezTo>
                    <a:pt x="67498" y="189108"/>
                    <a:pt x="69213" y="190346"/>
                    <a:pt x="71118" y="190060"/>
                  </a:cubicBezTo>
                  <a:cubicBezTo>
                    <a:pt x="71213" y="190060"/>
                    <a:pt x="71308" y="190060"/>
                    <a:pt x="71308" y="190060"/>
                  </a:cubicBezTo>
                  <a:cubicBezTo>
                    <a:pt x="73213" y="189679"/>
                    <a:pt x="74547" y="187774"/>
                    <a:pt x="74166" y="185869"/>
                  </a:cubicBezTo>
                  <a:lnTo>
                    <a:pt x="62164" y="124147"/>
                  </a:lnTo>
                  <a:cubicBezTo>
                    <a:pt x="65593" y="134625"/>
                    <a:pt x="67879" y="146531"/>
                    <a:pt x="69879" y="156627"/>
                  </a:cubicBezTo>
                  <a:cubicBezTo>
                    <a:pt x="71118" y="163295"/>
                    <a:pt x="72356" y="169486"/>
                    <a:pt x="73689" y="174344"/>
                  </a:cubicBezTo>
                  <a:cubicBezTo>
                    <a:pt x="74261" y="176249"/>
                    <a:pt x="76261" y="177392"/>
                    <a:pt x="78071" y="176820"/>
                  </a:cubicBezTo>
                  <a:cubicBezTo>
                    <a:pt x="79976" y="176344"/>
                    <a:pt x="81119" y="174344"/>
                    <a:pt x="80547" y="172439"/>
                  </a:cubicBezTo>
                  <a:cubicBezTo>
                    <a:pt x="80452" y="172153"/>
                    <a:pt x="80357" y="171772"/>
                    <a:pt x="80262" y="171486"/>
                  </a:cubicBezTo>
                  <a:lnTo>
                    <a:pt x="93978" y="210729"/>
                  </a:lnTo>
                  <a:cubicBezTo>
                    <a:pt x="94549" y="212349"/>
                    <a:pt x="96168" y="213301"/>
                    <a:pt x="97788" y="213111"/>
                  </a:cubicBezTo>
                  <a:cubicBezTo>
                    <a:pt x="98073" y="213111"/>
                    <a:pt x="98264" y="213016"/>
                    <a:pt x="98550" y="212920"/>
                  </a:cubicBezTo>
                  <a:cubicBezTo>
                    <a:pt x="100455" y="212253"/>
                    <a:pt x="101407" y="210253"/>
                    <a:pt x="100740" y="208348"/>
                  </a:cubicBezTo>
                  <a:lnTo>
                    <a:pt x="81309" y="152722"/>
                  </a:lnTo>
                  <a:lnTo>
                    <a:pt x="109313" y="224350"/>
                  </a:lnTo>
                  <a:cubicBezTo>
                    <a:pt x="109884" y="225874"/>
                    <a:pt x="111504" y="226827"/>
                    <a:pt x="113123" y="226636"/>
                  </a:cubicBezTo>
                  <a:cubicBezTo>
                    <a:pt x="113409" y="226636"/>
                    <a:pt x="113694" y="226541"/>
                    <a:pt x="113980" y="226446"/>
                  </a:cubicBezTo>
                  <a:cubicBezTo>
                    <a:pt x="115790" y="225684"/>
                    <a:pt x="116742" y="223684"/>
                    <a:pt x="115980" y="221778"/>
                  </a:cubicBezTo>
                  <a:lnTo>
                    <a:pt x="85310" y="143578"/>
                  </a:lnTo>
                  <a:lnTo>
                    <a:pt x="103884" y="181392"/>
                  </a:lnTo>
                  <a:cubicBezTo>
                    <a:pt x="104550" y="182821"/>
                    <a:pt x="106074" y="183583"/>
                    <a:pt x="107503" y="183393"/>
                  </a:cubicBezTo>
                  <a:cubicBezTo>
                    <a:pt x="107884" y="183298"/>
                    <a:pt x="108265" y="183202"/>
                    <a:pt x="108646" y="183012"/>
                  </a:cubicBezTo>
                  <a:cubicBezTo>
                    <a:pt x="110456" y="182154"/>
                    <a:pt x="111123" y="179964"/>
                    <a:pt x="110265" y="178249"/>
                  </a:cubicBezTo>
                  <a:lnTo>
                    <a:pt x="89596" y="136244"/>
                  </a:lnTo>
                  <a:lnTo>
                    <a:pt x="108265" y="170820"/>
                  </a:lnTo>
                  <a:cubicBezTo>
                    <a:pt x="109027" y="172153"/>
                    <a:pt x="110456" y="172820"/>
                    <a:pt x="111885" y="172629"/>
                  </a:cubicBezTo>
                  <a:cubicBezTo>
                    <a:pt x="112266" y="172534"/>
                    <a:pt x="112742" y="172439"/>
                    <a:pt x="113123" y="172249"/>
                  </a:cubicBezTo>
                  <a:cubicBezTo>
                    <a:pt x="114742" y="171296"/>
                    <a:pt x="115409" y="169105"/>
                    <a:pt x="114456" y="167391"/>
                  </a:cubicBezTo>
                  <a:close/>
                  <a:moveTo>
                    <a:pt x="43495" y="125767"/>
                  </a:moveTo>
                  <a:lnTo>
                    <a:pt x="42828" y="114908"/>
                  </a:lnTo>
                  <a:lnTo>
                    <a:pt x="43209" y="110526"/>
                  </a:lnTo>
                  <a:cubicBezTo>
                    <a:pt x="43114" y="115479"/>
                    <a:pt x="43209" y="120623"/>
                    <a:pt x="43495" y="1257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9" name="Google Shape;2659;p23"/>
            <p:cNvSpPr/>
            <p:nvPr/>
          </p:nvSpPr>
          <p:spPr>
            <a:xfrm>
              <a:off x="2310924" y="4850321"/>
              <a:ext cx="121250" cy="247321"/>
            </a:xfrm>
            <a:custGeom>
              <a:avLst/>
              <a:gdLst/>
              <a:ahLst/>
              <a:cxnLst/>
              <a:rect l="l" t="t" r="r" b="b"/>
              <a:pathLst>
                <a:path w="116587" h="237809" extrusionOk="0">
                  <a:moveTo>
                    <a:pt x="2994" y="185612"/>
                  </a:moveTo>
                  <a:cubicBezTo>
                    <a:pt x="3470" y="185707"/>
                    <a:pt x="3851" y="185707"/>
                    <a:pt x="4327" y="185612"/>
                  </a:cubicBezTo>
                  <a:cubicBezTo>
                    <a:pt x="5756" y="185422"/>
                    <a:pt x="6899" y="184279"/>
                    <a:pt x="7280" y="182850"/>
                  </a:cubicBezTo>
                  <a:lnTo>
                    <a:pt x="15376" y="144369"/>
                  </a:lnTo>
                  <a:lnTo>
                    <a:pt x="7470" y="190565"/>
                  </a:lnTo>
                  <a:cubicBezTo>
                    <a:pt x="7185" y="192470"/>
                    <a:pt x="8423" y="194375"/>
                    <a:pt x="10423" y="194661"/>
                  </a:cubicBezTo>
                  <a:cubicBezTo>
                    <a:pt x="10804" y="194756"/>
                    <a:pt x="11185" y="194756"/>
                    <a:pt x="11566" y="194661"/>
                  </a:cubicBezTo>
                  <a:cubicBezTo>
                    <a:pt x="12995" y="194470"/>
                    <a:pt x="14233" y="193328"/>
                    <a:pt x="14519" y="191708"/>
                  </a:cubicBezTo>
                  <a:lnTo>
                    <a:pt x="21663" y="150179"/>
                  </a:lnTo>
                  <a:lnTo>
                    <a:pt x="14519" y="233904"/>
                  </a:lnTo>
                  <a:cubicBezTo>
                    <a:pt x="14328" y="235904"/>
                    <a:pt x="15852" y="237619"/>
                    <a:pt x="17757" y="237809"/>
                  </a:cubicBezTo>
                  <a:cubicBezTo>
                    <a:pt x="18043" y="237809"/>
                    <a:pt x="18329" y="237809"/>
                    <a:pt x="18615" y="237809"/>
                  </a:cubicBezTo>
                  <a:cubicBezTo>
                    <a:pt x="20234" y="237523"/>
                    <a:pt x="21472" y="236285"/>
                    <a:pt x="21567" y="234571"/>
                  </a:cubicBezTo>
                  <a:lnTo>
                    <a:pt x="28140" y="157990"/>
                  </a:lnTo>
                  <a:lnTo>
                    <a:pt x="25282" y="216854"/>
                  </a:lnTo>
                  <a:cubicBezTo>
                    <a:pt x="25187" y="218854"/>
                    <a:pt x="26711" y="220474"/>
                    <a:pt x="28711" y="220569"/>
                  </a:cubicBezTo>
                  <a:cubicBezTo>
                    <a:pt x="28997" y="220569"/>
                    <a:pt x="29187" y="220569"/>
                    <a:pt x="29473" y="220569"/>
                  </a:cubicBezTo>
                  <a:cubicBezTo>
                    <a:pt x="31092" y="220283"/>
                    <a:pt x="32426" y="218950"/>
                    <a:pt x="32426" y="217235"/>
                  </a:cubicBezTo>
                  <a:lnTo>
                    <a:pt x="34426" y="175706"/>
                  </a:lnTo>
                  <a:cubicBezTo>
                    <a:pt x="34426" y="175992"/>
                    <a:pt x="34426" y="176373"/>
                    <a:pt x="34426" y="176754"/>
                  </a:cubicBezTo>
                  <a:cubicBezTo>
                    <a:pt x="34426" y="178754"/>
                    <a:pt x="36141" y="180278"/>
                    <a:pt x="38045" y="180278"/>
                  </a:cubicBezTo>
                  <a:cubicBezTo>
                    <a:pt x="39951" y="180278"/>
                    <a:pt x="41570" y="178564"/>
                    <a:pt x="41570" y="176659"/>
                  </a:cubicBezTo>
                  <a:cubicBezTo>
                    <a:pt x="41474" y="171610"/>
                    <a:pt x="40808" y="165229"/>
                    <a:pt x="40141" y="158561"/>
                  </a:cubicBezTo>
                  <a:cubicBezTo>
                    <a:pt x="39093" y="148274"/>
                    <a:pt x="38045" y="136273"/>
                    <a:pt x="38331" y="125224"/>
                  </a:cubicBezTo>
                  <a:lnTo>
                    <a:pt x="44332" y="187803"/>
                  </a:lnTo>
                  <a:cubicBezTo>
                    <a:pt x="44523" y="189803"/>
                    <a:pt x="46237" y="191232"/>
                    <a:pt x="48237" y="191041"/>
                  </a:cubicBezTo>
                  <a:cubicBezTo>
                    <a:pt x="48333" y="191041"/>
                    <a:pt x="48428" y="191041"/>
                    <a:pt x="48428" y="191041"/>
                  </a:cubicBezTo>
                  <a:cubicBezTo>
                    <a:pt x="50238" y="190756"/>
                    <a:pt x="51571" y="189041"/>
                    <a:pt x="51381" y="187136"/>
                  </a:cubicBezTo>
                  <a:lnTo>
                    <a:pt x="48333" y="155037"/>
                  </a:lnTo>
                  <a:lnTo>
                    <a:pt x="58715" y="210568"/>
                  </a:lnTo>
                  <a:cubicBezTo>
                    <a:pt x="59096" y="212473"/>
                    <a:pt x="60906" y="213711"/>
                    <a:pt x="62811" y="213425"/>
                  </a:cubicBezTo>
                  <a:cubicBezTo>
                    <a:pt x="62811" y="213425"/>
                    <a:pt x="62906" y="213425"/>
                    <a:pt x="62906" y="213425"/>
                  </a:cubicBezTo>
                  <a:cubicBezTo>
                    <a:pt x="64811" y="213044"/>
                    <a:pt x="66144" y="211234"/>
                    <a:pt x="65763" y="209234"/>
                  </a:cubicBezTo>
                  <a:lnTo>
                    <a:pt x="50047" y="125224"/>
                  </a:lnTo>
                  <a:cubicBezTo>
                    <a:pt x="52905" y="136844"/>
                    <a:pt x="55286" y="148750"/>
                    <a:pt x="57477" y="160466"/>
                  </a:cubicBezTo>
                  <a:cubicBezTo>
                    <a:pt x="59382" y="170372"/>
                    <a:pt x="61287" y="180183"/>
                    <a:pt x="63477" y="189613"/>
                  </a:cubicBezTo>
                  <a:cubicBezTo>
                    <a:pt x="63858" y="191422"/>
                    <a:pt x="65668" y="192661"/>
                    <a:pt x="67478" y="192375"/>
                  </a:cubicBezTo>
                  <a:cubicBezTo>
                    <a:pt x="67573" y="192375"/>
                    <a:pt x="67668" y="192375"/>
                    <a:pt x="67668" y="192375"/>
                  </a:cubicBezTo>
                  <a:cubicBezTo>
                    <a:pt x="69573" y="191899"/>
                    <a:pt x="70812" y="189994"/>
                    <a:pt x="70335" y="188089"/>
                  </a:cubicBezTo>
                  <a:cubicBezTo>
                    <a:pt x="68145" y="178754"/>
                    <a:pt x="66335" y="169039"/>
                    <a:pt x="64430" y="159133"/>
                  </a:cubicBezTo>
                  <a:cubicBezTo>
                    <a:pt x="62811" y="150655"/>
                    <a:pt x="61096" y="142083"/>
                    <a:pt x="59191" y="133606"/>
                  </a:cubicBezTo>
                  <a:lnTo>
                    <a:pt x="77479" y="211996"/>
                  </a:lnTo>
                  <a:cubicBezTo>
                    <a:pt x="77860" y="213806"/>
                    <a:pt x="79670" y="215045"/>
                    <a:pt x="81480" y="214759"/>
                  </a:cubicBezTo>
                  <a:cubicBezTo>
                    <a:pt x="81575" y="214759"/>
                    <a:pt x="81670" y="214759"/>
                    <a:pt x="81765" y="214663"/>
                  </a:cubicBezTo>
                  <a:cubicBezTo>
                    <a:pt x="83670" y="214187"/>
                    <a:pt x="84909" y="212282"/>
                    <a:pt x="84432" y="210377"/>
                  </a:cubicBezTo>
                  <a:lnTo>
                    <a:pt x="72431" y="159133"/>
                  </a:lnTo>
                  <a:lnTo>
                    <a:pt x="84813" y="191232"/>
                  </a:lnTo>
                  <a:cubicBezTo>
                    <a:pt x="85385" y="192851"/>
                    <a:pt x="87099" y="193708"/>
                    <a:pt x="88719" y="193518"/>
                  </a:cubicBezTo>
                  <a:cubicBezTo>
                    <a:pt x="89004" y="193518"/>
                    <a:pt x="89195" y="193423"/>
                    <a:pt x="89481" y="193328"/>
                  </a:cubicBezTo>
                  <a:cubicBezTo>
                    <a:pt x="91290" y="192661"/>
                    <a:pt x="92243" y="190565"/>
                    <a:pt x="91481" y="188660"/>
                  </a:cubicBezTo>
                  <a:lnTo>
                    <a:pt x="70621" y="134463"/>
                  </a:lnTo>
                  <a:lnTo>
                    <a:pt x="98339" y="187422"/>
                  </a:lnTo>
                  <a:cubicBezTo>
                    <a:pt x="99101" y="188851"/>
                    <a:pt x="100625" y="189517"/>
                    <a:pt x="102054" y="189327"/>
                  </a:cubicBezTo>
                  <a:cubicBezTo>
                    <a:pt x="102435" y="189232"/>
                    <a:pt x="102816" y="189136"/>
                    <a:pt x="103101" y="188946"/>
                  </a:cubicBezTo>
                  <a:cubicBezTo>
                    <a:pt x="104816" y="187993"/>
                    <a:pt x="105483" y="185898"/>
                    <a:pt x="104625" y="184088"/>
                  </a:cubicBezTo>
                  <a:lnTo>
                    <a:pt x="74050" y="125890"/>
                  </a:lnTo>
                  <a:cubicBezTo>
                    <a:pt x="75098" y="127224"/>
                    <a:pt x="76050" y="128557"/>
                    <a:pt x="77098" y="129796"/>
                  </a:cubicBezTo>
                  <a:cubicBezTo>
                    <a:pt x="88147" y="144083"/>
                    <a:pt x="99672" y="158942"/>
                    <a:pt x="110055" y="174373"/>
                  </a:cubicBezTo>
                  <a:cubicBezTo>
                    <a:pt x="111198" y="175992"/>
                    <a:pt x="113388" y="176468"/>
                    <a:pt x="115008" y="175325"/>
                  </a:cubicBezTo>
                  <a:cubicBezTo>
                    <a:pt x="116627" y="174182"/>
                    <a:pt x="117103" y="171991"/>
                    <a:pt x="115960" y="170372"/>
                  </a:cubicBezTo>
                  <a:cubicBezTo>
                    <a:pt x="105387" y="154751"/>
                    <a:pt x="93862" y="139892"/>
                    <a:pt x="82718" y="125414"/>
                  </a:cubicBezTo>
                  <a:cubicBezTo>
                    <a:pt x="75098" y="115508"/>
                    <a:pt x="67383" y="105316"/>
                    <a:pt x="59858" y="94934"/>
                  </a:cubicBezTo>
                  <a:cubicBezTo>
                    <a:pt x="65478" y="88076"/>
                    <a:pt x="68335" y="79028"/>
                    <a:pt x="66811" y="69503"/>
                  </a:cubicBezTo>
                  <a:cubicBezTo>
                    <a:pt x="64239" y="53596"/>
                    <a:pt x="50523" y="42451"/>
                    <a:pt x="34998" y="42451"/>
                  </a:cubicBezTo>
                  <a:lnTo>
                    <a:pt x="27759" y="2923"/>
                  </a:lnTo>
                  <a:cubicBezTo>
                    <a:pt x="27378" y="1018"/>
                    <a:pt x="25568" y="-316"/>
                    <a:pt x="23568" y="65"/>
                  </a:cubicBezTo>
                  <a:cubicBezTo>
                    <a:pt x="21663" y="446"/>
                    <a:pt x="20329" y="2256"/>
                    <a:pt x="20710" y="4256"/>
                  </a:cubicBezTo>
                  <a:lnTo>
                    <a:pt x="27854" y="43309"/>
                  </a:lnTo>
                  <a:cubicBezTo>
                    <a:pt x="11376" y="47023"/>
                    <a:pt x="327" y="62835"/>
                    <a:pt x="3089" y="79789"/>
                  </a:cubicBezTo>
                  <a:cubicBezTo>
                    <a:pt x="4518" y="88933"/>
                    <a:pt x="9756" y="96553"/>
                    <a:pt x="16900" y="101316"/>
                  </a:cubicBezTo>
                  <a:lnTo>
                    <a:pt x="41" y="181612"/>
                  </a:lnTo>
                  <a:cubicBezTo>
                    <a:pt x="-245" y="183326"/>
                    <a:pt x="993" y="185231"/>
                    <a:pt x="2994" y="185612"/>
                  </a:cubicBezTo>
                  <a:close/>
                  <a:moveTo>
                    <a:pt x="52333" y="106555"/>
                  </a:moveTo>
                  <a:lnTo>
                    <a:pt x="53952" y="110650"/>
                  </a:lnTo>
                  <a:lnTo>
                    <a:pt x="56429" y="121223"/>
                  </a:lnTo>
                  <a:cubicBezTo>
                    <a:pt x="55191" y="116270"/>
                    <a:pt x="53857" y="111317"/>
                    <a:pt x="52333" y="1065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0" name="Google Shape;2660;p23"/>
            <p:cNvSpPr/>
            <p:nvPr/>
          </p:nvSpPr>
          <p:spPr>
            <a:xfrm>
              <a:off x="1005486" y="4576385"/>
              <a:ext cx="125662" cy="227339"/>
            </a:xfrm>
            <a:custGeom>
              <a:avLst/>
              <a:gdLst/>
              <a:ahLst/>
              <a:cxnLst/>
              <a:rect l="l" t="t" r="r" b="b"/>
              <a:pathLst>
                <a:path w="120829" h="218595" extrusionOk="0">
                  <a:moveTo>
                    <a:pt x="11289" y="158324"/>
                  </a:moveTo>
                  <a:cubicBezTo>
                    <a:pt x="11670" y="158610"/>
                    <a:pt x="12051" y="158801"/>
                    <a:pt x="12432" y="158896"/>
                  </a:cubicBezTo>
                  <a:cubicBezTo>
                    <a:pt x="13766" y="159277"/>
                    <a:pt x="15385" y="158896"/>
                    <a:pt x="16242" y="157658"/>
                  </a:cubicBezTo>
                  <a:lnTo>
                    <a:pt x="40245" y="126511"/>
                  </a:lnTo>
                  <a:lnTo>
                    <a:pt x="13099" y="164706"/>
                  </a:lnTo>
                  <a:cubicBezTo>
                    <a:pt x="11956" y="166325"/>
                    <a:pt x="12337" y="168516"/>
                    <a:pt x="13956" y="169659"/>
                  </a:cubicBezTo>
                  <a:cubicBezTo>
                    <a:pt x="14242" y="169850"/>
                    <a:pt x="14623" y="170040"/>
                    <a:pt x="15004" y="170136"/>
                  </a:cubicBezTo>
                  <a:cubicBezTo>
                    <a:pt x="16433" y="170516"/>
                    <a:pt x="18052" y="170040"/>
                    <a:pt x="18909" y="168802"/>
                  </a:cubicBezTo>
                  <a:lnTo>
                    <a:pt x="43293" y="134512"/>
                  </a:lnTo>
                  <a:lnTo>
                    <a:pt x="526" y="206807"/>
                  </a:lnTo>
                  <a:cubicBezTo>
                    <a:pt x="-522" y="208521"/>
                    <a:pt x="50" y="210712"/>
                    <a:pt x="1764" y="211665"/>
                  </a:cubicBezTo>
                  <a:cubicBezTo>
                    <a:pt x="2050" y="211855"/>
                    <a:pt x="2336" y="211950"/>
                    <a:pt x="2526" y="212046"/>
                  </a:cubicBezTo>
                  <a:cubicBezTo>
                    <a:pt x="4050" y="212522"/>
                    <a:pt x="5765" y="211855"/>
                    <a:pt x="6622" y="210426"/>
                  </a:cubicBezTo>
                  <a:lnTo>
                    <a:pt x="45770" y="144228"/>
                  </a:lnTo>
                  <a:lnTo>
                    <a:pt x="17671" y="195948"/>
                  </a:lnTo>
                  <a:cubicBezTo>
                    <a:pt x="16718" y="197663"/>
                    <a:pt x="17385" y="199854"/>
                    <a:pt x="19100" y="200806"/>
                  </a:cubicBezTo>
                  <a:cubicBezTo>
                    <a:pt x="19290" y="200901"/>
                    <a:pt x="19576" y="200997"/>
                    <a:pt x="19766" y="201092"/>
                  </a:cubicBezTo>
                  <a:cubicBezTo>
                    <a:pt x="21386" y="201568"/>
                    <a:pt x="23100" y="200901"/>
                    <a:pt x="23957" y="199377"/>
                  </a:cubicBezTo>
                  <a:lnTo>
                    <a:pt x="43769" y="162897"/>
                  </a:lnTo>
                  <a:cubicBezTo>
                    <a:pt x="43674" y="163182"/>
                    <a:pt x="43484" y="163563"/>
                    <a:pt x="43388" y="163849"/>
                  </a:cubicBezTo>
                  <a:cubicBezTo>
                    <a:pt x="42531" y="165659"/>
                    <a:pt x="43388" y="167754"/>
                    <a:pt x="45198" y="168612"/>
                  </a:cubicBezTo>
                  <a:cubicBezTo>
                    <a:pt x="46913" y="169469"/>
                    <a:pt x="49103" y="168612"/>
                    <a:pt x="49961" y="166802"/>
                  </a:cubicBezTo>
                  <a:cubicBezTo>
                    <a:pt x="52056" y="162230"/>
                    <a:pt x="54247" y="156229"/>
                    <a:pt x="56533" y="149847"/>
                  </a:cubicBezTo>
                  <a:cubicBezTo>
                    <a:pt x="60057" y="140227"/>
                    <a:pt x="64248" y="128892"/>
                    <a:pt x="69296" y="119082"/>
                  </a:cubicBezTo>
                  <a:lnTo>
                    <a:pt x="47579" y="178041"/>
                  </a:lnTo>
                  <a:cubicBezTo>
                    <a:pt x="46913" y="179851"/>
                    <a:pt x="47865" y="181947"/>
                    <a:pt x="49675" y="182613"/>
                  </a:cubicBezTo>
                  <a:cubicBezTo>
                    <a:pt x="49770" y="182613"/>
                    <a:pt x="49865" y="182708"/>
                    <a:pt x="49865" y="182708"/>
                  </a:cubicBezTo>
                  <a:cubicBezTo>
                    <a:pt x="51675" y="183280"/>
                    <a:pt x="53580" y="182328"/>
                    <a:pt x="54247" y="180518"/>
                  </a:cubicBezTo>
                  <a:lnTo>
                    <a:pt x="65391" y="150228"/>
                  </a:lnTo>
                  <a:lnTo>
                    <a:pt x="50627" y="204711"/>
                  </a:lnTo>
                  <a:cubicBezTo>
                    <a:pt x="50151" y="206616"/>
                    <a:pt x="51199" y="208521"/>
                    <a:pt x="53104" y="209093"/>
                  </a:cubicBezTo>
                  <a:cubicBezTo>
                    <a:pt x="53104" y="209093"/>
                    <a:pt x="53199" y="209093"/>
                    <a:pt x="53199" y="209093"/>
                  </a:cubicBezTo>
                  <a:cubicBezTo>
                    <a:pt x="55104" y="209569"/>
                    <a:pt x="57104" y="208521"/>
                    <a:pt x="57581" y="206616"/>
                  </a:cubicBezTo>
                  <a:lnTo>
                    <a:pt x="79869" y="124035"/>
                  </a:lnTo>
                  <a:cubicBezTo>
                    <a:pt x="77393" y="135655"/>
                    <a:pt x="74345" y="147466"/>
                    <a:pt x="71297" y="158991"/>
                  </a:cubicBezTo>
                  <a:cubicBezTo>
                    <a:pt x="68725" y="168802"/>
                    <a:pt x="66153" y="178422"/>
                    <a:pt x="64058" y="187852"/>
                  </a:cubicBezTo>
                  <a:cubicBezTo>
                    <a:pt x="63677" y="189662"/>
                    <a:pt x="64724" y="191567"/>
                    <a:pt x="66534" y="192043"/>
                  </a:cubicBezTo>
                  <a:cubicBezTo>
                    <a:pt x="66629" y="192043"/>
                    <a:pt x="66725" y="192043"/>
                    <a:pt x="66725" y="192138"/>
                  </a:cubicBezTo>
                  <a:cubicBezTo>
                    <a:pt x="68630" y="192615"/>
                    <a:pt x="70535" y="191376"/>
                    <a:pt x="71011" y="189471"/>
                  </a:cubicBezTo>
                  <a:cubicBezTo>
                    <a:pt x="73106" y="180137"/>
                    <a:pt x="75678" y="170516"/>
                    <a:pt x="78250" y="160801"/>
                  </a:cubicBezTo>
                  <a:cubicBezTo>
                    <a:pt x="80441" y="152419"/>
                    <a:pt x="82631" y="144037"/>
                    <a:pt x="84632" y="135560"/>
                  </a:cubicBezTo>
                  <a:lnTo>
                    <a:pt x="67106" y="214236"/>
                  </a:lnTo>
                  <a:cubicBezTo>
                    <a:pt x="66725" y="216046"/>
                    <a:pt x="67772" y="217951"/>
                    <a:pt x="69582" y="218427"/>
                  </a:cubicBezTo>
                  <a:cubicBezTo>
                    <a:pt x="69677" y="218427"/>
                    <a:pt x="69773" y="218523"/>
                    <a:pt x="69868" y="218523"/>
                  </a:cubicBezTo>
                  <a:cubicBezTo>
                    <a:pt x="71773" y="218904"/>
                    <a:pt x="73678" y="217761"/>
                    <a:pt x="74154" y="215856"/>
                  </a:cubicBezTo>
                  <a:lnTo>
                    <a:pt x="85584" y="164516"/>
                  </a:lnTo>
                  <a:lnTo>
                    <a:pt x="82822" y="198806"/>
                  </a:lnTo>
                  <a:cubicBezTo>
                    <a:pt x="82727" y="200520"/>
                    <a:pt x="83774" y="202044"/>
                    <a:pt x="85394" y="202521"/>
                  </a:cubicBezTo>
                  <a:cubicBezTo>
                    <a:pt x="85584" y="202616"/>
                    <a:pt x="85870" y="202616"/>
                    <a:pt x="86156" y="202616"/>
                  </a:cubicBezTo>
                  <a:cubicBezTo>
                    <a:pt x="88156" y="202806"/>
                    <a:pt x="89870" y="201282"/>
                    <a:pt x="89966" y="199377"/>
                  </a:cubicBezTo>
                  <a:lnTo>
                    <a:pt x="94633" y="141465"/>
                  </a:lnTo>
                  <a:lnTo>
                    <a:pt x="96728" y="201187"/>
                  </a:lnTo>
                  <a:cubicBezTo>
                    <a:pt x="96824" y="202806"/>
                    <a:pt x="97871" y="204045"/>
                    <a:pt x="99300" y="204521"/>
                  </a:cubicBezTo>
                  <a:cubicBezTo>
                    <a:pt x="99681" y="204616"/>
                    <a:pt x="100062" y="204711"/>
                    <a:pt x="100443" y="204711"/>
                  </a:cubicBezTo>
                  <a:cubicBezTo>
                    <a:pt x="102443" y="204616"/>
                    <a:pt x="103967" y="202997"/>
                    <a:pt x="103872" y="200997"/>
                  </a:cubicBezTo>
                  <a:lnTo>
                    <a:pt x="101586" y="135274"/>
                  </a:lnTo>
                  <a:cubicBezTo>
                    <a:pt x="101967" y="136893"/>
                    <a:pt x="102253" y="138513"/>
                    <a:pt x="102634" y="140132"/>
                  </a:cubicBezTo>
                  <a:cubicBezTo>
                    <a:pt x="106444" y="157848"/>
                    <a:pt x="110254" y="176136"/>
                    <a:pt x="113016" y="194615"/>
                  </a:cubicBezTo>
                  <a:cubicBezTo>
                    <a:pt x="113302" y="196520"/>
                    <a:pt x="115112" y="197949"/>
                    <a:pt x="117112" y="197663"/>
                  </a:cubicBezTo>
                  <a:cubicBezTo>
                    <a:pt x="119017" y="197377"/>
                    <a:pt x="120446" y="195567"/>
                    <a:pt x="120160" y="193567"/>
                  </a:cubicBezTo>
                  <a:cubicBezTo>
                    <a:pt x="117398" y="174898"/>
                    <a:pt x="113492" y="156515"/>
                    <a:pt x="109682" y="138703"/>
                  </a:cubicBezTo>
                  <a:cubicBezTo>
                    <a:pt x="107111" y="126511"/>
                    <a:pt x="104539" y="113938"/>
                    <a:pt x="102253" y="101365"/>
                  </a:cubicBezTo>
                  <a:cubicBezTo>
                    <a:pt x="110254" y="97555"/>
                    <a:pt x="116731" y="90602"/>
                    <a:pt x="119493" y="81458"/>
                  </a:cubicBezTo>
                  <a:cubicBezTo>
                    <a:pt x="124065" y="66027"/>
                    <a:pt x="116540" y="50025"/>
                    <a:pt x="102539" y="43263"/>
                  </a:cubicBezTo>
                  <a:lnTo>
                    <a:pt x="113111" y="4496"/>
                  </a:lnTo>
                  <a:cubicBezTo>
                    <a:pt x="113588" y="2591"/>
                    <a:pt x="112540" y="686"/>
                    <a:pt x="110635" y="114"/>
                  </a:cubicBezTo>
                  <a:cubicBezTo>
                    <a:pt x="108730" y="-362"/>
                    <a:pt x="106730" y="686"/>
                    <a:pt x="106253" y="2591"/>
                  </a:cubicBezTo>
                  <a:lnTo>
                    <a:pt x="95776" y="40881"/>
                  </a:lnTo>
                  <a:cubicBezTo>
                    <a:pt x="79298" y="37071"/>
                    <a:pt x="62534" y="46596"/>
                    <a:pt x="57676" y="62979"/>
                  </a:cubicBezTo>
                  <a:cubicBezTo>
                    <a:pt x="55009" y="71838"/>
                    <a:pt x="56438" y="80982"/>
                    <a:pt x="60819" y="88411"/>
                  </a:cubicBezTo>
                  <a:lnTo>
                    <a:pt x="10813" y="153467"/>
                  </a:lnTo>
                  <a:cubicBezTo>
                    <a:pt x="9479" y="154800"/>
                    <a:pt x="9765" y="157086"/>
                    <a:pt x="11289" y="158324"/>
                  </a:cubicBezTo>
                  <a:close/>
                  <a:moveTo>
                    <a:pt x="90156" y="108414"/>
                  </a:moveTo>
                  <a:lnTo>
                    <a:pt x="89775" y="112795"/>
                  </a:lnTo>
                  <a:lnTo>
                    <a:pt x="87394" y="123463"/>
                  </a:lnTo>
                  <a:cubicBezTo>
                    <a:pt x="88442" y="118415"/>
                    <a:pt x="89394" y="113462"/>
                    <a:pt x="90156" y="10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1" name="Google Shape;2661;p23"/>
            <p:cNvSpPr/>
            <p:nvPr/>
          </p:nvSpPr>
          <p:spPr>
            <a:xfrm>
              <a:off x="2533467" y="4482030"/>
              <a:ext cx="124898" cy="247861"/>
            </a:xfrm>
            <a:custGeom>
              <a:avLst/>
              <a:gdLst/>
              <a:ahLst/>
              <a:cxnLst/>
              <a:rect l="l" t="t" r="r" b="b"/>
              <a:pathLst>
                <a:path w="120094" h="238328" extrusionOk="0">
                  <a:moveTo>
                    <a:pt x="7668" y="187369"/>
                  </a:moveTo>
                  <a:cubicBezTo>
                    <a:pt x="8144" y="187465"/>
                    <a:pt x="8525" y="187369"/>
                    <a:pt x="9001" y="187274"/>
                  </a:cubicBezTo>
                  <a:cubicBezTo>
                    <a:pt x="10430" y="186988"/>
                    <a:pt x="11573" y="185845"/>
                    <a:pt x="11763" y="184321"/>
                  </a:cubicBezTo>
                  <a:lnTo>
                    <a:pt x="17383" y="145364"/>
                  </a:lnTo>
                  <a:lnTo>
                    <a:pt x="12430" y="191942"/>
                  </a:lnTo>
                  <a:cubicBezTo>
                    <a:pt x="12240" y="193942"/>
                    <a:pt x="13668" y="195656"/>
                    <a:pt x="15573" y="195847"/>
                  </a:cubicBezTo>
                  <a:cubicBezTo>
                    <a:pt x="15954" y="195847"/>
                    <a:pt x="16335" y="195847"/>
                    <a:pt x="16716" y="195752"/>
                  </a:cubicBezTo>
                  <a:cubicBezTo>
                    <a:pt x="18145" y="195466"/>
                    <a:pt x="19288" y="194227"/>
                    <a:pt x="19478" y="192608"/>
                  </a:cubicBezTo>
                  <a:lnTo>
                    <a:pt x="23955" y="150698"/>
                  </a:lnTo>
                  <a:lnTo>
                    <a:pt x="22145" y="234709"/>
                  </a:lnTo>
                  <a:cubicBezTo>
                    <a:pt x="22145" y="236709"/>
                    <a:pt x="23669" y="238328"/>
                    <a:pt x="25670" y="238328"/>
                  </a:cubicBezTo>
                  <a:cubicBezTo>
                    <a:pt x="25956" y="238328"/>
                    <a:pt x="26241" y="238328"/>
                    <a:pt x="26527" y="238233"/>
                  </a:cubicBezTo>
                  <a:cubicBezTo>
                    <a:pt x="28051" y="237852"/>
                    <a:pt x="29289" y="236518"/>
                    <a:pt x="29289" y="234804"/>
                  </a:cubicBezTo>
                  <a:lnTo>
                    <a:pt x="30908" y="157937"/>
                  </a:lnTo>
                  <a:lnTo>
                    <a:pt x="31766" y="216802"/>
                  </a:lnTo>
                  <a:cubicBezTo>
                    <a:pt x="31766" y="218802"/>
                    <a:pt x="33385" y="220326"/>
                    <a:pt x="35385" y="220326"/>
                  </a:cubicBezTo>
                  <a:cubicBezTo>
                    <a:pt x="35671" y="220326"/>
                    <a:pt x="35861" y="220326"/>
                    <a:pt x="36147" y="220231"/>
                  </a:cubicBezTo>
                  <a:cubicBezTo>
                    <a:pt x="37766" y="219850"/>
                    <a:pt x="38910" y="218421"/>
                    <a:pt x="38910" y="216706"/>
                  </a:cubicBezTo>
                  <a:lnTo>
                    <a:pt x="38243" y="175177"/>
                  </a:lnTo>
                  <a:cubicBezTo>
                    <a:pt x="38243" y="175463"/>
                    <a:pt x="38338" y="175844"/>
                    <a:pt x="38338" y="176225"/>
                  </a:cubicBezTo>
                  <a:cubicBezTo>
                    <a:pt x="38528" y="178226"/>
                    <a:pt x="40243" y="179654"/>
                    <a:pt x="42243" y="179464"/>
                  </a:cubicBezTo>
                  <a:cubicBezTo>
                    <a:pt x="44148" y="179368"/>
                    <a:pt x="45672" y="177559"/>
                    <a:pt x="45482" y="175559"/>
                  </a:cubicBezTo>
                  <a:cubicBezTo>
                    <a:pt x="45006" y="170510"/>
                    <a:pt x="44053" y="164224"/>
                    <a:pt x="42910" y="157556"/>
                  </a:cubicBezTo>
                  <a:cubicBezTo>
                    <a:pt x="41291" y="147364"/>
                    <a:pt x="39386" y="135458"/>
                    <a:pt x="38910" y="124409"/>
                  </a:cubicBezTo>
                  <a:lnTo>
                    <a:pt x="48911" y="186417"/>
                  </a:lnTo>
                  <a:cubicBezTo>
                    <a:pt x="49197" y="188322"/>
                    <a:pt x="51102" y="189655"/>
                    <a:pt x="53007" y="189370"/>
                  </a:cubicBezTo>
                  <a:cubicBezTo>
                    <a:pt x="53102" y="189370"/>
                    <a:pt x="53197" y="189370"/>
                    <a:pt x="53197" y="189370"/>
                  </a:cubicBezTo>
                  <a:cubicBezTo>
                    <a:pt x="55007" y="188989"/>
                    <a:pt x="56245" y="187179"/>
                    <a:pt x="55959" y="185274"/>
                  </a:cubicBezTo>
                  <a:lnTo>
                    <a:pt x="50816" y="153460"/>
                  </a:lnTo>
                  <a:lnTo>
                    <a:pt x="64722" y="208229"/>
                  </a:lnTo>
                  <a:cubicBezTo>
                    <a:pt x="65198" y="210134"/>
                    <a:pt x="67103" y="211277"/>
                    <a:pt x="69008" y="210801"/>
                  </a:cubicBezTo>
                  <a:cubicBezTo>
                    <a:pt x="69008" y="210801"/>
                    <a:pt x="69104" y="210801"/>
                    <a:pt x="69104" y="210801"/>
                  </a:cubicBezTo>
                  <a:cubicBezTo>
                    <a:pt x="71009" y="210325"/>
                    <a:pt x="72152" y="208325"/>
                    <a:pt x="71676" y="206419"/>
                  </a:cubicBezTo>
                  <a:lnTo>
                    <a:pt x="50625" y="123552"/>
                  </a:lnTo>
                  <a:cubicBezTo>
                    <a:pt x="54149" y="134887"/>
                    <a:pt x="57293" y="146698"/>
                    <a:pt x="60341" y="158223"/>
                  </a:cubicBezTo>
                  <a:cubicBezTo>
                    <a:pt x="62912" y="168034"/>
                    <a:pt x="65389" y="177654"/>
                    <a:pt x="68151" y="186988"/>
                  </a:cubicBezTo>
                  <a:cubicBezTo>
                    <a:pt x="68723" y="188798"/>
                    <a:pt x="70532" y="189846"/>
                    <a:pt x="72342" y="189465"/>
                  </a:cubicBezTo>
                  <a:cubicBezTo>
                    <a:pt x="72437" y="189465"/>
                    <a:pt x="72533" y="189465"/>
                    <a:pt x="72533" y="189370"/>
                  </a:cubicBezTo>
                  <a:cubicBezTo>
                    <a:pt x="74438" y="188798"/>
                    <a:pt x="75486" y="186798"/>
                    <a:pt x="74914" y="184893"/>
                  </a:cubicBezTo>
                  <a:cubicBezTo>
                    <a:pt x="72152" y="175749"/>
                    <a:pt x="69675" y="166129"/>
                    <a:pt x="67103" y="156413"/>
                  </a:cubicBezTo>
                  <a:cubicBezTo>
                    <a:pt x="64913" y="148031"/>
                    <a:pt x="62627" y="139649"/>
                    <a:pt x="60245" y="131267"/>
                  </a:cubicBezTo>
                  <a:lnTo>
                    <a:pt x="83582" y="208325"/>
                  </a:lnTo>
                  <a:cubicBezTo>
                    <a:pt x="84153" y="210134"/>
                    <a:pt x="85963" y="211182"/>
                    <a:pt x="87773" y="210801"/>
                  </a:cubicBezTo>
                  <a:cubicBezTo>
                    <a:pt x="87868" y="210801"/>
                    <a:pt x="87963" y="210801"/>
                    <a:pt x="88058" y="210706"/>
                  </a:cubicBezTo>
                  <a:cubicBezTo>
                    <a:pt x="89964" y="210134"/>
                    <a:pt x="91011" y="208134"/>
                    <a:pt x="90440" y="206229"/>
                  </a:cubicBezTo>
                  <a:lnTo>
                    <a:pt x="75200" y="155842"/>
                  </a:lnTo>
                  <a:lnTo>
                    <a:pt x="89582" y="187084"/>
                  </a:lnTo>
                  <a:cubicBezTo>
                    <a:pt x="90344" y="188608"/>
                    <a:pt x="91964" y="189465"/>
                    <a:pt x="93583" y="189084"/>
                  </a:cubicBezTo>
                  <a:cubicBezTo>
                    <a:pt x="93869" y="188989"/>
                    <a:pt x="94059" y="188989"/>
                    <a:pt x="94250" y="188798"/>
                  </a:cubicBezTo>
                  <a:cubicBezTo>
                    <a:pt x="96060" y="187941"/>
                    <a:pt x="96822" y="185845"/>
                    <a:pt x="95964" y="184036"/>
                  </a:cubicBezTo>
                  <a:lnTo>
                    <a:pt x="71676" y="131267"/>
                  </a:lnTo>
                  <a:lnTo>
                    <a:pt x="102727" y="182321"/>
                  </a:lnTo>
                  <a:cubicBezTo>
                    <a:pt x="103584" y="183655"/>
                    <a:pt x="105108" y="184321"/>
                    <a:pt x="106537" y="183941"/>
                  </a:cubicBezTo>
                  <a:cubicBezTo>
                    <a:pt x="106918" y="183845"/>
                    <a:pt x="107299" y="183750"/>
                    <a:pt x="107585" y="183464"/>
                  </a:cubicBezTo>
                  <a:cubicBezTo>
                    <a:pt x="109299" y="182417"/>
                    <a:pt x="109776" y="180226"/>
                    <a:pt x="108823" y="178511"/>
                  </a:cubicBezTo>
                  <a:lnTo>
                    <a:pt x="74628" y="122314"/>
                  </a:lnTo>
                  <a:cubicBezTo>
                    <a:pt x="75676" y="123552"/>
                    <a:pt x="76819" y="124790"/>
                    <a:pt x="77867" y="126028"/>
                  </a:cubicBezTo>
                  <a:cubicBezTo>
                    <a:pt x="89868" y="139649"/>
                    <a:pt x="102251" y="153651"/>
                    <a:pt x="113681" y="168415"/>
                  </a:cubicBezTo>
                  <a:cubicBezTo>
                    <a:pt x="114919" y="169939"/>
                    <a:pt x="117110" y="170225"/>
                    <a:pt x="118729" y="169081"/>
                  </a:cubicBezTo>
                  <a:cubicBezTo>
                    <a:pt x="120253" y="167843"/>
                    <a:pt x="120539" y="165652"/>
                    <a:pt x="119396" y="164033"/>
                  </a:cubicBezTo>
                  <a:cubicBezTo>
                    <a:pt x="107870" y="149174"/>
                    <a:pt x="95393" y="134982"/>
                    <a:pt x="83296" y="121361"/>
                  </a:cubicBezTo>
                  <a:cubicBezTo>
                    <a:pt x="75009" y="112027"/>
                    <a:pt x="66723" y="102311"/>
                    <a:pt x="58531" y="92405"/>
                  </a:cubicBezTo>
                  <a:cubicBezTo>
                    <a:pt x="63674" y="85166"/>
                    <a:pt x="65961" y="75927"/>
                    <a:pt x="63770" y="66593"/>
                  </a:cubicBezTo>
                  <a:cubicBezTo>
                    <a:pt x="60245" y="50876"/>
                    <a:pt x="45768" y="40589"/>
                    <a:pt x="30242" y="41637"/>
                  </a:cubicBezTo>
                  <a:lnTo>
                    <a:pt x="20431" y="2680"/>
                  </a:lnTo>
                  <a:cubicBezTo>
                    <a:pt x="19955" y="775"/>
                    <a:pt x="18050" y="-368"/>
                    <a:pt x="16145" y="108"/>
                  </a:cubicBezTo>
                  <a:cubicBezTo>
                    <a:pt x="14240" y="584"/>
                    <a:pt x="13097" y="2489"/>
                    <a:pt x="13573" y="4489"/>
                  </a:cubicBezTo>
                  <a:lnTo>
                    <a:pt x="23193" y="43066"/>
                  </a:lnTo>
                  <a:cubicBezTo>
                    <a:pt x="7001" y="47828"/>
                    <a:pt x="-3001" y="64306"/>
                    <a:pt x="810" y="81070"/>
                  </a:cubicBezTo>
                  <a:cubicBezTo>
                    <a:pt x="2905" y="90119"/>
                    <a:pt x="8525" y="97358"/>
                    <a:pt x="15954" y="101740"/>
                  </a:cubicBezTo>
                  <a:lnTo>
                    <a:pt x="4334" y="182988"/>
                  </a:lnTo>
                  <a:cubicBezTo>
                    <a:pt x="4334" y="185274"/>
                    <a:pt x="5667" y="187084"/>
                    <a:pt x="7668" y="187369"/>
                  </a:cubicBezTo>
                  <a:close/>
                  <a:moveTo>
                    <a:pt x="51864" y="105264"/>
                  </a:moveTo>
                  <a:lnTo>
                    <a:pt x="53673" y="109264"/>
                  </a:lnTo>
                  <a:lnTo>
                    <a:pt x="56816" y="119742"/>
                  </a:lnTo>
                  <a:cubicBezTo>
                    <a:pt x="55293" y="114789"/>
                    <a:pt x="53673" y="110026"/>
                    <a:pt x="51864" y="1052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662" name="Google Shape;2662;p23"/>
            <p:cNvGrpSpPr/>
            <p:nvPr/>
          </p:nvGrpSpPr>
          <p:grpSpPr>
            <a:xfrm>
              <a:off x="2171863" y="286863"/>
              <a:ext cx="2037863" cy="2985592"/>
              <a:chOff x="2257159" y="-1"/>
              <a:chExt cx="1964016" cy="2877679"/>
            </a:xfrm>
          </p:grpSpPr>
          <p:sp>
            <p:nvSpPr>
              <p:cNvPr id="2663" name="Google Shape;2663;p23"/>
              <p:cNvSpPr/>
              <p:nvPr/>
            </p:nvSpPr>
            <p:spPr>
              <a:xfrm>
                <a:off x="2447622" y="2008064"/>
                <a:ext cx="110712" cy="620653"/>
              </a:xfrm>
              <a:custGeom>
                <a:avLst/>
                <a:gdLst/>
                <a:ahLst/>
                <a:cxnLst/>
                <a:rect l="l" t="t" r="r" b="b"/>
                <a:pathLst>
                  <a:path w="110712" h="620653" extrusionOk="0">
                    <a:moveTo>
                      <a:pt x="91634" y="620653"/>
                    </a:moveTo>
                    <a:cubicBezTo>
                      <a:pt x="81538" y="620653"/>
                      <a:pt x="73156" y="612747"/>
                      <a:pt x="72584" y="602555"/>
                    </a:cubicBezTo>
                    <a:cubicBezTo>
                      <a:pt x="62869" y="407579"/>
                      <a:pt x="38580" y="212507"/>
                      <a:pt x="385" y="22864"/>
                    </a:cubicBezTo>
                    <a:cubicBezTo>
                      <a:pt x="-1711" y="12577"/>
                      <a:pt x="4957" y="2480"/>
                      <a:pt x="15339" y="385"/>
                    </a:cubicBezTo>
                    <a:cubicBezTo>
                      <a:pt x="25626" y="-1711"/>
                      <a:pt x="35723" y="4957"/>
                      <a:pt x="37818" y="15339"/>
                    </a:cubicBezTo>
                    <a:cubicBezTo>
                      <a:pt x="76299" y="206792"/>
                      <a:pt x="100874" y="403673"/>
                      <a:pt x="110684" y="600651"/>
                    </a:cubicBezTo>
                    <a:cubicBezTo>
                      <a:pt x="111256" y="611128"/>
                      <a:pt x="103160" y="620082"/>
                      <a:pt x="92587" y="620653"/>
                    </a:cubicBezTo>
                    <a:cubicBezTo>
                      <a:pt x="92206" y="620653"/>
                      <a:pt x="91920" y="620653"/>
                      <a:pt x="91634" y="620653"/>
                    </a:cubicBezTo>
                    <a:close/>
                  </a:path>
                </a:pathLst>
              </a:custGeom>
              <a:solidFill>
                <a:srgbClr val="5A441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4" name="Google Shape;2664;p23"/>
              <p:cNvSpPr/>
              <p:nvPr/>
            </p:nvSpPr>
            <p:spPr>
              <a:xfrm>
                <a:off x="3761752" y="1618838"/>
                <a:ext cx="258170" cy="747655"/>
              </a:xfrm>
              <a:custGeom>
                <a:avLst/>
                <a:gdLst/>
                <a:ahLst/>
                <a:cxnLst/>
                <a:rect l="l" t="t" r="r" b="b"/>
                <a:pathLst>
                  <a:path w="258170" h="747655" extrusionOk="0">
                    <a:moveTo>
                      <a:pt x="239116" y="747656"/>
                    </a:moveTo>
                    <a:cubicBezTo>
                      <a:pt x="232067" y="747656"/>
                      <a:pt x="225209" y="743655"/>
                      <a:pt x="221971" y="736893"/>
                    </a:cubicBezTo>
                    <a:cubicBezTo>
                      <a:pt x="113100" y="512007"/>
                      <a:pt x="38519" y="271501"/>
                      <a:pt x="229" y="21946"/>
                    </a:cubicBezTo>
                    <a:cubicBezTo>
                      <a:pt x="-1390" y="11564"/>
                      <a:pt x="5754" y="1848"/>
                      <a:pt x="16136" y="229"/>
                    </a:cubicBezTo>
                    <a:cubicBezTo>
                      <a:pt x="26423" y="-1390"/>
                      <a:pt x="36233" y="5753"/>
                      <a:pt x="37853" y="16136"/>
                    </a:cubicBezTo>
                    <a:cubicBezTo>
                      <a:pt x="75572" y="261881"/>
                      <a:pt x="149105" y="498768"/>
                      <a:pt x="256261" y="720319"/>
                    </a:cubicBezTo>
                    <a:cubicBezTo>
                      <a:pt x="260833" y="729749"/>
                      <a:pt x="256928" y="741179"/>
                      <a:pt x="247403" y="745751"/>
                    </a:cubicBezTo>
                    <a:cubicBezTo>
                      <a:pt x="244736" y="747084"/>
                      <a:pt x="241878" y="747656"/>
                      <a:pt x="239116" y="747656"/>
                    </a:cubicBezTo>
                    <a:close/>
                  </a:path>
                </a:pathLst>
              </a:custGeom>
              <a:solidFill>
                <a:srgbClr val="5A441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5" name="Google Shape;2665;p23"/>
              <p:cNvSpPr/>
              <p:nvPr/>
            </p:nvSpPr>
            <p:spPr>
              <a:xfrm>
                <a:off x="2275331" y="536641"/>
                <a:ext cx="1637220" cy="1515022"/>
              </a:xfrm>
              <a:custGeom>
                <a:avLst/>
                <a:gdLst/>
                <a:ahLst/>
                <a:cxnLst/>
                <a:rect l="l" t="t" r="r" b="b"/>
                <a:pathLst>
                  <a:path w="1637220" h="1515022" extrusionOk="0">
                    <a:moveTo>
                      <a:pt x="25896" y="1352937"/>
                    </a:moveTo>
                    <a:cubicBezTo>
                      <a:pt x="43993" y="1416374"/>
                      <a:pt x="113526" y="1520863"/>
                      <a:pt x="176677" y="1514767"/>
                    </a:cubicBezTo>
                    <a:cubicBezTo>
                      <a:pt x="302216" y="1502575"/>
                      <a:pt x="294977" y="1435614"/>
                      <a:pt x="302407" y="1381036"/>
                    </a:cubicBezTo>
                    <a:cubicBezTo>
                      <a:pt x="309836" y="1326458"/>
                      <a:pt x="298406" y="1271117"/>
                      <a:pt x="297644" y="1216063"/>
                    </a:cubicBezTo>
                    <a:cubicBezTo>
                      <a:pt x="294501" y="984510"/>
                      <a:pt x="516624" y="754481"/>
                      <a:pt x="733222" y="717905"/>
                    </a:cubicBezTo>
                    <a:cubicBezTo>
                      <a:pt x="949821" y="681329"/>
                      <a:pt x="1148512" y="712952"/>
                      <a:pt x="1295674" y="882593"/>
                    </a:cubicBezTo>
                    <a:cubicBezTo>
                      <a:pt x="1376255" y="975461"/>
                      <a:pt x="1427309" y="1191107"/>
                      <a:pt x="1531703" y="1178344"/>
                    </a:cubicBezTo>
                    <a:cubicBezTo>
                      <a:pt x="1747540" y="1151865"/>
                      <a:pt x="1576376" y="840302"/>
                      <a:pt x="1508557" y="739146"/>
                    </a:cubicBezTo>
                    <a:cubicBezTo>
                      <a:pt x="1379113" y="546074"/>
                      <a:pt x="852285" y="150120"/>
                      <a:pt x="640354" y="16008"/>
                    </a:cubicBezTo>
                    <a:cubicBezTo>
                      <a:pt x="594729" y="-12853"/>
                      <a:pt x="534721" y="-1708"/>
                      <a:pt x="502527" y="41535"/>
                    </a:cubicBezTo>
                    <a:cubicBezTo>
                      <a:pt x="339364" y="260324"/>
                      <a:pt x="-112217" y="868305"/>
                      <a:pt x="25896" y="13529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6" name="Google Shape;2666;p23"/>
              <p:cNvSpPr/>
              <p:nvPr/>
            </p:nvSpPr>
            <p:spPr>
              <a:xfrm>
                <a:off x="2325515" y="1075617"/>
                <a:ext cx="1588941" cy="946167"/>
              </a:xfrm>
              <a:custGeom>
                <a:avLst/>
                <a:gdLst/>
                <a:ahLst/>
                <a:cxnLst/>
                <a:rect l="l" t="t" r="r" b="b"/>
                <a:pathLst>
                  <a:path w="1588941" h="946167" extrusionOk="0">
                    <a:moveTo>
                      <a:pt x="1582198" y="465155"/>
                    </a:moveTo>
                    <a:cubicBezTo>
                      <a:pt x="1556956" y="490301"/>
                      <a:pt x="1526857" y="499064"/>
                      <a:pt x="1489234" y="465917"/>
                    </a:cubicBezTo>
                    <a:cubicBezTo>
                      <a:pt x="1439799" y="422292"/>
                      <a:pt x="1404080" y="358094"/>
                      <a:pt x="1369028" y="303134"/>
                    </a:cubicBezTo>
                    <a:cubicBezTo>
                      <a:pt x="1305497" y="203598"/>
                      <a:pt x="1241965" y="103109"/>
                      <a:pt x="1127093" y="54627"/>
                    </a:cubicBezTo>
                    <a:cubicBezTo>
                      <a:pt x="991362" y="-2713"/>
                      <a:pt x="839629" y="-12334"/>
                      <a:pt x="695611" y="13765"/>
                    </a:cubicBezTo>
                    <a:cubicBezTo>
                      <a:pt x="611124" y="29100"/>
                      <a:pt x="529780" y="57104"/>
                      <a:pt x="451390" y="91679"/>
                    </a:cubicBezTo>
                    <a:cubicBezTo>
                      <a:pt x="357188" y="133208"/>
                      <a:pt x="297180" y="195311"/>
                      <a:pt x="226314" y="268368"/>
                    </a:cubicBezTo>
                    <a:cubicBezTo>
                      <a:pt x="144113" y="353141"/>
                      <a:pt x="107442" y="464583"/>
                      <a:pt x="105632" y="581741"/>
                    </a:cubicBezTo>
                    <a:cubicBezTo>
                      <a:pt x="104489" y="656226"/>
                      <a:pt x="119063" y="746333"/>
                      <a:pt x="77057" y="813198"/>
                    </a:cubicBezTo>
                    <a:cubicBezTo>
                      <a:pt x="58674" y="842440"/>
                      <a:pt x="31051" y="858251"/>
                      <a:pt x="0" y="866729"/>
                    </a:cubicBezTo>
                    <a:cubicBezTo>
                      <a:pt x="15526" y="895685"/>
                      <a:pt x="36767" y="925117"/>
                      <a:pt x="60103" y="946167"/>
                    </a:cubicBezTo>
                    <a:cubicBezTo>
                      <a:pt x="68199" y="942738"/>
                      <a:pt x="76200" y="938833"/>
                      <a:pt x="84011" y="934356"/>
                    </a:cubicBezTo>
                    <a:cubicBezTo>
                      <a:pt x="151733" y="895589"/>
                      <a:pt x="186118" y="823676"/>
                      <a:pt x="196596" y="748523"/>
                    </a:cubicBezTo>
                    <a:cubicBezTo>
                      <a:pt x="208312" y="664608"/>
                      <a:pt x="193358" y="579740"/>
                      <a:pt x="210121" y="496016"/>
                    </a:cubicBezTo>
                    <a:cubicBezTo>
                      <a:pt x="240125" y="345711"/>
                      <a:pt x="385667" y="220172"/>
                      <a:pt x="520351" y="165117"/>
                    </a:cubicBezTo>
                    <a:cubicBezTo>
                      <a:pt x="584930" y="138638"/>
                      <a:pt x="652272" y="118064"/>
                      <a:pt x="721043" y="105586"/>
                    </a:cubicBezTo>
                    <a:cubicBezTo>
                      <a:pt x="844963" y="83202"/>
                      <a:pt x="963644" y="94823"/>
                      <a:pt x="1079373" y="142448"/>
                    </a:cubicBezTo>
                    <a:cubicBezTo>
                      <a:pt x="1166813" y="178452"/>
                      <a:pt x="1210151" y="226744"/>
                      <a:pt x="1259110" y="306373"/>
                    </a:cubicBezTo>
                    <a:cubicBezTo>
                      <a:pt x="1300258" y="373334"/>
                      <a:pt x="1342549" y="441723"/>
                      <a:pt x="1393031" y="502207"/>
                    </a:cubicBezTo>
                    <a:cubicBezTo>
                      <a:pt x="1432560" y="549546"/>
                      <a:pt x="1486662" y="590408"/>
                      <a:pt x="1551527" y="585074"/>
                    </a:cubicBezTo>
                    <a:cubicBezTo>
                      <a:pt x="1560766" y="584312"/>
                      <a:pt x="1569625" y="582598"/>
                      <a:pt x="1578007" y="580026"/>
                    </a:cubicBezTo>
                    <a:cubicBezTo>
                      <a:pt x="1592104" y="548879"/>
                      <a:pt x="1591532" y="508398"/>
                      <a:pt x="1582198" y="4651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7" name="Google Shape;2667;p23"/>
              <p:cNvSpPr/>
              <p:nvPr/>
            </p:nvSpPr>
            <p:spPr>
              <a:xfrm>
                <a:off x="2595359" y="614084"/>
                <a:ext cx="526827" cy="226314"/>
              </a:xfrm>
              <a:custGeom>
                <a:avLst/>
                <a:gdLst/>
                <a:ahLst/>
                <a:cxnLst/>
                <a:rect l="l" t="t" r="r" b="b"/>
                <a:pathLst>
                  <a:path w="526827" h="226314" extrusionOk="0">
                    <a:moveTo>
                      <a:pt x="526828" y="79438"/>
                    </a:moveTo>
                    <a:cubicBezTo>
                      <a:pt x="345281" y="102775"/>
                      <a:pt x="167735" y="152209"/>
                      <a:pt x="0" y="226314"/>
                    </a:cubicBezTo>
                    <a:cubicBezTo>
                      <a:pt x="33338" y="174688"/>
                      <a:pt x="65913" y="127349"/>
                      <a:pt x="95821" y="85249"/>
                    </a:cubicBezTo>
                    <a:cubicBezTo>
                      <a:pt x="199549" y="48101"/>
                      <a:pt x="306324" y="19621"/>
                      <a:pt x="414718" y="0"/>
                    </a:cubicBezTo>
                    <a:cubicBezTo>
                      <a:pt x="449104" y="23717"/>
                      <a:pt x="486918" y="50387"/>
                      <a:pt x="526828" y="794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8" name="Google Shape;2668;p23"/>
              <p:cNvSpPr/>
              <p:nvPr/>
            </p:nvSpPr>
            <p:spPr>
              <a:xfrm>
                <a:off x="2439815" y="766295"/>
                <a:ext cx="904970" cy="344995"/>
              </a:xfrm>
              <a:custGeom>
                <a:avLst/>
                <a:gdLst/>
                <a:ahLst/>
                <a:cxnLst/>
                <a:rect l="l" t="t" r="r" b="b"/>
                <a:pathLst>
                  <a:path w="904970" h="344995" extrusionOk="0">
                    <a:moveTo>
                      <a:pt x="904970" y="95822"/>
                    </a:moveTo>
                    <a:cubicBezTo>
                      <a:pt x="592741" y="77057"/>
                      <a:pt x="275368" y="191548"/>
                      <a:pt x="0" y="344996"/>
                    </a:cubicBezTo>
                    <a:cubicBezTo>
                      <a:pt x="25717" y="293180"/>
                      <a:pt x="53150" y="243078"/>
                      <a:pt x="81058" y="195358"/>
                    </a:cubicBezTo>
                    <a:cubicBezTo>
                      <a:pt x="300895" y="88106"/>
                      <a:pt x="540544" y="10954"/>
                      <a:pt x="780764" y="0"/>
                    </a:cubicBezTo>
                    <a:cubicBezTo>
                      <a:pt x="821627" y="30766"/>
                      <a:pt x="863346" y="62960"/>
                      <a:pt x="904970" y="958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669" name="Google Shape;2669;p23"/>
              <p:cNvGrpSpPr/>
              <p:nvPr/>
            </p:nvGrpSpPr>
            <p:grpSpPr>
              <a:xfrm>
                <a:off x="3199522" y="551026"/>
                <a:ext cx="413142" cy="597124"/>
                <a:chOff x="7000962" y="717705"/>
                <a:chExt cx="413142" cy="597124"/>
              </a:xfrm>
            </p:grpSpPr>
            <p:sp>
              <p:nvSpPr>
                <p:cNvPr id="2670" name="Google Shape;2670;p23"/>
                <p:cNvSpPr/>
                <p:nvPr/>
              </p:nvSpPr>
              <p:spPr>
                <a:xfrm>
                  <a:off x="7004440" y="721319"/>
                  <a:ext cx="406127" cy="589973"/>
                </a:xfrm>
                <a:custGeom>
                  <a:avLst/>
                  <a:gdLst/>
                  <a:ahLst/>
                  <a:cxnLst/>
                  <a:rect l="l" t="t" r="r" b="b"/>
                  <a:pathLst>
                    <a:path w="406127" h="589973" extrusionOk="0">
                      <a:moveTo>
                        <a:pt x="112163" y="544458"/>
                      </a:moveTo>
                      <a:cubicBezTo>
                        <a:pt x="90541" y="546648"/>
                        <a:pt x="95970" y="516835"/>
                        <a:pt x="95685" y="495499"/>
                      </a:cubicBezTo>
                      <a:cubicBezTo>
                        <a:pt x="95208" y="454161"/>
                        <a:pt x="102638" y="413298"/>
                        <a:pt x="104638" y="372055"/>
                      </a:cubicBezTo>
                      <a:cubicBezTo>
                        <a:pt x="108162" y="295569"/>
                        <a:pt x="84921" y="218131"/>
                        <a:pt x="39297" y="153933"/>
                      </a:cubicBezTo>
                      <a:cubicBezTo>
                        <a:pt x="19770" y="126596"/>
                        <a:pt x="-4804" y="97354"/>
                        <a:pt x="815" y="65160"/>
                      </a:cubicBezTo>
                      <a:cubicBezTo>
                        <a:pt x="7293" y="28298"/>
                        <a:pt x="51107" y="6771"/>
                        <a:pt x="91589" y="1723"/>
                      </a:cubicBezTo>
                      <a:cubicBezTo>
                        <a:pt x="201126" y="-11898"/>
                        <a:pt x="308664" y="56968"/>
                        <a:pt x="359146" y="146979"/>
                      </a:cubicBezTo>
                      <a:cubicBezTo>
                        <a:pt x="409533" y="236895"/>
                        <a:pt x="412581" y="343099"/>
                        <a:pt x="399627" y="443493"/>
                      </a:cubicBezTo>
                      <a:cubicBezTo>
                        <a:pt x="395531" y="474639"/>
                        <a:pt x="389721" y="505786"/>
                        <a:pt x="378577" y="535218"/>
                      </a:cubicBezTo>
                      <a:cubicBezTo>
                        <a:pt x="367338" y="565127"/>
                        <a:pt x="357717" y="603227"/>
                        <a:pt x="330285" y="585415"/>
                      </a:cubicBezTo>
                      <a:cubicBezTo>
                        <a:pt x="281327" y="553411"/>
                        <a:pt x="203127" y="535123"/>
                        <a:pt x="112163" y="544458"/>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1" name="Google Shape;2671;p23"/>
                <p:cNvSpPr/>
                <p:nvPr/>
              </p:nvSpPr>
              <p:spPr>
                <a:xfrm>
                  <a:off x="7000962" y="717705"/>
                  <a:ext cx="413142" cy="597124"/>
                </a:xfrm>
                <a:custGeom>
                  <a:avLst/>
                  <a:gdLst/>
                  <a:ahLst/>
                  <a:cxnLst/>
                  <a:rect l="l" t="t" r="r" b="b"/>
                  <a:pathLst>
                    <a:path w="413142" h="597124" extrusionOk="0">
                      <a:moveTo>
                        <a:pt x="346907" y="597125"/>
                      </a:moveTo>
                      <a:cubicBezTo>
                        <a:pt x="342145" y="597125"/>
                        <a:pt x="337192" y="595410"/>
                        <a:pt x="331953" y="591981"/>
                      </a:cubicBezTo>
                      <a:cubicBezTo>
                        <a:pt x="279375" y="557691"/>
                        <a:pt x="200698" y="542927"/>
                        <a:pt x="116117" y="551595"/>
                      </a:cubicBezTo>
                      <a:lnTo>
                        <a:pt x="116117" y="551595"/>
                      </a:lnTo>
                      <a:cubicBezTo>
                        <a:pt x="110497" y="552167"/>
                        <a:pt x="105829" y="550833"/>
                        <a:pt x="102401" y="547690"/>
                      </a:cubicBezTo>
                      <a:cubicBezTo>
                        <a:pt x="94590" y="540451"/>
                        <a:pt x="95066" y="525211"/>
                        <a:pt x="95543" y="510542"/>
                      </a:cubicBezTo>
                      <a:cubicBezTo>
                        <a:pt x="95638" y="506637"/>
                        <a:pt x="95828" y="502827"/>
                        <a:pt x="95733" y="499208"/>
                      </a:cubicBezTo>
                      <a:cubicBezTo>
                        <a:pt x="95447" y="474538"/>
                        <a:pt x="98019" y="449773"/>
                        <a:pt x="100400" y="425770"/>
                      </a:cubicBezTo>
                      <a:cubicBezTo>
                        <a:pt x="102115" y="409292"/>
                        <a:pt x="103829" y="392242"/>
                        <a:pt x="104591" y="375478"/>
                      </a:cubicBezTo>
                      <a:cubicBezTo>
                        <a:pt x="108115" y="299849"/>
                        <a:pt x="85065" y="223173"/>
                        <a:pt x="39917" y="159546"/>
                      </a:cubicBezTo>
                      <a:cubicBezTo>
                        <a:pt x="37916" y="156784"/>
                        <a:pt x="35916" y="154022"/>
                        <a:pt x="33916" y="151164"/>
                      </a:cubicBezTo>
                      <a:cubicBezTo>
                        <a:pt x="15913" y="126494"/>
                        <a:pt x="-4470" y="98491"/>
                        <a:pt x="864" y="68106"/>
                      </a:cubicBezTo>
                      <a:cubicBezTo>
                        <a:pt x="7627" y="29530"/>
                        <a:pt x="52871" y="6956"/>
                        <a:pt x="94685" y="1717"/>
                      </a:cubicBezTo>
                      <a:cubicBezTo>
                        <a:pt x="198508" y="-11142"/>
                        <a:pt x="310046" y="49247"/>
                        <a:pt x="365767" y="148783"/>
                      </a:cubicBezTo>
                      <a:cubicBezTo>
                        <a:pt x="409201" y="226316"/>
                        <a:pt x="422631" y="324043"/>
                        <a:pt x="406629" y="447487"/>
                      </a:cubicBezTo>
                      <a:cubicBezTo>
                        <a:pt x="401581" y="485968"/>
                        <a:pt x="395104" y="514448"/>
                        <a:pt x="385388" y="540070"/>
                      </a:cubicBezTo>
                      <a:cubicBezTo>
                        <a:pt x="384150" y="543308"/>
                        <a:pt x="383007" y="546642"/>
                        <a:pt x="381769" y="549976"/>
                      </a:cubicBezTo>
                      <a:cubicBezTo>
                        <a:pt x="374435" y="570359"/>
                        <a:pt x="366814" y="591410"/>
                        <a:pt x="352718" y="596172"/>
                      </a:cubicBezTo>
                      <a:cubicBezTo>
                        <a:pt x="350908" y="596839"/>
                        <a:pt x="348908" y="597125"/>
                        <a:pt x="346907" y="597125"/>
                      </a:cubicBezTo>
                      <a:close/>
                      <a:moveTo>
                        <a:pt x="162789" y="542070"/>
                      </a:moveTo>
                      <a:cubicBezTo>
                        <a:pt x="230607" y="542070"/>
                        <a:pt x="291948" y="557405"/>
                        <a:pt x="335858" y="586076"/>
                      </a:cubicBezTo>
                      <a:cubicBezTo>
                        <a:pt x="341573" y="589790"/>
                        <a:pt x="346336" y="590838"/>
                        <a:pt x="350622" y="589505"/>
                      </a:cubicBezTo>
                      <a:cubicBezTo>
                        <a:pt x="361385" y="585885"/>
                        <a:pt x="368434" y="566454"/>
                        <a:pt x="375196" y="547690"/>
                      </a:cubicBezTo>
                      <a:cubicBezTo>
                        <a:pt x="376435" y="544356"/>
                        <a:pt x="377673" y="540927"/>
                        <a:pt x="378911" y="537689"/>
                      </a:cubicBezTo>
                      <a:cubicBezTo>
                        <a:pt x="388341" y="512638"/>
                        <a:pt x="394818" y="484634"/>
                        <a:pt x="399676" y="446725"/>
                      </a:cubicBezTo>
                      <a:cubicBezTo>
                        <a:pt x="415392" y="324900"/>
                        <a:pt x="402343" y="228602"/>
                        <a:pt x="359576" y="152402"/>
                      </a:cubicBezTo>
                      <a:cubicBezTo>
                        <a:pt x="305188" y="55343"/>
                        <a:pt x="196603" y="-3617"/>
                        <a:pt x="95543" y="8956"/>
                      </a:cubicBezTo>
                      <a:cubicBezTo>
                        <a:pt x="56300" y="13814"/>
                        <a:pt x="14009" y="34483"/>
                        <a:pt x="7817" y="69440"/>
                      </a:cubicBezTo>
                      <a:cubicBezTo>
                        <a:pt x="3055" y="96872"/>
                        <a:pt x="21629" y="122399"/>
                        <a:pt x="39631" y="147068"/>
                      </a:cubicBezTo>
                      <a:cubicBezTo>
                        <a:pt x="41726" y="149926"/>
                        <a:pt x="43727" y="152688"/>
                        <a:pt x="45727" y="155450"/>
                      </a:cubicBezTo>
                      <a:cubicBezTo>
                        <a:pt x="91828" y="220316"/>
                        <a:pt x="115259" y="298611"/>
                        <a:pt x="111735" y="375859"/>
                      </a:cubicBezTo>
                      <a:cubicBezTo>
                        <a:pt x="110973" y="392813"/>
                        <a:pt x="109163" y="409958"/>
                        <a:pt x="107449" y="426532"/>
                      </a:cubicBezTo>
                      <a:cubicBezTo>
                        <a:pt x="104972" y="450344"/>
                        <a:pt x="102496" y="474919"/>
                        <a:pt x="102781" y="499112"/>
                      </a:cubicBezTo>
                      <a:cubicBezTo>
                        <a:pt x="102781" y="502827"/>
                        <a:pt x="102686" y="506732"/>
                        <a:pt x="102591" y="510733"/>
                      </a:cubicBezTo>
                      <a:cubicBezTo>
                        <a:pt x="102210" y="523211"/>
                        <a:pt x="101734" y="537403"/>
                        <a:pt x="107163" y="542451"/>
                      </a:cubicBezTo>
                      <a:cubicBezTo>
                        <a:pt x="109068" y="544166"/>
                        <a:pt x="111735" y="544832"/>
                        <a:pt x="115259" y="544451"/>
                      </a:cubicBezTo>
                      <a:lnTo>
                        <a:pt x="115259" y="544451"/>
                      </a:lnTo>
                      <a:cubicBezTo>
                        <a:pt x="131356" y="542832"/>
                        <a:pt x="147263" y="542070"/>
                        <a:pt x="162789" y="54207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72" name="Google Shape;2672;p23"/>
              <p:cNvGrpSpPr/>
              <p:nvPr/>
            </p:nvGrpSpPr>
            <p:grpSpPr>
              <a:xfrm>
                <a:off x="2257159" y="777108"/>
                <a:ext cx="341449" cy="616312"/>
                <a:chOff x="6058599" y="943786"/>
                <a:chExt cx="341449" cy="616312"/>
              </a:xfrm>
            </p:grpSpPr>
            <p:sp>
              <p:nvSpPr>
                <p:cNvPr id="2673" name="Google Shape;2673;p23"/>
                <p:cNvSpPr/>
                <p:nvPr/>
              </p:nvSpPr>
              <p:spPr>
                <a:xfrm>
                  <a:off x="6062177" y="947187"/>
                  <a:ext cx="334216" cy="609411"/>
                </a:xfrm>
                <a:custGeom>
                  <a:avLst/>
                  <a:gdLst/>
                  <a:ahLst/>
                  <a:cxnLst/>
                  <a:rect l="l" t="t" r="r" b="b"/>
                  <a:pathLst>
                    <a:path w="334216" h="609411" extrusionOk="0">
                      <a:moveTo>
                        <a:pt x="324906" y="471752"/>
                      </a:moveTo>
                      <a:cubicBezTo>
                        <a:pt x="332526" y="468513"/>
                        <a:pt x="336241" y="459750"/>
                        <a:pt x="333097" y="452130"/>
                      </a:cubicBezTo>
                      <a:cubicBezTo>
                        <a:pt x="324811" y="431461"/>
                        <a:pt x="315857" y="413173"/>
                        <a:pt x="308237" y="399552"/>
                      </a:cubicBezTo>
                      <a:cubicBezTo>
                        <a:pt x="289187" y="365548"/>
                        <a:pt x="270804" y="330020"/>
                        <a:pt x="264994" y="290967"/>
                      </a:cubicBezTo>
                      <a:cubicBezTo>
                        <a:pt x="258707" y="247819"/>
                        <a:pt x="268327" y="204099"/>
                        <a:pt x="272423" y="160665"/>
                      </a:cubicBezTo>
                      <a:cubicBezTo>
                        <a:pt x="276519" y="117231"/>
                        <a:pt x="273757" y="69416"/>
                        <a:pt x="247277" y="36078"/>
                      </a:cubicBezTo>
                      <a:cubicBezTo>
                        <a:pt x="212606" y="-7546"/>
                        <a:pt x="146122" y="-9928"/>
                        <a:pt x="100402" y="19886"/>
                      </a:cubicBezTo>
                      <a:cubicBezTo>
                        <a:pt x="54682" y="49699"/>
                        <a:pt x="27250" y="103991"/>
                        <a:pt x="13153" y="159141"/>
                      </a:cubicBezTo>
                      <a:cubicBezTo>
                        <a:pt x="-13041" y="261249"/>
                        <a:pt x="294" y="374311"/>
                        <a:pt x="49538" y="466132"/>
                      </a:cubicBezTo>
                      <a:cubicBezTo>
                        <a:pt x="70588" y="505470"/>
                        <a:pt x="114404" y="563763"/>
                        <a:pt x="164029" y="605864"/>
                      </a:cubicBezTo>
                      <a:cubicBezTo>
                        <a:pt x="171744" y="612436"/>
                        <a:pt x="183555" y="609483"/>
                        <a:pt x="187651" y="600244"/>
                      </a:cubicBezTo>
                      <a:cubicBezTo>
                        <a:pt x="223846" y="519377"/>
                        <a:pt x="266899" y="496136"/>
                        <a:pt x="324906" y="471752"/>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4" name="Google Shape;2674;p23"/>
                <p:cNvSpPr/>
                <p:nvPr/>
              </p:nvSpPr>
              <p:spPr>
                <a:xfrm>
                  <a:off x="6058599" y="943786"/>
                  <a:ext cx="341449" cy="616312"/>
                </a:xfrm>
                <a:custGeom>
                  <a:avLst/>
                  <a:gdLst/>
                  <a:ahLst/>
                  <a:cxnLst/>
                  <a:rect l="l" t="t" r="r" b="b"/>
                  <a:pathLst>
                    <a:path w="341449" h="616312" extrusionOk="0">
                      <a:moveTo>
                        <a:pt x="177322" y="616312"/>
                      </a:moveTo>
                      <a:cubicBezTo>
                        <a:pt x="172941" y="616312"/>
                        <a:pt x="168845" y="614788"/>
                        <a:pt x="165416" y="611931"/>
                      </a:cubicBezTo>
                      <a:cubicBezTo>
                        <a:pt x="114934" y="569164"/>
                        <a:pt x="71119" y="510394"/>
                        <a:pt x="50068" y="471151"/>
                      </a:cubicBezTo>
                      <a:cubicBezTo>
                        <a:pt x="157" y="377902"/>
                        <a:pt x="-13178" y="265030"/>
                        <a:pt x="13397" y="161494"/>
                      </a:cubicBezTo>
                      <a:cubicBezTo>
                        <a:pt x="25113" y="115774"/>
                        <a:pt x="50068" y="54052"/>
                        <a:pt x="102170" y="20142"/>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3626" y="416383"/>
                        <a:pt x="332580" y="435242"/>
                        <a:pt x="340105" y="454006"/>
                      </a:cubicBezTo>
                      <a:cubicBezTo>
                        <a:pt x="343915" y="463436"/>
                        <a:pt x="339343" y="474390"/>
                        <a:pt x="330008" y="478295"/>
                      </a:cubicBezTo>
                      <a:cubicBezTo>
                        <a:pt x="273239" y="502108"/>
                        <a:pt x="230377" y="525158"/>
                        <a:pt x="194658" y="604882"/>
                      </a:cubicBezTo>
                      <a:cubicBezTo>
                        <a:pt x="192181" y="610407"/>
                        <a:pt x="187419" y="614312"/>
                        <a:pt x="181514" y="615646"/>
                      </a:cubicBezTo>
                      <a:cubicBezTo>
                        <a:pt x="180085" y="616217"/>
                        <a:pt x="178656" y="616312"/>
                        <a:pt x="177322" y="616312"/>
                      </a:cubicBezTo>
                      <a:close/>
                      <a:moveTo>
                        <a:pt x="171703" y="7188"/>
                      </a:moveTo>
                      <a:cubicBezTo>
                        <a:pt x="148176" y="7188"/>
                        <a:pt x="124554" y="14142"/>
                        <a:pt x="105980" y="26238"/>
                      </a:cubicBezTo>
                      <a:cubicBezTo>
                        <a:pt x="55783" y="58909"/>
                        <a:pt x="31685" y="118822"/>
                        <a:pt x="20255" y="163399"/>
                      </a:cubicBezTo>
                      <a:cubicBezTo>
                        <a:pt x="-5939" y="265221"/>
                        <a:pt x="7206" y="376187"/>
                        <a:pt x="56355" y="467818"/>
                      </a:cubicBezTo>
                      <a:cubicBezTo>
                        <a:pt x="77024" y="506394"/>
                        <a:pt x="120172" y="564306"/>
                        <a:pt x="169988" y="606502"/>
                      </a:cubicBezTo>
                      <a:cubicBezTo>
                        <a:pt x="172751" y="608883"/>
                        <a:pt x="176370" y="609740"/>
                        <a:pt x="179894" y="608883"/>
                      </a:cubicBezTo>
                      <a:cubicBezTo>
                        <a:pt x="183514" y="608026"/>
                        <a:pt x="186562" y="605644"/>
                        <a:pt x="188086" y="602120"/>
                      </a:cubicBezTo>
                      <a:cubicBezTo>
                        <a:pt x="224852" y="519919"/>
                        <a:pt x="268858" y="496297"/>
                        <a:pt x="327151" y="471818"/>
                      </a:cubicBezTo>
                      <a:lnTo>
                        <a:pt x="328580" y="475152"/>
                      </a:lnTo>
                      <a:lnTo>
                        <a:pt x="327151" y="471818"/>
                      </a:lnTo>
                      <a:cubicBezTo>
                        <a:pt x="332961" y="469342"/>
                        <a:pt x="335818" y="462674"/>
                        <a:pt x="333437" y="456768"/>
                      </a:cubicBezTo>
                      <a:cubicBezTo>
                        <a:pt x="326008" y="438195"/>
                        <a:pt x="317245" y="419716"/>
                        <a:pt x="308768" y="404572"/>
                      </a:cubicBezTo>
                      <a:cubicBezTo>
                        <a:pt x="289908" y="370853"/>
                        <a:pt x="270953" y="334563"/>
                        <a:pt x="265143" y="294748"/>
                      </a:cubicBezTo>
                      <a:cubicBezTo>
                        <a:pt x="260380" y="262268"/>
                        <a:pt x="264572" y="229121"/>
                        <a:pt x="268667" y="197117"/>
                      </a:cubicBezTo>
                      <a:cubicBezTo>
                        <a:pt x="270096" y="185878"/>
                        <a:pt x="271525" y="174733"/>
                        <a:pt x="272572" y="163589"/>
                      </a:cubicBezTo>
                      <a:cubicBezTo>
                        <a:pt x="277716" y="108630"/>
                        <a:pt x="269810" y="68720"/>
                        <a:pt x="248189" y="41574"/>
                      </a:cubicBezTo>
                      <a:cubicBezTo>
                        <a:pt x="228948" y="17476"/>
                        <a:pt x="200373" y="7188"/>
                        <a:pt x="171703" y="718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675" name="Google Shape;2675;p23"/>
              <p:cNvSpPr/>
              <p:nvPr/>
            </p:nvSpPr>
            <p:spPr>
              <a:xfrm>
                <a:off x="2312003" y="823021"/>
                <a:ext cx="177667" cy="439250"/>
              </a:xfrm>
              <a:custGeom>
                <a:avLst/>
                <a:gdLst/>
                <a:ahLst/>
                <a:cxnLst/>
                <a:rect l="l" t="t" r="r" b="b"/>
                <a:pathLst>
                  <a:path w="177667" h="439250" extrusionOk="0">
                    <a:moveTo>
                      <a:pt x="4368" y="261790"/>
                    </a:moveTo>
                    <a:cubicBezTo>
                      <a:pt x="-10586" y="179970"/>
                      <a:pt x="13417" y="91959"/>
                      <a:pt x="67804" y="29094"/>
                    </a:cubicBezTo>
                    <a:cubicBezTo>
                      <a:pt x="77520" y="17854"/>
                      <a:pt x="88759" y="6996"/>
                      <a:pt x="102856" y="2233"/>
                    </a:cubicBezTo>
                    <a:cubicBezTo>
                      <a:pt x="116953" y="-2529"/>
                      <a:pt x="134575" y="138"/>
                      <a:pt x="143433" y="12044"/>
                    </a:cubicBezTo>
                    <a:cubicBezTo>
                      <a:pt x="155149" y="27856"/>
                      <a:pt x="147148" y="49954"/>
                      <a:pt x="140575" y="68527"/>
                    </a:cubicBezTo>
                    <a:cubicBezTo>
                      <a:pt x="117525" y="133583"/>
                      <a:pt x="118001" y="206735"/>
                      <a:pt x="141909" y="271505"/>
                    </a:cubicBezTo>
                    <a:cubicBezTo>
                      <a:pt x="155911" y="309510"/>
                      <a:pt x="222014" y="452290"/>
                      <a:pt x="128574" y="438288"/>
                    </a:cubicBezTo>
                    <a:cubicBezTo>
                      <a:pt x="61042" y="428096"/>
                      <a:pt x="14845" y="318749"/>
                      <a:pt x="4368" y="261790"/>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6" name="Google Shape;2676;p23"/>
              <p:cNvSpPr/>
              <p:nvPr/>
            </p:nvSpPr>
            <p:spPr>
              <a:xfrm>
                <a:off x="3318017" y="601907"/>
                <a:ext cx="215068" cy="427556"/>
              </a:xfrm>
              <a:custGeom>
                <a:avLst/>
                <a:gdLst/>
                <a:ahLst/>
                <a:cxnLst/>
                <a:rect l="l" t="t" r="r" b="b"/>
                <a:pathLst>
                  <a:path w="215068" h="427556" extrusionOk="0">
                    <a:moveTo>
                      <a:pt x="21339" y="73043"/>
                    </a:moveTo>
                    <a:cubicBezTo>
                      <a:pt x="70203" y="135146"/>
                      <a:pt x="92205" y="217633"/>
                      <a:pt x="80680" y="295833"/>
                    </a:cubicBezTo>
                    <a:cubicBezTo>
                      <a:pt x="76870" y="321646"/>
                      <a:pt x="69631" y="347554"/>
                      <a:pt x="73060" y="373462"/>
                    </a:cubicBezTo>
                    <a:cubicBezTo>
                      <a:pt x="76489" y="399370"/>
                      <a:pt x="94968" y="425849"/>
                      <a:pt x="120971" y="427469"/>
                    </a:cubicBezTo>
                    <a:cubicBezTo>
                      <a:pt x="147546" y="429183"/>
                      <a:pt x="168501" y="405561"/>
                      <a:pt x="181455" y="382225"/>
                    </a:cubicBezTo>
                    <a:cubicBezTo>
                      <a:pt x="220602" y="311645"/>
                      <a:pt x="225936" y="223253"/>
                      <a:pt x="195456" y="148577"/>
                    </a:cubicBezTo>
                    <a:cubicBezTo>
                      <a:pt x="172406" y="91998"/>
                      <a:pt x="129067" y="44087"/>
                      <a:pt x="75918" y="14369"/>
                    </a:cubicBezTo>
                    <a:cubicBezTo>
                      <a:pt x="13815" y="-20397"/>
                      <a:pt x="-27143" y="11321"/>
                      <a:pt x="21339" y="73043"/>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7" name="Google Shape;2677;p23"/>
              <p:cNvSpPr/>
              <p:nvPr/>
            </p:nvSpPr>
            <p:spPr>
              <a:xfrm>
                <a:off x="2487932" y="-1"/>
                <a:ext cx="664298" cy="669427"/>
              </a:xfrm>
              <a:custGeom>
                <a:avLst/>
                <a:gdLst/>
                <a:ahLst/>
                <a:cxnLst/>
                <a:rect l="l" t="t" r="r" b="b"/>
                <a:pathLst>
                  <a:path w="664298" h="669427" extrusionOk="0">
                    <a:moveTo>
                      <a:pt x="365743" y="9"/>
                    </a:moveTo>
                    <a:cubicBezTo>
                      <a:pt x="373840" y="-277"/>
                      <a:pt x="380602" y="6105"/>
                      <a:pt x="380888" y="14201"/>
                    </a:cubicBezTo>
                    <a:lnTo>
                      <a:pt x="383443" y="86328"/>
                    </a:lnTo>
                    <a:lnTo>
                      <a:pt x="383626" y="86056"/>
                    </a:lnTo>
                    <a:cubicBezTo>
                      <a:pt x="386746" y="83973"/>
                      <a:pt x="390651" y="83068"/>
                      <a:pt x="394604" y="83830"/>
                    </a:cubicBezTo>
                    <a:cubicBezTo>
                      <a:pt x="402510" y="85354"/>
                      <a:pt x="407654" y="93164"/>
                      <a:pt x="406130" y="101070"/>
                    </a:cubicBezTo>
                    <a:lnTo>
                      <a:pt x="389599" y="182890"/>
                    </a:lnTo>
                    <a:lnTo>
                      <a:pt x="401807" y="186919"/>
                    </a:lnTo>
                    <a:lnTo>
                      <a:pt x="455469" y="71066"/>
                    </a:lnTo>
                    <a:cubicBezTo>
                      <a:pt x="456517" y="68875"/>
                      <a:pt x="458041" y="67065"/>
                      <a:pt x="459850" y="65637"/>
                    </a:cubicBezTo>
                    <a:cubicBezTo>
                      <a:pt x="464041" y="62398"/>
                      <a:pt x="469851" y="61541"/>
                      <a:pt x="474995" y="63922"/>
                    </a:cubicBezTo>
                    <a:cubicBezTo>
                      <a:pt x="482329" y="67351"/>
                      <a:pt x="485568" y="76019"/>
                      <a:pt x="482139" y="83448"/>
                    </a:cubicBezTo>
                    <a:lnTo>
                      <a:pt x="430424" y="195098"/>
                    </a:lnTo>
                    <a:lnTo>
                      <a:pt x="445945" y="178293"/>
                    </a:lnTo>
                    <a:cubicBezTo>
                      <a:pt x="461209" y="157005"/>
                      <a:pt x="473853" y="133836"/>
                      <a:pt x="483473" y="109356"/>
                    </a:cubicBezTo>
                    <a:cubicBezTo>
                      <a:pt x="484425" y="106784"/>
                      <a:pt x="486140" y="104594"/>
                      <a:pt x="488140" y="103070"/>
                    </a:cubicBezTo>
                    <a:cubicBezTo>
                      <a:pt x="492141" y="100022"/>
                      <a:pt x="497475" y="99069"/>
                      <a:pt x="502523" y="101069"/>
                    </a:cubicBezTo>
                    <a:cubicBezTo>
                      <a:pt x="510048" y="104022"/>
                      <a:pt x="513762" y="112499"/>
                      <a:pt x="510810" y="120119"/>
                    </a:cubicBezTo>
                    <a:cubicBezTo>
                      <a:pt x="500285" y="146837"/>
                      <a:pt x="486449" y="172150"/>
                      <a:pt x="469769" y="195403"/>
                    </a:cubicBezTo>
                    <a:lnTo>
                      <a:pt x="451781" y="214879"/>
                    </a:lnTo>
                    <a:lnTo>
                      <a:pt x="462475" y="224122"/>
                    </a:lnTo>
                    <a:lnTo>
                      <a:pt x="577008" y="107928"/>
                    </a:lnTo>
                    <a:cubicBezTo>
                      <a:pt x="577579" y="107451"/>
                      <a:pt x="578056" y="106975"/>
                      <a:pt x="578532" y="106594"/>
                    </a:cubicBezTo>
                    <a:cubicBezTo>
                      <a:pt x="584247" y="102213"/>
                      <a:pt x="592534" y="102594"/>
                      <a:pt x="597772" y="107737"/>
                    </a:cubicBezTo>
                    <a:cubicBezTo>
                      <a:pt x="603487" y="113452"/>
                      <a:pt x="603583" y="122691"/>
                      <a:pt x="597963" y="128502"/>
                    </a:cubicBezTo>
                    <a:lnTo>
                      <a:pt x="527164" y="200327"/>
                    </a:lnTo>
                    <a:lnTo>
                      <a:pt x="609108" y="150219"/>
                    </a:lnTo>
                    <a:cubicBezTo>
                      <a:pt x="616061" y="146028"/>
                      <a:pt x="625015" y="148123"/>
                      <a:pt x="629301" y="155076"/>
                    </a:cubicBezTo>
                    <a:cubicBezTo>
                      <a:pt x="633492" y="161934"/>
                      <a:pt x="631396" y="170983"/>
                      <a:pt x="624443" y="175269"/>
                    </a:cubicBezTo>
                    <a:lnTo>
                      <a:pt x="511049" y="244632"/>
                    </a:lnTo>
                    <a:lnTo>
                      <a:pt x="627205" y="232134"/>
                    </a:lnTo>
                    <a:cubicBezTo>
                      <a:pt x="635301" y="231277"/>
                      <a:pt x="642541" y="237087"/>
                      <a:pt x="643398" y="245183"/>
                    </a:cubicBezTo>
                    <a:cubicBezTo>
                      <a:pt x="644255" y="253279"/>
                      <a:pt x="638445" y="260518"/>
                      <a:pt x="630349" y="261376"/>
                    </a:cubicBezTo>
                    <a:lnTo>
                      <a:pt x="502998" y="275078"/>
                    </a:lnTo>
                    <a:lnTo>
                      <a:pt x="508454" y="285325"/>
                    </a:lnTo>
                    <a:lnTo>
                      <a:pt x="526335" y="286188"/>
                    </a:lnTo>
                    <a:cubicBezTo>
                      <a:pt x="561483" y="284640"/>
                      <a:pt x="596487" y="279854"/>
                      <a:pt x="631110" y="271853"/>
                    </a:cubicBezTo>
                    <a:cubicBezTo>
                      <a:pt x="639016" y="270043"/>
                      <a:pt x="646922" y="274901"/>
                      <a:pt x="648732" y="282807"/>
                    </a:cubicBezTo>
                    <a:cubicBezTo>
                      <a:pt x="650541" y="290712"/>
                      <a:pt x="645683" y="298618"/>
                      <a:pt x="637778" y="300428"/>
                    </a:cubicBezTo>
                    <a:lnTo>
                      <a:pt x="530593" y="315136"/>
                    </a:lnTo>
                    <a:lnTo>
                      <a:pt x="646636" y="339385"/>
                    </a:lnTo>
                    <a:cubicBezTo>
                      <a:pt x="654542" y="341005"/>
                      <a:pt x="659685" y="348815"/>
                      <a:pt x="657971" y="356721"/>
                    </a:cubicBezTo>
                    <a:cubicBezTo>
                      <a:pt x="656256" y="364627"/>
                      <a:pt x="648541" y="369770"/>
                      <a:pt x="640635" y="368056"/>
                    </a:cubicBezTo>
                    <a:lnTo>
                      <a:pt x="523834" y="343648"/>
                    </a:lnTo>
                    <a:lnTo>
                      <a:pt x="526858" y="362987"/>
                    </a:lnTo>
                    <a:lnTo>
                      <a:pt x="526557" y="365594"/>
                    </a:lnTo>
                    <a:lnTo>
                      <a:pt x="652161" y="387773"/>
                    </a:lnTo>
                    <a:cubicBezTo>
                      <a:pt x="660162" y="389201"/>
                      <a:pt x="665496" y="396821"/>
                      <a:pt x="664067" y="404822"/>
                    </a:cubicBezTo>
                    <a:cubicBezTo>
                      <a:pt x="662638" y="412823"/>
                      <a:pt x="655113" y="418062"/>
                      <a:pt x="647017" y="416729"/>
                    </a:cubicBezTo>
                    <a:lnTo>
                      <a:pt x="523174" y="394861"/>
                    </a:lnTo>
                    <a:lnTo>
                      <a:pt x="522157" y="403658"/>
                    </a:lnTo>
                    <a:lnTo>
                      <a:pt x="516772" y="417684"/>
                    </a:lnTo>
                    <a:lnTo>
                      <a:pt x="588724" y="448351"/>
                    </a:lnTo>
                    <a:cubicBezTo>
                      <a:pt x="596154" y="451495"/>
                      <a:pt x="599678" y="460162"/>
                      <a:pt x="596439" y="467592"/>
                    </a:cubicBezTo>
                    <a:cubicBezTo>
                      <a:pt x="593201" y="475117"/>
                      <a:pt x="584628" y="478546"/>
                      <a:pt x="577199" y="475307"/>
                    </a:cubicBezTo>
                    <a:lnTo>
                      <a:pt x="506258" y="445071"/>
                    </a:lnTo>
                    <a:lnTo>
                      <a:pt x="502512" y="454827"/>
                    </a:lnTo>
                    <a:lnTo>
                      <a:pt x="500121" y="457593"/>
                    </a:lnTo>
                    <a:lnTo>
                      <a:pt x="580723" y="498452"/>
                    </a:lnTo>
                    <a:cubicBezTo>
                      <a:pt x="587962" y="502072"/>
                      <a:pt x="590819" y="510930"/>
                      <a:pt x="587200" y="518169"/>
                    </a:cubicBezTo>
                    <a:cubicBezTo>
                      <a:pt x="583580" y="525408"/>
                      <a:pt x="574722" y="528266"/>
                      <a:pt x="567483" y="524646"/>
                    </a:cubicBezTo>
                    <a:lnTo>
                      <a:pt x="480345" y="480473"/>
                    </a:lnTo>
                    <a:lnTo>
                      <a:pt x="475609" y="485952"/>
                    </a:lnTo>
                    <a:lnTo>
                      <a:pt x="579199" y="564461"/>
                    </a:lnTo>
                    <a:cubicBezTo>
                      <a:pt x="585676" y="569319"/>
                      <a:pt x="586915" y="578558"/>
                      <a:pt x="582057" y="585035"/>
                    </a:cubicBezTo>
                    <a:cubicBezTo>
                      <a:pt x="577199" y="591417"/>
                      <a:pt x="567960" y="592750"/>
                      <a:pt x="561483" y="587893"/>
                    </a:cubicBezTo>
                    <a:lnTo>
                      <a:pt x="456390" y="508188"/>
                    </a:lnTo>
                    <a:lnTo>
                      <a:pt x="453278" y="511788"/>
                    </a:lnTo>
                    <a:lnTo>
                      <a:pt x="443611" y="516560"/>
                    </a:lnTo>
                    <a:lnTo>
                      <a:pt x="524144" y="611134"/>
                    </a:lnTo>
                    <a:cubicBezTo>
                      <a:pt x="529383" y="617325"/>
                      <a:pt x="528621" y="626564"/>
                      <a:pt x="522525" y="631803"/>
                    </a:cubicBezTo>
                    <a:cubicBezTo>
                      <a:pt x="516334" y="637042"/>
                      <a:pt x="507095" y="636280"/>
                      <a:pt x="501856" y="630184"/>
                    </a:cubicBezTo>
                    <a:lnTo>
                      <a:pt x="428435" y="543962"/>
                    </a:lnTo>
                    <a:lnTo>
                      <a:pt x="457660" y="640756"/>
                    </a:lnTo>
                    <a:cubicBezTo>
                      <a:pt x="460041" y="648472"/>
                      <a:pt x="455564" y="656568"/>
                      <a:pt x="447849" y="659044"/>
                    </a:cubicBezTo>
                    <a:cubicBezTo>
                      <a:pt x="440134" y="661426"/>
                      <a:pt x="431942" y="656949"/>
                      <a:pt x="429561" y="649234"/>
                    </a:cubicBezTo>
                    <a:lnTo>
                      <a:pt x="396521" y="539807"/>
                    </a:lnTo>
                    <a:lnTo>
                      <a:pt x="395852" y="540137"/>
                    </a:lnTo>
                    <a:lnTo>
                      <a:pt x="397366" y="654567"/>
                    </a:lnTo>
                    <a:cubicBezTo>
                      <a:pt x="397461" y="662664"/>
                      <a:pt x="390985" y="669331"/>
                      <a:pt x="382888" y="669426"/>
                    </a:cubicBezTo>
                    <a:cubicBezTo>
                      <a:pt x="374792" y="669522"/>
                      <a:pt x="368124" y="663045"/>
                      <a:pt x="368029" y="654948"/>
                    </a:cubicBezTo>
                    <a:lnTo>
                      <a:pt x="366604" y="547283"/>
                    </a:lnTo>
                    <a:lnTo>
                      <a:pt x="351686" y="548969"/>
                    </a:lnTo>
                    <a:lnTo>
                      <a:pt x="341455" y="621802"/>
                    </a:lnTo>
                    <a:cubicBezTo>
                      <a:pt x="340312" y="629803"/>
                      <a:pt x="332882" y="635422"/>
                      <a:pt x="324881" y="634279"/>
                    </a:cubicBezTo>
                    <a:cubicBezTo>
                      <a:pt x="316880" y="633136"/>
                      <a:pt x="311261" y="625707"/>
                      <a:pt x="312404" y="617706"/>
                    </a:cubicBezTo>
                    <a:lnTo>
                      <a:pt x="322062" y="548947"/>
                    </a:lnTo>
                    <a:lnTo>
                      <a:pt x="314814" y="547121"/>
                    </a:lnTo>
                    <a:lnTo>
                      <a:pt x="288972" y="641709"/>
                    </a:lnTo>
                    <a:cubicBezTo>
                      <a:pt x="286782" y="649519"/>
                      <a:pt x="278781" y="654091"/>
                      <a:pt x="270970" y="651995"/>
                    </a:cubicBezTo>
                    <a:cubicBezTo>
                      <a:pt x="263160" y="649900"/>
                      <a:pt x="258588" y="641804"/>
                      <a:pt x="260683" y="633993"/>
                    </a:cubicBezTo>
                    <a:lnTo>
                      <a:pt x="286374" y="539955"/>
                    </a:lnTo>
                    <a:lnTo>
                      <a:pt x="285412" y="539712"/>
                    </a:lnTo>
                    <a:lnTo>
                      <a:pt x="224297" y="646853"/>
                    </a:lnTo>
                    <a:cubicBezTo>
                      <a:pt x="220297" y="653806"/>
                      <a:pt x="211343" y="656378"/>
                      <a:pt x="204295" y="652282"/>
                    </a:cubicBezTo>
                    <a:cubicBezTo>
                      <a:pt x="197246" y="648281"/>
                      <a:pt x="194865" y="639328"/>
                      <a:pt x="198865" y="632279"/>
                    </a:cubicBezTo>
                    <a:lnTo>
                      <a:pt x="221336" y="592885"/>
                    </a:lnTo>
                    <a:lnTo>
                      <a:pt x="219915" y="592941"/>
                    </a:lnTo>
                    <a:cubicBezTo>
                      <a:pt x="212295" y="590084"/>
                      <a:pt x="208390" y="581702"/>
                      <a:pt x="211248" y="574082"/>
                    </a:cubicBezTo>
                    <a:lnTo>
                      <a:pt x="222579" y="543524"/>
                    </a:lnTo>
                    <a:lnTo>
                      <a:pt x="168576" y="613801"/>
                    </a:lnTo>
                    <a:cubicBezTo>
                      <a:pt x="163623" y="620278"/>
                      <a:pt x="154383" y="621420"/>
                      <a:pt x="148002" y="616467"/>
                    </a:cubicBezTo>
                    <a:cubicBezTo>
                      <a:pt x="141620" y="611514"/>
                      <a:pt x="140381" y="602275"/>
                      <a:pt x="145335" y="595893"/>
                    </a:cubicBezTo>
                    <a:lnTo>
                      <a:pt x="217103" y="502497"/>
                    </a:lnTo>
                    <a:lnTo>
                      <a:pt x="208441" y="495373"/>
                    </a:lnTo>
                    <a:lnTo>
                      <a:pt x="192484" y="512073"/>
                    </a:lnTo>
                    <a:cubicBezTo>
                      <a:pt x="168290" y="537791"/>
                      <a:pt x="143239" y="564461"/>
                      <a:pt x="119427" y="584940"/>
                    </a:cubicBezTo>
                    <a:cubicBezTo>
                      <a:pt x="113236" y="590655"/>
                      <a:pt x="103997" y="589512"/>
                      <a:pt x="98758" y="583416"/>
                    </a:cubicBezTo>
                    <a:cubicBezTo>
                      <a:pt x="93519" y="577224"/>
                      <a:pt x="94186" y="567985"/>
                      <a:pt x="100282" y="562746"/>
                    </a:cubicBezTo>
                    <a:cubicBezTo>
                      <a:pt x="122856" y="543315"/>
                      <a:pt x="147335" y="517217"/>
                      <a:pt x="171052" y="492071"/>
                    </a:cubicBezTo>
                    <a:lnTo>
                      <a:pt x="177357" y="485415"/>
                    </a:lnTo>
                    <a:lnTo>
                      <a:pt x="105806" y="533790"/>
                    </a:lnTo>
                    <a:cubicBezTo>
                      <a:pt x="99043" y="538362"/>
                      <a:pt x="89995" y="536553"/>
                      <a:pt x="85423" y="529885"/>
                    </a:cubicBezTo>
                    <a:cubicBezTo>
                      <a:pt x="80946" y="523122"/>
                      <a:pt x="82756" y="514169"/>
                      <a:pt x="89328" y="509502"/>
                    </a:cubicBezTo>
                    <a:lnTo>
                      <a:pt x="129818" y="482137"/>
                    </a:lnTo>
                    <a:lnTo>
                      <a:pt x="40941" y="508359"/>
                    </a:lnTo>
                    <a:cubicBezTo>
                      <a:pt x="33130" y="510645"/>
                      <a:pt x="25034" y="506168"/>
                      <a:pt x="22748" y="498453"/>
                    </a:cubicBezTo>
                    <a:cubicBezTo>
                      <a:pt x="21034" y="492357"/>
                      <a:pt x="23320" y="486165"/>
                      <a:pt x="27892" y="482641"/>
                    </a:cubicBezTo>
                    <a:cubicBezTo>
                      <a:pt x="29321" y="481593"/>
                      <a:pt x="30940" y="480736"/>
                      <a:pt x="32750" y="480165"/>
                    </a:cubicBezTo>
                    <a:lnTo>
                      <a:pt x="168467" y="440132"/>
                    </a:lnTo>
                    <a:lnTo>
                      <a:pt x="167061" y="437284"/>
                    </a:lnTo>
                    <a:lnTo>
                      <a:pt x="33988" y="424349"/>
                    </a:lnTo>
                    <a:cubicBezTo>
                      <a:pt x="25892" y="423587"/>
                      <a:pt x="4461" y="431778"/>
                      <a:pt x="5318" y="423682"/>
                    </a:cubicBezTo>
                    <a:cubicBezTo>
                      <a:pt x="5699" y="419586"/>
                      <a:pt x="23415" y="400632"/>
                      <a:pt x="26463" y="398250"/>
                    </a:cubicBezTo>
                    <a:cubicBezTo>
                      <a:pt x="29321" y="396060"/>
                      <a:pt x="32940" y="394916"/>
                      <a:pt x="36846" y="395202"/>
                    </a:cubicBezTo>
                    <a:lnTo>
                      <a:pt x="102581" y="401592"/>
                    </a:lnTo>
                    <a:lnTo>
                      <a:pt x="105699" y="390955"/>
                    </a:lnTo>
                    <a:lnTo>
                      <a:pt x="81132" y="386345"/>
                    </a:lnTo>
                    <a:cubicBezTo>
                      <a:pt x="56258" y="380509"/>
                      <a:pt x="32035" y="373509"/>
                      <a:pt x="9603" y="365198"/>
                    </a:cubicBezTo>
                    <a:cubicBezTo>
                      <a:pt x="1983" y="362340"/>
                      <a:pt x="-1922" y="353958"/>
                      <a:pt x="936" y="346338"/>
                    </a:cubicBezTo>
                    <a:cubicBezTo>
                      <a:pt x="3793" y="338718"/>
                      <a:pt x="12175" y="334813"/>
                      <a:pt x="19795" y="337671"/>
                    </a:cubicBezTo>
                    <a:cubicBezTo>
                      <a:pt x="52418" y="349720"/>
                      <a:pt x="90518" y="359174"/>
                      <a:pt x="129452" y="366198"/>
                    </a:cubicBezTo>
                    <a:lnTo>
                      <a:pt x="151037" y="368825"/>
                    </a:lnTo>
                    <a:lnTo>
                      <a:pt x="149380" y="343274"/>
                    </a:lnTo>
                    <a:lnTo>
                      <a:pt x="51038" y="320526"/>
                    </a:lnTo>
                    <a:cubicBezTo>
                      <a:pt x="43132" y="318716"/>
                      <a:pt x="38179" y="310810"/>
                      <a:pt x="40084" y="302905"/>
                    </a:cubicBezTo>
                    <a:cubicBezTo>
                      <a:pt x="40941" y="299476"/>
                      <a:pt x="42846" y="296618"/>
                      <a:pt x="45418" y="294618"/>
                    </a:cubicBezTo>
                    <a:cubicBezTo>
                      <a:pt x="48752" y="292046"/>
                      <a:pt x="53229" y="290903"/>
                      <a:pt x="57705" y="291951"/>
                    </a:cubicBezTo>
                    <a:lnTo>
                      <a:pt x="152512" y="313881"/>
                    </a:lnTo>
                    <a:lnTo>
                      <a:pt x="147402" y="310184"/>
                    </a:lnTo>
                    <a:lnTo>
                      <a:pt x="115427" y="296523"/>
                    </a:lnTo>
                    <a:cubicBezTo>
                      <a:pt x="111712" y="294952"/>
                      <a:pt x="108974" y="291999"/>
                      <a:pt x="107569" y="288510"/>
                    </a:cubicBezTo>
                    <a:lnTo>
                      <a:pt x="107659" y="281430"/>
                    </a:lnTo>
                    <a:lnTo>
                      <a:pt x="104532" y="279168"/>
                    </a:lnTo>
                    <a:lnTo>
                      <a:pt x="91424" y="272996"/>
                    </a:lnTo>
                    <a:cubicBezTo>
                      <a:pt x="84090" y="269567"/>
                      <a:pt x="80946" y="260804"/>
                      <a:pt x="84375" y="253470"/>
                    </a:cubicBezTo>
                    <a:cubicBezTo>
                      <a:pt x="85423" y="251374"/>
                      <a:pt x="86852" y="249564"/>
                      <a:pt x="88662" y="248136"/>
                    </a:cubicBezTo>
                    <a:cubicBezTo>
                      <a:pt x="92853" y="244897"/>
                      <a:pt x="98758" y="244040"/>
                      <a:pt x="103902" y="246421"/>
                    </a:cubicBezTo>
                    <a:lnTo>
                      <a:pt x="115081" y="251684"/>
                    </a:lnTo>
                    <a:lnTo>
                      <a:pt x="116569" y="251660"/>
                    </a:lnTo>
                    <a:lnTo>
                      <a:pt x="119437" y="253735"/>
                    </a:lnTo>
                    <a:lnTo>
                      <a:pt x="147690" y="267038"/>
                    </a:lnTo>
                    <a:lnTo>
                      <a:pt x="99900" y="202797"/>
                    </a:lnTo>
                    <a:cubicBezTo>
                      <a:pt x="96757" y="196225"/>
                      <a:pt x="98662" y="188605"/>
                      <a:pt x="104091" y="184414"/>
                    </a:cubicBezTo>
                    <a:cubicBezTo>
                      <a:pt x="104758" y="183842"/>
                      <a:pt x="105615" y="183366"/>
                      <a:pt x="106377" y="182985"/>
                    </a:cubicBezTo>
                    <a:cubicBezTo>
                      <a:pt x="113616" y="179270"/>
                      <a:pt x="122475" y="182128"/>
                      <a:pt x="126094" y="189367"/>
                    </a:cubicBezTo>
                    <a:cubicBezTo>
                      <a:pt x="136953" y="210560"/>
                      <a:pt x="151312" y="229777"/>
                      <a:pt x="168349" y="246219"/>
                    </a:cubicBezTo>
                    <a:lnTo>
                      <a:pt x="182606" y="256047"/>
                    </a:lnTo>
                    <a:lnTo>
                      <a:pt x="201123" y="234624"/>
                    </a:lnTo>
                    <a:lnTo>
                      <a:pt x="113236" y="158219"/>
                    </a:lnTo>
                    <a:cubicBezTo>
                      <a:pt x="107140" y="152885"/>
                      <a:pt x="106473" y="143646"/>
                      <a:pt x="111807" y="137550"/>
                    </a:cubicBezTo>
                    <a:cubicBezTo>
                      <a:pt x="112378" y="136788"/>
                      <a:pt x="113140" y="136121"/>
                      <a:pt x="113902" y="135550"/>
                    </a:cubicBezTo>
                    <a:cubicBezTo>
                      <a:pt x="119332" y="131359"/>
                      <a:pt x="127142" y="131454"/>
                      <a:pt x="132476" y="136121"/>
                    </a:cubicBezTo>
                    <a:lnTo>
                      <a:pt x="220283" y="212457"/>
                    </a:lnTo>
                    <a:lnTo>
                      <a:pt x="221059" y="211559"/>
                    </a:lnTo>
                    <a:lnTo>
                      <a:pt x="230636" y="206831"/>
                    </a:lnTo>
                    <a:lnTo>
                      <a:pt x="156669" y="109071"/>
                    </a:lnTo>
                    <a:cubicBezTo>
                      <a:pt x="151907" y="102594"/>
                      <a:pt x="153145" y="93450"/>
                      <a:pt x="159432" y="88497"/>
                    </a:cubicBezTo>
                    <a:cubicBezTo>
                      <a:pt x="159432" y="88497"/>
                      <a:pt x="159527" y="88402"/>
                      <a:pt x="159527" y="88402"/>
                    </a:cubicBezTo>
                    <a:cubicBezTo>
                      <a:pt x="166004" y="83544"/>
                      <a:pt x="175148" y="84782"/>
                      <a:pt x="180101" y="91259"/>
                    </a:cubicBezTo>
                    <a:lnTo>
                      <a:pt x="245732" y="178005"/>
                    </a:lnTo>
                    <a:lnTo>
                      <a:pt x="212581" y="120310"/>
                    </a:lnTo>
                    <a:cubicBezTo>
                      <a:pt x="207914" y="113833"/>
                      <a:pt x="209248" y="104880"/>
                      <a:pt x="215534" y="100022"/>
                    </a:cubicBezTo>
                    <a:cubicBezTo>
                      <a:pt x="215630" y="99927"/>
                      <a:pt x="215725" y="99832"/>
                      <a:pt x="215915" y="99736"/>
                    </a:cubicBezTo>
                    <a:cubicBezTo>
                      <a:pt x="222488" y="94974"/>
                      <a:pt x="231631" y="96403"/>
                      <a:pt x="236394" y="102975"/>
                    </a:cubicBezTo>
                    <a:lnTo>
                      <a:pt x="262942" y="149239"/>
                    </a:lnTo>
                    <a:lnTo>
                      <a:pt x="224393" y="46206"/>
                    </a:lnTo>
                    <a:cubicBezTo>
                      <a:pt x="222012" y="40015"/>
                      <a:pt x="224202" y="33252"/>
                      <a:pt x="229155" y="29442"/>
                    </a:cubicBezTo>
                    <a:cubicBezTo>
                      <a:pt x="230298" y="28585"/>
                      <a:pt x="231537" y="27823"/>
                      <a:pt x="232965" y="27347"/>
                    </a:cubicBezTo>
                    <a:cubicBezTo>
                      <a:pt x="240585" y="24489"/>
                      <a:pt x="248967" y="28394"/>
                      <a:pt x="251825" y="35919"/>
                    </a:cubicBezTo>
                    <a:lnTo>
                      <a:pt x="277918" y="105661"/>
                    </a:lnTo>
                    <a:lnTo>
                      <a:pt x="281923" y="102023"/>
                    </a:lnTo>
                    <a:cubicBezTo>
                      <a:pt x="289543" y="99260"/>
                      <a:pt x="297925" y="103261"/>
                      <a:pt x="300687" y="110881"/>
                    </a:cubicBezTo>
                    <a:lnTo>
                      <a:pt x="318890" y="176263"/>
                    </a:lnTo>
                    <a:lnTo>
                      <a:pt x="329159" y="175597"/>
                    </a:lnTo>
                    <a:lnTo>
                      <a:pt x="325358" y="163363"/>
                    </a:lnTo>
                    <a:cubicBezTo>
                      <a:pt x="316404" y="138313"/>
                      <a:pt x="307165" y="112405"/>
                      <a:pt x="300402" y="82877"/>
                    </a:cubicBezTo>
                    <a:cubicBezTo>
                      <a:pt x="299068" y="77162"/>
                      <a:pt x="301259" y="71447"/>
                      <a:pt x="305641" y="68018"/>
                    </a:cubicBezTo>
                    <a:cubicBezTo>
                      <a:pt x="307260" y="66780"/>
                      <a:pt x="309165" y="65827"/>
                      <a:pt x="311260" y="65351"/>
                    </a:cubicBezTo>
                    <a:cubicBezTo>
                      <a:pt x="319166" y="63541"/>
                      <a:pt x="327072" y="68399"/>
                      <a:pt x="328882" y="76305"/>
                    </a:cubicBezTo>
                    <a:cubicBezTo>
                      <a:pt x="335359" y="104213"/>
                      <a:pt x="343931" y="128216"/>
                      <a:pt x="352885" y="153553"/>
                    </a:cubicBezTo>
                    <a:lnTo>
                      <a:pt x="356914" y="164930"/>
                    </a:lnTo>
                    <a:lnTo>
                      <a:pt x="351551" y="15249"/>
                    </a:lnTo>
                    <a:cubicBezTo>
                      <a:pt x="351361" y="10296"/>
                      <a:pt x="353646" y="5915"/>
                      <a:pt x="357266" y="3057"/>
                    </a:cubicBezTo>
                    <a:cubicBezTo>
                      <a:pt x="359647" y="1247"/>
                      <a:pt x="362505" y="104"/>
                      <a:pt x="365743" y="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8" name="Google Shape;2678;p23"/>
              <p:cNvSpPr/>
              <p:nvPr/>
            </p:nvSpPr>
            <p:spPr>
              <a:xfrm>
                <a:off x="2345729" y="2484726"/>
                <a:ext cx="416500" cy="39295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9" name="Google Shape;2679;p23"/>
              <p:cNvSpPr/>
              <p:nvPr/>
            </p:nvSpPr>
            <p:spPr>
              <a:xfrm>
                <a:off x="3766535" y="2151251"/>
                <a:ext cx="454639" cy="430210"/>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680" name="Google Shape;2680;p23"/>
            <p:cNvGrpSpPr/>
            <p:nvPr/>
          </p:nvGrpSpPr>
          <p:grpSpPr>
            <a:xfrm>
              <a:off x="2495461" y="3387766"/>
              <a:ext cx="1509830" cy="539907"/>
              <a:chOff x="4994498" y="2930691"/>
              <a:chExt cx="1509830" cy="539907"/>
            </a:xfrm>
          </p:grpSpPr>
          <p:sp>
            <p:nvSpPr>
              <p:cNvPr id="2681" name="Google Shape;2681;p23"/>
              <p:cNvSpPr/>
              <p:nvPr/>
            </p:nvSpPr>
            <p:spPr>
              <a:xfrm>
                <a:off x="5048357" y="3015729"/>
                <a:ext cx="1360202" cy="378569"/>
              </a:xfrm>
              <a:custGeom>
                <a:avLst/>
                <a:gdLst/>
                <a:ahLst/>
                <a:cxnLst/>
                <a:rect l="l" t="t" r="r" b="b"/>
                <a:pathLst>
                  <a:path w="1360202" h="378569" extrusionOk="0">
                    <a:moveTo>
                      <a:pt x="443375" y="378570"/>
                    </a:moveTo>
                    <a:cubicBezTo>
                      <a:pt x="385559" y="378570"/>
                      <a:pt x="327742" y="375426"/>
                      <a:pt x="270497" y="368950"/>
                    </a:cubicBezTo>
                    <a:cubicBezTo>
                      <a:pt x="181533" y="358948"/>
                      <a:pt x="92855" y="341136"/>
                      <a:pt x="6844" y="315895"/>
                    </a:cubicBezTo>
                    <a:cubicBezTo>
                      <a:pt x="1796" y="314371"/>
                      <a:pt x="-1061" y="309133"/>
                      <a:pt x="368" y="304084"/>
                    </a:cubicBezTo>
                    <a:cubicBezTo>
                      <a:pt x="1796" y="299036"/>
                      <a:pt x="7130" y="296178"/>
                      <a:pt x="12179" y="297607"/>
                    </a:cubicBezTo>
                    <a:cubicBezTo>
                      <a:pt x="97142" y="322563"/>
                      <a:pt x="184772" y="340184"/>
                      <a:pt x="272592" y="349995"/>
                    </a:cubicBezTo>
                    <a:cubicBezTo>
                      <a:pt x="432898" y="367997"/>
                      <a:pt x="598823" y="360282"/>
                      <a:pt x="752461" y="327706"/>
                    </a:cubicBezTo>
                    <a:cubicBezTo>
                      <a:pt x="862570" y="304370"/>
                      <a:pt x="987443" y="277891"/>
                      <a:pt x="1127651" y="189498"/>
                    </a:cubicBezTo>
                    <a:cubicBezTo>
                      <a:pt x="1207566" y="139111"/>
                      <a:pt x="1280242" y="76437"/>
                      <a:pt x="1343488" y="3285"/>
                    </a:cubicBezTo>
                    <a:cubicBezTo>
                      <a:pt x="1346917" y="-716"/>
                      <a:pt x="1352918" y="-1097"/>
                      <a:pt x="1356918" y="2332"/>
                    </a:cubicBezTo>
                    <a:cubicBezTo>
                      <a:pt x="1360919" y="5761"/>
                      <a:pt x="1361300" y="11762"/>
                      <a:pt x="1357870" y="15762"/>
                    </a:cubicBezTo>
                    <a:cubicBezTo>
                      <a:pt x="1293291" y="90343"/>
                      <a:pt x="1219282" y="154256"/>
                      <a:pt x="1137748" y="205596"/>
                    </a:cubicBezTo>
                    <a:cubicBezTo>
                      <a:pt x="994682" y="295797"/>
                      <a:pt x="868000" y="322658"/>
                      <a:pt x="756367" y="346375"/>
                    </a:cubicBezTo>
                    <a:cubicBezTo>
                      <a:pt x="655687" y="367711"/>
                      <a:pt x="549674" y="378570"/>
                      <a:pt x="443375" y="378570"/>
                    </a:cubicBezTo>
                    <a:close/>
                  </a:path>
                </a:pathLst>
              </a:custGeom>
              <a:solidFill>
                <a:srgbClr val="5A441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2" name="Google Shape;2682;p23"/>
              <p:cNvSpPr/>
              <p:nvPr/>
            </p:nvSpPr>
            <p:spPr>
              <a:xfrm>
                <a:off x="5442711" y="3242191"/>
                <a:ext cx="241874" cy="2284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3" name="Google Shape;2683;p23"/>
              <p:cNvSpPr/>
              <p:nvPr/>
            </p:nvSpPr>
            <p:spPr>
              <a:xfrm>
                <a:off x="6238834" y="2930691"/>
                <a:ext cx="265494" cy="263797"/>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4" name="Google Shape;2684;p23"/>
              <p:cNvSpPr/>
              <p:nvPr/>
            </p:nvSpPr>
            <p:spPr>
              <a:xfrm>
                <a:off x="4994498" y="3208141"/>
                <a:ext cx="230232" cy="229026"/>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5" name="Google Shape;2685;p23"/>
              <p:cNvSpPr/>
              <p:nvPr/>
            </p:nvSpPr>
            <p:spPr>
              <a:xfrm>
                <a:off x="5879004" y="3160048"/>
                <a:ext cx="245916" cy="23892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686" name="Google Shape;2686;p23"/>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100 DO NOT REMOVE · SlidesMania">
  <p:cSld name="CUSTOM_20">
    <p:spTree>
      <p:nvGrpSpPr>
        <p:cNvPr id="1" name="Shape 2687"/>
        <p:cNvGrpSpPr/>
        <p:nvPr/>
      </p:nvGrpSpPr>
      <p:grpSpPr>
        <a:xfrm>
          <a:off x="0" y="0"/>
          <a:ext cx="0" cy="0"/>
          <a:chOff x="0" y="0"/>
          <a:chExt cx="0" cy="0"/>
        </a:xfrm>
      </p:grpSpPr>
      <p:grpSp>
        <p:nvGrpSpPr>
          <p:cNvPr id="2688" name="Google Shape;2688;p24"/>
          <p:cNvGrpSpPr/>
          <p:nvPr/>
        </p:nvGrpSpPr>
        <p:grpSpPr>
          <a:xfrm>
            <a:off x="0" y="0"/>
            <a:ext cx="12192000" cy="6858000"/>
            <a:chOff x="0" y="0"/>
            <a:chExt cx="12192000" cy="6858000"/>
          </a:xfrm>
        </p:grpSpPr>
        <p:sp>
          <p:nvSpPr>
            <p:cNvPr id="2689" name="Google Shape;2689;p24"/>
            <p:cNvSpPr/>
            <p:nvPr/>
          </p:nvSpPr>
          <p:spPr>
            <a:xfrm>
              <a:off x="0" y="0"/>
              <a:ext cx="12192000" cy="68580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4"/>
            <p:cNvSpPr txBox="1"/>
            <p:nvPr/>
          </p:nvSpPr>
          <p:spPr>
            <a:xfrm>
              <a:off x="463500" y="2858061"/>
              <a:ext cx="8956500" cy="24429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 sz="3600" b="1">
                  <a:solidFill>
                    <a:srgbClr val="3F3F3F"/>
                  </a:solidFill>
                  <a:latin typeface="Poppins"/>
                  <a:ea typeface="Poppins"/>
                  <a:cs typeface="Poppins"/>
                  <a:sym typeface="Poppins"/>
                </a:rPr>
                <a:t>Free </a:t>
              </a:r>
              <a:r>
                <a:rPr lang="en" sz="3600">
                  <a:solidFill>
                    <a:srgbClr val="3F3F3F"/>
                  </a:solidFill>
                  <a:latin typeface="Poppins"/>
                  <a:ea typeface="Poppins"/>
                  <a:cs typeface="Poppins"/>
                  <a:sym typeface="Poppins"/>
                </a:rPr>
                <a:t>themes and templates for </a:t>
              </a:r>
              <a:r>
                <a:rPr lang="en" sz="3600" b="1">
                  <a:solidFill>
                    <a:srgbClr val="3F3F3F"/>
                  </a:solidFill>
                  <a:latin typeface="Poppins"/>
                  <a:ea typeface="Poppins"/>
                  <a:cs typeface="Poppins"/>
                  <a:sym typeface="Poppins"/>
                </a:rPr>
                <a:t>Google Slides</a:t>
              </a:r>
              <a:r>
                <a:rPr lang="en" sz="3600">
                  <a:solidFill>
                    <a:srgbClr val="3F3F3F"/>
                  </a:solidFill>
                  <a:latin typeface="Poppins"/>
                  <a:ea typeface="Poppins"/>
                  <a:cs typeface="Poppins"/>
                  <a:sym typeface="Poppins"/>
                </a:rPr>
                <a:t> or </a:t>
              </a:r>
              <a:r>
                <a:rPr lang="en" sz="3600" b="1">
                  <a:solidFill>
                    <a:srgbClr val="3F3F3F"/>
                  </a:solidFill>
                  <a:latin typeface="Poppins"/>
                  <a:ea typeface="Poppins"/>
                  <a:cs typeface="Poppins"/>
                  <a:sym typeface="Poppins"/>
                </a:rPr>
                <a:t>PowerPoint</a:t>
              </a:r>
              <a:endParaRPr sz="3600" b="1">
                <a:solidFill>
                  <a:srgbClr val="3F3F3F"/>
                </a:solidFill>
                <a:latin typeface="Poppins"/>
                <a:ea typeface="Poppins"/>
                <a:cs typeface="Poppins"/>
                <a:sym typeface="Poppins"/>
              </a:endParaRPr>
            </a:p>
            <a:p>
              <a:pPr marL="0" marR="0" lvl="0" indent="0" algn="l" rtl="0">
                <a:spcBef>
                  <a:spcPts val="0"/>
                </a:spcBef>
                <a:spcAft>
                  <a:spcPts val="0"/>
                </a:spcAft>
                <a:buNone/>
              </a:pPr>
              <a:endParaRPr sz="3600" b="1">
                <a:solidFill>
                  <a:srgbClr val="3F3F3F"/>
                </a:solidFill>
                <a:latin typeface="Poppins"/>
                <a:ea typeface="Poppins"/>
                <a:cs typeface="Poppins"/>
                <a:sym typeface="Poppins"/>
              </a:endParaRPr>
            </a:p>
            <a:p>
              <a:pPr marL="0" marR="0" lvl="0" indent="0" algn="l" rtl="0">
                <a:spcBef>
                  <a:spcPts val="0"/>
                </a:spcBef>
                <a:spcAft>
                  <a:spcPts val="0"/>
                </a:spcAft>
                <a:buNone/>
              </a:pPr>
              <a:endParaRPr sz="3600" b="1">
                <a:solidFill>
                  <a:srgbClr val="3F3F3F"/>
                </a:solidFill>
                <a:latin typeface="Poppins"/>
                <a:ea typeface="Poppins"/>
                <a:cs typeface="Poppins"/>
                <a:sym typeface="Poppins"/>
              </a:endParaRPr>
            </a:p>
            <a:p>
              <a:pPr marL="0" marR="0" lvl="0" indent="0" algn="l" rtl="0">
                <a:spcBef>
                  <a:spcPts val="0"/>
                </a:spcBef>
                <a:spcAft>
                  <a:spcPts val="0"/>
                </a:spcAft>
                <a:buNone/>
              </a:pPr>
              <a:r>
                <a:rPr lang="en" sz="3000" b="1">
                  <a:solidFill>
                    <a:srgbClr val="FFCB25"/>
                  </a:solidFill>
                  <a:latin typeface="Poppins"/>
                  <a:ea typeface="Poppins"/>
                  <a:cs typeface="Poppins"/>
                  <a:sym typeface="Poppins"/>
                </a:rPr>
                <a:t>NOT to be sold as is or modified!</a:t>
              </a:r>
              <a:endParaRPr sz="3000" b="1">
                <a:solidFill>
                  <a:srgbClr val="FFCB25"/>
                </a:solidFill>
                <a:latin typeface="Poppins"/>
                <a:ea typeface="Poppins"/>
                <a:cs typeface="Poppins"/>
                <a:sym typeface="Poppins"/>
              </a:endParaRPr>
            </a:p>
            <a:p>
              <a:pPr marL="0" lvl="0" indent="0" algn="l" rtl="0">
                <a:spcBef>
                  <a:spcPts val="0"/>
                </a:spcBef>
                <a:spcAft>
                  <a:spcPts val="0"/>
                </a:spcAft>
                <a:buNone/>
              </a:pPr>
              <a:r>
                <a:rPr lang="en" sz="2700">
                  <a:solidFill>
                    <a:srgbClr val="3F3F3F"/>
                  </a:solidFill>
                  <a:latin typeface="Poppins"/>
                  <a:ea typeface="Poppins"/>
                  <a:cs typeface="Poppins"/>
                  <a:sym typeface="Poppins"/>
                </a:rPr>
                <a:t>Read </a:t>
              </a:r>
              <a:r>
                <a:rPr lang="en" sz="2700" u="sng">
                  <a:solidFill>
                    <a:srgbClr val="3F3F3F"/>
                  </a:solidFill>
                  <a:latin typeface="Poppins"/>
                  <a:ea typeface="Poppins"/>
                  <a:cs typeface="Poppins"/>
                  <a:sym typeface="Poppins"/>
                  <a:hlinkClick r:id="rId2">
                    <a:extLst>
                      <a:ext uri="{A12FA001-AC4F-418D-AE19-62706E023703}">
                        <ahyp:hlinkClr xmlns:ahyp="http://schemas.microsoft.com/office/drawing/2018/hyperlinkcolor" val="tx"/>
                      </a:ext>
                    </a:extLst>
                  </a:hlinkClick>
                </a:rPr>
                <a:t>FAQ</a:t>
              </a:r>
              <a:r>
                <a:rPr lang="en" sz="4400" b="1">
                  <a:solidFill>
                    <a:srgbClr val="FFCB25"/>
                  </a:solidFill>
                  <a:latin typeface="Poppins"/>
                  <a:ea typeface="Poppins"/>
                  <a:cs typeface="Poppins"/>
                  <a:sym typeface="Poppins"/>
                </a:rPr>
                <a:t> </a:t>
              </a:r>
              <a:r>
                <a:rPr lang="en" sz="2700">
                  <a:solidFill>
                    <a:srgbClr val="3F3F3F"/>
                  </a:solidFill>
                  <a:latin typeface="Poppins"/>
                  <a:ea typeface="Poppins"/>
                  <a:cs typeface="Poppins"/>
                  <a:sym typeface="Poppins"/>
                </a:rPr>
                <a:t>on slidesmania.com</a:t>
              </a:r>
              <a:endParaRPr sz="2700">
                <a:solidFill>
                  <a:srgbClr val="3F3F3F"/>
                </a:solidFill>
                <a:latin typeface="Poppins"/>
                <a:ea typeface="Poppins"/>
                <a:cs typeface="Poppins"/>
                <a:sym typeface="Poppins"/>
              </a:endParaRPr>
            </a:p>
            <a:p>
              <a:pPr marL="0" lvl="0" indent="0" algn="l" rtl="0">
                <a:spcBef>
                  <a:spcPts val="0"/>
                </a:spcBef>
                <a:spcAft>
                  <a:spcPts val="0"/>
                </a:spcAft>
                <a:buNone/>
              </a:pPr>
              <a:r>
                <a:rPr lang="en" sz="2000">
                  <a:solidFill>
                    <a:srgbClr val="3F3F3F"/>
                  </a:solidFill>
                  <a:latin typeface="Poppins"/>
                  <a:ea typeface="Poppins"/>
                  <a:cs typeface="Poppins"/>
                  <a:sym typeface="Poppins"/>
                </a:rPr>
                <a:t>Do not remove the slidesmania.com text on the sides.</a:t>
              </a:r>
              <a:endParaRPr sz="2000">
                <a:solidFill>
                  <a:srgbClr val="3F3F3F"/>
                </a:solidFill>
                <a:latin typeface="Poppins"/>
                <a:ea typeface="Poppins"/>
                <a:cs typeface="Poppins"/>
                <a:sym typeface="Poppins"/>
              </a:endParaRPr>
            </a:p>
          </p:txBody>
        </p:sp>
        <p:cxnSp>
          <p:nvCxnSpPr>
            <p:cNvPr id="2691" name="Google Shape;2691;p24"/>
            <p:cNvCxnSpPr/>
            <p:nvPr/>
          </p:nvCxnSpPr>
          <p:spPr>
            <a:xfrm>
              <a:off x="10423367" y="5688858"/>
              <a:ext cx="1495200" cy="12900"/>
            </a:xfrm>
            <a:prstGeom prst="straightConnector1">
              <a:avLst/>
            </a:prstGeom>
            <a:noFill/>
            <a:ln w="38100" cap="flat" cmpd="sng">
              <a:solidFill>
                <a:srgbClr val="FFCB25"/>
              </a:solidFill>
              <a:prstDash val="solid"/>
              <a:round/>
              <a:headEnd type="none" w="med" len="med"/>
              <a:tailEnd type="none" w="med" len="med"/>
            </a:ln>
          </p:spPr>
        </p:cxnSp>
        <p:pic>
          <p:nvPicPr>
            <p:cNvPr id="2692" name="Google Shape;2692;p24">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2693" name="Google Shape;2693;p24">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2694" name="Google Shape;2694;p24">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2695" name="Google Shape;2695;p24">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2696" name="Google Shape;2696;p24"/>
            <p:cNvSpPr txBox="1"/>
            <p:nvPr/>
          </p:nvSpPr>
          <p:spPr>
            <a:xfrm>
              <a:off x="7072500" y="4813375"/>
              <a:ext cx="4915500" cy="1001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400" b="1">
                  <a:solidFill>
                    <a:srgbClr val="252525"/>
                  </a:solidFill>
                  <a:latin typeface="Homemade Apple"/>
                  <a:ea typeface="Homemade Apple"/>
                  <a:cs typeface="Homemade Apple"/>
                  <a:sym typeface="Homemade Apple"/>
                </a:rPr>
                <a:t>Sharing is caring!</a:t>
              </a:r>
              <a:endParaRPr sz="2400" b="1">
                <a:solidFill>
                  <a:srgbClr val="252525"/>
                </a:solidFill>
                <a:latin typeface="Homemade Apple"/>
                <a:ea typeface="Homemade Apple"/>
                <a:cs typeface="Homemade Apple"/>
                <a:sym typeface="Homemade Apple"/>
              </a:endParaRPr>
            </a:p>
          </p:txBody>
        </p:sp>
      </p:grpSp>
      <p:pic>
        <p:nvPicPr>
          <p:cNvPr id="2697" name="Google Shape;2697;p24"/>
          <p:cNvPicPr preferRelativeResize="0"/>
          <p:nvPr/>
        </p:nvPicPr>
        <p:blipFill rotWithShape="1">
          <a:blip r:embed="rId11">
            <a:alphaModFix/>
          </a:blip>
          <a:srcRect t="16256" b="20906"/>
          <a:stretch/>
        </p:blipFill>
        <p:spPr>
          <a:xfrm>
            <a:off x="125075" y="493725"/>
            <a:ext cx="8239800" cy="2071125"/>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64290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Certificate">
  <p:cSld name="CUSTOM_18_2">
    <p:spTree>
      <p:nvGrpSpPr>
        <p:cNvPr id="1" name="Shape 239"/>
        <p:cNvGrpSpPr/>
        <p:nvPr/>
      </p:nvGrpSpPr>
      <p:grpSpPr>
        <a:xfrm>
          <a:off x="0" y="0"/>
          <a:ext cx="0" cy="0"/>
          <a:chOff x="0" y="0"/>
          <a:chExt cx="0" cy="0"/>
        </a:xfrm>
      </p:grpSpPr>
      <p:cxnSp>
        <p:nvCxnSpPr>
          <p:cNvPr id="240" name="Google Shape;240;p4"/>
          <p:cNvCxnSpPr/>
          <p:nvPr/>
        </p:nvCxnSpPr>
        <p:spPr>
          <a:xfrm>
            <a:off x="1194000" y="3659275"/>
            <a:ext cx="9804000" cy="0"/>
          </a:xfrm>
          <a:prstGeom prst="straightConnector1">
            <a:avLst/>
          </a:prstGeom>
          <a:noFill/>
          <a:ln w="19050" cap="flat" cmpd="sng">
            <a:solidFill>
              <a:srgbClr val="434343"/>
            </a:solidFill>
            <a:prstDash val="solid"/>
            <a:round/>
            <a:headEnd type="none" w="med" len="med"/>
            <a:tailEnd type="none" w="med" len="med"/>
          </a:ln>
        </p:spPr>
      </p:cxnSp>
      <p:grpSp>
        <p:nvGrpSpPr>
          <p:cNvPr id="241" name="Google Shape;241;p4"/>
          <p:cNvGrpSpPr/>
          <p:nvPr/>
        </p:nvGrpSpPr>
        <p:grpSpPr>
          <a:xfrm>
            <a:off x="292925" y="2336558"/>
            <a:ext cx="1618796" cy="4481569"/>
            <a:chOff x="2092779" y="2646725"/>
            <a:chExt cx="1565718" cy="4334625"/>
          </a:xfrm>
        </p:grpSpPr>
        <p:sp>
          <p:nvSpPr>
            <p:cNvPr id="242" name="Google Shape;242;p4"/>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3" name="Google Shape;243;p4"/>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4" name="Google Shape;244;p4"/>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5" name="Google Shape;245;p4"/>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6" name="Google Shape;246;p4"/>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7" name="Google Shape;247;p4"/>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8" name="Google Shape;248;p4"/>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49" name="Google Shape;249;p4"/>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0" name="Google Shape;250;p4"/>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1" name="Google Shape;251;p4"/>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2" name="Google Shape;252;p4"/>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3" name="Google Shape;253;p4"/>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4" name="Google Shape;254;p4"/>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5" name="Google Shape;255;p4"/>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6" name="Google Shape;256;p4"/>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57" name="Google Shape;257;p4"/>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58" name="Google Shape;258;p4"/>
          <p:cNvGrpSpPr/>
          <p:nvPr/>
        </p:nvGrpSpPr>
        <p:grpSpPr>
          <a:xfrm>
            <a:off x="1948786" y="4908631"/>
            <a:ext cx="1823267" cy="1909121"/>
            <a:chOff x="5224498" y="2514610"/>
            <a:chExt cx="1747094" cy="1829361"/>
          </a:xfrm>
        </p:grpSpPr>
        <p:sp>
          <p:nvSpPr>
            <p:cNvPr id="259" name="Google Shape;259;p4"/>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0" name="Google Shape;260;p4"/>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1" name="Google Shape;261;p4"/>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2" name="Google Shape;262;p4"/>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3" name="Google Shape;263;p4"/>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4" name="Google Shape;264;p4"/>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5" name="Google Shape;265;p4"/>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6" name="Google Shape;266;p4"/>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7" name="Google Shape;267;p4"/>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8" name="Google Shape;268;p4"/>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69" name="Google Shape;269;p4"/>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0" name="Google Shape;270;p4"/>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1" name="Google Shape;271;p4"/>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2" name="Google Shape;272;p4"/>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3" name="Google Shape;273;p4"/>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4" name="Google Shape;274;p4"/>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5" name="Google Shape;275;p4"/>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6" name="Google Shape;276;p4"/>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 name="Google Shape;277;p4"/>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 name="Google Shape;278;p4"/>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 name="Google Shape;279;p4"/>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 name="Google Shape;280;p4"/>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 name="Google Shape;281;p4"/>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 name="Google Shape;282;p4"/>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3" name="Google Shape;283;p4"/>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4" name="Google Shape;284;p4"/>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5" name="Google Shape;285;p4"/>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6" name="Google Shape;286;p4"/>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7" name="Google Shape;287;p4"/>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8" name="Google Shape;288;p4"/>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89" name="Google Shape;289;p4"/>
          <p:cNvGrpSpPr/>
          <p:nvPr/>
        </p:nvGrpSpPr>
        <p:grpSpPr>
          <a:xfrm>
            <a:off x="9321598" y="2818158"/>
            <a:ext cx="2477273" cy="4115606"/>
            <a:chOff x="8630562" y="1518173"/>
            <a:chExt cx="3167868" cy="5262923"/>
          </a:xfrm>
        </p:grpSpPr>
        <p:grpSp>
          <p:nvGrpSpPr>
            <p:cNvPr id="290" name="Google Shape;290;p4"/>
            <p:cNvGrpSpPr/>
            <p:nvPr/>
          </p:nvGrpSpPr>
          <p:grpSpPr>
            <a:xfrm>
              <a:off x="8630562" y="1518173"/>
              <a:ext cx="3167868" cy="5262923"/>
              <a:chOff x="8670612" y="1496523"/>
              <a:chExt cx="3167868" cy="5262923"/>
            </a:xfrm>
          </p:grpSpPr>
          <p:grpSp>
            <p:nvGrpSpPr>
              <p:cNvPr id="291" name="Google Shape;291;p4"/>
              <p:cNvGrpSpPr/>
              <p:nvPr/>
            </p:nvGrpSpPr>
            <p:grpSpPr>
              <a:xfrm flipH="1">
                <a:off x="8709366" y="1496523"/>
                <a:ext cx="3129114" cy="5262923"/>
                <a:chOff x="6083206" y="490713"/>
                <a:chExt cx="3551372" cy="5973128"/>
              </a:xfrm>
            </p:grpSpPr>
            <p:grpSp>
              <p:nvGrpSpPr>
                <p:cNvPr id="292" name="Google Shape;292;p4"/>
                <p:cNvGrpSpPr/>
                <p:nvPr/>
              </p:nvGrpSpPr>
              <p:grpSpPr>
                <a:xfrm>
                  <a:off x="6516762" y="5322936"/>
                  <a:ext cx="495570" cy="986885"/>
                  <a:chOff x="4753275" y="5275039"/>
                  <a:chExt cx="495570" cy="986885"/>
                </a:xfrm>
              </p:grpSpPr>
              <p:sp>
                <p:nvSpPr>
                  <p:cNvPr id="293" name="Google Shape;293;p4"/>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4" name="Google Shape;294;p4"/>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95" name="Google Shape;295;p4"/>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96" name="Google Shape;296;p4"/>
                <p:cNvGrpSpPr/>
                <p:nvPr/>
              </p:nvGrpSpPr>
              <p:grpSpPr>
                <a:xfrm>
                  <a:off x="8357373" y="5383706"/>
                  <a:ext cx="495474" cy="986885"/>
                  <a:chOff x="6593886" y="5335809"/>
                  <a:chExt cx="495474" cy="986885"/>
                </a:xfrm>
              </p:grpSpPr>
              <p:sp>
                <p:nvSpPr>
                  <p:cNvPr id="297" name="Google Shape;297;p4"/>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98" name="Google Shape;298;p4"/>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299" name="Google Shape;299;p4"/>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00" name="Google Shape;300;p4"/>
                <p:cNvGrpSpPr/>
                <p:nvPr/>
              </p:nvGrpSpPr>
              <p:grpSpPr>
                <a:xfrm>
                  <a:off x="6386253" y="5289694"/>
                  <a:ext cx="609130" cy="558069"/>
                  <a:chOff x="4622766" y="5241797"/>
                  <a:chExt cx="609130" cy="558069"/>
                </a:xfrm>
              </p:grpSpPr>
              <p:sp>
                <p:nvSpPr>
                  <p:cNvPr id="301" name="Google Shape;301;p4"/>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2" name="Google Shape;302;p4"/>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03" name="Google Shape;303;p4"/>
                <p:cNvGrpSpPr/>
                <p:nvPr/>
              </p:nvGrpSpPr>
              <p:grpSpPr>
                <a:xfrm>
                  <a:off x="8264529" y="5273478"/>
                  <a:ext cx="604287" cy="547806"/>
                  <a:chOff x="6501042" y="5225581"/>
                  <a:chExt cx="604287" cy="547806"/>
                </a:xfrm>
              </p:grpSpPr>
              <p:sp>
                <p:nvSpPr>
                  <p:cNvPr id="304" name="Google Shape;304;p4"/>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5" name="Google Shape;305;p4"/>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06" name="Google Shape;306;p4"/>
                <p:cNvGrpSpPr/>
                <p:nvPr/>
              </p:nvGrpSpPr>
              <p:grpSpPr>
                <a:xfrm>
                  <a:off x="6786424" y="5231401"/>
                  <a:ext cx="416789" cy="1135760"/>
                  <a:chOff x="5022937" y="5183504"/>
                  <a:chExt cx="416789" cy="1135760"/>
                </a:xfrm>
              </p:grpSpPr>
              <p:sp>
                <p:nvSpPr>
                  <p:cNvPr id="307" name="Google Shape;307;p4"/>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08" name="Google Shape;308;p4"/>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09" name="Google Shape;309;p4"/>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10" name="Google Shape;310;p4"/>
                <p:cNvGrpSpPr/>
                <p:nvPr/>
              </p:nvGrpSpPr>
              <p:grpSpPr>
                <a:xfrm>
                  <a:off x="8615700" y="5328080"/>
                  <a:ext cx="416789" cy="1135761"/>
                  <a:chOff x="6852213" y="5280183"/>
                  <a:chExt cx="416789" cy="1135761"/>
                </a:xfrm>
              </p:grpSpPr>
              <p:sp>
                <p:nvSpPr>
                  <p:cNvPr id="311" name="Google Shape;311;p4"/>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2" name="Google Shape;312;p4"/>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13" name="Google Shape;313;p4"/>
                <p:cNvGrpSpPr/>
                <p:nvPr/>
              </p:nvGrpSpPr>
              <p:grpSpPr>
                <a:xfrm>
                  <a:off x="6083206" y="3943301"/>
                  <a:ext cx="516683" cy="555818"/>
                  <a:chOff x="4319719" y="3895404"/>
                  <a:chExt cx="516683" cy="555818"/>
                </a:xfrm>
              </p:grpSpPr>
              <p:sp>
                <p:nvSpPr>
                  <p:cNvPr id="314" name="Google Shape;314;p4"/>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5" name="Google Shape;315;p4"/>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16" name="Google Shape;316;p4"/>
                <p:cNvGrpSpPr/>
                <p:nvPr/>
              </p:nvGrpSpPr>
              <p:grpSpPr>
                <a:xfrm>
                  <a:off x="6257831" y="912088"/>
                  <a:ext cx="3376747" cy="4718505"/>
                  <a:chOff x="4494344" y="864191"/>
                  <a:chExt cx="3376747" cy="4718505"/>
                </a:xfrm>
              </p:grpSpPr>
              <p:sp>
                <p:nvSpPr>
                  <p:cNvPr id="317" name="Google Shape;317;p4"/>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18" name="Google Shape;318;p4"/>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19" name="Google Shape;319;p4"/>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0" name="Google Shape;320;p4"/>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1" name="Google Shape;321;p4"/>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2" name="Google Shape;322;p4"/>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3" name="Google Shape;323;p4"/>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4" name="Google Shape;324;p4"/>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5" name="Google Shape;325;p4"/>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6" name="Google Shape;326;p4"/>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7" name="Google Shape;327;p4"/>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8" name="Google Shape;328;p4"/>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29" name="Google Shape;329;p4"/>
                <p:cNvGrpSpPr/>
                <p:nvPr/>
              </p:nvGrpSpPr>
              <p:grpSpPr>
                <a:xfrm>
                  <a:off x="8831187" y="490713"/>
                  <a:ext cx="413227" cy="584549"/>
                  <a:chOff x="7067700" y="442816"/>
                  <a:chExt cx="413227" cy="584549"/>
                </a:xfrm>
              </p:grpSpPr>
              <p:sp>
                <p:nvSpPr>
                  <p:cNvPr id="330" name="Google Shape;330;p4"/>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 name="Google Shape;331;p4"/>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2" name="Google Shape;332;p4"/>
                <p:cNvGrpSpPr/>
                <p:nvPr/>
              </p:nvGrpSpPr>
              <p:grpSpPr>
                <a:xfrm>
                  <a:off x="7888761" y="716887"/>
                  <a:ext cx="345534" cy="624789"/>
                  <a:chOff x="6125274" y="668990"/>
                  <a:chExt cx="345534" cy="624789"/>
                </a:xfrm>
              </p:grpSpPr>
              <p:sp>
                <p:nvSpPr>
                  <p:cNvPr id="333" name="Google Shape;333;p4"/>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4" name="Google Shape;334;p4"/>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5" name="Google Shape;335;p4"/>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 name="Google Shape;336;p4"/>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 name="Google Shape;337;p4"/>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 name="Google Shape;338;p4"/>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 name="Google Shape;339;p4"/>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 name="Google Shape;340;p4"/>
                <p:cNvGrpSpPr/>
                <p:nvPr/>
              </p:nvGrpSpPr>
              <p:grpSpPr>
                <a:xfrm>
                  <a:off x="6650191" y="5328651"/>
                  <a:ext cx="609320" cy="558260"/>
                  <a:chOff x="4886704" y="5280754"/>
                  <a:chExt cx="609320" cy="558260"/>
                </a:xfrm>
              </p:grpSpPr>
              <p:sp>
                <p:nvSpPr>
                  <p:cNvPr id="341" name="Google Shape;341;p4"/>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 name="Google Shape;342;p4"/>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43" name="Google Shape;343;p4"/>
                <p:cNvGrpSpPr/>
                <p:nvPr/>
              </p:nvGrpSpPr>
              <p:grpSpPr>
                <a:xfrm>
                  <a:off x="8440360" y="5294718"/>
                  <a:ext cx="604287" cy="547806"/>
                  <a:chOff x="6676873" y="5246821"/>
                  <a:chExt cx="604287" cy="547806"/>
                </a:xfrm>
              </p:grpSpPr>
              <p:sp>
                <p:nvSpPr>
                  <p:cNvPr id="344" name="Google Shape;344;p4"/>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 name="Google Shape;345;p4"/>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346" name="Google Shape;346;p4"/>
              <p:cNvGrpSpPr/>
              <p:nvPr/>
            </p:nvGrpSpPr>
            <p:grpSpPr>
              <a:xfrm flipH="1">
                <a:off x="8957688" y="2315288"/>
                <a:ext cx="1010887" cy="712116"/>
                <a:chOff x="4585926" y="1340643"/>
                <a:chExt cx="1147301" cy="808212"/>
              </a:xfrm>
            </p:grpSpPr>
            <p:sp>
              <p:nvSpPr>
                <p:cNvPr id="347" name="Google Shape;347;p4"/>
                <p:cNvSpPr/>
                <p:nvPr/>
              </p:nvSpPr>
              <p:spPr>
                <a:xfrm rot="-439219">
                  <a:off x="5523193" y="1523653"/>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8" name="Google Shape;348;p4"/>
                <p:cNvSpPr/>
                <p:nvPr/>
              </p:nvSpPr>
              <p:spPr>
                <a:xfrm rot="-439219">
                  <a:off x="4596944" y="1773172"/>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9" name="Google Shape;349;p4"/>
                <p:cNvSpPr/>
                <p:nvPr/>
              </p:nvSpPr>
              <p:spPr>
                <a:xfrm rot="-904748">
                  <a:off x="4810653" y="1506992"/>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0" name="Google Shape;350;p4"/>
                <p:cNvSpPr/>
                <p:nvPr/>
              </p:nvSpPr>
              <p:spPr>
                <a:xfrm rot="-612915">
                  <a:off x="5329926" y="1393744"/>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1" name="Google Shape;351;p4"/>
                <p:cNvSpPr/>
                <p:nvPr/>
              </p:nvSpPr>
              <p:spPr>
                <a:xfrm>
                  <a:off x="4948810" y="1651003"/>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52" name="Google Shape;352;p4"/>
                <p:cNvGrpSpPr/>
                <p:nvPr/>
              </p:nvGrpSpPr>
              <p:grpSpPr>
                <a:xfrm>
                  <a:off x="5067354" y="1761355"/>
                  <a:ext cx="285096" cy="95161"/>
                  <a:chOff x="6904862" y="1761355"/>
                  <a:chExt cx="285096" cy="95161"/>
                </a:xfrm>
              </p:grpSpPr>
              <p:sp>
                <p:nvSpPr>
                  <p:cNvPr id="353" name="Google Shape;353;p4"/>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54" name="Google Shape;354;p4"/>
                  <p:cNvGrpSpPr/>
                  <p:nvPr/>
                </p:nvGrpSpPr>
                <p:grpSpPr>
                  <a:xfrm>
                    <a:off x="6968965" y="1761355"/>
                    <a:ext cx="220992" cy="95161"/>
                    <a:chOff x="6968965" y="1761355"/>
                    <a:chExt cx="220992" cy="95161"/>
                  </a:xfrm>
                </p:grpSpPr>
                <p:sp>
                  <p:nvSpPr>
                    <p:cNvPr id="355" name="Google Shape;355;p4"/>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6" name="Google Shape;356;p4"/>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57" name="Google Shape;357;p4"/>
                <p:cNvSpPr/>
                <p:nvPr/>
              </p:nvSpPr>
              <p:spPr>
                <a:xfrm>
                  <a:off x="5210705" y="1846135"/>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 name="Google Shape;358;p4"/>
                <p:cNvSpPr/>
                <p:nvPr/>
              </p:nvSpPr>
              <p:spPr>
                <a:xfrm>
                  <a:off x="5131934" y="1942432"/>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59" name="Google Shape;359;p4"/>
                <p:cNvGrpSpPr/>
                <p:nvPr/>
              </p:nvGrpSpPr>
              <p:grpSpPr>
                <a:xfrm>
                  <a:off x="5328596" y="1340643"/>
                  <a:ext cx="238631" cy="133635"/>
                  <a:chOff x="7166104" y="1340643"/>
                  <a:chExt cx="238631" cy="133635"/>
                </a:xfrm>
              </p:grpSpPr>
              <p:sp>
                <p:nvSpPr>
                  <p:cNvPr id="360" name="Google Shape;360;p4"/>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1" name="Google Shape;361;p4"/>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2" name="Google Shape;362;p4"/>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63" name="Google Shape;363;p4"/>
                <p:cNvGrpSpPr/>
                <p:nvPr/>
              </p:nvGrpSpPr>
              <p:grpSpPr>
                <a:xfrm>
                  <a:off x="4636443" y="1487363"/>
                  <a:ext cx="254889" cy="127723"/>
                  <a:chOff x="6473951" y="1487363"/>
                  <a:chExt cx="254889" cy="127723"/>
                </a:xfrm>
              </p:grpSpPr>
              <p:sp>
                <p:nvSpPr>
                  <p:cNvPr id="364" name="Google Shape;364;p4"/>
                  <p:cNvSpPr/>
                  <p:nvPr/>
                </p:nvSpPr>
                <p:spPr>
                  <a:xfrm>
                    <a:off x="6529275" y="1487363"/>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5" name="Google Shape;365;p4"/>
                  <p:cNvSpPr/>
                  <p:nvPr/>
                </p:nvSpPr>
                <p:spPr>
                  <a:xfrm>
                    <a:off x="6488524" y="1530571"/>
                    <a:ext cx="52863" cy="29972"/>
                  </a:xfrm>
                  <a:custGeom>
                    <a:avLst/>
                    <a:gdLst/>
                    <a:ahLst/>
                    <a:cxnLst/>
                    <a:rect l="l" t="t" r="r" b="b"/>
                    <a:pathLst>
                      <a:path w="52863" h="29972" extrusionOk="0">
                        <a:moveTo>
                          <a:pt x="52864" y="24098"/>
                        </a:moveTo>
                        <a:cubicBezTo>
                          <a:pt x="48482" y="27813"/>
                          <a:pt x="42672" y="29623"/>
                          <a:pt x="36862" y="29908"/>
                        </a:cubicBezTo>
                        <a:cubicBezTo>
                          <a:pt x="31051" y="30290"/>
                          <a:pt x="25146" y="28956"/>
                          <a:pt x="19812" y="26575"/>
                        </a:cubicBezTo>
                        <a:cubicBezTo>
                          <a:pt x="14478" y="24098"/>
                          <a:pt x="9620" y="20479"/>
                          <a:pt x="6096" y="15811"/>
                        </a:cubicBezTo>
                        <a:cubicBezTo>
                          <a:pt x="2476" y="11240"/>
                          <a:pt x="95" y="5715"/>
                          <a:pt x="0" y="0"/>
                        </a:cubicBezTo>
                        <a:cubicBezTo>
                          <a:pt x="7429" y="8382"/>
                          <a:pt x="15049" y="13906"/>
                          <a:pt x="23813" y="17907"/>
                        </a:cubicBezTo>
                        <a:cubicBezTo>
                          <a:pt x="32575" y="21907"/>
                          <a:pt x="41719"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6" name="Google Shape;366;p4"/>
                  <p:cNvSpPr/>
                  <p:nvPr/>
                </p:nvSpPr>
                <p:spPr>
                  <a:xfrm>
                    <a:off x="6473951" y="1570576"/>
                    <a:ext cx="68103" cy="29875"/>
                  </a:xfrm>
                  <a:custGeom>
                    <a:avLst/>
                    <a:gdLst/>
                    <a:ahLst/>
                    <a:cxnLst/>
                    <a:rect l="l" t="t" r="r" b="b"/>
                    <a:pathLst>
                      <a:path w="68103" h="29875" extrusionOk="0">
                        <a:moveTo>
                          <a:pt x="68104" y="10001"/>
                        </a:moveTo>
                        <a:cubicBezTo>
                          <a:pt x="65437" y="16764"/>
                          <a:pt x="59722" y="22289"/>
                          <a:pt x="52959" y="25717"/>
                        </a:cubicBezTo>
                        <a:cubicBezTo>
                          <a:pt x="46196" y="29242"/>
                          <a:pt x="38291" y="30575"/>
                          <a:pt x="30480" y="29527"/>
                        </a:cubicBezTo>
                        <a:cubicBezTo>
                          <a:pt x="22670" y="28289"/>
                          <a:pt x="15431" y="24765"/>
                          <a:pt x="10001" y="19431"/>
                        </a:cubicBezTo>
                        <a:cubicBezTo>
                          <a:pt x="4477" y="14192"/>
                          <a:pt x="667" y="7239"/>
                          <a:pt x="0" y="0"/>
                        </a:cubicBezTo>
                        <a:cubicBezTo>
                          <a:pt x="4382" y="5715"/>
                          <a:pt x="9239" y="10192"/>
                          <a:pt x="14573" y="13621"/>
                        </a:cubicBezTo>
                        <a:cubicBezTo>
                          <a:pt x="20003" y="16954"/>
                          <a:pt x="25813" y="19336"/>
                          <a:pt x="31814" y="20098"/>
                        </a:cubicBezTo>
                        <a:cubicBezTo>
                          <a:pt x="37814" y="21050"/>
                          <a:pt x="44006" y="20479"/>
                          <a:pt x="50197" y="18764"/>
                        </a:cubicBezTo>
                        <a:cubicBezTo>
                          <a:pt x="56293" y="17145"/>
                          <a:pt x="62294"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67" name="Google Shape;367;p4"/>
              <p:cNvSpPr/>
              <p:nvPr/>
            </p:nvSpPr>
            <p:spPr>
              <a:xfrm flipH="1">
                <a:off x="10835823" y="4978008"/>
                <a:ext cx="250873" cy="90736"/>
              </a:xfrm>
              <a:custGeom>
                <a:avLst/>
                <a:gdLst/>
                <a:ahLst/>
                <a:cxnLst/>
                <a:rect l="l" t="t" r="r" b="b"/>
                <a:pathLst>
                  <a:path w="251502" h="90963" extrusionOk="0">
                    <a:moveTo>
                      <a:pt x="134655" y="90964"/>
                    </a:moveTo>
                    <a:cubicBezTo>
                      <a:pt x="134560" y="90964"/>
                      <a:pt x="134370" y="90964"/>
                      <a:pt x="134274" y="90964"/>
                    </a:cubicBezTo>
                    <a:cubicBezTo>
                      <a:pt x="122368" y="90773"/>
                      <a:pt x="110843" y="84011"/>
                      <a:pt x="103604" y="72676"/>
                    </a:cubicBezTo>
                    <a:cubicBezTo>
                      <a:pt x="100937" y="68485"/>
                      <a:pt x="99032" y="64008"/>
                      <a:pt x="97889" y="59436"/>
                    </a:cubicBezTo>
                    <a:cubicBezTo>
                      <a:pt x="93126" y="66104"/>
                      <a:pt x="86745" y="71819"/>
                      <a:pt x="79029" y="76105"/>
                    </a:cubicBezTo>
                    <a:cubicBezTo>
                      <a:pt x="64170" y="84487"/>
                      <a:pt x="47406" y="86011"/>
                      <a:pt x="33119" y="80296"/>
                    </a:cubicBezTo>
                    <a:cubicBezTo>
                      <a:pt x="18831" y="74581"/>
                      <a:pt x="7782" y="62008"/>
                      <a:pt x="2734" y="45720"/>
                    </a:cubicBezTo>
                    <a:cubicBezTo>
                      <a:pt x="-2314" y="29432"/>
                      <a:pt x="-314" y="12763"/>
                      <a:pt x="8259" y="0"/>
                    </a:cubicBezTo>
                    <a:lnTo>
                      <a:pt x="14164" y="4001"/>
                    </a:lnTo>
                    <a:cubicBezTo>
                      <a:pt x="6925" y="14859"/>
                      <a:pt x="5211" y="29623"/>
                      <a:pt x="9497" y="43625"/>
                    </a:cubicBezTo>
                    <a:cubicBezTo>
                      <a:pt x="13878" y="57626"/>
                      <a:pt x="23689" y="68866"/>
                      <a:pt x="35690" y="73628"/>
                    </a:cubicBezTo>
                    <a:cubicBezTo>
                      <a:pt x="47787" y="78391"/>
                      <a:pt x="62646" y="77057"/>
                      <a:pt x="75410" y="69818"/>
                    </a:cubicBezTo>
                    <a:cubicBezTo>
                      <a:pt x="85506" y="64103"/>
                      <a:pt x="93222" y="55436"/>
                      <a:pt x="97032" y="45720"/>
                    </a:cubicBezTo>
                    <a:cubicBezTo>
                      <a:pt x="97413" y="42672"/>
                      <a:pt x="98270" y="39814"/>
                      <a:pt x="99508" y="37052"/>
                    </a:cubicBezTo>
                    <a:lnTo>
                      <a:pt x="111128" y="10763"/>
                    </a:lnTo>
                    <a:lnTo>
                      <a:pt x="106366" y="39053"/>
                    </a:lnTo>
                    <a:cubicBezTo>
                      <a:pt x="105890" y="42005"/>
                      <a:pt x="105128" y="44863"/>
                      <a:pt x="104080" y="47625"/>
                    </a:cubicBezTo>
                    <a:cubicBezTo>
                      <a:pt x="103318" y="54578"/>
                      <a:pt x="105223" y="62008"/>
                      <a:pt x="109509" y="68771"/>
                    </a:cubicBezTo>
                    <a:cubicBezTo>
                      <a:pt x="115510" y="78105"/>
                      <a:pt x="124749" y="83725"/>
                      <a:pt x="134274" y="83820"/>
                    </a:cubicBezTo>
                    <a:cubicBezTo>
                      <a:pt x="134370" y="83820"/>
                      <a:pt x="134465" y="83820"/>
                      <a:pt x="134560" y="83820"/>
                    </a:cubicBezTo>
                    <a:cubicBezTo>
                      <a:pt x="143990" y="83820"/>
                      <a:pt x="153229" y="78486"/>
                      <a:pt x="159420" y="69437"/>
                    </a:cubicBezTo>
                    <a:cubicBezTo>
                      <a:pt x="165611" y="60293"/>
                      <a:pt x="167136" y="49530"/>
                      <a:pt x="163516" y="40767"/>
                    </a:cubicBezTo>
                    <a:lnTo>
                      <a:pt x="169898" y="37529"/>
                    </a:lnTo>
                    <a:cubicBezTo>
                      <a:pt x="177041" y="49244"/>
                      <a:pt x="185614" y="62294"/>
                      <a:pt x="198092" y="70199"/>
                    </a:cubicBezTo>
                    <a:cubicBezTo>
                      <a:pt x="208569" y="76771"/>
                      <a:pt x="225047" y="79820"/>
                      <a:pt x="236478" y="71057"/>
                    </a:cubicBezTo>
                    <a:cubicBezTo>
                      <a:pt x="241811" y="66961"/>
                      <a:pt x="244859" y="59531"/>
                      <a:pt x="244288" y="52102"/>
                    </a:cubicBezTo>
                    <a:cubicBezTo>
                      <a:pt x="243812" y="46101"/>
                      <a:pt x="241049" y="41243"/>
                      <a:pt x="236668" y="38767"/>
                    </a:cubicBezTo>
                    <a:lnTo>
                      <a:pt x="240192" y="32576"/>
                    </a:lnTo>
                    <a:cubicBezTo>
                      <a:pt x="246765" y="36290"/>
                      <a:pt x="250860" y="43148"/>
                      <a:pt x="251432" y="51626"/>
                    </a:cubicBezTo>
                    <a:cubicBezTo>
                      <a:pt x="252099" y="61341"/>
                      <a:pt x="248003" y="71247"/>
                      <a:pt x="240859" y="76771"/>
                    </a:cubicBezTo>
                    <a:cubicBezTo>
                      <a:pt x="226762" y="87630"/>
                      <a:pt x="206855" y="84201"/>
                      <a:pt x="194282" y="76295"/>
                    </a:cubicBezTo>
                    <a:cubicBezTo>
                      <a:pt x="185233" y="70676"/>
                      <a:pt x="178280" y="62770"/>
                      <a:pt x="172374" y="54578"/>
                    </a:cubicBezTo>
                    <a:cubicBezTo>
                      <a:pt x="171707" y="61055"/>
                      <a:pt x="169326" y="67532"/>
                      <a:pt x="165326" y="73533"/>
                    </a:cubicBezTo>
                    <a:cubicBezTo>
                      <a:pt x="157896" y="84487"/>
                      <a:pt x="146466" y="90964"/>
                      <a:pt x="134655"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8" name="Google Shape;368;p4"/>
              <p:cNvSpPr/>
              <p:nvPr/>
            </p:nvSpPr>
            <p:spPr>
              <a:xfrm flipH="1">
                <a:off x="10421521" y="4593648"/>
                <a:ext cx="261668" cy="123990"/>
              </a:xfrm>
              <a:custGeom>
                <a:avLst/>
                <a:gdLst/>
                <a:ahLst/>
                <a:cxnLst/>
                <a:rect l="l" t="t" r="r" b="b"/>
                <a:pathLst>
                  <a:path w="262324" h="124301" extrusionOk="0">
                    <a:moveTo>
                      <a:pt x="61532" y="124206"/>
                    </a:moveTo>
                    <a:cubicBezTo>
                      <a:pt x="32195"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441"/>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591" y="112300"/>
                    </a:cubicBezTo>
                    <a:cubicBezTo>
                      <a:pt x="141732" y="104870"/>
                      <a:pt x="128492"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9" name="Google Shape;369;p4"/>
              <p:cNvSpPr/>
              <p:nvPr/>
            </p:nvSpPr>
            <p:spPr>
              <a:xfrm flipH="1">
                <a:off x="11191637" y="4902346"/>
                <a:ext cx="116734" cy="234873"/>
              </a:xfrm>
              <a:custGeom>
                <a:avLst/>
                <a:gdLst/>
                <a:ahLst/>
                <a:cxnLst/>
                <a:rect l="l" t="t" r="r" b="b"/>
                <a:pathLst>
                  <a:path w="117027" h="235462" extrusionOk="0">
                    <a:moveTo>
                      <a:pt x="116864" y="177265"/>
                    </a:moveTo>
                    <a:lnTo>
                      <a:pt x="90480" y="99636"/>
                    </a:lnTo>
                    <a:cubicBezTo>
                      <a:pt x="96957" y="94016"/>
                      <a:pt x="101243" y="85825"/>
                      <a:pt x="101624" y="76586"/>
                    </a:cubicBezTo>
                    <a:cubicBezTo>
                      <a:pt x="102291" y="59441"/>
                      <a:pt x="89432" y="45153"/>
                      <a:pt x="72668" y="43438"/>
                    </a:cubicBezTo>
                    <a:lnTo>
                      <a:pt x="75049" y="3814"/>
                    </a:lnTo>
                    <a:cubicBezTo>
                      <a:pt x="75144" y="1814"/>
                      <a:pt x="73620" y="195"/>
                      <a:pt x="71715" y="4"/>
                    </a:cubicBezTo>
                    <a:cubicBezTo>
                      <a:pt x="69715" y="-91"/>
                      <a:pt x="68096" y="1338"/>
                      <a:pt x="67905" y="3338"/>
                    </a:cubicBezTo>
                    <a:lnTo>
                      <a:pt x="65524" y="43438"/>
                    </a:lnTo>
                    <a:cubicBezTo>
                      <a:pt x="50094" y="45344"/>
                      <a:pt x="37806" y="58107"/>
                      <a:pt x="37140" y="74204"/>
                    </a:cubicBezTo>
                    <a:cubicBezTo>
                      <a:pt x="36759" y="83729"/>
                      <a:pt x="40664" y="92397"/>
                      <a:pt x="47045" y="98588"/>
                    </a:cubicBezTo>
                    <a:cubicBezTo>
                      <a:pt x="40854" y="109828"/>
                      <a:pt x="34377" y="120877"/>
                      <a:pt x="27995" y="131640"/>
                    </a:cubicBezTo>
                    <a:cubicBezTo>
                      <a:pt x="18661" y="147261"/>
                      <a:pt x="9041" y="163454"/>
                      <a:pt x="373" y="180218"/>
                    </a:cubicBezTo>
                    <a:cubicBezTo>
                      <a:pt x="-484" y="182027"/>
                      <a:pt x="182" y="184123"/>
                      <a:pt x="1897" y="185075"/>
                    </a:cubicBezTo>
                    <a:cubicBezTo>
                      <a:pt x="3707" y="185933"/>
                      <a:pt x="5802" y="185266"/>
                      <a:pt x="6660" y="183551"/>
                    </a:cubicBezTo>
                    <a:cubicBezTo>
                      <a:pt x="15137" y="166978"/>
                      <a:pt x="24757" y="150880"/>
                      <a:pt x="33996" y="135260"/>
                    </a:cubicBezTo>
                    <a:cubicBezTo>
                      <a:pt x="34853" y="133831"/>
                      <a:pt x="35711" y="132402"/>
                      <a:pt x="36473" y="130973"/>
                    </a:cubicBezTo>
                    <a:lnTo>
                      <a:pt x="13232" y="192505"/>
                    </a:lnTo>
                    <a:cubicBezTo>
                      <a:pt x="12565" y="194314"/>
                      <a:pt x="13422" y="196410"/>
                      <a:pt x="15327" y="197077"/>
                    </a:cubicBezTo>
                    <a:cubicBezTo>
                      <a:pt x="15708" y="197267"/>
                      <a:pt x="16089" y="197267"/>
                      <a:pt x="16470" y="197267"/>
                    </a:cubicBezTo>
                    <a:cubicBezTo>
                      <a:pt x="17994" y="197362"/>
                      <a:pt x="19423" y="196410"/>
                      <a:pt x="19899" y="194981"/>
                    </a:cubicBezTo>
                    <a:lnTo>
                      <a:pt x="41045" y="139070"/>
                    </a:lnTo>
                    <a:lnTo>
                      <a:pt x="26853" y="195362"/>
                    </a:lnTo>
                    <a:cubicBezTo>
                      <a:pt x="26376" y="197267"/>
                      <a:pt x="27519" y="199268"/>
                      <a:pt x="29424" y="199744"/>
                    </a:cubicBezTo>
                    <a:cubicBezTo>
                      <a:pt x="29710" y="199839"/>
                      <a:pt x="29901" y="199839"/>
                      <a:pt x="30186" y="199839"/>
                    </a:cubicBezTo>
                    <a:cubicBezTo>
                      <a:pt x="31805" y="199934"/>
                      <a:pt x="33330" y="198791"/>
                      <a:pt x="33806" y="197172"/>
                    </a:cubicBezTo>
                    <a:lnTo>
                      <a:pt x="42188" y="163835"/>
                    </a:lnTo>
                    <a:lnTo>
                      <a:pt x="36473" y="216127"/>
                    </a:lnTo>
                    <a:cubicBezTo>
                      <a:pt x="36282" y="218127"/>
                      <a:pt x="37711" y="219842"/>
                      <a:pt x="39616" y="220032"/>
                    </a:cubicBezTo>
                    <a:cubicBezTo>
                      <a:pt x="39711" y="220032"/>
                      <a:pt x="39807" y="220032"/>
                      <a:pt x="39902" y="220032"/>
                    </a:cubicBezTo>
                    <a:cubicBezTo>
                      <a:pt x="41712" y="220127"/>
                      <a:pt x="43426" y="218699"/>
                      <a:pt x="43617" y="216889"/>
                    </a:cubicBezTo>
                    <a:lnTo>
                      <a:pt x="52284" y="136784"/>
                    </a:lnTo>
                    <a:cubicBezTo>
                      <a:pt x="51427" y="145451"/>
                      <a:pt x="50760" y="154119"/>
                      <a:pt x="50189" y="162692"/>
                    </a:cubicBezTo>
                    <a:cubicBezTo>
                      <a:pt x="49522" y="172693"/>
                      <a:pt x="48760" y="182599"/>
                      <a:pt x="47808" y="192124"/>
                    </a:cubicBezTo>
                    <a:cubicBezTo>
                      <a:pt x="47617" y="194124"/>
                      <a:pt x="49046" y="195838"/>
                      <a:pt x="50951" y="196029"/>
                    </a:cubicBezTo>
                    <a:cubicBezTo>
                      <a:pt x="51046" y="196029"/>
                      <a:pt x="51141" y="196029"/>
                      <a:pt x="51237" y="196029"/>
                    </a:cubicBezTo>
                    <a:cubicBezTo>
                      <a:pt x="53142" y="196124"/>
                      <a:pt x="54761" y="194696"/>
                      <a:pt x="54951" y="192791"/>
                    </a:cubicBezTo>
                    <a:cubicBezTo>
                      <a:pt x="55999" y="183170"/>
                      <a:pt x="56666" y="173169"/>
                      <a:pt x="57333" y="163072"/>
                    </a:cubicBezTo>
                    <a:cubicBezTo>
                      <a:pt x="58190" y="151166"/>
                      <a:pt x="59047" y="139070"/>
                      <a:pt x="60476" y="127163"/>
                    </a:cubicBezTo>
                    <a:lnTo>
                      <a:pt x="55047" y="212507"/>
                    </a:lnTo>
                    <a:cubicBezTo>
                      <a:pt x="54951" y="214508"/>
                      <a:pt x="56380" y="216127"/>
                      <a:pt x="58380" y="216317"/>
                    </a:cubicBezTo>
                    <a:cubicBezTo>
                      <a:pt x="58380" y="216317"/>
                      <a:pt x="58476" y="216317"/>
                      <a:pt x="58476" y="216317"/>
                    </a:cubicBezTo>
                    <a:cubicBezTo>
                      <a:pt x="60380" y="216412"/>
                      <a:pt x="62095" y="214888"/>
                      <a:pt x="62190" y="212984"/>
                    </a:cubicBezTo>
                    <a:lnTo>
                      <a:pt x="65715" y="156596"/>
                    </a:lnTo>
                    <a:lnTo>
                      <a:pt x="66572" y="188885"/>
                    </a:lnTo>
                    <a:cubicBezTo>
                      <a:pt x="66572" y="190790"/>
                      <a:pt x="68096" y="192314"/>
                      <a:pt x="70001" y="192410"/>
                    </a:cubicBezTo>
                    <a:cubicBezTo>
                      <a:pt x="70096" y="192410"/>
                      <a:pt x="70191" y="192410"/>
                      <a:pt x="70191" y="192410"/>
                    </a:cubicBezTo>
                    <a:cubicBezTo>
                      <a:pt x="72192" y="192410"/>
                      <a:pt x="73716" y="190695"/>
                      <a:pt x="73620" y="188790"/>
                    </a:cubicBezTo>
                    <a:lnTo>
                      <a:pt x="72001" y="125925"/>
                    </a:lnTo>
                    <a:cubicBezTo>
                      <a:pt x="73620" y="136879"/>
                      <a:pt x="74001" y="148880"/>
                      <a:pt x="74192" y="159167"/>
                    </a:cubicBezTo>
                    <a:cubicBezTo>
                      <a:pt x="74382" y="165930"/>
                      <a:pt x="74478" y="172312"/>
                      <a:pt x="74954" y="177265"/>
                    </a:cubicBezTo>
                    <a:cubicBezTo>
                      <a:pt x="75144" y="179265"/>
                      <a:pt x="76954" y="180694"/>
                      <a:pt x="78859" y="180503"/>
                    </a:cubicBezTo>
                    <a:cubicBezTo>
                      <a:pt x="80859" y="180313"/>
                      <a:pt x="82288" y="178598"/>
                      <a:pt x="82097" y="176598"/>
                    </a:cubicBezTo>
                    <a:cubicBezTo>
                      <a:pt x="82097" y="176312"/>
                      <a:pt x="82002" y="175931"/>
                      <a:pt x="82002" y="175550"/>
                    </a:cubicBezTo>
                    <a:lnTo>
                      <a:pt x="89051" y="216508"/>
                    </a:lnTo>
                    <a:cubicBezTo>
                      <a:pt x="89337" y="218222"/>
                      <a:pt x="90765" y="219365"/>
                      <a:pt x="92385" y="219461"/>
                    </a:cubicBezTo>
                    <a:cubicBezTo>
                      <a:pt x="92670" y="219461"/>
                      <a:pt x="92861" y="219461"/>
                      <a:pt x="93147" y="219461"/>
                    </a:cubicBezTo>
                    <a:cubicBezTo>
                      <a:pt x="95051" y="219079"/>
                      <a:pt x="96385" y="217270"/>
                      <a:pt x="96099" y="215365"/>
                    </a:cubicBezTo>
                    <a:lnTo>
                      <a:pt x="86098" y="157358"/>
                    </a:lnTo>
                    <a:lnTo>
                      <a:pt x="101910" y="232605"/>
                    </a:lnTo>
                    <a:cubicBezTo>
                      <a:pt x="102291" y="234224"/>
                      <a:pt x="103624" y="235367"/>
                      <a:pt x="105243" y="235462"/>
                    </a:cubicBezTo>
                    <a:cubicBezTo>
                      <a:pt x="105529" y="235462"/>
                      <a:pt x="105815" y="235462"/>
                      <a:pt x="106101" y="235367"/>
                    </a:cubicBezTo>
                    <a:cubicBezTo>
                      <a:pt x="108005" y="234986"/>
                      <a:pt x="109244" y="233081"/>
                      <a:pt x="108863" y="231176"/>
                    </a:cubicBezTo>
                    <a:lnTo>
                      <a:pt x="91622" y="148976"/>
                    </a:lnTo>
                    <a:lnTo>
                      <a:pt x="103719" y="189266"/>
                    </a:lnTo>
                    <a:cubicBezTo>
                      <a:pt x="104195" y="190790"/>
                      <a:pt x="105529" y="191743"/>
                      <a:pt x="107053" y="191838"/>
                    </a:cubicBezTo>
                    <a:cubicBezTo>
                      <a:pt x="107434" y="191838"/>
                      <a:pt x="107815" y="191838"/>
                      <a:pt x="108196" y="191647"/>
                    </a:cubicBezTo>
                    <a:cubicBezTo>
                      <a:pt x="110101" y="191076"/>
                      <a:pt x="111149" y="189076"/>
                      <a:pt x="110577" y="187171"/>
                    </a:cubicBezTo>
                    <a:lnTo>
                      <a:pt x="97147" y="142308"/>
                    </a:lnTo>
                    <a:lnTo>
                      <a:pt x="109815" y="179551"/>
                    </a:lnTo>
                    <a:cubicBezTo>
                      <a:pt x="110292" y="180979"/>
                      <a:pt x="111625" y="181932"/>
                      <a:pt x="113054" y="181932"/>
                    </a:cubicBezTo>
                    <a:cubicBezTo>
                      <a:pt x="113435" y="181932"/>
                      <a:pt x="113911" y="181932"/>
                      <a:pt x="114387" y="181742"/>
                    </a:cubicBezTo>
                    <a:cubicBezTo>
                      <a:pt x="116483" y="181170"/>
                      <a:pt x="117435" y="179075"/>
                      <a:pt x="116864" y="177265"/>
                    </a:cubicBezTo>
                    <a:close/>
                    <a:moveTo>
                      <a:pt x="53713" y="124401"/>
                    </a:moveTo>
                    <a:lnTo>
                      <a:pt x="54856" y="113543"/>
                    </a:lnTo>
                    <a:lnTo>
                      <a:pt x="55904" y="109256"/>
                    </a:lnTo>
                    <a:cubicBezTo>
                      <a:pt x="55142" y="114209"/>
                      <a:pt x="54380" y="119258"/>
                      <a:pt x="53713" y="1244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0" name="Google Shape;370;p4"/>
              <p:cNvSpPr/>
              <p:nvPr/>
            </p:nvSpPr>
            <p:spPr>
              <a:xfrm flipH="1">
                <a:off x="10893479" y="5147625"/>
                <a:ext cx="115953" cy="225602"/>
              </a:xfrm>
              <a:custGeom>
                <a:avLst/>
                <a:gdLst/>
                <a:ahLst/>
                <a:cxnLst/>
                <a:rect l="l" t="t" r="r" b="b"/>
                <a:pathLst>
                  <a:path w="116244" h="226167" extrusionOk="0">
                    <a:moveTo>
                      <a:pt x="3217" y="171659"/>
                    </a:moveTo>
                    <a:cubicBezTo>
                      <a:pt x="3598" y="171849"/>
                      <a:pt x="4074" y="172040"/>
                      <a:pt x="4455" y="172040"/>
                    </a:cubicBezTo>
                    <a:cubicBezTo>
                      <a:pt x="5884" y="172230"/>
                      <a:pt x="7313" y="171563"/>
                      <a:pt x="8075" y="170230"/>
                    </a:cubicBezTo>
                    <a:lnTo>
                      <a:pt x="27030" y="135749"/>
                    </a:lnTo>
                    <a:lnTo>
                      <a:pt x="6075" y="177660"/>
                    </a:lnTo>
                    <a:cubicBezTo>
                      <a:pt x="5217" y="179469"/>
                      <a:pt x="5884" y="181565"/>
                      <a:pt x="7694" y="182422"/>
                    </a:cubicBezTo>
                    <a:cubicBezTo>
                      <a:pt x="8075" y="182612"/>
                      <a:pt x="8456" y="182708"/>
                      <a:pt x="8837" y="182803"/>
                    </a:cubicBezTo>
                    <a:cubicBezTo>
                      <a:pt x="10266" y="182994"/>
                      <a:pt x="11790" y="182231"/>
                      <a:pt x="12552" y="180898"/>
                    </a:cubicBezTo>
                    <a:lnTo>
                      <a:pt x="31411" y="143274"/>
                    </a:lnTo>
                    <a:lnTo>
                      <a:pt x="264" y="221284"/>
                    </a:lnTo>
                    <a:cubicBezTo>
                      <a:pt x="-498" y="223094"/>
                      <a:pt x="455" y="225189"/>
                      <a:pt x="2265" y="225951"/>
                    </a:cubicBezTo>
                    <a:cubicBezTo>
                      <a:pt x="2550" y="226046"/>
                      <a:pt x="2836" y="226142"/>
                      <a:pt x="3122" y="226142"/>
                    </a:cubicBezTo>
                    <a:cubicBezTo>
                      <a:pt x="4741" y="226332"/>
                      <a:pt x="6265" y="225475"/>
                      <a:pt x="6932" y="223951"/>
                    </a:cubicBezTo>
                    <a:lnTo>
                      <a:pt x="35507" y="152513"/>
                    </a:lnTo>
                    <a:lnTo>
                      <a:pt x="15695" y="207949"/>
                    </a:lnTo>
                    <a:cubicBezTo>
                      <a:pt x="15028" y="209759"/>
                      <a:pt x="15981" y="211854"/>
                      <a:pt x="17886" y="212521"/>
                    </a:cubicBezTo>
                    <a:cubicBezTo>
                      <a:pt x="18076" y="212616"/>
                      <a:pt x="18362" y="212616"/>
                      <a:pt x="18648" y="212711"/>
                    </a:cubicBezTo>
                    <a:cubicBezTo>
                      <a:pt x="20267" y="212902"/>
                      <a:pt x="21886" y="211949"/>
                      <a:pt x="22458" y="210330"/>
                    </a:cubicBezTo>
                    <a:lnTo>
                      <a:pt x="36459" y="171182"/>
                    </a:lnTo>
                    <a:cubicBezTo>
                      <a:pt x="36364" y="171468"/>
                      <a:pt x="36269" y="171849"/>
                      <a:pt x="36174" y="172135"/>
                    </a:cubicBezTo>
                    <a:cubicBezTo>
                      <a:pt x="35602" y="174040"/>
                      <a:pt x="36745" y="176040"/>
                      <a:pt x="38650" y="176516"/>
                    </a:cubicBezTo>
                    <a:cubicBezTo>
                      <a:pt x="40460" y="177088"/>
                      <a:pt x="42555" y="175945"/>
                      <a:pt x="43032" y="174040"/>
                    </a:cubicBezTo>
                    <a:cubicBezTo>
                      <a:pt x="44365" y="169182"/>
                      <a:pt x="45603" y="162896"/>
                      <a:pt x="46937" y="156323"/>
                    </a:cubicBezTo>
                    <a:cubicBezTo>
                      <a:pt x="48937" y="146227"/>
                      <a:pt x="51414" y="134416"/>
                      <a:pt x="54843" y="123938"/>
                    </a:cubicBezTo>
                    <a:lnTo>
                      <a:pt x="42365" y="185565"/>
                    </a:lnTo>
                    <a:cubicBezTo>
                      <a:pt x="41984" y="187470"/>
                      <a:pt x="43222" y="189375"/>
                      <a:pt x="45127" y="189756"/>
                    </a:cubicBezTo>
                    <a:cubicBezTo>
                      <a:pt x="45222" y="189756"/>
                      <a:pt x="45318" y="189756"/>
                      <a:pt x="45318" y="189756"/>
                    </a:cubicBezTo>
                    <a:cubicBezTo>
                      <a:pt x="47127" y="190042"/>
                      <a:pt x="48937" y="188804"/>
                      <a:pt x="49318" y="186899"/>
                    </a:cubicBezTo>
                    <a:lnTo>
                      <a:pt x="55700" y="155276"/>
                    </a:lnTo>
                    <a:lnTo>
                      <a:pt x="49509" y="211378"/>
                    </a:lnTo>
                    <a:cubicBezTo>
                      <a:pt x="49318" y="213283"/>
                      <a:pt x="50652" y="215093"/>
                      <a:pt x="52557" y="215283"/>
                    </a:cubicBezTo>
                    <a:cubicBezTo>
                      <a:pt x="52557" y="215283"/>
                      <a:pt x="52652" y="215283"/>
                      <a:pt x="52652" y="215283"/>
                    </a:cubicBezTo>
                    <a:cubicBezTo>
                      <a:pt x="54652" y="215474"/>
                      <a:pt x="56367" y="214045"/>
                      <a:pt x="56557" y="212140"/>
                    </a:cubicBezTo>
                    <a:lnTo>
                      <a:pt x="65987" y="127177"/>
                    </a:lnTo>
                    <a:cubicBezTo>
                      <a:pt x="65320" y="139083"/>
                      <a:pt x="64177" y="151180"/>
                      <a:pt x="62844" y="163086"/>
                    </a:cubicBezTo>
                    <a:cubicBezTo>
                      <a:pt x="61796" y="173183"/>
                      <a:pt x="60748" y="183089"/>
                      <a:pt x="60081" y="192709"/>
                    </a:cubicBezTo>
                    <a:cubicBezTo>
                      <a:pt x="59986" y="194614"/>
                      <a:pt x="61320" y="196233"/>
                      <a:pt x="63129" y="196519"/>
                    </a:cubicBezTo>
                    <a:cubicBezTo>
                      <a:pt x="63225" y="196519"/>
                      <a:pt x="63320" y="196519"/>
                      <a:pt x="63415" y="196519"/>
                    </a:cubicBezTo>
                    <a:cubicBezTo>
                      <a:pt x="65415" y="196614"/>
                      <a:pt x="67130" y="195186"/>
                      <a:pt x="67225" y="193185"/>
                    </a:cubicBezTo>
                    <a:cubicBezTo>
                      <a:pt x="67892" y="183660"/>
                      <a:pt x="68940" y="173754"/>
                      <a:pt x="69987" y="163753"/>
                    </a:cubicBezTo>
                    <a:cubicBezTo>
                      <a:pt x="70845" y="155180"/>
                      <a:pt x="71702" y="146513"/>
                      <a:pt x="72369" y="137845"/>
                    </a:cubicBezTo>
                    <a:lnTo>
                      <a:pt x="67130" y="218236"/>
                    </a:lnTo>
                    <a:cubicBezTo>
                      <a:pt x="67035" y="220141"/>
                      <a:pt x="68368" y="221760"/>
                      <a:pt x="70178" y="222046"/>
                    </a:cubicBezTo>
                    <a:cubicBezTo>
                      <a:pt x="70273" y="222046"/>
                      <a:pt x="70368" y="222046"/>
                      <a:pt x="70464" y="222046"/>
                    </a:cubicBezTo>
                    <a:cubicBezTo>
                      <a:pt x="72464" y="222141"/>
                      <a:pt x="74178" y="220712"/>
                      <a:pt x="74274" y="218712"/>
                    </a:cubicBezTo>
                    <a:lnTo>
                      <a:pt x="77703" y="166229"/>
                    </a:lnTo>
                    <a:lnTo>
                      <a:pt x="80179" y="200519"/>
                    </a:lnTo>
                    <a:cubicBezTo>
                      <a:pt x="80274" y="202234"/>
                      <a:pt x="81608" y="203568"/>
                      <a:pt x="83227" y="203758"/>
                    </a:cubicBezTo>
                    <a:cubicBezTo>
                      <a:pt x="83513" y="203758"/>
                      <a:pt x="83703" y="203758"/>
                      <a:pt x="83989" y="203758"/>
                    </a:cubicBezTo>
                    <a:cubicBezTo>
                      <a:pt x="85989" y="203568"/>
                      <a:pt x="87418" y="201853"/>
                      <a:pt x="87323" y="199948"/>
                    </a:cubicBezTo>
                    <a:lnTo>
                      <a:pt x="83037" y="142036"/>
                    </a:lnTo>
                    <a:lnTo>
                      <a:pt x="94181" y="200805"/>
                    </a:lnTo>
                    <a:cubicBezTo>
                      <a:pt x="94467" y="202329"/>
                      <a:pt x="95705" y="203472"/>
                      <a:pt x="97229" y="203663"/>
                    </a:cubicBezTo>
                    <a:cubicBezTo>
                      <a:pt x="97610" y="203758"/>
                      <a:pt x="97991" y="203758"/>
                      <a:pt x="98372" y="203663"/>
                    </a:cubicBezTo>
                    <a:cubicBezTo>
                      <a:pt x="100277" y="203282"/>
                      <a:pt x="101610" y="201472"/>
                      <a:pt x="101229" y="199472"/>
                    </a:cubicBezTo>
                    <a:lnTo>
                      <a:pt x="88942" y="134892"/>
                    </a:lnTo>
                    <a:cubicBezTo>
                      <a:pt x="89514" y="136416"/>
                      <a:pt x="90085" y="138036"/>
                      <a:pt x="90657" y="139560"/>
                    </a:cubicBezTo>
                    <a:cubicBezTo>
                      <a:pt x="97134" y="156514"/>
                      <a:pt x="103706" y="174040"/>
                      <a:pt x="109230" y="191852"/>
                    </a:cubicBezTo>
                    <a:cubicBezTo>
                      <a:pt x="109802" y="193757"/>
                      <a:pt x="111802" y="194804"/>
                      <a:pt x="113707" y="194233"/>
                    </a:cubicBezTo>
                    <a:cubicBezTo>
                      <a:pt x="115612" y="193661"/>
                      <a:pt x="116660" y="191661"/>
                      <a:pt x="116088" y="189756"/>
                    </a:cubicBezTo>
                    <a:cubicBezTo>
                      <a:pt x="110469" y="171754"/>
                      <a:pt x="103801" y="154133"/>
                      <a:pt x="97324" y="137083"/>
                    </a:cubicBezTo>
                    <a:cubicBezTo>
                      <a:pt x="92847" y="125367"/>
                      <a:pt x="88466" y="113366"/>
                      <a:pt x="84275" y="101269"/>
                    </a:cubicBezTo>
                    <a:cubicBezTo>
                      <a:pt x="91609" y="96316"/>
                      <a:pt x="96943" y="88505"/>
                      <a:pt x="98277" y="78980"/>
                    </a:cubicBezTo>
                    <a:cubicBezTo>
                      <a:pt x="100467" y="63074"/>
                      <a:pt x="90561" y="48310"/>
                      <a:pt x="75702" y="43833"/>
                    </a:cubicBezTo>
                    <a:lnTo>
                      <a:pt x="80274" y="3923"/>
                    </a:lnTo>
                    <a:cubicBezTo>
                      <a:pt x="80465" y="1923"/>
                      <a:pt x="79131" y="209"/>
                      <a:pt x="77131" y="18"/>
                    </a:cubicBezTo>
                    <a:cubicBezTo>
                      <a:pt x="75131" y="-172"/>
                      <a:pt x="73416" y="1161"/>
                      <a:pt x="73131" y="3161"/>
                    </a:cubicBezTo>
                    <a:lnTo>
                      <a:pt x="68654" y="42595"/>
                    </a:lnTo>
                    <a:cubicBezTo>
                      <a:pt x="51795" y="41357"/>
                      <a:pt x="36650" y="53263"/>
                      <a:pt x="34364" y="70313"/>
                    </a:cubicBezTo>
                    <a:cubicBezTo>
                      <a:pt x="33126" y="79457"/>
                      <a:pt x="35888" y="88220"/>
                      <a:pt x="41317" y="94982"/>
                    </a:cubicBezTo>
                    <a:lnTo>
                      <a:pt x="1884" y="166896"/>
                    </a:lnTo>
                    <a:cubicBezTo>
                      <a:pt x="931" y="168515"/>
                      <a:pt x="1503" y="170706"/>
                      <a:pt x="3217" y="171659"/>
                    </a:cubicBezTo>
                    <a:close/>
                    <a:moveTo>
                      <a:pt x="73512" y="110318"/>
                    </a:moveTo>
                    <a:lnTo>
                      <a:pt x="73797" y="114699"/>
                    </a:lnTo>
                    <a:lnTo>
                      <a:pt x="73131" y="125558"/>
                    </a:lnTo>
                    <a:cubicBezTo>
                      <a:pt x="73416" y="120510"/>
                      <a:pt x="73512" y="115366"/>
                      <a:pt x="73512" y="1103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1" name="Google Shape;371;p4"/>
              <p:cNvSpPr/>
              <p:nvPr/>
            </p:nvSpPr>
            <p:spPr>
              <a:xfrm flipH="1">
                <a:off x="10556228" y="5241996"/>
                <a:ext cx="116180" cy="231079"/>
              </a:xfrm>
              <a:custGeom>
                <a:avLst/>
                <a:gdLst/>
                <a:ahLst/>
                <a:cxnLst/>
                <a:rect l="l" t="t" r="r" b="b"/>
                <a:pathLst>
                  <a:path w="116471" h="231658" extrusionOk="0">
                    <a:moveTo>
                      <a:pt x="2042" y="177359"/>
                    </a:moveTo>
                    <a:cubicBezTo>
                      <a:pt x="2422" y="177550"/>
                      <a:pt x="2899" y="177645"/>
                      <a:pt x="3280" y="177645"/>
                    </a:cubicBezTo>
                    <a:cubicBezTo>
                      <a:pt x="4709" y="177741"/>
                      <a:pt x="6137" y="176883"/>
                      <a:pt x="6709" y="175550"/>
                    </a:cubicBezTo>
                    <a:lnTo>
                      <a:pt x="22616" y="139545"/>
                    </a:lnTo>
                    <a:lnTo>
                      <a:pt x="5280" y="183075"/>
                    </a:lnTo>
                    <a:cubicBezTo>
                      <a:pt x="4518" y="184884"/>
                      <a:pt x="5471" y="186980"/>
                      <a:pt x="7280" y="187742"/>
                    </a:cubicBezTo>
                    <a:cubicBezTo>
                      <a:pt x="7661" y="187932"/>
                      <a:pt x="8042" y="187932"/>
                      <a:pt x="8423" y="188028"/>
                    </a:cubicBezTo>
                    <a:cubicBezTo>
                      <a:pt x="9947" y="188123"/>
                      <a:pt x="11376" y="187266"/>
                      <a:pt x="11947" y="185741"/>
                    </a:cubicBezTo>
                    <a:lnTo>
                      <a:pt x="27568" y="146594"/>
                    </a:lnTo>
                    <a:lnTo>
                      <a:pt x="3089" y="226985"/>
                    </a:lnTo>
                    <a:cubicBezTo>
                      <a:pt x="2518" y="228890"/>
                      <a:pt x="3566" y="230890"/>
                      <a:pt x="5471" y="231462"/>
                    </a:cubicBezTo>
                    <a:cubicBezTo>
                      <a:pt x="5756" y="231557"/>
                      <a:pt x="6042" y="231557"/>
                      <a:pt x="6328" y="231652"/>
                    </a:cubicBezTo>
                    <a:cubicBezTo>
                      <a:pt x="7947" y="231747"/>
                      <a:pt x="9471" y="230700"/>
                      <a:pt x="9947" y="229080"/>
                    </a:cubicBezTo>
                    <a:lnTo>
                      <a:pt x="32331" y="155547"/>
                    </a:lnTo>
                    <a:lnTo>
                      <a:pt x="17282" y="212507"/>
                    </a:lnTo>
                    <a:cubicBezTo>
                      <a:pt x="16805" y="214412"/>
                      <a:pt x="17948" y="216412"/>
                      <a:pt x="19853" y="216888"/>
                    </a:cubicBezTo>
                    <a:cubicBezTo>
                      <a:pt x="20139" y="216983"/>
                      <a:pt x="20330" y="216983"/>
                      <a:pt x="20615" y="216983"/>
                    </a:cubicBezTo>
                    <a:cubicBezTo>
                      <a:pt x="22235" y="217079"/>
                      <a:pt x="23759" y="216031"/>
                      <a:pt x="24235" y="214316"/>
                    </a:cubicBezTo>
                    <a:lnTo>
                      <a:pt x="34903" y="174121"/>
                    </a:lnTo>
                    <a:cubicBezTo>
                      <a:pt x="34808" y="174407"/>
                      <a:pt x="34808" y="174788"/>
                      <a:pt x="34712" y="175169"/>
                    </a:cubicBezTo>
                    <a:cubicBezTo>
                      <a:pt x="34331" y="177074"/>
                      <a:pt x="35665" y="178979"/>
                      <a:pt x="37570" y="179360"/>
                    </a:cubicBezTo>
                    <a:cubicBezTo>
                      <a:pt x="39475" y="179741"/>
                      <a:pt x="41380" y="178503"/>
                      <a:pt x="41761" y="176502"/>
                    </a:cubicBezTo>
                    <a:cubicBezTo>
                      <a:pt x="42713" y="171549"/>
                      <a:pt x="43380" y="165167"/>
                      <a:pt x="44142" y="158500"/>
                    </a:cubicBezTo>
                    <a:cubicBezTo>
                      <a:pt x="45285" y="148308"/>
                      <a:pt x="46714" y="136307"/>
                      <a:pt x="49286" y="125544"/>
                    </a:cubicBezTo>
                    <a:lnTo>
                      <a:pt x="42142" y="187932"/>
                    </a:lnTo>
                    <a:cubicBezTo>
                      <a:pt x="41951" y="189933"/>
                      <a:pt x="43285" y="191647"/>
                      <a:pt x="45285" y="191838"/>
                    </a:cubicBezTo>
                    <a:cubicBezTo>
                      <a:pt x="45380" y="191838"/>
                      <a:pt x="45476" y="191838"/>
                      <a:pt x="45476" y="191838"/>
                    </a:cubicBezTo>
                    <a:cubicBezTo>
                      <a:pt x="47380" y="191933"/>
                      <a:pt x="49000" y="190599"/>
                      <a:pt x="49190" y="188694"/>
                    </a:cubicBezTo>
                    <a:lnTo>
                      <a:pt x="52905" y="156595"/>
                    </a:lnTo>
                    <a:lnTo>
                      <a:pt x="51476" y="213078"/>
                    </a:lnTo>
                    <a:cubicBezTo>
                      <a:pt x="51381" y="214983"/>
                      <a:pt x="52905" y="216603"/>
                      <a:pt x="54905" y="216698"/>
                    </a:cubicBezTo>
                    <a:cubicBezTo>
                      <a:pt x="54905" y="216698"/>
                      <a:pt x="55001" y="216698"/>
                      <a:pt x="55001" y="216698"/>
                    </a:cubicBezTo>
                    <a:cubicBezTo>
                      <a:pt x="57001" y="216698"/>
                      <a:pt x="58620" y="215174"/>
                      <a:pt x="58620" y="213174"/>
                    </a:cubicBezTo>
                    <a:lnTo>
                      <a:pt x="60811" y="127734"/>
                    </a:lnTo>
                    <a:cubicBezTo>
                      <a:pt x="61192" y="139641"/>
                      <a:pt x="61001" y="151833"/>
                      <a:pt x="60811" y="163739"/>
                    </a:cubicBezTo>
                    <a:cubicBezTo>
                      <a:pt x="60620" y="173835"/>
                      <a:pt x="60430" y="183837"/>
                      <a:pt x="60620" y="193552"/>
                    </a:cubicBezTo>
                    <a:cubicBezTo>
                      <a:pt x="60620" y="195457"/>
                      <a:pt x="62144" y="196981"/>
                      <a:pt x="64049" y="197076"/>
                    </a:cubicBezTo>
                    <a:cubicBezTo>
                      <a:pt x="64145" y="197076"/>
                      <a:pt x="64240" y="197076"/>
                      <a:pt x="64335" y="197076"/>
                    </a:cubicBezTo>
                    <a:cubicBezTo>
                      <a:pt x="66335" y="197076"/>
                      <a:pt x="67859" y="195457"/>
                      <a:pt x="67859" y="193457"/>
                    </a:cubicBezTo>
                    <a:cubicBezTo>
                      <a:pt x="67669" y="183837"/>
                      <a:pt x="67859" y="173931"/>
                      <a:pt x="68050" y="163929"/>
                    </a:cubicBezTo>
                    <a:cubicBezTo>
                      <a:pt x="68240" y="155262"/>
                      <a:pt x="68336" y="146594"/>
                      <a:pt x="68240" y="137926"/>
                    </a:cubicBezTo>
                    <a:lnTo>
                      <a:pt x="69764" y="218508"/>
                    </a:lnTo>
                    <a:cubicBezTo>
                      <a:pt x="69764" y="220413"/>
                      <a:pt x="71288" y="221937"/>
                      <a:pt x="73193" y="222032"/>
                    </a:cubicBezTo>
                    <a:cubicBezTo>
                      <a:pt x="73289" y="222032"/>
                      <a:pt x="73384" y="222032"/>
                      <a:pt x="73479" y="222032"/>
                    </a:cubicBezTo>
                    <a:cubicBezTo>
                      <a:pt x="75479" y="222032"/>
                      <a:pt x="77003" y="220317"/>
                      <a:pt x="77003" y="218412"/>
                    </a:cubicBezTo>
                    <a:lnTo>
                      <a:pt x="75955" y="165739"/>
                    </a:lnTo>
                    <a:lnTo>
                      <a:pt x="81385" y="199743"/>
                    </a:lnTo>
                    <a:cubicBezTo>
                      <a:pt x="81671" y="201458"/>
                      <a:pt x="83099" y="202696"/>
                      <a:pt x="84718" y="202791"/>
                    </a:cubicBezTo>
                    <a:cubicBezTo>
                      <a:pt x="85004" y="202791"/>
                      <a:pt x="85195" y="202791"/>
                      <a:pt x="85480" y="202791"/>
                    </a:cubicBezTo>
                    <a:cubicBezTo>
                      <a:pt x="87386" y="202506"/>
                      <a:pt x="88719" y="200696"/>
                      <a:pt x="88433" y="198696"/>
                    </a:cubicBezTo>
                    <a:lnTo>
                      <a:pt x="79289" y="141355"/>
                    </a:lnTo>
                    <a:lnTo>
                      <a:pt x="95387" y="198886"/>
                    </a:lnTo>
                    <a:cubicBezTo>
                      <a:pt x="95768" y="200410"/>
                      <a:pt x="97196" y="201458"/>
                      <a:pt x="98625" y="201458"/>
                    </a:cubicBezTo>
                    <a:cubicBezTo>
                      <a:pt x="99006" y="201458"/>
                      <a:pt x="99387" y="201458"/>
                      <a:pt x="99768" y="201363"/>
                    </a:cubicBezTo>
                    <a:cubicBezTo>
                      <a:pt x="101673" y="200791"/>
                      <a:pt x="102816" y="198886"/>
                      <a:pt x="102245" y="196981"/>
                    </a:cubicBezTo>
                    <a:lnTo>
                      <a:pt x="84528" y="133640"/>
                    </a:lnTo>
                    <a:cubicBezTo>
                      <a:pt x="85195" y="135164"/>
                      <a:pt x="85957" y="136688"/>
                      <a:pt x="86624" y="138116"/>
                    </a:cubicBezTo>
                    <a:cubicBezTo>
                      <a:pt x="94434" y="154404"/>
                      <a:pt x="102530" y="171359"/>
                      <a:pt x="109579" y="188599"/>
                    </a:cubicBezTo>
                    <a:cubicBezTo>
                      <a:pt x="110341" y="190409"/>
                      <a:pt x="112341" y="191266"/>
                      <a:pt x="114246" y="190599"/>
                    </a:cubicBezTo>
                    <a:cubicBezTo>
                      <a:pt x="116056" y="189837"/>
                      <a:pt x="116913" y="187742"/>
                      <a:pt x="116246" y="185932"/>
                    </a:cubicBezTo>
                    <a:cubicBezTo>
                      <a:pt x="109103" y="168501"/>
                      <a:pt x="101006" y="151452"/>
                      <a:pt x="93101" y="135069"/>
                    </a:cubicBezTo>
                    <a:cubicBezTo>
                      <a:pt x="87671" y="123829"/>
                      <a:pt x="82337" y="112208"/>
                      <a:pt x="77099" y="100493"/>
                    </a:cubicBezTo>
                    <a:cubicBezTo>
                      <a:pt x="84052" y="94968"/>
                      <a:pt x="88719" y="86682"/>
                      <a:pt x="89195" y="77061"/>
                    </a:cubicBezTo>
                    <a:cubicBezTo>
                      <a:pt x="90053" y="60964"/>
                      <a:pt x="78908" y="47153"/>
                      <a:pt x="63668" y="43914"/>
                    </a:cubicBezTo>
                    <a:lnTo>
                      <a:pt x="64811" y="3719"/>
                    </a:lnTo>
                    <a:cubicBezTo>
                      <a:pt x="64907" y="1719"/>
                      <a:pt x="63383" y="99"/>
                      <a:pt x="61382" y="4"/>
                    </a:cubicBezTo>
                    <a:cubicBezTo>
                      <a:pt x="59382" y="-91"/>
                      <a:pt x="57763" y="1528"/>
                      <a:pt x="57668" y="3433"/>
                    </a:cubicBezTo>
                    <a:lnTo>
                      <a:pt x="56525" y="43152"/>
                    </a:lnTo>
                    <a:cubicBezTo>
                      <a:pt x="39665" y="43343"/>
                      <a:pt x="25568" y="56487"/>
                      <a:pt x="24711" y="73632"/>
                    </a:cubicBezTo>
                    <a:cubicBezTo>
                      <a:pt x="24235" y="82872"/>
                      <a:pt x="27759" y="91349"/>
                      <a:pt x="33760" y="97635"/>
                    </a:cubicBezTo>
                    <a:lnTo>
                      <a:pt x="518" y="172692"/>
                    </a:lnTo>
                    <a:cubicBezTo>
                      <a:pt x="-625" y="174502"/>
                      <a:pt x="232" y="176598"/>
                      <a:pt x="2042" y="177359"/>
                    </a:cubicBezTo>
                    <a:close/>
                    <a:moveTo>
                      <a:pt x="66812" y="110399"/>
                    </a:moveTo>
                    <a:lnTo>
                      <a:pt x="67478" y="114780"/>
                    </a:lnTo>
                    <a:lnTo>
                      <a:pt x="67669" y="125639"/>
                    </a:lnTo>
                    <a:cubicBezTo>
                      <a:pt x="67574" y="120495"/>
                      <a:pt x="67288" y="115352"/>
                      <a:pt x="66812" y="11039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2" name="Google Shape;372;p4"/>
              <p:cNvSpPr/>
              <p:nvPr/>
            </p:nvSpPr>
            <p:spPr>
              <a:xfrm flipH="1">
                <a:off x="10189478" y="5166710"/>
                <a:ext cx="119736" cy="218798"/>
              </a:xfrm>
              <a:custGeom>
                <a:avLst/>
                <a:gdLst/>
                <a:ahLst/>
                <a:cxnLst/>
                <a:rect l="l" t="t" r="r" b="b"/>
                <a:pathLst>
                  <a:path w="120036" h="219346" extrusionOk="0">
                    <a:moveTo>
                      <a:pt x="109671" y="154222"/>
                    </a:moveTo>
                    <a:lnTo>
                      <a:pt x="60141" y="88881"/>
                    </a:lnTo>
                    <a:cubicBezTo>
                      <a:pt x="64523" y="81451"/>
                      <a:pt x="66047" y="72403"/>
                      <a:pt x="63380" y="63449"/>
                    </a:cubicBezTo>
                    <a:cubicBezTo>
                      <a:pt x="58617" y="46971"/>
                      <a:pt x="41853" y="37446"/>
                      <a:pt x="25375" y="41065"/>
                    </a:cubicBezTo>
                    <a:lnTo>
                      <a:pt x="15183" y="2680"/>
                    </a:lnTo>
                    <a:cubicBezTo>
                      <a:pt x="14707" y="775"/>
                      <a:pt x="12707" y="-368"/>
                      <a:pt x="10802" y="108"/>
                    </a:cubicBezTo>
                    <a:cubicBezTo>
                      <a:pt x="8802" y="679"/>
                      <a:pt x="7754" y="2584"/>
                      <a:pt x="8230" y="4489"/>
                    </a:cubicBezTo>
                    <a:lnTo>
                      <a:pt x="18612" y="43351"/>
                    </a:lnTo>
                    <a:cubicBezTo>
                      <a:pt x="4515" y="50019"/>
                      <a:pt x="-3105" y="66021"/>
                      <a:pt x="1372" y="81451"/>
                    </a:cubicBezTo>
                    <a:cubicBezTo>
                      <a:pt x="4039" y="90596"/>
                      <a:pt x="10516" y="97644"/>
                      <a:pt x="18517" y="101454"/>
                    </a:cubicBezTo>
                    <a:cubicBezTo>
                      <a:pt x="16136" y="114027"/>
                      <a:pt x="13564" y="126600"/>
                      <a:pt x="10897" y="138792"/>
                    </a:cubicBezTo>
                    <a:cubicBezTo>
                      <a:pt x="6992" y="156604"/>
                      <a:pt x="2991" y="174987"/>
                      <a:pt x="39" y="193656"/>
                    </a:cubicBezTo>
                    <a:cubicBezTo>
                      <a:pt x="-247" y="195656"/>
                      <a:pt x="1086" y="197466"/>
                      <a:pt x="2991" y="197752"/>
                    </a:cubicBezTo>
                    <a:cubicBezTo>
                      <a:pt x="4991" y="198038"/>
                      <a:pt x="6801" y="196704"/>
                      <a:pt x="7087" y="194799"/>
                    </a:cubicBezTo>
                    <a:cubicBezTo>
                      <a:pt x="9945" y="176321"/>
                      <a:pt x="13945" y="158128"/>
                      <a:pt x="17850" y="140411"/>
                    </a:cubicBezTo>
                    <a:cubicBezTo>
                      <a:pt x="18231" y="138792"/>
                      <a:pt x="18517" y="137173"/>
                      <a:pt x="18898" y="135554"/>
                    </a:cubicBezTo>
                    <a:lnTo>
                      <a:pt x="16231" y="201276"/>
                    </a:lnTo>
                    <a:cubicBezTo>
                      <a:pt x="16136" y="203276"/>
                      <a:pt x="17660" y="204896"/>
                      <a:pt x="19660" y="204991"/>
                    </a:cubicBezTo>
                    <a:cubicBezTo>
                      <a:pt x="20041" y="204991"/>
                      <a:pt x="20422" y="204991"/>
                      <a:pt x="20803" y="204896"/>
                    </a:cubicBezTo>
                    <a:cubicBezTo>
                      <a:pt x="22232" y="204514"/>
                      <a:pt x="23280" y="203181"/>
                      <a:pt x="23375" y="201657"/>
                    </a:cubicBezTo>
                    <a:lnTo>
                      <a:pt x="25851" y="141935"/>
                    </a:lnTo>
                    <a:lnTo>
                      <a:pt x="30138" y="199847"/>
                    </a:lnTo>
                    <a:cubicBezTo>
                      <a:pt x="30328" y="201847"/>
                      <a:pt x="32043" y="203276"/>
                      <a:pt x="33948" y="203181"/>
                    </a:cubicBezTo>
                    <a:cubicBezTo>
                      <a:pt x="34233" y="203181"/>
                      <a:pt x="34424" y="203086"/>
                      <a:pt x="34710" y="203086"/>
                    </a:cubicBezTo>
                    <a:cubicBezTo>
                      <a:pt x="36329" y="202609"/>
                      <a:pt x="37377" y="201086"/>
                      <a:pt x="37281" y="199371"/>
                    </a:cubicBezTo>
                    <a:lnTo>
                      <a:pt x="34710" y="165081"/>
                    </a:lnTo>
                    <a:lnTo>
                      <a:pt x="45759" y="216516"/>
                    </a:lnTo>
                    <a:cubicBezTo>
                      <a:pt x="46140" y="218421"/>
                      <a:pt x="48045" y="219659"/>
                      <a:pt x="50045" y="219278"/>
                    </a:cubicBezTo>
                    <a:cubicBezTo>
                      <a:pt x="50140" y="219278"/>
                      <a:pt x="50235" y="219278"/>
                      <a:pt x="50331" y="219183"/>
                    </a:cubicBezTo>
                    <a:cubicBezTo>
                      <a:pt x="52140" y="218707"/>
                      <a:pt x="53188" y="216802"/>
                      <a:pt x="52807" y="214992"/>
                    </a:cubicBezTo>
                    <a:lnTo>
                      <a:pt x="35853" y="136220"/>
                    </a:lnTo>
                    <a:cubicBezTo>
                      <a:pt x="37757" y="144697"/>
                      <a:pt x="39853" y="153175"/>
                      <a:pt x="42044" y="161462"/>
                    </a:cubicBezTo>
                    <a:cubicBezTo>
                      <a:pt x="44520" y="171177"/>
                      <a:pt x="46997" y="180797"/>
                      <a:pt x="49092" y="190132"/>
                    </a:cubicBezTo>
                    <a:cubicBezTo>
                      <a:pt x="49473" y="192037"/>
                      <a:pt x="51378" y="193275"/>
                      <a:pt x="53378" y="192894"/>
                    </a:cubicBezTo>
                    <a:cubicBezTo>
                      <a:pt x="53474" y="192894"/>
                      <a:pt x="53569" y="192894"/>
                      <a:pt x="53569" y="192799"/>
                    </a:cubicBezTo>
                    <a:cubicBezTo>
                      <a:pt x="55379" y="192322"/>
                      <a:pt x="56427" y="190417"/>
                      <a:pt x="56045" y="188608"/>
                    </a:cubicBezTo>
                    <a:cubicBezTo>
                      <a:pt x="53950" y="179178"/>
                      <a:pt x="51474" y="169463"/>
                      <a:pt x="48997" y="159652"/>
                    </a:cubicBezTo>
                    <a:cubicBezTo>
                      <a:pt x="46044" y="148031"/>
                      <a:pt x="43091" y="136315"/>
                      <a:pt x="40710" y="124600"/>
                    </a:cubicBezTo>
                    <a:lnTo>
                      <a:pt x="62427" y="207277"/>
                    </a:lnTo>
                    <a:cubicBezTo>
                      <a:pt x="62903" y="209182"/>
                      <a:pt x="64904" y="210325"/>
                      <a:pt x="66809" y="209848"/>
                    </a:cubicBezTo>
                    <a:cubicBezTo>
                      <a:pt x="66809" y="209848"/>
                      <a:pt x="66904" y="209848"/>
                      <a:pt x="66904" y="209848"/>
                    </a:cubicBezTo>
                    <a:cubicBezTo>
                      <a:pt x="68714" y="209277"/>
                      <a:pt x="69857" y="207372"/>
                      <a:pt x="69381" y="205467"/>
                    </a:cubicBezTo>
                    <a:lnTo>
                      <a:pt x="54998" y="150889"/>
                    </a:lnTo>
                    <a:lnTo>
                      <a:pt x="65952" y="181273"/>
                    </a:lnTo>
                    <a:cubicBezTo>
                      <a:pt x="66618" y="183083"/>
                      <a:pt x="68523" y="184036"/>
                      <a:pt x="70333" y="183464"/>
                    </a:cubicBezTo>
                    <a:cubicBezTo>
                      <a:pt x="70428" y="183464"/>
                      <a:pt x="70524" y="183464"/>
                      <a:pt x="70524" y="183369"/>
                    </a:cubicBezTo>
                    <a:cubicBezTo>
                      <a:pt x="72333" y="182702"/>
                      <a:pt x="73381" y="180607"/>
                      <a:pt x="72714" y="178797"/>
                    </a:cubicBezTo>
                    <a:lnTo>
                      <a:pt x="51378" y="119647"/>
                    </a:lnTo>
                    <a:cubicBezTo>
                      <a:pt x="56331" y="129457"/>
                      <a:pt x="60522" y="140792"/>
                      <a:pt x="63951" y="150508"/>
                    </a:cubicBezTo>
                    <a:cubicBezTo>
                      <a:pt x="66237" y="156889"/>
                      <a:pt x="68428" y="162890"/>
                      <a:pt x="70428" y="167462"/>
                    </a:cubicBezTo>
                    <a:cubicBezTo>
                      <a:pt x="71286" y="169272"/>
                      <a:pt x="73381" y="170129"/>
                      <a:pt x="75191" y="169272"/>
                    </a:cubicBezTo>
                    <a:cubicBezTo>
                      <a:pt x="77001" y="168510"/>
                      <a:pt x="77763" y="166319"/>
                      <a:pt x="77001" y="164605"/>
                    </a:cubicBezTo>
                    <a:cubicBezTo>
                      <a:pt x="76905" y="164319"/>
                      <a:pt x="76715" y="163938"/>
                      <a:pt x="76620" y="163652"/>
                    </a:cubicBezTo>
                    <a:lnTo>
                      <a:pt x="96241" y="200323"/>
                    </a:lnTo>
                    <a:cubicBezTo>
                      <a:pt x="97003" y="201847"/>
                      <a:pt x="98813" y="202514"/>
                      <a:pt x="100337" y="202038"/>
                    </a:cubicBezTo>
                    <a:cubicBezTo>
                      <a:pt x="100527" y="201943"/>
                      <a:pt x="100813" y="201847"/>
                      <a:pt x="101003" y="201752"/>
                    </a:cubicBezTo>
                    <a:cubicBezTo>
                      <a:pt x="102718" y="200800"/>
                      <a:pt x="103385" y="198609"/>
                      <a:pt x="102432" y="196895"/>
                    </a:cubicBezTo>
                    <a:lnTo>
                      <a:pt x="74715" y="144983"/>
                    </a:lnTo>
                    <a:lnTo>
                      <a:pt x="113386" y="211468"/>
                    </a:lnTo>
                    <a:cubicBezTo>
                      <a:pt x="114243" y="212896"/>
                      <a:pt x="115958" y="213563"/>
                      <a:pt x="117482" y="213087"/>
                    </a:cubicBezTo>
                    <a:cubicBezTo>
                      <a:pt x="117768" y="212992"/>
                      <a:pt x="118053" y="212896"/>
                      <a:pt x="118244" y="212706"/>
                    </a:cubicBezTo>
                    <a:cubicBezTo>
                      <a:pt x="119958" y="211754"/>
                      <a:pt x="120530" y="209563"/>
                      <a:pt x="119577" y="207848"/>
                    </a:cubicBezTo>
                    <a:lnTo>
                      <a:pt x="77286" y="135268"/>
                    </a:lnTo>
                    <a:lnTo>
                      <a:pt x="101480" y="169748"/>
                    </a:lnTo>
                    <a:cubicBezTo>
                      <a:pt x="102337" y="171082"/>
                      <a:pt x="103956" y="171558"/>
                      <a:pt x="105385" y="171082"/>
                    </a:cubicBezTo>
                    <a:cubicBezTo>
                      <a:pt x="105766" y="170987"/>
                      <a:pt x="106147" y="170796"/>
                      <a:pt x="106433" y="170605"/>
                    </a:cubicBezTo>
                    <a:cubicBezTo>
                      <a:pt x="108052" y="169463"/>
                      <a:pt x="108433" y="167272"/>
                      <a:pt x="107290" y="165653"/>
                    </a:cubicBezTo>
                    <a:lnTo>
                      <a:pt x="80430" y="127267"/>
                    </a:lnTo>
                    <a:lnTo>
                      <a:pt x="104147" y="158604"/>
                    </a:lnTo>
                    <a:cubicBezTo>
                      <a:pt x="105099" y="159842"/>
                      <a:pt x="106623" y="160319"/>
                      <a:pt x="107957" y="159842"/>
                    </a:cubicBezTo>
                    <a:cubicBezTo>
                      <a:pt x="108338" y="159747"/>
                      <a:pt x="108719" y="159556"/>
                      <a:pt x="109100" y="159271"/>
                    </a:cubicBezTo>
                    <a:cubicBezTo>
                      <a:pt x="110528" y="158032"/>
                      <a:pt x="110814" y="155746"/>
                      <a:pt x="109671" y="154222"/>
                    </a:cubicBezTo>
                    <a:close/>
                    <a:moveTo>
                      <a:pt x="33090" y="123933"/>
                    </a:moveTo>
                    <a:lnTo>
                      <a:pt x="30804" y="113265"/>
                    </a:lnTo>
                    <a:lnTo>
                      <a:pt x="30519" y="108883"/>
                    </a:lnTo>
                    <a:cubicBezTo>
                      <a:pt x="31185" y="113837"/>
                      <a:pt x="32138" y="118885"/>
                      <a:pt x="33090" y="1239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3" name="Google Shape;373;p4"/>
              <p:cNvSpPr/>
              <p:nvPr/>
            </p:nvSpPr>
            <p:spPr>
              <a:xfrm flipH="1">
                <a:off x="9922913" y="4916556"/>
                <a:ext cx="136176" cy="212217"/>
              </a:xfrm>
              <a:custGeom>
                <a:avLst/>
                <a:gdLst/>
                <a:ahLst/>
                <a:cxnLst/>
                <a:rect l="l" t="t" r="r" b="b"/>
                <a:pathLst>
                  <a:path w="136517" h="212749" extrusionOk="0">
                    <a:moveTo>
                      <a:pt x="119490" y="140909"/>
                    </a:moveTo>
                    <a:lnTo>
                      <a:pt x="62245" y="82140"/>
                    </a:lnTo>
                    <a:cubicBezTo>
                      <a:pt x="65674" y="74234"/>
                      <a:pt x="66055" y="65090"/>
                      <a:pt x="62340" y="56518"/>
                    </a:cubicBezTo>
                    <a:cubicBezTo>
                      <a:pt x="55577" y="40802"/>
                      <a:pt x="37766" y="33372"/>
                      <a:pt x="21859" y="39087"/>
                    </a:cubicBezTo>
                    <a:lnTo>
                      <a:pt x="6905" y="2225"/>
                    </a:lnTo>
                    <a:cubicBezTo>
                      <a:pt x="6143" y="416"/>
                      <a:pt x="4047" y="-442"/>
                      <a:pt x="2237" y="225"/>
                    </a:cubicBezTo>
                    <a:cubicBezTo>
                      <a:pt x="332" y="987"/>
                      <a:pt x="-430" y="3083"/>
                      <a:pt x="237" y="4892"/>
                    </a:cubicBezTo>
                    <a:lnTo>
                      <a:pt x="15287" y="42135"/>
                    </a:lnTo>
                    <a:cubicBezTo>
                      <a:pt x="2142" y="50517"/>
                      <a:pt x="-3478" y="67281"/>
                      <a:pt x="2904" y="82045"/>
                    </a:cubicBezTo>
                    <a:cubicBezTo>
                      <a:pt x="6714" y="90808"/>
                      <a:pt x="13953" y="96999"/>
                      <a:pt x="22335" y="99761"/>
                    </a:cubicBezTo>
                    <a:cubicBezTo>
                      <a:pt x="21573" y="112525"/>
                      <a:pt x="20525" y="125288"/>
                      <a:pt x="19382" y="137766"/>
                    </a:cubicBezTo>
                    <a:cubicBezTo>
                      <a:pt x="17668" y="155864"/>
                      <a:pt x="15953" y="174628"/>
                      <a:pt x="15382" y="193487"/>
                    </a:cubicBezTo>
                    <a:cubicBezTo>
                      <a:pt x="15287" y="195488"/>
                      <a:pt x="16906" y="197107"/>
                      <a:pt x="18811" y="197202"/>
                    </a:cubicBezTo>
                    <a:cubicBezTo>
                      <a:pt x="20811" y="197297"/>
                      <a:pt x="22430" y="195678"/>
                      <a:pt x="22526" y="193773"/>
                    </a:cubicBezTo>
                    <a:cubicBezTo>
                      <a:pt x="23097" y="175104"/>
                      <a:pt x="24812" y="156530"/>
                      <a:pt x="26431" y="138433"/>
                    </a:cubicBezTo>
                    <a:cubicBezTo>
                      <a:pt x="26621" y="136814"/>
                      <a:pt x="26717" y="135099"/>
                      <a:pt x="26907" y="133480"/>
                    </a:cubicBezTo>
                    <a:lnTo>
                      <a:pt x="32432" y="199012"/>
                    </a:lnTo>
                    <a:cubicBezTo>
                      <a:pt x="32622" y="201012"/>
                      <a:pt x="34337" y="202441"/>
                      <a:pt x="36337" y="202250"/>
                    </a:cubicBezTo>
                    <a:cubicBezTo>
                      <a:pt x="36718" y="202250"/>
                      <a:pt x="37099" y="202155"/>
                      <a:pt x="37480" y="201965"/>
                    </a:cubicBezTo>
                    <a:cubicBezTo>
                      <a:pt x="38813" y="201393"/>
                      <a:pt x="39766" y="199964"/>
                      <a:pt x="39671" y="198345"/>
                    </a:cubicBezTo>
                    <a:lnTo>
                      <a:pt x="34718" y="138814"/>
                    </a:lnTo>
                    <a:lnTo>
                      <a:pt x="46148" y="195773"/>
                    </a:lnTo>
                    <a:cubicBezTo>
                      <a:pt x="46529" y="197678"/>
                      <a:pt x="48434" y="199012"/>
                      <a:pt x="50339" y="198535"/>
                    </a:cubicBezTo>
                    <a:cubicBezTo>
                      <a:pt x="50624" y="198440"/>
                      <a:pt x="50815" y="198440"/>
                      <a:pt x="51101" y="198345"/>
                    </a:cubicBezTo>
                    <a:cubicBezTo>
                      <a:pt x="52625" y="197678"/>
                      <a:pt x="53482" y="196059"/>
                      <a:pt x="53196" y="194344"/>
                    </a:cubicBezTo>
                    <a:lnTo>
                      <a:pt x="46433" y="160626"/>
                    </a:lnTo>
                    <a:lnTo>
                      <a:pt x="63864" y="210347"/>
                    </a:lnTo>
                    <a:cubicBezTo>
                      <a:pt x="64531" y="212252"/>
                      <a:pt x="66531" y="213204"/>
                      <a:pt x="68436" y="212537"/>
                    </a:cubicBezTo>
                    <a:cubicBezTo>
                      <a:pt x="68531" y="212537"/>
                      <a:pt x="68627" y="212442"/>
                      <a:pt x="68722" y="212442"/>
                    </a:cubicBezTo>
                    <a:cubicBezTo>
                      <a:pt x="70436" y="211680"/>
                      <a:pt x="71294" y="209775"/>
                      <a:pt x="70627" y="207965"/>
                    </a:cubicBezTo>
                    <a:lnTo>
                      <a:pt x="44052" y="131956"/>
                    </a:lnTo>
                    <a:cubicBezTo>
                      <a:pt x="47005" y="140147"/>
                      <a:pt x="50148" y="148244"/>
                      <a:pt x="53291" y="156244"/>
                    </a:cubicBezTo>
                    <a:cubicBezTo>
                      <a:pt x="57006" y="165579"/>
                      <a:pt x="60626" y="174818"/>
                      <a:pt x="63769" y="183867"/>
                    </a:cubicBezTo>
                    <a:cubicBezTo>
                      <a:pt x="64436" y="185772"/>
                      <a:pt x="66436" y="186725"/>
                      <a:pt x="68341" y="186058"/>
                    </a:cubicBezTo>
                    <a:cubicBezTo>
                      <a:pt x="68436" y="186058"/>
                      <a:pt x="68531" y="185963"/>
                      <a:pt x="68531" y="185963"/>
                    </a:cubicBezTo>
                    <a:cubicBezTo>
                      <a:pt x="70246" y="185201"/>
                      <a:pt x="71103" y="183296"/>
                      <a:pt x="70436" y="181486"/>
                    </a:cubicBezTo>
                    <a:cubicBezTo>
                      <a:pt x="67198" y="172342"/>
                      <a:pt x="63578" y="163102"/>
                      <a:pt x="59864" y="153673"/>
                    </a:cubicBezTo>
                    <a:cubicBezTo>
                      <a:pt x="55482" y="142529"/>
                      <a:pt x="51101" y="131194"/>
                      <a:pt x="47291" y="119954"/>
                    </a:cubicBezTo>
                    <a:lnTo>
                      <a:pt x="79104" y="199298"/>
                    </a:lnTo>
                    <a:cubicBezTo>
                      <a:pt x="79866" y="201107"/>
                      <a:pt x="81962" y="202060"/>
                      <a:pt x="83771" y="201298"/>
                    </a:cubicBezTo>
                    <a:cubicBezTo>
                      <a:pt x="83771" y="201298"/>
                      <a:pt x="83867" y="201298"/>
                      <a:pt x="83867" y="201298"/>
                    </a:cubicBezTo>
                    <a:cubicBezTo>
                      <a:pt x="85676" y="200536"/>
                      <a:pt x="86534" y="198440"/>
                      <a:pt x="85772" y="196726"/>
                    </a:cubicBezTo>
                    <a:lnTo>
                      <a:pt x="64721" y="144338"/>
                    </a:lnTo>
                    <a:lnTo>
                      <a:pt x="79390" y="173104"/>
                    </a:lnTo>
                    <a:cubicBezTo>
                      <a:pt x="80247" y="174818"/>
                      <a:pt x="82247" y="175485"/>
                      <a:pt x="83962" y="174723"/>
                    </a:cubicBezTo>
                    <a:cubicBezTo>
                      <a:pt x="84057" y="174723"/>
                      <a:pt x="84057" y="174628"/>
                      <a:pt x="84152" y="174628"/>
                    </a:cubicBezTo>
                    <a:cubicBezTo>
                      <a:pt x="85867" y="173771"/>
                      <a:pt x="86629" y="171580"/>
                      <a:pt x="85676" y="169865"/>
                    </a:cubicBezTo>
                    <a:lnTo>
                      <a:pt x="57197" y="113858"/>
                    </a:lnTo>
                    <a:cubicBezTo>
                      <a:pt x="63388" y="123002"/>
                      <a:pt x="68817" y="133766"/>
                      <a:pt x="73484" y="142910"/>
                    </a:cubicBezTo>
                    <a:cubicBezTo>
                      <a:pt x="76532" y="148910"/>
                      <a:pt x="79390" y="154625"/>
                      <a:pt x="82057" y="158912"/>
                    </a:cubicBezTo>
                    <a:cubicBezTo>
                      <a:pt x="83105" y="160626"/>
                      <a:pt x="85295" y="161198"/>
                      <a:pt x="86915" y="160150"/>
                    </a:cubicBezTo>
                    <a:cubicBezTo>
                      <a:pt x="88629" y="159102"/>
                      <a:pt x="89105" y="156911"/>
                      <a:pt x="88153" y="155292"/>
                    </a:cubicBezTo>
                    <a:cubicBezTo>
                      <a:pt x="87962" y="155006"/>
                      <a:pt x="87772" y="154721"/>
                      <a:pt x="87677" y="154435"/>
                    </a:cubicBezTo>
                    <a:lnTo>
                      <a:pt x="111680" y="188344"/>
                    </a:lnTo>
                    <a:cubicBezTo>
                      <a:pt x="112632" y="189773"/>
                      <a:pt x="114537" y="190249"/>
                      <a:pt x="115966" y="189582"/>
                    </a:cubicBezTo>
                    <a:cubicBezTo>
                      <a:pt x="116156" y="189487"/>
                      <a:pt x="116442" y="189392"/>
                      <a:pt x="116633" y="189201"/>
                    </a:cubicBezTo>
                    <a:cubicBezTo>
                      <a:pt x="118252" y="188058"/>
                      <a:pt x="118633" y="185867"/>
                      <a:pt x="117490" y="184248"/>
                    </a:cubicBezTo>
                    <a:lnTo>
                      <a:pt x="83486" y="136147"/>
                    </a:lnTo>
                    <a:lnTo>
                      <a:pt x="130063" y="197297"/>
                    </a:lnTo>
                    <a:cubicBezTo>
                      <a:pt x="131111" y="198631"/>
                      <a:pt x="132825" y="199012"/>
                      <a:pt x="134349" y="198440"/>
                    </a:cubicBezTo>
                    <a:cubicBezTo>
                      <a:pt x="134635" y="198345"/>
                      <a:pt x="134825" y="198155"/>
                      <a:pt x="135111" y="197964"/>
                    </a:cubicBezTo>
                    <a:cubicBezTo>
                      <a:pt x="136635" y="196726"/>
                      <a:pt x="137016" y="194535"/>
                      <a:pt x="135778" y="192916"/>
                    </a:cubicBezTo>
                    <a:lnTo>
                      <a:pt x="84819" y="126146"/>
                    </a:lnTo>
                    <a:lnTo>
                      <a:pt x="113108" y="157388"/>
                    </a:lnTo>
                    <a:cubicBezTo>
                      <a:pt x="114156" y="158531"/>
                      <a:pt x="115775" y="158816"/>
                      <a:pt x="117204" y="158245"/>
                    </a:cubicBezTo>
                    <a:cubicBezTo>
                      <a:pt x="117585" y="158054"/>
                      <a:pt x="117871" y="157864"/>
                      <a:pt x="118157" y="157578"/>
                    </a:cubicBezTo>
                    <a:cubicBezTo>
                      <a:pt x="119585" y="156244"/>
                      <a:pt x="119776" y="153959"/>
                      <a:pt x="118442" y="152530"/>
                    </a:cubicBezTo>
                    <a:lnTo>
                      <a:pt x="87010" y="117859"/>
                    </a:lnTo>
                    <a:lnTo>
                      <a:pt x="114442" y="146053"/>
                    </a:lnTo>
                    <a:cubicBezTo>
                      <a:pt x="115490" y="147101"/>
                      <a:pt x="117109" y="147386"/>
                      <a:pt x="118442" y="146815"/>
                    </a:cubicBezTo>
                    <a:cubicBezTo>
                      <a:pt x="118823" y="146624"/>
                      <a:pt x="119204" y="146434"/>
                      <a:pt x="119490" y="146053"/>
                    </a:cubicBezTo>
                    <a:cubicBezTo>
                      <a:pt x="120824" y="144529"/>
                      <a:pt x="120824" y="142243"/>
                      <a:pt x="119490" y="140909"/>
                    </a:cubicBezTo>
                    <a:close/>
                    <a:moveTo>
                      <a:pt x="39766" y="120335"/>
                    </a:moveTo>
                    <a:lnTo>
                      <a:pt x="36146" y="110048"/>
                    </a:lnTo>
                    <a:lnTo>
                      <a:pt x="35289" y="105762"/>
                    </a:lnTo>
                    <a:cubicBezTo>
                      <a:pt x="36623" y="110620"/>
                      <a:pt x="38147" y="115477"/>
                      <a:pt x="39766" y="1203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4" name="Google Shape;374;p4"/>
              <p:cNvSpPr/>
              <p:nvPr/>
            </p:nvSpPr>
            <p:spPr>
              <a:xfrm flipH="1">
                <a:off x="9761307" y="4506618"/>
                <a:ext cx="166717" cy="198705"/>
              </a:xfrm>
              <a:custGeom>
                <a:avLst/>
                <a:gdLst/>
                <a:ahLst/>
                <a:cxnLst/>
                <a:rect l="l" t="t" r="r" b="b"/>
                <a:pathLst>
                  <a:path w="167135" h="199203" extrusionOk="0">
                    <a:moveTo>
                      <a:pt x="141142" y="119139"/>
                    </a:moveTo>
                    <a:lnTo>
                      <a:pt x="74752" y="71038"/>
                    </a:lnTo>
                    <a:cubicBezTo>
                      <a:pt x="76752" y="62656"/>
                      <a:pt x="75609" y="53607"/>
                      <a:pt x="70466" y="45796"/>
                    </a:cubicBezTo>
                    <a:cubicBezTo>
                      <a:pt x="61131" y="31414"/>
                      <a:pt x="42367" y="27127"/>
                      <a:pt x="27604" y="35414"/>
                    </a:cubicBezTo>
                    <a:lnTo>
                      <a:pt x="6648" y="1696"/>
                    </a:lnTo>
                    <a:cubicBezTo>
                      <a:pt x="5601" y="-19"/>
                      <a:pt x="3410" y="-495"/>
                      <a:pt x="1696" y="552"/>
                    </a:cubicBezTo>
                    <a:cubicBezTo>
                      <a:pt x="-19" y="1600"/>
                      <a:pt x="-495" y="3791"/>
                      <a:pt x="552" y="5506"/>
                    </a:cubicBezTo>
                    <a:lnTo>
                      <a:pt x="21793" y="39700"/>
                    </a:lnTo>
                    <a:cubicBezTo>
                      <a:pt x="10268" y="50178"/>
                      <a:pt x="7601" y="67704"/>
                      <a:pt x="16364" y="81134"/>
                    </a:cubicBezTo>
                    <a:cubicBezTo>
                      <a:pt x="21603" y="89135"/>
                      <a:pt x="29794" y="93993"/>
                      <a:pt x="38557" y="95326"/>
                    </a:cubicBezTo>
                    <a:cubicBezTo>
                      <a:pt x="39986" y="108090"/>
                      <a:pt x="41129" y="120853"/>
                      <a:pt x="42081" y="133236"/>
                    </a:cubicBezTo>
                    <a:cubicBezTo>
                      <a:pt x="43510" y="151429"/>
                      <a:pt x="45034" y="170193"/>
                      <a:pt x="47606" y="188862"/>
                    </a:cubicBezTo>
                    <a:cubicBezTo>
                      <a:pt x="47892" y="190862"/>
                      <a:pt x="49701" y="192196"/>
                      <a:pt x="51606" y="191910"/>
                    </a:cubicBezTo>
                    <a:cubicBezTo>
                      <a:pt x="53607" y="191624"/>
                      <a:pt x="54940" y="189814"/>
                      <a:pt x="54655" y="187909"/>
                    </a:cubicBezTo>
                    <a:cubicBezTo>
                      <a:pt x="51988" y="169431"/>
                      <a:pt x="50559" y="150762"/>
                      <a:pt x="49130" y="132759"/>
                    </a:cubicBezTo>
                    <a:cubicBezTo>
                      <a:pt x="49035" y="131140"/>
                      <a:pt x="48844" y="129426"/>
                      <a:pt x="48749" y="127807"/>
                    </a:cubicBezTo>
                    <a:lnTo>
                      <a:pt x="65322" y="191433"/>
                    </a:lnTo>
                    <a:cubicBezTo>
                      <a:pt x="65799" y="193339"/>
                      <a:pt x="67799" y="194482"/>
                      <a:pt x="69704" y="194005"/>
                    </a:cubicBezTo>
                    <a:cubicBezTo>
                      <a:pt x="70085" y="193910"/>
                      <a:pt x="70466" y="193719"/>
                      <a:pt x="70752" y="193529"/>
                    </a:cubicBezTo>
                    <a:cubicBezTo>
                      <a:pt x="71990" y="192672"/>
                      <a:pt x="72657" y="191148"/>
                      <a:pt x="72276" y="189624"/>
                    </a:cubicBezTo>
                    <a:lnTo>
                      <a:pt x="57226" y="131807"/>
                    </a:lnTo>
                    <a:lnTo>
                      <a:pt x="78181" y="186004"/>
                    </a:lnTo>
                    <a:cubicBezTo>
                      <a:pt x="78943" y="187814"/>
                      <a:pt x="80943" y="188766"/>
                      <a:pt x="82848" y="188100"/>
                    </a:cubicBezTo>
                    <a:cubicBezTo>
                      <a:pt x="83039" y="188005"/>
                      <a:pt x="83325" y="187909"/>
                      <a:pt x="83515" y="187719"/>
                    </a:cubicBezTo>
                    <a:cubicBezTo>
                      <a:pt x="84944" y="186862"/>
                      <a:pt x="85515" y="185052"/>
                      <a:pt x="84849" y="183432"/>
                    </a:cubicBezTo>
                    <a:lnTo>
                      <a:pt x="72466" y="151333"/>
                    </a:lnTo>
                    <a:lnTo>
                      <a:pt x="98089" y="197339"/>
                    </a:lnTo>
                    <a:cubicBezTo>
                      <a:pt x="99041" y="199054"/>
                      <a:pt x="101232" y="199720"/>
                      <a:pt x="102946" y="198768"/>
                    </a:cubicBezTo>
                    <a:cubicBezTo>
                      <a:pt x="103042" y="198768"/>
                      <a:pt x="103137" y="198673"/>
                      <a:pt x="103137" y="198673"/>
                    </a:cubicBezTo>
                    <a:cubicBezTo>
                      <a:pt x="104661" y="197625"/>
                      <a:pt x="105232" y="195624"/>
                      <a:pt x="104280" y="193910"/>
                    </a:cubicBezTo>
                    <a:lnTo>
                      <a:pt x="65132" y="123520"/>
                    </a:lnTo>
                    <a:cubicBezTo>
                      <a:pt x="69418" y="131045"/>
                      <a:pt x="73895" y="138570"/>
                      <a:pt x="78372" y="145904"/>
                    </a:cubicBezTo>
                    <a:cubicBezTo>
                      <a:pt x="83610" y="154476"/>
                      <a:pt x="88754" y="162954"/>
                      <a:pt x="93421" y="171336"/>
                    </a:cubicBezTo>
                    <a:cubicBezTo>
                      <a:pt x="94374" y="173050"/>
                      <a:pt x="96564" y="173717"/>
                      <a:pt x="98279" y="172669"/>
                    </a:cubicBezTo>
                    <a:cubicBezTo>
                      <a:pt x="98374" y="172669"/>
                      <a:pt x="98374" y="172574"/>
                      <a:pt x="98469" y="172574"/>
                    </a:cubicBezTo>
                    <a:cubicBezTo>
                      <a:pt x="99993" y="171526"/>
                      <a:pt x="100565" y="169526"/>
                      <a:pt x="99613" y="167812"/>
                    </a:cubicBezTo>
                    <a:cubicBezTo>
                      <a:pt x="94850" y="159334"/>
                      <a:pt x="89706" y="150857"/>
                      <a:pt x="84468" y="142189"/>
                    </a:cubicBezTo>
                    <a:cubicBezTo>
                      <a:pt x="78276" y="131998"/>
                      <a:pt x="71990" y="121520"/>
                      <a:pt x="66275" y="111042"/>
                    </a:cubicBezTo>
                    <a:lnTo>
                      <a:pt x="111138" y="183814"/>
                    </a:lnTo>
                    <a:cubicBezTo>
                      <a:pt x="112185" y="185528"/>
                      <a:pt x="114376" y="186004"/>
                      <a:pt x="116091" y="184957"/>
                    </a:cubicBezTo>
                    <a:cubicBezTo>
                      <a:pt x="116091" y="184957"/>
                      <a:pt x="116186" y="184957"/>
                      <a:pt x="116186" y="184861"/>
                    </a:cubicBezTo>
                    <a:cubicBezTo>
                      <a:pt x="117805" y="183814"/>
                      <a:pt x="118281" y="181623"/>
                      <a:pt x="117234" y="180004"/>
                    </a:cubicBezTo>
                    <a:lnTo>
                      <a:pt x="87611" y="131902"/>
                    </a:lnTo>
                    <a:lnTo>
                      <a:pt x="106947" y="157715"/>
                    </a:lnTo>
                    <a:cubicBezTo>
                      <a:pt x="108090" y="159239"/>
                      <a:pt x="110185" y="159620"/>
                      <a:pt x="111709" y="158572"/>
                    </a:cubicBezTo>
                    <a:cubicBezTo>
                      <a:pt x="111805" y="158572"/>
                      <a:pt x="111805" y="158477"/>
                      <a:pt x="111900" y="158477"/>
                    </a:cubicBezTo>
                    <a:cubicBezTo>
                      <a:pt x="113519" y="157334"/>
                      <a:pt x="113805" y="155048"/>
                      <a:pt x="112662" y="153524"/>
                    </a:cubicBezTo>
                    <a:lnTo>
                      <a:pt x="75038" y="103137"/>
                    </a:lnTo>
                    <a:cubicBezTo>
                      <a:pt x="82658" y="111138"/>
                      <a:pt x="89897" y="120758"/>
                      <a:pt x="96088" y="129045"/>
                    </a:cubicBezTo>
                    <a:cubicBezTo>
                      <a:pt x="100089" y="134474"/>
                      <a:pt x="103899" y="139617"/>
                      <a:pt x="107233" y="143427"/>
                    </a:cubicBezTo>
                    <a:cubicBezTo>
                      <a:pt x="108566" y="144951"/>
                      <a:pt x="110852" y="145142"/>
                      <a:pt x="112281" y="143808"/>
                    </a:cubicBezTo>
                    <a:cubicBezTo>
                      <a:pt x="113805" y="142570"/>
                      <a:pt x="113900" y="140284"/>
                      <a:pt x="112662" y="138760"/>
                    </a:cubicBezTo>
                    <a:cubicBezTo>
                      <a:pt x="112471" y="138474"/>
                      <a:pt x="112185" y="138189"/>
                      <a:pt x="111995" y="137998"/>
                    </a:cubicBezTo>
                    <a:lnTo>
                      <a:pt x="141427" y="167335"/>
                    </a:lnTo>
                    <a:cubicBezTo>
                      <a:pt x="142665" y="168574"/>
                      <a:pt x="144475" y="168669"/>
                      <a:pt x="145904" y="167812"/>
                    </a:cubicBezTo>
                    <a:cubicBezTo>
                      <a:pt x="146094" y="167716"/>
                      <a:pt x="146285" y="167526"/>
                      <a:pt x="146476" y="167335"/>
                    </a:cubicBezTo>
                    <a:cubicBezTo>
                      <a:pt x="147904" y="165907"/>
                      <a:pt x="147904" y="163716"/>
                      <a:pt x="146476" y="162287"/>
                    </a:cubicBezTo>
                    <a:lnTo>
                      <a:pt x="104851" y="120663"/>
                    </a:lnTo>
                    <a:lnTo>
                      <a:pt x="161144" y="172955"/>
                    </a:lnTo>
                    <a:cubicBezTo>
                      <a:pt x="162382" y="174098"/>
                      <a:pt x="164192" y="174193"/>
                      <a:pt x="165526" y="173336"/>
                    </a:cubicBezTo>
                    <a:cubicBezTo>
                      <a:pt x="165811" y="173146"/>
                      <a:pt x="166002" y="172955"/>
                      <a:pt x="166192" y="172765"/>
                    </a:cubicBezTo>
                    <a:cubicBezTo>
                      <a:pt x="167526" y="171336"/>
                      <a:pt x="167430" y="169050"/>
                      <a:pt x="166002" y="167716"/>
                    </a:cubicBezTo>
                    <a:lnTo>
                      <a:pt x="104470" y="110566"/>
                    </a:lnTo>
                    <a:lnTo>
                      <a:pt x="137617" y="136474"/>
                    </a:lnTo>
                    <a:cubicBezTo>
                      <a:pt x="138855" y="137427"/>
                      <a:pt x="140570" y="137427"/>
                      <a:pt x="141808" y="136665"/>
                    </a:cubicBezTo>
                    <a:cubicBezTo>
                      <a:pt x="142094" y="136474"/>
                      <a:pt x="142380" y="136189"/>
                      <a:pt x="142665" y="135903"/>
                    </a:cubicBezTo>
                    <a:cubicBezTo>
                      <a:pt x="143904" y="134379"/>
                      <a:pt x="143618" y="132093"/>
                      <a:pt x="142094" y="130855"/>
                    </a:cubicBezTo>
                    <a:lnTo>
                      <a:pt x="105232" y="101994"/>
                    </a:lnTo>
                    <a:lnTo>
                      <a:pt x="137046" y="125044"/>
                    </a:lnTo>
                    <a:cubicBezTo>
                      <a:pt x="138284" y="125901"/>
                      <a:pt x="139903" y="125901"/>
                      <a:pt x="141142" y="125140"/>
                    </a:cubicBezTo>
                    <a:cubicBezTo>
                      <a:pt x="141522" y="124949"/>
                      <a:pt x="141808" y="124568"/>
                      <a:pt x="142094" y="124282"/>
                    </a:cubicBezTo>
                    <a:cubicBezTo>
                      <a:pt x="143047" y="122568"/>
                      <a:pt x="142665" y="120282"/>
                      <a:pt x="141142" y="119139"/>
                    </a:cubicBezTo>
                    <a:close/>
                    <a:moveTo>
                      <a:pt x="59036" y="112471"/>
                    </a:moveTo>
                    <a:lnTo>
                      <a:pt x="53702" y="102946"/>
                    </a:lnTo>
                    <a:lnTo>
                      <a:pt x="52083" y="98850"/>
                    </a:lnTo>
                    <a:cubicBezTo>
                      <a:pt x="54273" y="103327"/>
                      <a:pt x="56655" y="107899"/>
                      <a:pt x="59036" y="1124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5" name="Google Shape;375;p4"/>
              <p:cNvSpPr/>
              <p:nvPr/>
            </p:nvSpPr>
            <p:spPr>
              <a:xfrm flipH="1">
                <a:off x="9920711" y="4077434"/>
                <a:ext cx="1520356" cy="1183983"/>
              </a:xfrm>
              <a:custGeom>
                <a:avLst/>
                <a:gdLst/>
                <a:ahLst/>
                <a:cxnLst/>
                <a:rect l="l" t="t" r="r" b="b"/>
                <a:pathLst>
                  <a:path w="1527996" h="1189933" extrusionOk="0">
                    <a:moveTo>
                      <a:pt x="1468734" y="690467"/>
                    </a:moveTo>
                    <a:cubicBezTo>
                      <a:pt x="1396058" y="911066"/>
                      <a:pt x="1229942" y="1112901"/>
                      <a:pt x="1005248" y="1171956"/>
                    </a:cubicBezTo>
                    <a:cubicBezTo>
                      <a:pt x="793412" y="1227582"/>
                      <a:pt x="564335" y="1148239"/>
                      <a:pt x="390599" y="1014889"/>
                    </a:cubicBezTo>
                    <a:cubicBezTo>
                      <a:pt x="283538" y="932688"/>
                      <a:pt x="193432" y="831437"/>
                      <a:pt x="111041" y="725138"/>
                    </a:cubicBezTo>
                    <a:cubicBezTo>
                      <a:pt x="32174" y="623506"/>
                      <a:pt x="-62314" y="541687"/>
                      <a:pt x="55510" y="438817"/>
                    </a:cubicBezTo>
                    <a:cubicBezTo>
                      <a:pt x="74750" y="422053"/>
                      <a:pt x="95134" y="406813"/>
                      <a:pt x="116470" y="393002"/>
                    </a:cubicBezTo>
                    <a:cubicBezTo>
                      <a:pt x="159332" y="365284"/>
                      <a:pt x="206005" y="343281"/>
                      <a:pt x="255058" y="325850"/>
                    </a:cubicBezTo>
                    <a:cubicBezTo>
                      <a:pt x="411935" y="269557"/>
                      <a:pt x="592720" y="258509"/>
                      <a:pt x="748644" y="248793"/>
                    </a:cubicBezTo>
                    <a:cubicBezTo>
                      <a:pt x="913046" y="238506"/>
                      <a:pt x="1087829" y="224028"/>
                      <a:pt x="1241753" y="170593"/>
                    </a:cubicBezTo>
                    <a:cubicBezTo>
                      <a:pt x="1297665" y="151257"/>
                      <a:pt x="1350910" y="126682"/>
                      <a:pt x="1399773" y="95440"/>
                    </a:cubicBezTo>
                    <a:cubicBezTo>
                      <a:pt x="1441207" y="68866"/>
                      <a:pt x="1479593" y="37338"/>
                      <a:pt x="1513978" y="0"/>
                    </a:cubicBezTo>
                    <a:cubicBezTo>
                      <a:pt x="1534742" y="231362"/>
                      <a:pt x="1541505" y="469868"/>
                      <a:pt x="1468734" y="6904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6" name="Google Shape;376;p4"/>
              <p:cNvSpPr/>
              <p:nvPr/>
            </p:nvSpPr>
            <p:spPr>
              <a:xfrm flipH="1">
                <a:off x="10048106" y="4172551"/>
                <a:ext cx="1276886" cy="874578"/>
              </a:xfrm>
              <a:custGeom>
                <a:avLst/>
                <a:gdLst/>
                <a:ahLst/>
                <a:cxnLst/>
                <a:rect l="l" t="t" r="r" b="b"/>
                <a:pathLst>
                  <a:path w="1283303" h="878973" extrusionOk="0">
                    <a:moveTo>
                      <a:pt x="1283303" y="0"/>
                    </a:moveTo>
                    <a:cubicBezTo>
                      <a:pt x="1282351" y="457295"/>
                      <a:pt x="1051941" y="832866"/>
                      <a:pt x="722757" y="875062"/>
                    </a:cubicBezTo>
                    <a:cubicBezTo>
                      <a:pt x="426244" y="913162"/>
                      <a:pt x="139065" y="669417"/>
                      <a:pt x="0" y="297561"/>
                    </a:cubicBezTo>
                    <a:cubicBezTo>
                      <a:pt x="42863" y="269843"/>
                      <a:pt x="89535" y="247841"/>
                      <a:pt x="138589" y="230410"/>
                    </a:cubicBezTo>
                    <a:cubicBezTo>
                      <a:pt x="295465" y="174117"/>
                      <a:pt x="476250" y="163068"/>
                      <a:pt x="632174" y="153353"/>
                    </a:cubicBezTo>
                    <a:cubicBezTo>
                      <a:pt x="796576" y="143066"/>
                      <a:pt x="971360" y="128588"/>
                      <a:pt x="1125283" y="75152"/>
                    </a:cubicBezTo>
                    <a:cubicBezTo>
                      <a:pt x="1181195" y="55817"/>
                      <a:pt x="1234440" y="31242"/>
                      <a:pt x="1283303" y="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77" name="Google Shape;377;p4"/>
              <p:cNvGrpSpPr/>
              <p:nvPr/>
            </p:nvGrpSpPr>
            <p:grpSpPr>
              <a:xfrm flipH="1">
                <a:off x="10095281" y="4211148"/>
                <a:ext cx="1175229" cy="746783"/>
                <a:chOff x="5061541" y="3523296"/>
                <a:chExt cx="1179238" cy="749331"/>
              </a:xfrm>
            </p:grpSpPr>
            <p:sp>
              <p:nvSpPr>
                <p:cNvPr id="378" name="Google Shape;378;p4"/>
                <p:cNvSpPr/>
                <p:nvPr/>
              </p:nvSpPr>
              <p:spPr>
                <a:xfrm>
                  <a:off x="6221342" y="3523296"/>
                  <a:ext cx="19437" cy="42957"/>
                </a:xfrm>
                <a:custGeom>
                  <a:avLst/>
                  <a:gdLst/>
                  <a:ahLst/>
                  <a:cxnLst/>
                  <a:rect l="l" t="t" r="r" b="b"/>
                  <a:pathLst>
                    <a:path w="19437" h="42957" extrusionOk="0">
                      <a:moveTo>
                        <a:pt x="9531" y="42958"/>
                      </a:moveTo>
                      <a:cubicBezTo>
                        <a:pt x="9436" y="42958"/>
                        <a:pt x="9341" y="42958"/>
                        <a:pt x="9246" y="42958"/>
                      </a:cubicBezTo>
                      <a:cubicBezTo>
                        <a:pt x="4007" y="42863"/>
                        <a:pt x="-184" y="38481"/>
                        <a:pt x="6" y="33147"/>
                      </a:cubicBezTo>
                      <a:cubicBezTo>
                        <a:pt x="197" y="25337"/>
                        <a:pt x="292" y="17431"/>
                        <a:pt x="387" y="9525"/>
                      </a:cubicBezTo>
                      <a:cubicBezTo>
                        <a:pt x="387" y="4286"/>
                        <a:pt x="4673" y="0"/>
                        <a:pt x="9912" y="0"/>
                      </a:cubicBezTo>
                      <a:cubicBezTo>
                        <a:pt x="9912" y="0"/>
                        <a:pt x="9912" y="0"/>
                        <a:pt x="9912" y="0"/>
                      </a:cubicBezTo>
                      <a:cubicBezTo>
                        <a:pt x="15151" y="0"/>
                        <a:pt x="19437" y="4286"/>
                        <a:pt x="19437" y="9525"/>
                      </a:cubicBezTo>
                      <a:cubicBezTo>
                        <a:pt x="19437" y="17526"/>
                        <a:pt x="19342" y="25622"/>
                        <a:pt x="19056" y="33528"/>
                      </a:cubicBezTo>
                      <a:cubicBezTo>
                        <a:pt x="18866" y="38862"/>
                        <a:pt x="14675" y="42958"/>
                        <a:pt x="9531" y="429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9" name="Google Shape;379;p4"/>
                <p:cNvSpPr/>
                <p:nvPr/>
              </p:nvSpPr>
              <p:spPr>
                <a:xfrm>
                  <a:off x="5091437" y="3595470"/>
                  <a:ext cx="1146605" cy="677157"/>
                </a:xfrm>
                <a:custGeom>
                  <a:avLst/>
                  <a:gdLst/>
                  <a:ahLst/>
                  <a:cxnLst/>
                  <a:rect l="l" t="t" r="r" b="b"/>
                  <a:pathLst>
                    <a:path w="1146605" h="677157" extrusionOk="0">
                      <a:moveTo>
                        <a:pt x="561554" y="677158"/>
                      </a:moveTo>
                      <a:cubicBezTo>
                        <a:pt x="561459" y="677158"/>
                        <a:pt x="561364" y="677158"/>
                        <a:pt x="561173" y="677158"/>
                      </a:cubicBezTo>
                      <a:cubicBezTo>
                        <a:pt x="544886" y="676586"/>
                        <a:pt x="528407" y="675157"/>
                        <a:pt x="512024" y="672967"/>
                      </a:cubicBezTo>
                      <a:cubicBezTo>
                        <a:pt x="506786" y="672300"/>
                        <a:pt x="503166" y="667442"/>
                        <a:pt x="503833" y="662299"/>
                      </a:cubicBezTo>
                      <a:cubicBezTo>
                        <a:pt x="504595" y="657060"/>
                        <a:pt x="509357" y="653440"/>
                        <a:pt x="514596" y="654107"/>
                      </a:cubicBezTo>
                      <a:cubicBezTo>
                        <a:pt x="530312" y="656203"/>
                        <a:pt x="546124" y="657631"/>
                        <a:pt x="561840" y="658108"/>
                      </a:cubicBezTo>
                      <a:cubicBezTo>
                        <a:pt x="567079" y="658298"/>
                        <a:pt x="571175" y="662680"/>
                        <a:pt x="570984" y="667919"/>
                      </a:cubicBezTo>
                      <a:cubicBezTo>
                        <a:pt x="570889" y="673062"/>
                        <a:pt x="566698" y="677158"/>
                        <a:pt x="561554" y="677158"/>
                      </a:cubicBezTo>
                      <a:close/>
                      <a:moveTo>
                        <a:pt x="609941" y="676301"/>
                      </a:moveTo>
                      <a:cubicBezTo>
                        <a:pt x="604988" y="676301"/>
                        <a:pt x="600797" y="672490"/>
                        <a:pt x="600416" y="667442"/>
                      </a:cubicBezTo>
                      <a:cubicBezTo>
                        <a:pt x="600035" y="662204"/>
                        <a:pt x="604036" y="657631"/>
                        <a:pt x="609275" y="657251"/>
                      </a:cubicBezTo>
                      <a:cubicBezTo>
                        <a:pt x="616799" y="656774"/>
                        <a:pt x="624324" y="656012"/>
                        <a:pt x="631944" y="655155"/>
                      </a:cubicBezTo>
                      <a:cubicBezTo>
                        <a:pt x="640136" y="654203"/>
                        <a:pt x="648327" y="652964"/>
                        <a:pt x="656328" y="651631"/>
                      </a:cubicBezTo>
                      <a:cubicBezTo>
                        <a:pt x="661567" y="650678"/>
                        <a:pt x="666425" y="654203"/>
                        <a:pt x="667377" y="659441"/>
                      </a:cubicBezTo>
                      <a:cubicBezTo>
                        <a:pt x="668234" y="664585"/>
                        <a:pt x="664805" y="669538"/>
                        <a:pt x="659567" y="670490"/>
                      </a:cubicBezTo>
                      <a:cubicBezTo>
                        <a:pt x="651185" y="671919"/>
                        <a:pt x="642707" y="673157"/>
                        <a:pt x="634135" y="674205"/>
                      </a:cubicBezTo>
                      <a:cubicBezTo>
                        <a:pt x="626229" y="675157"/>
                        <a:pt x="618419" y="675824"/>
                        <a:pt x="610513" y="676396"/>
                      </a:cubicBezTo>
                      <a:cubicBezTo>
                        <a:pt x="610322" y="676301"/>
                        <a:pt x="610132" y="676301"/>
                        <a:pt x="609941" y="676301"/>
                      </a:cubicBezTo>
                      <a:close/>
                      <a:moveTo>
                        <a:pt x="465923" y="664204"/>
                      </a:moveTo>
                      <a:cubicBezTo>
                        <a:pt x="465161" y="664204"/>
                        <a:pt x="464495" y="664109"/>
                        <a:pt x="463733" y="663918"/>
                      </a:cubicBezTo>
                      <a:cubicBezTo>
                        <a:pt x="447921" y="660203"/>
                        <a:pt x="432014" y="655631"/>
                        <a:pt x="416393" y="650297"/>
                      </a:cubicBezTo>
                      <a:cubicBezTo>
                        <a:pt x="411440" y="648583"/>
                        <a:pt x="408773" y="643249"/>
                        <a:pt x="410393" y="638201"/>
                      </a:cubicBezTo>
                      <a:cubicBezTo>
                        <a:pt x="412107" y="633248"/>
                        <a:pt x="417441" y="630581"/>
                        <a:pt x="422489" y="632200"/>
                      </a:cubicBezTo>
                      <a:cubicBezTo>
                        <a:pt x="437539" y="637248"/>
                        <a:pt x="452874" y="641725"/>
                        <a:pt x="468114" y="645249"/>
                      </a:cubicBezTo>
                      <a:cubicBezTo>
                        <a:pt x="473258" y="646487"/>
                        <a:pt x="476401" y="651631"/>
                        <a:pt x="475163" y="656679"/>
                      </a:cubicBezTo>
                      <a:cubicBezTo>
                        <a:pt x="474115" y="661251"/>
                        <a:pt x="470210" y="664204"/>
                        <a:pt x="465923" y="664204"/>
                      </a:cubicBezTo>
                      <a:close/>
                      <a:moveTo>
                        <a:pt x="705001" y="659822"/>
                      </a:moveTo>
                      <a:cubicBezTo>
                        <a:pt x="700810" y="659822"/>
                        <a:pt x="697000" y="657060"/>
                        <a:pt x="695857" y="652869"/>
                      </a:cubicBezTo>
                      <a:cubicBezTo>
                        <a:pt x="694428" y="647821"/>
                        <a:pt x="697381" y="642582"/>
                        <a:pt x="702429" y="641153"/>
                      </a:cubicBezTo>
                      <a:cubicBezTo>
                        <a:pt x="717479" y="636867"/>
                        <a:pt x="732623" y="631819"/>
                        <a:pt x="747292" y="626009"/>
                      </a:cubicBezTo>
                      <a:cubicBezTo>
                        <a:pt x="752150" y="624008"/>
                        <a:pt x="757674" y="626485"/>
                        <a:pt x="759674" y="631343"/>
                      </a:cubicBezTo>
                      <a:cubicBezTo>
                        <a:pt x="761579" y="636200"/>
                        <a:pt x="759198" y="641725"/>
                        <a:pt x="754340" y="643725"/>
                      </a:cubicBezTo>
                      <a:cubicBezTo>
                        <a:pt x="739100" y="649821"/>
                        <a:pt x="723384" y="655155"/>
                        <a:pt x="707668" y="659537"/>
                      </a:cubicBezTo>
                      <a:cubicBezTo>
                        <a:pt x="706715" y="659727"/>
                        <a:pt x="705858" y="659822"/>
                        <a:pt x="705001" y="659822"/>
                      </a:cubicBezTo>
                      <a:close/>
                      <a:moveTo>
                        <a:pt x="374388" y="633343"/>
                      </a:moveTo>
                      <a:cubicBezTo>
                        <a:pt x="373150" y="633343"/>
                        <a:pt x="371816" y="633057"/>
                        <a:pt x="370578" y="632581"/>
                      </a:cubicBezTo>
                      <a:cubicBezTo>
                        <a:pt x="355814" y="626104"/>
                        <a:pt x="340955" y="618770"/>
                        <a:pt x="326477" y="610959"/>
                      </a:cubicBezTo>
                      <a:cubicBezTo>
                        <a:pt x="321810" y="608482"/>
                        <a:pt x="320096" y="602672"/>
                        <a:pt x="322667" y="598005"/>
                      </a:cubicBezTo>
                      <a:cubicBezTo>
                        <a:pt x="325144" y="593338"/>
                        <a:pt x="330954" y="591623"/>
                        <a:pt x="335621" y="594195"/>
                      </a:cubicBezTo>
                      <a:cubicBezTo>
                        <a:pt x="349623" y="601815"/>
                        <a:pt x="364006" y="608864"/>
                        <a:pt x="378293" y="615150"/>
                      </a:cubicBezTo>
                      <a:cubicBezTo>
                        <a:pt x="383151" y="617246"/>
                        <a:pt x="385342" y="622865"/>
                        <a:pt x="383151" y="627723"/>
                      </a:cubicBezTo>
                      <a:cubicBezTo>
                        <a:pt x="381532" y="631247"/>
                        <a:pt x="378103" y="633343"/>
                        <a:pt x="374388" y="633343"/>
                      </a:cubicBezTo>
                      <a:close/>
                      <a:moveTo>
                        <a:pt x="794726" y="624294"/>
                      </a:moveTo>
                      <a:cubicBezTo>
                        <a:pt x="791297" y="624294"/>
                        <a:pt x="787964" y="622389"/>
                        <a:pt x="786249" y="619151"/>
                      </a:cubicBezTo>
                      <a:cubicBezTo>
                        <a:pt x="783868" y="614483"/>
                        <a:pt x="785678" y="608768"/>
                        <a:pt x="790345" y="606292"/>
                      </a:cubicBezTo>
                      <a:cubicBezTo>
                        <a:pt x="804251" y="599053"/>
                        <a:pt x="817967" y="591052"/>
                        <a:pt x="831302" y="582384"/>
                      </a:cubicBezTo>
                      <a:cubicBezTo>
                        <a:pt x="835684" y="579527"/>
                        <a:pt x="841589" y="580765"/>
                        <a:pt x="844447" y="585146"/>
                      </a:cubicBezTo>
                      <a:cubicBezTo>
                        <a:pt x="847304" y="589528"/>
                        <a:pt x="846066" y="595433"/>
                        <a:pt x="841685" y="598291"/>
                      </a:cubicBezTo>
                      <a:cubicBezTo>
                        <a:pt x="827873" y="607244"/>
                        <a:pt x="813586" y="615626"/>
                        <a:pt x="799108" y="623151"/>
                      </a:cubicBezTo>
                      <a:cubicBezTo>
                        <a:pt x="797679" y="623913"/>
                        <a:pt x="796250" y="624294"/>
                        <a:pt x="794726" y="624294"/>
                      </a:cubicBezTo>
                      <a:close/>
                      <a:moveTo>
                        <a:pt x="289425" y="587337"/>
                      </a:moveTo>
                      <a:cubicBezTo>
                        <a:pt x="287615" y="587337"/>
                        <a:pt x="285806" y="586861"/>
                        <a:pt x="284282" y="585813"/>
                      </a:cubicBezTo>
                      <a:cubicBezTo>
                        <a:pt x="270756" y="577050"/>
                        <a:pt x="257231" y="567525"/>
                        <a:pt x="244086" y="557619"/>
                      </a:cubicBezTo>
                      <a:cubicBezTo>
                        <a:pt x="239895" y="554476"/>
                        <a:pt x="239038" y="548475"/>
                        <a:pt x="242276" y="544284"/>
                      </a:cubicBezTo>
                      <a:cubicBezTo>
                        <a:pt x="245515" y="540093"/>
                        <a:pt x="251420" y="539236"/>
                        <a:pt x="255611" y="542474"/>
                      </a:cubicBezTo>
                      <a:cubicBezTo>
                        <a:pt x="268280" y="552095"/>
                        <a:pt x="281424" y="561334"/>
                        <a:pt x="294664" y="569811"/>
                      </a:cubicBezTo>
                      <a:cubicBezTo>
                        <a:pt x="299045" y="572669"/>
                        <a:pt x="300379" y="578574"/>
                        <a:pt x="297426" y="582956"/>
                      </a:cubicBezTo>
                      <a:cubicBezTo>
                        <a:pt x="295616" y="585813"/>
                        <a:pt x="292568" y="587337"/>
                        <a:pt x="289425" y="587337"/>
                      </a:cubicBezTo>
                      <a:close/>
                      <a:moveTo>
                        <a:pt x="875689" y="571716"/>
                      </a:moveTo>
                      <a:cubicBezTo>
                        <a:pt x="872831" y="571716"/>
                        <a:pt x="870069" y="570478"/>
                        <a:pt x="868164" y="568097"/>
                      </a:cubicBezTo>
                      <a:cubicBezTo>
                        <a:pt x="864926" y="564001"/>
                        <a:pt x="865592" y="558000"/>
                        <a:pt x="869688" y="554762"/>
                      </a:cubicBezTo>
                      <a:cubicBezTo>
                        <a:pt x="881975" y="545046"/>
                        <a:pt x="894072" y="534664"/>
                        <a:pt x="905597" y="523710"/>
                      </a:cubicBezTo>
                      <a:cubicBezTo>
                        <a:pt x="909407" y="520090"/>
                        <a:pt x="915503" y="520281"/>
                        <a:pt x="919028" y="524091"/>
                      </a:cubicBezTo>
                      <a:cubicBezTo>
                        <a:pt x="922647" y="527901"/>
                        <a:pt x="922457" y="533902"/>
                        <a:pt x="918647" y="537521"/>
                      </a:cubicBezTo>
                      <a:cubicBezTo>
                        <a:pt x="906645" y="548856"/>
                        <a:pt x="894167" y="559619"/>
                        <a:pt x="881404" y="569716"/>
                      </a:cubicBezTo>
                      <a:cubicBezTo>
                        <a:pt x="879880" y="571049"/>
                        <a:pt x="877784" y="571716"/>
                        <a:pt x="875689" y="571716"/>
                      </a:cubicBezTo>
                      <a:close/>
                      <a:moveTo>
                        <a:pt x="212273" y="529139"/>
                      </a:moveTo>
                      <a:cubicBezTo>
                        <a:pt x="210082" y="529139"/>
                        <a:pt x="207796" y="528377"/>
                        <a:pt x="205986" y="526758"/>
                      </a:cubicBezTo>
                      <a:cubicBezTo>
                        <a:pt x="193794" y="516185"/>
                        <a:pt x="181793" y="504946"/>
                        <a:pt x="170077" y="493421"/>
                      </a:cubicBezTo>
                      <a:cubicBezTo>
                        <a:pt x="166362" y="489706"/>
                        <a:pt x="166362" y="483705"/>
                        <a:pt x="169982" y="479990"/>
                      </a:cubicBezTo>
                      <a:cubicBezTo>
                        <a:pt x="173696" y="476276"/>
                        <a:pt x="179697" y="476276"/>
                        <a:pt x="183412" y="479895"/>
                      </a:cubicBezTo>
                      <a:cubicBezTo>
                        <a:pt x="194747" y="491135"/>
                        <a:pt x="206558" y="502088"/>
                        <a:pt x="218369" y="512375"/>
                      </a:cubicBezTo>
                      <a:cubicBezTo>
                        <a:pt x="222369" y="515804"/>
                        <a:pt x="222750" y="521805"/>
                        <a:pt x="219321" y="525806"/>
                      </a:cubicBezTo>
                      <a:cubicBezTo>
                        <a:pt x="217607" y="527996"/>
                        <a:pt x="214940" y="529139"/>
                        <a:pt x="212273" y="529139"/>
                      </a:cubicBezTo>
                      <a:close/>
                      <a:moveTo>
                        <a:pt x="946079" y="505517"/>
                      </a:moveTo>
                      <a:cubicBezTo>
                        <a:pt x="943793" y="505517"/>
                        <a:pt x="941507" y="504755"/>
                        <a:pt x="939697" y="503041"/>
                      </a:cubicBezTo>
                      <a:cubicBezTo>
                        <a:pt x="935792" y="499517"/>
                        <a:pt x="935506" y="493516"/>
                        <a:pt x="939030" y="489611"/>
                      </a:cubicBezTo>
                      <a:cubicBezTo>
                        <a:pt x="949508" y="477990"/>
                        <a:pt x="959699" y="465703"/>
                        <a:pt x="969510" y="453035"/>
                      </a:cubicBezTo>
                      <a:cubicBezTo>
                        <a:pt x="972749" y="448844"/>
                        <a:pt x="978654" y="448081"/>
                        <a:pt x="982845" y="451320"/>
                      </a:cubicBezTo>
                      <a:cubicBezTo>
                        <a:pt x="987036" y="454559"/>
                        <a:pt x="987798" y="460464"/>
                        <a:pt x="984560" y="464655"/>
                      </a:cubicBezTo>
                      <a:cubicBezTo>
                        <a:pt x="974558" y="477704"/>
                        <a:pt x="963986" y="490373"/>
                        <a:pt x="953222" y="502374"/>
                      </a:cubicBezTo>
                      <a:cubicBezTo>
                        <a:pt x="951222" y="504470"/>
                        <a:pt x="948650" y="505517"/>
                        <a:pt x="946079" y="505517"/>
                      </a:cubicBezTo>
                      <a:close/>
                      <a:moveTo>
                        <a:pt x="143597" y="461131"/>
                      </a:moveTo>
                      <a:cubicBezTo>
                        <a:pt x="141026" y="461131"/>
                        <a:pt x="138359" y="460083"/>
                        <a:pt x="136454" y="457988"/>
                      </a:cubicBezTo>
                      <a:cubicBezTo>
                        <a:pt x="125690" y="445986"/>
                        <a:pt x="115118" y="433318"/>
                        <a:pt x="104926" y="420554"/>
                      </a:cubicBezTo>
                      <a:cubicBezTo>
                        <a:pt x="101687" y="416459"/>
                        <a:pt x="102354" y="410458"/>
                        <a:pt x="106450" y="407219"/>
                      </a:cubicBezTo>
                      <a:cubicBezTo>
                        <a:pt x="110546" y="403981"/>
                        <a:pt x="116546" y="404648"/>
                        <a:pt x="119880" y="408743"/>
                      </a:cubicBezTo>
                      <a:cubicBezTo>
                        <a:pt x="129786" y="421221"/>
                        <a:pt x="140168" y="433604"/>
                        <a:pt x="150646" y="445319"/>
                      </a:cubicBezTo>
                      <a:cubicBezTo>
                        <a:pt x="154170" y="449225"/>
                        <a:pt x="153789" y="455225"/>
                        <a:pt x="149884" y="458750"/>
                      </a:cubicBezTo>
                      <a:cubicBezTo>
                        <a:pt x="148169" y="460273"/>
                        <a:pt x="145883" y="461131"/>
                        <a:pt x="143597" y="461131"/>
                      </a:cubicBezTo>
                      <a:close/>
                      <a:moveTo>
                        <a:pt x="1005038" y="428936"/>
                      </a:moveTo>
                      <a:cubicBezTo>
                        <a:pt x="1003229" y="428936"/>
                        <a:pt x="1001419" y="428460"/>
                        <a:pt x="999800" y="427317"/>
                      </a:cubicBezTo>
                      <a:cubicBezTo>
                        <a:pt x="995418" y="424460"/>
                        <a:pt x="994180" y="418554"/>
                        <a:pt x="997133" y="414077"/>
                      </a:cubicBezTo>
                      <a:cubicBezTo>
                        <a:pt x="1005800" y="400933"/>
                        <a:pt x="1014182" y="387217"/>
                        <a:pt x="1021993" y="373406"/>
                      </a:cubicBezTo>
                      <a:cubicBezTo>
                        <a:pt x="1024565" y="368834"/>
                        <a:pt x="1030375" y="367214"/>
                        <a:pt x="1034947" y="369786"/>
                      </a:cubicBezTo>
                      <a:cubicBezTo>
                        <a:pt x="1039519" y="372358"/>
                        <a:pt x="1041138" y="378168"/>
                        <a:pt x="1038566" y="382740"/>
                      </a:cubicBezTo>
                      <a:cubicBezTo>
                        <a:pt x="1030470" y="396932"/>
                        <a:pt x="1021898" y="411029"/>
                        <a:pt x="1013039" y="424555"/>
                      </a:cubicBezTo>
                      <a:cubicBezTo>
                        <a:pt x="1011134" y="427412"/>
                        <a:pt x="1008086" y="428936"/>
                        <a:pt x="1005038" y="428936"/>
                      </a:cubicBezTo>
                      <a:close/>
                      <a:moveTo>
                        <a:pt x="83495" y="385312"/>
                      </a:moveTo>
                      <a:cubicBezTo>
                        <a:pt x="80542" y="385312"/>
                        <a:pt x="77589" y="383883"/>
                        <a:pt x="75684" y="381311"/>
                      </a:cubicBezTo>
                      <a:cubicBezTo>
                        <a:pt x="66445" y="368167"/>
                        <a:pt x="57301" y="354451"/>
                        <a:pt x="48633" y="340639"/>
                      </a:cubicBezTo>
                      <a:cubicBezTo>
                        <a:pt x="45871" y="336163"/>
                        <a:pt x="47204" y="330353"/>
                        <a:pt x="51586" y="327495"/>
                      </a:cubicBezTo>
                      <a:cubicBezTo>
                        <a:pt x="56063" y="324733"/>
                        <a:pt x="61873" y="326066"/>
                        <a:pt x="64730" y="330448"/>
                      </a:cubicBezTo>
                      <a:cubicBezTo>
                        <a:pt x="73303" y="343973"/>
                        <a:pt x="82161" y="357404"/>
                        <a:pt x="91305" y="370262"/>
                      </a:cubicBezTo>
                      <a:cubicBezTo>
                        <a:pt x="94353" y="374548"/>
                        <a:pt x="93305" y="380549"/>
                        <a:pt x="89019" y="383502"/>
                      </a:cubicBezTo>
                      <a:cubicBezTo>
                        <a:pt x="87305" y="384740"/>
                        <a:pt x="85400" y="385312"/>
                        <a:pt x="83495" y="385312"/>
                      </a:cubicBezTo>
                      <a:close/>
                      <a:moveTo>
                        <a:pt x="1052663" y="344926"/>
                      </a:moveTo>
                      <a:cubicBezTo>
                        <a:pt x="1051235" y="344926"/>
                        <a:pt x="1049901" y="344640"/>
                        <a:pt x="1048568" y="343973"/>
                      </a:cubicBezTo>
                      <a:cubicBezTo>
                        <a:pt x="1043805" y="341687"/>
                        <a:pt x="1041805" y="335972"/>
                        <a:pt x="1044186" y="331210"/>
                      </a:cubicBezTo>
                      <a:cubicBezTo>
                        <a:pt x="1051044" y="317113"/>
                        <a:pt x="1057616" y="302444"/>
                        <a:pt x="1063712" y="287585"/>
                      </a:cubicBezTo>
                      <a:cubicBezTo>
                        <a:pt x="1065713" y="282728"/>
                        <a:pt x="1071332" y="280442"/>
                        <a:pt x="1076095" y="282442"/>
                      </a:cubicBezTo>
                      <a:cubicBezTo>
                        <a:pt x="1080953" y="284442"/>
                        <a:pt x="1083239" y="289967"/>
                        <a:pt x="1081238" y="294920"/>
                      </a:cubicBezTo>
                      <a:cubicBezTo>
                        <a:pt x="1074952" y="310160"/>
                        <a:pt x="1068284" y="325114"/>
                        <a:pt x="1061236" y="339592"/>
                      </a:cubicBezTo>
                      <a:cubicBezTo>
                        <a:pt x="1059617" y="342926"/>
                        <a:pt x="1056188" y="344926"/>
                        <a:pt x="1052663" y="344926"/>
                      </a:cubicBezTo>
                      <a:close/>
                      <a:moveTo>
                        <a:pt x="32060" y="303492"/>
                      </a:moveTo>
                      <a:cubicBezTo>
                        <a:pt x="28726" y="303492"/>
                        <a:pt x="25487" y="301778"/>
                        <a:pt x="23773" y="298634"/>
                      </a:cubicBezTo>
                      <a:cubicBezTo>
                        <a:pt x="15962" y="284537"/>
                        <a:pt x="8247" y="270059"/>
                        <a:pt x="1008" y="255391"/>
                      </a:cubicBezTo>
                      <a:cubicBezTo>
                        <a:pt x="-1373" y="250628"/>
                        <a:pt x="627" y="244913"/>
                        <a:pt x="5294" y="242627"/>
                      </a:cubicBezTo>
                      <a:cubicBezTo>
                        <a:pt x="10057" y="240341"/>
                        <a:pt x="15677" y="242246"/>
                        <a:pt x="18058" y="246914"/>
                      </a:cubicBezTo>
                      <a:cubicBezTo>
                        <a:pt x="25106" y="261296"/>
                        <a:pt x="32631" y="275489"/>
                        <a:pt x="40346" y="289300"/>
                      </a:cubicBezTo>
                      <a:cubicBezTo>
                        <a:pt x="42918" y="293872"/>
                        <a:pt x="41299" y="299682"/>
                        <a:pt x="36632" y="302254"/>
                      </a:cubicBezTo>
                      <a:cubicBezTo>
                        <a:pt x="35203" y="303111"/>
                        <a:pt x="33679" y="303492"/>
                        <a:pt x="32060" y="303492"/>
                      </a:cubicBezTo>
                      <a:close/>
                      <a:moveTo>
                        <a:pt x="1089525" y="255486"/>
                      </a:moveTo>
                      <a:cubicBezTo>
                        <a:pt x="1088477" y="255486"/>
                        <a:pt x="1087430" y="255296"/>
                        <a:pt x="1086382" y="254914"/>
                      </a:cubicBezTo>
                      <a:cubicBezTo>
                        <a:pt x="1081429" y="253200"/>
                        <a:pt x="1078762" y="247771"/>
                        <a:pt x="1080476" y="242818"/>
                      </a:cubicBezTo>
                      <a:cubicBezTo>
                        <a:pt x="1085620" y="227959"/>
                        <a:pt x="1090382" y="212623"/>
                        <a:pt x="1094764" y="197193"/>
                      </a:cubicBezTo>
                      <a:cubicBezTo>
                        <a:pt x="1096193" y="192145"/>
                        <a:pt x="1101527" y="189192"/>
                        <a:pt x="1106480" y="190621"/>
                      </a:cubicBezTo>
                      <a:cubicBezTo>
                        <a:pt x="1111528" y="192050"/>
                        <a:pt x="1114481" y="197288"/>
                        <a:pt x="1113052" y="202337"/>
                      </a:cubicBezTo>
                      <a:cubicBezTo>
                        <a:pt x="1108575" y="218053"/>
                        <a:pt x="1103622" y="233769"/>
                        <a:pt x="1098383" y="249009"/>
                      </a:cubicBezTo>
                      <a:cubicBezTo>
                        <a:pt x="1097145" y="253010"/>
                        <a:pt x="1093430" y="255486"/>
                        <a:pt x="1089525" y="255486"/>
                      </a:cubicBezTo>
                      <a:close/>
                      <a:moveTo>
                        <a:pt x="1115909" y="162427"/>
                      </a:moveTo>
                      <a:cubicBezTo>
                        <a:pt x="1115243" y="162427"/>
                        <a:pt x="1114481" y="162331"/>
                        <a:pt x="1113814" y="162236"/>
                      </a:cubicBezTo>
                      <a:cubicBezTo>
                        <a:pt x="1108670" y="161093"/>
                        <a:pt x="1105432" y="155950"/>
                        <a:pt x="1106670" y="150806"/>
                      </a:cubicBezTo>
                      <a:cubicBezTo>
                        <a:pt x="1110194" y="135471"/>
                        <a:pt x="1113338" y="119660"/>
                        <a:pt x="1116005" y="103848"/>
                      </a:cubicBezTo>
                      <a:cubicBezTo>
                        <a:pt x="1116862" y="98705"/>
                        <a:pt x="1121815" y="95180"/>
                        <a:pt x="1127054" y="96133"/>
                      </a:cubicBezTo>
                      <a:cubicBezTo>
                        <a:pt x="1132197" y="96990"/>
                        <a:pt x="1135721" y="101943"/>
                        <a:pt x="1134769" y="107182"/>
                      </a:cubicBezTo>
                      <a:cubicBezTo>
                        <a:pt x="1132007" y="123279"/>
                        <a:pt x="1128768" y="139472"/>
                        <a:pt x="1125244" y="155093"/>
                      </a:cubicBezTo>
                      <a:cubicBezTo>
                        <a:pt x="1124196" y="159474"/>
                        <a:pt x="1120291" y="162427"/>
                        <a:pt x="1115909" y="162427"/>
                      </a:cubicBezTo>
                      <a:close/>
                      <a:moveTo>
                        <a:pt x="1132388" y="67177"/>
                      </a:moveTo>
                      <a:cubicBezTo>
                        <a:pt x="1132007" y="67177"/>
                        <a:pt x="1131626" y="67177"/>
                        <a:pt x="1131245" y="67081"/>
                      </a:cubicBezTo>
                      <a:cubicBezTo>
                        <a:pt x="1126006" y="66415"/>
                        <a:pt x="1122291" y="61747"/>
                        <a:pt x="1122958" y="56509"/>
                      </a:cubicBezTo>
                      <a:cubicBezTo>
                        <a:pt x="1124863" y="40697"/>
                        <a:pt x="1126387" y="24695"/>
                        <a:pt x="1127625" y="8789"/>
                      </a:cubicBezTo>
                      <a:cubicBezTo>
                        <a:pt x="1128006" y="3550"/>
                        <a:pt x="1132673" y="-355"/>
                        <a:pt x="1137817" y="26"/>
                      </a:cubicBezTo>
                      <a:cubicBezTo>
                        <a:pt x="1143056" y="406"/>
                        <a:pt x="1146961" y="4979"/>
                        <a:pt x="1146580" y="10217"/>
                      </a:cubicBezTo>
                      <a:cubicBezTo>
                        <a:pt x="1145437" y="26410"/>
                        <a:pt x="1143818" y="42697"/>
                        <a:pt x="1141913" y="58795"/>
                      </a:cubicBezTo>
                      <a:cubicBezTo>
                        <a:pt x="1141246" y="63653"/>
                        <a:pt x="1137150" y="67177"/>
                        <a:pt x="1132388" y="6717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0" name="Google Shape;380;p4"/>
                <p:cNvSpPr/>
                <p:nvPr/>
              </p:nvSpPr>
              <p:spPr>
                <a:xfrm>
                  <a:off x="5061541" y="3770618"/>
                  <a:ext cx="28268" cy="41000"/>
                </a:xfrm>
                <a:custGeom>
                  <a:avLst/>
                  <a:gdLst/>
                  <a:ahLst/>
                  <a:cxnLst/>
                  <a:rect l="l" t="t" r="r" b="b"/>
                  <a:pathLst>
                    <a:path w="28268" h="41000" extrusionOk="0">
                      <a:moveTo>
                        <a:pt x="18807" y="41000"/>
                      </a:moveTo>
                      <a:cubicBezTo>
                        <a:pt x="15092" y="41000"/>
                        <a:pt x="11663" y="38809"/>
                        <a:pt x="10044" y="35285"/>
                      </a:cubicBezTo>
                      <a:cubicBezTo>
                        <a:pt x="6901" y="27951"/>
                        <a:pt x="3757" y="20617"/>
                        <a:pt x="709" y="13092"/>
                      </a:cubicBezTo>
                      <a:cubicBezTo>
                        <a:pt x="-1291" y="8234"/>
                        <a:pt x="1090" y="2710"/>
                        <a:pt x="5948" y="709"/>
                      </a:cubicBezTo>
                      <a:cubicBezTo>
                        <a:pt x="10806" y="-1291"/>
                        <a:pt x="16426" y="1090"/>
                        <a:pt x="18331" y="5948"/>
                      </a:cubicBezTo>
                      <a:cubicBezTo>
                        <a:pt x="21283" y="13282"/>
                        <a:pt x="24331" y="20521"/>
                        <a:pt x="27475" y="27665"/>
                      </a:cubicBezTo>
                      <a:cubicBezTo>
                        <a:pt x="29570" y="32523"/>
                        <a:pt x="27379" y="38143"/>
                        <a:pt x="22522" y="40238"/>
                      </a:cubicBezTo>
                      <a:cubicBezTo>
                        <a:pt x="21283" y="40810"/>
                        <a:pt x="20045" y="41000"/>
                        <a:pt x="18807" y="4100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81" name="Google Shape;381;p4"/>
              <p:cNvSpPr/>
              <p:nvPr/>
            </p:nvSpPr>
            <p:spPr>
              <a:xfrm flipH="1">
                <a:off x="10205112" y="4247448"/>
                <a:ext cx="981761" cy="609905"/>
              </a:xfrm>
              <a:custGeom>
                <a:avLst/>
                <a:gdLst/>
                <a:ahLst/>
                <a:cxnLst/>
                <a:rect l="l" t="t" r="r" b="b"/>
                <a:pathLst>
                  <a:path w="986694" h="612970" extrusionOk="0">
                    <a:moveTo>
                      <a:pt x="986695" y="0"/>
                    </a:moveTo>
                    <a:cubicBezTo>
                      <a:pt x="954119" y="307562"/>
                      <a:pt x="827627" y="542449"/>
                      <a:pt x="635032" y="599789"/>
                    </a:cubicBezTo>
                    <a:cubicBezTo>
                      <a:pt x="413766" y="665702"/>
                      <a:pt x="166878" y="479298"/>
                      <a:pt x="0" y="155257"/>
                    </a:cubicBezTo>
                    <a:cubicBezTo>
                      <a:pt x="156877" y="98965"/>
                      <a:pt x="337661" y="87916"/>
                      <a:pt x="493586" y="78200"/>
                    </a:cubicBezTo>
                    <a:cubicBezTo>
                      <a:pt x="657987" y="67913"/>
                      <a:pt x="832771" y="53435"/>
                      <a:pt x="986695"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82" name="Google Shape;382;p4"/>
              <p:cNvGrpSpPr/>
              <p:nvPr/>
            </p:nvGrpSpPr>
            <p:grpSpPr>
              <a:xfrm flipH="1">
                <a:off x="10243872" y="4349537"/>
                <a:ext cx="897287" cy="490753"/>
                <a:chOff x="3639811" y="1037669"/>
                <a:chExt cx="3202308" cy="1751437"/>
              </a:xfrm>
            </p:grpSpPr>
            <p:sp>
              <p:nvSpPr>
                <p:cNvPr id="383" name="Google Shape;383;p4"/>
                <p:cNvSpPr/>
                <p:nvPr/>
              </p:nvSpPr>
              <p:spPr>
                <a:xfrm>
                  <a:off x="6420957" y="1899324"/>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4" name="Google Shape;384;p4"/>
                <p:cNvSpPr/>
                <p:nvPr/>
              </p:nvSpPr>
              <p:spPr>
                <a:xfrm>
                  <a:off x="3639811" y="1213184"/>
                  <a:ext cx="140283" cy="140283"/>
                </a:xfrm>
                <a:custGeom>
                  <a:avLst/>
                  <a:gdLst/>
                  <a:ahLst/>
                  <a:cxnLst/>
                  <a:rect l="l" t="t" r="r" b="b"/>
                  <a:pathLst>
                    <a:path w="39433" h="39433" extrusionOk="0">
                      <a:moveTo>
                        <a:pt x="39433" y="19717"/>
                      </a:moveTo>
                      <a:cubicBezTo>
                        <a:pt x="39433" y="30606"/>
                        <a:pt x="30606" y="39434"/>
                        <a:pt x="19717" y="39434"/>
                      </a:cubicBezTo>
                      <a:cubicBezTo>
                        <a:pt x="8828" y="39434"/>
                        <a:pt x="0" y="30606"/>
                        <a:pt x="0" y="19717"/>
                      </a:cubicBezTo>
                      <a:cubicBezTo>
                        <a:pt x="0" y="8828"/>
                        <a:pt x="8828"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5" name="Google Shape;385;p4"/>
                <p:cNvSpPr/>
                <p:nvPr/>
              </p:nvSpPr>
              <p:spPr>
                <a:xfrm>
                  <a:off x="3850566" y="15645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6" name="Google Shape;386;p4"/>
                <p:cNvSpPr/>
                <p:nvPr/>
              </p:nvSpPr>
              <p:spPr>
                <a:xfrm>
                  <a:off x="4091816" y="1885770"/>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7" name="Google Shape;387;p4"/>
                <p:cNvSpPr/>
                <p:nvPr/>
              </p:nvSpPr>
              <p:spPr>
                <a:xfrm>
                  <a:off x="4352716" y="21971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8" name="Google Shape;388;p4"/>
                <p:cNvSpPr/>
                <p:nvPr/>
              </p:nvSpPr>
              <p:spPr>
                <a:xfrm>
                  <a:off x="4704087" y="2489232"/>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 name="Google Shape;389;p4"/>
                <p:cNvSpPr/>
                <p:nvPr/>
              </p:nvSpPr>
              <p:spPr>
                <a:xfrm>
                  <a:off x="5091711" y="26254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0" name="Google Shape;390;p4"/>
                <p:cNvSpPr/>
                <p:nvPr/>
              </p:nvSpPr>
              <p:spPr>
                <a:xfrm>
                  <a:off x="5449858" y="2648823"/>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1" name="Google Shape;391;p4"/>
                <p:cNvSpPr/>
                <p:nvPr/>
              </p:nvSpPr>
              <p:spPr>
                <a:xfrm>
                  <a:off x="5838497" y="2508207"/>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2" name="Google Shape;392;p4"/>
                <p:cNvSpPr/>
                <p:nvPr/>
              </p:nvSpPr>
              <p:spPr>
                <a:xfrm>
                  <a:off x="6189865" y="2223924"/>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3" name="Google Shape;393;p4"/>
                <p:cNvSpPr/>
                <p:nvPr/>
              </p:nvSpPr>
              <p:spPr>
                <a:xfrm>
                  <a:off x="6600184" y="1494416"/>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4" name="Google Shape;394;p4"/>
                <p:cNvSpPr/>
                <p:nvPr/>
              </p:nvSpPr>
              <p:spPr>
                <a:xfrm>
                  <a:off x="6701836" y="1037669"/>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5" name="Google Shape;395;p4"/>
              <p:cNvGrpSpPr/>
              <p:nvPr/>
            </p:nvGrpSpPr>
            <p:grpSpPr>
              <a:xfrm flipH="1">
                <a:off x="10233052" y="4280610"/>
                <a:ext cx="880768" cy="559679"/>
                <a:chOff x="3737380" y="791674"/>
                <a:chExt cx="3143354" cy="1997427"/>
              </a:xfrm>
            </p:grpSpPr>
            <p:sp>
              <p:nvSpPr>
                <p:cNvPr id="396" name="Google Shape;396;p4"/>
                <p:cNvSpPr/>
                <p:nvPr/>
              </p:nvSpPr>
              <p:spPr>
                <a:xfrm>
                  <a:off x="3737380" y="1393782"/>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7" name="Google Shape;397;p4"/>
                <p:cNvSpPr/>
                <p:nvPr/>
              </p:nvSpPr>
              <p:spPr>
                <a:xfrm>
                  <a:off x="3951184" y="1735325"/>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8" name="Google Shape;398;p4"/>
                <p:cNvSpPr/>
                <p:nvPr/>
              </p:nvSpPr>
              <p:spPr>
                <a:xfrm>
                  <a:off x="4212083" y="2036546"/>
                  <a:ext cx="140283" cy="140283"/>
                </a:xfrm>
                <a:custGeom>
                  <a:avLst/>
                  <a:gdLst/>
                  <a:ahLst/>
                  <a:cxnLst/>
                  <a:rect l="l" t="t" r="r" b="b"/>
                  <a:pathLst>
                    <a:path w="39433" h="39433" extrusionOk="0">
                      <a:moveTo>
                        <a:pt x="39433" y="19717"/>
                      </a:moveTo>
                      <a:cubicBezTo>
                        <a:pt x="39433" y="30606"/>
                        <a:pt x="30606" y="39433"/>
                        <a:pt x="19717" y="39433"/>
                      </a:cubicBezTo>
                      <a:cubicBezTo>
                        <a:pt x="8828" y="39433"/>
                        <a:pt x="0" y="30606"/>
                        <a:pt x="0" y="19717"/>
                      </a:cubicBezTo>
                      <a:cubicBezTo>
                        <a:pt x="0" y="8827"/>
                        <a:pt x="8828"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9" name="Google Shape;399;p4"/>
                <p:cNvSpPr/>
                <p:nvPr/>
              </p:nvSpPr>
              <p:spPr>
                <a:xfrm>
                  <a:off x="4523470" y="2348949"/>
                  <a:ext cx="140283" cy="140283"/>
                </a:xfrm>
                <a:custGeom>
                  <a:avLst/>
                  <a:gdLst/>
                  <a:ahLst/>
                  <a:cxnLst/>
                  <a:rect l="l" t="t" r="r" b="b"/>
                  <a:pathLst>
                    <a:path w="39433" h="39433" extrusionOk="0">
                      <a:moveTo>
                        <a:pt x="39434" y="19717"/>
                      </a:moveTo>
                      <a:cubicBezTo>
                        <a:pt x="39434" y="30606"/>
                        <a:pt x="30606" y="39433"/>
                        <a:pt x="19717" y="39433"/>
                      </a:cubicBezTo>
                      <a:cubicBezTo>
                        <a:pt x="8828" y="39433"/>
                        <a:pt x="0" y="30606"/>
                        <a:pt x="0" y="19717"/>
                      </a:cubicBezTo>
                      <a:cubicBezTo>
                        <a:pt x="0" y="8827"/>
                        <a:pt x="8828"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0" name="Google Shape;400;p4"/>
                <p:cNvSpPr/>
                <p:nvPr/>
              </p:nvSpPr>
              <p:spPr>
                <a:xfrm>
                  <a:off x="4886022" y="2578678"/>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1" name="Google Shape;401;p4"/>
                <p:cNvSpPr/>
                <p:nvPr/>
              </p:nvSpPr>
              <p:spPr>
                <a:xfrm>
                  <a:off x="5261788" y="2648818"/>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2" name="Google Shape;402;p4"/>
                <p:cNvSpPr/>
                <p:nvPr/>
              </p:nvSpPr>
              <p:spPr>
                <a:xfrm>
                  <a:off x="5671774" y="2578678"/>
                  <a:ext cx="140283" cy="140283"/>
                </a:xfrm>
                <a:custGeom>
                  <a:avLst/>
                  <a:gdLst/>
                  <a:ahLst/>
                  <a:cxnLst/>
                  <a:rect l="l" t="t" r="r" b="b"/>
                  <a:pathLst>
                    <a:path w="39433" h="39433" extrusionOk="0">
                      <a:moveTo>
                        <a:pt x="39434" y="19717"/>
                      </a:moveTo>
                      <a:cubicBezTo>
                        <a:pt x="39434" y="30606"/>
                        <a:pt x="30606" y="39433"/>
                        <a:pt x="19717" y="39433"/>
                      </a:cubicBezTo>
                      <a:cubicBezTo>
                        <a:pt x="8827" y="39433"/>
                        <a:pt x="0" y="30606"/>
                        <a:pt x="0" y="19717"/>
                      </a:cubicBezTo>
                      <a:cubicBezTo>
                        <a:pt x="0" y="8827"/>
                        <a:pt x="8827"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3" name="Google Shape;403;p4"/>
                <p:cNvSpPr/>
                <p:nvPr/>
              </p:nvSpPr>
              <p:spPr>
                <a:xfrm>
                  <a:off x="6012978" y="238520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4" name="Google Shape;404;p4"/>
                <p:cNvSpPr/>
                <p:nvPr/>
              </p:nvSpPr>
              <p:spPr>
                <a:xfrm>
                  <a:off x="6740451" y="79167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5" name="Google Shape;405;p4"/>
                <p:cNvSpPr/>
                <p:nvPr/>
              </p:nvSpPr>
              <p:spPr>
                <a:xfrm>
                  <a:off x="6330465" y="2083303"/>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6" name="Google Shape;406;p4"/>
                <p:cNvSpPr/>
                <p:nvPr/>
              </p:nvSpPr>
              <p:spPr>
                <a:xfrm>
                  <a:off x="6491081" y="1735325"/>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7" name="Google Shape;407;p4"/>
                <p:cNvSpPr/>
                <p:nvPr/>
              </p:nvSpPr>
              <p:spPr>
                <a:xfrm>
                  <a:off x="6670326" y="12660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8" name="Google Shape;408;p4"/>
              <p:cNvGrpSpPr/>
              <p:nvPr/>
            </p:nvGrpSpPr>
            <p:grpSpPr>
              <a:xfrm flipH="1">
                <a:off x="9952598" y="4314134"/>
                <a:ext cx="1388978" cy="879367"/>
                <a:chOff x="2924547" y="911317"/>
                <a:chExt cx="4957094" cy="3138355"/>
              </a:xfrm>
            </p:grpSpPr>
            <p:sp>
              <p:nvSpPr>
                <p:cNvPr id="409" name="Google Shape;409;p4"/>
                <p:cNvSpPr/>
                <p:nvPr/>
              </p:nvSpPr>
              <p:spPr>
                <a:xfrm>
                  <a:off x="2924547" y="2147830"/>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4"/>
                        <a:pt x="55622" y="68157"/>
                      </a:cubicBezTo>
                      <a:cubicBezTo>
                        <a:pt x="56193" y="76253"/>
                        <a:pt x="50669" y="84444"/>
                        <a:pt x="41715" y="87397"/>
                      </a:cubicBezTo>
                      <a:cubicBezTo>
                        <a:pt x="31428" y="90826"/>
                        <a:pt x="20474" y="86063"/>
                        <a:pt x="17426" y="76729"/>
                      </a:cubicBezTo>
                      <a:cubicBezTo>
                        <a:pt x="15902" y="72062"/>
                        <a:pt x="16569" y="67299"/>
                        <a:pt x="18760" y="63108"/>
                      </a:cubicBezTo>
                      <a:cubicBezTo>
                        <a:pt x="10664" y="63299"/>
                        <a:pt x="3329" y="58632"/>
                        <a:pt x="853" y="51297"/>
                      </a:cubicBezTo>
                      <a:cubicBezTo>
                        <a:pt x="-2290" y="41963"/>
                        <a:pt x="3520" y="31580"/>
                        <a:pt x="13902" y="28152"/>
                      </a:cubicBezTo>
                      <a:cubicBezTo>
                        <a:pt x="15902" y="27485"/>
                        <a:pt x="17903" y="27104"/>
                        <a:pt x="19808" y="27104"/>
                      </a:cubicBezTo>
                      <a:cubicBezTo>
                        <a:pt x="19331" y="26246"/>
                        <a:pt x="18950" y="25294"/>
                        <a:pt x="18569" y="24342"/>
                      </a:cubicBezTo>
                      <a:cubicBezTo>
                        <a:pt x="15426" y="15007"/>
                        <a:pt x="21236" y="4530"/>
                        <a:pt x="31619" y="1101"/>
                      </a:cubicBezTo>
                      <a:cubicBezTo>
                        <a:pt x="41906" y="-2329"/>
                        <a:pt x="52859" y="2529"/>
                        <a:pt x="56003" y="11864"/>
                      </a:cubicBezTo>
                      <a:cubicBezTo>
                        <a:pt x="56384" y="13007"/>
                        <a:pt x="56669" y="14055"/>
                        <a:pt x="56765" y="15197"/>
                      </a:cubicBezTo>
                      <a:cubicBezTo>
                        <a:pt x="58574" y="13674"/>
                        <a:pt x="60860" y="12435"/>
                        <a:pt x="63242" y="11673"/>
                      </a:cubicBezTo>
                      <a:cubicBezTo>
                        <a:pt x="73624" y="8244"/>
                        <a:pt x="84482" y="13007"/>
                        <a:pt x="87626" y="22341"/>
                      </a:cubicBezTo>
                      <a:cubicBezTo>
                        <a:pt x="90007" y="29104"/>
                        <a:pt x="87245" y="36819"/>
                        <a:pt x="81434" y="415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0" name="Google Shape;410;p4"/>
                <p:cNvSpPr/>
                <p:nvPr/>
              </p:nvSpPr>
              <p:spPr>
                <a:xfrm>
                  <a:off x="3462792" y="2892504"/>
                  <a:ext cx="318254" cy="325465"/>
                </a:xfrm>
                <a:custGeom>
                  <a:avLst/>
                  <a:gdLst/>
                  <a:ahLst/>
                  <a:cxnLst/>
                  <a:rect l="l" t="t" r="r" b="b"/>
                  <a:pathLst>
                    <a:path w="89460" h="91487" extrusionOk="0">
                      <a:moveTo>
                        <a:pt x="63953" y="73704"/>
                      </a:moveTo>
                      <a:cubicBezTo>
                        <a:pt x="64144" y="78657"/>
                        <a:pt x="62429" y="83515"/>
                        <a:pt x="58714" y="86944"/>
                      </a:cubicBezTo>
                      <a:cubicBezTo>
                        <a:pt x="51571" y="93707"/>
                        <a:pt x="39664" y="92849"/>
                        <a:pt x="32140" y="84848"/>
                      </a:cubicBezTo>
                      <a:cubicBezTo>
                        <a:pt x="25663" y="78086"/>
                        <a:pt x="24615" y="68275"/>
                        <a:pt x="28996" y="61417"/>
                      </a:cubicBezTo>
                      <a:cubicBezTo>
                        <a:pt x="21853" y="65417"/>
                        <a:pt x="12137" y="63798"/>
                        <a:pt x="5755" y="56940"/>
                      </a:cubicBezTo>
                      <a:cubicBezTo>
                        <a:pt x="-1674" y="49034"/>
                        <a:pt x="-1960" y="37128"/>
                        <a:pt x="5184" y="30365"/>
                      </a:cubicBezTo>
                      <a:cubicBezTo>
                        <a:pt x="8803" y="26936"/>
                        <a:pt x="13375" y="25603"/>
                        <a:pt x="18138" y="25793"/>
                      </a:cubicBezTo>
                      <a:cubicBezTo>
                        <a:pt x="14614" y="18554"/>
                        <a:pt x="15661" y="9982"/>
                        <a:pt x="21376" y="4553"/>
                      </a:cubicBezTo>
                      <a:cubicBezTo>
                        <a:pt x="28520" y="-2210"/>
                        <a:pt x="40426" y="-1353"/>
                        <a:pt x="47856" y="6553"/>
                      </a:cubicBezTo>
                      <a:cubicBezTo>
                        <a:pt x="49285" y="8077"/>
                        <a:pt x="50428" y="9696"/>
                        <a:pt x="51380" y="11506"/>
                      </a:cubicBezTo>
                      <a:cubicBezTo>
                        <a:pt x="51952" y="10744"/>
                        <a:pt x="52618" y="9982"/>
                        <a:pt x="53380" y="9220"/>
                      </a:cubicBezTo>
                      <a:cubicBezTo>
                        <a:pt x="60524" y="2457"/>
                        <a:pt x="72430" y="3314"/>
                        <a:pt x="79955" y="11220"/>
                      </a:cubicBezTo>
                      <a:cubicBezTo>
                        <a:pt x="87385" y="19126"/>
                        <a:pt x="87670" y="31032"/>
                        <a:pt x="80431" y="37795"/>
                      </a:cubicBezTo>
                      <a:cubicBezTo>
                        <a:pt x="79574" y="38557"/>
                        <a:pt x="78717" y="39319"/>
                        <a:pt x="77764" y="39890"/>
                      </a:cubicBezTo>
                      <a:cubicBezTo>
                        <a:pt x="79955" y="40938"/>
                        <a:pt x="81955" y="42462"/>
                        <a:pt x="83670" y="44272"/>
                      </a:cubicBezTo>
                      <a:cubicBezTo>
                        <a:pt x="91195" y="52178"/>
                        <a:pt x="91385" y="64084"/>
                        <a:pt x="84241" y="70847"/>
                      </a:cubicBezTo>
                      <a:cubicBezTo>
                        <a:pt x="78907" y="76181"/>
                        <a:pt x="70811" y="76943"/>
                        <a:pt x="63953" y="7370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1" name="Google Shape;411;p4"/>
                <p:cNvSpPr/>
                <p:nvPr/>
              </p:nvSpPr>
              <p:spPr>
                <a:xfrm>
                  <a:off x="4305336" y="3530993"/>
                  <a:ext cx="326468" cy="320581"/>
                </a:xfrm>
                <a:custGeom>
                  <a:avLst/>
                  <a:gdLst/>
                  <a:ahLst/>
                  <a:cxnLst/>
                  <a:rect l="l" t="t" r="r" b="b"/>
                  <a:pathLst>
                    <a:path w="91769" h="90114" extrusionOk="0">
                      <a:moveTo>
                        <a:pt x="71706" y="66525"/>
                      </a:moveTo>
                      <a:cubicBezTo>
                        <a:pt x="73516" y="71096"/>
                        <a:pt x="73516" y="76240"/>
                        <a:pt x="71230" y="80812"/>
                      </a:cubicBezTo>
                      <a:cubicBezTo>
                        <a:pt x="66753" y="89575"/>
                        <a:pt x="55323" y="92718"/>
                        <a:pt x="45512" y="87765"/>
                      </a:cubicBezTo>
                      <a:cubicBezTo>
                        <a:pt x="37130" y="83479"/>
                        <a:pt x="32844" y="74716"/>
                        <a:pt x="34654" y="66715"/>
                      </a:cubicBezTo>
                      <a:cubicBezTo>
                        <a:pt x="29320" y="72811"/>
                        <a:pt x="19604" y="74621"/>
                        <a:pt x="11222" y="70334"/>
                      </a:cubicBezTo>
                      <a:cubicBezTo>
                        <a:pt x="1507" y="65382"/>
                        <a:pt x="-2684" y="54237"/>
                        <a:pt x="1792" y="45474"/>
                      </a:cubicBezTo>
                      <a:cubicBezTo>
                        <a:pt x="3983" y="41093"/>
                        <a:pt x="7888" y="38235"/>
                        <a:pt x="12460" y="36807"/>
                      </a:cubicBezTo>
                      <a:cubicBezTo>
                        <a:pt x="6650" y="31187"/>
                        <a:pt x="4840" y="22709"/>
                        <a:pt x="8365" y="15756"/>
                      </a:cubicBezTo>
                      <a:cubicBezTo>
                        <a:pt x="12841" y="6993"/>
                        <a:pt x="24271" y="3850"/>
                        <a:pt x="33987" y="8708"/>
                      </a:cubicBezTo>
                      <a:cubicBezTo>
                        <a:pt x="35892" y="9660"/>
                        <a:pt x="37511" y="10803"/>
                        <a:pt x="38940" y="12137"/>
                      </a:cubicBezTo>
                      <a:cubicBezTo>
                        <a:pt x="39226" y="11184"/>
                        <a:pt x="39607" y="10232"/>
                        <a:pt x="40083" y="9375"/>
                      </a:cubicBezTo>
                      <a:cubicBezTo>
                        <a:pt x="44560" y="611"/>
                        <a:pt x="56085" y="-2627"/>
                        <a:pt x="65800" y="2326"/>
                      </a:cubicBezTo>
                      <a:cubicBezTo>
                        <a:pt x="75516" y="7279"/>
                        <a:pt x="79707" y="18423"/>
                        <a:pt x="75230" y="27186"/>
                      </a:cubicBezTo>
                      <a:cubicBezTo>
                        <a:pt x="74659" y="28234"/>
                        <a:pt x="74087" y="29186"/>
                        <a:pt x="73420" y="30044"/>
                      </a:cubicBezTo>
                      <a:cubicBezTo>
                        <a:pt x="75802" y="30329"/>
                        <a:pt x="78183" y="30996"/>
                        <a:pt x="80469" y="32139"/>
                      </a:cubicBezTo>
                      <a:cubicBezTo>
                        <a:pt x="90184" y="37092"/>
                        <a:pt x="94471" y="48236"/>
                        <a:pt x="89994" y="57000"/>
                      </a:cubicBezTo>
                      <a:cubicBezTo>
                        <a:pt x="86565" y="63953"/>
                        <a:pt x="79231" y="67382"/>
                        <a:pt x="71706" y="6652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2" name="Google Shape;412;p4"/>
                <p:cNvSpPr/>
                <p:nvPr/>
              </p:nvSpPr>
              <p:spPr>
                <a:xfrm>
                  <a:off x="5239669" y="3742759"/>
                  <a:ext cx="325166" cy="306913"/>
                </a:xfrm>
                <a:custGeom>
                  <a:avLst/>
                  <a:gdLst/>
                  <a:ahLst/>
                  <a:cxnLst/>
                  <a:rect l="l" t="t" r="r" b="b"/>
                  <a:pathLst>
                    <a:path w="91403" h="86272" extrusionOk="0">
                      <a:moveTo>
                        <a:pt x="78326" y="56238"/>
                      </a:moveTo>
                      <a:cubicBezTo>
                        <a:pt x="81850" y="59667"/>
                        <a:pt x="83946" y="64430"/>
                        <a:pt x="83660" y="69478"/>
                      </a:cubicBezTo>
                      <a:cubicBezTo>
                        <a:pt x="83089" y="79289"/>
                        <a:pt x="73849" y="86814"/>
                        <a:pt x="62991" y="86242"/>
                      </a:cubicBezTo>
                      <a:cubicBezTo>
                        <a:pt x="53656" y="85766"/>
                        <a:pt x="46131" y="79384"/>
                        <a:pt x="44607" y="71383"/>
                      </a:cubicBezTo>
                      <a:cubicBezTo>
                        <a:pt x="42131" y="79193"/>
                        <a:pt x="33940" y="84623"/>
                        <a:pt x="24605" y="84147"/>
                      </a:cubicBezTo>
                      <a:cubicBezTo>
                        <a:pt x="13747" y="83575"/>
                        <a:pt x="5365" y="75098"/>
                        <a:pt x="5936" y="65192"/>
                      </a:cubicBezTo>
                      <a:cubicBezTo>
                        <a:pt x="6222" y="60239"/>
                        <a:pt x="8603" y="56048"/>
                        <a:pt x="12223" y="53000"/>
                      </a:cubicBezTo>
                      <a:cubicBezTo>
                        <a:pt x="4698" y="50142"/>
                        <a:pt x="-446" y="43189"/>
                        <a:pt x="31" y="35378"/>
                      </a:cubicBezTo>
                      <a:cubicBezTo>
                        <a:pt x="602" y="25568"/>
                        <a:pt x="9841" y="18043"/>
                        <a:pt x="20700" y="18615"/>
                      </a:cubicBezTo>
                      <a:cubicBezTo>
                        <a:pt x="22795" y="18710"/>
                        <a:pt x="24796" y="19186"/>
                        <a:pt x="26605" y="19757"/>
                      </a:cubicBezTo>
                      <a:cubicBezTo>
                        <a:pt x="26510" y="18805"/>
                        <a:pt x="26415" y="17757"/>
                        <a:pt x="26510" y="16805"/>
                      </a:cubicBezTo>
                      <a:cubicBezTo>
                        <a:pt x="27081" y="6994"/>
                        <a:pt x="36321" y="-626"/>
                        <a:pt x="47179" y="41"/>
                      </a:cubicBezTo>
                      <a:cubicBezTo>
                        <a:pt x="58038" y="612"/>
                        <a:pt x="66420" y="9185"/>
                        <a:pt x="65848" y="18995"/>
                      </a:cubicBezTo>
                      <a:cubicBezTo>
                        <a:pt x="65753" y="20139"/>
                        <a:pt x="65563" y="21282"/>
                        <a:pt x="65372" y="22424"/>
                      </a:cubicBezTo>
                      <a:cubicBezTo>
                        <a:pt x="67658" y="21662"/>
                        <a:pt x="70135" y="21377"/>
                        <a:pt x="72706" y="21567"/>
                      </a:cubicBezTo>
                      <a:cubicBezTo>
                        <a:pt x="83660" y="22139"/>
                        <a:pt x="91947" y="30616"/>
                        <a:pt x="91375" y="40522"/>
                      </a:cubicBezTo>
                      <a:cubicBezTo>
                        <a:pt x="90899" y="47761"/>
                        <a:pt x="85565" y="53857"/>
                        <a:pt x="78326" y="562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3" name="Google Shape;413;p4"/>
                <p:cNvSpPr/>
                <p:nvPr/>
              </p:nvSpPr>
              <p:spPr>
                <a:xfrm>
                  <a:off x="6189540" y="3590240"/>
                  <a:ext cx="327639" cy="314871"/>
                </a:xfrm>
                <a:custGeom>
                  <a:avLst/>
                  <a:gdLst/>
                  <a:ahLst/>
                  <a:cxnLst/>
                  <a:rect l="l" t="t" r="r" b="b"/>
                  <a:pathLst>
                    <a:path w="92098" h="88509" extrusionOk="0">
                      <a:moveTo>
                        <a:pt x="81435" y="41582"/>
                      </a:moveTo>
                      <a:cubicBezTo>
                        <a:pt x="86007" y="43487"/>
                        <a:pt x="89626" y="47106"/>
                        <a:pt x="91245" y="51964"/>
                      </a:cubicBezTo>
                      <a:cubicBezTo>
                        <a:pt x="94389" y="61298"/>
                        <a:pt x="88578" y="71681"/>
                        <a:pt x="78196" y="75205"/>
                      </a:cubicBezTo>
                      <a:cubicBezTo>
                        <a:pt x="69338" y="78158"/>
                        <a:pt x="60003" y="75014"/>
                        <a:pt x="55622" y="68156"/>
                      </a:cubicBezTo>
                      <a:cubicBezTo>
                        <a:pt x="56193" y="76253"/>
                        <a:pt x="50669" y="84444"/>
                        <a:pt x="41715" y="87397"/>
                      </a:cubicBezTo>
                      <a:cubicBezTo>
                        <a:pt x="31428" y="90826"/>
                        <a:pt x="20474" y="86063"/>
                        <a:pt x="17427" y="76729"/>
                      </a:cubicBezTo>
                      <a:cubicBezTo>
                        <a:pt x="15903" y="72062"/>
                        <a:pt x="16569" y="67299"/>
                        <a:pt x="18760" y="63108"/>
                      </a:cubicBezTo>
                      <a:cubicBezTo>
                        <a:pt x="10664" y="63299"/>
                        <a:pt x="3330" y="58631"/>
                        <a:pt x="853" y="51297"/>
                      </a:cubicBezTo>
                      <a:cubicBezTo>
                        <a:pt x="-2290" y="41963"/>
                        <a:pt x="3520" y="31580"/>
                        <a:pt x="13902" y="28152"/>
                      </a:cubicBezTo>
                      <a:cubicBezTo>
                        <a:pt x="15903" y="27485"/>
                        <a:pt x="17903" y="27104"/>
                        <a:pt x="19808" y="27104"/>
                      </a:cubicBezTo>
                      <a:cubicBezTo>
                        <a:pt x="19332" y="26247"/>
                        <a:pt x="18951" y="25294"/>
                        <a:pt x="18569" y="24341"/>
                      </a:cubicBezTo>
                      <a:cubicBezTo>
                        <a:pt x="15426" y="15007"/>
                        <a:pt x="21236" y="4530"/>
                        <a:pt x="31619" y="1101"/>
                      </a:cubicBezTo>
                      <a:cubicBezTo>
                        <a:pt x="41906" y="-2329"/>
                        <a:pt x="52860" y="2529"/>
                        <a:pt x="56003" y="11864"/>
                      </a:cubicBezTo>
                      <a:cubicBezTo>
                        <a:pt x="56384" y="13007"/>
                        <a:pt x="56669" y="14055"/>
                        <a:pt x="56765" y="15197"/>
                      </a:cubicBezTo>
                      <a:cubicBezTo>
                        <a:pt x="58574" y="13673"/>
                        <a:pt x="60861" y="12435"/>
                        <a:pt x="63242" y="11673"/>
                      </a:cubicBezTo>
                      <a:cubicBezTo>
                        <a:pt x="73624" y="8244"/>
                        <a:pt x="84482" y="13007"/>
                        <a:pt x="87626" y="22341"/>
                      </a:cubicBezTo>
                      <a:cubicBezTo>
                        <a:pt x="90007" y="29104"/>
                        <a:pt x="87340" y="36724"/>
                        <a:pt x="81435" y="415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4" name="Google Shape;414;p4"/>
                <p:cNvSpPr/>
                <p:nvPr/>
              </p:nvSpPr>
              <p:spPr>
                <a:xfrm>
                  <a:off x="6988152" y="2864695"/>
                  <a:ext cx="327678" cy="314921"/>
                </a:xfrm>
                <a:custGeom>
                  <a:avLst/>
                  <a:gdLst/>
                  <a:ahLst/>
                  <a:cxnLst/>
                  <a:rect l="l" t="t" r="r" b="b"/>
                  <a:pathLst>
                    <a:path w="92109" h="88523" extrusionOk="0">
                      <a:moveTo>
                        <a:pt x="75249" y="26372"/>
                      </a:moveTo>
                      <a:cubicBezTo>
                        <a:pt x="80202" y="26467"/>
                        <a:pt x="84965" y="28467"/>
                        <a:pt x="88203" y="32373"/>
                      </a:cubicBezTo>
                      <a:cubicBezTo>
                        <a:pt x="94585" y="39897"/>
                        <a:pt x="92966" y="51708"/>
                        <a:pt x="84679" y="58757"/>
                      </a:cubicBezTo>
                      <a:cubicBezTo>
                        <a:pt x="77535" y="64758"/>
                        <a:pt x="67724" y="65329"/>
                        <a:pt x="61057" y="60567"/>
                      </a:cubicBezTo>
                      <a:cubicBezTo>
                        <a:pt x="64581" y="67901"/>
                        <a:pt x="62486" y="77521"/>
                        <a:pt x="55246" y="83522"/>
                      </a:cubicBezTo>
                      <a:cubicBezTo>
                        <a:pt x="46960" y="90570"/>
                        <a:pt x="35054" y="90094"/>
                        <a:pt x="28672" y="82569"/>
                      </a:cubicBezTo>
                      <a:cubicBezTo>
                        <a:pt x="25529" y="78759"/>
                        <a:pt x="24386" y="74092"/>
                        <a:pt x="24862" y="69425"/>
                      </a:cubicBezTo>
                      <a:cubicBezTo>
                        <a:pt x="17432" y="72568"/>
                        <a:pt x="8860" y="70949"/>
                        <a:pt x="3907" y="65043"/>
                      </a:cubicBezTo>
                      <a:cubicBezTo>
                        <a:pt x="-2475" y="57518"/>
                        <a:pt x="-856" y="45708"/>
                        <a:pt x="7431" y="38659"/>
                      </a:cubicBezTo>
                      <a:cubicBezTo>
                        <a:pt x="9050" y="37326"/>
                        <a:pt x="10765" y="36278"/>
                        <a:pt x="12575" y="35420"/>
                      </a:cubicBezTo>
                      <a:cubicBezTo>
                        <a:pt x="11813" y="34754"/>
                        <a:pt x="11050" y="34087"/>
                        <a:pt x="10479" y="33325"/>
                      </a:cubicBezTo>
                      <a:cubicBezTo>
                        <a:pt x="4097" y="25800"/>
                        <a:pt x="5621" y="13989"/>
                        <a:pt x="14003" y="6941"/>
                      </a:cubicBezTo>
                      <a:cubicBezTo>
                        <a:pt x="22290" y="-108"/>
                        <a:pt x="34196" y="368"/>
                        <a:pt x="40578" y="7893"/>
                      </a:cubicBezTo>
                      <a:cubicBezTo>
                        <a:pt x="41340" y="8751"/>
                        <a:pt x="42007" y="9703"/>
                        <a:pt x="42578" y="10751"/>
                      </a:cubicBezTo>
                      <a:cubicBezTo>
                        <a:pt x="43721" y="8655"/>
                        <a:pt x="45341" y="6750"/>
                        <a:pt x="47246" y="5036"/>
                      </a:cubicBezTo>
                      <a:cubicBezTo>
                        <a:pt x="55628" y="-2013"/>
                        <a:pt x="67534" y="-1632"/>
                        <a:pt x="73820" y="5988"/>
                      </a:cubicBezTo>
                      <a:cubicBezTo>
                        <a:pt x="78583" y="11703"/>
                        <a:pt x="78869" y="19800"/>
                        <a:pt x="75249" y="263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5" name="Google Shape;415;p4"/>
                <p:cNvSpPr/>
                <p:nvPr/>
              </p:nvSpPr>
              <p:spPr>
                <a:xfrm>
                  <a:off x="7406855" y="1959822"/>
                  <a:ext cx="319072" cy="326500"/>
                </a:xfrm>
                <a:custGeom>
                  <a:avLst/>
                  <a:gdLst/>
                  <a:ahLst/>
                  <a:cxnLst/>
                  <a:rect l="l" t="t" r="r" b="b"/>
                  <a:pathLst>
                    <a:path w="89690" h="91778" extrusionOk="0">
                      <a:moveTo>
                        <a:pt x="67276" y="21283"/>
                      </a:moveTo>
                      <a:cubicBezTo>
                        <a:pt x="72039" y="19759"/>
                        <a:pt x="77087" y="20139"/>
                        <a:pt x="81469" y="22806"/>
                      </a:cubicBezTo>
                      <a:cubicBezTo>
                        <a:pt x="89946" y="27855"/>
                        <a:pt x="92232" y="39570"/>
                        <a:pt x="86612" y="48905"/>
                      </a:cubicBezTo>
                      <a:cubicBezTo>
                        <a:pt x="81754" y="56906"/>
                        <a:pt x="72610" y="60526"/>
                        <a:pt x="64895" y="58144"/>
                      </a:cubicBezTo>
                      <a:cubicBezTo>
                        <a:pt x="70610" y="63954"/>
                        <a:pt x="71658" y="73765"/>
                        <a:pt x="66800" y="81766"/>
                      </a:cubicBezTo>
                      <a:cubicBezTo>
                        <a:pt x="61180" y="91101"/>
                        <a:pt x="49750" y="94530"/>
                        <a:pt x="41368" y="89386"/>
                      </a:cubicBezTo>
                      <a:cubicBezTo>
                        <a:pt x="37177" y="86814"/>
                        <a:pt x="34606" y="82719"/>
                        <a:pt x="33558" y="78147"/>
                      </a:cubicBezTo>
                      <a:cubicBezTo>
                        <a:pt x="27462" y="83481"/>
                        <a:pt x="18985" y="84719"/>
                        <a:pt x="12222" y="80718"/>
                      </a:cubicBezTo>
                      <a:cubicBezTo>
                        <a:pt x="3745" y="75670"/>
                        <a:pt x="1459" y="63954"/>
                        <a:pt x="7078" y="54620"/>
                      </a:cubicBezTo>
                      <a:cubicBezTo>
                        <a:pt x="8126" y="52810"/>
                        <a:pt x="9460" y="51286"/>
                        <a:pt x="10888" y="49953"/>
                      </a:cubicBezTo>
                      <a:cubicBezTo>
                        <a:pt x="10031" y="49572"/>
                        <a:pt x="9079" y="49191"/>
                        <a:pt x="8221" y="48619"/>
                      </a:cubicBezTo>
                      <a:cubicBezTo>
                        <a:pt x="-256" y="43571"/>
                        <a:pt x="-2542" y="31855"/>
                        <a:pt x="3078" y="22426"/>
                      </a:cubicBezTo>
                      <a:cubicBezTo>
                        <a:pt x="8698" y="13091"/>
                        <a:pt x="20128" y="9757"/>
                        <a:pt x="28605" y="14805"/>
                      </a:cubicBezTo>
                      <a:cubicBezTo>
                        <a:pt x="29557" y="15377"/>
                        <a:pt x="30510" y="16139"/>
                        <a:pt x="31367" y="16901"/>
                      </a:cubicBezTo>
                      <a:cubicBezTo>
                        <a:pt x="31748" y="14520"/>
                        <a:pt x="32701" y="12234"/>
                        <a:pt x="34034" y="10043"/>
                      </a:cubicBezTo>
                      <a:cubicBezTo>
                        <a:pt x="39654" y="709"/>
                        <a:pt x="51084" y="-2721"/>
                        <a:pt x="59561" y="2328"/>
                      </a:cubicBezTo>
                      <a:cubicBezTo>
                        <a:pt x="65657" y="6233"/>
                        <a:pt x="68610" y="13853"/>
                        <a:pt x="67276" y="2128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6" name="Google Shape;416;p4"/>
                <p:cNvSpPr/>
                <p:nvPr/>
              </p:nvSpPr>
              <p:spPr>
                <a:xfrm>
                  <a:off x="7563013" y="911317"/>
                  <a:ext cx="318627" cy="321498"/>
                </a:xfrm>
                <a:custGeom>
                  <a:avLst/>
                  <a:gdLst/>
                  <a:ahLst/>
                  <a:cxnLst/>
                  <a:rect l="l" t="t" r="r" b="b"/>
                  <a:pathLst>
                    <a:path w="89565" h="90372" extrusionOk="0">
                      <a:moveTo>
                        <a:pt x="63284" y="17326"/>
                      </a:moveTo>
                      <a:cubicBezTo>
                        <a:pt x="67476" y="14754"/>
                        <a:pt x="72619" y="13897"/>
                        <a:pt x="77477" y="15421"/>
                      </a:cubicBezTo>
                      <a:cubicBezTo>
                        <a:pt x="86907" y="18374"/>
                        <a:pt x="91859" y="29232"/>
                        <a:pt x="88526" y="39614"/>
                      </a:cubicBezTo>
                      <a:cubicBezTo>
                        <a:pt x="85668" y="48568"/>
                        <a:pt x="77667" y="54187"/>
                        <a:pt x="69571" y="53711"/>
                      </a:cubicBezTo>
                      <a:cubicBezTo>
                        <a:pt x="76524" y="57997"/>
                        <a:pt x="79763" y="67332"/>
                        <a:pt x="77001" y="76190"/>
                      </a:cubicBezTo>
                      <a:cubicBezTo>
                        <a:pt x="73762" y="86572"/>
                        <a:pt x="63475" y="92573"/>
                        <a:pt x="54045" y="89620"/>
                      </a:cubicBezTo>
                      <a:cubicBezTo>
                        <a:pt x="49378" y="88096"/>
                        <a:pt x="45854" y="84763"/>
                        <a:pt x="43758" y="80476"/>
                      </a:cubicBezTo>
                      <a:cubicBezTo>
                        <a:pt x="39091" y="87144"/>
                        <a:pt x="31090" y="90287"/>
                        <a:pt x="23661" y="88001"/>
                      </a:cubicBezTo>
                      <a:cubicBezTo>
                        <a:pt x="14231" y="85049"/>
                        <a:pt x="9278" y="74190"/>
                        <a:pt x="12516" y="63808"/>
                      </a:cubicBezTo>
                      <a:cubicBezTo>
                        <a:pt x="13183" y="61808"/>
                        <a:pt x="14040" y="59998"/>
                        <a:pt x="15088" y="58378"/>
                      </a:cubicBezTo>
                      <a:cubicBezTo>
                        <a:pt x="14136" y="58283"/>
                        <a:pt x="13088" y="58093"/>
                        <a:pt x="12135" y="57712"/>
                      </a:cubicBezTo>
                      <a:cubicBezTo>
                        <a:pt x="2706" y="54759"/>
                        <a:pt x="-2247" y="43900"/>
                        <a:pt x="991" y="33518"/>
                      </a:cubicBezTo>
                      <a:cubicBezTo>
                        <a:pt x="4230" y="23136"/>
                        <a:pt x="14612" y="17135"/>
                        <a:pt x="24042" y="20183"/>
                      </a:cubicBezTo>
                      <a:cubicBezTo>
                        <a:pt x="25184" y="20564"/>
                        <a:pt x="26232" y="20945"/>
                        <a:pt x="27185" y="21517"/>
                      </a:cubicBezTo>
                      <a:cubicBezTo>
                        <a:pt x="26994" y="19135"/>
                        <a:pt x="27375" y="16659"/>
                        <a:pt x="28137" y="14183"/>
                      </a:cubicBezTo>
                      <a:cubicBezTo>
                        <a:pt x="31471" y="3800"/>
                        <a:pt x="41758" y="-2200"/>
                        <a:pt x="51092" y="752"/>
                      </a:cubicBezTo>
                      <a:cubicBezTo>
                        <a:pt x="58236" y="3038"/>
                        <a:pt x="62808" y="9706"/>
                        <a:pt x="63284" y="173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7" name="Google Shape;417;p4"/>
              <p:cNvGrpSpPr/>
              <p:nvPr/>
            </p:nvGrpSpPr>
            <p:grpSpPr>
              <a:xfrm flipH="1">
                <a:off x="9929816" y="4168342"/>
                <a:ext cx="1473382" cy="1028899"/>
                <a:chOff x="2704627" y="391002"/>
                <a:chExt cx="5258323" cy="3672017"/>
              </a:xfrm>
            </p:grpSpPr>
            <p:sp>
              <p:nvSpPr>
                <p:cNvPr id="418" name="Google Shape;418;p4"/>
                <p:cNvSpPr/>
                <p:nvPr/>
              </p:nvSpPr>
              <p:spPr>
                <a:xfrm>
                  <a:off x="2704627" y="1764803"/>
                  <a:ext cx="325636" cy="303270"/>
                </a:xfrm>
                <a:custGeom>
                  <a:avLst/>
                  <a:gdLst/>
                  <a:ahLst/>
                  <a:cxnLst/>
                  <a:rect l="l" t="t" r="r" b="b"/>
                  <a:pathLst>
                    <a:path w="91535" h="85248" extrusionOk="0">
                      <a:moveTo>
                        <a:pt x="79438" y="54388"/>
                      </a:moveTo>
                      <a:cubicBezTo>
                        <a:pt x="83153" y="57626"/>
                        <a:pt x="85439" y="62198"/>
                        <a:pt x="85439" y="67342"/>
                      </a:cubicBezTo>
                      <a:cubicBezTo>
                        <a:pt x="85439" y="77248"/>
                        <a:pt x="76581" y="85249"/>
                        <a:pt x="65723" y="85249"/>
                      </a:cubicBezTo>
                      <a:cubicBezTo>
                        <a:pt x="56388" y="85249"/>
                        <a:pt x="48577" y="79343"/>
                        <a:pt x="46577" y="71438"/>
                      </a:cubicBezTo>
                      <a:cubicBezTo>
                        <a:pt x="44577" y="79343"/>
                        <a:pt x="36671" y="85249"/>
                        <a:pt x="27337" y="85249"/>
                      </a:cubicBezTo>
                      <a:cubicBezTo>
                        <a:pt x="16478" y="85249"/>
                        <a:pt x="7620" y="77248"/>
                        <a:pt x="7620" y="67342"/>
                      </a:cubicBezTo>
                      <a:cubicBezTo>
                        <a:pt x="7620" y="62389"/>
                        <a:pt x="9811" y="58103"/>
                        <a:pt x="13240" y="54769"/>
                      </a:cubicBezTo>
                      <a:cubicBezTo>
                        <a:pt x="5525" y="52388"/>
                        <a:pt x="0" y="45625"/>
                        <a:pt x="0" y="37910"/>
                      </a:cubicBezTo>
                      <a:cubicBezTo>
                        <a:pt x="0" y="28004"/>
                        <a:pt x="8858" y="20003"/>
                        <a:pt x="19717" y="20003"/>
                      </a:cubicBezTo>
                      <a:cubicBezTo>
                        <a:pt x="21812" y="20003"/>
                        <a:pt x="23813" y="20288"/>
                        <a:pt x="25717" y="20860"/>
                      </a:cubicBezTo>
                      <a:cubicBezTo>
                        <a:pt x="25527" y="19907"/>
                        <a:pt x="25432" y="18860"/>
                        <a:pt x="25432" y="17907"/>
                      </a:cubicBezTo>
                      <a:cubicBezTo>
                        <a:pt x="25432" y="8001"/>
                        <a:pt x="34290" y="0"/>
                        <a:pt x="45148" y="0"/>
                      </a:cubicBezTo>
                      <a:cubicBezTo>
                        <a:pt x="56007" y="0"/>
                        <a:pt x="64865" y="8096"/>
                        <a:pt x="64865" y="17907"/>
                      </a:cubicBezTo>
                      <a:cubicBezTo>
                        <a:pt x="64865" y="19050"/>
                        <a:pt x="64770" y="20193"/>
                        <a:pt x="64579" y="21336"/>
                      </a:cubicBezTo>
                      <a:cubicBezTo>
                        <a:pt x="66770" y="20479"/>
                        <a:pt x="69247" y="20003"/>
                        <a:pt x="71819" y="20003"/>
                      </a:cubicBezTo>
                      <a:cubicBezTo>
                        <a:pt x="82772" y="20003"/>
                        <a:pt x="91535" y="28004"/>
                        <a:pt x="91535" y="37910"/>
                      </a:cubicBezTo>
                      <a:cubicBezTo>
                        <a:pt x="91535" y="45244"/>
                        <a:pt x="86487" y="51626"/>
                        <a:pt x="79438" y="5438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 name="Google Shape;419;p4"/>
                <p:cNvSpPr/>
                <p:nvPr/>
              </p:nvSpPr>
              <p:spPr>
                <a:xfrm>
                  <a:off x="3136620" y="2534057"/>
                  <a:ext cx="312797" cy="328485"/>
                </a:xfrm>
                <a:custGeom>
                  <a:avLst/>
                  <a:gdLst/>
                  <a:ahLst/>
                  <a:cxnLst/>
                  <a:rect l="l" t="t" r="r" b="b"/>
                  <a:pathLst>
                    <a:path w="87926" h="92336" extrusionOk="0">
                      <a:moveTo>
                        <a:pt x="60775" y="76172"/>
                      </a:moveTo>
                      <a:cubicBezTo>
                        <a:pt x="60489" y="81125"/>
                        <a:pt x="58298" y="85793"/>
                        <a:pt x="54298" y="88840"/>
                      </a:cubicBezTo>
                      <a:cubicBezTo>
                        <a:pt x="46487" y="94936"/>
                        <a:pt x="34771" y="92841"/>
                        <a:pt x="28104" y="84269"/>
                      </a:cubicBezTo>
                      <a:cubicBezTo>
                        <a:pt x="22389" y="76839"/>
                        <a:pt x="22198" y="67028"/>
                        <a:pt x="27247" y="60646"/>
                      </a:cubicBezTo>
                      <a:cubicBezTo>
                        <a:pt x="19817" y="63885"/>
                        <a:pt x="10292" y="61408"/>
                        <a:pt x="4482" y="53979"/>
                      </a:cubicBezTo>
                      <a:cubicBezTo>
                        <a:pt x="-2186" y="45406"/>
                        <a:pt x="-1328" y="33500"/>
                        <a:pt x="6482" y="27499"/>
                      </a:cubicBezTo>
                      <a:cubicBezTo>
                        <a:pt x="10387" y="24452"/>
                        <a:pt x="15150" y="23499"/>
                        <a:pt x="19817" y="24261"/>
                      </a:cubicBezTo>
                      <a:cubicBezTo>
                        <a:pt x="16960" y="16736"/>
                        <a:pt x="18865" y="8259"/>
                        <a:pt x="25056" y="3496"/>
                      </a:cubicBezTo>
                      <a:cubicBezTo>
                        <a:pt x="32866" y="-2600"/>
                        <a:pt x="44582" y="-504"/>
                        <a:pt x="51250" y="8069"/>
                      </a:cubicBezTo>
                      <a:cubicBezTo>
                        <a:pt x="52583" y="9688"/>
                        <a:pt x="53536" y="11497"/>
                        <a:pt x="54298" y="13307"/>
                      </a:cubicBezTo>
                      <a:cubicBezTo>
                        <a:pt x="54964" y="12545"/>
                        <a:pt x="55631" y="11878"/>
                        <a:pt x="56488" y="11307"/>
                      </a:cubicBezTo>
                      <a:cubicBezTo>
                        <a:pt x="64299" y="5211"/>
                        <a:pt x="76015" y="7211"/>
                        <a:pt x="82777" y="15879"/>
                      </a:cubicBezTo>
                      <a:cubicBezTo>
                        <a:pt x="89445" y="24452"/>
                        <a:pt x="88492" y="36358"/>
                        <a:pt x="80777" y="42454"/>
                      </a:cubicBezTo>
                      <a:cubicBezTo>
                        <a:pt x="79825" y="43120"/>
                        <a:pt x="78872" y="43787"/>
                        <a:pt x="77920" y="44263"/>
                      </a:cubicBezTo>
                      <a:cubicBezTo>
                        <a:pt x="79920" y="45502"/>
                        <a:pt x="81825" y="47216"/>
                        <a:pt x="83444" y="49216"/>
                      </a:cubicBezTo>
                      <a:cubicBezTo>
                        <a:pt x="90112" y="57789"/>
                        <a:pt x="89254" y="69695"/>
                        <a:pt x="81444" y="75791"/>
                      </a:cubicBezTo>
                      <a:cubicBezTo>
                        <a:pt x="75443" y="80173"/>
                        <a:pt x="67347" y="80173"/>
                        <a:pt x="60775" y="7617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 name="Google Shape;420;p4"/>
                <p:cNvSpPr/>
                <p:nvPr/>
              </p:nvSpPr>
              <p:spPr>
                <a:xfrm>
                  <a:off x="3846591" y="3217169"/>
                  <a:ext cx="324590" cy="316180"/>
                </a:xfrm>
                <a:custGeom>
                  <a:avLst/>
                  <a:gdLst/>
                  <a:ahLst/>
                  <a:cxnLst/>
                  <a:rect l="l" t="t" r="r" b="b"/>
                  <a:pathLst>
                    <a:path w="91241" h="88877" extrusionOk="0">
                      <a:moveTo>
                        <a:pt x="68171" y="68450"/>
                      </a:moveTo>
                      <a:cubicBezTo>
                        <a:pt x="69124" y="73307"/>
                        <a:pt x="68171" y="78355"/>
                        <a:pt x="65028" y="82356"/>
                      </a:cubicBezTo>
                      <a:cubicBezTo>
                        <a:pt x="59027" y="90167"/>
                        <a:pt x="47121" y="91119"/>
                        <a:pt x="38453" y="84356"/>
                      </a:cubicBezTo>
                      <a:cubicBezTo>
                        <a:pt x="31024" y="78641"/>
                        <a:pt x="28547" y="69116"/>
                        <a:pt x="31786" y="61687"/>
                      </a:cubicBezTo>
                      <a:cubicBezTo>
                        <a:pt x="25404" y="66735"/>
                        <a:pt x="15498" y="66545"/>
                        <a:pt x="8068" y="60829"/>
                      </a:cubicBezTo>
                      <a:cubicBezTo>
                        <a:pt x="-504" y="54162"/>
                        <a:pt x="-2600" y="42446"/>
                        <a:pt x="3496" y="34636"/>
                      </a:cubicBezTo>
                      <a:cubicBezTo>
                        <a:pt x="6544" y="30730"/>
                        <a:pt x="10831" y="28635"/>
                        <a:pt x="15593" y="28159"/>
                      </a:cubicBezTo>
                      <a:cubicBezTo>
                        <a:pt x="11021" y="21491"/>
                        <a:pt x="10735" y="12919"/>
                        <a:pt x="15498" y="6728"/>
                      </a:cubicBezTo>
                      <a:cubicBezTo>
                        <a:pt x="21499" y="-1083"/>
                        <a:pt x="33405" y="-2036"/>
                        <a:pt x="41977" y="4632"/>
                      </a:cubicBezTo>
                      <a:cubicBezTo>
                        <a:pt x="43597" y="5966"/>
                        <a:pt x="45025" y="7394"/>
                        <a:pt x="46168" y="9013"/>
                      </a:cubicBezTo>
                      <a:cubicBezTo>
                        <a:pt x="46645" y="8156"/>
                        <a:pt x="47121" y="7299"/>
                        <a:pt x="47788" y="6537"/>
                      </a:cubicBezTo>
                      <a:cubicBezTo>
                        <a:pt x="53788" y="-1273"/>
                        <a:pt x="65695" y="-2226"/>
                        <a:pt x="74362" y="4442"/>
                      </a:cubicBezTo>
                      <a:cubicBezTo>
                        <a:pt x="82935" y="11109"/>
                        <a:pt x="85030" y="22825"/>
                        <a:pt x="78934" y="30635"/>
                      </a:cubicBezTo>
                      <a:cubicBezTo>
                        <a:pt x="78268" y="31588"/>
                        <a:pt x="77410" y="32350"/>
                        <a:pt x="76553" y="33112"/>
                      </a:cubicBezTo>
                      <a:cubicBezTo>
                        <a:pt x="78839" y="33778"/>
                        <a:pt x="81125" y="34921"/>
                        <a:pt x="83125" y="36541"/>
                      </a:cubicBezTo>
                      <a:cubicBezTo>
                        <a:pt x="91793" y="43208"/>
                        <a:pt x="93793" y="54924"/>
                        <a:pt x="87793" y="62735"/>
                      </a:cubicBezTo>
                      <a:cubicBezTo>
                        <a:pt x="83316" y="68735"/>
                        <a:pt x="75410" y="70736"/>
                        <a:pt x="68171" y="6845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 name="Google Shape;421;p4"/>
                <p:cNvSpPr/>
                <p:nvPr/>
              </p:nvSpPr>
              <p:spPr>
                <a:xfrm>
                  <a:off x="4799676" y="3684133"/>
                  <a:ext cx="318990" cy="316806"/>
                </a:xfrm>
                <a:custGeom>
                  <a:avLst/>
                  <a:gdLst/>
                  <a:ahLst/>
                  <a:cxnLst/>
                  <a:rect l="l" t="t" r="r" b="b"/>
                  <a:pathLst>
                    <a:path w="89667" h="89053" extrusionOk="0">
                      <a:moveTo>
                        <a:pt x="73234" y="62053"/>
                      </a:moveTo>
                      <a:cubicBezTo>
                        <a:pt x="75996" y="66149"/>
                        <a:pt x="77044" y="71197"/>
                        <a:pt x="75806" y="76055"/>
                      </a:cubicBezTo>
                      <a:cubicBezTo>
                        <a:pt x="73329" y="85580"/>
                        <a:pt x="62756" y="91104"/>
                        <a:pt x="52184" y="88342"/>
                      </a:cubicBezTo>
                      <a:cubicBezTo>
                        <a:pt x="43135" y="85961"/>
                        <a:pt x="37039" y="78245"/>
                        <a:pt x="37134" y="70054"/>
                      </a:cubicBezTo>
                      <a:cubicBezTo>
                        <a:pt x="33229" y="77198"/>
                        <a:pt x="24085" y="80912"/>
                        <a:pt x="15036" y="78531"/>
                      </a:cubicBezTo>
                      <a:cubicBezTo>
                        <a:pt x="4559" y="75769"/>
                        <a:pt x="-2014" y="65768"/>
                        <a:pt x="558" y="56243"/>
                      </a:cubicBezTo>
                      <a:cubicBezTo>
                        <a:pt x="1796" y="51480"/>
                        <a:pt x="5035" y="47861"/>
                        <a:pt x="9131" y="45575"/>
                      </a:cubicBezTo>
                      <a:cubicBezTo>
                        <a:pt x="2273" y="41288"/>
                        <a:pt x="-1347" y="33383"/>
                        <a:pt x="653" y="25858"/>
                      </a:cubicBezTo>
                      <a:cubicBezTo>
                        <a:pt x="3130" y="16333"/>
                        <a:pt x="13702" y="10808"/>
                        <a:pt x="24180" y="13571"/>
                      </a:cubicBezTo>
                      <a:cubicBezTo>
                        <a:pt x="26180" y="14142"/>
                        <a:pt x="28085" y="14904"/>
                        <a:pt x="29800" y="15952"/>
                      </a:cubicBezTo>
                      <a:cubicBezTo>
                        <a:pt x="29895" y="14999"/>
                        <a:pt x="29990" y="13952"/>
                        <a:pt x="30276" y="12999"/>
                      </a:cubicBezTo>
                      <a:cubicBezTo>
                        <a:pt x="32752" y="3474"/>
                        <a:pt x="43325" y="-2050"/>
                        <a:pt x="53898" y="712"/>
                      </a:cubicBezTo>
                      <a:cubicBezTo>
                        <a:pt x="64376" y="3474"/>
                        <a:pt x="70852" y="13475"/>
                        <a:pt x="68376" y="23000"/>
                      </a:cubicBezTo>
                      <a:cubicBezTo>
                        <a:pt x="68090" y="24143"/>
                        <a:pt x="67709" y="25191"/>
                        <a:pt x="67233" y="26239"/>
                      </a:cubicBezTo>
                      <a:cubicBezTo>
                        <a:pt x="69614" y="25953"/>
                        <a:pt x="72091" y="26144"/>
                        <a:pt x="74567" y="26811"/>
                      </a:cubicBezTo>
                      <a:cubicBezTo>
                        <a:pt x="85140" y="29573"/>
                        <a:pt x="91617" y="39574"/>
                        <a:pt x="89140" y="49099"/>
                      </a:cubicBezTo>
                      <a:cubicBezTo>
                        <a:pt x="87236" y="56338"/>
                        <a:pt x="80854" y="61196"/>
                        <a:pt x="73234" y="6205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 name="Google Shape;422;p4"/>
                <p:cNvSpPr/>
                <p:nvPr/>
              </p:nvSpPr>
              <p:spPr>
                <a:xfrm>
                  <a:off x="5744648" y="3748148"/>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5"/>
                        <a:pt x="55622" y="68157"/>
                      </a:cubicBezTo>
                      <a:cubicBezTo>
                        <a:pt x="56193" y="76253"/>
                        <a:pt x="50669" y="84444"/>
                        <a:pt x="41715" y="87397"/>
                      </a:cubicBezTo>
                      <a:cubicBezTo>
                        <a:pt x="31428" y="90826"/>
                        <a:pt x="20474" y="86064"/>
                        <a:pt x="17426" y="76729"/>
                      </a:cubicBezTo>
                      <a:cubicBezTo>
                        <a:pt x="15902" y="72062"/>
                        <a:pt x="16569" y="67299"/>
                        <a:pt x="18760" y="63108"/>
                      </a:cubicBezTo>
                      <a:cubicBezTo>
                        <a:pt x="10664" y="63299"/>
                        <a:pt x="3329" y="58632"/>
                        <a:pt x="853" y="51297"/>
                      </a:cubicBezTo>
                      <a:cubicBezTo>
                        <a:pt x="-2290" y="41963"/>
                        <a:pt x="3520" y="31581"/>
                        <a:pt x="13902" y="28152"/>
                      </a:cubicBezTo>
                      <a:cubicBezTo>
                        <a:pt x="15902" y="27485"/>
                        <a:pt x="17903" y="27104"/>
                        <a:pt x="19808" y="27104"/>
                      </a:cubicBezTo>
                      <a:cubicBezTo>
                        <a:pt x="19331" y="26247"/>
                        <a:pt x="18950" y="25294"/>
                        <a:pt x="18569" y="24342"/>
                      </a:cubicBezTo>
                      <a:cubicBezTo>
                        <a:pt x="15426" y="15007"/>
                        <a:pt x="21236" y="4530"/>
                        <a:pt x="31619" y="1100"/>
                      </a:cubicBezTo>
                      <a:cubicBezTo>
                        <a:pt x="41906" y="-2328"/>
                        <a:pt x="52859" y="2529"/>
                        <a:pt x="56003" y="11864"/>
                      </a:cubicBezTo>
                      <a:cubicBezTo>
                        <a:pt x="56384" y="13007"/>
                        <a:pt x="56669" y="14055"/>
                        <a:pt x="56765" y="15198"/>
                      </a:cubicBezTo>
                      <a:cubicBezTo>
                        <a:pt x="58574" y="13674"/>
                        <a:pt x="60860" y="12435"/>
                        <a:pt x="63242" y="11673"/>
                      </a:cubicBezTo>
                      <a:cubicBezTo>
                        <a:pt x="73624" y="8244"/>
                        <a:pt x="84482" y="13007"/>
                        <a:pt x="87626" y="22341"/>
                      </a:cubicBezTo>
                      <a:cubicBezTo>
                        <a:pt x="90007" y="29104"/>
                        <a:pt x="87340" y="36724"/>
                        <a:pt x="81434" y="4158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 name="Google Shape;423;p4"/>
                <p:cNvSpPr/>
                <p:nvPr/>
              </p:nvSpPr>
              <p:spPr>
                <a:xfrm>
                  <a:off x="6659506" y="3283069"/>
                  <a:ext cx="328300" cy="313757"/>
                </a:xfrm>
                <a:custGeom>
                  <a:avLst/>
                  <a:gdLst/>
                  <a:ahLst/>
                  <a:cxnLst/>
                  <a:rect l="l" t="t" r="r" b="b"/>
                  <a:pathLst>
                    <a:path w="92284" h="88196" extrusionOk="0">
                      <a:moveTo>
                        <a:pt x="75717" y="26684"/>
                      </a:moveTo>
                      <a:cubicBezTo>
                        <a:pt x="80670" y="26874"/>
                        <a:pt x="85337" y="28970"/>
                        <a:pt x="88576" y="32875"/>
                      </a:cubicBezTo>
                      <a:cubicBezTo>
                        <a:pt x="94767" y="40495"/>
                        <a:pt x="93053" y="52306"/>
                        <a:pt x="84575" y="59164"/>
                      </a:cubicBezTo>
                      <a:cubicBezTo>
                        <a:pt x="77336" y="65070"/>
                        <a:pt x="67526" y="65451"/>
                        <a:pt x="60953" y="60593"/>
                      </a:cubicBezTo>
                      <a:cubicBezTo>
                        <a:pt x="64382" y="68022"/>
                        <a:pt x="62001" y="77547"/>
                        <a:pt x="54762" y="83453"/>
                      </a:cubicBezTo>
                      <a:cubicBezTo>
                        <a:pt x="46380" y="90311"/>
                        <a:pt x="34474" y="89644"/>
                        <a:pt x="28187" y="82024"/>
                      </a:cubicBezTo>
                      <a:cubicBezTo>
                        <a:pt x="25044" y="78214"/>
                        <a:pt x="23996" y="73452"/>
                        <a:pt x="24663" y="68784"/>
                      </a:cubicBezTo>
                      <a:cubicBezTo>
                        <a:pt x="17138" y="71737"/>
                        <a:pt x="8661" y="70023"/>
                        <a:pt x="3708" y="64022"/>
                      </a:cubicBezTo>
                      <a:cubicBezTo>
                        <a:pt x="-2483" y="56402"/>
                        <a:pt x="-769" y="44591"/>
                        <a:pt x="7709" y="37733"/>
                      </a:cubicBezTo>
                      <a:cubicBezTo>
                        <a:pt x="9328" y="36399"/>
                        <a:pt x="11042" y="35352"/>
                        <a:pt x="12852" y="34590"/>
                      </a:cubicBezTo>
                      <a:cubicBezTo>
                        <a:pt x="12090" y="33923"/>
                        <a:pt x="11423" y="33256"/>
                        <a:pt x="10757" y="32494"/>
                      </a:cubicBezTo>
                      <a:cubicBezTo>
                        <a:pt x="4565" y="24874"/>
                        <a:pt x="6280" y="13063"/>
                        <a:pt x="14757" y="6110"/>
                      </a:cubicBezTo>
                      <a:cubicBezTo>
                        <a:pt x="23139" y="-748"/>
                        <a:pt x="35141" y="-81"/>
                        <a:pt x="41332" y="7539"/>
                      </a:cubicBezTo>
                      <a:cubicBezTo>
                        <a:pt x="42094" y="8396"/>
                        <a:pt x="42665" y="9444"/>
                        <a:pt x="43237" y="10396"/>
                      </a:cubicBezTo>
                      <a:cubicBezTo>
                        <a:pt x="44380" y="8301"/>
                        <a:pt x="46094" y="6396"/>
                        <a:pt x="47999" y="4776"/>
                      </a:cubicBezTo>
                      <a:cubicBezTo>
                        <a:pt x="56477" y="-2082"/>
                        <a:pt x="68383" y="-1510"/>
                        <a:pt x="74574" y="6205"/>
                      </a:cubicBezTo>
                      <a:cubicBezTo>
                        <a:pt x="79337" y="11920"/>
                        <a:pt x="79527" y="20016"/>
                        <a:pt x="75717" y="2668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 name="Google Shape;424;p4"/>
                <p:cNvSpPr/>
                <p:nvPr/>
              </p:nvSpPr>
              <p:spPr>
                <a:xfrm>
                  <a:off x="7240398" y="2423396"/>
                  <a:ext cx="323633" cy="319620"/>
                </a:xfrm>
                <a:custGeom>
                  <a:avLst/>
                  <a:gdLst/>
                  <a:ahLst/>
                  <a:cxnLst/>
                  <a:rect l="l" t="t" r="r" b="b"/>
                  <a:pathLst>
                    <a:path w="90972" h="89844" extrusionOk="0">
                      <a:moveTo>
                        <a:pt x="72728" y="25270"/>
                      </a:moveTo>
                      <a:cubicBezTo>
                        <a:pt x="77681" y="24984"/>
                        <a:pt x="82538" y="26603"/>
                        <a:pt x="86158" y="30223"/>
                      </a:cubicBezTo>
                      <a:cubicBezTo>
                        <a:pt x="93111" y="37271"/>
                        <a:pt x="92444" y="49082"/>
                        <a:pt x="84729" y="56797"/>
                      </a:cubicBezTo>
                      <a:cubicBezTo>
                        <a:pt x="78062" y="63370"/>
                        <a:pt x="68346" y="64703"/>
                        <a:pt x="61393" y="60417"/>
                      </a:cubicBezTo>
                      <a:cubicBezTo>
                        <a:pt x="65489" y="67466"/>
                        <a:pt x="64060" y="77181"/>
                        <a:pt x="57488" y="83753"/>
                      </a:cubicBezTo>
                      <a:cubicBezTo>
                        <a:pt x="49772" y="91373"/>
                        <a:pt x="37866" y="91945"/>
                        <a:pt x="30913" y="84896"/>
                      </a:cubicBezTo>
                      <a:cubicBezTo>
                        <a:pt x="27484" y="81372"/>
                        <a:pt x="25960" y="76800"/>
                        <a:pt x="26055" y="72037"/>
                      </a:cubicBezTo>
                      <a:cubicBezTo>
                        <a:pt x="18911" y="75752"/>
                        <a:pt x="10244" y="74800"/>
                        <a:pt x="4814" y="69275"/>
                      </a:cubicBezTo>
                      <a:cubicBezTo>
                        <a:pt x="-2139" y="62227"/>
                        <a:pt x="-1472" y="50416"/>
                        <a:pt x="6243" y="42701"/>
                      </a:cubicBezTo>
                      <a:cubicBezTo>
                        <a:pt x="7767" y="41177"/>
                        <a:pt x="9386" y="40034"/>
                        <a:pt x="11101" y="39081"/>
                      </a:cubicBezTo>
                      <a:cubicBezTo>
                        <a:pt x="10339" y="38510"/>
                        <a:pt x="9482" y="37843"/>
                        <a:pt x="8815" y="37176"/>
                      </a:cubicBezTo>
                      <a:cubicBezTo>
                        <a:pt x="1862" y="30127"/>
                        <a:pt x="2528" y="18221"/>
                        <a:pt x="10244" y="10601"/>
                      </a:cubicBezTo>
                      <a:cubicBezTo>
                        <a:pt x="17959" y="2981"/>
                        <a:pt x="29865" y="2505"/>
                        <a:pt x="36818" y="9458"/>
                      </a:cubicBezTo>
                      <a:cubicBezTo>
                        <a:pt x="37676" y="10316"/>
                        <a:pt x="38342" y="11173"/>
                        <a:pt x="39009" y="12125"/>
                      </a:cubicBezTo>
                      <a:cubicBezTo>
                        <a:pt x="39962" y="9935"/>
                        <a:pt x="41486" y="7839"/>
                        <a:pt x="43295" y="6125"/>
                      </a:cubicBezTo>
                      <a:cubicBezTo>
                        <a:pt x="51106" y="-1591"/>
                        <a:pt x="62917" y="-2067"/>
                        <a:pt x="69870" y="4982"/>
                      </a:cubicBezTo>
                      <a:cubicBezTo>
                        <a:pt x="74918" y="10316"/>
                        <a:pt x="75871" y="18317"/>
                        <a:pt x="72728" y="2527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 name="Google Shape;425;p4"/>
                <p:cNvSpPr/>
                <p:nvPr/>
              </p:nvSpPr>
              <p:spPr>
                <a:xfrm>
                  <a:off x="7526512" y="1460228"/>
                  <a:ext cx="318083" cy="320940"/>
                </a:xfrm>
                <a:custGeom>
                  <a:avLst/>
                  <a:gdLst/>
                  <a:ahLst/>
                  <a:cxnLst/>
                  <a:rect l="l" t="t" r="r" b="b"/>
                  <a:pathLst>
                    <a:path w="89412" h="90215" extrusionOk="0">
                      <a:moveTo>
                        <a:pt x="62876" y="17040"/>
                      </a:moveTo>
                      <a:cubicBezTo>
                        <a:pt x="67067" y="14373"/>
                        <a:pt x="72115" y="13421"/>
                        <a:pt x="76973" y="14850"/>
                      </a:cubicBezTo>
                      <a:cubicBezTo>
                        <a:pt x="86403" y="17612"/>
                        <a:pt x="91641" y="28375"/>
                        <a:pt x="88498" y="38852"/>
                      </a:cubicBezTo>
                      <a:cubicBezTo>
                        <a:pt x="85831" y="47806"/>
                        <a:pt x="77925" y="53711"/>
                        <a:pt x="69829" y="53331"/>
                      </a:cubicBezTo>
                      <a:cubicBezTo>
                        <a:pt x="76878" y="57522"/>
                        <a:pt x="80307" y="66666"/>
                        <a:pt x="77640" y="75714"/>
                      </a:cubicBezTo>
                      <a:cubicBezTo>
                        <a:pt x="74592" y="86097"/>
                        <a:pt x="64400" y="92383"/>
                        <a:pt x="54970" y="89526"/>
                      </a:cubicBezTo>
                      <a:cubicBezTo>
                        <a:pt x="50208" y="88097"/>
                        <a:pt x="46683" y="84858"/>
                        <a:pt x="44493" y="80572"/>
                      </a:cubicBezTo>
                      <a:cubicBezTo>
                        <a:pt x="40016" y="87240"/>
                        <a:pt x="32015" y="90669"/>
                        <a:pt x="24585" y="88478"/>
                      </a:cubicBezTo>
                      <a:cubicBezTo>
                        <a:pt x="15156" y="85716"/>
                        <a:pt x="9917" y="74952"/>
                        <a:pt x="12965" y="64570"/>
                      </a:cubicBezTo>
                      <a:cubicBezTo>
                        <a:pt x="13537" y="62570"/>
                        <a:pt x="14394" y="60760"/>
                        <a:pt x="15441" y="59046"/>
                      </a:cubicBezTo>
                      <a:cubicBezTo>
                        <a:pt x="14489" y="58950"/>
                        <a:pt x="13441" y="58760"/>
                        <a:pt x="12489" y="58474"/>
                      </a:cubicBezTo>
                      <a:cubicBezTo>
                        <a:pt x="3059" y="55712"/>
                        <a:pt x="-2180" y="44949"/>
                        <a:pt x="868" y="34471"/>
                      </a:cubicBezTo>
                      <a:cubicBezTo>
                        <a:pt x="3916" y="24089"/>
                        <a:pt x="14108" y="17898"/>
                        <a:pt x="23633" y="20660"/>
                      </a:cubicBezTo>
                      <a:cubicBezTo>
                        <a:pt x="24776" y="20946"/>
                        <a:pt x="25824" y="21422"/>
                        <a:pt x="26776" y="21898"/>
                      </a:cubicBezTo>
                      <a:cubicBezTo>
                        <a:pt x="26586" y="19517"/>
                        <a:pt x="26871" y="17040"/>
                        <a:pt x="27538" y="14564"/>
                      </a:cubicBezTo>
                      <a:cubicBezTo>
                        <a:pt x="30586" y="4086"/>
                        <a:pt x="40778" y="-2105"/>
                        <a:pt x="50208" y="657"/>
                      </a:cubicBezTo>
                      <a:cubicBezTo>
                        <a:pt x="57542" y="2943"/>
                        <a:pt x="62304" y="9516"/>
                        <a:pt x="62876" y="1704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 name="Google Shape;426;p4"/>
                <p:cNvSpPr/>
                <p:nvPr/>
              </p:nvSpPr>
              <p:spPr>
                <a:xfrm>
                  <a:off x="7644358" y="391002"/>
                  <a:ext cx="318592" cy="322594"/>
                </a:xfrm>
                <a:custGeom>
                  <a:avLst/>
                  <a:gdLst/>
                  <a:ahLst/>
                  <a:cxnLst/>
                  <a:rect l="l" t="t" r="r" b="b"/>
                  <a:pathLst>
                    <a:path w="89555" h="90680" extrusionOk="0">
                      <a:moveTo>
                        <a:pt x="63754" y="17575"/>
                      </a:moveTo>
                      <a:cubicBezTo>
                        <a:pt x="68040" y="15098"/>
                        <a:pt x="73184" y="14432"/>
                        <a:pt x="77946" y="16146"/>
                      </a:cubicBezTo>
                      <a:cubicBezTo>
                        <a:pt x="87281" y="19385"/>
                        <a:pt x="91948" y="30339"/>
                        <a:pt x="88329" y="40625"/>
                      </a:cubicBezTo>
                      <a:cubicBezTo>
                        <a:pt x="85281" y="49484"/>
                        <a:pt x="77089" y="54913"/>
                        <a:pt x="68993" y="54246"/>
                      </a:cubicBezTo>
                      <a:cubicBezTo>
                        <a:pt x="75756" y="58723"/>
                        <a:pt x="78804" y="68153"/>
                        <a:pt x="75756" y="77011"/>
                      </a:cubicBezTo>
                      <a:cubicBezTo>
                        <a:pt x="72232" y="87298"/>
                        <a:pt x="61754" y="93013"/>
                        <a:pt x="52419" y="89774"/>
                      </a:cubicBezTo>
                      <a:cubicBezTo>
                        <a:pt x="47752" y="88155"/>
                        <a:pt x="44419" y="84726"/>
                        <a:pt x="42418" y="80345"/>
                      </a:cubicBezTo>
                      <a:cubicBezTo>
                        <a:pt x="37561" y="86822"/>
                        <a:pt x="29464" y="89774"/>
                        <a:pt x="22130" y="87298"/>
                      </a:cubicBezTo>
                      <a:cubicBezTo>
                        <a:pt x="12795" y="84059"/>
                        <a:pt x="8128" y="73106"/>
                        <a:pt x="11748" y="62819"/>
                      </a:cubicBezTo>
                      <a:cubicBezTo>
                        <a:pt x="12415" y="60818"/>
                        <a:pt x="13367" y="59009"/>
                        <a:pt x="14510" y="57485"/>
                      </a:cubicBezTo>
                      <a:cubicBezTo>
                        <a:pt x="13557" y="57294"/>
                        <a:pt x="12605" y="57104"/>
                        <a:pt x="11653" y="56818"/>
                      </a:cubicBezTo>
                      <a:cubicBezTo>
                        <a:pt x="2318" y="53580"/>
                        <a:pt x="-2349" y="42626"/>
                        <a:pt x="1175" y="32243"/>
                      </a:cubicBezTo>
                      <a:cubicBezTo>
                        <a:pt x="4699" y="21957"/>
                        <a:pt x="15272" y="16337"/>
                        <a:pt x="24607" y="19575"/>
                      </a:cubicBezTo>
                      <a:cubicBezTo>
                        <a:pt x="25654" y="19956"/>
                        <a:pt x="26797" y="20432"/>
                        <a:pt x="27750" y="21004"/>
                      </a:cubicBezTo>
                      <a:cubicBezTo>
                        <a:pt x="27654" y="18623"/>
                        <a:pt x="28036" y="16146"/>
                        <a:pt x="28893" y="13670"/>
                      </a:cubicBezTo>
                      <a:cubicBezTo>
                        <a:pt x="32512" y="3383"/>
                        <a:pt x="42894" y="-2332"/>
                        <a:pt x="52229" y="906"/>
                      </a:cubicBezTo>
                      <a:cubicBezTo>
                        <a:pt x="59087" y="3192"/>
                        <a:pt x="63469" y="10050"/>
                        <a:pt x="63754" y="1757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27" name="Google Shape;427;p4"/>
              <p:cNvSpPr/>
              <p:nvPr/>
            </p:nvSpPr>
            <p:spPr>
              <a:xfrm flipH="1">
                <a:off x="11050001" y="5036479"/>
                <a:ext cx="116687" cy="234968"/>
              </a:xfrm>
              <a:custGeom>
                <a:avLst/>
                <a:gdLst/>
                <a:ahLst/>
                <a:cxnLst/>
                <a:rect l="l" t="t" r="r" b="b"/>
                <a:pathLst>
                  <a:path w="116979" h="235557" extrusionOk="0">
                    <a:moveTo>
                      <a:pt x="116810" y="177551"/>
                    </a:moveTo>
                    <a:lnTo>
                      <a:pt x="90712" y="99827"/>
                    </a:lnTo>
                    <a:cubicBezTo>
                      <a:pt x="97189" y="94207"/>
                      <a:pt x="101570" y="86111"/>
                      <a:pt x="101951" y="76776"/>
                    </a:cubicBezTo>
                    <a:cubicBezTo>
                      <a:pt x="102618" y="59631"/>
                      <a:pt x="89855" y="45248"/>
                      <a:pt x="73091" y="43438"/>
                    </a:cubicBezTo>
                    <a:lnTo>
                      <a:pt x="75662" y="3814"/>
                    </a:lnTo>
                    <a:cubicBezTo>
                      <a:pt x="75758" y="1814"/>
                      <a:pt x="74329" y="100"/>
                      <a:pt x="72329" y="5"/>
                    </a:cubicBezTo>
                    <a:cubicBezTo>
                      <a:pt x="70328" y="-91"/>
                      <a:pt x="68709" y="1338"/>
                      <a:pt x="68519" y="3338"/>
                    </a:cubicBezTo>
                    <a:lnTo>
                      <a:pt x="65947" y="43438"/>
                    </a:lnTo>
                    <a:cubicBezTo>
                      <a:pt x="50516" y="45248"/>
                      <a:pt x="38134" y="58012"/>
                      <a:pt x="37467" y="74014"/>
                    </a:cubicBezTo>
                    <a:cubicBezTo>
                      <a:pt x="37086" y="83539"/>
                      <a:pt x="40991" y="92206"/>
                      <a:pt x="47278" y="98398"/>
                    </a:cubicBezTo>
                    <a:cubicBezTo>
                      <a:pt x="40991" y="109637"/>
                      <a:pt x="34514" y="120591"/>
                      <a:pt x="28133" y="131354"/>
                    </a:cubicBezTo>
                    <a:cubicBezTo>
                      <a:pt x="18798" y="146975"/>
                      <a:pt x="9083" y="163168"/>
                      <a:pt x="415" y="179837"/>
                    </a:cubicBezTo>
                    <a:cubicBezTo>
                      <a:pt x="-538" y="181551"/>
                      <a:pt x="224" y="183742"/>
                      <a:pt x="1939" y="184694"/>
                    </a:cubicBezTo>
                    <a:cubicBezTo>
                      <a:pt x="3749" y="185647"/>
                      <a:pt x="5844" y="184885"/>
                      <a:pt x="6797" y="183170"/>
                    </a:cubicBezTo>
                    <a:cubicBezTo>
                      <a:pt x="15369" y="166597"/>
                      <a:pt x="24989" y="150595"/>
                      <a:pt x="34324" y="135069"/>
                    </a:cubicBezTo>
                    <a:cubicBezTo>
                      <a:pt x="35181" y="133640"/>
                      <a:pt x="36038" y="132212"/>
                      <a:pt x="36896" y="130783"/>
                    </a:cubicBezTo>
                    <a:lnTo>
                      <a:pt x="13369" y="192219"/>
                    </a:lnTo>
                    <a:cubicBezTo>
                      <a:pt x="12702" y="194029"/>
                      <a:pt x="13559" y="196124"/>
                      <a:pt x="15464" y="196791"/>
                    </a:cubicBezTo>
                    <a:cubicBezTo>
                      <a:pt x="15845" y="196981"/>
                      <a:pt x="16226" y="196981"/>
                      <a:pt x="16607" y="196981"/>
                    </a:cubicBezTo>
                    <a:cubicBezTo>
                      <a:pt x="18131" y="197077"/>
                      <a:pt x="19560" y="196124"/>
                      <a:pt x="20132" y="194696"/>
                    </a:cubicBezTo>
                    <a:lnTo>
                      <a:pt x="41468" y="138879"/>
                    </a:lnTo>
                    <a:lnTo>
                      <a:pt x="27085" y="195172"/>
                    </a:lnTo>
                    <a:cubicBezTo>
                      <a:pt x="26609" y="197077"/>
                      <a:pt x="27752" y="199077"/>
                      <a:pt x="29657" y="199553"/>
                    </a:cubicBezTo>
                    <a:cubicBezTo>
                      <a:pt x="29942" y="199648"/>
                      <a:pt x="30133" y="199648"/>
                      <a:pt x="30419" y="199648"/>
                    </a:cubicBezTo>
                    <a:cubicBezTo>
                      <a:pt x="32038" y="199744"/>
                      <a:pt x="33562" y="198601"/>
                      <a:pt x="34038" y="196981"/>
                    </a:cubicBezTo>
                    <a:lnTo>
                      <a:pt x="42611" y="163644"/>
                    </a:lnTo>
                    <a:lnTo>
                      <a:pt x="36705" y="215936"/>
                    </a:lnTo>
                    <a:cubicBezTo>
                      <a:pt x="36515" y="217937"/>
                      <a:pt x="37943" y="219651"/>
                      <a:pt x="39848" y="219842"/>
                    </a:cubicBezTo>
                    <a:cubicBezTo>
                      <a:pt x="39944" y="219842"/>
                      <a:pt x="40039" y="219842"/>
                      <a:pt x="40134" y="219842"/>
                    </a:cubicBezTo>
                    <a:cubicBezTo>
                      <a:pt x="41944" y="219937"/>
                      <a:pt x="43658" y="218508"/>
                      <a:pt x="43849" y="216698"/>
                    </a:cubicBezTo>
                    <a:lnTo>
                      <a:pt x="52898" y="136688"/>
                    </a:lnTo>
                    <a:cubicBezTo>
                      <a:pt x="52040" y="145356"/>
                      <a:pt x="51374" y="154024"/>
                      <a:pt x="50707" y="162596"/>
                    </a:cubicBezTo>
                    <a:cubicBezTo>
                      <a:pt x="49945" y="172597"/>
                      <a:pt x="49278" y="182504"/>
                      <a:pt x="48230" y="192029"/>
                    </a:cubicBezTo>
                    <a:cubicBezTo>
                      <a:pt x="48040" y="194029"/>
                      <a:pt x="49469" y="195743"/>
                      <a:pt x="51374" y="195934"/>
                    </a:cubicBezTo>
                    <a:cubicBezTo>
                      <a:pt x="51469" y="195934"/>
                      <a:pt x="51564" y="195934"/>
                      <a:pt x="51659" y="195934"/>
                    </a:cubicBezTo>
                    <a:cubicBezTo>
                      <a:pt x="53564" y="196029"/>
                      <a:pt x="55184" y="194600"/>
                      <a:pt x="55374" y="192790"/>
                    </a:cubicBezTo>
                    <a:cubicBezTo>
                      <a:pt x="56422" y="183170"/>
                      <a:pt x="57184" y="173169"/>
                      <a:pt x="57851" y="163072"/>
                    </a:cubicBezTo>
                    <a:cubicBezTo>
                      <a:pt x="58708" y="151166"/>
                      <a:pt x="59660" y="139070"/>
                      <a:pt x="61184" y="127163"/>
                    </a:cubicBezTo>
                    <a:lnTo>
                      <a:pt x="55469" y="212507"/>
                    </a:lnTo>
                    <a:cubicBezTo>
                      <a:pt x="55374" y="214507"/>
                      <a:pt x="56803" y="216222"/>
                      <a:pt x="58803" y="216317"/>
                    </a:cubicBezTo>
                    <a:cubicBezTo>
                      <a:pt x="58803" y="216317"/>
                      <a:pt x="58898" y="216317"/>
                      <a:pt x="58898" y="216317"/>
                    </a:cubicBezTo>
                    <a:cubicBezTo>
                      <a:pt x="60803" y="216413"/>
                      <a:pt x="62518" y="214888"/>
                      <a:pt x="62613" y="212984"/>
                    </a:cubicBezTo>
                    <a:lnTo>
                      <a:pt x="66423" y="156596"/>
                    </a:lnTo>
                    <a:lnTo>
                      <a:pt x="67090" y="188885"/>
                    </a:lnTo>
                    <a:cubicBezTo>
                      <a:pt x="67090" y="190790"/>
                      <a:pt x="68614" y="192314"/>
                      <a:pt x="70519" y="192410"/>
                    </a:cubicBezTo>
                    <a:cubicBezTo>
                      <a:pt x="70614" y="192410"/>
                      <a:pt x="70709" y="192410"/>
                      <a:pt x="70709" y="192410"/>
                    </a:cubicBezTo>
                    <a:cubicBezTo>
                      <a:pt x="72710" y="192410"/>
                      <a:pt x="74234" y="190695"/>
                      <a:pt x="74234" y="188790"/>
                    </a:cubicBezTo>
                    <a:lnTo>
                      <a:pt x="72900" y="125925"/>
                    </a:lnTo>
                    <a:cubicBezTo>
                      <a:pt x="74519" y="136879"/>
                      <a:pt x="74805" y="148880"/>
                      <a:pt x="74996" y="159167"/>
                    </a:cubicBezTo>
                    <a:cubicBezTo>
                      <a:pt x="75091" y="165930"/>
                      <a:pt x="75281" y="172312"/>
                      <a:pt x="75758" y="177360"/>
                    </a:cubicBezTo>
                    <a:cubicBezTo>
                      <a:pt x="75948" y="179360"/>
                      <a:pt x="77758" y="180789"/>
                      <a:pt x="79663" y="180598"/>
                    </a:cubicBezTo>
                    <a:cubicBezTo>
                      <a:pt x="81663" y="180408"/>
                      <a:pt x="83092" y="178694"/>
                      <a:pt x="82901" y="176693"/>
                    </a:cubicBezTo>
                    <a:cubicBezTo>
                      <a:pt x="82901" y="176407"/>
                      <a:pt x="82806" y="176027"/>
                      <a:pt x="82806" y="175646"/>
                    </a:cubicBezTo>
                    <a:lnTo>
                      <a:pt x="89664" y="216603"/>
                    </a:lnTo>
                    <a:cubicBezTo>
                      <a:pt x="89950" y="218318"/>
                      <a:pt x="91379" y="219556"/>
                      <a:pt x="92998" y="219556"/>
                    </a:cubicBezTo>
                    <a:cubicBezTo>
                      <a:pt x="93284" y="219556"/>
                      <a:pt x="93474" y="219556"/>
                      <a:pt x="93760" y="219556"/>
                    </a:cubicBezTo>
                    <a:cubicBezTo>
                      <a:pt x="95665" y="219270"/>
                      <a:pt x="96998" y="217365"/>
                      <a:pt x="96713" y="215460"/>
                    </a:cubicBezTo>
                    <a:lnTo>
                      <a:pt x="86997" y="157357"/>
                    </a:lnTo>
                    <a:lnTo>
                      <a:pt x="102523" y="232700"/>
                    </a:lnTo>
                    <a:cubicBezTo>
                      <a:pt x="102904" y="234320"/>
                      <a:pt x="104237" y="235463"/>
                      <a:pt x="105857" y="235558"/>
                    </a:cubicBezTo>
                    <a:cubicBezTo>
                      <a:pt x="106142" y="235558"/>
                      <a:pt x="106428" y="235558"/>
                      <a:pt x="106714" y="235463"/>
                    </a:cubicBezTo>
                    <a:cubicBezTo>
                      <a:pt x="108619" y="235081"/>
                      <a:pt x="109857" y="233177"/>
                      <a:pt x="109476" y="231271"/>
                    </a:cubicBezTo>
                    <a:lnTo>
                      <a:pt x="92522" y="148976"/>
                    </a:lnTo>
                    <a:lnTo>
                      <a:pt x="104428" y="189362"/>
                    </a:lnTo>
                    <a:cubicBezTo>
                      <a:pt x="104904" y="190886"/>
                      <a:pt x="106238" y="191838"/>
                      <a:pt x="107666" y="191933"/>
                    </a:cubicBezTo>
                    <a:cubicBezTo>
                      <a:pt x="108047" y="191933"/>
                      <a:pt x="108428" y="191933"/>
                      <a:pt x="108809" y="191743"/>
                    </a:cubicBezTo>
                    <a:cubicBezTo>
                      <a:pt x="110714" y="191171"/>
                      <a:pt x="111762" y="189171"/>
                      <a:pt x="111191" y="187266"/>
                    </a:cubicBezTo>
                    <a:lnTo>
                      <a:pt x="97951" y="142308"/>
                    </a:lnTo>
                    <a:lnTo>
                      <a:pt x="110524" y="179551"/>
                    </a:lnTo>
                    <a:cubicBezTo>
                      <a:pt x="111000" y="180980"/>
                      <a:pt x="112334" y="181932"/>
                      <a:pt x="113762" y="182027"/>
                    </a:cubicBezTo>
                    <a:cubicBezTo>
                      <a:pt x="114143" y="182027"/>
                      <a:pt x="114620" y="182027"/>
                      <a:pt x="115096" y="181837"/>
                    </a:cubicBezTo>
                    <a:cubicBezTo>
                      <a:pt x="116429" y="181456"/>
                      <a:pt x="117382" y="179360"/>
                      <a:pt x="116810" y="177551"/>
                    </a:cubicBezTo>
                    <a:close/>
                    <a:moveTo>
                      <a:pt x="53850" y="124401"/>
                    </a:moveTo>
                    <a:lnTo>
                      <a:pt x="55088" y="113543"/>
                    </a:lnTo>
                    <a:lnTo>
                      <a:pt x="56136" y="109256"/>
                    </a:lnTo>
                    <a:cubicBezTo>
                      <a:pt x="55279" y="114305"/>
                      <a:pt x="54517" y="119353"/>
                      <a:pt x="53850" y="1244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 name="Google Shape;428;p4"/>
              <p:cNvSpPr/>
              <p:nvPr/>
            </p:nvSpPr>
            <p:spPr>
              <a:xfrm flipH="1">
                <a:off x="10736185" y="5210469"/>
                <a:ext cx="116789" cy="235835"/>
              </a:xfrm>
              <a:custGeom>
                <a:avLst/>
                <a:gdLst/>
                <a:ahLst/>
                <a:cxnLst/>
                <a:rect l="l" t="t" r="r" b="b"/>
                <a:pathLst>
                  <a:path w="117082" h="236426" extrusionOk="0">
                    <a:moveTo>
                      <a:pt x="116927" y="178324"/>
                    </a:moveTo>
                    <a:lnTo>
                      <a:pt x="92257" y="100124"/>
                    </a:lnTo>
                    <a:cubicBezTo>
                      <a:pt x="98829" y="94599"/>
                      <a:pt x="103306" y="86598"/>
                      <a:pt x="103878" y="77359"/>
                    </a:cubicBezTo>
                    <a:cubicBezTo>
                      <a:pt x="104925" y="60309"/>
                      <a:pt x="92352" y="45641"/>
                      <a:pt x="75588" y="43545"/>
                    </a:cubicBezTo>
                    <a:lnTo>
                      <a:pt x="78922" y="3921"/>
                    </a:lnTo>
                    <a:cubicBezTo>
                      <a:pt x="79112" y="1921"/>
                      <a:pt x="77589" y="207"/>
                      <a:pt x="75684" y="16"/>
                    </a:cubicBezTo>
                    <a:cubicBezTo>
                      <a:pt x="73683" y="-175"/>
                      <a:pt x="71969" y="1349"/>
                      <a:pt x="71874" y="3255"/>
                    </a:cubicBezTo>
                    <a:lnTo>
                      <a:pt x="68540" y="43355"/>
                    </a:lnTo>
                    <a:cubicBezTo>
                      <a:pt x="53014" y="44879"/>
                      <a:pt x="40441" y="57357"/>
                      <a:pt x="39489" y="73454"/>
                    </a:cubicBezTo>
                    <a:cubicBezTo>
                      <a:pt x="38917" y="82979"/>
                      <a:pt x="42632" y="91742"/>
                      <a:pt x="48918" y="98028"/>
                    </a:cubicBezTo>
                    <a:cubicBezTo>
                      <a:pt x="42441" y="109077"/>
                      <a:pt x="35774" y="120031"/>
                      <a:pt x="29106" y="130604"/>
                    </a:cubicBezTo>
                    <a:cubicBezTo>
                      <a:pt x="19486" y="146034"/>
                      <a:pt x="9485" y="162036"/>
                      <a:pt x="436" y="178610"/>
                    </a:cubicBezTo>
                    <a:cubicBezTo>
                      <a:pt x="-516" y="180324"/>
                      <a:pt x="150" y="182515"/>
                      <a:pt x="1865" y="183467"/>
                    </a:cubicBezTo>
                    <a:cubicBezTo>
                      <a:pt x="3579" y="184420"/>
                      <a:pt x="5770" y="183753"/>
                      <a:pt x="6723" y="182039"/>
                    </a:cubicBezTo>
                    <a:cubicBezTo>
                      <a:pt x="15581" y="165656"/>
                      <a:pt x="25582" y="149749"/>
                      <a:pt x="35202" y="134414"/>
                    </a:cubicBezTo>
                    <a:cubicBezTo>
                      <a:pt x="36060" y="132985"/>
                      <a:pt x="36917" y="131556"/>
                      <a:pt x="37774" y="130223"/>
                    </a:cubicBezTo>
                    <a:lnTo>
                      <a:pt x="13104" y="191183"/>
                    </a:lnTo>
                    <a:cubicBezTo>
                      <a:pt x="12342" y="192992"/>
                      <a:pt x="13200" y="195088"/>
                      <a:pt x="15105" y="195850"/>
                    </a:cubicBezTo>
                    <a:cubicBezTo>
                      <a:pt x="15486" y="196041"/>
                      <a:pt x="15867" y="196041"/>
                      <a:pt x="16248" y="196136"/>
                    </a:cubicBezTo>
                    <a:cubicBezTo>
                      <a:pt x="17772" y="196231"/>
                      <a:pt x="19200" y="195374"/>
                      <a:pt x="19772" y="193945"/>
                    </a:cubicBezTo>
                    <a:lnTo>
                      <a:pt x="42156" y="138509"/>
                    </a:lnTo>
                    <a:lnTo>
                      <a:pt x="26725" y="194516"/>
                    </a:lnTo>
                    <a:cubicBezTo>
                      <a:pt x="26154" y="196422"/>
                      <a:pt x="27297" y="198422"/>
                      <a:pt x="29202" y="198898"/>
                    </a:cubicBezTo>
                    <a:cubicBezTo>
                      <a:pt x="29487" y="198993"/>
                      <a:pt x="29678" y="198993"/>
                      <a:pt x="29964" y="198993"/>
                    </a:cubicBezTo>
                    <a:cubicBezTo>
                      <a:pt x="31583" y="199089"/>
                      <a:pt x="33202" y="198041"/>
                      <a:pt x="33583" y="196422"/>
                    </a:cubicBezTo>
                    <a:lnTo>
                      <a:pt x="42727" y="163274"/>
                    </a:lnTo>
                    <a:lnTo>
                      <a:pt x="35869" y="215472"/>
                    </a:lnTo>
                    <a:cubicBezTo>
                      <a:pt x="35583" y="217376"/>
                      <a:pt x="37012" y="219186"/>
                      <a:pt x="38917" y="219472"/>
                    </a:cubicBezTo>
                    <a:cubicBezTo>
                      <a:pt x="39012" y="219472"/>
                      <a:pt x="39108" y="219472"/>
                      <a:pt x="39203" y="219472"/>
                    </a:cubicBezTo>
                    <a:cubicBezTo>
                      <a:pt x="41013" y="219567"/>
                      <a:pt x="42727" y="218234"/>
                      <a:pt x="42918" y="216329"/>
                    </a:cubicBezTo>
                    <a:lnTo>
                      <a:pt x="53395" y="136509"/>
                    </a:lnTo>
                    <a:cubicBezTo>
                      <a:pt x="52347" y="145177"/>
                      <a:pt x="51490" y="153845"/>
                      <a:pt x="50728" y="162417"/>
                    </a:cubicBezTo>
                    <a:cubicBezTo>
                      <a:pt x="49776" y="172418"/>
                      <a:pt x="48918" y="182324"/>
                      <a:pt x="47680" y="191754"/>
                    </a:cubicBezTo>
                    <a:cubicBezTo>
                      <a:pt x="47394" y="193755"/>
                      <a:pt x="48823" y="195469"/>
                      <a:pt x="50728" y="195755"/>
                    </a:cubicBezTo>
                    <a:cubicBezTo>
                      <a:pt x="50823" y="195755"/>
                      <a:pt x="50919" y="195755"/>
                      <a:pt x="51014" y="195755"/>
                    </a:cubicBezTo>
                    <a:cubicBezTo>
                      <a:pt x="52824" y="195850"/>
                      <a:pt x="54538" y="194516"/>
                      <a:pt x="54728" y="192612"/>
                    </a:cubicBezTo>
                    <a:cubicBezTo>
                      <a:pt x="55967" y="182991"/>
                      <a:pt x="56919" y="173085"/>
                      <a:pt x="57777" y="162989"/>
                    </a:cubicBezTo>
                    <a:cubicBezTo>
                      <a:pt x="58920" y="151083"/>
                      <a:pt x="60062" y="138986"/>
                      <a:pt x="61777" y="127175"/>
                    </a:cubicBezTo>
                    <a:lnTo>
                      <a:pt x="54443" y="212328"/>
                    </a:lnTo>
                    <a:cubicBezTo>
                      <a:pt x="54252" y="214329"/>
                      <a:pt x="55776" y="216043"/>
                      <a:pt x="57681" y="216233"/>
                    </a:cubicBezTo>
                    <a:cubicBezTo>
                      <a:pt x="57681" y="216233"/>
                      <a:pt x="57777" y="216233"/>
                      <a:pt x="57777" y="216233"/>
                    </a:cubicBezTo>
                    <a:cubicBezTo>
                      <a:pt x="59682" y="216329"/>
                      <a:pt x="61396" y="214900"/>
                      <a:pt x="61587" y="212995"/>
                    </a:cubicBezTo>
                    <a:lnTo>
                      <a:pt x="66444" y="156702"/>
                    </a:lnTo>
                    <a:lnTo>
                      <a:pt x="66540" y="188992"/>
                    </a:lnTo>
                    <a:cubicBezTo>
                      <a:pt x="66540" y="190897"/>
                      <a:pt x="68064" y="192421"/>
                      <a:pt x="69873" y="192516"/>
                    </a:cubicBezTo>
                    <a:cubicBezTo>
                      <a:pt x="69969" y="192516"/>
                      <a:pt x="70064" y="192516"/>
                      <a:pt x="70064" y="192516"/>
                    </a:cubicBezTo>
                    <a:cubicBezTo>
                      <a:pt x="72064" y="192516"/>
                      <a:pt x="73588" y="190897"/>
                      <a:pt x="73588" y="188897"/>
                    </a:cubicBezTo>
                    <a:lnTo>
                      <a:pt x="73398" y="126032"/>
                    </a:lnTo>
                    <a:cubicBezTo>
                      <a:pt x="74731" y="136985"/>
                      <a:pt x="74826" y="149082"/>
                      <a:pt x="74826" y="159369"/>
                    </a:cubicBezTo>
                    <a:cubicBezTo>
                      <a:pt x="74826" y="166132"/>
                      <a:pt x="74826" y="172514"/>
                      <a:pt x="75207" y="177562"/>
                    </a:cubicBezTo>
                    <a:cubicBezTo>
                      <a:pt x="75398" y="179562"/>
                      <a:pt x="77112" y="181086"/>
                      <a:pt x="79017" y="180896"/>
                    </a:cubicBezTo>
                    <a:cubicBezTo>
                      <a:pt x="81018" y="180800"/>
                      <a:pt x="82446" y="178991"/>
                      <a:pt x="82351" y="177086"/>
                    </a:cubicBezTo>
                    <a:cubicBezTo>
                      <a:pt x="82351" y="176800"/>
                      <a:pt x="82351" y="176419"/>
                      <a:pt x="82256" y="176038"/>
                    </a:cubicBezTo>
                    <a:lnTo>
                      <a:pt x="88352" y="217186"/>
                    </a:lnTo>
                    <a:cubicBezTo>
                      <a:pt x="88637" y="218900"/>
                      <a:pt x="89971" y="220139"/>
                      <a:pt x="91686" y="220234"/>
                    </a:cubicBezTo>
                    <a:cubicBezTo>
                      <a:pt x="91971" y="220234"/>
                      <a:pt x="92162" y="220234"/>
                      <a:pt x="92448" y="220234"/>
                    </a:cubicBezTo>
                    <a:cubicBezTo>
                      <a:pt x="94353" y="219948"/>
                      <a:pt x="95781" y="218139"/>
                      <a:pt x="95495" y="216138"/>
                    </a:cubicBezTo>
                    <a:lnTo>
                      <a:pt x="86828" y="157845"/>
                    </a:lnTo>
                    <a:lnTo>
                      <a:pt x="100925" y="233474"/>
                    </a:lnTo>
                    <a:cubicBezTo>
                      <a:pt x="101211" y="235093"/>
                      <a:pt x="102639" y="236331"/>
                      <a:pt x="104259" y="236426"/>
                    </a:cubicBezTo>
                    <a:cubicBezTo>
                      <a:pt x="104544" y="236426"/>
                      <a:pt x="104830" y="236426"/>
                      <a:pt x="105116" y="236331"/>
                    </a:cubicBezTo>
                    <a:cubicBezTo>
                      <a:pt x="107021" y="235950"/>
                      <a:pt x="108354" y="234141"/>
                      <a:pt x="107973" y="232140"/>
                    </a:cubicBezTo>
                    <a:lnTo>
                      <a:pt x="92638" y="149558"/>
                    </a:lnTo>
                    <a:lnTo>
                      <a:pt x="103782" y="190135"/>
                    </a:lnTo>
                    <a:cubicBezTo>
                      <a:pt x="104163" y="191659"/>
                      <a:pt x="105497" y="192707"/>
                      <a:pt x="107021" y="192707"/>
                    </a:cubicBezTo>
                    <a:cubicBezTo>
                      <a:pt x="107402" y="192707"/>
                      <a:pt x="107783" y="192707"/>
                      <a:pt x="108164" y="192612"/>
                    </a:cubicBezTo>
                    <a:cubicBezTo>
                      <a:pt x="110069" y="192135"/>
                      <a:pt x="111212" y="190135"/>
                      <a:pt x="110640" y="188230"/>
                    </a:cubicBezTo>
                    <a:lnTo>
                      <a:pt x="98258" y="143082"/>
                    </a:lnTo>
                    <a:lnTo>
                      <a:pt x="110069" y="180610"/>
                    </a:lnTo>
                    <a:cubicBezTo>
                      <a:pt x="110545" y="182039"/>
                      <a:pt x="111783" y="182991"/>
                      <a:pt x="113212" y="183087"/>
                    </a:cubicBezTo>
                    <a:cubicBezTo>
                      <a:pt x="113593" y="183087"/>
                      <a:pt x="114069" y="183087"/>
                      <a:pt x="114545" y="182896"/>
                    </a:cubicBezTo>
                    <a:cubicBezTo>
                      <a:pt x="116451" y="182229"/>
                      <a:pt x="117498" y="180229"/>
                      <a:pt x="116927" y="178324"/>
                    </a:cubicBezTo>
                    <a:close/>
                    <a:moveTo>
                      <a:pt x="55014" y="124032"/>
                    </a:moveTo>
                    <a:lnTo>
                      <a:pt x="56443" y="113268"/>
                    </a:lnTo>
                    <a:lnTo>
                      <a:pt x="57586" y="108982"/>
                    </a:lnTo>
                    <a:cubicBezTo>
                      <a:pt x="56634" y="113935"/>
                      <a:pt x="55776" y="118983"/>
                      <a:pt x="55014" y="1240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 name="Google Shape;429;p4"/>
              <p:cNvSpPr/>
              <p:nvPr/>
            </p:nvSpPr>
            <p:spPr>
              <a:xfrm flipH="1">
                <a:off x="10376872" y="5225067"/>
                <a:ext cx="115953" cy="226093"/>
              </a:xfrm>
              <a:custGeom>
                <a:avLst/>
                <a:gdLst/>
                <a:ahLst/>
                <a:cxnLst/>
                <a:rect l="l" t="t" r="r" b="b"/>
                <a:pathLst>
                  <a:path w="116244" h="226660" extrusionOk="0">
                    <a:moveTo>
                      <a:pt x="114456" y="167391"/>
                    </a:moveTo>
                    <a:lnTo>
                      <a:pt x="75499" y="95191"/>
                    </a:lnTo>
                    <a:cubicBezTo>
                      <a:pt x="80928" y="88524"/>
                      <a:pt x="83786" y="79761"/>
                      <a:pt x="82643" y="70617"/>
                    </a:cubicBezTo>
                    <a:cubicBezTo>
                      <a:pt x="80452" y="53662"/>
                      <a:pt x="65403" y="41566"/>
                      <a:pt x="48543" y="42709"/>
                    </a:cubicBezTo>
                    <a:lnTo>
                      <a:pt x="44352" y="3180"/>
                    </a:lnTo>
                    <a:cubicBezTo>
                      <a:pt x="44162" y="1179"/>
                      <a:pt x="42352" y="-249"/>
                      <a:pt x="40447" y="36"/>
                    </a:cubicBezTo>
                    <a:cubicBezTo>
                      <a:pt x="38447" y="227"/>
                      <a:pt x="37113" y="2037"/>
                      <a:pt x="37304" y="3942"/>
                    </a:cubicBezTo>
                    <a:lnTo>
                      <a:pt x="41590" y="43947"/>
                    </a:lnTo>
                    <a:cubicBezTo>
                      <a:pt x="26636" y="48328"/>
                      <a:pt x="16635" y="62997"/>
                      <a:pt x="18730" y="78903"/>
                    </a:cubicBezTo>
                    <a:cubicBezTo>
                      <a:pt x="19968" y="88428"/>
                      <a:pt x="25302" y="96239"/>
                      <a:pt x="32541" y="101287"/>
                    </a:cubicBezTo>
                    <a:cubicBezTo>
                      <a:pt x="28255" y="113384"/>
                      <a:pt x="23778" y="125385"/>
                      <a:pt x="19302" y="137006"/>
                    </a:cubicBezTo>
                    <a:cubicBezTo>
                      <a:pt x="12729" y="153960"/>
                      <a:pt x="5871" y="171582"/>
                      <a:pt x="156" y="189489"/>
                    </a:cubicBezTo>
                    <a:cubicBezTo>
                      <a:pt x="-415" y="191394"/>
                      <a:pt x="633" y="193394"/>
                      <a:pt x="2442" y="193966"/>
                    </a:cubicBezTo>
                    <a:cubicBezTo>
                      <a:pt x="4347" y="194537"/>
                      <a:pt x="6348" y="193489"/>
                      <a:pt x="6919" y="191679"/>
                    </a:cubicBezTo>
                    <a:cubicBezTo>
                      <a:pt x="12539" y="173868"/>
                      <a:pt x="19302" y="156437"/>
                      <a:pt x="25874" y="139578"/>
                    </a:cubicBezTo>
                    <a:cubicBezTo>
                      <a:pt x="26445" y="138054"/>
                      <a:pt x="27017" y="136434"/>
                      <a:pt x="27684" y="134910"/>
                    </a:cubicBezTo>
                    <a:lnTo>
                      <a:pt x="14920" y="199395"/>
                    </a:lnTo>
                    <a:cubicBezTo>
                      <a:pt x="14539" y="201300"/>
                      <a:pt x="15777" y="203205"/>
                      <a:pt x="17778" y="203586"/>
                    </a:cubicBezTo>
                    <a:cubicBezTo>
                      <a:pt x="18159" y="203681"/>
                      <a:pt x="18540" y="203681"/>
                      <a:pt x="18921" y="203586"/>
                    </a:cubicBezTo>
                    <a:cubicBezTo>
                      <a:pt x="20445" y="203395"/>
                      <a:pt x="21683" y="202252"/>
                      <a:pt x="21969" y="200728"/>
                    </a:cubicBezTo>
                    <a:lnTo>
                      <a:pt x="33494" y="142054"/>
                    </a:lnTo>
                    <a:lnTo>
                      <a:pt x="28827" y="199966"/>
                    </a:lnTo>
                    <a:cubicBezTo>
                      <a:pt x="28636" y="201967"/>
                      <a:pt x="30160" y="203681"/>
                      <a:pt x="32065" y="203776"/>
                    </a:cubicBezTo>
                    <a:cubicBezTo>
                      <a:pt x="32351" y="203776"/>
                      <a:pt x="32541" y="203776"/>
                      <a:pt x="32827" y="203776"/>
                    </a:cubicBezTo>
                    <a:cubicBezTo>
                      <a:pt x="34446" y="203586"/>
                      <a:pt x="35780" y="202252"/>
                      <a:pt x="35875" y="200538"/>
                    </a:cubicBezTo>
                    <a:lnTo>
                      <a:pt x="38637" y="166248"/>
                    </a:lnTo>
                    <a:lnTo>
                      <a:pt x="41685" y="218826"/>
                    </a:lnTo>
                    <a:cubicBezTo>
                      <a:pt x="41781" y="220826"/>
                      <a:pt x="43495" y="222255"/>
                      <a:pt x="45495" y="222159"/>
                    </a:cubicBezTo>
                    <a:cubicBezTo>
                      <a:pt x="45591" y="222159"/>
                      <a:pt x="45686" y="222159"/>
                      <a:pt x="45781" y="222159"/>
                    </a:cubicBezTo>
                    <a:cubicBezTo>
                      <a:pt x="47591" y="221874"/>
                      <a:pt x="49020" y="220254"/>
                      <a:pt x="48924" y="218445"/>
                    </a:cubicBezTo>
                    <a:lnTo>
                      <a:pt x="44162" y="138054"/>
                    </a:lnTo>
                    <a:cubicBezTo>
                      <a:pt x="44829" y="146721"/>
                      <a:pt x="45591" y="155389"/>
                      <a:pt x="46448" y="163962"/>
                    </a:cubicBezTo>
                    <a:cubicBezTo>
                      <a:pt x="47400" y="173963"/>
                      <a:pt x="48353" y="183774"/>
                      <a:pt x="49020" y="193394"/>
                    </a:cubicBezTo>
                    <a:cubicBezTo>
                      <a:pt x="49115" y="195394"/>
                      <a:pt x="50829" y="196823"/>
                      <a:pt x="52830" y="196728"/>
                    </a:cubicBezTo>
                    <a:cubicBezTo>
                      <a:pt x="52925" y="196728"/>
                      <a:pt x="53020" y="196728"/>
                      <a:pt x="53115" y="196728"/>
                    </a:cubicBezTo>
                    <a:cubicBezTo>
                      <a:pt x="54925" y="196442"/>
                      <a:pt x="56354" y="194823"/>
                      <a:pt x="56259" y="193013"/>
                    </a:cubicBezTo>
                    <a:cubicBezTo>
                      <a:pt x="55687" y="183393"/>
                      <a:pt x="54735" y="173392"/>
                      <a:pt x="53687" y="163295"/>
                    </a:cubicBezTo>
                    <a:cubicBezTo>
                      <a:pt x="52544" y="151389"/>
                      <a:pt x="51401" y="139292"/>
                      <a:pt x="50829" y="127386"/>
                    </a:cubicBezTo>
                    <a:lnTo>
                      <a:pt x="59688" y="212444"/>
                    </a:lnTo>
                    <a:cubicBezTo>
                      <a:pt x="59878" y="214444"/>
                      <a:pt x="61688" y="215873"/>
                      <a:pt x="63593" y="215587"/>
                    </a:cubicBezTo>
                    <a:cubicBezTo>
                      <a:pt x="63593" y="215587"/>
                      <a:pt x="63688" y="215587"/>
                      <a:pt x="63688" y="215587"/>
                    </a:cubicBezTo>
                    <a:cubicBezTo>
                      <a:pt x="65593" y="215301"/>
                      <a:pt x="67022" y="213587"/>
                      <a:pt x="66736" y="211682"/>
                    </a:cubicBezTo>
                    <a:lnTo>
                      <a:pt x="60926" y="155484"/>
                    </a:lnTo>
                    <a:lnTo>
                      <a:pt x="67117" y="187203"/>
                    </a:lnTo>
                    <a:cubicBezTo>
                      <a:pt x="67498" y="189108"/>
                      <a:pt x="69213" y="190346"/>
                      <a:pt x="71118" y="190060"/>
                    </a:cubicBezTo>
                    <a:cubicBezTo>
                      <a:pt x="71213" y="190060"/>
                      <a:pt x="71308" y="190060"/>
                      <a:pt x="71308" y="190060"/>
                    </a:cubicBezTo>
                    <a:cubicBezTo>
                      <a:pt x="73213" y="189679"/>
                      <a:pt x="74547" y="187774"/>
                      <a:pt x="74166" y="185869"/>
                    </a:cubicBezTo>
                    <a:lnTo>
                      <a:pt x="62164" y="124147"/>
                    </a:lnTo>
                    <a:cubicBezTo>
                      <a:pt x="65593" y="134625"/>
                      <a:pt x="67879" y="146531"/>
                      <a:pt x="69879" y="156627"/>
                    </a:cubicBezTo>
                    <a:cubicBezTo>
                      <a:pt x="71118" y="163295"/>
                      <a:pt x="72356" y="169486"/>
                      <a:pt x="73689" y="174344"/>
                    </a:cubicBezTo>
                    <a:cubicBezTo>
                      <a:pt x="74261" y="176249"/>
                      <a:pt x="76261" y="177392"/>
                      <a:pt x="78071" y="176820"/>
                    </a:cubicBezTo>
                    <a:cubicBezTo>
                      <a:pt x="79976" y="176344"/>
                      <a:pt x="81119" y="174344"/>
                      <a:pt x="80547" y="172439"/>
                    </a:cubicBezTo>
                    <a:cubicBezTo>
                      <a:pt x="80452" y="172153"/>
                      <a:pt x="80357" y="171772"/>
                      <a:pt x="80262" y="171486"/>
                    </a:cubicBezTo>
                    <a:lnTo>
                      <a:pt x="93978" y="210729"/>
                    </a:lnTo>
                    <a:cubicBezTo>
                      <a:pt x="94549" y="212349"/>
                      <a:pt x="96168" y="213301"/>
                      <a:pt x="97788" y="213111"/>
                    </a:cubicBezTo>
                    <a:cubicBezTo>
                      <a:pt x="98073" y="213111"/>
                      <a:pt x="98264" y="213016"/>
                      <a:pt x="98550" y="212920"/>
                    </a:cubicBezTo>
                    <a:cubicBezTo>
                      <a:pt x="100455" y="212253"/>
                      <a:pt x="101407" y="210253"/>
                      <a:pt x="100740" y="208348"/>
                    </a:cubicBezTo>
                    <a:lnTo>
                      <a:pt x="81309" y="152722"/>
                    </a:lnTo>
                    <a:lnTo>
                      <a:pt x="109313" y="224350"/>
                    </a:lnTo>
                    <a:cubicBezTo>
                      <a:pt x="109884" y="225874"/>
                      <a:pt x="111504" y="226827"/>
                      <a:pt x="113123" y="226636"/>
                    </a:cubicBezTo>
                    <a:cubicBezTo>
                      <a:pt x="113409" y="226636"/>
                      <a:pt x="113694" y="226541"/>
                      <a:pt x="113980" y="226446"/>
                    </a:cubicBezTo>
                    <a:cubicBezTo>
                      <a:pt x="115790" y="225684"/>
                      <a:pt x="116742" y="223684"/>
                      <a:pt x="115980" y="221778"/>
                    </a:cubicBezTo>
                    <a:lnTo>
                      <a:pt x="85310" y="143578"/>
                    </a:lnTo>
                    <a:lnTo>
                      <a:pt x="103884" y="181392"/>
                    </a:lnTo>
                    <a:cubicBezTo>
                      <a:pt x="104550" y="182821"/>
                      <a:pt x="106074" y="183583"/>
                      <a:pt x="107503" y="183393"/>
                    </a:cubicBezTo>
                    <a:cubicBezTo>
                      <a:pt x="107884" y="183298"/>
                      <a:pt x="108265" y="183202"/>
                      <a:pt x="108646" y="183012"/>
                    </a:cubicBezTo>
                    <a:cubicBezTo>
                      <a:pt x="110456" y="182154"/>
                      <a:pt x="111123" y="179964"/>
                      <a:pt x="110265" y="178249"/>
                    </a:cubicBezTo>
                    <a:lnTo>
                      <a:pt x="89596" y="136244"/>
                    </a:lnTo>
                    <a:lnTo>
                      <a:pt x="108265" y="170820"/>
                    </a:lnTo>
                    <a:cubicBezTo>
                      <a:pt x="109027" y="172153"/>
                      <a:pt x="110456" y="172820"/>
                      <a:pt x="111885" y="172629"/>
                    </a:cubicBezTo>
                    <a:cubicBezTo>
                      <a:pt x="112266" y="172534"/>
                      <a:pt x="112742" y="172439"/>
                      <a:pt x="113123" y="172249"/>
                    </a:cubicBezTo>
                    <a:cubicBezTo>
                      <a:pt x="114742" y="171296"/>
                      <a:pt x="115409" y="169105"/>
                      <a:pt x="114456" y="167391"/>
                    </a:cubicBezTo>
                    <a:close/>
                    <a:moveTo>
                      <a:pt x="43495" y="125767"/>
                    </a:moveTo>
                    <a:lnTo>
                      <a:pt x="42828" y="114908"/>
                    </a:lnTo>
                    <a:lnTo>
                      <a:pt x="43209" y="110526"/>
                    </a:lnTo>
                    <a:cubicBezTo>
                      <a:pt x="43114" y="115479"/>
                      <a:pt x="43209" y="120623"/>
                      <a:pt x="43495" y="1257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 name="Google Shape;430;p4"/>
              <p:cNvSpPr/>
              <p:nvPr/>
            </p:nvSpPr>
            <p:spPr>
              <a:xfrm flipH="1">
                <a:off x="10072932" y="5048379"/>
                <a:ext cx="116296" cy="237214"/>
              </a:xfrm>
              <a:custGeom>
                <a:avLst/>
                <a:gdLst/>
                <a:ahLst/>
                <a:cxnLst/>
                <a:rect l="l" t="t" r="r" b="b"/>
                <a:pathLst>
                  <a:path w="116587" h="237809" extrusionOk="0">
                    <a:moveTo>
                      <a:pt x="2994" y="185612"/>
                    </a:moveTo>
                    <a:cubicBezTo>
                      <a:pt x="3470" y="185707"/>
                      <a:pt x="3851" y="185707"/>
                      <a:pt x="4327" y="185612"/>
                    </a:cubicBezTo>
                    <a:cubicBezTo>
                      <a:pt x="5756" y="185422"/>
                      <a:pt x="6899" y="184279"/>
                      <a:pt x="7280" y="182850"/>
                    </a:cubicBezTo>
                    <a:lnTo>
                      <a:pt x="15376" y="144369"/>
                    </a:lnTo>
                    <a:lnTo>
                      <a:pt x="7470" y="190565"/>
                    </a:lnTo>
                    <a:cubicBezTo>
                      <a:pt x="7185" y="192470"/>
                      <a:pt x="8423" y="194375"/>
                      <a:pt x="10423" y="194661"/>
                    </a:cubicBezTo>
                    <a:cubicBezTo>
                      <a:pt x="10804" y="194756"/>
                      <a:pt x="11185" y="194756"/>
                      <a:pt x="11566" y="194661"/>
                    </a:cubicBezTo>
                    <a:cubicBezTo>
                      <a:pt x="12995" y="194470"/>
                      <a:pt x="14233" y="193328"/>
                      <a:pt x="14519" y="191708"/>
                    </a:cubicBezTo>
                    <a:lnTo>
                      <a:pt x="21663" y="150179"/>
                    </a:lnTo>
                    <a:lnTo>
                      <a:pt x="14519" y="233904"/>
                    </a:lnTo>
                    <a:cubicBezTo>
                      <a:pt x="14328" y="235904"/>
                      <a:pt x="15852" y="237619"/>
                      <a:pt x="17757" y="237809"/>
                    </a:cubicBezTo>
                    <a:cubicBezTo>
                      <a:pt x="18043" y="237809"/>
                      <a:pt x="18329" y="237809"/>
                      <a:pt x="18615" y="237809"/>
                    </a:cubicBezTo>
                    <a:cubicBezTo>
                      <a:pt x="20234" y="237523"/>
                      <a:pt x="21472" y="236285"/>
                      <a:pt x="21567" y="234571"/>
                    </a:cubicBezTo>
                    <a:lnTo>
                      <a:pt x="28140" y="157990"/>
                    </a:lnTo>
                    <a:lnTo>
                      <a:pt x="25282" y="216854"/>
                    </a:lnTo>
                    <a:cubicBezTo>
                      <a:pt x="25187" y="218854"/>
                      <a:pt x="26711" y="220474"/>
                      <a:pt x="28711" y="220569"/>
                    </a:cubicBezTo>
                    <a:cubicBezTo>
                      <a:pt x="28997" y="220569"/>
                      <a:pt x="29187" y="220569"/>
                      <a:pt x="29473" y="220569"/>
                    </a:cubicBezTo>
                    <a:cubicBezTo>
                      <a:pt x="31092" y="220283"/>
                      <a:pt x="32426" y="218950"/>
                      <a:pt x="32426" y="217235"/>
                    </a:cubicBezTo>
                    <a:lnTo>
                      <a:pt x="34426" y="175706"/>
                    </a:lnTo>
                    <a:cubicBezTo>
                      <a:pt x="34426" y="175992"/>
                      <a:pt x="34426" y="176373"/>
                      <a:pt x="34426" y="176754"/>
                    </a:cubicBezTo>
                    <a:cubicBezTo>
                      <a:pt x="34426" y="178754"/>
                      <a:pt x="36141" y="180278"/>
                      <a:pt x="38045" y="180278"/>
                    </a:cubicBezTo>
                    <a:cubicBezTo>
                      <a:pt x="39951" y="180278"/>
                      <a:pt x="41570" y="178564"/>
                      <a:pt x="41570" y="176659"/>
                    </a:cubicBezTo>
                    <a:cubicBezTo>
                      <a:pt x="41474" y="171610"/>
                      <a:pt x="40808" y="165229"/>
                      <a:pt x="40141" y="158561"/>
                    </a:cubicBezTo>
                    <a:cubicBezTo>
                      <a:pt x="39093" y="148274"/>
                      <a:pt x="38045" y="136273"/>
                      <a:pt x="38331" y="125224"/>
                    </a:cubicBezTo>
                    <a:lnTo>
                      <a:pt x="44332" y="187803"/>
                    </a:lnTo>
                    <a:cubicBezTo>
                      <a:pt x="44523" y="189803"/>
                      <a:pt x="46237" y="191232"/>
                      <a:pt x="48237" y="191041"/>
                    </a:cubicBezTo>
                    <a:cubicBezTo>
                      <a:pt x="48333" y="191041"/>
                      <a:pt x="48428" y="191041"/>
                      <a:pt x="48428" y="191041"/>
                    </a:cubicBezTo>
                    <a:cubicBezTo>
                      <a:pt x="50238" y="190756"/>
                      <a:pt x="51571" y="189041"/>
                      <a:pt x="51381" y="187136"/>
                    </a:cubicBezTo>
                    <a:lnTo>
                      <a:pt x="48333" y="155037"/>
                    </a:lnTo>
                    <a:lnTo>
                      <a:pt x="58715" y="210568"/>
                    </a:lnTo>
                    <a:cubicBezTo>
                      <a:pt x="59096" y="212473"/>
                      <a:pt x="60906" y="213711"/>
                      <a:pt x="62811" y="213425"/>
                    </a:cubicBezTo>
                    <a:cubicBezTo>
                      <a:pt x="62811" y="213425"/>
                      <a:pt x="62906" y="213425"/>
                      <a:pt x="62906" y="213425"/>
                    </a:cubicBezTo>
                    <a:cubicBezTo>
                      <a:pt x="64811" y="213044"/>
                      <a:pt x="66144" y="211234"/>
                      <a:pt x="65763" y="209234"/>
                    </a:cubicBezTo>
                    <a:lnTo>
                      <a:pt x="50047" y="125224"/>
                    </a:lnTo>
                    <a:cubicBezTo>
                      <a:pt x="52905" y="136844"/>
                      <a:pt x="55286" y="148750"/>
                      <a:pt x="57477" y="160466"/>
                    </a:cubicBezTo>
                    <a:cubicBezTo>
                      <a:pt x="59382" y="170372"/>
                      <a:pt x="61287" y="180183"/>
                      <a:pt x="63477" y="189613"/>
                    </a:cubicBezTo>
                    <a:cubicBezTo>
                      <a:pt x="63858" y="191422"/>
                      <a:pt x="65668" y="192661"/>
                      <a:pt x="67478" y="192375"/>
                    </a:cubicBezTo>
                    <a:cubicBezTo>
                      <a:pt x="67573" y="192375"/>
                      <a:pt x="67668" y="192375"/>
                      <a:pt x="67668" y="192375"/>
                    </a:cubicBezTo>
                    <a:cubicBezTo>
                      <a:pt x="69573" y="191899"/>
                      <a:pt x="70812" y="189994"/>
                      <a:pt x="70335" y="188089"/>
                    </a:cubicBezTo>
                    <a:cubicBezTo>
                      <a:pt x="68145" y="178754"/>
                      <a:pt x="66335" y="169039"/>
                      <a:pt x="64430" y="159133"/>
                    </a:cubicBezTo>
                    <a:cubicBezTo>
                      <a:pt x="62811" y="150655"/>
                      <a:pt x="61096" y="142083"/>
                      <a:pt x="59191" y="133606"/>
                    </a:cubicBezTo>
                    <a:lnTo>
                      <a:pt x="77479" y="211996"/>
                    </a:lnTo>
                    <a:cubicBezTo>
                      <a:pt x="77860" y="213806"/>
                      <a:pt x="79670" y="215045"/>
                      <a:pt x="81480" y="214759"/>
                    </a:cubicBezTo>
                    <a:cubicBezTo>
                      <a:pt x="81575" y="214759"/>
                      <a:pt x="81670" y="214759"/>
                      <a:pt x="81765" y="214663"/>
                    </a:cubicBezTo>
                    <a:cubicBezTo>
                      <a:pt x="83670" y="214187"/>
                      <a:pt x="84909" y="212282"/>
                      <a:pt x="84432" y="210377"/>
                    </a:cubicBezTo>
                    <a:lnTo>
                      <a:pt x="72431" y="159133"/>
                    </a:lnTo>
                    <a:lnTo>
                      <a:pt x="84813" y="191232"/>
                    </a:lnTo>
                    <a:cubicBezTo>
                      <a:pt x="85385" y="192851"/>
                      <a:pt x="87099" y="193708"/>
                      <a:pt x="88719" y="193518"/>
                    </a:cubicBezTo>
                    <a:cubicBezTo>
                      <a:pt x="89004" y="193518"/>
                      <a:pt x="89195" y="193423"/>
                      <a:pt x="89481" y="193328"/>
                    </a:cubicBezTo>
                    <a:cubicBezTo>
                      <a:pt x="91290" y="192661"/>
                      <a:pt x="92243" y="190565"/>
                      <a:pt x="91481" y="188660"/>
                    </a:cubicBezTo>
                    <a:lnTo>
                      <a:pt x="70621" y="134463"/>
                    </a:lnTo>
                    <a:lnTo>
                      <a:pt x="98339" y="187422"/>
                    </a:lnTo>
                    <a:cubicBezTo>
                      <a:pt x="99101" y="188851"/>
                      <a:pt x="100625" y="189517"/>
                      <a:pt x="102054" y="189327"/>
                    </a:cubicBezTo>
                    <a:cubicBezTo>
                      <a:pt x="102435" y="189232"/>
                      <a:pt x="102816" y="189136"/>
                      <a:pt x="103101" y="188946"/>
                    </a:cubicBezTo>
                    <a:cubicBezTo>
                      <a:pt x="104816" y="187993"/>
                      <a:pt x="105483" y="185898"/>
                      <a:pt x="104625" y="184088"/>
                    </a:cubicBezTo>
                    <a:lnTo>
                      <a:pt x="74050" y="125890"/>
                    </a:lnTo>
                    <a:cubicBezTo>
                      <a:pt x="75098" y="127224"/>
                      <a:pt x="76050" y="128557"/>
                      <a:pt x="77098" y="129796"/>
                    </a:cubicBezTo>
                    <a:cubicBezTo>
                      <a:pt x="88147" y="144083"/>
                      <a:pt x="99672" y="158942"/>
                      <a:pt x="110055" y="174373"/>
                    </a:cubicBezTo>
                    <a:cubicBezTo>
                      <a:pt x="111198" y="175992"/>
                      <a:pt x="113388" y="176468"/>
                      <a:pt x="115008" y="175325"/>
                    </a:cubicBezTo>
                    <a:cubicBezTo>
                      <a:pt x="116627" y="174182"/>
                      <a:pt x="117103" y="171991"/>
                      <a:pt x="115960" y="170372"/>
                    </a:cubicBezTo>
                    <a:cubicBezTo>
                      <a:pt x="105387" y="154751"/>
                      <a:pt x="93862" y="139892"/>
                      <a:pt x="82718" y="125414"/>
                    </a:cubicBezTo>
                    <a:cubicBezTo>
                      <a:pt x="75098" y="115508"/>
                      <a:pt x="67383" y="105316"/>
                      <a:pt x="59858" y="94934"/>
                    </a:cubicBezTo>
                    <a:cubicBezTo>
                      <a:pt x="65478" y="88076"/>
                      <a:pt x="68335" y="79028"/>
                      <a:pt x="66811" y="69503"/>
                    </a:cubicBezTo>
                    <a:cubicBezTo>
                      <a:pt x="64239" y="53596"/>
                      <a:pt x="50523" y="42451"/>
                      <a:pt x="34998" y="42451"/>
                    </a:cubicBezTo>
                    <a:lnTo>
                      <a:pt x="27759" y="2923"/>
                    </a:lnTo>
                    <a:cubicBezTo>
                      <a:pt x="27378" y="1018"/>
                      <a:pt x="25568" y="-316"/>
                      <a:pt x="23568" y="65"/>
                    </a:cubicBezTo>
                    <a:cubicBezTo>
                      <a:pt x="21663" y="446"/>
                      <a:pt x="20329" y="2256"/>
                      <a:pt x="20710" y="4256"/>
                    </a:cubicBezTo>
                    <a:lnTo>
                      <a:pt x="27854" y="43309"/>
                    </a:lnTo>
                    <a:cubicBezTo>
                      <a:pt x="11376" y="47023"/>
                      <a:pt x="327" y="62835"/>
                      <a:pt x="3089" y="79789"/>
                    </a:cubicBezTo>
                    <a:cubicBezTo>
                      <a:pt x="4518" y="88933"/>
                      <a:pt x="9756" y="96553"/>
                      <a:pt x="16900" y="101316"/>
                    </a:cubicBezTo>
                    <a:lnTo>
                      <a:pt x="41" y="181612"/>
                    </a:lnTo>
                    <a:cubicBezTo>
                      <a:pt x="-245" y="183326"/>
                      <a:pt x="993" y="185231"/>
                      <a:pt x="2994" y="185612"/>
                    </a:cubicBezTo>
                    <a:close/>
                    <a:moveTo>
                      <a:pt x="52333" y="106555"/>
                    </a:moveTo>
                    <a:lnTo>
                      <a:pt x="53952" y="110650"/>
                    </a:lnTo>
                    <a:lnTo>
                      <a:pt x="56429" y="121223"/>
                    </a:lnTo>
                    <a:cubicBezTo>
                      <a:pt x="55191" y="116270"/>
                      <a:pt x="53857" y="111317"/>
                      <a:pt x="52333" y="1065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 name="Google Shape;431;p4"/>
              <p:cNvSpPr/>
              <p:nvPr/>
            </p:nvSpPr>
            <p:spPr>
              <a:xfrm flipH="1">
                <a:off x="9855854" y="4694923"/>
                <a:ext cx="119794" cy="237732"/>
              </a:xfrm>
              <a:custGeom>
                <a:avLst/>
                <a:gdLst/>
                <a:ahLst/>
                <a:cxnLst/>
                <a:rect l="l" t="t" r="r" b="b"/>
                <a:pathLst>
                  <a:path w="120094" h="238328" extrusionOk="0">
                    <a:moveTo>
                      <a:pt x="7668" y="187369"/>
                    </a:moveTo>
                    <a:cubicBezTo>
                      <a:pt x="8144" y="187465"/>
                      <a:pt x="8525" y="187369"/>
                      <a:pt x="9001" y="187274"/>
                    </a:cubicBezTo>
                    <a:cubicBezTo>
                      <a:pt x="10430" y="186988"/>
                      <a:pt x="11573" y="185845"/>
                      <a:pt x="11763" y="184321"/>
                    </a:cubicBezTo>
                    <a:lnTo>
                      <a:pt x="17383" y="145364"/>
                    </a:lnTo>
                    <a:lnTo>
                      <a:pt x="12430" y="191942"/>
                    </a:lnTo>
                    <a:cubicBezTo>
                      <a:pt x="12240" y="193942"/>
                      <a:pt x="13668" y="195656"/>
                      <a:pt x="15573" y="195847"/>
                    </a:cubicBezTo>
                    <a:cubicBezTo>
                      <a:pt x="15954" y="195847"/>
                      <a:pt x="16335" y="195847"/>
                      <a:pt x="16716" y="195752"/>
                    </a:cubicBezTo>
                    <a:cubicBezTo>
                      <a:pt x="18145" y="195466"/>
                      <a:pt x="19288" y="194227"/>
                      <a:pt x="19478" y="192608"/>
                    </a:cubicBezTo>
                    <a:lnTo>
                      <a:pt x="23955" y="150698"/>
                    </a:lnTo>
                    <a:lnTo>
                      <a:pt x="22145" y="234709"/>
                    </a:lnTo>
                    <a:cubicBezTo>
                      <a:pt x="22145" y="236709"/>
                      <a:pt x="23669" y="238328"/>
                      <a:pt x="25670" y="238328"/>
                    </a:cubicBezTo>
                    <a:cubicBezTo>
                      <a:pt x="25956" y="238328"/>
                      <a:pt x="26241" y="238328"/>
                      <a:pt x="26527" y="238233"/>
                    </a:cubicBezTo>
                    <a:cubicBezTo>
                      <a:pt x="28051" y="237852"/>
                      <a:pt x="29289" y="236518"/>
                      <a:pt x="29289" y="234804"/>
                    </a:cubicBezTo>
                    <a:lnTo>
                      <a:pt x="30908" y="157937"/>
                    </a:lnTo>
                    <a:lnTo>
                      <a:pt x="31766" y="216802"/>
                    </a:lnTo>
                    <a:cubicBezTo>
                      <a:pt x="31766" y="218802"/>
                      <a:pt x="33385" y="220326"/>
                      <a:pt x="35385" y="220326"/>
                    </a:cubicBezTo>
                    <a:cubicBezTo>
                      <a:pt x="35671" y="220326"/>
                      <a:pt x="35861" y="220326"/>
                      <a:pt x="36147" y="220231"/>
                    </a:cubicBezTo>
                    <a:cubicBezTo>
                      <a:pt x="37766" y="219850"/>
                      <a:pt x="38910" y="218421"/>
                      <a:pt x="38910" y="216706"/>
                    </a:cubicBezTo>
                    <a:lnTo>
                      <a:pt x="38243" y="175177"/>
                    </a:lnTo>
                    <a:cubicBezTo>
                      <a:pt x="38243" y="175463"/>
                      <a:pt x="38338" y="175844"/>
                      <a:pt x="38338" y="176225"/>
                    </a:cubicBezTo>
                    <a:cubicBezTo>
                      <a:pt x="38528" y="178226"/>
                      <a:pt x="40243" y="179654"/>
                      <a:pt x="42243" y="179464"/>
                    </a:cubicBezTo>
                    <a:cubicBezTo>
                      <a:pt x="44148" y="179368"/>
                      <a:pt x="45672" y="177559"/>
                      <a:pt x="45482" y="175559"/>
                    </a:cubicBezTo>
                    <a:cubicBezTo>
                      <a:pt x="45006" y="170510"/>
                      <a:pt x="44053" y="164224"/>
                      <a:pt x="42910" y="157556"/>
                    </a:cubicBezTo>
                    <a:cubicBezTo>
                      <a:pt x="41291" y="147364"/>
                      <a:pt x="39386" y="135458"/>
                      <a:pt x="38910" y="124409"/>
                    </a:cubicBezTo>
                    <a:lnTo>
                      <a:pt x="48911" y="186417"/>
                    </a:lnTo>
                    <a:cubicBezTo>
                      <a:pt x="49197" y="188322"/>
                      <a:pt x="51102" y="189655"/>
                      <a:pt x="53007" y="189370"/>
                    </a:cubicBezTo>
                    <a:cubicBezTo>
                      <a:pt x="53102" y="189370"/>
                      <a:pt x="53197" y="189370"/>
                      <a:pt x="53197" y="189370"/>
                    </a:cubicBezTo>
                    <a:cubicBezTo>
                      <a:pt x="55007" y="188989"/>
                      <a:pt x="56245" y="187179"/>
                      <a:pt x="55959" y="185274"/>
                    </a:cubicBezTo>
                    <a:lnTo>
                      <a:pt x="50816" y="153460"/>
                    </a:lnTo>
                    <a:lnTo>
                      <a:pt x="64722" y="208229"/>
                    </a:lnTo>
                    <a:cubicBezTo>
                      <a:pt x="65198" y="210134"/>
                      <a:pt x="67103" y="211277"/>
                      <a:pt x="69008" y="210801"/>
                    </a:cubicBezTo>
                    <a:cubicBezTo>
                      <a:pt x="69008" y="210801"/>
                      <a:pt x="69104" y="210801"/>
                      <a:pt x="69104" y="210801"/>
                    </a:cubicBezTo>
                    <a:cubicBezTo>
                      <a:pt x="71009" y="210325"/>
                      <a:pt x="72152" y="208325"/>
                      <a:pt x="71676" y="206419"/>
                    </a:cubicBezTo>
                    <a:lnTo>
                      <a:pt x="50625" y="123552"/>
                    </a:lnTo>
                    <a:cubicBezTo>
                      <a:pt x="54149" y="134887"/>
                      <a:pt x="57293" y="146698"/>
                      <a:pt x="60341" y="158223"/>
                    </a:cubicBezTo>
                    <a:cubicBezTo>
                      <a:pt x="62912" y="168034"/>
                      <a:pt x="65389" y="177654"/>
                      <a:pt x="68151" y="186988"/>
                    </a:cubicBezTo>
                    <a:cubicBezTo>
                      <a:pt x="68723" y="188798"/>
                      <a:pt x="70532" y="189846"/>
                      <a:pt x="72342" y="189465"/>
                    </a:cubicBezTo>
                    <a:cubicBezTo>
                      <a:pt x="72437" y="189465"/>
                      <a:pt x="72533" y="189465"/>
                      <a:pt x="72533" y="189370"/>
                    </a:cubicBezTo>
                    <a:cubicBezTo>
                      <a:pt x="74438" y="188798"/>
                      <a:pt x="75486" y="186798"/>
                      <a:pt x="74914" y="184893"/>
                    </a:cubicBezTo>
                    <a:cubicBezTo>
                      <a:pt x="72152" y="175749"/>
                      <a:pt x="69675" y="166129"/>
                      <a:pt x="67103" y="156413"/>
                    </a:cubicBezTo>
                    <a:cubicBezTo>
                      <a:pt x="64913" y="148031"/>
                      <a:pt x="62627" y="139649"/>
                      <a:pt x="60245" y="131267"/>
                    </a:cubicBezTo>
                    <a:lnTo>
                      <a:pt x="83582" y="208325"/>
                    </a:lnTo>
                    <a:cubicBezTo>
                      <a:pt x="84153" y="210134"/>
                      <a:pt x="85963" y="211182"/>
                      <a:pt x="87773" y="210801"/>
                    </a:cubicBezTo>
                    <a:cubicBezTo>
                      <a:pt x="87868" y="210801"/>
                      <a:pt x="87963" y="210801"/>
                      <a:pt x="88058" y="210706"/>
                    </a:cubicBezTo>
                    <a:cubicBezTo>
                      <a:pt x="89964" y="210134"/>
                      <a:pt x="91011" y="208134"/>
                      <a:pt x="90440" y="206229"/>
                    </a:cubicBezTo>
                    <a:lnTo>
                      <a:pt x="75200" y="155842"/>
                    </a:lnTo>
                    <a:lnTo>
                      <a:pt x="89582" y="187084"/>
                    </a:lnTo>
                    <a:cubicBezTo>
                      <a:pt x="90344" y="188608"/>
                      <a:pt x="91964" y="189465"/>
                      <a:pt x="93583" y="189084"/>
                    </a:cubicBezTo>
                    <a:cubicBezTo>
                      <a:pt x="93869" y="188989"/>
                      <a:pt x="94059" y="188989"/>
                      <a:pt x="94250" y="188798"/>
                    </a:cubicBezTo>
                    <a:cubicBezTo>
                      <a:pt x="96060" y="187941"/>
                      <a:pt x="96822" y="185845"/>
                      <a:pt x="95964" y="184036"/>
                    </a:cubicBezTo>
                    <a:lnTo>
                      <a:pt x="71676" y="131267"/>
                    </a:lnTo>
                    <a:lnTo>
                      <a:pt x="102727" y="182321"/>
                    </a:lnTo>
                    <a:cubicBezTo>
                      <a:pt x="103584" y="183655"/>
                      <a:pt x="105108" y="184321"/>
                      <a:pt x="106537" y="183941"/>
                    </a:cubicBezTo>
                    <a:cubicBezTo>
                      <a:pt x="106918" y="183845"/>
                      <a:pt x="107299" y="183750"/>
                      <a:pt x="107585" y="183464"/>
                    </a:cubicBezTo>
                    <a:cubicBezTo>
                      <a:pt x="109299" y="182417"/>
                      <a:pt x="109776" y="180226"/>
                      <a:pt x="108823" y="178511"/>
                    </a:cubicBezTo>
                    <a:lnTo>
                      <a:pt x="74628" y="122314"/>
                    </a:lnTo>
                    <a:cubicBezTo>
                      <a:pt x="75676" y="123552"/>
                      <a:pt x="76819" y="124790"/>
                      <a:pt x="77867" y="126028"/>
                    </a:cubicBezTo>
                    <a:cubicBezTo>
                      <a:pt x="89868" y="139649"/>
                      <a:pt x="102251" y="153651"/>
                      <a:pt x="113681" y="168415"/>
                    </a:cubicBezTo>
                    <a:cubicBezTo>
                      <a:pt x="114919" y="169939"/>
                      <a:pt x="117110" y="170225"/>
                      <a:pt x="118729" y="169081"/>
                    </a:cubicBezTo>
                    <a:cubicBezTo>
                      <a:pt x="120253" y="167843"/>
                      <a:pt x="120539" y="165652"/>
                      <a:pt x="119396" y="164033"/>
                    </a:cubicBezTo>
                    <a:cubicBezTo>
                      <a:pt x="107870" y="149174"/>
                      <a:pt x="95393" y="134982"/>
                      <a:pt x="83296" y="121361"/>
                    </a:cubicBezTo>
                    <a:cubicBezTo>
                      <a:pt x="75009" y="112027"/>
                      <a:pt x="66723" y="102311"/>
                      <a:pt x="58531" y="92405"/>
                    </a:cubicBezTo>
                    <a:cubicBezTo>
                      <a:pt x="63674" y="85166"/>
                      <a:pt x="65961" y="75927"/>
                      <a:pt x="63770" y="66593"/>
                    </a:cubicBezTo>
                    <a:cubicBezTo>
                      <a:pt x="60245" y="50876"/>
                      <a:pt x="45768" y="40589"/>
                      <a:pt x="30242" y="41637"/>
                    </a:cubicBezTo>
                    <a:lnTo>
                      <a:pt x="20431" y="2680"/>
                    </a:lnTo>
                    <a:cubicBezTo>
                      <a:pt x="19955" y="775"/>
                      <a:pt x="18050" y="-368"/>
                      <a:pt x="16145" y="108"/>
                    </a:cubicBezTo>
                    <a:cubicBezTo>
                      <a:pt x="14240" y="584"/>
                      <a:pt x="13097" y="2489"/>
                      <a:pt x="13573" y="4489"/>
                    </a:cubicBezTo>
                    <a:lnTo>
                      <a:pt x="23193" y="43066"/>
                    </a:lnTo>
                    <a:cubicBezTo>
                      <a:pt x="7001" y="47828"/>
                      <a:pt x="-3001" y="64306"/>
                      <a:pt x="810" y="81070"/>
                    </a:cubicBezTo>
                    <a:cubicBezTo>
                      <a:pt x="2905" y="90119"/>
                      <a:pt x="8525" y="97358"/>
                      <a:pt x="15954" y="101740"/>
                    </a:cubicBezTo>
                    <a:lnTo>
                      <a:pt x="4334" y="182988"/>
                    </a:lnTo>
                    <a:cubicBezTo>
                      <a:pt x="4334" y="185274"/>
                      <a:pt x="5667" y="187084"/>
                      <a:pt x="7668" y="187369"/>
                    </a:cubicBezTo>
                    <a:close/>
                    <a:moveTo>
                      <a:pt x="51864" y="105264"/>
                    </a:moveTo>
                    <a:lnTo>
                      <a:pt x="53673" y="109264"/>
                    </a:lnTo>
                    <a:lnTo>
                      <a:pt x="56816" y="119742"/>
                    </a:lnTo>
                    <a:cubicBezTo>
                      <a:pt x="55293" y="114789"/>
                      <a:pt x="53673" y="110026"/>
                      <a:pt x="51864" y="1052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 name="Google Shape;432;p4"/>
              <p:cNvSpPr/>
              <p:nvPr/>
            </p:nvSpPr>
            <p:spPr>
              <a:xfrm flipH="1">
                <a:off x="8770036" y="3186672"/>
                <a:ext cx="1115421" cy="311264"/>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 name="Google Shape;433;p4"/>
              <p:cNvSpPr/>
              <p:nvPr/>
            </p:nvSpPr>
            <p:spPr>
              <a:xfrm flipH="1">
                <a:off x="8773158" y="3570934"/>
                <a:ext cx="1151594" cy="377762"/>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 name="Google Shape;434;p4"/>
              <p:cNvSpPr/>
              <p:nvPr/>
            </p:nvSpPr>
            <p:spPr>
              <a:xfrm flipH="1">
                <a:off x="9711508" y="3358842"/>
                <a:ext cx="198656" cy="187424"/>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 name="Google Shape;435;p4"/>
              <p:cNvSpPr/>
              <p:nvPr/>
            </p:nvSpPr>
            <p:spPr>
              <a:xfrm flipH="1">
                <a:off x="9338487" y="3387374"/>
                <a:ext cx="216847" cy="205195"/>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 name="Google Shape;436;p4"/>
              <p:cNvSpPr/>
              <p:nvPr/>
            </p:nvSpPr>
            <p:spPr>
              <a:xfrm flipH="1">
                <a:off x="9021192" y="3330597"/>
                <a:ext cx="188944" cy="187915"/>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 name="Google Shape;437;p4"/>
              <p:cNvSpPr/>
              <p:nvPr/>
            </p:nvSpPr>
            <p:spPr>
              <a:xfrm flipH="1">
                <a:off x="8746090" y="3166966"/>
                <a:ext cx="201739" cy="196090"/>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 name="Google Shape;438;p4"/>
              <p:cNvSpPr/>
              <p:nvPr/>
            </p:nvSpPr>
            <p:spPr>
              <a:xfrm flipH="1">
                <a:off x="9417780" y="3825548"/>
                <a:ext cx="212849" cy="200999"/>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 name="Google Shape;439;p4"/>
              <p:cNvSpPr/>
              <p:nvPr/>
            </p:nvSpPr>
            <p:spPr>
              <a:xfrm flipH="1">
                <a:off x="8670612" y="3492945"/>
                <a:ext cx="233635" cy="232141"/>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 name="Google Shape;440;p4"/>
              <p:cNvSpPr/>
              <p:nvPr/>
            </p:nvSpPr>
            <p:spPr>
              <a:xfrm flipH="1">
                <a:off x="9822945" y="3870300"/>
                <a:ext cx="202604" cy="201543"/>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 name="Google Shape;441;p4"/>
              <p:cNvSpPr/>
              <p:nvPr/>
            </p:nvSpPr>
            <p:spPr>
              <a:xfrm flipH="1">
                <a:off x="9029806" y="3728256"/>
                <a:ext cx="216406" cy="210253"/>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42" name="Google Shape;442;p4"/>
            <p:cNvSpPr/>
            <p:nvPr/>
          </p:nvSpPr>
          <p:spPr>
            <a:xfrm flipH="1">
              <a:off x="11321560" y="4785477"/>
              <a:ext cx="120527" cy="218049"/>
            </a:xfrm>
            <a:custGeom>
              <a:avLst/>
              <a:gdLst/>
              <a:ahLst/>
              <a:cxnLst/>
              <a:rect l="l" t="t" r="r" b="b"/>
              <a:pathLst>
                <a:path w="120829" h="218595" extrusionOk="0">
                  <a:moveTo>
                    <a:pt x="11289" y="158324"/>
                  </a:moveTo>
                  <a:cubicBezTo>
                    <a:pt x="11670" y="158610"/>
                    <a:pt x="12051" y="158801"/>
                    <a:pt x="12432" y="158896"/>
                  </a:cubicBezTo>
                  <a:cubicBezTo>
                    <a:pt x="13766" y="159277"/>
                    <a:pt x="15385" y="158896"/>
                    <a:pt x="16242" y="157658"/>
                  </a:cubicBezTo>
                  <a:lnTo>
                    <a:pt x="40245" y="126511"/>
                  </a:lnTo>
                  <a:lnTo>
                    <a:pt x="13099" y="164706"/>
                  </a:lnTo>
                  <a:cubicBezTo>
                    <a:pt x="11956" y="166325"/>
                    <a:pt x="12337" y="168516"/>
                    <a:pt x="13956" y="169659"/>
                  </a:cubicBezTo>
                  <a:cubicBezTo>
                    <a:pt x="14242" y="169850"/>
                    <a:pt x="14623" y="170040"/>
                    <a:pt x="15004" y="170136"/>
                  </a:cubicBezTo>
                  <a:cubicBezTo>
                    <a:pt x="16433" y="170516"/>
                    <a:pt x="18052" y="170040"/>
                    <a:pt x="18909" y="168802"/>
                  </a:cubicBezTo>
                  <a:lnTo>
                    <a:pt x="43293" y="134512"/>
                  </a:lnTo>
                  <a:lnTo>
                    <a:pt x="526" y="206807"/>
                  </a:lnTo>
                  <a:cubicBezTo>
                    <a:pt x="-522" y="208521"/>
                    <a:pt x="50" y="210712"/>
                    <a:pt x="1764" y="211665"/>
                  </a:cubicBezTo>
                  <a:cubicBezTo>
                    <a:pt x="2050" y="211855"/>
                    <a:pt x="2336" y="211950"/>
                    <a:pt x="2526" y="212046"/>
                  </a:cubicBezTo>
                  <a:cubicBezTo>
                    <a:pt x="4050" y="212522"/>
                    <a:pt x="5765" y="211855"/>
                    <a:pt x="6622" y="210426"/>
                  </a:cubicBezTo>
                  <a:lnTo>
                    <a:pt x="45770" y="144228"/>
                  </a:lnTo>
                  <a:lnTo>
                    <a:pt x="17671" y="195948"/>
                  </a:lnTo>
                  <a:cubicBezTo>
                    <a:pt x="16718" y="197663"/>
                    <a:pt x="17385" y="199854"/>
                    <a:pt x="19100" y="200806"/>
                  </a:cubicBezTo>
                  <a:cubicBezTo>
                    <a:pt x="19290" y="200901"/>
                    <a:pt x="19576" y="200997"/>
                    <a:pt x="19766" y="201092"/>
                  </a:cubicBezTo>
                  <a:cubicBezTo>
                    <a:pt x="21386" y="201568"/>
                    <a:pt x="23100" y="200901"/>
                    <a:pt x="23957" y="199377"/>
                  </a:cubicBezTo>
                  <a:lnTo>
                    <a:pt x="43769" y="162897"/>
                  </a:lnTo>
                  <a:cubicBezTo>
                    <a:pt x="43674" y="163182"/>
                    <a:pt x="43484" y="163563"/>
                    <a:pt x="43388" y="163849"/>
                  </a:cubicBezTo>
                  <a:cubicBezTo>
                    <a:pt x="42531" y="165659"/>
                    <a:pt x="43388" y="167754"/>
                    <a:pt x="45198" y="168612"/>
                  </a:cubicBezTo>
                  <a:cubicBezTo>
                    <a:pt x="46913" y="169469"/>
                    <a:pt x="49103" y="168612"/>
                    <a:pt x="49961" y="166802"/>
                  </a:cubicBezTo>
                  <a:cubicBezTo>
                    <a:pt x="52056" y="162230"/>
                    <a:pt x="54247" y="156229"/>
                    <a:pt x="56533" y="149847"/>
                  </a:cubicBezTo>
                  <a:cubicBezTo>
                    <a:pt x="60057" y="140227"/>
                    <a:pt x="64248" y="128892"/>
                    <a:pt x="69296" y="119082"/>
                  </a:cubicBezTo>
                  <a:lnTo>
                    <a:pt x="47579" y="178041"/>
                  </a:lnTo>
                  <a:cubicBezTo>
                    <a:pt x="46913" y="179851"/>
                    <a:pt x="47865" y="181947"/>
                    <a:pt x="49675" y="182613"/>
                  </a:cubicBezTo>
                  <a:cubicBezTo>
                    <a:pt x="49770" y="182613"/>
                    <a:pt x="49865" y="182708"/>
                    <a:pt x="49865" y="182708"/>
                  </a:cubicBezTo>
                  <a:cubicBezTo>
                    <a:pt x="51675" y="183280"/>
                    <a:pt x="53580" y="182328"/>
                    <a:pt x="54247" y="180518"/>
                  </a:cubicBezTo>
                  <a:lnTo>
                    <a:pt x="65391" y="150228"/>
                  </a:lnTo>
                  <a:lnTo>
                    <a:pt x="50627" y="204711"/>
                  </a:lnTo>
                  <a:cubicBezTo>
                    <a:pt x="50151" y="206616"/>
                    <a:pt x="51199" y="208521"/>
                    <a:pt x="53104" y="209093"/>
                  </a:cubicBezTo>
                  <a:cubicBezTo>
                    <a:pt x="53104" y="209093"/>
                    <a:pt x="53199" y="209093"/>
                    <a:pt x="53199" y="209093"/>
                  </a:cubicBezTo>
                  <a:cubicBezTo>
                    <a:pt x="55104" y="209569"/>
                    <a:pt x="57104" y="208521"/>
                    <a:pt x="57581" y="206616"/>
                  </a:cubicBezTo>
                  <a:lnTo>
                    <a:pt x="79869" y="124035"/>
                  </a:lnTo>
                  <a:cubicBezTo>
                    <a:pt x="77393" y="135655"/>
                    <a:pt x="74345" y="147466"/>
                    <a:pt x="71297" y="158991"/>
                  </a:cubicBezTo>
                  <a:cubicBezTo>
                    <a:pt x="68725" y="168802"/>
                    <a:pt x="66153" y="178422"/>
                    <a:pt x="64058" y="187852"/>
                  </a:cubicBezTo>
                  <a:cubicBezTo>
                    <a:pt x="63677" y="189662"/>
                    <a:pt x="64724" y="191567"/>
                    <a:pt x="66534" y="192043"/>
                  </a:cubicBezTo>
                  <a:cubicBezTo>
                    <a:pt x="66629" y="192043"/>
                    <a:pt x="66725" y="192043"/>
                    <a:pt x="66725" y="192138"/>
                  </a:cubicBezTo>
                  <a:cubicBezTo>
                    <a:pt x="68630" y="192615"/>
                    <a:pt x="70535" y="191376"/>
                    <a:pt x="71011" y="189471"/>
                  </a:cubicBezTo>
                  <a:cubicBezTo>
                    <a:pt x="73106" y="180137"/>
                    <a:pt x="75678" y="170516"/>
                    <a:pt x="78250" y="160801"/>
                  </a:cubicBezTo>
                  <a:cubicBezTo>
                    <a:pt x="80441" y="152419"/>
                    <a:pt x="82631" y="144037"/>
                    <a:pt x="84632" y="135560"/>
                  </a:cubicBezTo>
                  <a:lnTo>
                    <a:pt x="67106" y="214236"/>
                  </a:lnTo>
                  <a:cubicBezTo>
                    <a:pt x="66725" y="216046"/>
                    <a:pt x="67772" y="217951"/>
                    <a:pt x="69582" y="218427"/>
                  </a:cubicBezTo>
                  <a:cubicBezTo>
                    <a:pt x="69677" y="218427"/>
                    <a:pt x="69773" y="218523"/>
                    <a:pt x="69868" y="218523"/>
                  </a:cubicBezTo>
                  <a:cubicBezTo>
                    <a:pt x="71773" y="218904"/>
                    <a:pt x="73678" y="217761"/>
                    <a:pt x="74154" y="215856"/>
                  </a:cubicBezTo>
                  <a:lnTo>
                    <a:pt x="85584" y="164516"/>
                  </a:lnTo>
                  <a:lnTo>
                    <a:pt x="82822" y="198806"/>
                  </a:lnTo>
                  <a:cubicBezTo>
                    <a:pt x="82727" y="200520"/>
                    <a:pt x="83774" y="202044"/>
                    <a:pt x="85394" y="202521"/>
                  </a:cubicBezTo>
                  <a:cubicBezTo>
                    <a:pt x="85584" y="202616"/>
                    <a:pt x="85870" y="202616"/>
                    <a:pt x="86156" y="202616"/>
                  </a:cubicBezTo>
                  <a:cubicBezTo>
                    <a:pt x="88156" y="202806"/>
                    <a:pt x="89870" y="201282"/>
                    <a:pt x="89966" y="199377"/>
                  </a:cubicBezTo>
                  <a:lnTo>
                    <a:pt x="94633" y="141465"/>
                  </a:lnTo>
                  <a:lnTo>
                    <a:pt x="96728" y="201187"/>
                  </a:lnTo>
                  <a:cubicBezTo>
                    <a:pt x="96824" y="202806"/>
                    <a:pt x="97871" y="204045"/>
                    <a:pt x="99300" y="204521"/>
                  </a:cubicBezTo>
                  <a:cubicBezTo>
                    <a:pt x="99681" y="204616"/>
                    <a:pt x="100062" y="204711"/>
                    <a:pt x="100443" y="204711"/>
                  </a:cubicBezTo>
                  <a:cubicBezTo>
                    <a:pt x="102443" y="204616"/>
                    <a:pt x="103967" y="202997"/>
                    <a:pt x="103872" y="200997"/>
                  </a:cubicBezTo>
                  <a:lnTo>
                    <a:pt x="101586" y="135274"/>
                  </a:lnTo>
                  <a:cubicBezTo>
                    <a:pt x="101967" y="136893"/>
                    <a:pt x="102253" y="138513"/>
                    <a:pt x="102634" y="140132"/>
                  </a:cubicBezTo>
                  <a:cubicBezTo>
                    <a:pt x="106444" y="157848"/>
                    <a:pt x="110254" y="176136"/>
                    <a:pt x="113016" y="194615"/>
                  </a:cubicBezTo>
                  <a:cubicBezTo>
                    <a:pt x="113302" y="196520"/>
                    <a:pt x="115112" y="197949"/>
                    <a:pt x="117112" y="197663"/>
                  </a:cubicBezTo>
                  <a:cubicBezTo>
                    <a:pt x="119017" y="197377"/>
                    <a:pt x="120446" y="195567"/>
                    <a:pt x="120160" y="193567"/>
                  </a:cubicBezTo>
                  <a:cubicBezTo>
                    <a:pt x="117398" y="174898"/>
                    <a:pt x="113492" y="156515"/>
                    <a:pt x="109682" y="138703"/>
                  </a:cubicBezTo>
                  <a:cubicBezTo>
                    <a:pt x="107111" y="126511"/>
                    <a:pt x="104539" y="113938"/>
                    <a:pt x="102253" y="101365"/>
                  </a:cubicBezTo>
                  <a:cubicBezTo>
                    <a:pt x="110254" y="97555"/>
                    <a:pt x="116731" y="90602"/>
                    <a:pt x="119493" y="81458"/>
                  </a:cubicBezTo>
                  <a:cubicBezTo>
                    <a:pt x="124065" y="66027"/>
                    <a:pt x="116540" y="50025"/>
                    <a:pt x="102539" y="43263"/>
                  </a:cubicBezTo>
                  <a:lnTo>
                    <a:pt x="113111" y="4496"/>
                  </a:lnTo>
                  <a:cubicBezTo>
                    <a:pt x="113588" y="2591"/>
                    <a:pt x="112540" y="686"/>
                    <a:pt x="110635" y="114"/>
                  </a:cubicBezTo>
                  <a:cubicBezTo>
                    <a:pt x="108730" y="-362"/>
                    <a:pt x="106730" y="686"/>
                    <a:pt x="106253" y="2591"/>
                  </a:cubicBezTo>
                  <a:lnTo>
                    <a:pt x="95776" y="40881"/>
                  </a:lnTo>
                  <a:cubicBezTo>
                    <a:pt x="79298" y="37071"/>
                    <a:pt x="62534" y="46596"/>
                    <a:pt x="57676" y="62979"/>
                  </a:cubicBezTo>
                  <a:cubicBezTo>
                    <a:pt x="55009" y="71838"/>
                    <a:pt x="56438" y="80982"/>
                    <a:pt x="60819" y="88411"/>
                  </a:cubicBezTo>
                  <a:lnTo>
                    <a:pt x="10813" y="153467"/>
                  </a:lnTo>
                  <a:cubicBezTo>
                    <a:pt x="9479" y="154800"/>
                    <a:pt x="9765" y="157086"/>
                    <a:pt x="11289" y="158324"/>
                  </a:cubicBezTo>
                  <a:close/>
                  <a:moveTo>
                    <a:pt x="90156" y="108414"/>
                  </a:moveTo>
                  <a:lnTo>
                    <a:pt x="89775" y="112795"/>
                  </a:lnTo>
                  <a:lnTo>
                    <a:pt x="87394" y="123463"/>
                  </a:lnTo>
                  <a:cubicBezTo>
                    <a:pt x="88442" y="118415"/>
                    <a:pt x="89394" y="113462"/>
                    <a:pt x="90156" y="10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43" name="Google Shape;443;p4"/>
          <p:cNvSpPr/>
          <p:nvPr/>
        </p:nvSpPr>
        <p:spPr>
          <a:xfrm>
            <a:off x="-3" y="22"/>
            <a:ext cx="12192000" cy="6858000"/>
          </a:xfrm>
          <a:prstGeom prst="frame">
            <a:avLst>
              <a:gd name="adj1" fmla="val 4208"/>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flipH="1">
            <a:off x="8364085" y="-7848"/>
            <a:ext cx="3827913" cy="1279401"/>
          </a:xfrm>
          <a:custGeom>
            <a:avLst/>
            <a:gdLst/>
            <a:ahLst/>
            <a:cxnLst/>
            <a:rect l="l" t="t" r="r" b="b"/>
            <a:pathLst>
              <a:path w="187850" h="62785" extrusionOk="0">
                <a:moveTo>
                  <a:pt x="0" y="49082"/>
                </a:moveTo>
                <a:cubicBezTo>
                  <a:pt x="5342" y="50773"/>
                  <a:pt x="16837" y="57129"/>
                  <a:pt x="32052" y="59225"/>
                </a:cubicBezTo>
                <a:cubicBezTo>
                  <a:pt x="47267" y="61321"/>
                  <a:pt x="72354" y="64498"/>
                  <a:pt x="91288" y="61660"/>
                </a:cubicBezTo>
                <a:cubicBezTo>
                  <a:pt x="110222" y="58822"/>
                  <a:pt x="129561" y="52473"/>
                  <a:pt x="145655" y="42196"/>
                </a:cubicBezTo>
                <a:cubicBezTo>
                  <a:pt x="161749" y="31919"/>
                  <a:pt x="180818" y="7033"/>
                  <a:pt x="187850" y="0"/>
                </a:cubicBezTo>
              </a:path>
            </a:pathLst>
          </a:custGeom>
          <a:noFill/>
          <a:ln w="38100" cap="flat" cmpd="sng">
            <a:solidFill>
              <a:srgbClr val="9D998E"/>
            </a:solidFill>
            <a:prstDash val="solid"/>
            <a:round/>
            <a:headEnd type="none" w="med" len="med"/>
            <a:tailEnd type="none" w="med" len="med"/>
          </a:ln>
        </p:spPr>
      </p:sp>
      <p:sp>
        <p:nvSpPr>
          <p:cNvPr id="445" name="Google Shape;445;p4"/>
          <p:cNvSpPr/>
          <p:nvPr/>
        </p:nvSpPr>
        <p:spPr>
          <a:xfrm flipH="1">
            <a:off x="11587312" y="869030"/>
            <a:ext cx="557635" cy="526561"/>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 name="Google Shape;446;p4"/>
          <p:cNvSpPr/>
          <p:nvPr/>
        </p:nvSpPr>
        <p:spPr>
          <a:xfrm flipH="1">
            <a:off x="10798620" y="1003229"/>
            <a:ext cx="534366" cy="534718"/>
          </a:xfrm>
          <a:custGeom>
            <a:avLst/>
            <a:gdLst/>
            <a:ahLst/>
            <a:cxnLst/>
            <a:rect l="l" t="t" r="r" b="b"/>
            <a:pathLst>
              <a:path w="655664" h="656096" extrusionOk="0">
                <a:moveTo>
                  <a:pt x="373434" y="55"/>
                </a:moveTo>
                <a:cubicBezTo>
                  <a:pt x="381358" y="858"/>
                  <a:pt x="387215" y="7863"/>
                  <a:pt x="386526" y="15787"/>
                </a:cubicBezTo>
                <a:lnTo>
                  <a:pt x="374924" y="139959"/>
                </a:lnTo>
                <a:lnTo>
                  <a:pt x="397122" y="145332"/>
                </a:lnTo>
                <a:lnTo>
                  <a:pt x="422012" y="70564"/>
                </a:lnTo>
                <a:cubicBezTo>
                  <a:pt x="424538" y="62985"/>
                  <a:pt x="432691" y="58851"/>
                  <a:pt x="440270" y="61378"/>
                </a:cubicBezTo>
                <a:cubicBezTo>
                  <a:pt x="447850" y="63904"/>
                  <a:pt x="451870" y="72057"/>
                  <a:pt x="449457" y="79636"/>
                </a:cubicBezTo>
                <a:lnTo>
                  <a:pt x="425315" y="152156"/>
                </a:lnTo>
                <a:lnTo>
                  <a:pt x="435422" y="154602"/>
                </a:lnTo>
                <a:lnTo>
                  <a:pt x="438274" y="156688"/>
                </a:lnTo>
                <a:lnTo>
                  <a:pt x="471850" y="74468"/>
                </a:lnTo>
                <a:cubicBezTo>
                  <a:pt x="474836" y="67118"/>
                  <a:pt x="483334" y="63559"/>
                  <a:pt x="490683" y="66545"/>
                </a:cubicBezTo>
                <a:cubicBezTo>
                  <a:pt x="498033" y="69531"/>
                  <a:pt x="501593" y="78028"/>
                  <a:pt x="498607" y="85378"/>
                </a:cubicBezTo>
                <a:lnTo>
                  <a:pt x="462308" y="174265"/>
                </a:lnTo>
                <a:lnTo>
                  <a:pt x="468127" y="178521"/>
                </a:lnTo>
                <a:lnTo>
                  <a:pt x="536849" y="70679"/>
                </a:lnTo>
                <a:cubicBezTo>
                  <a:pt x="538973" y="67292"/>
                  <a:pt x="542274" y="65110"/>
                  <a:pt x="545892" y="64321"/>
                </a:cubicBezTo>
                <a:cubicBezTo>
                  <a:pt x="549509" y="63531"/>
                  <a:pt x="553442" y="64134"/>
                  <a:pt x="556829" y="66316"/>
                </a:cubicBezTo>
                <a:cubicBezTo>
                  <a:pt x="563491" y="70564"/>
                  <a:pt x="565558" y="79523"/>
                  <a:pt x="561194" y="86298"/>
                </a:cubicBezTo>
                <a:lnTo>
                  <a:pt x="491523" y="195631"/>
                </a:lnTo>
                <a:lnTo>
                  <a:pt x="495277" y="198377"/>
                </a:lnTo>
                <a:lnTo>
                  <a:pt x="500718" y="207452"/>
                </a:lnTo>
                <a:lnTo>
                  <a:pt x="587146" y="120864"/>
                </a:lnTo>
                <a:cubicBezTo>
                  <a:pt x="592773" y="115236"/>
                  <a:pt x="601960" y="115236"/>
                  <a:pt x="607587" y="120864"/>
                </a:cubicBezTo>
                <a:cubicBezTo>
                  <a:pt x="613215" y="126605"/>
                  <a:pt x="613215" y="135677"/>
                  <a:pt x="607587" y="141304"/>
                </a:cubicBezTo>
                <a:lnTo>
                  <a:pt x="528801" y="220237"/>
                </a:lnTo>
                <a:lnTo>
                  <a:pt x="621484" y="183794"/>
                </a:lnTo>
                <a:cubicBezTo>
                  <a:pt x="628947" y="180923"/>
                  <a:pt x="637216" y="184598"/>
                  <a:pt x="640202" y="191948"/>
                </a:cubicBezTo>
                <a:cubicBezTo>
                  <a:pt x="643073" y="199413"/>
                  <a:pt x="639512" y="207795"/>
                  <a:pt x="632048" y="210666"/>
                </a:cubicBezTo>
                <a:lnTo>
                  <a:pt x="527332" y="251840"/>
                </a:lnTo>
                <a:lnTo>
                  <a:pt x="527696" y="252448"/>
                </a:lnTo>
                <a:lnTo>
                  <a:pt x="639857" y="241787"/>
                </a:lnTo>
                <a:cubicBezTo>
                  <a:pt x="647781" y="240982"/>
                  <a:pt x="654901" y="246840"/>
                  <a:pt x="655591" y="254764"/>
                </a:cubicBezTo>
                <a:cubicBezTo>
                  <a:pt x="656394" y="262688"/>
                  <a:pt x="650538" y="269693"/>
                  <a:pt x="642614" y="270496"/>
                </a:cubicBezTo>
                <a:lnTo>
                  <a:pt x="537056" y="280530"/>
                </a:lnTo>
                <a:lnTo>
                  <a:pt x="539944" y="295225"/>
                </a:lnTo>
                <a:lnTo>
                  <a:pt x="612183" y="299435"/>
                </a:lnTo>
                <a:cubicBezTo>
                  <a:pt x="620105" y="299895"/>
                  <a:pt x="626192" y="306785"/>
                  <a:pt x="625733" y="314709"/>
                </a:cubicBezTo>
                <a:cubicBezTo>
                  <a:pt x="625273" y="322631"/>
                  <a:pt x="618383" y="328718"/>
                  <a:pt x="610459" y="328259"/>
                </a:cubicBezTo>
                <a:lnTo>
                  <a:pt x="542257" y="324284"/>
                </a:lnTo>
                <a:lnTo>
                  <a:pt x="541040" y="331567"/>
                </a:lnTo>
                <a:lnTo>
                  <a:pt x="635838" y="349388"/>
                </a:lnTo>
                <a:cubicBezTo>
                  <a:pt x="643647" y="350882"/>
                  <a:pt x="648815" y="358460"/>
                  <a:pt x="647322" y="366269"/>
                </a:cubicBezTo>
                <a:cubicBezTo>
                  <a:pt x="645829" y="374078"/>
                  <a:pt x="638250" y="379246"/>
                  <a:pt x="630441" y="377754"/>
                </a:cubicBezTo>
                <a:lnTo>
                  <a:pt x="536282" y="360053"/>
                </a:lnTo>
                <a:lnTo>
                  <a:pt x="536124" y="361003"/>
                </a:lnTo>
                <a:lnTo>
                  <a:pt x="646060" y="412435"/>
                </a:lnTo>
                <a:cubicBezTo>
                  <a:pt x="653294" y="415765"/>
                  <a:pt x="656395" y="424378"/>
                  <a:pt x="653065" y="431613"/>
                </a:cubicBezTo>
                <a:cubicBezTo>
                  <a:pt x="649734" y="438847"/>
                  <a:pt x="641122" y="441948"/>
                  <a:pt x="633887" y="438618"/>
                </a:cubicBezTo>
                <a:lnTo>
                  <a:pt x="593554" y="419748"/>
                </a:lnTo>
                <a:lnTo>
                  <a:pt x="593694" y="420933"/>
                </a:lnTo>
                <a:cubicBezTo>
                  <a:pt x="591512" y="428627"/>
                  <a:pt x="583588" y="433105"/>
                  <a:pt x="575893" y="430924"/>
                </a:cubicBezTo>
                <a:lnTo>
                  <a:pt x="544506" y="422128"/>
                </a:lnTo>
                <a:lnTo>
                  <a:pt x="618154" y="469740"/>
                </a:lnTo>
                <a:cubicBezTo>
                  <a:pt x="624929" y="474103"/>
                  <a:pt x="626766" y="483060"/>
                  <a:pt x="622402" y="489721"/>
                </a:cubicBezTo>
                <a:cubicBezTo>
                  <a:pt x="618039" y="496382"/>
                  <a:pt x="609081" y="498334"/>
                  <a:pt x="602420" y="493970"/>
                </a:cubicBezTo>
                <a:lnTo>
                  <a:pt x="505016" y="431001"/>
                </a:lnTo>
                <a:lnTo>
                  <a:pt x="498807" y="439942"/>
                </a:lnTo>
                <a:lnTo>
                  <a:pt x="516522" y="454236"/>
                </a:lnTo>
                <a:cubicBezTo>
                  <a:pt x="543738" y="475940"/>
                  <a:pt x="571874" y="498334"/>
                  <a:pt x="593923" y="520038"/>
                </a:cubicBezTo>
                <a:cubicBezTo>
                  <a:pt x="600008" y="525665"/>
                  <a:pt x="599664" y="534737"/>
                  <a:pt x="594038" y="540479"/>
                </a:cubicBezTo>
                <a:cubicBezTo>
                  <a:pt x="588410" y="546105"/>
                  <a:pt x="579224" y="546220"/>
                  <a:pt x="573596" y="540594"/>
                </a:cubicBezTo>
                <a:cubicBezTo>
                  <a:pt x="552695" y="519923"/>
                  <a:pt x="525135" y="497989"/>
                  <a:pt x="498492" y="476745"/>
                </a:cubicBezTo>
                <a:lnTo>
                  <a:pt x="491040" y="470746"/>
                </a:lnTo>
                <a:lnTo>
                  <a:pt x="544657" y="537608"/>
                </a:lnTo>
                <a:cubicBezTo>
                  <a:pt x="549710" y="543808"/>
                  <a:pt x="548676" y="552880"/>
                  <a:pt x="542476" y="557933"/>
                </a:cubicBezTo>
                <a:cubicBezTo>
                  <a:pt x="536274" y="562871"/>
                  <a:pt x="527317" y="561838"/>
                  <a:pt x="522149" y="555751"/>
                </a:cubicBezTo>
                <a:lnTo>
                  <a:pt x="492259" y="518504"/>
                </a:lnTo>
                <a:lnTo>
                  <a:pt x="524905" y="603180"/>
                </a:lnTo>
                <a:cubicBezTo>
                  <a:pt x="527775" y="610644"/>
                  <a:pt x="524101" y="619028"/>
                  <a:pt x="516637" y="621899"/>
                </a:cubicBezTo>
                <a:cubicBezTo>
                  <a:pt x="510894" y="624081"/>
                  <a:pt x="504579" y="622472"/>
                  <a:pt x="500675" y="618224"/>
                </a:cubicBezTo>
                <a:cubicBezTo>
                  <a:pt x="499526" y="616961"/>
                  <a:pt x="498492" y="615353"/>
                  <a:pt x="497919" y="613630"/>
                </a:cubicBezTo>
                <a:lnTo>
                  <a:pt x="447777" y="483638"/>
                </a:lnTo>
                <a:lnTo>
                  <a:pt x="445179" y="485196"/>
                </a:lnTo>
                <a:lnTo>
                  <a:pt x="443141" y="616845"/>
                </a:lnTo>
                <a:cubicBezTo>
                  <a:pt x="443026" y="624884"/>
                  <a:pt x="436481" y="631200"/>
                  <a:pt x="428442" y="631085"/>
                </a:cubicBezTo>
                <a:cubicBezTo>
                  <a:pt x="424308" y="630970"/>
                  <a:pt x="420518" y="629248"/>
                  <a:pt x="417991" y="626377"/>
                </a:cubicBezTo>
                <a:cubicBezTo>
                  <a:pt x="415580" y="623735"/>
                  <a:pt x="414202" y="620291"/>
                  <a:pt x="414202" y="616386"/>
                </a:cubicBezTo>
                <a:lnTo>
                  <a:pt x="415207" y="551449"/>
                </a:lnTo>
                <a:lnTo>
                  <a:pt x="404441" y="549206"/>
                </a:lnTo>
                <a:lnTo>
                  <a:pt x="404330" y="549039"/>
                </a:lnTo>
                <a:lnTo>
                  <a:pt x="401756" y="573668"/>
                </a:lnTo>
                <a:cubicBezTo>
                  <a:pt x="398024" y="598543"/>
                  <a:pt x="393100" y="622874"/>
                  <a:pt x="386756" y="645555"/>
                </a:cubicBezTo>
                <a:cubicBezTo>
                  <a:pt x="384574" y="653248"/>
                  <a:pt x="376650" y="657727"/>
                  <a:pt x="368956" y="655544"/>
                </a:cubicBezTo>
                <a:cubicBezTo>
                  <a:pt x="361261" y="653363"/>
                  <a:pt x="356783" y="645440"/>
                  <a:pt x="358965" y="637746"/>
                </a:cubicBezTo>
                <a:cubicBezTo>
                  <a:pt x="368209" y="604730"/>
                  <a:pt x="374439" y="566575"/>
                  <a:pt x="378200" y="527817"/>
                </a:cubicBezTo>
                <a:lnTo>
                  <a:pt x="379030" y="506500"/>
                </a:lnTo>
                <a:lnTo>
                  <a:pt x="354159" y="510163"/>
                </a:lnTo>
                <a:lnTo>
                  <a:pt x="339672" y="608461"/>
                </a:lnTo>
                <a:cubicBezTo>
                  <a:pt x="338525" y="616385"/>
                  <a:pt x="331175" y="621782"/>
                  <a:pt x="323251" y="620635"/>
                </a:cubicBezTo>
                <a:cubicBezTo>
                  <a:pt x="319920" y="620060"/>
                  <a:pt x="316935" y="618452"/>
                  <a:pt x="314752" y="616040"/>
                </a:cubicBezTo>
                <a:cubicBezTo>
                  <a:pt x="311883" y="612940"/>
                  <a:pt x="310504" y="608691"/>
                  <a:pt x="311078" y="604212"/>
                </a:cubicBezTo>
                <a:lnTo>
                  <a:pt x="325092" y="509116"/>
                </a:lnTo>
                <a:lnTo>
                  <a:pt x="322466" y="513445"/>
                </a:lnTo>
                <a:lnTo>
                  <a:pt x="311193" y="547139"/>
                </a:lnTo>
                <a:cubicBezTo>
                  <a:pt x="309930" y="550928"/>
                  <a:pt x="307260" y="553856"/>
                  <a:pt x="303958" y="555522"/>
                </a:cubicBezTo>
                <a:lnTo>
                  <a:pt x="296619" y="556057"/>
                </a:lnTo>
                <a:lnTo>
                  <a:pt x="295416" y="558039"/>
                </a:lnTo>
                <a:lnTo>
                  <a:pt x="289948" y="572632"/>
                </a:lnTo>
                <a:cubicBezTo>
                  <a:pt x="287192" y="580096"/>
                  <a:pt x="278809" y="583886"/>
                  <a:pt x="271344" y="581131"/>
                </a:cubicBezTo>
                <a:cubicBezTo>
                  <a:pt x="269162" y="580326"/>
                  <a:pt x="267210" y="578948"/>
                  <a:pt x="265718" y="577340"/>
                </a:cubicBezTo>
                <a:cubicBezTo>
                  <a:pt x="262157" y="573436"/>
                  <a:pt x="260895" y="567809"/>
                  <a:pt x="262847" y="562526"/>
                </a:cubicBezTo>
                <a:lnTo>
                  <a:pt x="267034" y="551351"/>
                </a:lnTo>
                <a:lnTo>
                  <a:pt x="266866" y="549665"/>
                </a:lnTo>
                <a:lnTo>
                  <a:pt x="268962" y="546207"/>
                </a:lnTo>
                <a:lnTo>
                  <a:pt x="279691" y="517572"/>
                </a:lnTo>
                <a:lnTo>
                  <a:pt x="220242" y="569877"/>
                </a:lnTo>
                <a:cubicBezTo>
                  <a:pt x="214155" y="573551"/>
                  <a:pt x="206462" y="572289"/>
                  <a:pt x="201867" y="567351"/>
                </a:cubicBezTo>
                <a:cubicBezTo>
                  <a:pt x="201294" y="566661"/>
                  <a:pt x="200720" y="565972"/>
                  <a:pt x="200260" y="565169"/>
                </a:cubicBezTo>
                <a:cubicBezTo>
                  <a:pt x="196011" y="558392"/>
                  <a:pt x="198193" y="549436"/>
                  <a:pt x="204968" y="545302"/>
                </a:cubicBezTo>
                <a:cubicBezTo>
                  <a:pt x="224893" y="532957"/>
                  <a:pt x="242606" y="517339"/>
                  <a:pt x="257377" y="499295"/>
                </a:cubicBezTo>
                <a:lnTo>
                  <a:pt x="265886" y="484468"/>
                </a:lnTo>
                <a:lnTo>
                  <a:pt x="243487" y="468087"/>
                </a:lnTo>
                <a:lnTo>
                  <a:pt x="175570" y="560459"/>
                </a:lnTo>
                <a:cubicBezTo>
                  <a:pt x="170862" y="566890"/>
                  <a:pt x="161789" y="568269"/>
                  <a:pt x="155359" y="563560"/>
                </a:cubicBezTo>
                <a:cubicBezTo>
                  <a:pt x="154554" y="562986"/>
                  <a:pt x="153866" y="562297"/>
                  <a:pt x="153177" y="561608"/>
                </a:cubicBezTo>
                <a:cubicBezTo>
                  <a:pt x="148584" y="556669"/>
                  <a:pt x="148124" y="548976"/>
                  <a:pt x="152258" y="543349"/>
                </a:cubicBezTo>
                <a:lnTo>
                  <a:pt x="220145" y="451016"/>
                </a:lnTo>
                <a:lnTo>
                  <a:pt x="219208" y="450330"/>
                </a:lnTo>
                <a:lnTo>
                  <a:pt x="213710" y="441160"/>
                </a:lnTo>
                <a:lnTo>
                  <a:pt x="123893" y="521416"/>
                </a:lnTo>
                <a:cubicBezTo>
                  <a:pt x="117806" y="526928"/>
                  <a:pt x="108735" y="526468"/>
                  <a:pt x="103452" y="520612"/>
                </a:cubicBezTo>
                <a:cubicBezTo>
                  <a:pt x="98054" y="514525"/>
                  <a:pt x="98514" y="505453"/>
                  <a:pt x="104486" y="500056"/>
                </a:cubicBezTo>
                <a:lnTo>
                  <a:pt x="184006" y="428965"/>
                </a:lnTo>
                <a:lnTo>
                  <a:pt x="130210" y="465950"/>
                </a:lnTo>
                <a:cubicBezTo>
                  <a:pt x="124352" y="471002"/>
                  <a:pt x="115509" y="470428"/>
                  <a:pt x="110228" y="464686"/>
                </a:cubicBezTo>
                <a:cubicBezTo>
                  <a:pt x="110113" y="464571"/>
                  <a:pt x="109998" y="464457"/>
                  <a:pt x="109883" y="464342"/>
                </a:cubicBezTo>
                <a:cubicBezTo>
                  <a:pt x="104715" y="458255"/>
                  <a:pt x="105405" y="449183"/>
                  <a:pt x="111375" y="444016"/>
                </a:cubicBezTo>
                <a:lnTo>
                  <a:pt x="154694" y="414217"/>
                </a:lnTo>
                <a:lnTo>
                  <a:pt x="56598" y="460322"/>
                </a:lnTo>
                <a:cubicBezTo>
                  <a:pt x="50742" y="463078"/>
                  <a:pt x="43966" y="461584"/>
                  <a:pt x="39832" y="456991"/>
                </a:cubicBezTo>
                <a:cubicBezTo>
                  <a:pt x="38913" y="455957"/>
                  <a:pt x="38110" y="454694"/>
                  <a:pt x="37420" y="453431"/>
                </a:cubicBezTo>
                <a:cubicBezTo>
                  <a:pt x="33975" y="446197"/>
                  <a:pt x="37191" y="437584"/>
                  <a:pt x="44310" y="434253"/>
                </a:cubicBezTo>
                <a:lnTo>
                  <a:pt x="110886" y="402963"/>
                </a:lnTo>
                <a:lnTo>
                  <a:pt x="106783" y="399114"/>
                </a:lnTo>
                <a:cubicBezTo>
                  <a:pt x="103452" y="391879"/>
                  <a:pt x="106668" y="383267"/>
                  <a:pt x="114017" y="379936"/>
                </a:cubicBezTo>
                <a:lnTo>
                  <a:pt x="176675" y="356853"/>
                </a:lnTo>
                <a:lnTo>
                  <a:pt x="175241" y="347122"/>
                </a:lnTo>
                <a:lnTo>
                  <a:pt x="163627" y="351800"/>
                </a:lnTo>
                <a:cubicBezTo>
                  <a:pt x="139740" y="362595"/>
                  <a:pt x="115051" y="373734"/>
                  <a:pt x="86685" y="382806"/>
                </a:cubicBezTo>
                <a:cubicBezTo>
                  <a:pt x="81058" y="384644"/>
                  <a:pt x="75317" y="382806"/>
                  <a:pt x="71527" y="378787"/>
                </a:cubicBezTo>
                <a:cubicBezTo>
                  <a:pt x="70149" y="377294"/>
                  <a:pt x="69115" y="375456"/>
                  <a:pt x="68427" y="373389"/>
                </a:cubicBezTo>
                <a:cubicBezTo>
                  <a:pt x="66014" y="365810"/>
                  <a:pt x="70149" y="357657"/>
                  <a:pt x="77843" y="355246"/>
                </a:cubicBezTo>
                <a:cubicBezTo>
                  <a:pt x="104715" y="346632"/>
                  <a:pt x="127567" y="336411"/>
                  <a:pt x="151684" y="325502"/>
                </a:cubicBezTo>
                <a:lnTo>
                  <a:pt x="161878" y="320942"/>
                </a:lnTo>
                <a:lnTo>
                  <a:pt x="16176" y="338020"/>
                </a:lnTo>
                <a:cubicBezTo>
                  <a:pt x="11238" y="338594"/>
                  <a:pt x="6759" y="336642"/>
                  <a:pt x="3773" y="333426"/>
                </a:cubicBezTo>
                <a:cubicBezTo>
                  <a:pt x="1821" y="331245"/>
                  <a:pt x="443" y="328488"/>
                  <a:pt x="98" y="325388"/>
                </a:cubicBezTo>
                <a:cubicBezTo>
                  <a:pt x="-820" y="317465"/>
                  <a:pt x="4806" y="310230"/>
                  <a:pt x="12730" y="309311"/>
                </a:cubicBezTo>
                <a:lnTo>
                  <a:pt x="83428" y="301024"/>
                </a:lnTo>
                <a:lnTo>
                  <a:pt x="83025" y="300798"/>
                </a:lnTo>
                <a:cubicBezTo>
                  <a:pt x="80743" y="297884"/>
                  <a:pt x="79566" y="294094"/>
                  <a:pt x="80025" y="290132"/>
                </a:cubicBezTo>
                <a:cubicBezTo>
                  <a:pt x="80943" y="282208"/>
                  <a:pt x="88178" y="276582"/>
                  <a:pt x="96102" y="277500"/>
                </a:cubicBezTo>
                <a:lnTo>
                  <a:pt x="177567" y="287175"/>
                </a:lnTo>
                <a:lnTo>
                  <a:pt x="180570" y="274770"/>
                </a:lnTo>
                <a:lnTo>
                  <a:pt x="62685" y="231452"/>
                </a:lnTo>
                <a:cubicBezTo>
                  <a:pt x="60388" y="230648"/>
                  <a:pt x="58436" y="229385"/>
                  <a:pt x="56944" y="227662"/>
                </a:cubicBezTo>
                <a:cubicBezTo>
                  <a:pt x="53383" y="223758"/>
                  <a:pt x="52121" y="218130"/>
                  <a:pt x="54073" y="212962"/>
                </a:cubicBezTo>
                <a:cubicBezTo>
                  <a:pt x="56829" y="205498"/>
                  <a:pt x="65097" y="201594"/>
                  <a:pt x="72561" y="204350"/>
                </a:cubicBezTo>
                <a:lnTo>
                  <a:pt x="186047" y="246052"/>
                </a:lnTo>
                <a:lnTo>
                  <a:pt x="168594" y="232383"/>
                </a:lnTo>
                <a:cubicBezTo>
                  <a:pt x="146488" y="219105"/>
                  <a:pt x="122745" y="208541"/>
                  <a:pt x="97940" y="201019"/>
                </a:cubicBezTo>
                <a:cubicBezTo>
                  <a:pt x="95299" y="200215"/>
                  <a:pt x="93117" y="198836"/>
                  <a:pt x="91394" y="196884"/>
                </a:cubicBezTo>
                <a:cubicBezTo>
                  <a:pt x="88064" y="193210"/>
                  <a:pt x="86685" y="188042"/>
                  <a:pt x="88179" y="182989"/>
                </a:cubicBezTo>
                <a:cubicBezTo>
                  <a:pt x="90476" y="175410"/>
                  <a:pt x="98513" y="171046"/>
                  <a:pt x="106208" y="173343"/>
                </a:cubicBezTo>
                <a:cubicBezTo>
                  <a:pt x="133252" y="181496"/>
                  <a:pt x="159205" y="193037"/>
                  <a:pt x="183378" y="207550"/>
                </a:cubicBezTo>
                <a:lnTo>
                  <a:pt x="203959" y="223657"/>
                </a:lnTo>
                <a:lnTo>
                  <a:pt x="212254" y="212315"/>
                </a:lnTo>
                <a:lnTo>
                  <a:pt x="89097" y="109264"/>
                </a:lnTo>
                <a:cubicBezTo>
                  <a:pt x="88522" y="108804"/>
                  <a:pt x="87948" y="108345"/>
                  <a:pt x="87604" y="107885"/>
                </a:cubicBezTo>
                <a:cubicBezTo>
                  <a:pt x="82781" y="102603"/>
                  <a:pt x="82552" y="94450"/>
                  <a:pt x="87260" y="88937"/>
                </a:cubicBezTo>
                <a:cubicBezTo>
                  <a:pt x="92428" y="82852"/>
                  <a:pt x="101499" y="82047"/>
                  <a:pt x="107585" y="87100"/>
                </a:cubicBezTo>
                <a:lnTo>
                  <a:pt x="183566" y="150677"/>
                </a:lnTo>
                <a:lnTo>
                  <a:pt x="127913" y="74468"/>
                </a:lnTo>
                <a:cubicBezTo>
                  <a:pt x="123205" y="68038"/>
                  <a:pt x="124582" y="58966"/>
                  <a:pt x="131127" y="54258"/>
                </a:cubicBezTo>
                <a:cubicBezTo>
                  <a:pt x="137559" y="49549"/>
                  <a:pt x="146516" y="50927"/>
                  <a:pt x="151339" y="57472"/>
                </a:cubicBezTo>
                <a:lnTo>
                  <a:pt x="228311" y="162886"/>
                </a:lnTo>
                <a:lnTo>
                  <a:pt x="206805" y="50123"/>
                </a:lnTo>
                <a:cubicBezTo>
                  <a:pt x="205313" y="42314"/>
                  <a:pt x="210481" y="34735"/>
                  <a:pt x="218290" y="33242"/>
                </a:cubicBezTo>
                <a:cubicBezTo>
                  <a:pt x="226099" y="31750"/>
                  <a:pt x="233677" y="36801"/>
                  <a:pt x="235171" y="44725"/>
                </a:cubicBezTo>
                <a:lnTo>
                  <a:pt x="259002" y="169689"/>
                </a:lnTo>
                <a:lnTo>
                  <a:pt x="268667" y="163895"/>
                </a:lnTo>
                <a:lnTo>
                  <a:pt x="268042" y="144863"/>
                </a:lnTo>
                <a:cubicBezTo>
                  <a:pt x="263707" y="110498"/>
                  <a:pt x="256185" y="76535"/>
                  <a:pt x="245505" y="43233"/>
                </a:cubicBezTo>
                <a:cubicBezTo>
                  <a:pt x="243093" y="35653"/>
                  <a:pt x="247227" y="27499"/>
                  <a:pt x="254807" y="25088"/>
                </a:cubicBezTo>
                <a:cubicBezTo>
                  <a:pt x="262386" y="22676"/>
                  <a:pt x="270540" y="26810"/>
                  <a:pt x="272951" y="34389"/>
                </a:cubicBezTo>
                <a:lnTo>
                  <a:pt x="296003" y="138527"/>
                </a:lnTo>
                <a:lnTo>
                  <a:pt x="310504" y="22446"/>
                </a:lnTo>
                <a:cubicBezTo>
                  <a:pt x="311538" y="14522"/>
                  <a:pt x="318772" y="8896"/>
                  <a:pt x="326582" y="9929"/>
                </a:cubicBezTo>
                <a:cubicBezTo>
                  <a:pt x="334505" y="10963"/>
                  <a:pt x="340132" y="18083"/>
                  <a:pt x="339099" y="26007"/>
                </a:cubicBezTo>
                <a:lnTo>
                  <a:pt x="324379" y="143839"/>
                </a:lnTo>
                <a:lnTo>
                  <a:pt x="345786" y="140686"/>
                </a:lnTo>
                <a:lnTo>
                  <a:pt x="357702" y="13145"/>
                </a:lnTo>
                <a:cubicBezTo>
                  <a:pt x="358391" y="5221"/>
                  <a:pt x="365511" y="-635"/>
                  <a:pt x="373434" y="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 name="Google Shape;447;p4"/>
          <p:cNvSpPr/>
          <p:nvPr/>
        </p:nvSpPr>
        <p:spPr>
          <a:xfrm flipH="1">
            <a:off x="9857789" y="941520"/>
            <a:ext cx="534269" cy="558926"/>
          </a:xfrm>
          <a:custGeom>
            <a:avLst/>
            <a:gdLst/>
            <a:ahLst/>
            <a:cxnLst/>
            <a:rect l="l" t="t" r="r" b="b"/>
            <a:pathLst>
              <a:path w="655545" h="685799" extrusionOk="0">
                <a:moveTo>
                  <a:pt x="316306" y="5"/>
                </a:moveTo>
                <a:cubicBezTo>
                  <a:pt x="324230" y="120"/>
                  <a:pt x="330546" y="6665"/>
                  <a:pt x="330431" y="14704"/>
                </a:cubicBezTo>
                <a:lnTo>
                  <a:pt x="327822" y="146079"/>
                </a:lnTo>
                <a:lnTo>
                  <a:pt x="379351" y="42609"/>
                </a:lnTo>
                <a:cubicBezTo>
                  <a:pt x="382911" y="35489"/>
                  <a:pt x="391525" y="32504"/>
                  <a:pt x="398760" y="36063"/>
                </a:cubicBezTo>
                <a:cubicBezTo>
                  <a:pt x="405879" y="39624"/>
                  <a:pt x="408864" y="48236"/>
                  <a:pt x="405305" y="55471"/>
                </a:cubicBezTo>
                <a:lnTo>
                  <a:pt x="349043" y="168444"/>
                </a:lnTo>
                <a:lnTo>
                  <a:pt x="360517" y="169360"/>
                </a:lnTo>
                <a:lnTo>
                  <a:pt x="370725" y="154977"/>
                </a:lnTo>
                <a:cubicBezTo>
                  <a:pt x="388080" y="125005"/>
                  <a:pt x="402664" y="93424"/>
                  <a:pt x="414378" y="60409"/>
                </a:cubicBezTo>
                <a:cubicBezTo>
                  <a:pt x="417019" y="52944"/>
                  <a:pt x="425287" y="48925"/>
                  <a:pt x="432866" y="51567"/>
                </a:cubicBezTo>
                <a:cubicBezTo>
                  <a:pt x="440446" y="54208"/>
                  <a:pt x="444350" y="62477"/>
                  <a:pt x="441710" y="70055"/>
                </a:cubicBezTo>
                <a:lnTo>
                  <a:pt x="397228" y="166423"/>
                </a:lnTo>
                <a:lnTo>
                  <a:pt x="478572" y="83377"/>
                </a:lnTo>
                <a:cubicBezTo>
                  <a:pt x="484198" y="77634"/>
                  <a:pt x="493271" y="77634"/>
                  <a:pt x="499012" y="83147"/>
                </a:cubicBezTo>
                <a:cubicBezTo>
                  <a:pt x="504640" y="88774"/>
                  <a:pt x="504869" y="97846"/>
                  <a:pt x="499242" y="103588"/>
                </a:cubicBezTo>
                <a:lnTo>
                  <a:pt x="417027" y="187525"/>
                </a:lnTo>
                <a:lnTo>
                  <a:pt x="434727" y="195301"/>
                </a:lnTo>
                <a:lnTo>
                  <a:pt x="436700" y="196911"/>
                </a:lnTo>
                <a:lnTo>
                  <a:pt x="521750" y="104506"/>
                </a:lnTo>
                <a:cubicBezTo>
                  <a:pt x="524448" y="101578"/>
                  <a:pt x="528094" y="100027"/>
                  <a:pt x="531798" y="99884"/>
                </a:cubicBezTo>
                <a:cubicBezTo>
                  <a:pt x="535501" y="99740"/>
                  <a:pt x="539262" y="101003"/>
                  <a:pt x="542191" y="103702"/>
                </a:cubicBezTo>
                <a:cubicBezTo>
                  <a:pt x="548048" y="109100"/>
                  <a:pt x="548393" y="118171"/>
                  <a:pt x="542995" y="124143"/>
                </a:cubicBezTo>
                <a:lnTo>
                  <a:pt x="459158" y="215231"/>
                </a:lnTo>
                <a:lnTo>
                  <a:pt x="465966" y="220785"/>
                </a:lnTo>
                <a:lnTo>
                  <a:pt x="474695" y="232633"/>
                </a:lnTo>
                <a:lnTo>
                  <a:pt x="538288" y="189256"/>
                </a:lnTo>
                <a:cubicBezTo>
                  <a:pt x="544833" y="184778"/>
                  <a:pt x="553905" y="186500"/>
                  <a:pt x="558384" y="193046"/>
                </a:cubicBezTo>
                <a:cubicBezTo>
                  <a:pt x="562863" y="199706"/>
                  <a:pt x="561139" y="208663"/>
                  <a:pt x="554594" y="213142"/>
                </a:cubicBezTo>
                <a:lnTo>
                  <a:pt x="491862" y="255934"/>
                </a:lnTo>
                <a:lnTo>
                  <a:pt x="497982" y="264241"/>
                </a:lnTo>
                <a:lnTo>
                  <a:pt x="498964" y="267544"/>
                </a:lnTo>
                <a:lnTo>
                  <a:pt x="575494" y="222444"/>
                </a:lnTo>
                <a:cubicBezTo>
                  <a:pt x="582384" y="218425"/>
                  <a:pt x="591226" y="220722"/>
                  <a:pt x="595246" y="227612"/>
                </a:cubicBezTo>
                <a:cubicBezTo>
                  <a:pt x="599265" y="234502"/>
                  <a:pt x="596968" y="243345"/>
                  <a:pt x="590078" y="247364"/>
                </a:cubicBezTo>
                <a:lnTo>
                  <a:pt x="507440" y="296064"/>
                </a:lnTo>
                <a:lnTo>
                  <a:pt x="509500" y="302997"/>
                </a:lnTo>
                <a:lnTo>
                  <a:pt x="629582" y="258734"/>
                </a:lnTo>
                <a:cubicBezTo>
                  <a:pt x="637048" y="255978"/>
                  <a:pt x="645315" y="259767"/>
                  <a:pt x="648072" y="267231"/>
                </a:cubicBezTo>
                <a:cubicBezTo>
                  <a:pt x="650828" y="274696"/>
                  <a:pt x="647037" y="282964"/>
                  <a:pt x="639573" y="285721"/>
                </a:cubicBezTo>
                <a:lnTo>
                  <a:pt x="517715" y="330638"/>
                </a:lnTo>
                <a:lnTo>
                  <a:pt x="519109" y="335329"/>
                </a:lnTo>
                <a:lnTo>
                  <a:pt x="517956" y="345730"/>
                </a:lnTo>
                <a:lnTo>
                  <a:pt x="639114" y="329129"/>
                </a:lnTo>
                <a:cubicBezTo>
                  <a:pt x="647038" y="328095"/>
                  <a:pt x="654273" y="333607"/>
                  <a:pt x="655421" y="341531"/>
                </a:cubicBezTo>
                <a:cubicBezTo>
                  <a:pt x="656455" y="349455"/>
                  <a:pt x="650942" y="356690"/>
                  <a:pt x="643018" y="357838"/>
                </a:cubicBezTo>
                <a:lnTo>
                  <a:pt x="533021" y="372909"/>
                </a:lnTo>
                <a:lnTo>
                  <a:pt x="628319" y="399867"/>
                </a:lnTo>
                <a:cubicBezTo>
                  <a:pt x="636013" y="402048"/>
                  <a:pt x="640376" y="409972"/>
                  <a:pt x="638310" y="417667"/>
                </a:cubicBezTo>
                <a:cubicBezTo>
                  <a:pt x="636128" y="425361"/>
                  <a:pt x="628204" y="429839"/>
                  <a:pt x="620511" y="427658"/>
                </a:cubicBezTo>
                <a:lnTo>
                  <a:pt x="512268" y="397038"/>
                </a:lnTo>
                <a:lnTo>
                  <a:pt x="512168" y="397932"/>
                </a:lnTo>
                <a:lnTo>
                  <a:pt x="607764" y="457287"/>
                </a:lnTo>
                <a:cubicBezTo>
                  <a:pt x="614540" y="461536"/>
                  <a:pt x="616606" y="470378"/>
                  <a:pt x="612358" y="477154"/>
                </a:cubicBezTo>
                <a:cubicBezTo>
                  <a:pt x="608109" y="483929"/>
                  <a:pt x="599266" y="485996"/>
                  <a:pt x="592491" y="481748"/>
                </a:cubicBezTo>
                <a:lnTo>
                  <a:pt x="502629" y="425953"/>
                </a:lnTo>
                <a:lnTo>
                  <a:pt x="496091" y="439264"/>
                </a:lnTo>
                <a:lnTo>
                  <a:pt x="551033" y="486340"/>
                </a:lnTo>
                <a:cubicBezTo>
                  <a:pt x="557120" y="491508"/>
                  <a:pt x="557809" y="500695"/>
                  <a:pt x="552641" y="506667"/>
                </a:cubicBezTo>
                <a:cubicBezTo>
                  <a:pt x="547473" y="512752"/>
                  <a:pt x="538287" y="513442"/>
                  <a:pt x="532315" y="508274"/>
                </a:cubicBezTo>
                <a:lnTo>
                  <a:pt x="480418" y="463808"/>
                </a:lnTo>
                <a:lnTo>
                  <a:pt x="475006" y="468898"/>
                </a:lnTo>
                <a:lnTo>
                  <a:pt x="539665" y="540429"/>
                </a:lnTo>
                <a:cubicBezTo>
                  <a:pt x="544948" y="546401"/>
                  <a:pt x="544488" y="555473"/>
                  <a:pt x="538631" y="560870"/>
                </a:cubicBezTo>
                <a:cubicBezTo>
                  <a:pt x="532660" y="566268"/>
                  <a:pt x="523587" y="565808"/>
                  <a:pt x="518191" y="559837"/>
                </a:cubicBezTo>
                <a:lnTo>
                  <a:pt x="453917" y="488732"/>
                </a:lnTo>
                <a:lnTo>
                  <a:pt x="453207" y="489399"/>
                </a:lnTo>
                <a:lnTo>
                  <a:pt x="509577" y="596815"/>
                </a:lnTo>
                <a:cubicBezTo>
                  <a:pt x="513251" y="603820"/>
                  <a:pt x="510496" y="612662"/>
                  <a:pt x="503491" y="616337"/>
                </a:cubicBezTo>
                <a:cubicBezTo>
                  <a:pt x="496485" y="620011"/>
                  <a:pt x="487643" y="617255"/>
                  <a:pt x="483969" y="610250"/>
                </a:cubicBezTo>
                <a:lnTo>
                  <a:pt x="463178" y="570632"/>
                </a:lnTo>
                <a:lnTo>
                  <a:pt x="462494" y="571780"/>
                </a:lnTo>
                <a:cubicBezTo>
                  <a:pt x="456179" y="576603"/>
                  <a:pt x="447106" y="575340"/>
                  <a:pt x="442283" y="568908"/>
                </a:cubicBezTo>
                <a:lnTo>
                  <a:pt x="422871" y="543237"/>
                </a:lnTo>
                <a:lnTo>
                  <a:pt x="452618" y="625638"/>
                </a:lnTo>
                <a:cubicBezTo>
                  <a:pt x="455375" y="633102"/>
                  <a:pt x="451471" y="641370"/>
                  <a:pt x="443891" y="644126"/>
                </a:cubicBezTo>
                <a:cubicBezTo>
                  <a:pt x="436427" y="646882"/>
                  <a:pt x="428158" y="642978"/>
                  <a:pt x="425402" y="635399"/>
                </a:cubicBezTo>
                <a:lnTo>
                  <a:pt x="387482" y="530359"/>
                </a:lnTo>
                <a:lnTo>
                  <a:pt x="376381" y="532637"/>
                </a:lnTo>
                <a:lnTo>
                  <a:pt x="381076" y="551798"/>
                </a:lnTo>
                <a:cubicBezTo>
                  <a:pt x="389573" y="585560"/>
                  <a:pt x="398416" y="620471"/>
                  <a:pt x="402780" y="651017"/>
                </a:cubicBezTo>
                <a:cubicBezTo>
                  <a:pt x="404157" y="659170"/>
                  <a:pt x="398416" y="666290"/>
                  <a:pt x="390492" y="667324"/>
                </a:cubicBezTo>
                <a:cubicBezTo>
                  <a:pt x="382568" y="668472"/>
                  <a:pt x="375218" y="662959"/>
                  <a:pt x="374186" y="655037"/>
                </a:cubicBezTo>
                <a:cubicBezTo>
                  <a:pt x="370051" y="625982"/>
                  <a:pt x="361438" y="591875"/>
                  <a:pt x="353055" y="558803"/>
                </a:cubicBezTo>
                <a:lnTo>
                  <a:pt x="350901" y="550088"/>
                </a:lnTo>
                <a:lnTo>
                  <a:pt x="353054" y="635284"/>
                </a:lnTo>
                <a:cubicBezTo>
                  <a:pt x="353284" y="643322"/>
                  <a:pt x="346968" y="649869"/>
                  <a:pt x="338929" y="650098"/>
                </a:cubicBezTo>
                <a:cubicBezTo>
                  <a:pt x="331005" y="650328"/>
                  <a:pt x="324460" y="644011"/>
                  <a:pt x="324115" y="635972"/>
                </a:cubicBezTo>
                <a:lnTo>
                  <a:pt x="322890" y="588021"/>
                </a:lnTo>
                <a:lnTo>
                  <a:pt x="297589" y="675362"/>
                </a:lnTo>
                <a:cubicBezTo>
                  <a:pt x="295407" y="683056"/>
                  <a:pt x="287368" y="687421"/>
                  <a:pt x="279674" y="685238"/>
                </a:cubicBezTo>
                <a:cubicBezTo>
                  <a:pt x="273702" y="683401"/>
                  <a:pt x="269683" y="678348"/>
                  <a:pt x="269223" y="672606"/>
                </a:cubicBezTo>
                <a:cubicBezTo>
                  <a:pt x="269108" y="670884"/>
                  <a:pt x="269223" y="669046"/>
                  <a:pt x="269683" y="667324"/>
                </a:cubicBezTo>
                <a:lnTo>
                  <a:pt x="307559" y="536778"/>
                </a:lnTo>
                <a:lnTo>
                  <a:pt x="303271" y="535853"/>
                </a:lnTo>
                <a:lnTo>
                  <a:pt x="224092" y="636662"/>
                </a:lnTo>
                <a:cubicBezTo>
                  <a:pt x="219154" y="642978"/>
                  <a:pt x="210083" y="644011"/>
                  <a:pt x="203766" y="639073"/>
                </a:cubicBezTo>
                <a:cubicBezTo>
                  <a:pt x="200551" y="636547"/>
                  <a:pt x="198713" y="632872"/>
                  <a:pt x="198369" y="628967"/>
                </a:cubicBezTo>
                <a:cubicBezTo>
                  <a:pt x="198025" y="625408"/>
                  <a:pt x="199058" y="621733"/>
                  <a:pt x="201354" y="618748"/>
                </a:cubicBezTo>
                <a:lnTo>
                  <a:pt x="241508" y="567624"/>
                </a:lnTo>
                <a:lnTo>
                  <a:pt x="234428" y="559376"/>
                </a:lnTo>
                <a:lnTo>
                  <a:pt x="234434" y="559289"/>
                </a:lnTo>
                <a:lnTo>
                  <a:pt x="217533" y="577272"/>
                </a:lnTo>
                <a:cubicBezTo>
                  <a:pt x="199504" y="594811"/>
                  <a:pt x="180857" y="611197"/>
                  <a:pt x="162081" y="625408"/>
                </a:cubicBezTo>
                <a:cubicBezTo>
                  <a:pt x="155765" y="630231"/>
                  <a:pt x="146692" y="628969"/>
                  <a:pt x="141869" y="622652"/>
                </a:cubicBezTo>
                <a:cubicBezTo>
                  <a:pt x="137046" y="616336"/>
                  <a:pt x="138310" y="607265"/>
                  <a:pt x="144625" y="602441"/>
                </a:cubicBezTo>
                <a:cubicBezTo>
                  <a:pt x="171957" y="581770"/>
                  <a:pt x="200006" y="555185"/>
                  <a:pt x="226475" y="526619"/>
                </a:cubicBezTo>
                <a:lnTo>
                  <a:pt x="240066" y="510150"/>
                </a:lnTo>
                <a:lnTo>
                  <a:pt x="217994" y="497957"/>
                </a:lnTo>
                <a:lnTo>
                  <a:pt x="147036" y="567300"/>
                </a:lnTo>
                <a:cubicBezTo>
                  <a:pt x="141294" y="572927"/>
                  <a:pt x="132222" y="572812"/>
                  <a:pt x="126595" y="567071"/>
                </a:cubicBezTo>
                <a:cubicBezTo>
                  <a:pt x="124183" y="564545"/>
                  <a:pt x="122806" y="561444"/>
                  <a:pt x="122576" y="558228"/>
                </a:cubicBezTo>
                <a:cubicBezTo>
                  <a:pt x="122231" y="554094"/>
                  <a:pt x="123609" y="549729"/>
                  <a:pt x="126825" y="546630"/>
                </a:cubicBezTo>
                <a:lnTo>
                  <a:pt x="195308" y="479705"/>
                </a:lnTo>
                <a:lnTo>
                  <a:pt x="190052" y="481775"/>
                </a:lnTo>
                <a:lnTo>
                  <a:pt x="161277" y="501384"/>
                </a:lnTo>
                <a:cubicBezTo>
                  <a:pt x="158004" y="503623"/>
                  <a:pt x="154099" y="504312"/>
                  <a:pt x="150453" y="503623"/>
                </a:cubicBezTo>
                <a:lnTo>
                  <a:pt x="144469" y="499733"/>
                </a:lnTo>
                <a:lnTo>
                  <a:pt x="140894" y="501142"/>
                </a:lnTo>
                <a:lnTo>
                  <a:pt x="129007" y="508620"/>
                </a:lnTo>
                <a:cubicBezTo>
                  <a:pt x="122232" y="512869"/>
                  <a:pt x="113274" y="510802"/>
                  <a:pt x="109141" y="504140"/>
                </a:cubicBezTo>
                <a:cubicBezTo>
                  <a:pt x="107763" y="502188"/>
                  <a:pt x="107074" y="500006"/>
                  <a:pt x="106959" y="497825"/>
                </a:cubicBezTo>
                <a:cubicBezTo>
                  <a:pt x="106499" y="492542"/>
                  <a:pt x="108911" y="487259"/>
                  <a:pt x="113619" y="484274"/>
                </a:cubicBezTo>
                <a:lnTo>
                  <a:pt x="123761" y="477894"/>
                </a:lnTo>
                <a:lnTo>
                  <a:pt x="124643" y="476465"/>
                </a:lnTo>
                <a:lnTo>
                  <a:pt x="128368" y="474996"/>
                </a:lnTo>
                <a:lnTo>
                  <a:pt x="153952" y="458901"/>
                </a:lnTo>
                <a:lnTo>
                  <a:pt x="75263" y="464406"/>
                </a:lnTo>
                <a:cubicBezTo>
                  <a:pt x="68143" y="463488"/>
                  <a:pt x="62860" y="457975"/>
                  <a:pt x="62171" y="451200"/>
                </a:cubicBezTo>
                <a:cubicBezTo>
                  <a:pt x="62056" y="450281"/>
                  <a:pt x="62056" y="449477"/>
                  <a:pt x="62171" y="448559"/>
                </a:cubicBezTo>
                <a:cubicBezTo>
                  <a:pt x="62975" y="440635"/>
                  <a:pt x="69980" y="434778"/>
                  <a:pt x="77904" y="435582"/>
                </a:cubicBezTo>
                <a:cubicBezTo>
                  <a:pt x="101216" y="437821"/>
                  <a:pt x="124786" y="436099"/>
                  <a:pt x="147481" y="430687"/>
                </a:cubicBezTo>
                <a:lnTo>
                  <a:pt x="163286" y="424046"/>
                </a:lnTo>
                <a:lnTo>
                  <a:pt x="155315" y="397241"/>
                </a:lnTo>
                <a:lnTo>
                  <a:pt x="45405" y="429611"/>
                </a:lnTo>
                <a:cubicBezTo>
                  <a:pt x="37710" y="431908"/>
                  <a:pt x="29787" y="427543"/>
                  <a:pt x="27491" y="419849"/>
                </a:cubicBezTo>
                <a:cubicBezTo>
                  <a:pt x="27146" y="419046"/>
                  <a:pt x="26916" y="418012"/>
                  <a:pt x="26916" y="417094"/>
                </a:cubicBezTo>
                <a:cubicBezTo>
                  <a:pt x="26342" y="410432"/>
                  <a:pt x="30476" y="403887"/>
                  <a:pt x="37252" y="401935"/>
                </a:cubicBezTo>
                <a:lnTo>
                  <a:pt x="147090" y="369586"/>
                </a:lnTo>
                <a:lnTo>
                  <a:pt x="146806" y="368631"/>
                </a:lnTo>
                <a:lnTo>
                  <a:pt x="147990" y="357953"/>
                </a:lnTo>
                <a:lnTo>
                  <a:pt x="27606" y="367483"/>
                </a:lnTo>
                <a:cubicBezTo>
                  <a:pt x="19682" y="368058"/>
                  <a:pt x="12792" y="362316"/>
                  <a:pt x="12103" y="354392"/>
                </a:cubicBezTo>
                <a:cubicBezTo>
                  <a:pt x="12103" y="354392"/>
                  <a:pt x="12103" y="354277"/>
                  <a:pt x="12103" y="354277"/>
                </a:cubicBezTo>
                <a:cubicBezTo>
                  <a:pt x="11528" y="346354"/>
                  <a:pt x="17386" y="339348"/>
                  <a:pt x="25424" y="338775"/>
                </a:cubicBezTo>
                <a:lnTo>
                  <a:pt x="132315" y="330302"/>
                </a:lnTo>
                <a:lnTo>
                  <a:pt x="66651" y="327175"/>
                </a:lnTo>
                <a:cubicBezTo>
                  <a:pt x="58842" y="327635"/>
                  <a:pt x="52067" y="321778"/>
                  <a:pt x="51377" y="313970"/>
                </a:cubicBezTo>
                <a:cubicBezTo>
                  <a:pt x="51377" y="313855"/>
                  <a:pt x="51377" y="313625"/>
                  <a:pt x="51377" y="313510"/>
                </a:cubicBezTo>
                <a:cubicBezTo>
                  <a:pt x="50918" y="305586"/>
                  <a:pt x="57005" y="298696"/>
                  <a:pt x="64929" y="298237"/>
                </a:cubicBezTo>
                <a:lnTo>
                  <a:pt x="117642" y="300769"/>
                </a:lnTo>
                <a:lnTo>
                  <a:pt x="11415" y="278025"/>
                </a:lnTo>
                <a:cubicBezTo>
                  <a:pt x="4983" y="276762"/>
                  <a:pt x="504" y="271365"/>
                  <a:pt x="45" y="265278"/>
                </a:cubicBezTo>
                <a:cubicBezTo>
                  <a:pt x="-70" y="263900"/>
                  <a:pt x="45" y="262408"/>
                  <a:pt x="275" y="260914"/>
                </a:cubicBezTo>
                <a:cubicBezTo>
                  <a:pt x="1997" y="253105"/>
                  <a:pt x="9576" y="248167"/>
                  <a:pt x="17385" y="249776"/>
                </a:cubicBezTo>
                <a:lnTo>
                  <a:pt x="89266" y="265166"/>
                </a:lnTo>
                <a:lnTo>
                  <a:pt x="88355" y="259881"/>
                </a:lnTo>
                <a:cubicBezTo>
                  <a:pt x="90192" y="252072"/>
                  <a:pt x="97886" y="247249"/>
                  <a:pt x="105695" y="248971"/>
                </a:cubicBezTo>
                <a:lnTo>
                  <a:pt x="169545" y="268533"/>
                </a:lnTo>
                <a:lnTo>
                  <a:pt x="174397" y="259742"/>
                </a:lnTo>
                <a:lnTo>
                  <a:pt x="162310" y="256436"/>
                </a:lnTo>
                <a:cubicBezTo>
                  <a:pt x="136815" y="250579"/>
                  <a:pt x="110403" y="244493"/>
                  <a:pt x="82269" y="234502"/>
                </a:cubicBezTo>
                <a:cubicBezTo>
                  <a:pt x="76756" y="232550"/>
                  <a:pt x="73081" y="227612"/>
                  <a:pt x="72622" y="222215"/>
                </a:cubicBezTo>
                <a:cubicBezTo>
                  <a:pt x="72393" y="220263"/>
                  <a:pt x="72737" y="218080"/>
                  <a:pt x="73426" y="216128"/>
                </a:cubicBezTo>
                <a:cubicBezTo>
                  <a:pt x="76067" y="208663"/>
                  <a:pt x="84336" y="204644"/>
                  <a:pt x="91915" y="207401"/>
                </a:cubicBezTo>
                <a:cubicBezTo>
                  <a:pt x="118442" y="216817"/>
                  <a:pt x="142902" y="222444"/>
                  <a:pt x="168740" y="228415"/>
                </a:cubicBezTo>
                <a:lnTo>
                  <a:pt x="179970" y="231028"/>
                </a:lnTo>
                <a:lnTo>
                  <a:pt x="53099" y="156068"/>
                </a:lnTo>
                <a:cubicBezTo>
                  <a:pt x="48966" y="153657"/>
                  <a:pt x="46554" y="149408"/>
                  <a:pt x="46095" y="144930"/>
                </a:cubicBezTo>
                <a:cubicBezTo>
                  <a:pt x="45865" y="142059"/>
                  <a:pt x="46439" y="138958"/>
                  <a:pt x="48046" y="136316"/>
                </a:cubicBezTo>
                <a:cubicBezTo>
                  <a:pt x="52067" y="129426"/>
                  <a:pt x="61023" y="127130"/>
                  <a:pt x="67799" y="131263"/>
                </a:cubicBezTo>
                <a:lnTo>
                  <a:pt x="129180" y="167530"/>
                </a:lnTo>
                <a:lnTo>
                  <a:pt x="128978" y="167064"/>
                </a:lnTo>
                <a:cubicBezTo>
                  <a:pt x="128921" y="163360"/>
                  <a:pt x="130270" y="159628"/>
                  <a:pt x="133026" y="156757"/>
                </a:cubicBezTo>
                <a:cubicBezTo>
                  <a:pt x="138539" y="151016"/>
                  <a:pt x="147725" y="150901"/>
                  <a:pt x="153468" y="156413"/>
                </a:cubicBezTo>
                <a:lnTo>
                  <a:pt x="212571" y="213505"/>
                </a:lnTo>
                <a:lnTo>
                  <a:pt x="222365" y="205541"/>
                </a:lnTo>
                <a:lnTo>
                  <a:pt x="154845" y="99683"/>
                </a:lnTo>
                <a:cubicBezTo>
                  <a:pt x="153467" y="97501"/>
                  <a:pt x="152664" y="95319"/>
                  <a:pt x="152549" y="93138"/>
                </a:cubicBezTo>
                <a:cubicBezTo>
                  <a:pt x="152089" y="87970"/>
                  <a:pt x="154501" y="82687"/>
                  <a:pt x="159209" y="79701"/>
                </a:cubicBezTo>
                <a:cubicBezTo>
                  <a:pt x="165984" y="75452"/>
                  <a:pt x="174827" y="77404"/>
                  <a:pt x="179191" y="84066"/>
                </a:cubicBezTo>
                <a:lnTo>
                  <a:pt x="244393" y="186290"/>
                </a:lnTo>
                <a:lnTo>
                  <a:pt x="238647" y="164308"/>
                </a:lnTo>
                <a:cubicBezTo>
                  <a:pt x="229087" y="140336"/>
                  <a:pt x="216570" y="117540"/>
                  <a:pt x="201354" y="96583"/>
                </a:cubicBezTo>
                <a:cubicBezTo>
                  <a:pt x="199631" y="94401"/>
                  <a:pt x="198713" y="91989"/>
                  <a:pt x="198483" y="89463"/>
                </a:cubicBezTo>
                <a:cubicBezTo>
                  <a:pt x="198023" y="84525"/>
                  <a:pt x="200090" y="79587"/>
                  <a:pt x="204454" y="76487"/>
                </a:cubicBezTo>
                <a:cubicBezTo>
                  <a:pt x="210885" y="71779"/>
                  <a:pt x="219957" y="73271"/>
                  <a:pt x="224665" y="79702"/>
                </a:cubicBezTo>
                <a:cubicBezTo>
                  <a:pt x="241260" y="102612"/>
                  <a:pt x="254925" y="127503"/>
                  <a:pt x="265375" y="153672"/>
                </a:cubicBezTo>
                <a:lnTo>
                  <a:pt x="272018" y="178991"/>
                </a:lnTo>
                <a:lnTo>
                  <a:pt x="285234" y="175063"/>
                </a:lnTo>
                <a:lnTo>
                  <a:pt x="249585" y="18264"/>
                </a:lnTo>
                <a:cubicBezTo>
                  <a:pt x="249585" y="17574"/>
                  <a:pt x="249471" y="17001"/>
                  <a:pt x="249356" y="16312"/>
                </a:cubicBezTo>
                <a:cubicBezTo>
                  <a:pt x="248667" y="9192"/>
                  <a:pt x="253376" y="2532"/>
                  <a:pt x="260496" y="923"/>
                </a:cubicBezTo>
                <a:cubicBezTo>
                  <a:pt x="268303" y="-799"/>
                  <a:pt x="275998" y="4024"/>
                  <a:pt x="277835" y="11833"/>
                </a:cubicBezTo>
                <a:lnTo>
                  <a:pt x="299725" y="108115"/>
                </a:lnTo>
                <a:lnTo>
                  <a:pt x="301607" y="14130"/>
                </a:lnTo>
                <a:cubicBezTo>
                  <a:pt x="301722" y="6206"/>
                  <a:pt x="308382" y="-225"/>
                  <a:pt x="316306" y="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 name="Google Shape;448;p4"/>
          <p:cNvSpPr/>
          <p:nvPr/>
        </p:nvSpPr>
        <p:spPr>
          <a:xfrm flipH="1">
            <a:off x="8918010" y="563594"/>
            <a:ext cx="533222" cy="537890"/>
          </a:xfrm>
          <a:custGeom>
            <a:avLst/>
            <a:gdLst/>
            <a:ahLst/>
            <a:cxnLst/>
            <a:rect l="l" t="t" r="r" b="b"/>
            <a:pathLst>
              <a:path w="654260" h="659988" extrusionOk="0">
                <a:moveTo>
                  <a:pt x="213146" y="697"/>
                </a:moveTo>
                <a:cubicBezTo>
                  <a:pt x="220725" y="-1715"/>
                  <a:pt x="228764" y="2304"/>
                  <a:pt x="231405" y="9998"/>
                </a:cubicBezTo>
                <a:lnTo>
                  <a:pt x="271840" y="134088"/>
                </a:lnTo>
                <a:lnTo>
                  <a:pt x="286411" y="20104"/>
                </a:lnTo>
                <a:cubicBezTo>
                  <a:pt x="287445" y="12180"/>
                  <a:pt x="294680" y="6554"/>
                  <a:pt x="302604" y="7587"/>
                </a:cubicBezTo>
                <a:cubicBezTo>
                  <a:pt x="310528" y="8621"/>
                  <a:pt x="316154" y="15856"/>
                  <a:pt x="315121" y="23780"/>
                </a:cubicBezTo>
                <a:lnTo>
                  <a:pt x="299441" y="146437"/>
                </a:lnTo>
                <a:lnTo>
                  <a:pt x="303086" y="145217"/>
                </a:lnTo>
                <a:lnTo>
                  <a:pt x="310835" y="144264"/>
                </a:lnTo>
                <a:lnTo>
                  <a:pt x="315237" y="129114"/>
                </a:lnTo>
                <a:cubicBezTo>
                  <a:pt x="321782" y="95093"/>
                  <a:pt x="325170" y="60470"/>
                  <a:pt x="325341" y="25502"/>
                </a:cubicBezTo>
                <a:cubicBezTo>
                  <a:pt x="325341" y="17579"/>
                  <a:pt x="331888" y="11032"/>
                  <a:pt x="339926" y="11147"/>
                </a:cubicBezTo>
                <a:cubicBezTo>
                  <a:pt x="347965" y="11147"/>
                  <a:pt x="354281" y="17694"/>
                  <a:pt x="354281" y="25731"/>
                </a:cubicBezTo>
                <a:lnTo>
                  <a:pt x="343834" y="131932"/>
                </a:lnTo>
                <a:lnTo>
                  <a:pt x="393670" y="26191"/>
                </a:lnTo>
                <a:cubicBezTo>
                  <a:pt x="397116" y="18956"/>
                  <a:pt x="405728" y="15855"/>
                  <a:pt x="412848" y="19301"/>
                </a:cubicBezTo>
                <a:cubicBezTo>
                  <a:pt x="419968" y="22745"/>
                  <a:pt x="423183" y="31358"/>
                  <a:pt x="419738" y="38478"/>
                </a:cubicBezTo>
                <a:lnTo>
                  <a:pt x="370296" y="143384"/>
                </a:lnTo>
                <a:lnTo>
                  <a:pt x="379966" y="144216"/>
                </a:lnTo>
                <a:lnTo>
                  <a:pt x="391033" y="147660"/>
                </a:lnTo>
                <a:lnTo>
                  <a:pt x="441213" y="31818"/>
                </a:lnTo>
                <a:cubicBezTo>
                  <a:pt x="442821" y="28143"/>
                  <a:pt x="445749" y="25473"/>
                  <a:pt x="449180" y="24123"/>
                </a:cubicBezTo>
                <a:cubicBezTo>
                  <a:pt x="452611" y="22774"/>
                  <a:pt x="456544" y="22745"/>
                  <a:pt x="460161" y="24353"/>
                </a:cubicBezTo>
                <a:cubicBezTo>
                  <a:pt x="467510" y="27569"/>
                  <a:pt x="470841" y="35951"/>
                  <a:pt x="467625" y="43301"/>
                </a:cubicBezTo>
                <a:lnTo>
                  <a:pt x="418670" y="156313"/>
                </a:lnTo>
                <a:lnTo>
                  <a:pt x="439067" y="167891"/>
                </a:lnTo>
                <a:lnTo>
                  <a:pt x="484622" y="106347"/>
                </a:lnTo>
                <a:cubicBezTo>
                  <a:pt x="486976" y="103132"/>
                  <a:pt x="490421" y="101180"/>
                  <a:pt x="494081" y="100634"/>
                </a:cubicBezTo>
                <a:cubicBezTo>
                  <a:pt x="497742" y="100089"/>
                  <a:pt x="501617" y="100950"/>
                  <a:pt x="504833" y="103361"/>
                </a:cubicBezTo>
                <a:cubicBezTo>
                  <a:pt x="511264" y="108185"/>
                  <a:pt x="512528" y="117143"/>
                  <a:pt x="507818" y="123573"/>
                </a:cubicBezTo>
                <a:lnTo>
                  <a:pt x="462780" y="184419"/>
                </a:lnTo>
                <a:lnTo>
                  <a:pt x="473036" y="193668"/>
                </a:lnTo>
                <a:lnTo>
                  <a:pt x="530786" y="125526"/>
                </a:lnTo>
                <a:cubicBezTo>
                  <a:pt x="535954" y="119439"/>
                  <a:pt x="545025" y="118750"/>
                  <a:pt x="551112" y="123803"/>
                </a:cubicBezTo>
                <a:cubicBezTo>
                  <a:pt x="557198" y="128970"/>
                  <a:pt x="557887" y="138042"/>
                  <a:pt x="552835" y="144129"/>
                </a:cubicBezTo>
                <a:lnTo>
                  <a:pt x="491993" y="215919"/>
                </a:lnTo>
                <a:lnTo>
                  <a:pt x="496120" y="222280"/>
                </a:lnTo>
                <a:lnTo>
                  <a:pt x="593717" y="142062"/>
                </a:lnTo>
                <a:cubicBezTo>
                  <a:pt x="596818" y="139536"/>
                  <a:pt x="600636" y="138502"/>
                  <a:pt x="604310" y="138861"/>
                </a:cubicBezTo>
                <a:cubicBezTo>
                  <a:pt x="607985" y="139220"/>
                  <a:pt x="611516" y="140971"/>
                  <a:pt x="614043" y="144014"/>
                </a:cubicBezTo>
                <a:cubicBezTo>
                  <a:pt x="619096" y="150101"/>
                  <a:pt x="618291" y="159288"/>
                  <a:pt x="612091" y="164341"/>
                </a:cubicBezTo>
                <a:lnTo>
                  <a:pt x="511936" y="246661"/>
                </a:lnTo>
                <a:lnTo>
                  <a:pt x="514480" y="250582"/>
                </a:lnTo>
                <a:lnTo>
                  <a:pt x="516859" y="261016"/>
                </a:lnTo>
                <a:lnTo>
                  <a:pt x="625987" y="205453"/>
                </a:lnTo>
                <a:cubicBezTo>
                  <a:pt x="633107" y="201892"/>
                  <a:pt x="641834" y="204648"/>
                  <a:pt x="645395" y="211768"/>
                </a:cubicBezTo>
                <a:cubicBezTo>
                  <a:pt x="648954" y="218889"/>
                  <a:pt x="646198" y="227616"/>
                  <a:pt x="639078" y="231177"/>
                </a:cubicBezTo>
                <a:lnTo>
                  <a:pt x="539557" y="281848"/>
                </a:lnTo>
                <a:lnTo>
                  <a:pt x="638962" y="275962"/>
                </a:lnTo>
                <a:cubicBezTo>
                  <a:pt x="646886" y="275503"/>
                  <a:pt x="653661" y="281589"/>
                  <a:pt x="654236" y="289513"/>
                </a:cubicBezTo>
                <a:cubicBezTo>
                  <a:pt x="654696" y="297437"/>
                  <a:pt x="648610" y="304327"/>
                  <a:pt x="640686" y="304787"/>
                </a:cubicBezTo>
                <a:lnTo>
                  <a:pt x="528355" y="311438"/>
                </a:lnTo>
                <a:lnTo>
                  <a:pt x="528515" y="312140"/>
                </a:lnTo>
                <a:lnTo>
                  <a:pt x="638504" y="336825"/>
                </a:lnTo>
                <a:cubicBezTo>
                  <a:pt x="646313" y="338549"/>
                  <a:pt x="651136" y="346243"/>
                  <a:pt x="649414" y="354051"/>
                </a:cubicBezTo>
                <a:cubicBezTo>
                  <a:pt x="647691" y="361860"/>
                  <a:pt x="639881" y="366683"/>
                  <a:pt x="632188" y="364961"/>
                </a:cubicBezTo>
                <a:lnTo>
                  <a:pt x="528654" y="341724"/>
                </a:lnTo>
                <a:lnTo>
                  <a:pt x="526860" y="356383"/>
                </a:lnTo>
                <a:lnTo>
                  <a:pt x="594406" y="382876"/>
                </a:lnTo>
                <a:cubicBezTo>
                  <a:pt x="601756" y="385746"/>
                  <a:pt x="605430" y="394129"/>
                  <a:pt x="602560" y="401594"/>
                </a:cubicBezTo>
                <a:cubicBezTo>
                  <a:pt x="599689" y="409058"/>
                  <a:pt x="591305" y="412732"/>
                  <a:pt x="583841" y="409747"/>
                </a:cubicBezTo>
                <a:lnTo>
                  <a:pt x="520074" y="384737"/>
                </a:lnTo>
                <a:lnTo>
                  <a:pt x="516598" y="391398"/>
                </a:lnTo>
                <a:lnTo>
                  <a:pt x="601412" y="437883"/>
                </a:lnTo>
                <a:cubicBezTo>
                  <a:pt x="608416" y="441672"/>
                  <a:pt x="610943" y="450516"/>
                  <a:pt x="607154" y="457520"/>
                </a:cubicBezTo>
                <a:cubicBezTo>
                  <a:pt x="603364" y="464525"/>
                  <a:pt x="594522" y="467052"/>
                  <a:pt x="587517" y="463262"/>
                </a:cubicBezTo>
                <a:lnTo>
                  <a:pt x="503210" y="417055"/>
                </a:lnTo>
                <a:lnTo>
                  <a:pt x="502851" y="417742"/>
                </a:lnTo>
                <a:lnTo>
                  <a:pt x="591650" y="500927"/>
                </a:lnTo>
                <a:cubicBezTo>
                  <a:pt x="597392" y="506325"/>
                  <a:pt x="597737" y="515511"/>
                  <a:pt x="592339" y="521369"/>
                </a:cubicBezTo>
                <a:cubicBezTo>
                  <a:pt x="586941" y="527226"/>
                  <a:pt x="577755" y="527454"/>
                  <a:pt x="571898" y="522058"/>
                </a:cubicBezTo>
                <a:lnTo>
                  <a:pt x="539086" y="491320"/>
                </a:lnTo>
                <a:lnTo>
                  <a:pt x="538824" y="492659"/>
                </a:lnTo>
                <a:cubicBezTo>
                  <a:pt x="534346" y="499321"/>
                  <a:pt x="525389" y="501043"/>
                  <a:pt x="518729" y="496679"/>
                </a:cubicBezTo>
                <a:lnTo>
                  <a:pt x="492056" y="478830"/>
                </a:lnTo>
                <a:lnTo>
                  <a:pt x="547094" y="546748"/>
                </a:lnTo>
                <a:cubicBezTo>
                  <a:pt x="552146" y="552950"/>
                  <a:pt x="551114" y="562022"/>
                  <a:pt x="544912" y="567074"/>
                </a:cubicBezTo>
                <a:cubicBezTo>
                  <a:pt x="538711" y="572127"/>
                  <a:pt x="529638" y="571093"/>
                  <a:pt x="524585" y="564893"/>
                </a:cubicBezTo>
                <a:lnTo>
                  <a:pt x="454220" y="478061"/>
                </a:lnTo>
                <a:lnTo>
                  <a:pt x="444833" y="483666"/>
                </a:lnTo>
                <a:lnTo>
                  <a:pt x="455224" y="500583"/>
                </a:lnTo>
                <a:cubicBezTo>
                  <a:pt x="474402" y="529638"/>
                  <a:pt x="494154" y="559724"/>
                  <a:pt x="508278" y="587171"/>
                </a:cubicBezTo>
                <a:cubicBezTo>
                  <a:pt x="512297" y="594405"/>
                  <a:pt x="509196" y="603019"/>
                  <a:pt x="502076" y="606693"/>
                </a:cubicBezTo>
                <a:cubicBezTo>
                  <a:pt x="494957" y="610368"/>
                  <a:pt x="486230" y="607612"/>
                  <a:pt x="482555" y="600492"/>
                </a:cubicBezTo>
                <a:cubicBezTo>
                  <a:pt x="469119" y="574424"/>
                  <a:pt x="449712" y="545025"/>
                  <a:pt x="430992" y="516546"/>
                </a:cubicBezTo>
                <a:lnTo>
                  <a:pt x="426859" y="510199"/>
                </a:lnTo>
                <a:lnTo>
                  <a:pt x="456372" y="588549"/>
                </a:lnTo>
                <a:cubicBezTo>
                  <a:pt x="459243" y="596014"/>
                  <a:pt x="455454" y="604396"/>
                  <a:pt x="447989" y="607152"/>
                </a:cubicBezTo>
                <a:cubicBezTo>
                  <a:pt x="440525" y="609909"/>
                  <a:pt x="432371" y="606119"/>
                  <a:pt x="429385" y="598770"/>
                </a:cubicBezTo>
                <a:lnTo>
                  <a:pt x="412005" y="552684"/>
                </a:lnTo>
                <a:lnTo>
                  <a:pt x="416868" y="644820"/>
                </a:lnTo>
                <a:cubicBezTo>
                  <a:pt x="417327" y="652744"/>
                  <a:pt x="411127" y="659634"/>
                  <a:pt x="403203" y="659978"/>
                </a:cubicBezTo>
                <a:cubicBezTo>
                  <a:pt x="397230" y="660208"/>
                  <a:pt x="391718" y="656648"/>
                  <a:pt x="389421" y="651365"/>
                </a:cubicBezTo>
                <a:cubicBezTo>
                  <a:pt x="388733" y="649758"/>
                  <a:pt x="388274" y="648035"/>
                  <a:pt x="388159" y="646197"/>
                </a:cubicBezTo>
                <a:lnTo>
                  <a:pt x="380988" y="510397"/>
                </a:lnTo>
                <a:lnTo>
                  <a:pt x="376784" y="510917"/>
                </a:lnTo>
                <a:lnTo>
                  <a:pt x="335103" y="632188"/>
                </a:lnTo>
                <a:cubicBezTo>
                  <a:pt x="332462" y="639767"/>
                  <a:pt x="324308" y="643787"/>
                  <a:pt x="316729" y="641146"/>
                </a:cubicBezTo>
                <a:cubicBezTo>
                  <a:pt x="312710" y="639882"/>
                  <a:pt x="309839" y="637012"/>
                  <a:pt x="308232" y="633451"/>
                </a:cubicBezTo>
                <a:cubicBezTo>
                  <a:pt x="306739" y="630236"/>
                  <a:pt x="306508" y="626447"/>
                  <a:pt x="307772" y="622771"/>
                </a:cubicBezTo>
                <a:lnTo>
                  <a:pt x="328883" y="561349"/>
                </a:lnTo>
                <a:lnTo>
                  <a:pt x="319371" y="555935"/>
                </a:lnTo>
                <a:lnTo>
                  <a:pt x="319338" y="555808"/>
                </a:lnTo>
                <a:lnTo>
                  <a:pt x="309243" y="578416"/>
                </a:lnTo>
                <a:cubicBezTo>
                  <a:pt x="297968" y="600894"/>
                  <a:pt x="285723" y="622483"/>
                  <a:pt x="272632" y="642063"/>
                </a:cubicBezTo>
                <a:cubicBezTo>
                  <a:pt x="268152" y="648724"/>
                  <a:pt x="259195" y="650446"/>
                  <a:pt x="252650" y="646082"/>
                </a:cubicBezTo>
                <a:cubicBezTo>
                  <a:pt x="245990" y="641604"/>
                  <a:pt x="244152" y="632646"/>
                  <a:pt x="248631" y="626100"/>
                </a:cubicBezTo>
                <a:cubicBezTo>
                  <a:pt x="267637" y="597621"/>
                  <a:pt x="285407" y="563284"/>
                  <a:pt x="301025" y="527599"/>
                </a:cubicBezTo>
                <a:lnTo>
                  <a:pt x="308476" y="507479"/>
                </a:lnTo>
                <a:lnTo>
                  <a:pt x="283789" y="503261"/>
                </a:lnTo>
                <a:lnTo>
                  <a:pt x="239559" y="592108"/>
                </a:lnTo>
                <a:cubicBezTo>
                  <a:pt x="235999" y="599228"/>
                  <a:pt x="227386" y="602214"/>
                  <a:pt x="220152" y="598654"/>
                </a:cubicBezTo>
                <a:cubicBezTo>
                  <a:pt x="216936" y="597046"/>
                  <a:pt x="214639" y="594520"/>
                  <a:pt x="213375" y="591649"/>
                </a:cubicBezTo>
                <a:cubicBezTo>
                  <a:pt x="211653" y="587860"/>
                  <a:pt x="211538" y="583266"/>
                  <a:pt x="213605" y="579246"/>
                </a:cubicBezTo>
                <a:lnTo>
                  <a:pt x="256390" y="493303"/>
                </a:lnTo>
                <a:lnTo>
                  <a:pt x="252108" y="496984"/>
                </a:lnTo>
                <a:lnTo>
                  <a:pt x="231291" y="525045"/>
                </a:lnTo>
                <a:cubicBezTo>
                  <a:pt x="228937" y="528260"/>
                  <a:pt x="225491" y="530212"/>
                  <a:pt x="221831" y="530758"/>
                </a:cubicBezTo>
                <a:lnTo>
                  <a:pt x="214871" y="528992"/>
                </a:lnTo>
                <a:lnTo>
                  <a:pt x="212513" y="531020"/>
                </a:lnTo>
                <a:lnTo>
                  <a:pt x="203155" y="542729"/>
                </a:lnTo>
                <a:cubicBezTo>
                  <a:pt x="198216" y="548930"/>
                  <a:pt x="189030" y="549964"/>
                  <a:pt x="182829" y="545026"/>
                </a:cubicBezTo>
                <a:cubicBezTo>
                  <a:pt x="180991" y="543532"/>
                  <a:pt x="179613" y="541695"/>
                  <a:pt x="178694" y="539628"/>
                </a:cubicBezTo>
                <a:cubicBezTo>
                  <a:pt x="176512" y="534805"/>
                  <a:pt x="177087" y="529063"/>
                  <a:pt x="180532" y="524699"/>
                </a:cubicBezTo>
                <a:lnTo>
                  <a:pt x="188110" y="515218"/>
                </a:lnTo>
                <a:lnTo>
                  <a:pt x="188456" y="513675"/>
                </a:lnTo>
                <a:lnTo>
                  <a:pt x="191294" y="511234"/>
                </a:lnTo>
                <a:lnTo>
                  <a:pt x="210611" y="487064"/>
                </a:lnTo>
                <a:lnTo>
                  <a:pt x="210533" y="487134"/>
                </a:lnTo>
                <a:cubicBezTo>
                  <a:pt x="188226" y="501417"/>
                  <a:pt x="163594" y="512068"/>
                  <a:pt x="137698" y="518384"/>
                </a:cubicBezTo>
                <a:cubicBezTo>
                  <a:pt x="130922" y="519992"/>
                  <a:pt x="123917" y="516431"/>
                  <a:pt x="121161" y="510231"/>
                </a:cubicBezTo>
                <a:cubicBezTo>
                  <a:pt x="120816" y="509426"/>
                  <a:pt x="120473" y="508623"/>
                  <a:pt x="120242" y="507704"/>
                </a:cubicBezTo>
                <a:cubicBezTo>
                  <a:pt x="118405" y="499895"/>
                  <a:pt x="123113" y="492086"/>
                  <a:pt x="130807" y="490249"/>
                </a:cubicBezTo>
                <a:cubicBezTo>
                  <a:pt x="153603" y="484679"/>
                  <a:pt x="175278" y="475320"/>
                  <a:pt x="194916" y="462759"/>
                </a:cubicBezTo>
                <a:lnTo>
                  <a:pt x="207618" y="451325"/>
                </a:lnTo>
                <a:lnTo>
                  <a:pt x="191412" y="428821"/>
                </a:lnTo>
                <a:lnTo>
                  <a:pt x="98194" y="495532"/>
                </a:lnTo>
                <a:cubicBezTo>
                  <a:pt x="91763" y="500125"/>
                  <a:pt x="82691" y="498633"/>
                  <a:pt x="78098" y="492201"/>
                </a:cubicBezTo>
                <a:cubicBezTo>
                  <a:pt x="77523" y="491398"/>
                  <a:pt x="76949" y="490594"/>
                  <a:pt x="76604" y="489789"/>
                </a:cubicBezTo>
                <a:cubicBezTo>
                  <a:pt x="73849" y="483589"/>
                  <a:pt x="75686" y="476239"/>
                  <a:pt x="81427" y="472104"/>
                </a:cubicBezTo>
                <a:lnTo>
                  <a:pt x="174576" y="405444"/>
                </a:lnTo>
                <a:lnTo>
                  <a:pt x="173872" y="404465"/>
                </a:lnTo>
                <a:lnTo>
                  <a:pt x="171496" y="394046"/>
                </a:lnTo>
                <a:lnTo>
                  <a:pt x="60872" y="442590"/>
                </a:lnTo>
                <a:cubicBezTo>
                  <a:pt x="53752" y="445806"/>
                  <a:pt x="45254" y="442590"/>
                  <a:pt x="42039" y="435356"/>
                </a:cubicBezTo>
                <a:cubicBezTo>
                  <a:pt x="42039" y="435356"/>
                  <a:pt x="42039" y="435241"/>
                  <a:pt x="41924" y="435241"/>
                </a:cubicBezTo>
                <a:cubicBezTo>
                  <a:pt x="38708" y="427891"/>
                  <a:pt x="42039" y="419394"/>
                  <a:pt x="49389" y="416178"/>
                </a:cubicBezTo>
                <a:lnTo>
                  <a:pt x="146952" y="373346"/>
                </a:lnTo>
                <a:lnTo>
                  <a:pt x="84643" y="391719"/>
                </a:lnTo>
                <a:cubicBezTo>
                  <a:pt x="77294" y="394704"/>
                  <a:pt x="69025" y="391374"/>
                  <a:pt x="65809" y="384254"/>
                </a:cubicBezTo>
                <a:cubicBezTo>
                  <a:pt x="65694" y="384139"/>
                  <a:pt x="65694" y="384024"/>
                  <a:pt x="65580" y="383910"/>
                </a:cubicBezTo>
                <a:cubicBezTo>
                  <a:pt x="62480" y="376560"/>
                  <a:pt x="66039" y="368061"/>
                  <a:pt x="73388" y="364962"/>
                </a:cubicBezTo>
                <a:lnTo>
                  <a:pt x="124079" y="350000"/>
                </a:lnTo>
                <a:lnTo>
                  <a:pt x="16200" y="363468"/>
                </a:lnTo>
                <a:cubicBezTo>
                  <a:pt x="9883" y="364272"/>
                  <a:pt x="3913" y="360713"/>
                  <a:pt x="1271" y="355085"/>
                </a:cubicBezTo>
                <a:cubicBezTo>
                  <a:pt x="697" y="353821"/>
                  <a:pt x="237" y="352444"/>
                  <a:pt x="122" y="350950"/>
                </a:cubicBezTo>
                <a:cubicBezTo>
                  <a:pt x="-911" y="343027"/>
                  <a:pt x="4716" y="335793"/>
                  <a:pt x="12640" y="334873"/>
                </a:cubicBezTo>
                <a:lnTo>
                  <a:pt x="85509" y="325776"/>
                </a:lnTo>
                <a:lnTo>
                  <a:pt x="82921" y="321094"/>
                </a:lnTo>
                <a:cubicBezTo>
                  <a:pt x="82003" y="313170"/>
                  <a:pt x="87744" y="306050"/>
                  <a:pt x="95668" y="305131"/>
                </a:cubicBezTo>
                <a:lnTo>
                  <a:pt x="162450" y="302611"/>
                </a:lnTo>
                <a:lnTo>
                  <a:pt x="164167" y="292579"/>
                </a:lnTo>
                <a:lnTo>
                  <a:pt x="151822" y="293417"/>
                </a:lnTo>
                <a:cubicBezTo>
                  <a:pt x="125754" y="296288"/>
                  <a:pt x="98882" y="299158"/>
                  <a:pt x="69024" y="298929"/>
                </a:cubicBezTo>
                <a:cubicBezTo>
                  <a:pt x="63054" y="299045"/>
                  <a:pt x="58001" y="295599"/>
                  <a:pt x="55819" y="290546"/>
                </a:cubicBezTo>
                <a:cubicBezTo>
                  <a:pt x="55015" y="288709"/>
                  <a:pt x="54555" y="286642"/>
                  <a:pt x="54555" y="284459"/>
                </a:cubicBezTo>
                <a:cubicBezTo>
                  <a:pt x="54555" y="276536"/>
                  <a:pt x="61100" y="270105"/>
                  <a:pt x="69139" y="270105"/>
                </a:cubicBezTo>
                <a:cubicBezTo>
                  <a:pt x="97390" y="270335"/>
                  <a:pt x="122310" y="267578"/>
                  <a:pt x="148607" y="264707"/>
                </a:cubicBezTo>
                <a:lnTo>
                  <a:pt x="159239" y="263577"/>
                </a:lnTo>
                <a:lnTo>
                  <a:pt x="15741" y="234621"/>
                </a:lnTo>
                <a:cubicBezTo>
                  <a:pt x="10917" y="233587"/>
                  <a:pt x="7242" y="230487"/>
                  <a:pt x="5405" y="226352"/>
                </a:cubicBezTo>
                <a:cubicBezTo>
                  <a:pt x="4257" y="223711"/>
                  <a:pt x="3798" y="220611"/>
                  <a:pt x="4371" y="217510"/>
                </a:cubicBezTo>
                <a:cubicBezTo>
                  <a:pt x="5979" y="209701"/>
                  <a:pt x="13559" y="204648"/>
                  <a:pt x="21367" y="206257"/>
                </a:cubicBezTo>
                <a:lnTo>
                  <a:pt x="91574" y="220424"/>
                </a:lnTo>
                <a:lnTo>
                  <a:pt x="91030" y="219835"/>
                </a:lnTo>
                <a:cubicBezTo>
                  <a:pt x="89753" y="216361"/>
                  <a:pt x="89810" y="212399"/>
                  <a:pt x="91533" y="208782"/>
                </a:cubicBezTo>
                <a:cubicBezTo>
                  <a:pt x="94978" y="201547"/>
                  <a:pt x="103476" y="198331"/>
                  <a:pt x="110710" y="201777"/>
                </a:cubicBezTo>
                <a:lnTo>
                  <a:pt x="185110" y="236217"/>
                </a:lnTo>
                <a:lnTo>
                  <a:pt x="191648" y="225621"/>
                </a:lnTo>
                <a:lnTo>
                  <a:pt x="93027" y="147803"/>
                </a:lnTo>
                <a:cubicBezTo>
                  <a:pt x="91075" y="146310"/>
                  <a:pt x="89696" y="144473"/>
                  <a:pt x="88777" y="142406"/>
                </a:cubicBezTo>
                <a:cubicBezTo>
                  <a:pt x="86595" y="137698"/>
                  <a:pt x="87170" y="131841"/>
                  <a:pt x="90615" y="127477"/>
                </a:cubicBezTo>
                <a:cubicBezTo>
                  <a:pt x="95553" y="121276"/>
                  <a:pt x="104625" y="120128"/>
                  <a:pt x="110941" y="125066"/>
                </a:cubicBezTo>
                <a:lnTo>
                  <a:pt x="205475" y="199658"/>
                </a:lnTo>
                <a:lnTo>
                  <a:pt x="193293" y="181509"/>
                </a:lnTo>
                <a:cubicBezTo>
                  <a:pt x="176398" y="162015"/>
                  <a:pt x="157105" y="144589"/>
                  <a:pt x="135860" y="129775"/>
                </a:cubicBezTo>
                <a:cubicBezTo>
                  <a:pt x="133678" y="128281"/>
                  <a:pt x="132071" y="126214"/>
                  <a:pt x="131037" y="123918"/>
                </a:cubicBezTo>
                <a:cubicBezTo>
                  <a:pt x="128970" y="119439"/>
                  <a:pt x="129315" y="114042"/>
                  <a:pt x="132301" y="109678"/>
                </a:cubicBezTo>
                <a:cubicBezTo>
                  <a:pt x="136894" y="103133"/>
                  <a:pt x="145851" y="101524"/>
                  <a:pt x="152398" y="106118"/>
                </a:cubicBezTo>
                <a:cubicBezTo>
                  <a:pt x="175595" y="122310"/>
                  <a:pt x="196667" y="141344"/>
                  <a:pt x="215127" y="162632"/>
                </a:cubicBezTo>
                <a:lnTo>
                  <a:pt x="229680" y="184293"/>
                </a:lnTo>
                <a:lnTo>
                  <a:pt x="241132" y="176038"/>
                </a:lnTo>
                <a:lnTo>
                  <a:pt x="155958" y="39742"/>
                </a:lnTo>
                <a:cubicBezTo>
                  <a:pt x="155613" y="39282"/>
                  <a:pt x="155384" y="38593"/>
                  <a:pt x="155039" y="38018"/>
                </a:cubicBezTo>
                <a:cubicBezTo>
                  <a:pt x="152053" y="31473"/>
                  <a:pt x="154350" y="23664"/>
                  <a:pt x="160552" y="19875"/>
                </a:cubicBezTo>
                <a:cubicBezTo>
                  <a:pt x="167327" y="15625"/>
                  <a:pt x="176169" y="17693"/>
                  <a:pt x="180418" y="24468"/>
                </a:cubicBezTo>
                <a:lnTo>
                  <a:pt x="233049" y="108688"/>
                </a:lnTo>
                <a:lnTo>
                  <a:pt x="203844" y="18955"/>
                </a:lnTo>
                <a:cubicBezTo>
                  <a:pt x="201433" y="11377"/>
                  <a:pt x="205567" y="3223"/>
                  <a:pt x="213146"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 name="Google Shape;449;p4"/>
          <p:cNvSpPr/>
          <p:nvPr/>
        </p:nvSpPr>
        <p:spPr>
          <a:xfrm flipH="1">
            <a:off x="8269353" y="-131851"/>
            <a:ext cx="533222" cy="537890"/>
          </a:xfrm>
          <a:custGeom>
            <a:avLst/>
            <a:gdLst/>
            <a:ahLst/>
            <a:cxnLst/>
            <a:rect l="l" t="t" r="r" b="b"/>
            <a:pathLst>
              <a:path w="654260" h="659988" extrusionOk="0">
                <a:moveTo>
                  <a:pt x="213146" y="697"/>
                </a:moveTo>
                <a:cubicBezTo>
                  <a:pt x="220725" y="-1715"/>
                  <a:pt x="228764" y="2304"/>
                  <a:pt x="231406" y="9998"/>
                </a:cubicBezTo>
                <a:lnTo>
                  <a:pt x="271841" y="134089"/>
                </a:lnTo>
                <a:lnTo>
                  <a:pt x="286412" y="20105"/>
                </a:lnTo>
                <a:cubicBezTo>
                  <a:pt x="287445" y="12181"/>
                  <a:pt x="294680" y="6554"/>
                  <a:pt x="302604" y="7587"/>
                </a:cubicBezTo>
                <a:cubicBezTo>
                  <a:pt x="310528" y="8621"/>
                  <a:pt x="316155" y="15856"/>
                  <a:pt x="315121" y="23780"/>
                </a:cubicBezTo>
                <a:lnTo>
                  <a:pt x="299431" y="146515"/>
                </a:lnTo>
                <a:lnTo>
                  <a:pt x="303052" y="145298"/>
                </a:lnTo>
                <a:lnTo>
                  <a:pt x="310846" y="144336"/>
                </a:lnTo>
                <a:lnTo>
                  <a:pt x="315236" y="129228"/>
                </a:lnTo>
                <a:cubicBezTo>
                  <a:pt x="321781" y="95208"/>
                  <a:pt x="325169" y="60584"/>
                  <a:pt x="325341" y="25616"/>
                </a:cubicBezTo>
                <a:cubicBezTo>
                  <a:pt x="325341" y="17693"/>
                  <a:pt x="331887" y="11146"/>
                  <a:pt x="339926" y="11261"/>
                </a:cubicBezTo>
                <a:cubicBezTo>
                  <a:pt x="347964" y="11261"/>
                  <a:pt x="354280" y="17808"/>
                  <a:pt x="354280" y="25846"/>
                </a:cubicBezTo>
                <a:lnTo>
                  <a:pt x="343848" y="131902"/>
                </a:lnTo>
                <a:lnTo>
                  <a:pt x="393670" y="26190"/>
                </a:lnTo>
                <a:cubicBezTo>
                  <a:pt x="397116" y="18955"/>
                  <a:pt x="405728" y="15854"/>
                  <a:pt x="412848" y="19300"/>
                </a:cubicBezTo>
                <a:cubicBezTo>
                  <a:pt x="419969" y="22744"/>
                  <a:pt x="423183" y="31358"/>
                  <a:pt x="419738" y="38477"/>
                </a:cubicBezTo>
                <a:lnTo>
                  <a:pt x="370264" y="143451"/>
                </a:lnTo>
                <a:lnTo>
                  <a:pt x="379915" y="144281"/>
                </a:lnTo>
                <a:lnTo>
                  <a:pt x="390900" y="147701"/>
                </a:lnTo>
                <a:lnTo>
                  <a:pt x="441098" y="31818"/>
                </a:lnTo>
                <a:cubicBezTo>
                  <a:pt x="442706" y="28143"/>
                  <a:pt x="445634" y="25473"/>
                  <a:pt x="449065" y="24123"/>
                </a:cubicBezTo>
                <a:cubicBezTo>
                  <a:pt x="452495" y="22774"/>
                  <a:pt x="456428" y="22745"/>
                  <a:pt x="460046" y="24353"/>
                </a:cubicBezTo>
                <a:cubicBezTo>
                  <a:pt x="467395" y="27569"/>
                  <a:pt x="470726" y="35952"/>
                  <a:pt x="467510" y="43301"/>
                </a:cubicBezTo>
                <a:lnTo>
                  <a:pt x="418545" y="156339"/>
                </a:lnTo>
                <a:lnTo>
                  <a:pt x="439073" y="167995"/>
                </a:lnTo>
                <a:lnTo>
                  <a:pt x="484622" y="106461"/>
                </a:lnTo>
                <a:cubicBezTo>
                  <a:pt x="486976" y="103245"/>
                  <a:pt x="490421" y="101293"/>
                  <a:pt x="494081" y="100748"/>
                </a:cubicBezTo>
                <a:cubicBezTo>
                  <a:pt x="497742" y="100202"/>
                  <a:pt x="501618" y="101063"/>
                  <a:pt x="504833" y="103475"/>
                </a:cubicBezTo>
                <a:cubicBezTo>
                  <a:pt x="511264" y="108298"/>
                  <a:pt x="512528" y="117256"/>
                  <a:pt x="507819" y="123686"/>
                </a:cubicBezTo>
                <a:lnTo>
                  <a:pt x="462781" y="184533"/>
                </a:lnTo>
                <a:lnTo>
                  <a:pt x="473036" y="193781"/>
                </a:lnTo>
                <a:lnTo>
                  <a:pt x="530786" y="125639"/>
                </a:lnTo>
                <a:cubicBezTo>
                  <a:pt x="535954" y="119553"/>
                  <a:pt x="545026" y="118864"/>
                  <a:pt x="551112" y="123917"/>
                </a:cubicBezTo>
                <a:cubicBezTo>
                  <a:pt x="557199" y="129085"/>
                  <a:pt x="557888" y="138156"/>
                  <a:pt x="552835" y="144243"/>
                </a:cubicBezTo>
                <a:lnTo>
                  <a:pt x="491991" y="216035"/>
                </a:lnTo>
                <a:lnTo>
                  <a:pt x="496118" y="222396"/>
                </a:lnTo>
                <a:lnTo>
                  <a:pt x="593717" y="142176"/>
                </a:lnTo>
                <a:cubicBezTo>
                  <a:pt x="596818" y="139650"/>
                  <a:pt x="600636" y="138617"/>
                  <a:pt x="604311" y="138975"/>
                </a:cubicBezTo>
                <a:cubicBezTo>
                  <a:pt x="607985" y="139334"/>
                  <a:pt x="611516" y="141085"/>
                  <a:pt x="614043" y="144128"/>
                </a:cubicBezTo>
                <a:cubicBezTo>
                  <a:pt x="619096" y="150215"/>
                  <a:pt x="618291" y="159402"/>
                  <a:pt x="612091" y="164455"/>
                </a:cubicBezTo>
                <a:lnTo>
                  <a:pt x="511935" y="246775"/>
                </a:lnTo>
                <a:lnTo>
                  <a:pt x="514479" y="250697"/>
                </a:lnTo>
                <a:lnTo>
                  <a:pt x="516866" y="261126"/>
                </a:lnTo>
                <a:lnTo>
                  <a:pt x="625987" y="205566"/>
                </a:lnTo>
                <a:cubicBezTo>
                  <a:pt x="633107" y="202005"/>
                  <a:pt x="641834" y="204761"/>
                  <a:pt x="645395" y="211881"/>
                </a:cubicBezTo>
                <a:cubicBezTo>
                  <a:pt x="648954" y="219002"/>
                  <a:pt x="646199" y="227729"/>
                  <a:pt x="639078" y="231290"/>
                </a:cubicBezTo>
                <a:lnTo>
                  <a:pt x="539557" y="281961"/>
                </a:lnTo>
                <a:lnTo>
                  <a:pt x="638964" y="276075"/>
                </a:lnTo>
                <a:cubicBezTo>
                  <a:pt x="646888" y="275616"/>
                  <a:pt x="653662" y="281702"/>
                  <a:pt x="654236" y="289626"/>
                </a:cubicBezTo>
                <a:cubicBezTo>
                  <a:pt x="654696" y="297549"/>
                  <a:pt x="648610" y="304440"/>
                  <a:pt x="640686" y="304899"/>
                </a:cubicBezTo>
                <a:lnTo>
                  <a:pt x="528404" y="311547"/>
                </a:lnTo>
                <a:lnTo>
                  <a:pt x="528541" y="312145"/>
                </a:lnTo>
                <a:lnTo>
                  <a:pt x="638503" y="336824"/>
                </a:lnTo>
                <a:cubicBezTo>
                  <a:pt x="646312" y="338547"/>
                  <a:pt x="651135" y="346242"/>
                  <a:pt x="649413" y="354050"/>
                </a:cubicBezTo>
                <a:cubicBezTo>
                  <a:pt x="647690" y="361859"/>
                  <a:pt x="639881" y="366682"/>
                  <a:pt x="632187" y="364960"/>
                </a:cubicBezTo>
                <a:lnTo>
                  <a:pt x="528709" y="341736"/>
                </a:lnTo>
                <a:lnTo>
                  <a:pt x="526901" y="356513"/>
                </a:lnTo>
                <a:lnTo>
                  <a:pt x="594405" y="382990"/>
                </a:lnTo>
                <a:cubicBezTo>
                  <a:pt x="601755" y="385861"/>
                  <a:pt x="605429" y="394243"/>
                  <a:pt x="602559" y="401708"/>
                </a:cubicBezTo>
                <a:cubicBezTo>
                  <a:pt x="599688" y="409172"/>
                  <a:pt x="591304" y="412847"/>
                  <a:pt x="583840" y="409861"/>
                </a:cubicBezTo>
                <a:lnTo>
                  <a:pt x="520091" y="384858"/>
                </a:lnTo>
                <a:lnTo>
                  <a:pt x="516634" y="391481"/>
                </a:lnTo>
                <a:lnTo>
                  <a:pt x="601296" y="437883"/>
                </a:lnTo>
                <a:cubicBezTo>
                  <a:pt x="608301" y="441672"/>
                  <a:pt x="610827" y="450516"/>
                  <a:pt x="607038" y="457520"/>
                </a:cubicBezTo>
                <a:cubicBezTo>
                  <a:pt x="603248" y="464525"/>
                  <a:pt x="594406" y="467052"/>
                  <a:pt x="587401" y="463262"/>
                </a:cubicBezTo>
                <a:lnTo>
                  <a:pt x="503242" y="417137"/>
                </a:lnTo>
                <a:lnTo>
                  <a:pt x="502861" y="417867"/>
                </a:lnTo>
                <a:lnTo>
                  <a:pt x="591649" y="501042"/>
                </a:lnTo>
                <a:cubicBezTo>
                  <a:pt x="597391" y="506440"/>
                  <a:pt x="597736" y="515626"/>
                  <a:pt x="592338" y="521483"/>
                </a:cubicBezTo>
                <a:cubicBezTo>
                  <a:pt x="586941" y="527339"/>
                  <a:pt x="577754" y="527569"/>
                  <a:pt x="571897" y="522173"/>
                </a:cubicBezTo>
                <a:lnTo>
                  <a:pt x="539086" y="491436"/>
                </a:lnTo>
                <a:lnTo>
                  <a:pt x="538824" y="492774"/>
                </a:lnTo>
                <a:cubicBezTo>
                  <a:pt x="534346" y="499435"/>
                  <a:pt x="525389" y="501158"/>
                  <a:pt x="518729" y="496794"/>
                </a:cubicBezTo>
                <a:lnTo>
                  <a:pt x="492054" y="478944"/>
                </a:lnTo>
                <a:lnTo>
                  <a:pt x="547093" y="546862"/>
                </a:lnTo>
                <a:cubicBezTo>
                  <a:pt x="552146" y="553064"/>
                  <a:pt x="551113" y="562136"/>
                  <a:pt x="544911" y="567188"/>
                </a:cubicBezTo>
                <a:cubicBezTo>
                  <a:pt x="538710" y="572241"/>
                  <a:pt x="529637" y="571207"/>
                  <a:pt x="524584" y="565007"/>
                </a:cubicBezTo>
                <a:lnTo>
                  <a:pt x="454218" y="478174"/>
                </a:lnTo>
                <a:lnTo>
                  <a:pt x="444882" y="483749"/>
                </a:lnTo>
                <a:lnTo>
                  <a:pt x="455223" y="500584"/>
                </a:lnTo>
                <a:cubicBezTo>
                  <a:pt x="474402" y="529638"/>
                  <a:pt x="494154" y="559724"/>
                  <a:pt x="508278" y="587171"/>
                </a:cubicBezTo>
                <a:cubicBezTo>
                  <a:pt x="512297" y="594405"/>
                  <a:pt x="509196" y="603019"/>
                  <a:pt x="502077" y="606693"/>
                </a:cubicBezTo>
                <a:cubicBezTo>
                  <a:pt x="494957" y="610368"/>
                  <a:pt x="486230" y="607612"/>
                  <a:pt x="482554" y="600492"/>
                </a:cubicBezTo>
                <a:cubicBezTo>
                  <a:pt x="469119" y="574424"/>
                  <a:pt x="449712" y="545025"/>
                  <a:pt x="430992" y="516546"/>
                </a:cubicBezTo>
                <a:lnTo>
                  <a:pt x="426856" y="510196"/>
                </a:lnTo>
                <a:lnTo>
                  <a:pt x="456371" y="588549"/>
                </a:lnTo>
                <a:cubicBezTo>
                  <a:pt x="459242" y="596014"/>
                  <a:pt x="455453" y="604396"/>
                  <a:pt x="447989" y="607152"/>
                </a:cubicBezTo>
                <a:cubicBezTo>
                  <a:pt x="440524" y="609908"/>
                  <a:pt x="432370" y="606119"/>
                  <a:pt x="429384" y="598770"/>
                </a:cubicBezTo>
                <a:lnTo>
                  <a:pt x="412005" y="552685"/>
                </a:lnTo>
                <a:lnTo>
                  <a:pt x="416868" y="644820"/>
                </a:lnTo>
                <a:cubicBezTo>
                  <a:pt x="417327" y="652744"/>
                  <a:pt x="411126" y="659634"/>
                  <a:pt x="403203" y="659978"/>
                </a:cubicBezTo>
                <a:cubicBezTo>
                  <a:pt x="397116" y="660208"/>
                  <a:pt x="391718" y="656763"/>
                  <a:pt x="389307" y="651480"/>
                </a:cubicBezTo>
                <a:cubicBezTo>
                  <a:pt x="388618" y="649873"/>
                  <a:pt x="388159" y="648149"/>
                  <a:pt x="388044" y="646312"/>
                </a:cubicBezTo>
                <a:lnTo>
                  <a:pt x="380929" y="510483"/>
                </a:lnTo>
                <a:lnTo>
                  <a:pt x="376797" y="510992"/>
                </a:lnTo>
                <a:lnTo>
                  <a:pt x="335104" y="632302"/>
                </a:lnTo>
                <a:cubicBezTo>
                  <a:pt x="332462" y="639881"/>
                  <a:pt x="324308" y="643901"/>
                  <a:pt x="316729" y="641260"/>
                </a:cubicBezTo>
                <a:cubicBezTo>
                  <a:pt x="312710" y="639881"/>
                  <a:pt x="309724" y="637011"/>
                  <a:pt x="308232" y="633565"/>
                </a:cubicBezTo>
                <a:cubicBezTo>
                  <a:pt x="306738" y="630350"/>
                  <a:pt x="306510" y="626561"/>
                  <a:pt x="307772" y="622885"/>
                </a:cubicBezTo>
                <a:lnTo>
                  <a:pt x="328915" y="561368"/>
                </a:lnTo>
                <a:lnTo>
                  <a:pt x="319371" y="555935"/>
                </a:lnTo>
                <a:lnTo>
                  <a:pt x="319337" y="555808"/>
                </a:lnTo>
                <a:lnTo>
                  <a:pt x="309243" y="578415"/>
                </a:lnTo>
                <a:cubicBezTo>
                  <a:pt x="297968" y="600893"/>
                  <a:pt x="285724" y="622482"/>
                  <a:pt x="272632" y="642062"/>
                </a:cubicBezTo>
                <a:cubicBezTo>
                  <a:pt x="268154" y="648724"/>
                  <a:pt x="259196" y="650446"/>
                  <a:pt x="252650" y="646082"/>
                </a:cubicBezTo>
                <a:cubicBezTo>
                  <a:pt x="245989" y="641604"/>
                  <a:pt x="244152" y="632646"/>
                  <a:pt x="248630" y="626100"/>
                </a:cubicBezTo>
                <a:cubicBezTo>
                  <a:pt x="267636" y="597621"/>
                  <a:pt x="285407" y="563284"/>
                  <a:pt x="301025" y="527599"/>
                </a:cubicBezTo>
                <a:lnTo>
                  <a:pt x="308450" y="507549"/>
                </a:lnTo>
                <a:lnTo>
                  <a:pt x="283648" y="503314"/>
                </a:lnTo>
                <a:lnTo>
                  <a:pt x="239444" y="592108"/>
                </a:lnTo>
                <a:cubicBezTo>
                  <a:pt x="235884" y="599228"/>
                  <a:pt x="227270" y="602214"/>
                  <a:pt x="220037" y="598654"/>
                </a:cubicBezTo>
                <a:cubicBezTo>
                  <a:pt x="216936" y="597161"/>
                  <a:pt x="214639" y="594635"/>
                  <a:pt x="213260" y="591649"/>
                </a:cubicBezTo>
                <a:cubicBezTo>
                  <a:pt x="211538" y="587860"/>
                  <a:pt x="211423" y="583265"/>
                  <a:pt x="213490" y="579246"/>
                </a:cubicBezTo>
                <a:lnTo>
                  <a:pt x="256188" y="493476"/>
                </a:lnTo>
                <a:lnTo>
                  <a:pt x="252022" y="497057"/>
                </a:lnTo>
                <a:lnTo>
                  <a:pt x="231175" y="525159"/>
                </a:lnTo>
                <a:cubicBezTo>
                  <a:pt x="228821" y="528374"/>
                  <a:pt x="225376" y="530327"/>
                  <a:pt x="221715" y="530872"/>
                </a:cubicBezTo>
                <a:lnTo>
                  <a:pt x="214742" y="529103"/>
                </a:lnTo>
                <a:lnTo>
                  <a:pt x="212808" y="530766"/>
                </a:lnTo>
                <a:lnTo>
                  <a:pt x="203156" y="542843"/>
                </a:lnTo>
                <a:cubicBezTo>
                  <a:pt x="198217" y="549044"/>
                  <a:pt x="189030" y="550078"/>
                  <a:pt x="182829" y="545140"/>
                </a:cubicBezTo>
                <a:cubicBezTo>
                  <a:pt x="180991" y="543531"/>
                  <a:pt x="179613" y="541694"/>
                  <a:pt x="178694" y="539742"/>
                </a:cubicBezTo>
                <a:cubicBezTo>
                  <a:pt x="176512" y="534919"/>
                  <a:pt x="177087" y="529177"/>
                  <a:pt x="180533" y="524813"/>
                </a:cubicBezTo>
                <a:lnTo>
                  <a:pt x="188074" y="515377"/>
                </a:lnTo>
                <a:lnTo>
                  <a:pt x="188456" y="513675"/>
                </a:lnTo>
                <a:lnTo>
                  <a:pt x="191586" y="510983"/>
                </a:lnTo>
                <a:lnTo>
                  <a:pt x="210612" y="487177"/>
                </a:lnTo>
                <a:lnTo>
                  <a:pt x="210533" y="487248"/>
                </a:lnTo>
                <a:cubicBezTo>
                  <a:pt x="188226" y="501531"/>
                  <a:pt x="163593" y="512182"/>
                  <a:pt x="137697" y="518498"/>
                </a:cubicBezTo>
                <a:cubicBezTo>
                  <a:pt x="130807" y="520106"/>
                  <a:pt x="123917" y="516546"/>
                  <a:pt x="121161" y="510345"/>
                </a:cubicBezTo>
                <a:cubicBezTo>
                  <a:pt x="120816" y="509540"/>
                  <a:pt x="120472" y="508737"/>
                  <a:pt x="120242" y="507818"/>
                </a:cubicBezTo>
                <a:cubicBezTo>
                  <a:pt x="118405" y="500009"/>
                  <a:pt x="123113" y="492200"/>
                  <a:pt x="130807" y="490363"/>
                </a:cubicBezTo>
                <a:cubicBezTo>
                  <a:pt x="153602" y="484793"/>
                  <a:pt x="175278" y="475434"/>
                  <a:pt x="194915" y="462873"/>
                </a:cubicBezTo>
                <a:lnTo>
                  <a:pt x="207601" y="451455"/>
                </a:lnTo>
                <a:lnTo>
                  <a:pt x="191346" y="428866"/>
                </a:lnTo>
                <a:lnTo>
                  <a:pt x="98195" y="495530"/>
                </a:lnTo>
                <a:cubicBezTo>
                  <a:pt x="91763" y="500123"/>
                  <a:pt x="82691" y="498631"/>
                  <a:pt x="78098" y="492199"/>
                </a:cubicBezTo>
                <a:cubicBezTo>
                  <a:pt x="77408" y="491511"/>
                  <a:pt x="76949" y="490707"/>
                  <a:pt x="76604" y="489787"/>
                </a:cubicBezTo>
                <a:cubicBezTo>
                  <a:pt x="73849" y="483587"/>
                  <a:pt x="75686" y="476237"/>
                  <a:pt x="81429" y="472102"/>
                </a:cubicBezTo>
                <a:lnTo>
                  <a:pt x="174521" y="405482"/>
                </a:lnTo>
                <a:lnTo>
                  <a:pt x="173871" y="404579"/>
                </a:lnTo>
                <a:lnTo>
                  <a:pt x="171485" y="394115"/>
                </a:lnTo>
                <a:lnTo>
                  <a:pt x="60756" y="442706"/>
                </a:lnTo>
                <a:cubicBezTo>
                  <a:pt x="53636" y="445922"/>
                  <a:pt x="45254" y="442591"/>
                  <a:pt x="41923" y="435472"/>
                </a:cubicBezTo>
                <a:cubicBezTo>
                  <a:pt x="41923" y="435472"/>
                  <a:pt x="41923" y="435357"/>
                  <a:pt x="41808" y="435357"/>
                </a:cubicBezTo>
                <a:cubicBezTo>
                  <a:pt x="38593" y="428007"/>
                  <a:pt x="41923" y="419510"/>
                  <a:pt x="49273" y="416294"/>
                </a:cubicBezTo>
                <a:lnTo>
                  <a:pt x="146605" y="373562"/>
                </a:lnTo>
                <a:lnTo>
                  <a:pt x="84643" y="391833"/>
                </a:lnTo>
                <a:cubicBezTo>
                  <a:pt x="77294" y="394704"/>
                  <a:pt x="69025" y="391488"/>
                  <a:pt x="65809" y="384369"/>
                </a:cubicBezTo>
                <a:cubicBezTo>
                  <a:pt x="65695" y="384254"/>
                  <a:pt x="65695" y="384139"/>
                  <a:pt x="65579" y="384024"/>
                </a:cubicBezTo>
                <a:cubicBezTo>
                  <a:pt x="62480" y="376674"/>
                  <a:pt x="66039" y="368176"/>
                  <a:pt x="73389" y="365076"/>
                </a:cubicBezTo>
                <a:lnTo>
                  <a:pt x="124078" y="350115"/>
                </a:lnTo>
                <a:lnTo>
                  <a:pt x="16200" y="363583"/>
                </a:lnTo>
                <a:cubicBezTo>
                  <a:pt x="9770" y="364387"/>
                  <a:pt x="3798" y="360827"/>
                  <a:pt x="1271" y="355200"/>
                </a:cubicBezTo>
                <a:cubicBezTo>
                  <a:pt x="697" y="353936"/>
                  <a:pt x="237" y="352559"/>
                  <a:pt x="122" y="351066"/>
                </a:cubicBezTo>
                <a:cubicBezTo>
                  <a:pt x="-911" y="343142"/>
                  <a:pt x="4717" y="335908"/>
                  <a:pt x="12640" y="334988"/>
                </a:cubicBezTo>
                <a:lnTo>
                  <a:pt x="85400" y="325905"/>
                </a:lnTo>
                <a:lnTo>
                  <a:pt x="82805" y="321209"/>
                </a:lnTo>
                <a:cubicBezTo>
                  <a:pt x="81887" y="313285"/>
                  <a:pt x="87628" y="306165"/>
                  <a:pt x="95552" y="305246"/>
                </a:cubicBezTo>
                <a:lnTo>
                  <a:pt x="162450" y="302722"/>
                </a:lnTo>
                <a:lnTo>
                  <a:pt x="164168" y="292686"/>
                </a:lnTo>
                <a:lnTo>
                  <a:pt x="151707" y="293532"/>
                </a:lnTo>
                <a:cubicBezTo>
                  <a:pt x="125639" y="296404"/>
                  <a:pt x="98767" y="299273"/>
                  <a:pt x="68910" y="299045"/>
                </a:cubicBezTo>
                <a:cubicBezTo>
                  <a:pt x="62938" y="299160"/>
                  <a:pt x="58001" y="295714"/>
                  <a:pt x="55704" y="290661"/>
                </a:cubicBezTo>
                <a:cubicBezTo>
                  <a:pt x="54900" y="288824"/>
                  <a:pt x="54440" y="286757"/>
                  <a:pt x="54440" y="284574"/>
                </a:cubicBezTo>
                <a:cubicBezTo>
                  <a:pt x="54440" y="276651"/>
                  <a:pt x="60986" y="270220"/>
                  <a:pt x="69024" y="270220"/>
                </a:cubicBezTo>
                <a:cubicBezTo>
                  <a:pt x="97275" y="270450"/>
                  <a:pt x="122194" y="267693"/>
                  <a:pt x="148492" y="264822"/>
                </a:cubicBezTo>
                <a:lnTo>
                  <a:pt x="159131" y="263692"/>
                </a:lnTo>
                <a:lnTo>
                  <a:pt x="15626" y="234734"/>
                </a:lnTo>
                <a:cubicBezTo>
                  <a:pt x="10917" y="233701"/>
                  <a:pt x="7242" y="230485"/>
                  <a:pt x="5290" y="226465"/>
                </a:cubicBezTo>
                <a:cubicBezTo>
                  <a:pt x="4141" y="223825"/>
                  <a:pt x="3683" y="220724"/>
                  <a:pt x="4256" y="217623"/>
                </a:cubicBezTo>
                <a:cubicBezTo>
                  <a:pt x="5864" y="209814"/>
                  <a:pt x="13444" y="204761"/>
                  <a:pt x="21253" y="206370"/>
                </a:cubicBezTo>
                <a:lnTo>
                  <a:pt x="91457" y="220536"/>
                </a:lnTo>
                <a:lnTo>
                  <a:pt x="90915" y="219950"/>
                </a:lnTo>
                <a:cubicBezTo>
                  <a:pt x="89638" y="216476"/>
                  <a:pt x="89695" y="212514"/>
                  <a:pt x="91418" y="208897"/>
                </a:cubicBezTo>
                <a:cubicBezTo>
                  <a:pt x="94749" y="201662"/>
                  <a:pt x="103361" y="198446"/>
                  <a:pt x="110595" y="201892"/>
                </a:cubicBezTo>
                <a:lnTo>
                  <a:pt x="185084" y="236373"/>
                </a:lnTo>
                <a:lnTo>
                  <a:pt x="191648" y="225735"/>
                </a:lnTo>
                <a:lnTo>
                  <a:pt x="93027" y="147917"/>
                </a:lnTo>
                <a:cubicBezTo>
                  <a:pt x="91075" y="146424"/>
                  <a:pt x="89696" y="144472"/>
                  <a:pt x="88777" y="142520"/>
                </a:cubicBezTo>
                <a:cubicBezTo>
                  <a:pt x="86595" y="137812"/>
                  <a:pt x="87170" y="131955"/>
                  <a:pt x="90616" y="127592"/>
                </a:cubicBezTo>
                <a:cubicBezTo>
                  <a:pt x="95554" y="121390"/>
                  <a:pt x="104625" y="120242"/>
                  <a:pt x="110942" y="125180"/>
                </a:cubicBezTo>
                <a:lnTo>
                  <a:pt x="205639" y="199901"/>
                </a:lnTo>
                <a:lnTo>
                  <a:pt x="193293" y="181508"/>
                </a:lnTo>
                <a:cubicBezTo>
                  <a:pt x="176398" y="162014"/>
                  <a:pt x="157105" y="144588"/>
                  <a:pt x="135860" y="129774"/>
                </a:cubicBezTo>
                <a:cubicBezTo>
                  <a:pt x="133679" y="128280"/>
                  <a:pt x="132071" y="126214"/>
                  <a:pt x="131037" y="123917"/>
                </a:cubicBezTo>
                <a:cubicBezTo>
                  <a:pt x="128970" y="119438"/>
                  <a:pt x="129315" y="114041"/>
                  <a:pt x="132301" y="109677"/>
                </a:cubicBezTo>
                <a:cubicBezTo>
                  <a:pt x="136894" y="103132"/>
                  <a:pt x="145851" y="101523"/>
                  <a:pt x="152398" y="106117"/>
                </a:cubicBezTo>
                <a:cubicBezTo>
                  <a:pt x="175595" y="122309"/>
                  <a:pt x="196667" y="141343"/>
                  <a:pt x="215127" y="162631"/>
                </a:cubicBezTo>
                <a:lnTo>
                  <a:pt x="229732" y="184370"/>
                </a:lnTo>
                <a:lnTo>
                  <a:pt x="241131" y="176153"/>
                </a:lnTo>
                <a:lnTo>
                  <a:pt x="155956" y="39857"/>
                </a:lnTo>
                <a:cubicBezTo>
                  <a:pt x="155611" y="39282"/>
                  <a:pt x="155268" y="38708"/>
                  <a:pt x="155038" y="38133"/>
                </a:cubicBezTo>
                <a:cubicBezTo>
                  <a:pt x="152052" y="31588"/>
                  <a:pt x="154349" y="23779"/>
                  <a:pt x="160549" y="19990"/>
                </a:cubicBezTo>
                <a:cubicBezTo>
                  <a:pt x="167326" y="15740"/>
                  <a:pt x="176168" y="17808"/>
                  <a:pt x="180416" y="24583"/>
                </a:cubicBezTo>
                <a:lnTo>
                  <a:pt x="233129" y="108934"/>
                </a:lnTo>
                <a:lnTo>
                  <a:pt x="203844" y="18955"/>
                </a:lnTo>
                <a:cubicBezTo>
                  <a:pt x="201433" y="11376"/>
                  <a:pt x="205566" y="3223"/>
                  <a:pt x="213146" y="6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FFD966"/>
              </a:solidFill>
              <a:latin typeface="Calibri"/>
              <a:ea typeface="Calibri"/>
              <a:cs typeface="Calibri"/>
              <a:sym typeface="Calibri"/>
            </a:endParaRPr>
          </a:p>
        </p:txBody>
      </p:sp>
      <p:sp>
        <p:nvSpPr>
          <p:cNvPr id="450" name="Google Shape;450;p4"/>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orning Meeting">
  <p:cSld name="CUSTOM_18_1">
    <p:spTree>
      <p:nvGrpSpPr>
        <p:cNvPr id="1" name="Shape 451"/>
        <p:cNvGrpSpPr/>
        <p:nvPr/>
      </p:nvGrpSpPr>
      <p:grpSpPr>
        <a:xfrm>
          <a:off x="0" y="0"/>
          <a:ext cx="0" cy="0"/>
          <a:chOff x="0" y="0"/>
          <a:chExt cx="0" cy="0"/>
        </a:xfrm>
      </p:grpSpPr>
      <p:sp>
        <p:nvSpPr>
          <p:cNvPr id="452" name="Google Shape;452;p5"/>
          <p:cNvSpPr txBox="1">
            <a:spLocks noGrp="1"/>
          </p:cNvSpPr>
          <p:nvPr>
            <p:ph type="title"/>
          </p:nvPr>
        </p:nvSpPr>
        <p:spPr>
          <a:xfrm>
            <a:off x="415650" y="421105"/>
            <a:ext cx="11360700" cy="123060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5000"/>
              <a:buNone/>
              <a:defRPr sz="5000"/>
            </a:lvl1pPr>
            <a:lvl2pPr lvl="1" algn="ctr" rtl="0">
              <a:spcBef>
                <a:spcPts val="0"/>
              </a:spcBef>
              <a:spcAft>
                <a:spcPts val="0"/>
              </a:spcAft>
              <a:buSzPts val="7000"/>
              <a:buNone/>
              <a:defRPr sz="7000"/>
            </a:lvl2pPr>
            <a:lvl3pPr lvl="2" algn="ctr" rtl="0">
              <a:spcBef>
                <a:spcPts val="0"/>
              </a:spcBef>
              <a:spcAft>
                <a:spcPts val="0"/>
              </a:spcAft>
              <a:buSzPts val="7000"/>
              <a:buNone/>
              <a:defRPr sz="7000"/>
            </a:lvl3pPr>
            <a:lvl4pPr lvl="3" algn="ctr" rtl="0">
              <a:spcBef>
                <a:spcPts val="0"/>
              </a:spcBef>
              <a:spcAft>
                <a:spcPts val="0"/>
              </a:spcAft>
              <a:buSzPts val="7000"/>
              <a:buNone/>
              <a:defRPr sz="7000"/>
            </a:lvl4pPr>
            <a:lvl5pPr lvl="4" algn="ctr" rtl="0">
              <a:spcBef>
                <a:spcPts val="0"/>
              </a:spcBef>
              <a:spcAft>
                <a:spcPts val="0"/>
              </a:spcAft>
              <a:buSzPts val="7000"/>
              <a:buNone/>
              <a:defRPr sz="7000"/>
            </a:lvl5pPr>
            <a:lvl6pPr lvl="5" algn="ctr" rtl="0">
              <a:spcBef>
                <a:spcPts val="0"/>
              </a:spcBef>
              <a:spcAft>
                <a:spcPts val="0"/>
              </a:spcAft>
              <a:buSzPts val="7000"/>
              <a:buNone/>
              <a:defRPr sz="7000"/>
            </a:lvl6pPr>
            <a:lvl7pPr lvl="6" algn="ctr" rtl="0">
              <a:spcBef>
                <a:spcPts val="0"/>
              </a:spcBef>
              <a:spcAft>
                <a:spcPts val="0"/>
              </a:spcAft>
              <a:buSzPts val="7000"/>
              <a:buNone/>
              <a:defRPr sz="7000"/>
            </a:lvl7pPr>
            <a:lvl8pPr lvl="7" algn="ctr" rtl="0">
              <a:spcBef>
                <a:spcPts val="0"/>
              </a:spcBef>
              <a:spcAft>
                <a:spcPts val="0"/>
              </a:spcAft>
              <a:buSzPts val="7000"/>
              <a:buNone/>
              <a:defRPr sz="7000"/>
            </a:lvl8pPr>
            <a:lvl9pPr lvl="8" algn="ctr" rtl="0">
              <a:spcBef>
                <a:spcPts val="0"/>
              </a:spcBef>
              <a:spcAft>
                <a:spcPts val="0"/>
              </a:spcAft>
              <a:buSzPts val="7000"/>
              <a:buNone/>
              <a:defRPr sz="7000"/>
            </a:lvl9pPr>
          </a:lstStyle>
          <a:p>
            <a:endParaRPr/>
          </a:p>
        </p:txBody>
      </p:sp>
      <p:grpSp>
        <p:nvGrpSpPr>
          <p:cNvPr id="453" name="Google Shape;453;p5"/>
          <p:cNvGrpSpPr/>
          <p:nvPr/>
        </p:nvGrpSpPr>
        <p:grpSpPr>
          <a:xfrm flipH="1">
            <a:off x="124229" y="4400987"/>
            <a:ext cx="395813" cy="1095793"/>
            <a:chOff x="2092779" y="2646725"/>
            <a:chExt cx="1565718" cy="4334625"/>
          </a:xfrm>
        </p:grpSpPr>
        <p:sp>
          <p:nvSpPr>
            <p:cNvPr id="454" name="Google Shape;454;p5"/>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5" name="Google Shape;455;p5"/>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6" name="Google Shape;456;p5"/>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7" name="Google Shape;457;p5"/>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8" name="Google Shape;458;p5"/>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9" name="Google Shape;459;p5"/>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0" name="Google Shape;460;p5"/>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1" name="Google Shape;461;p5"/>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2" name="Google Shape;462;p5"/>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3" name="Google Shape;463;p5"/>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4" name="Google Shape;464;p5"/>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5" name="Google Shape;465;p5"/>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6" name="Google Shape;466;p5"/>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7" name="Google Shape;467;p5"/>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8" name="Google Shape;468;p5"/>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69" name="Google Shape;469;p5"/>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70" name="Google Shape;470;p5"/>
          <p:cNvSpPr/>
          <p:nvPr/>
        </p:nvSpPr>
        <p:spPr>
          <a:xfrm>
            <a:off x="0" y="5322878"/>
            <a:ext cx="12181522" cy="1521794"/>
          </a:xfrm>
          <a:custGeom>
            <a:avLst/>
            <a:gdLst/>
            <a:ahLst/>
            <a:cxnLst/>
            <a:rect l="l" t="t" r="r" b="b"/>
            <a:pathLst>
              <a:path w="12181522" h="1361784" extrusionOk="0">
                <a:moveTo>
                  <a:pt x="0" y="101341"/>
                </a:moveTo>
                <a:cubicBezTo>
                  <a:pt x="349568" y="38286"/>
                  <a:pt x="880301" y="-28198"/>
                  <a:pt x="1522952" y="12473"/>
                </a:cubicBezTo>
                <a:cubicBezTo>
                  <a:pt x="2023967" y="44096"/>
                  <a:pt x="2344769" y="125249"/>
                  <a:pt x="2805684" y="215641"/>
                </a:cubicBezTo>
                <a:cubicBezTo>
                  <a:pt x="2805684" y="215641"/>
                  <a:pt x="3932015" y="436717"/>
                  <a:pt x="5040916" y="520441"/>
                </a:cubicBezTo>
                <a:cubicBezTo>
                  <a:pt x="5568506" y="560256"/>
                  <a:pt x="6649974" y="635408"/>
                  <a:pt x="8000048" y="418810"/>
                </a:cubicBezTo>
                <a:cubicBezTo>
                  <a:pt x="8740330" y="300033"/>
                  <a:pt x="8807672" y="214498"/>
                  <a:pt x="9447848" y="114010"/>
                </a:cubicBezTo>
                <a:cubicBezTo>
                  <a:pt x="10592848" y="-65632"/>
                  <a:pt x="11552110" y="23808"/>
                  <a:pt x="12181523" y="126678"/>
                </a:cubicBezTo>
                <a:cubicBezTo>
                  <a:pt x="12181523" y="538348"/>
                  <a:pt x="12181523" y="950019"/>
                  <a:pt x="12181523" y="1361785"/>
                </a:cubicBezTo>
                <a:cubicBezTo>
                  <a:pt x="8121015" y="1361785"/>
                  <a:pt x="4060603" y="1361785"/>
                  <a:pt x="95" y="1361785"/>
                </a:cubicBezTo>
                <a:cubicBezTo>
                  <a:pt x="0" y="941732"/>
                  <a:pt x="0" y="521584"/>
                  <a:pt x="0" y="10134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Font typeface="Arial"/>
              <a:buNone/>
            </a:pPr>
            <a:endParaRPr/>
          </a:p>
        </p:txBody>
      </p:sp>
      <p:sp>
        <p:nvSpPr>
          <p:cNvPr id="471" name="Google Shape;471;p5"/>
          <p:cNvSpPr/>
          <p:nvPr/>
        </p:nvSpPr>
        <p:spPr>
          <a:xfrm>
            <a:off x="8319996" y="1269038"/>
            <a:ext cx="3136200" cy="51537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8319996" y="1269038"/>
            <a:ext cx="3136200" cy="5153700"/>
          </a:xfrm>
          <a:prstGeom prst="frame">
            <a:avLst>
              <a:gd name="adj1" fmla="val 7678"/>
            </a:avLst>
          </a:prstGeom>
          <a:solidFill>
            <a:srgbClr val="F9BC6E"/>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735788" y="1269050"/>
            <a:ext cx="3576300" cy="51537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735909" y="1269050"/>
            <a:ext cx="3576300" cy="5153700"/>
          </a:xfrm>
          <a:prstGeom prst="frame">
            <a:avLst>
              <a:gd name="adj1" fmla="val 4603"/>
            </a:avLst>
          </a:prstGeom>
          <a:solidFill>
            <a:srgbClr val="E9AA59"/>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4527851" y="1269025"/>
            <a:ext cx="3576300" cy="24822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4527851" y="3940549"/>
            <a:ext cx="3576300" cy="24822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4527851" y="1269038"/>
            <a:ext cx="3576300" cy="2482200"/>
          </a:xfrm>
          <a:prstGeom prst="frame">
            <a:avLst>
              <a:gd name="adj1" fmla="val 8314"/>
            </a:avLst>
          </a:prstGeom>
          <a:solidFill>
            <a:srgbClr val="FCD19B"/>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4527851" y="3940556"/>
            <a:ext cx="3576300" cy="2482200"/>
          </a:xfrm>
          <a:prstGeom prst="frame">
            <a:avLst>
              <a:gd name="adj1" fmla="val 8314"/>
            </a:avLst>
          </a:prstGeom>
          <a:solidFill>
            <a:srgbClr val="FCD19B"/>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 name="Google Shape;479;p5"/>
          <p:cNvGrpSpPr/>
          <p:nvPr/>
        </p:nvGrpSpPr>
        <p:grpSpPr>
          <a:xfrm>
            <a:off x="10573143" y="2862450"/>
            <a:ext cx="1438425" cy="3982220"/>
            <a:chOff x="2092779" y="2646725"/>
            <a:chExt cx="1565718" cy="4334625"/>
          </a:xfrm>
        </p:grpSpPr>
        <p:sp>
          <p:nvSpPr>
            <p:cNvPr id="480" name="Google Shape;480;p5"/>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1" name="Google Shape;481;p5"/>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2" name="Google Shape;482;p5"/>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3" name="Google Shape;483;p5"/>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4" name="Google Shape;484;p5"/>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5" name="Google Shape;485;p5"/>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6" name="Google Shape;486;p5"/>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7" name="Google Shape;487;p5"/>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8" name="Google Shape;488;p5"/>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89" name="Google Shape;489;p5"/>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0" name="Google Shape;490;p5"/>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1" name="Google Shape;491;p5"/>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2" name="Google Shape;492;p5"/>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3" name="Google Shape;493;p5"/>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4" name="Google Shape;494;p5"/>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5" name="Google Shape;495;p5"/>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96" name="Google Shape;496;p5"/>
          <p:cNvGrpSpPr/>
          <p:nvPr/>
        </p:nvGrpSpPr>
        <p:grpSpPr>
          <a:xfrm flipH="1">
            <a:off x="9713524" y="5199116"/>
            <a:ext cx="1620255" cy="1696550"/>
            <a:chOff x="5224498" y="2514610"/>
            <a:chExt cx="1747094" cy="1829361"/>
          </a:xfrm>
        </p:grpSpPr>
        <p:sp>
          <p:nvSpPr>
            <p:cNvPr id="497" name="Google Shape;497;p5"/>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8" name="Google Shape;498;p5"/>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99" name="Google Shape;499;p5"/>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0" name="Google Shape;500;p5"/>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1" name="Google Shape;501;p5"/>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2" name="Google Shape;502;p5"/>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3" name="Google Shape;503;p5"/>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4" name="Google Shape;504;p5"/>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5" name="Google Shape;505;p5"/>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6" name="Google Shape;506;p5"/>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7" name="Google Shape;507;p5"/>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8" name="Google Shape;508;p5"/>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09" name="Google Shape;509;p5"/>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0" name="Google Shape;510;p5"/>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1" name="Google Shape;511;p5"/>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2" name="Google Shape;512;p5"/>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3" name="Google Shape;513;p5"/>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4" name="Google Shape;514;p5"/>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5" name="Google Shape;515;p5"/>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6" name="Google Shape;516;p5"/>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7" name="Google Shape;517;p5"/>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8" name="Google Shape;518;p5"/>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19" name="Google Shape;519;p5"/>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0" name="Google Shape;520;p5"/>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1" name="Google Shape;521;p5"/>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2" name="Google Shape;522;p5"/>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3" name="Google Shape;523;p5"/>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4" name="Google Shape;524;p5"/>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5" name="Google Shape;525;p5"/>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26" name="Google Shape;526;p5"/>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27" name="Google Shape;527;p5"/>
          <p:cNvGrpSpPr/>
          <p:nvPr/>
        </p:nvGrpSpPr>
        <p:grpSpPr>
          <a:xfrm flipH="1">
            <a:off x="75185" y="4292521"/>
            <a:ext cx="1665636" cy="2768267"/>
            <a:chOff x="2019559" y="2147110"/>
            <a:chExt cx="2994133" cy="4976213"/>
          </a:xfrm>
        </p:grpSpPr>
        <p:grpSp>
          <p:nvGrpSpPr>
            <p:cNvPr id="528" name="Google Shape;528;p5"/>
            <p:cNvGrpSpPr/>
            <p:nvPr/>
          </p:nvGrpSpPr>
          <p:grpSpPr>
            <a:xfrm flipH="1">
              <a:off x="2055044" y="2147110"/>
              <a:ext cx="2958648" cy="4976213"/>
              <a:chOff x="6083206" y="490713"/>
              <a:chExt cx="3551372" cy="5973128"/>
            </a:xfrm>
          </p:grpSpPr>
          <p:grpSp>
            <p:nvGrpSpPr>
              <p:cNvPr id="529" name="Google Shape;529;p5"/>
              <p:cNvGrpSpPr/>
              <p:nvPr/>
            </p:nvGrpSpPr>
            <p:grpSpPr>
              <a:xfrm>
                <a:off x="6516762" y="5322936"/>
                <a:ext cx="495570" cy="986885"/>
                <a:chOff x="4753275" y="5275039"/>
                <a:chExt cx="495570" cy="986885"/>
              </a:xfrm>
            </p:grpSpPr>
            <p:sp>
              <p:nvSpPr>
                <p:cNvPr id="530" name="Google Shape;530;p5"/>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1" name="Google Shape;531;p5"/>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532" name="Google Shape;532;p5"/>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33" name="Google Shape;533;p5"/>
              <p:cNvGrpSpPr/>
              <p:nvPr/>
            </p:nvGrpSpPr>
            <p:grpSpPr>
              <a:xfrm>
                <a:off x="8357373" y="5383706"/>
                <a:ext cx="495474" cy="986885"/>
                <a:chOff x="6593886" y="5335809"/>
                <a:chExt cx="495474" cy="986885"/>
              </a:xfrm>
            </p:grpSpPr>
            <p:sp>
              <p:nvSpPr>
                <p:cNvPr id="534" name="Google Shape;534;p5"/>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5" name="Google Shape;535;p5"/>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536" name="Google Shape;536;p5"/>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37" name="Google Shape;537;p5"/>
              <p:cNvGrpSpPr/>
              <p:nvPr/>
            </p:nvGrpSpPr>
            <p:grpSpPr>
              <a:xfrm>
                <a:off x="6386253" y="5289694"/>
                <a:ext cx="609130" cy="558069"/>
                <a:chOff x="4622766" y="5241797"/>
                <a:chExt cx="609130" cy="558069"/>
              </a:xfrm>
            </p:grpSpPr>
            <p:sp>
              <p:nvSpPr>
                <p:cNvPr id="538" name="Google Shape;538;p5"/>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39" name="Google Shape;539;p5"/>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40" name="Google Shape;540;p5"/>
              <p:cNvGrpSpPr/>
              <p:nvPr/>
            </p:nvGrpSpPr>
            <p:grpSpPr>
              <a:xfrm>
                <a:off x="8264529" y="5273478"/>
                <a:ext cx="604287" cy="547806"/>
                <a:chOff x="6501042" y="5225581"/>
                <a:chExt cx="604287" cy="547806"/>
              </a:xfrm>
            </p:grpSpPr>
            <p:sp>
              <p:nvSpPr>
                <p:cNvPr id="541" name="Google Shape;541;p5"/>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2" name="Google Shape;542;p5"/>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43" name="Google Shape;543;p5"/>
              <p:cNvGrpSpPr/>
              <p:nvPr/>
            </p:nvGrpSpPr>
            <p:grpSpPr>
              <a:xfrm>
                <a:off x="6786424" y="5231401"/>
                <a:ext cx="416789" cy="1135760"/>
                <a:chOff x="5022937" y="5183504"/>
                <a:chExt cx="416789" cy="1135760"/>
              </a:xfrm>
            </p:grpSpPr>
            <p:sp>
              <p:nvSpPr>
                <p:cNvPr id="544" name="Google Shape;544;p5"/>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5" name="Google Shape;545;p5"/>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546" name="Google Shape;546;p5"/>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47" name="Google Shape;547;p5"/>
              <p:cNvGrpSpPr/>
              <p:nvPr/>
            </p:nvGrpSpPr>
            <p:grpSpPr>
              <a:xfrm>
                <a:off x="8615700" y="5328080"/>
                <a:ext cx="416789" cy="1135761"/>
                <a:chOff x="6852213" y="5280183"/>
                <a:chExt cx="416789" cy="1135761"/>
              </a:xfrm>
            </p:grpSpPr>
            <p:sp>
              <p:nvSpPr>
                <p:cNvPr id="548" name="Google Shape;548;p5"/>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49" name="Google Shape;549;p5"/>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50" name="Google Shape;550;p5"/>
              <p:cNvGrpSpPr/>
              <p:nvPr/>
            </p:nvGrpSpPr>
            <p:grpSpPr>
              <a:xfrm>
                <a:off x="6083206" y="3943301"/>
                <a:ext cx="516683" cy="555818"/>
                <a:chOff x="4319719" y="3895404"/>
                <a:chExt cx="516683" cy="555818"/>
              </a:xfrm>
            </p:grpSpPr>
            <p:sp>
              <p:nvSpPr>
                <p:cNvPr id="551" name="Google Shape;551;p5"/>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2" name="Google Shape;552;p5"/>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53" name="Google Shape;553;p5"/>
              <p:cNvGrpSpPr/>
              <p:nvPr/>
            </p:nvGrpSpPr>
            <p:grpSpPr>
              <a:xfrm>
                <a:off x="6257831" y="912088"/>
                <a:ext cx="3376747" cy="4718505"/>
                <a:chOff x="4494344" y="864191"/>
                <a:chExt cx="3376747" cy="4718505"/>
              </a:xfrm>
            </p:grpSpPr>
            <p:sp>
              <p:nvSpPr>
                <p:cNvPr id="554" name="Google Shape;554;p5"/>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5" name="Google Shape;555;p5"/>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556" name="Google Shape;556;p5"/>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7" name="Google Shape;557;p5"/>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8" name="Google Shape;558;p5"/>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59" name="Google Shape;559;p5"/>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0" name="Google Shape;560;p5"/>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1" name="Google Shape;561;p5"/>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2" name="Google Shape;562;p5"/>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3" name="Google Shape;563;p5"/>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4" name="Google Shape;564;p5"/>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5" name="Google Shape;565;p5"/>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66" name="Google Shape;566;p5"/>
              <p:cNvGrpSpPr/>
              <p:nvPr/>
            </p:nvGrpSpPr>
            <p:grpSpPr>
              <a:xfrm>
                <a:off x="8831187" y="490713"/>
                <a:ext cx="413227" cy="584549"/>
                <a:chOff x="7067700" y="442816"/>
                <a:chExt cx="413227" cy="584549"/>
              </a:xfrm>
            </p:grpSpPr>
            <p:sp>
              <p:nvSpPr>
                <p:cNvPr id="567" name="Google Shape;567;p5"/>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68" name="Google Shape;568;p5"/>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69" name="Google Shape;569;p5"/>
              <p:cNvGrpSpPr/>
              <p:nvPr/>
            </p:nvGrpSpPr>
            <p:grpSpPr>
              <a:xfrm>
                <a:off x="7888761" y="716887"/>
                <a:ext cx="345534" cy="624789"/>
                <a:chOff x="6125274" y="668990"/>
                <a:chExt cx="345534" cy="624789"/>
              </a:xfrm>
            </p:grpSpPr>
            <p:sp>
              <p:nvSpPr>
                <p:cNvPr id="570" name="Google Shape;570;p5"/>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1" name="Google Shape;571;p5"/>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572" name="Google Shape;572;p5"/>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3" name="Google Shape;573;p5"/>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4" name="Google Shape;574;p5"/>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5" name="Google Shape;575;p5"/>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6" name="Google Shape;576;p5"/>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77" name="Google Shape;577;p5"/>
              <p:cNvGrpSpPr/>
              <p:nvPr/>
            </p:nvGrpSpPr>
            <p:grpSpPr>
              <a:xfrm>
                <a:off x="6650191" y="5328651"/>
                <a:ext cx="609320" cy="558260"/>
                <a:chOff x="4886704" y="5280754"/>
                <a:chExt cx="609320" cy="558260"/>
              </a:xfrm>
            </p:grpSpPr>
            <p:sp>
              <p:nvSpPr>
                <p:cNvPr id="578" name="Google Shape;578;p5"/>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79" name="Google Shape;579;p5"/>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580" name="Google Shape;580;p5"/>
              <p:cNvGrpSpPr/>
              <p:nvPr/>
            </p:nvGrpSpPr>
            <p:grpSpPr>
              <a:xfrm>
                <a:off x="8440360" y="5294718"/>
                <a:ext cx="604287" cy="547806"/>
                <a:chOff x="6676873" y="5246821"/>
                <a:chExt cx="604287" cy="547806"/>
              </a:xfrm>
            </p:grpSpPr>
            <p:sp>
              <p:nvSpPr>
                <p:cNvPr id="581" name="Google Shape;581;p5"/>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2" name="Google Shape;582;p5"/>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83" name="Google Shape;583;p5"/>
            <p:cNvSpPr/>
            <p:nvPr/>
          </p:nvSpPr>
          <p:spPr>
            <a:xfrm flipH="1">
              <a:off x="2019559" y="3987093"/>
              <a:ext cx="219696" cy="218292"/>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84" name="Google Shape;584;p5"/>
            <p:cNvGrpSpPr/>
            <p:nvPr/>
          </p:nvGrpSpPr>
          <p:grpSpPr>
            <a:xfrm flipH="1">
              <a:off x="2290026" y="2873521"/>
              <a:ext cx="955816" cy="673321"/>
              <a:chOff x="4585926" y="1340643"/>
              <a:chExt cx="1147301" cy="808212"/>
            </a:xfrm>
          </p:grpSpPr>
          <p:sp>
            <p:nvSpPr>
              <p:cNvPr id="585" name="Google Shape;585;p5"/>
              <p:cNvSpPr/>
              <p:nvPr/>
            </p:nvSpPr>
            <p:spPr>
              <a:xfrm rot="-439219">
                <a:off x="5523193" y="1523653"/>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6" name="Google Shape;586;p5"/>
              <p:cNvSpPr/>
              <p:nvPr/>
            </p:nvSpPr>
            <p:spPr>
              <a:xfrm rot="-439219">
                <a:off x="4596944" y="1773172"/>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7" name="Google Shape;587;p5"/>
              <p:cNvSpPr/>
              <p:nvPr/>
            </p:nvSpPr>
            <p:spPr>
              <a:xfrm rot="-904748">
                <a:off x="4810653" y="1506992"/>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8" name="Google Shape;588;p5"/>
              <p:cNvSpPr/>
              <p:nvPr/>
            </p:nvSpPr>
            <p:spPr>
              <a:xfrm rot="-612915">
                <a:off x="5329926" y="1393744"/>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89" name="Google Shape;589;p5"/>
              <p:cNvSpPr/>
              <p:nvPr/>
            </p:nvSpPr>
            <p:spPr>
              <a:xfrm>
                <a:off x="4948810" y="1651003"/>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90" name="Google Shape;590;p5"/>
              <p:cNvGrpSpPr/>
              <p:nvPr/>
            </p:nvGrpSpPr>
            <p:grpSpPr>
              <a:xfrm>
                <a:off x="5067354" y="1761355"/>
                <a:ext cx="285096" cy="95161"/>
                <a:chOff x="6904862" y="1761355"/>
                <a:chExt cx="285096" cy="95161"/>
              </a:xfrm>
            </p:grpSpPr>
            <p:sp>
              <p:nvSpPr>
                <p:cNvPr id="591" name="Google Shape;591;p5"/>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92" name="Google Shape;592;p5"/>
                <p:cNvGrpSpPr/>
                <p:nvPr/>
              </p:nvGrpSpPr>
              <p:grpSpPr>
                <a:xfrm>
                  <a:off x="6968965" y="1761355"/>
                  <a:ext cx="220992" cy="95161"/>
                  <a:chOff x="6968965" y="1761355"/>
                  <a:chExt cx="220992" cy="95161"/>
                </a:xfrm>
              </p:grpSpPr>
              <p:sp>
                <p:nvSpPr>
                  <p:cNvPr id="593" name="Google Shape;593;p5"/>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4" name="Google Shape;594;p5"/>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595" name="Google Shape;595;p5"/>
              <p:cNvSpPr/>
              <p:nvPr/>
            </p:nvSpPr>
            <p:spPr>
              <a:xfrm>
                <a:off x="5210705" y="1846135"/>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6" name="Google Shape;596;p5"/>
              <p:cNvSpPr/>
              <p:nvPr/>
            </p:nvSpPr>
            <p:spPr>
              <a:xfrm>
                <a:off x="5131934" y="1942432"/>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597" name="Google Shape;597;p5"/>
              <p:cNvGrpSpPr/>
              <p:nvPr/>
            </p:nvGrpSpPr>
            <p:grpSpPr>
              <a:xfrm>
                <a:off x="5328596" y="1340643"/>
                <a:ext cx="238631" cy="133635"/>
                <a:chOff x="7166104" y="1340643"/>
                <a:chExt cx="238631" cy="133635"/>
              </a:xfrm>
            </p:grpSpPr>
            <p:sp>
              <p:nvSpPr>
                <p:cNvPr id="598" name="Google Shape;598;p5"/>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599" name="Google Shape;599;p5"/>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0" name="Google Shape;600;p5"/>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01" name="Google Shape;601;p5"/>
              <p:cNvGrpSpPr/>
              <p:nvPr/>
            </p:nvGrpSpPr>
            <p:grpSpPr>
              <a:xfrm>
                <a:off x="4636443" y="1487363"/>
                <a:ext cx="254889" cy="127723"/>
                <a:chOff x="6473951" y="1487363"/>
                <a:chExt cx="254889" cy="127723"/>
              </a:xfrm>
            </p:grpSpPr>
            <p:sp>
              <p:nvSpPr>
                <p:cNvPr id="602" name="Google Shape;602;p5"/>
                <p:cNvSpPr/>
                <p:nvPr/>
              </p:nvSpPr>
              <p:spPr>
                <a:xfrm>
                  <a:off x="6529275" y="1487363"/>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3" name="Google Shape;603;p5"/>
                <p:cNvSpPr/>
                <p:nvPr/>
              </p:nvSpPr>
              <p:spPr>
                <a:xfrm>
                  <a:off x="6488524" y="1530571"/>
                  <a:ext cx="52863" cy="29972"/>
                </a:xfrm>
                <a:custGeom>
                  <a:avLst/>
                  <a:gdLst/>
                  <a:ahLst/>
                  <a:cxnLst/>
                  <a:rect l="l" t="t" r="r" b="b"/>
                  <a:pathLst>
                    <a:path w="52863" h="29972" extrusionOk="0">
                      <a:moveTo>
                        <a:pt x="52864" y="24098"/>
                      </a:moveTo>
                      <a:cubicBezTo>
                        <a:pt x="48482" y="27813"/>
                        <a:pt x="42672" y="29623"/>
                        <a:pt x="36862" y="29908"/>
                      </a:cubicBezTo>
                      <a:cubicBezTo>
                        <a:pt x="31051" y="30290"/>
                        <a:pt x="25146" y="28956"/>
                        <a:pt x="19812" y="26575"/>
                      </a:cubicBezTo>
                      <a:cubicBezTo>
                        <a:pt x="14478" y="24098"/>
                        <a:pt x="9620" y="20479"/>
                        <a:pt x="6096" y="15811"/>
                      </a:cubicBezTo>
                      <a:cubicBezTo>
                        <a:pt x="2476" y="11240"/>
                        <a:pt x="95" y="5715"/>
                        <a:pt x="0" y="0"/>
                      </a:cubicBezTo>
                      <a:cubicBezTo>
                        <a:pt x="7429" y="8382"/>
                        <a:pt x="15049" y="13906"/>
                        <a:pt x="23813" y="17907"/>
                      </a:cubicBezTo>
                      <a:cubicBezTo>
                        <a:pt x="32575" y="21907"/>
                        <a:pt x="41719"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4" name="Google Shape;604;p5"/>
                <p:cNvSpPr/>
                <p:nvPr/>
              </p:nvSpPr>
              <p:spPr>
                <a:xfrm>
                  <a:off x="6473951" y="1570576"/>
                  <a:ext cx="68103" cy="29875"/>
                </a:xfrm>
                <a:custGeom>
                  <a:avLst/>
                  <a:gdLst/>
                  <a:ahLst/>
                  <a:cxnLst/>
                  <a:rect l="l" t="t" r="r" b="b"/>
                  <a:pathLst>
                    <a:path w="68103" h="29875" extrusionOk="0">
                      <a:moveTo>
                        <a:pt x="68104" y="10001"/>
                      </a:moveTo>
                      <a:cubicBezTo>
                        <a:pt x="65437" y="16764"/>
                        <a:pt x="59722" y="22289"/>
                        <a:pt x="52959" y="25717"/>
                      </a:cubicBezTo>
                      <a:cubicBezTo>
                        <a:pt x="46196" y="29242"/>
                        <a:pt x="38291" y="30575"/>
                        <a:pt x="30480" y="29527"/>
                      </a:cubicBezTo>
                      <a:cubicBezTo>
                        <a:pt x="22670" y="28289"/>
                        <a:pt x="15431" y="24765"/>
                        <a:pt x="10001" y="19431"/>
                      </a:cubicBezTo>
                      <a:cubicBezTo>
                        <a:pt x="4477" y="14192"/>
                        <a:pt x="667" y="7239"/>
                        <a:pt x="0" y="0"/>
                      </a:cubicBezTo>
                      <a:cubicBezTo>
                        <a:pt x="4382" y="5715"/>
                        <a:pt x="9239" y="10192"/>
                        <a:pt x="14573" y="13621"/>
                      </a:cubicBezTo>
                      <a:cubicBezTo>
                        <a:pt x="20003" y="16954"/>
                        <a:pt x="25813" y="19336"/>
                        <a:pt x="31814" y="20098"/>
                      </a:cubicBezTo>
                      <a:cubicBezTo>
                        <a:pt x="37814" y="21050"/>
                        <a:pt x="44006" y="20479"/>
                        <a:pt x="50197" y="18764"/>
                      </a:cubicBezTo>
                      <a:cubicBezTo>
                        <a:pt x="56293" y="17145"/>
                        <a:pt x="62294"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605" name="Google Shape;605;p5"/>
            <p:cNvSpPr/>
            <p:nvPr/>
          </p:nvSpPr>
          <p:spPr>
            <a:xfrm flipH="1">
              <a:off x="2118183" y="3697495"/>
              <a:ext cx="1048876" cy="292694"/>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6" name="Google Shape;606;p5"/>
            <p:cNvSpPr/>
            <p:nvPr/>
          </p:nvSpPr>
          <p:spPr>
            <a:xfrm flipH="1">
              <a:off x="2121323" y="4060836"/>
              <a:ext cx="1082890" cy="355225"/>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7" name="Google Shape;607;p5"/>
            <p:cNvSpPr/>
            <p:nvPr/>
          </p:nvSpPr>
          <p:spPr>
            <a:xfrm flipH="1">
              <a:off x="3003617" y="3860292"/>
              <a:ext cx="186804" cy="176243"/>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8" name="Google Shape;608;p5"/>
            <p:cNvSpPr/>
            <p:nvPr/>
          </p:nvSpPr>
          <p:spPr>
            <a:xfrm flipH="1">
              <a:off x="2650994" y="3887270"/>
              <a:ext cx="203910" cy="192953"/>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09" name="Google Shape;609;p5"/>
            <p:cNvSpPr/>
            <p:nvPr/>
          </p:nvSpPr>
          <p:spPr>
            <a:xfrm flipH="1">
              <a:off x="2350824" y="3833584"/>
              <a:ext cx="177672" cy="176704"/>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0" name="Google Shape;610;p5"/>
            <p:cNvSpPr/>
            <p:nvPr/>
          </p:nvSpPr>
          <p:spPr>
            <a:xfrm flipH="1">
              <a:off x="2725950" y="4301587"/>
              <a:ext cx="200151" cy="1890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1" name="Google Shape;611;p5"/>
            <p:cNvSpPr/>
            <p:nvPr/>
          </p:nvSpPr>
          <p:spPr>
            <a:xfrm flipH="1">
              <a:off x="3109008" y="4343902"/>
              <a:ext cx="190517" cy="189519"/>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2" name="Google Shape;612;p5"/>
            <p:cNvSpPr/>
            <p:nvPr/>
          </p:nvSpPr>
          <p:spPr>
            <a:xfrm flipH="1">
              <a:off x="2359112" y="4209591"/>
              <a:ext cx="203495" cy="197710"/>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613" name="Google Shape;613;p5"/>
            <p:cNvGrpSpPr/>
            <p:nvPr/>
          </p:nvGrpSpPr>
          <p:grpSpPr>
            <a:xfrm flipH="1">
              <a:off x="2868311" y="4665560"/>
              <a:ext cx="1331861" cy="1152039"/>
              <a:chOff x="10081678" y="3733540"/>
              <a:chExt cx="1523171" cy="1317520"/>
            </a:xfrm>
          </p:grpSpPr>
          <p:sp>
            <p:nvSpPr>
              <p:cNvPr id="614" name="Google Shape;614;p5"/>
              <p:cNvSpPr/>
              <p:nvPr/>
            </p:nvSpPr>
            <p:spPr>
              <a:xfrm>
                <a:off x="10081678" y="3733540"/>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5" name="Google Shape;615;p5"/>
              <p:cNvSpPr/>
              <p:nvPr/>
            </p:nvSpPr>
            <p:spPr>
              <a:xfrm>
                <a:off x="10309033" y="3753162"/>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6" name="Google Shape;616;p5"/>
              <p:cNvSpPr/>
              <p:nvPr/>
            </p:nvSpPr>
            <p:spPr>
              <a:xfrm>
                <a:off x="10462672" y="3792787"/>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7" name="Google Shape;617;p5"/>
              <p:cNvSpPr/>
              <p:nvPr/>
            </p:nvSpPr>
            <p:spPr>
              <a:xfrm>
                <a:off x="10085458" y="3743337"/>
                <a:ext cx="1459415" cy="1289985"/>
              </a:xfrm>
              <a:custGeom>
                <a:avLst/>
                <a:gdLst/>
                <a:ahLst/>
                <a:cxnLst/>
                <a:rect l="l" t="t" r="r" b="b"/>
                <a:pathLst>
                  <a:path w="1459415" h="1289985" extrusionOk="0">
                    <a:moveTo>
                      <a:pt x="1223033" y="1289891"/>
                    </a:moveTo>
                    <a:cubicBezTo>
                      <a:pt x="1220557" y="1289891"/>
                      <a:pt x="1218556" y="1287985"/>
                      <a:pt x="1218271" y="1285604"/>
                    </a:cubicBezTo>
                    <a:cubicBezTo>
                      <a:pt x="1213794" y="1237884"/>
                      <a:pt x="1171122" y="1196164"/>
                      <a:pt x="1123306" y="1192640"/>
                    </a:cubicBezTo>
                    <a:cubicBezTo>
                      <a:pt x="1075491" y="1189211"/>
                      <a:pt x="1027294" y="1224263"/>
                      <a:pt x="1015864" y="1270841"/>
                    </a:cubicBezTo>
                    <a:cubicBezTo>
                      <a:pt x="1015293" y="1273031"/>
                      <a:pt x="1013483" y="1274460"/>
                      <a:pt x="1011102" y="1274460"/>
                    </a:cubicBezTo>
                    <a:cubicBezTo>
                      <a:pt x="1008816" y="1274365"/>
                      <a:pt x="1007006" y="1272745"/>
                      <a:pt x="1006530" y="1270555"/>
                    </a:cubicBezTo>
                    <a:cubicBezTo>
                      <a:pt x="997005" y="1219501"/>
                      <a:pt x="947094" y="1178067"/>
                      <a:pt x="895183" y="1178067"/>
                    </a:cubicBezTo>
                    <a:cubicBezTo>
                      <a:pt x="895183" y="1178067"/>
                      <a:pt x="895087" y="1178067"/>
                      <a:pt x="895087" y="1178067"/>
                    </a:cubicBezTo>
                    <a:cubicBezTo>
                      <a:pt x="843081" y="1178162"/>
                      <a:pt x="793265" y="1219786"/>
                      <a:pt x="783835" y="1270841"/>
                    </a:cubicBezTo>
                    <a:cubicBezTo>
                      <a:pt x="783359" y="1273317"/>
                      <a:pt x="781168" y="1274936"/>
                      <a:pt x="778692" y="1274746"/>
                    </a:cubicBezTo>
                    <a:cubicBezTo>
                      <a:pt x="776215" y="1274460"/>
                      <a:pt x="774310" y="1272364"/>
                      <a:pt x="774406" y="1269888"/>
                    </a:cubicBezTo>
                    <a:cubicBezTo>
                      <a:pt x="775549" y="1221310"/>
                      <a:pt x="734020" y="1175019"/>
                      <a:pt x="685537" y="1170828"/>
                    </a:cubicBezTo>
                    <a:cubicBezTo>
                      <a:pt x="637246" y="1166732"/>
                      <a:pt x="588287" y="1205213"/>
                      <a:pt x="581143" y="1253314"/>
                    </a:cubicBezTo>
                    <a:cubicBezTo>
                      <a:pt x="580762" y="1255791"/>
                      <a:pt x="578762" y="1257601"/>
                      <a:pt x="576095" y="1257315"/>
                    </a:cubicBezTo>
                    <a:cubicBezTo>
                      <a:pt x="573619" y="1257125"/>
                      <a:pt x="571714" y="1255029"/>
                      <a:pt x="571714" y="1252552"/>
                    </a:cubicBezTo>
                    <a:cubicBezTo>
                      <a:pt x="571714" y="1230835"/>
                      <a:pt x="561712" y="1208833"/>
                      <a:pt x="544377" y="1192259"/>
                    </a:cubicBezTo>
                    <a:cubicBezTo>
                      <a:pt x="527041" y="1175686"/>
                      <a:pt x="504658" y="1166827"/>
                      <a:pt x="482941" y="1167685"/>
                    </a:cubicBezTo>
                    <a:cubicBezTo>
                      <a:pt x="461224" y="1168637"/>
                      <a:pt x="439697" y="1179591"/>
                      <a:pt x="423886" y="1197593"/>
                    </a:cubicBezTo>
                    <a:cubicBezTo>
                      <a:pt x="408931" y="1214643"/>
                      <a:pt x="401026" y="1235979"/>
                      <a:pt x="401883" y="1256458"/>
                    </a:cubicBezTo>
                    <a:cubicBezTo>
                      <a:pt x="401978" y="1257696"/>
                      <a:pt x="402073" y="1258934"/>
                      <a:pt x="402169" y="1260268"/>
                    </a:cubicBezTo>
                    <a:cubicBezTo>
                      <a:pt x="402264" y="1262839"/>
                      <a:pt x="400359" y="1265030"/>
                      <a:pt x="397787" y="1265221"/>
                    </a:cubicBezTo>
                    <a:cubicBezTo>
                      <a:pt x="394930" y="1265316"/>
                      <a:pt x="392929" y="1263506"/>
                      <a:pt x="392739" y="1260934"/>
                    </a:cubicBezTo>
                    <a:cubicBezTo>
                      <a:pt x="392644" y="1259696"/>
                      <a:pt x="392548" y="1258363"/>
                      <a:pt x="392453" y="1257125"/>
                    </a:cubicBezTo>
                    <a:cubicBezTo>
                      <a:pt x="388167" y="1206451"/>
                      <a:pt x="343018" y="1161875"/>
                      <a:pt x="292155" y="1158731"/>
                    </a:cubicBezTo>
                    <a:cubicBezTo>
                      <a:pt x="255293" y="1156445"/>
                      <a:pt x="238529" y="1173685"/>
                      <a:pt x="215288" y="1197498"/>
                    </a:cubicBezTo>
                    <a:cubicBezTo>
                      <a:pt x="206239" y="1206737"/>
                      <a:pt x="195952" y="1217310"/>
                      <a:pt x="183475" y="1227407"/>
                    </a:cubicBezTo>
                    <a:cubicBezTo>
                      <a:pt x="181665" y="1228930"/>
                      <a:pt x="178998" y="1228835"/>
                      <a:pt x="177283" y="1227216"/>
                    </a:cubicBezTo>
                    <a:cubicBezTo>
                      <a:pt x="175569" y="1225597"/>
                      <a:pt x="175283" y="1223025"/>
                      <a:pt x="176521" y="1221025"/>
                    </a:cubicBezTo>
                    <a:cubicBezTo>
                      <a:pt x="207954" y="1174257"/>
                      <a:pt x="219765" y="1156826"/>
                      <a:pt x="209287" y="1114630"/>
                    </a:cubicBezTo>
                    <a:cubicBezTo>
                      <a:pt x="199858" y="1076530"/>
                      <a:pt x="171092" y="1053575"/>
                      <a:pt x="123658" y="1046336"/>
                    </a:cubicBezTo>
                    <a:cubicBezTo>
                      <a:pt x="121276" y="1045955"/>
                      <a:pt x="119562" y="1043860"/>
                      <a:pt x="119657" y="1041478"/>
                    </a:cubicBezTo>
                    <a:cubicBezTo>
                      <a:pt x="119752" y="1039097"/>
                      <a:pt x="121657" y="1037097"/>
                      <a:pt x="124039" y="1036907"/>
                    </a:cubicBezTo>
                    <a:cubicBezTo>
                      <a:pt x="176331" y="1033096"/>
                      <a:pt x="224051" y="989567"/>
                      <a:pt x="232719" y="937942"/>
                    </a:cubicBezTo>
                    <a:cubicBezTo>
                      <a:pt x="241482" y="886316"/>
                      <a:pt x="210621" y="829547"/>
                      <a:pt x="162520" y="808783"/>
                    </a:cubicBezTo>
                    <a:cubicBezTo>
                      <a:pt x="160615" y="807925"/>
                      <a:pt x="159376" y="805925"/>
                      <a:pt x="159662" y="803830"/>
                    </a:cubicBezTo>
                    <a:cubicBezTo>
                      <a:pt x="159948" y="801734"/>
                      <a:pt x="161567" y="800020"/>
                      <a:pt x="163663" y="799734"/>
                    </a:cubicBezTo>
                    <a:cubicBezTo>
                      <a:pt x="186332" y="796210"/>
                      <a:pt x="207573" y="782208"/>
                      <a:pt x="221956" y="761253"/>
                    </a:cubicBezTo>
                    <a:cubicBezTo>
                      <a:pt x="236338" y="740393"/>
                      <a:pt x="241863" y="715533"/>
                      <a:pt x="237100" y="693054"/>
                    </a:cubicBezTo>
                    <a:cubicBezTo>
                      <a:pt x="228052" y="650477"/>
                      <a:pt x="192523" y="629046"/>
                      <a:pt x="125277" y="625617"/>
                    </a:cubicBezTo>
                    <a:cubicBezTo>
                      <a:pt x="123181" y="625522"/>
                      <a:pt x="121372" y="624093"/>
                      <a:pt x="120895" y="621997"/>
                    </a:cubicBezTo>
                    <a:cubicBezTo>
                      <a:pt x="120419" y="619997"/>
                      <a:pt x="121276" y="617807"/>
                      <a:pt x="122991" y="616759"/>
                    </a:cubicBezTo>
                    <a:cubicBezTo>
                      <a:pt x="128896" y="613139"/>
                      <a:pt x="134992" y="609520"/>
                      <a:pt x="141279" y="605900"/>
                    </a:cubicBezTo>
                    <a:cubicBezTo>
                      <a:pt x="185570" y="579897"/>
                      <a:pt x="231290" y="553132"/>
                      <a:pt x="221098" y="505697"/>
                    </a:cubicBezTo>
                    <a:cubicBezTo>
                      <a:pt x="206620" y="438641"/>
                      <a:pt x="130992" y="438736"/>
                      <a:pt x="87177" y="444832"/>
                    </a:cubicBezTo>
                    <a:cubicBezTo>
                      <a:pt x="84796" y="445213"/>
                      <a:pt x="82510" y="443689"/>
                      <a:pt x="81938" y="441308"/>
                    </a:cubicBezTo>
                    <a:cubicBezTo>
                      <a:pt x="81367" y="438927"/>
                      <a:pt x="82605" y="436545"/>
                      <a:pt x="84796" y="435688"/>
                    </a:cubicBezTo>
                    <a:cubicBezTo>
                      <a:pt x="122229" y="421306"/>
                      <a:pt x="152899" y="393207"/>
                      <a:pt x="164901" y="362251"/>
                    </a:cubicBezTo>
                    <a:cubicBezTo>
                      <a:pt x="172997" y="341200"/>
                      <a:pt x="172140" y="319674"/>
                      <a:pt x="162329" y="300148"/>
                    </a:cubicBezTo>
                    <a:cubicBezTo>
                      <a:pt x="149470" y="274620"/>
                      <a:pt x="122515" y="256999"/>
                      <a:pt x="90130" y="252903"/>
                    </a:cubicBezTo>
                    <a:cubicBezTo>
                      <a:pt x="57745" y="248808"/>
                      <a:pt x="27169" y="259190"/>
                      <a:pt x="8405" y="280717"/>
                    </a:cubicBezTo>
                    <a:cubicBezTo>
                      <a:pt x="6691" y="282717"/>
                      <a:pt x="3643" y="282907"/>
                      <a:pt x="1642" y="281193"/>
                    </a:cubicBezTo>
                    <a:cubicBezTo>
                      <a:pt x="-358" y="279478"/>
                      <a:pt x="-548" y="276430"/>
                      <a:pt x="1166" y="274430"/>
                    </a:cubicBezTo>
                    <a:cubicBezTo>
                      <a:pt x="22026" y="250522"/>
                      <a:pt x="55744" y="238902"/>
                      <a:pt x="91273" y="243474"/>
                    </a:cubicBezTo>
                    <a:cubicBezTo>
                      <a:pt x="126801" y="247951"/>
                      <a:pt x="156614" y="267572"/>
                      <a:pt x="170806" y="295861"/>
                    </a:cubicBezTo>
                    <a:cubicBezTo>
                      <a:pt x="181951" y="317864"/>
                      <a:pt x="182903" y="342058"/>
                      <a:pt x="173759" y="365680"/>
                    </a:cubicBezTo>
                    <a:cubicBezTo>
                      <a:pt x="163567" y="391969"/>
                      <a:pt x="140993" y="416353"/>
                      <a:pt x="112418" y="433021"/>
                    </a:cubicBezTo>
                    <a:cubicBezTo>
                      <a:pt x="177664" y="430545"/>
                      <a:pt x="220051" y="455500"/>
                      <a:pt x="230433" y="503697"/>
                    </a:cubicBezTo>
                    <a:cubicBezTo>
                      <a:pt x="242149" y="557894"/>
                      <a:pt x="191095" y="587803"/>
                      <a:pt x="146137" y="614187"/>
                    </a:cubicBezTo>
                    <a:cubicBezTo>
                      <a:pt x="144422" y="615235"/>
                      <a:pt x="142612" y="616282"/>
                      <a:pt x="140898" y="617235"/>
                    </a:cubicBezTo>
                    <a:cubicBezTo>
                      <a:pt x="202715" y="623426"/>
                      <a:pt x="237291" y="647715"/>
                      <a:pt x="246530" y="691149"/>
                    </a:cubicBezTo>
                    <a:cubicBezTo>
                      <a:pt x="251864" y="716104"/>
                      <a:pt x="245768" y="743632"/>
                      <a:pt x="229861" y="766682"/>
                    </a:cubicBezTo>
                    <a:cubicBezTo>
                      <a:pt x="216812" y="785637"/>
                      <a:pt x="198429" y="799543"/>
                      <a:pt x="178236" y="806020"/>
                    </a:cubicBezTo>
                    <a:cubicBezTo>
                      <a:pt x="223956" y="832119"/>
                      <a:pt x="251007" y="887174"/>
                      <a:pt x="242149" y="939561"/>
                    </a:cubicBezTo>
                    <a:cubicBezTo>
                      <a:pt x="233957" y="988234"/>
                      <a:pt x="195571" y="1029001"/>
                      <a:pt x="148518" y="1042241"/>
                    </a:cubicBezTo>
                    <a:cubicBezTo>
                      <a:pt x="185856" y="1053670"/>
                      <a:pt x="209859" y="1077578"/>
                      <a:pt x="218527" y="1112440"/>
                    </a:cubicBezTo>
                    <a:cubicBezTo>
                      <a:pt x="227004" y="1146444"/>
                      <a:pt x="221479" y="1166923"/>
                      <a:pt x="205477" y="1193974"/>
                    </a:cubicBezTo>
                    <a:cubicBezTo>
                      <a:pt x="206430" y="1192926"/>
                      <a:pt x="207478" y="1191974"/>
                      <a:pt x="208430" y="1190926"/>
                    </a:cubicBezTo>
                    <a:cubicBezTo>
                      <a:pt x="231481" y="1167208"/>
                      <a:pt x="251674" y="1146825"/>
                      <a:pt x="292631" y="1149301"/>
                    </a:cubicBezTo>
                    <a:cubicBezTo>
                      <a:pt x="338637" y="1152064"/>
                      <a:pt x="380356" y="1186068"/>
                      <a:pt x="395882" y="1229121"/>
                    </a:cubicBezTo>
                    <a:cubicBezTo>
                      <a:pt x="399787" y="1215595"/>
                      <a:pt x="406931" y="1202641"/>
                      <a:pt x="416742" y="1191402"/>
                    </a:cubicBezTo>
                    <a:cubicBezTo>
                      <a:pt x="434268" y="1171400"/>
                      <a:pt x="458176" y="1159303"/>
                      <a:pt x="482464" y="1158255"/>
                    </a:cubicBezTo>
                    <a:cubicBezTo>
                      <a:pt x="506658" y="1157112"/>
                      <a:pt x="531709" y="1167113"/>
                      <a:pt x="550854" y="1185401"/>
                    </a:cubicBezTo>
                    <a:cubicBezTo>
                      <a:pt x="563998" y="1197974"/>
                      <a:pt x="573238" y="1213309"/>
                      <a:pt x="577810" y="1229597"/>
                    </a:cubicBezTo>
                    <a:cubicBezTo>
                      <a:pt x="595050" y="1187783"/>
                      <a:pt x="640865" y="1157493"/>
                      <a:pt x="686204" y="1161398"/>
                    </a:cubicBezTo>
                    <a:cubicBezTo>
                      <a:pt x="731257" y="1165303"/>
                      <a:pt x="770881" y="1202356"/>
                      <a:pt x="781168" y="1245980"/>
                    </a:cubicBezTo>
                    <a:cubicBezTo>
                      <a:pt x="799742" y="1201117"/>
                      <a:pt x="845748" y="1168637"/>
                      <a:pt x="894897" y="1168542"/>
                    </a:cubicBezTo>
                    <a:cubicBezTo>
                      <a:pt x="894992" y="1168542"/>
                      <a:pt x="894992" y="1168542"/>
                      <a:pt x="895087" y="1168542"/>
                    </a:cubicBezTo>
                    <a:cubicBezTo>
                      <a:pt x="946808" y="1168542"/>
                      <a:pt x="995100" y="1204546"/>
                      <a:pt x="1011673" y="1253029"/>
                    </a:cubicBezTo>
                    <a:cubicBezTo>
                      <a:pt x="1029961" y="1210071"/>
                      <a:pt x="1077205" y="1179686"/>
                      <a:pt x="1123878" y="1183115"/>
                    </a:cubicBezTo>
                    <a:cubicBezTo>
                      <a:pt x="1167979" y="1186354"/>
                      <a:pt x="1207984" y="1219215"/>
                      <a:pt x="1222366" y="1260744"/>
                    </a:cubicBezTo>
                    <a:cubicBezTo>
                      <a:pt x="1234368" y="1221215"/>
                      <a:pt x="1269515" y="1188449"/>
                      <a:pt x="1310854" y="1181401"/>
                    </a:cubicBezTo>
                    <a:cubicBezTo>
                      <a:pt x="1347334" y="1175209"/>
                      <a:pt x="1372957" y="1194259"/>
                      <a:pt x="1396388" y="1216358"/>
                    </a:cubicBezTo>
                    <a:cubicBezTo>
                      <a:pt x="1379434" y="1192354"/>
                      <a:pt x="1366384" y="1170066"/>
                      <a:pt x="1370480" y="1139681"/>
                    </a:cubicBezTo>
                    <a:cubicBezTo>
                      <a:pt x="1374671" y="1108344"/>
                      <a:pt x="1392102" y="1079769"/>
                      <a:pt x="1416867" y="1060719"/>
                    </a:cubicBezTo>
                    <a:cubicBezTo>
                      <a:pt x="1378576" y="1062529"/>
                      <a:pt x="1338952" y="1043479"/>
                      <a:pt x="1318950" y="1009855"/>
                    </a:cubicBezTo>
                    <a:cubicBezTo>
                      <a:pt x="1293709" y="967374"/>
                      <a:pt x="1303805" y="908795"/>
                      <a:pt x="1340191" y="876220"/>
                    </a:cubicBezTo>
                    <a:cubicBezTo>
                      <a:pt x="1297709" y="867457"/>
                      <a:pt x="1263133" y="828690"/>
                      <a:pt x="1260752" y="784970"/>
                    </a:cubicBezTo>
                    <a:cubicBezTo>
                      <a:pt x="1258752" y="749251"/>
                      <a:pt x="1278564" y="714485"/>
                      <a:pt x="1308377" y="695721"/>
                    </a:cubicBezTo>
                    <a:cubicBezTo>
                      <a:pt x="1265515" y="693625"/>
                      <a:pt x="1223986" y="668194"/>
                      <a:pt x="1205126" y="629046"/>
                    </a:cubicBezTo>
                    <a:cubicBezTo>
                      <a:pt x="1183790" y="584755"/>
                      <a:pt x="1194172" y="528557"/>
                      <a:pt x="1228081" y="493695"/>
                    </a:cubicBezTo>
                    <a:cubicBezTo>
                      <a:pt x="1187410" y="497315"/>
                      <a:pt x="1144452" y="474360"/>
                      <a:pt x="1126831" y="437022"/>
                    </a:cubicBezTo>
                    <a:cubicBezTo>
                      <a:pt x="1109305" y="399779"/>
                      <a:pt x="1118734" y="352249"/>
                      <a:pt x="1147309" y="323103"/>
                    </a:cubicBezTo>
                    <a:cubicBezTo>
                      <a:pt x="1110543" y="325484"/>
                      <a:pt x="1072062" y="304624"/>
                      <a:pt x="1056060" y="271096"/>
                    </a:cubicBezTo>
                    <a:cubicBezTo>
                      <a:pt x="1040058" y="237664"/>
                      <a:pt x="1047773" y="194801"/>
                      <a:pt x="1072633" y="167655"/>
                    </a:cubicBezTo>
                    <a:cubicBezTo>
                      <a:pt x="1035295" y="171084"/>
                      <a:pt x="995862" y="150224"/>
                      <a:pt x="979955" y="116125"/>
                    </a:cubicBezTo>
                    <a:cubicBezTo>
                      <a:pt x="961477" y="76310"/>
                      <a:pt x="977574" y="23542"/>
                      <a:pt x="1015007" y="682"/>
                    </a:cubicBezTo>
                    <a:cubicBezTo>
                      <a:pt x="1017198" y="-652"/>
                      <a:pt x="1020151" y="15"/>
                      <a:pt x="1021579" y="2301"/>
                    </a:cubicBezTo>
                    <a:cubicBezTo>
                      <a:pt x="1022913" y="4587"/>
                      <a:pt x="1022246" y="7444"/>
                      <a:pt x="1019960" y="8873"/>
                    </a:cubicBezTo>
                    <a:cubicBezTo>
                      <a:pt x="986432" y="29257"/>
                      <a:pt x="972049" y="76596"/>
                      <a:pt x="988623" y="112124"/>
                    </a:cubicBezTo>
                    <a:cubicBezTo>
                      <a:pt x="1005101" y="147748"/>
                      <a:pt x="1050536" y="167274"/>
                      <a:pt x="1087778" y="154891"/>
                    </a:cubicBezTo>
                    <a:cubicBezTo>
                      <a:pt x="1089969" y="154129"/>
                      <a:pt x="1092445" y="155177"/>
                      <a:pt x="1093493" y="157273"/>
                    </a:cubicBezTo>
                    <a:cubicBezTo>
                      <a:pt x="1094541" y="159368"/>
                      <a:pt x="1093874" y="161940"/>
                      <a:pt x="1091969" y="163273"/>
                    </a:cubicBezTo>
                    <a:cubicBezTo>
                      <a:pt x="1060156" y="185467"/>
                      <a:pt x="1047868" y="232044"/>
                      <a:pt x="1064632" y="267096"/>
                    </a:cubicBezTo>
                    <a:cubicBezTo>
                      <a:pt x="1081396" y="302148"/>
                      <a:pt x="1125402" y="321769"/>
                      <a:pt x="1162645" y="310911"/>
                    </a:cubicBezTo>
                    <a:cubicBezTo>
                      <a:pt x="1164836" y="310244"/>
                      <a:pt x="1167312" y="311292"/>
                      <a:pt x="1168265" y="313483"/>
                    </a:cubicBezTo>
                    <a:cubicBezTo>
                      <a:pt x="1169312" y="315578"/>
                      <a:pt x="1168550" y="318150"/>
                      <a:pt x="1166645" y="319483"/>
                    </a:cubicBezTo>
                    <a:cubicBezTo>
                      <a:pt x="1131212" y="343486"/>
                      <a:pt x="1117211" y="394445"/>
                      <a:pt x="1135498" y="433117"/>
                    </a:cubicBezTo>
                    <a:cubicBezTo>
                      <a:pt x="1153786" y="471788"/>
                      <a:pt x="1201888" y="493505"/>
                      <a:pt x="1243036" y="481408"/>
                    </a:cubicBezTo>
                    <a:cubicBezTo>
                      <a:pt x="1245226" y="480742"/>
                      <a:pt x="1247608" y="481789"/>
                      <a:pt x="1248655" y="483885"/>
                    </a:cubicBezTo>
                    <a:cubicBezTo>
                      <a:pt x="1249703" y="485980"/>
                      <a:pt x="1249036" y="488457"/>
                      <a:pt x="1247227" y="489790"/>
                    </a:cubicBezTo>
                    <a:cubicBezTo>
                      <a:pt x="1207031" y="519413"/>
                      <a:pt x="1192077" y="580087"/>
                      <a:pt x="1213699" y="625045"/>
                    </a:cubicBezTo>
                    <a:cubicBezTo>
                      <a:pt x="1234368" y="668003"/>
                      <a:pt x="1287232" y="693625"/>
                      <a:pt x="1333904" y="684577"/>
                    </a:cubicBezTo>
                    <a:cubicBezTo>
                      <a:pt x="1336190" y="684005"/>
                      <a:pt x="1338476" y="683434"/>
                      <a:pt x="1340762" y="682957"/>
                    </a:cubicBezTo>
                    <a:cubicBezTo>
                      <a:pt x="1343239" y="682481"/>
                      <a:pt x="1345715" y="684100"/>
                      <a:pt x="1346287" y="686577"/>
                    </a:cubicBezTo>
                    <a:cubicBezTo>
                      <a:pt x="1346858" y="689053"/>
                      <a:pt x="1345334" y="691530"/>
                      <a:pt x="1342858" y="692197"/>
                    </a:cubicBezTo>
                    <a:cubicBezTo>
                      <a:pt x="1340572" y="692768"/>
                      <a:pt x="1338381" y="693340"/>
                      <a:pt x="1336095" y="693816"/>
                    </a:cubicBezTo>
                    <a:cubicBezTo>
                      <a:pt x="1297709" y="704579"/>
                      <a:pt x="1268086" y="744679"/>
                      <a:pt x="1270277" y="784589"/>
                    </a:cubicBezTo>
                    <a:cubicBezTo>
                      <a:pt x="1272563" y="826785"/>
                      <a:pt x="1310092" y="865170"/>
                      <a:pt x="1352192" y="868409"/>
                    </a:cubicBezTo>
                    <a:cubicBezTo>
                      <a:pt x="1354192" y="868600"/>
                      <a:pt x="1355907" y="869933"/>
                      <a:pt x="1356383" y="871933"/>
                    </a:cubicBezTo>
                    <a:cubicBezTo>
                      <a:pt x="1356955" y="873838"/>
                      <a:pt x="1356193" y="875934"/>
                      <a:pt x="1354478" y="877077"/>
                    </a:cubicBezTo>
                    <a:cubicBezTo>
                      <a:pt x="1315616" y="904414"/>
                      <a:pt x="1302757" y="964231"/>
                      <a:pt x="1327046" y="1005093"/>
                    </a:cubicBezTo>
                    <a:cubicBezTo>
                      <a:pt x="1348763" y="1041574"/>
                      <a:pt x="1397817" y="1059290"/>
                      <a:pt x="1438393" y="1047670"/>
                    </a:cubicBezTo>
                    <a:cubicBezTo>
                      <a:pt x="1443156" y="1045384"/>
                      <a:pt x="1448204" y="1043479"/>
                      <a:pt x="1453252" y="1041859"/>
                    </a:cubicBezTo>
                    <a:cubicBezTo>
                      <a:pt x="1455634" y="1041193"/>
                      <a:pt x="1458205" y="1042336"/>
                      <a:pt x="1459063" y="1044622"/>
                    </a:cubicBezTo>
                    <a:cubicBezTo>
                      <a:pt x="1460015" y="1046908"/>
                      <a:pt x="1458967" y="1049575"/>
                      <a:pt x="1456777" y="1050622"/>
                    </a:cubicBezTo>
                    <a:cubicBezTo>
                      <a:pt x="1451919" y="1053004"/>
                      <a:pt x="1446871" y="1055004"/>
                      <a:pt x="1441727" y="1056528"/>
                    </a:cubicBezTo>
                    <a:cubicBezTo>
                      <a:pt x="1409152" y="1072339"/>
                      <a:pt x="1384577" y="1105201"/>
                      <a:pt x="1379719" y="1141015"/>
                    </a:cubicBezTo>
                    <a:cubicBezTo>
                      <a:pt x="1375624" y="1171780"/>
                      <a:pt x="1391245" y="1193307"/>
                      <a:pt x="1410961" y="1220644"/>
                    </a:cubicBezTo>
                    <a:cubicBezTo>
                      <a:pt x="1417534" y="1229692"/>
                      <a:pt x="1424201" y="1239027"/>
                      <a:pt x="1430964" y="1249504"/>
                    </a:cubicBezTo>
                    <a:cubicBezTo>
                      <a:pt x="1432202" y="1251505"/>
                      <a:pt x="1431821" y="1254076"/>
                      <a:pt x="1430107" y="1255696"/>
                    </a:cubicBezTo>
                    <a:cubicBezTo>
                      <a:pt x="1428297" y="1257220"/>
                      <a:pt x="1425725" y="1257220"/>
                      <a:pt x="1423915" y="1255791"/>
                    </a:cubicBezTo>
                    <a:cubicBezTo>
                      <a:pt x="1416200" y="1249219"/>
                      <a:pt x="1408675" y="1241884"/>
                      <a:pt x="1401341" y="1234645"/>
                    </a:cubicBezTo>
                    <a:cubicBezTo>
                      <a:pt x="1375052" y="1208833"/>
                      <a:pt x="1350192" y="1184449"/>
                      <a:pt x="1312378" y="1190926"/>
                    </a:cubicBezTo>
                    <a:cubicBezTo>
                      <a:pt x="1267134" y="1198641"/>
                      <a:pt x="1229891" y="1240170"/>
                      <a:pt x="1227605" y="1285509"/>
                    </a:cubicBezTo>
                    <a:cubicBezTo>
                      <a:pt x="1227510" y="1287985"/>
                      <a:pt x="1225415" y="1289986"/>
                      <a:pt x="1222938" y="1289986"/>
                    </a:cubicBezTo>
                    <a:cubicBezTo>
                      <a:pt x="1223033" y="1289891"/>
                      <a:pt x="1223033" y="1289891"/>
                      <a:pt x="1223033" y="128989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8" name="Google Shape;618;p5"/>
              <p:cNvSpPr/>
              <p:nvPr/>
            </p:nvSpPr>
            <p:spPr>
              <a:xfrm>
                <a:off x="10364841" y="3766415"/>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19" name="Google Shape;619;p5"/>
              <p:cNvSpPr/>
              <p:nvPr/>
            </p:nvSpPr>
            <p:spPr>
              <a:xfrm>
                <a:off x="10497152" y="3803073"/>
                <a:ext cx="677037" cy="878109"/>
              </a:xfrm>
              <a:custGeom>
                <a:avLst/>
                <a:gdLst/>
                <a:ahLst/>
                <a:cxnLst/>
                <a:rect l="l" t="t" r="r" b="b"/>
                <a:pathLst>
                  <a:path w="677037" h="878109" extrusionOk="0">
                    <a:moveTo>
                      <a:pt x="641604" y="869442"/>
                    </a:moveTo>
                    <a:cubicBezTo>
                      <a:pt x="630079" y="861346"/>
                      <a:pt x="618554" y="853250"/>
                      <a:pt x="607028" y="845058"/>
                    </a:cubicBezTo>
                    <a:lnTo>
                      <a:pt x="677037" y="770668"/>
                    </a:lnTo>
                    <a:cubicBezTo>
                      <a:pt x="676275" y="766953"/>
                      <a:pt x="675513" y="763143"/>
                      <a:pt x="674656" y="759333"/>
                    </a:cubicBezTo>
                    <a:lnTo>
                      <a:pt x="599218" y="839534"/>
                    </a:lnTo>
                    <a:cubicBezTo>
                      <a:pt x="555784" y="809149"/>
                      <a:pt x="512540" y="778669"/>
                      <a:pt x="469297" y="748189"/>
                    </a:cubicBezTo>
                    <a:cubicBezTo>
                      <a:pt x="511874" y="704374"/>
                      <a:pt x="556641" y="662654"/>
                      <a:pt x="603599" y="623411"/>
                    </a:cubicBezTo>
                    <a:cubicBezTo>
                      <a:pt x="617601" y="631222"/>
                      <a:pt x="631603" y="639033"/>
                      <a:pt x="645700" y="646843"/>
                    </a:cubicBezTo>
                    <a:cubicBezTo>
                      <a:pt x="644462" y="642557"/>
                      <a:pt x="643128" y="638175"/>
                      <a:pt x="641795" y="633794"/>
                    </a:cubicBezTo>
                    <a:cubicBezTo>
                      <a:pt x="631698" y="628174"/>
                      <a:pt x="621506" y="622554"/>
                      <a:pt x="611410" y="616839"/>
                    </a:cubicBezTo>
                    <a:cubicBezTo>
                      <a:pt x="618077" y="611315"/>
                      <a:pt x="624745" y="605885"/>
                      <a:pt x="631412" y="600456"/>
                    </a:cubicBezTo>
                    <a:cubicBezTo>
                      <a:pt x="630460" y="597313"/>
                      <a:pt x="629507" y="594075"/>
                      <a:pt x="628364" y="590931"/>
                    </a:cubicBezTo>
                    <a:cubicBezTo>
                      <a:pt x="619697" y="597789"/>
                      <a:pt x="611124" y="604838"/>
                      <a:pt x="602551" y="611886"/>
                    </a:cubicBezTo>
                    <a:cubicBezTo>
                      <a:pt x="550640" y="582740"/>
                      <a:pt x="498920" y="553022"/>
                      <a:pt x="447580" y="522542"/>
                    </a:cubicBezTo>
                    <a:cubicBezTo>
                      <a:pt x="485966" y="485585"/>
                      <a:pt x="525590" y="449771"/>
                      <a:pt x="566357" y="415195"/>
                    </a:cubicBezTo>
                    <a:lnTo>
                      <a:pt x="567309" y="415671"/>
                    </a:lnTo>
                    <a:cubicBezTo>
                      <a:pt x="565595" y="411099"/>
                      <a:pt x="563880" y="406527"/>
                      <a:pt x="562166" y="401955"/>
                    </a:cubicBezTo>
                    <a:lnTo>
                      <a:pt x="439293" y="333089"/>
                    </a:lnTo>
                    <a:cubicBezTo>
                      <a:pt x="463391" y="312896"/>
                      <a:pt x="487871" y="293084"/>
                      <a:pt x="512731" y="273749"/>
                    </a:cubicBezTo>
                    <a:cubicBezTo>
                      <a:pt x="511588" y="270701"/>
                      <a:pt x="510350" y="267558"/>
                      <a:pt x="509111" y="264509"/>
                    </a:cubicBezTo>
                    <a:cubicBezTo>
                      <a:pt x="482441" y="285179"/>
                      <a:pt x="456247" y="306419"/>
                      <a:pt x="430435" y="328136"/>
                    </a:cubicBezTo>
                    <a:lnTo>
                      <a:pt x="282226" y="244983"/>
                    </a:lnTo>
                    <a:cubicBezTo>
                      <a:pt x="315944" y="212693"/>
                      <a:pt x="350806" y="181642"/>
                      <a:pt x="386810" y="151829"/>
                    </a:cubicBezTo>
                    <a:lnTo>
                      <a:pt x="486632" y="208312"/>
                    </a:lnTo>
                    <a:lnTo>
                      <a:pt x="480917" y="194025"/>
                    </a:lnTo>
                    <a:lnTo>
                      <a:pt x="394716" y="145352"/>
                    </a:lnTo>
                    <a:cubicBezTo>
                      <a:pt x="411194" y="131826"/>
                      <a:pt x="427958" y="118491"/>
                      <a:pt x="444913" y="105633"/>
                    </a:cubicBezTo>
                    <a:lnTo>
                      <a:pt x="441198" y="96488"/>
                    </a:lnTo>
                    <a:cubicBezTo>
                      <a:pt x="422434" y="110681"/>
                      <a:pt x="403955" y="125349"/>
                      <a:pt x="385763" y="140303"/>
                    </a:cubicBezTo>
                    <a:lnTo>
                      <a:pt x="277368" y="79058"/>
                    </a:lnTo>
                    <a:cubicBezTo>
                      <a:pt x="306324" y="51435"/>
                      <a:pt x="336233" y="25051"/>
                      <a:pt x="367189" y="0"/>
                    </a:cubicBezTo>
                    <a:cubicBezTo>
                      <a:pt x="358521" y="2953"/>
                      <a:pt x="349949" y="5810"/>
                      <a:pt x="341567" y="8763"/>
                    </a:cubicBezTo>
                    <a:cubicBezTo>
                      <a:pt x="316611" y="29718"/>
                      <a:pt x="292227" y="51530"/>
                      <a:pt x="268700" y="74104"/>
                    </a:cubicBezTo>
                    <a:lnTo>
                      <a:pt x="223647" y="48673"/>
                    </a:lnTo>
                    <a:cubicBezTo>
                      <a:pt x="218884" y="50197"/>
                      <a:pt x="214693" y="51530"/>
                      <a:pt x="211360" y="52578"/>
                    </a:cubicBezTo>
                    <a:lnTo>
                      <a:pt x="261461" y="80963"/>
                    </a:lnTo>
                    <a:cubicBezTo>
                      <a:pt x="228695" y="112776"/>
                      <a:pt x="197453" y="146114"/>
                      <a:pt x="167640" y="180689"/>
                    </a:cubicBezTo>
                    <a:lnTo>
                      <a:pt x="88297" y="136303"/>
                    </a:lnTo>
                    <a:lnTo>
                      <a:pt x="136493" y="70771"/>
                    </a:lnTo>
                    <a:cubicBezTo>
                      <a:pt x="131921" y="71723"/>
                      <a:pt x="127254" y="72676"/>
                      <a:pt x="122492" y="73724"/>
                    </a:cubicBezTo>
                    <a:lnTo>
                      <a:pt x="79915" y="131540"/>
                    </a:lnTo>
                    <a:lnTo>
                      <a:pt x="14668" y="94869"/>
                    </a:lnTo>
                    <a:cubicBezTo>
                      <a:pt x="9811" y="95821"/>
                      <a:pt x="4953" y="96679"/>
                      <a:pt x="0" y="97631"/>
                    </a:cubicBezTo>
                    <a:lnTo>
                      <a:pt x="74295" y="139256"/>
                    </a:lnTo>
                    <a:lnTo>
                      <a:pt x="3810" y="235077"/>
                    </a:lnTo>
                    <a:cubicBezTo>
                      <a:pt x="5429" y="240887"/>
                      <a:pt x="7049" y="246888"/>
                      <a:pt x="8668" y="252889"/>
                    </a:cubicBezTo>
                    <a:cubicBezTo>
                      <a:pt x="31051" y="268319"/>
                      <a:pt x="53340" y="283655"/>
                      <a:pt x="75914" y="298800"/>
                    </a:cubicBezTo>
                    <a:cubicBezTo>
                      <a:pt x="61913" y="318707"/>
                      <a:pt x="48482" y="338900"/>
                      <a:pt x="35528" y="359378"/>
                    </a:cubicBezTo>
                    <a:cubicBezTo>
                      <a:pt x="36576" y="363760"/>
                      <a:pt x="37624" y="368141"/>
                      <a:pt x="38576" y="372618"/>
                    </a:cubicBezTo>
                    <a:cubicBezTo>
                      <a:pt x="52864" y="349377"/>
                      <a:pt x="68008" y="326517"/>
                      <a:pt x="83820" y="304038"/>
                    </a:cubicBezTo>
                    <a:cubicBezTo>
                      <a:pt x="109918" y="321564"/>
                      <a:pt x="136208" y="339090"/>
                      <a:pt x="162592" y="356330"/>
                    </a:cubicBezTo>
                    <a:cubicBezTo>
                      <a:pt x="130969" y="392335"/>
                      <a:pt x="100584" y="429483"/>
                      <a:pt x="71533" y="467868"/>
                    </a:cubicBezTo>
                    <a:cubicBezTo>
                      <a:pt x="66484" y="464249"/>
                      <a:pt x="61341" y="460725"/>
                      <a:pt x="56293" y="457200"/>
                    </a:cubicBezTo>
                    <a:cubicBezTo>
                      <a:pt x="57245" y="461582"/>
                      <a:pt x="58007" y="466058"/>
                      <a:pt x="58769" y="470440"/>
                    </a:cubicBezTo>
                    <a:cubicBezTo>
                      <a:pt x="61150" y="472059"/>
                      <a:pt x="63437" y="473774"/>
                      <a:pt x="65818" y="475393"/>
                    </a:cubicBezTo>
                    <a:cubicBezTo>
                      <a:pt x="64199" y="477584"/>
                      <a:pt x="62579" y="479775"/>
                      <a:pt x="60865" y="481965"/>
                    </a:cubicBezTo>
                    <a:cubicBezTo>
                      <a:pt x="61722" y="486346"/>
                      <a:pt x="62484" y="490633"/>
                      <a:pt x="63246" y="495014"/>
                    </a:cubicBezTo>
                    <a:cubicBezTo>
                      <a:pt x="66580" y="490252"/>
                      <a:pt x="70009" y="485585"/>
                      <a:pt x="73533" y="480917"/>
                    </a:cubicBezTo>
                    <a:cubicBezTo>
                      <a:pt x="111442" y="507587"/>
                      <a:pt x="149352" y="534162"/>
                      <a:pt x="187166" y="560832"/>
                    </a:cubicBezTo>
                    <a:cubicBezTo>
                      <a:pt x="161258" y="589026"/>
                      <a:pt x="136017" y="617792"/>
                      <a:pt x="111347" y="647129"/>
                    </a:cubicBezTo>
                    <a:lnTo>
                      <a:pt x="79058" y="617601"/>
                    </a:lnTo>
                    <a:cubicBezTo>
                      <a:pt x="79438" y="622268"/>
                      <a:pt x="79820" y="626840"/>
                      <a:pt x="80105" y="631412"/>
                    </a:cubicBezTo>
                    <a:lnTo>
                      <a:pt x="105251" y="654463"/>
                    </a:lnTo>
                    <a:cubicBezTo>
                      <a:pt x="97441" y="663797"/>
                      <a:pt x="89725" y="673132"/>
                      <a:pt x="82010" y="682562"/>
                    </a:cubicBezTo>
                    <a:cubicBezTo>
                      <a:pt x="82201" y="687610"/>
                      <a:pt x="82105" y="692658"/>
                      <a:pt x="82010" y="697706"/>
                    </a:cubicBezTo>
                    <a:cubicBezTo>
                      <a:pt x="92012" y="685324"/>
                      <a:pt x="102108" y="673037"/>
                      <a:pt x="112300" y="660845"/>
                    </a:cubicBezTo>
                    <a:lnTo>
                      <a:pt x="220028" y="759428"/>
                    </a:lnTo>
                    <a:cubicBezTo>
                      <a:pt x="196405" y="789337"/>
                      <a:pt x="173260" y="819817"/>
                      <a:pt x="150971" y="850868"/>
                    </a:cubicBezTo>
                    <a:cubicBezTo>
                      <a:pt x="154781" y="850964"/>
                      <a:pt x="158591" y="851154"/>
                      <a:pt x="162401" y="851345"/>
                    </a:cubicBezTo>
                    <a:cubicBezTo>
                      <a:pt x="183356" y="822389"/>
                      <a:pt x="204978" y="793909"/>
                      <a:pt x="227076" y="765905"/>
                    </a:cubicBezTo>
                    <a:lnTo>
                      <a:pt x="327374" y="857536"/>
                    </a:lnTo>
                    <a:cubicBezTo>
                      <a:pt x="332232" y="857726"/>
                      <a:pt x="337185" y="857917"/>
                      <a:pt x="342043" y="858108"/>
                    </a:cubicBezTo>
                    <a:lnTo>
                      <a:pt x="232982" y="758381"/>
                    </a:lnTo>
                    <a:cubicBezTo>
                      <a:pt x="261175" y="723043"/>
                      <a:pt x="290322" y="688562"/>
                      <a:pt x="320421" y="654844"/>
                    </a:cubicBezTo>
                    <a:cubicBezTo>
                      <a:pt x="365188" y="686372"/>
                      <a:pt x="409861" y="717995"/>
                      <a:pt x="454724" y="749522"/>
                    </a:cubicBezTo>
                    <a:cubicBezTo>
                      <a:pt x="421100" y="784575"/>
                      <a:pt x="389001" y="821055"/>
                      <a:pt x="358426" y="858774"/>
                    </a:cubicBezTo>
                    <a:cubicBezTo>
                      <a:pt x="362426" y="858869"/>
                      <a:pt x="366332" y="859060"/>
                      <a:pt x="370332" y="859250"/>
                    </a:cubicBezTo>
                    <a:cubicBezTo>
                      <a:pt x="399574" y="823341"/>
                      <a:pt x="430435" y="788575"/>
                      <a:pt x="462534" y="755142"/>
                    </a:cubicBezTo>
                    <a:cubicBezTo>
                      <a:pt x="505873" y="785622"/>
                      <a:pt x="549212" y="816102"/>
                      <a:pt x="592550" y="846582"/>
                    </a:cubicBezTo>
                    <a:lnTo>
                      <a:pt x="573405" y="866966"/>
                    </a:lnTo>
                    <a:cubicBezTo>
                      <a:pt x="577596" y="867061"/>
                      <a:pt x="581882" y="867251"/>
                      <a:pt x="586073" y="867442"/>
                    </a:cubicBezTo>
                    <a:lnTo>
                      <a:pt x="600456" y="852107"/>
                    </a:lnTo>
                    <a:cubicBezTo>
                      <a:pt x="608362" y="857726"/>
                      <a:pt x="616363" y="863251"/>
                      <a:pt x="624268" y="868871"/>
                    </a:cubicBezTo>
                    <a:cubicBezTo>
                      <a:pt x="628269" y="871633"/>
                      <a:pt x="632174" y="874490"/>
                      <a:pt x="636175" y="877253"/>
                    </a:cubicBezTo>
                    <a:cubicBezTo>
                      <a:pt x="637032" y="877824"/>
                      <a:pt x="637984" y="878110"/>
                      <a:pt x="638937" y="878110"/>
                    </a:cubicBezTo>
                    <a:cubicBezTo>
                      <a:pt x="640366" y="878110"/>
                      <a:pt x="641890" y="877348"/>
                      <a:pt x="642747" y="876014"/>
                    </a:cubicBezTo>
                    <a:cubicBezTo>
                      <a:pt x="644271" y="873919"/>
                      <a:pt x="643795" y="871061"/>
                      <a:pt x="641699" y="869537"/>
                    </a:cubicBezTo>
                    <a:lnTo>
                      <a:pt x="641604" y="869442"/>
                    </a:lnTo>
                    <a:close/>
                    <a:moveTo>
                      <a:pt x="431578" y="339662"/>
                    </a:moveTo>
                    <a:lnTo>
                      <a:pt x="557498" y="410242"/>
                    </a:lnTo>
                    <a:cubicBezTo>
                      <a:pt x="516826" y="444818"/>
                      <a:pt x="477298" y="480536"/>
                      <a:pt x="439007" y="517589"/>
                    </a:cubicBezTo>
                    <a:cubicBezTo>
                      <a:pt x="397955" y="493109"/>
                      <a:pt x="357092" y="468154"/>
                      <a:pt x="316516" y="442913"/>
                    </a:cubicBezTo>
                    <a:cubicBezTo>
                      <a:pt x="353759" y="407384"/>
                      <a:pt x="392144" y="372904"/>
                      <a:pt x="431578" y="339662"/>
                    </a:cubicBezTo>
                    <a:close/>
                    <a:moveTo>
                      <a:pt x="422720" y="334709"/>
                    </a:moveTo>
                    <a:cubicBezTo>
                      <a:pt x="383476" y="367951"/>
                      <a:pt x="345281" y="402241"/>
                      <a:pt x="308134" y="437674"/>
                    </a:cubicBezTo>
                    <a:cubicBezTo>
                      <a:pt x="264128" y="410337"/>
                      <a:pt x="220409" y="382524"/>
                      <a:pt x="177070" y="354330"/>
                    </a:cubicBezTo>
                    <a:cubicBezTo>
                      <a:pt x="208502" y="318992"/>
                      <a:pt x="241173" y="284798"/>
                      <a:pt x="275082" y="251936"/>
                    </a:cubicBezTo>
                    <a:lnTo>
                      <a:pt x="422720" y="334709"/>
                    </a:lnTo>
                    <a:close/>
                    <a:moveTo>
                      <a:pt x="270129" y="85820"/>
                    </a:moveTo>
                    <a:lnTo>
                      <a:pt x="377952" y="146780"/>
                    </a:lnTo>
                    <a:cubicBezTo>
                      <a:pt x="341947" y="176689"/>
                      <a:pt x="307181" y="207836"/>
                      <a:pt x="273558" y="240125"/>
                    </a:cubicBezTo>
                    <a:lnTo>
                      <a:pt x="176117" y="185452"/>
                    </a:lnTo>
                    <a:cubicBezTo>
                      <a:pt x="205930" y="150876"/>
                      <a:pt x="237268" y="117539"/>
                      <a:pt x="270129" y="85820"/>
                    </a:cubicBezTo>
                    <a:close/>
                    <a:moveTo>
                      <a:pt x="81343" y="290989"/>
                    </a:moveTo>
                    <a:cubicBezTo>
                      <a:pt x="57531" y="274892"/>
                      <a:pt x="33814" y="258699"/>
                      <a:pt x="10287" y="242411"/>
                    </a:cubicBezTo>
                    <a:lnTo>
                      <a:pt x="82677" y="144018"/>
                    </a:lnTo>
                    <a:lnTo>
                      <a:pt x="161258" y="188119"/>
                    </a:lnTo>
                    <a:cubicBezTo>
                      <a:pt x="133159" y="221266"/>
                      <a:pt x="106490" y="255556"/>
                      <a:pt x="81343" y="290989"/>
                    </a:cubicBezTo>
                    <a:close/>
                    <a:moveTo>
                      <a:pt x="89249" y="296228"/>
                    </a:moveTo>
                    <a:cubicBezTo>
                      <a:pt x="114491" y="260700"/>
                      <a:pt x="141351" y="226124"/>
                      <a:pt x="169736" y="192786"/>
                    </a:cubicBezTo>
                    <a:lnTo>
                      <a:pt x="266414" y="247079"/>
                    </a:lnTo>
                    <a:cubicBezTo>
                      <a:pt x="232696" y="279845"/>
                      <a:pt x="200216" y="313849"/>
                      <a:pt x="168974" y="349091"/>
                    </a:cubicBezTo>
                    <a:cubicBezTo>
                      <a:pt x="142208" y="331661"/>
                      <a:pt x="115729" y="314039"/>
                      <a:pt x="89249" y="296228"/>
                    </a:cubicBezTo>
                    <a:close/>
                    <a:moveTo>
                      <a:pt x="79343" y="473297"/>
                    </a:moveTo>
                    <a:cubicBezTo>
                      <a:pt x="108395" y="434816"/>
                      <a:pt x="138970" y="397574"/>
                      <a:pt x="170688" y="361569"/>
                    </a:cubicBezTo>
                    <a:cubicBezTo>
                      <a:pt x="213836" y="389668"/>
                      <a:pt x="257270" y="417290"/>
                      <a:pt x="300990" y="444437"/>
                    </a:cubicBezTo>
                    <a:cubicBezTo>
                      <a:pt x="264224" y="479870"/>
                      <a:pt x="228409" y="516350"/>
                      <a:pt x="193643" y="553784"/>
                    </a:cubicBezTo>
                    <a:cubicBezTo>
                      <a:pt x="155638" y="526923"/>
                      <a:pt x="117443" y="500158"/>
                      <a:pt x="79343" y="473297"/>
                    </a:cubicBezTo>
                    <a:close/>
                    <a:moveTo>
                      <a:pt x="225933" y="751904"/>
                    </a:moveTo>
                    <a:lnTo>
                      <a:pt x="118396" y="653510"/>
                    </a:lnTo>
                    <a:cubicBezTo>
                      <a:pt x="143351" y="623888"/>
                      <a:pt x="168878" y="594836"/>
                      <a:pt x="195072" y="566357"/>
                    </a:cubicBezTo>
                    <a:cubicBezTo>
                      <a:pt x="234220" y="594075"/>
                      <a:pt x="273367" y="621697"/>
                      <a:pt x="312611" y="649319"/>
                    </a:cubicBezTo>
                    <a:cubicBezTo>
                      <a:pt x="282797" y="682752"/>
                      <a:pt x="253937" y="716947"/>
                      <a:pt x="225933" y="751904"/>
                    </a:cubicBezTo>
                    <a:close/>
                    <a:moveTo>
                      <a:pt x="318992" y="642176"/>
                    </a:moveTo>
                    <a:cubicBezTo>
                      <a:pt x="279845" y="614553"/>
                      <a:pt x="240697" y="586931"/>
                      <a:pt x="201549" y="559308"/>
                    </a:cubicBezTo>
                    <a:cubicBezTo>
                      <a:pt x="236411" y="521684"/>
                      <a:pt x="272415" y="485204"/>
                      <a:pt x="309372" y="449675"/>
                    </a:cubicBezTo>
                    <a:cubicBezTo>
                      <a:pt x="350044" y="474917"/>
                      <a:pt x="390906" y="499967"/>
                      <a:pt x="432054" y="524447"/>
                    </a:cubicBezTo>
                    <a:cubicBezTo>
                      <a:pt x="393097" y="562451"/>
                      <a:pt x="355378" y="601694"/>
                      <a:pt x="318992" y="642176"/>
                    </a:cubicBezTo>
                    <a:close/>
                    <a:moveTo>
                      <a:pt x="461391" y="742664"/>
                    </a:moveTo>
                    <a:cubicBezTo>
                      <a:pt x="416528" y="710946"/>
                      <a:pt x="371666" y="679323"/>
                      <a:pt x="326803" y="647700"/>
                    </a:cubicBezTo>
                    <a:cubicBezTo>
                      <a:pt x="363379" y="607028"/>
                      <a:pt x="401288" y="567595"/>
                      <a:pt x="440531" y="529495"/>
                    </a:cubicBezTo>
                    <a:cubicBezTo>
                      <a:pt x="491585" y="559784"/>
                      <a:pt x="543020" y="589312"/>
                      <a:pt x="594741" y="618363"/>
                    </a:cubicBezTo>
                    <a:cubicBezTo>
                      <a:pt x="548164" y="657511"/>
                      <a:pt x="503682" y="699040"/>
                      <a:pt x="461391" y="74266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620" name="Google Shape;620;p5"/>
            <p:cNvSpPr/>
            <p:nvPr/>
          </p:nvSpPr>
          <p:spPr>
            <a:xfrm flipH="1">
              <a:off x="2090762" y="3678862"/>
              <a:ext cx="189704" cy="184391"/>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21" name="Google Shape;621;p5"/>
          <p:cNvGrpSpPr/>
          <p:nvPr/>
        </p:nvGrpSpPr>
        <p:grpSpPr>
          <a:xfrm>
            <a:off x="169312" y="174544"/>
            <a:ext cx="1993436" cy="2863502"/>
            <a:chOff x="314487" y="363894"/>
            <a:chExt cx="1993436" cy="2863502"/>
          </a:xfrm>
        </p:grpSpPr>
        <p:sp>
          <p:nvSpPr>
            <p:cNvPr id="622" name="Google Shape;622;p5"/>
            <p:cNvSpPr/>
            <p:nvPr/>
          </p:nvSpPr>
          <p:spPr>
            <a:xfrm rot="217403">
              <a:off x="756224" y="2387775"/>
              <a:ext cx="105110" cy="589247"/>
            </a:xfrm>
            <a:custGeom>
              <a:avLst/>
              <a:gdLst/>
              <a:ahLst/>
              <a:cxnLst/>
              <a:rect l="l" t="t" r="r" b="b"/>
              <a:pathLst>
                <a:path w="110712" h="620653" extrusionOk="0">
                  <a:moveTo>
                    <a:pt x="91634" y="620653"/>
                  </a:moveTo>
                  <a:cubicBezTo>
                    <a:pt x="81538" y="620653"/>
                    <a:pt x="73156" y="612747"/>
                    <a:pt x="72584" y="602555"/>
                  </a:cubicBezTo>
                  <a:cubicBezTo>
                    <a:pt x="62869" y="407579"/>
                    <a:pt x="38580" y="212507"/>
                    <a:pt x="385" y="22864"/>
                  </a:cubicBezTo>
                  <a:cubicBezTo>
                    <a:pt x="-1711" y="12577"/>
                    <a:pt x="4957" y="2480"/>
                    <a:pt x="15339" y="385"/>
                  </a:cubicBezTo>
                  <a:cubicBezTo>
                    <a:pt x="25626" y="-1711"/>
                    <a:pt x="35723" y="4957"/>
                    <a:pt x="37818" y="15339"/>
                  </a:cubicBezTo>
                  <a:cubicBezTo>
                    <a:pt x="76299" y="206792"/>
                    <a:pt x="100874" y="403673"/>
                    <a:pt x="110684" y="600651"/>
                  </a:cubicBezTo>
                  <a:cubicBezTo>
                    <a:pt x="111256" y="611128"/>
                    <a:pt x="103160" y="620082"/>
                    <a:pt x="92587" y="620653"/>
                  </a:cubicBezTo>
                  <a:cubicBezTo>
                    <a:pt x="92206" y="620653"/>
                    <a:pt x="91920" y="620653"/>
                    <a:pt x="91634" y="620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3" name="Google Shape;623;p5"/>
            <p:cNvSpPr/>
            <p:nvPr/>
          </p:nvSpPr>
          <p:spPr>
            <a:xfrm rot="776283">
              <a:off x="1913002" y="1649022"/>
              <a:ext cx="245028" cy="709596"/>
            </a:xfrm>
            <a:custGeom>
              <a:avLst/>
              <a:gdLst/>
              <a:ahLst/>
              <a:cxnLst/>
              <a:rect l="l" t="t" r="r" b="b"/>
              <a:pathLst>
                <a:path w="258170" h="747655" extrusionOk="0">
                  <a:moveTo>
                    <a:pt x="239116" y="747656"/>
                  </a:moveTo>
                  <a:cubicBezTo>
                    <a:pt x="232067" y="747656"/>
                    <a:pt x="225209" y="743655"/>
                    <a:pt x="221971" y="736893"/>
                  </a:cubicBezTo>
                  <a:cubicBezTo>
                    <a:pt x="113100" y="512007"/>
                    <a:pt x="38519" y="271501"/>
                    <a:pt x="229" y="21946"/>
                  </a:cubicBezTo>
                  <a:cubicBezTo>
                    <a:pt x="-1390" y="11564"/>
                    <a:pt x="5754" y="1848"/>
                    <a:pt x="16136" y="229"/>
                  </a:cubicBezTo>
                  <a:cubicBezTo>
                    <a:pt x="26423" y="-1390"/>
                    <a:pt x="36233" y="5753"/>
                    <a:pt x="37853" y="16136"/>
                  </a:cubicBezTo>
                  <a:cubicBezTo>
                    <a:pt x="75572" y="261881"/>
                    <a:pt x="149105" y="498768"/>
                    <a:pt x="256261" y="720319"/>
                  </a:cubicBezTo>
                  <a:cubicBezTo>
                    <a:pt x="260833" y="729749"/>
                    <a:pt x="256928" y="741179"/>
                    <a:pt x="247403" y="745751"/>
                  </a:cubicBezTo>
                  <a:cubicBezTo>
                    <a:pt x="244736" y="747084"/>
                    <a:pt x="241878" y="747656"/>
                    <a:pt x="239116" y="747656"/>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4" name="Google Shape;624;p5"/>
            <p:cNvSpPr/>
            <p:nvPr/>
          </p:nvSpPr>
          <p:spPr>
            <a:xfrm rot="-897051">
              <a:off x="473760" y="845667"/>
              <a:ext cx="1554783" cy="1438738"/>
            </a:xfrm>
            <a:custGeom>
              <a:avLst/>
              <a:gdLst/>
              <a:ahLst/>
              <a:cxnLst/>
              <a:rect l="l" t="t" r="r" b="b"/>
              <a:pathLst>
                <a:path w="1637220" h="1515022" extrusionOk="0">
                  <a:moveTo>
                    <a:pt x="25896" y="1352937"/>
                  </a:moveTo>
                  <a:cubicBezTo>
                    <a:pt x="43993" y="1416374"/>
                    <a:pt x="113526" y="1520863"/>
                    <a:pt x="176677" y="1514767"/>
                  </a:cubicBezTo>
                  <a:cubicBezTo>
                    <a:pt x="302216" y="1502575"/>
                    <a:pt x="294977" y="1435614"/>
                    <a:pt x="302407" y="1381036"/>
                  </a:cubicBezTo>
                  <a:cubicBezTo>
                    <a:pt x="309836" y="1326458"/>
                    <a:pt x="298406" y="1271117"/>
                    <a:pt x="297644" y="1216063"/>
                  </a:cubicBezTo>
                  <a:cubicBezTo>
                    <a:pt x="294501" y="984510"/>
                    <a:pt x="516624" y="754481"/>
                    <a:pt x="733222" y="717905"/>
                  </a:cubicBezTo>
                  <a:cubicBezTo>
                    <a:pt x="949821" y="681329"/>
                    <a:pt x="1148512" y="712952"/>
                    <a:pt x="1295674" y="882593"/>
                  </a:cubicBezTo>
                  <a:cubicBezTo>
                    <a:pt x="1376255" y="975461"/>
                    <a:pt x="1427309" y="1191107"/>
                    <a:pt x="1531703" y="1178344"/>
                  </a:cubicBezTo>
                  <a:cubicBezTo>
                    <a:pt x="1747540" y="1151865"/>
                    <a:pt x="1576376" y="840302"/>
                    <a:pt x="1508557" y="739146"/>
                  </a:cubicBezTo>
                  <a:cubicBezTo>
                    <a:pt x="1379113" y="546074"/>
                    <a:pt x="852285" y="150120"/>
                    <a:pt x="640354" y="16008"/>
                  </a:cubicBezTo>
                  <a:cubicBezTo>
                    <a:pt x="594729" y="-12853"/>
                    <a:pt x="534721" y="-1708"/>
                    <a:pt x="502527" y="41535"/>
                  </a:cubicBezTo>
                  <a:cubicBezTo>
                    <a:pt x="339364" y="260324"/>
                    <a:pt x="-112217" y="868305"/>
                    <a:pt x="25896" y="13529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5" name="Google Shape;625;p5"/>
            <p:cNvSpPr/>
            <p:nvPr/>
          </p:nvSpPr>
          <p:spPr>
            <a:xfrm rot="-897051">
              <a:off x="582533" y="1342599"/>
              <a:ext cx="1508935" cy="898526"/>
            </a:xfrm>
            <a:custGeom>
              <a:avLst/>
              <a:gdLst/>
              <a:ahLst/>
              <a:cxnLst/>
              <a:rect l="l" t="t" r="r" b="b"/>
              <a:pathLst>
                <a:path w="1588941" h="946167" extrusionOk="0">
                  <a:moveTo>
                    <a:pt x="1582198" y="465155"/>
                  </a:moveTo>
                  <a:cubicBezTo>
                    <a:pt x="1556956" y="490301"/>
                    <a:pt x="1526857" y="499064"/>
                    <a:pt x="1489234" y="465917"/>
                  </a:cubicBezTo>
                  <a:cubicBezTo>
                    <a:pt x="1439799" y="422292"/>
                    <a:pt x="1404080" y="358094"/>
                    <a:pt x="1369028" y="303134"/>
                  </a:cubicBezTo>
                  <a:cubicBezTo>
                    <a:pt x="1305497" y="203598"/>
                    <a:pt x="1241965" y="103109"/>
                    <a:pt x="1127093" y="54627"/>
                  </a:cubicBezTo>
                  <a:cubicBezTo>
                    <a:pt x="991362" y="-2713"/>
                    <a:pt x="839629" y="-12334"/>
                    <a:pt x="695611" y="13765"/>
                  </a:cubicBezTo>
                  <a:cubicBezTo>
                    <a:pt x="611124" y="29100"/>
                    <a:pt x="529780" y="57104"/>
                    <a:pt x="451390" y="91679"/>
                  </a:cubicBezTo>
                  <a:cubicBezTo>
                    <a:pt x="357188" y="133208"/>
                    <a:pt x="297180" y="195311"/>
                    <a:pt x="226314" y="268368"/>
                  </a:cubicBezTo>
                  <a:cubicBezTo>
                    <a:pt x="144113" y="353141"/>
                    <a:pt x="107442" y="464583"/>
                    <a:pt x="105632" y="581741"/>
                  </a:cubicBezTo>
                  <a:cubicBezTo>
                    <a:pt x="104489" y="656226"/>
                    <a:pt x="119063" y="746333"/>
                    <a:pt x="77057" y="813198"/>
                  </a:cubicBezTo>
                  <a:cubicBezTo>
                    <a:pt x="58674" y="842440"/>
                    <a:pt x="31051" y="858251"/>
                    <a:pt x="0" y="866729"/>
                  </a:cubicBezTo>
                  <a:cubicBezTo>
                    <a:pt x="15526" y="895685"/>
                    <a:pt x="36767" y="925117"/>
                    <a:pt x="60103" y="946167"/>
                  </a:cubicBezTo>
                  <a:cubicBezTo>
                    <a:pt x="68199" y="942738"/>
                    <a:pt x="76200" y="938833"/>
                    <a:pt x="84011" y="934356"/>
                  </a:cubicBezTo>
                  <a:cubicBezTo>
                    <a:pt x="151733" y="895589"/>
                    <a:pt x="186118" y="823676"/>
                    <a:pt x="196596" y="748523"/>
                  </a:cubicBezTo>
                  <a:cubicBezTo>
                    <a:pt x="208312" y="664608"/>
                    <a:pt x="193358" y="579740"/>
                    <a:pt x="210121" y="496016"/>
                  </a:cubicBezTo>
                  <a:cubicBezTo>
                    <a:pt x="240125" y="345711"/>
                    <a:pt x="385667" y="220172"/>
                    <a:pt x="520351" y="165117"/>
                  </a:cubicBezTo>
                  <a:cubicBezTo>
                    <a:pt x="584930" y="138638"/>
                    <a:pt x="652272" y="118064"/>
                    <a:pt x="721043" y="105586"/>
                  </a:cubicBezTo>
                  <a:cubicBezTo>
                    <a:pt x="844963" y="83202"/>
                    <a:pt x="963644" y="94823"/>
                    <a:pt x="1079373" y="142448"/>
                  </a:cubicBezTo>
                  <a:cubicBezTo>
                    <a:pt x="1166813" y="178452"/>
                    <a:pt x="1210151" y="226744"/>
                    <a:pt x="1259110" y="306373"/>
                  </a:cubicBezTo>
                  <a:cubicBezTo>
                    <a:pt x="1300258" y="373334"/>
                    <a:pt x="1342549" y="441723"/>
                    <a:pt x="1393031" y="502207"/>
                  </a:cubicBezTo>
                  <a:cubicBezTo>
                    <a:pt x="1432560" y="549546"/>
                    <a:pt x="1486662" y="590408"/>
                    <a:pt x="1551527" y="585074"/>
                  </a:cubicBezTo>
                  <a:cubicBezTo>
                    <a:pt x="1560766" y="584312"/>
                    <a:pt x="1569625" y="582598"/>
                    <a:pt x="1578007" y="580026"/>
                  </a:cubicBezTo>
                  <a:cubicBezTo>
                    <a:pt x="1592104" y="548879"/>
                    <a:pt x="1591532" y="508398"/>
                    <a:pt x="1582198" y="4651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6" name="Google Shape;626;p5"/>
            <p:cNvSpPr/>
            <p:nvPr/>
          </p:nvSpPr>
          <p:spPr>
            <a:xfrm rot="-897051">
              <a:off x="646064" y="995222"/>
              <a:ext cx="500300" cy="214919"/>
            </a:xfrm>
            <a:custGeom>
              <a:avLst/>
              <a:gdLst/>
              <a:ahLst/>
              <a:cxnLst/>
              <a:rect l="l" t="t" r="r" b="b"/>
              <a:pathLst>
                <a:path w="526827" h="226314" extrusionOk="0">
                  <a:moveTo>
                    <a:pt x="526828" y="79438"/>
                  </a:moveTo>
                  <a:cubicBezTo>
                    <a:pt x="345281" y="102775"/>
                    <a:pt x="167735" y="152209"/>
                    <a:pt x="0" y="226314"/>
                  </a:cubicBezTo>
                  <a:cubicBezTo>
                    <a:pt x="33338" y="174688"/>
                    <a:pt x="65913" y="127349"/>
                    <a:pt x="95821" y="85249"/>
                  </a:cubicBezTo>
                  <a:cubicBezTo>
                    <a:pt x="199549" y="48101"/>
                    <a:pt x="306324" y="19621"/>
                    <a:pt x="414718" y="0"/>
                  </a:cubicBezTo>
                  <a:cubicBezTo>
                    <a:pt x="449104" y="23717"/>
                    <a:pt x="486918" y="50387"/>
                    <a:pt x="526828" y="794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7" name="Google Shape;627;p5"/>
            <p:cNvSpPr/>
            <p:nvPr/>
          </p:nvSpPr>
          <p:spPr>
            <a:xfrm rot="-897051">
              <a:off x="549106" y="1124538"/>
              <a:ext cx="859403" cy="327624"/>
            </a:xfrm>
            <a:custGeom>
              <a:avLst/>
              <a:gdLst/>
              <a:ahLst/>
              <a:cxnLst/>
              <a:rect l="l" t="t" r="r" b="b"/>
              <a:pathLst>
                <a:path w="904970" h="344995" extrusionOk="0">
                  <a:moveTo>
                    <a:pt x="904970" y="95822"/>
                  </a:moveTo>
                  <a:cubicBezTo>
                    <a:pt x="592741" y="77057"/>
                    <a:pt x="275368" y="191548"/>
                    <a:pt x="0" y="344996"/>
                  </a:cubicBezTo>
                  <a:cubicBezTo>
                    <a:pt x="25717" y="293180"/>
                    <a:pt x="53150" y="243078"/>
                    <a:pt x="81058" y="195358"/>
                  </a:cubicBezTo>
                  <a:cubicBezTo>
                    <a:pt x="300895" y="88106"/>
                    <a:pt x="540544" y="10954"/>
                    <a:pt x="780764" y="0"/>
                  </a:cubicBezTo>
                  <a:cubicBezTo>
                    <a:pt x="821627" y="30766"/>
                    <a:pt x="863346" y="62960"/>
                    <a:pt x="904970" y="958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8" name="Google Shape;628;p5"/>
            <p:cNvSpPr/>
            <p:nvPr/>
          </p:nvSpPr>
          <p:spPr>
            <a:xfrm rot="-897051">
              <a:off x="449625" y="434510"/>
              <a:ext cx="630849" cy="635720"/>
            </a:xfrm>
            <a:custGeom>
              <a:avLst/>
              <a:gdLst/>
              <a:ahLst/>
              <a:cxnLst/>
              <a:rect l="l" t="t" r="r" b="b"/>
              <a:pathLst>
                <a:path w="664298" h="669427" extrusionOk="0">
                  <a:moveTo>
                    <a:pt x="365743" y="9"/>
                  </a:moveTo>
                  <a:cubicBezTo>
                    <a:pt x="373840" y="-277"/>
                    <a:pt x="380602" y="6105"/>
                    <a:pt x="380888" y="14201"/>
                  </a:cubicBezTo>
                  <a:lnTo>
                    <a:pt x="383443" y="86328"/>
                  </a:lnTo>
                  <a:lnTo>
                    <a:pt x="383626" y="86056"/>
                  </a:lnTo>
                  <a:cubicBezTo>
                    <a:pt x="386746" y="83973"/>
                    <a:pt x="390651" y="83068"/>
                    <a:pt x="394604" y="83830"/>
                  </a:cubicBezTo>
                  <a:cubicBezTo>
                    <a:pt x="402510" y="85354"/>
                    <a:pt x="407654" y="93164"/>
                    <a:pt x="406130" y="101070"/>
                  </a:cubicBezTo>
                  <a:lnTo>
                    <a:pt x="389599" y="182890"/>
                  </a:lnTo>
                  <a:lnTo>
                    <a:pt x="401807" y="186919"/>
                  </a:lnTo>
                  <a:lnTo>
                    <a:pt x="455469" y="71066"/>
                  </a:lnTo>
                  <a:cubicBezTo>
                    <a:pt x="456517" y="68875"/>
                    <a:pt x="458041" y="67065"/>
                    <a:pt x="459850" y="65637"/>
                  </a:cubicBezTo>
                  <a:cubicBezTo>
                    <a:pt x="464041" y="62398"/>
                    <a:pt x="469851" y="61541"/>
                    <a:pt x="474995" y="63922"/>
                  </a:cubicBezTo>
                  <a:cubicBezTo>
                    <a:pt x="482329" y="67351"/>
                    <a:pt x="485568" y="76019"/>
                    <a:pt x="482139" y="83448"/>
                  </a:cubicBezTo>
                  <a:lnTo>
                    <a:pt x="430424" y="195098"/>
                  </a:lnTo>
                  <a:lnTo>
                    <a:pt x="445945" y="178293"/>
                  </a:lnTo>
                  <a:cubicBezTo>
                    <a:pt x="461209" y="157005"/>
                    <a:pt x="473853" y="133836"/>
                    <a:pt x="483473" y="109356"/>
                  </a:cubicBezTo>
                  <a:cubicBezTo>
                    <a:pt x="484425" y="106784"/>
                    <a:pt x="486140" y="104594"/>
                    <a:pt x="488140" y="103070"/>
                  </a:cubicBezTo>
                  <a:cubicBezTo>
                    <a:pt x="492141" y="100022"/>
                    <a:pt x="497475" y="99069"/>
                    <a:pt x="502523" y="101069"/>
                  </a:cubicBezTo>
                  <a:cubicBezTo>
                    <a:pt x="510048" y="104022"/>
                    <a:pt x="513762" y="112499"/>
                    <a:pt x="510810" y="120119"/>
                  </a:cubicBezTo>
                  <a:cubicBezTo>
                    <a:pt x="500285" y="146837"/>
                    <a:pt x="486449" y="172150"/>
                    <a:pt x="469769" y="195403"/>
                  </a:cubicBezTo>
                  <a:lnTo>
                    <a:pt x="451781" y="214879"/>
                  </a:lnTo>
                  <a:lnTo>
                    <a:pt x="462475" y="224122"/>
                  </a:lnTo>
                  <a:lnTo>
                    <a:pt x="577008" y="107928"/>
                  </a:lnTo>
                  <a:cubicBezTo>
                    <a:pt x="577579" y="107451"/>
                    <a:pt x="578056" y="106975"/>
                    <a:pt x="578532" y="106594"/>
                  </a:cubicBezTo>
                  <a:cubicBezTo>
                    <a:pt x="584247" y="102213"/>
                    <a:pt x="592534" y="102594"/>
                    <a:pt x="597772" y="107737"/>
                  </a:cubicBezTo>
                  <a:cubicBezTo>
                    <a:pt x="603487" y="113452"/>
                    <a:pt x="603583" y="122691"/>
                    <a:pt x="597963" y="128502"/>
                  </a:cubicBezTo>
                  <a:lnTo>
                    <a:pt x="527164" y="200327"/>
                  </a:lnTo>
                  <a:lnTo>
                    <a:pt x="609108" y="150219"/>
                  </a:lnTo>
                  <a:cubicBezTo>
                    <a:pt x="616061" y="146028"/>
                    <a:pt x="625015" y="148123"/>
                    <a:pt x="629301" y="155076"/>
                  </a:cubicBezTo>
                  <a:cubicBezTo>
                    <a:pt x="633492" y="161934"/>
                    <a:pt x="631396" y="170983"/>
                    <a:pt x="624443" y="175269"/>
                  </a:cubicBezTo>
                  <a:lnTo>
                    <a:pt x="511049" y="244632"/>
                  </a:lnTo>
                  <a:lnTo>
                    <a:pt x="627205" y="232134"/>
                  </a:lnTo>
                  <a:cubicBezTo>
                    <a:pt x="635301" y="231277"/>
                    <a:pt x="642541" y="237087"/>
                    <a:pt x="643398" y="245183"/>
                  </a:cubicBezTo>
                  <a:cubicBezTo>
                    <a:pt x="644255" y="253279"/>
                    <a:pt x="638445" y="260518"/>
                    <a:pt x="630349" y="261376"/>
                  </a:cubicBezTo>
                  <a:lnTo>
                    <a:pt x="502998" y="275078"/>
                  </a:lnTo>
                  <a:lnTo>
                    <a:pt x="508454" y="285325"/>
                  </a:lnTo>
                  <a:lnTo>
                    <a:pt x="526335" y="286188"/>
                  </a:lnTo>
                  <a:cubicBezTo>
                    <a:pt x="561483" y="284640"/>
                    <a:pt x="596487" y="279854"/>
                    <a:pt x="631110" y="271853"/>
                  </a:cubicBezTo>
                  <a:cubicBezTo>
                    <a:pt x="639016" y="270043"/>
                    <a:pt x="646922" y="274901"/>
                    <a:pt x="648732" y="282807"/>
                  </a:cubicBezTo>
                  <a:cubicBezTo>
                    <a:pt x="650541" y="290712"/>
                    <a:pt x="645683" y="298618"/>
                    <a:pt x="637778" y="300428"/>
                  </a:cubicBezTo>
                  <a:lnTo>
                    <a:pt x="530593" y="315136"/>
                  </a:lnTo>
                  <a:lnTo>
                    <a:pt x="646636" y="339385"/>
                  </a:lnTo>
                  <a:cubicBezTo>
                    <a:pt x="654542" y="341005"/>
                    <a:pt x="659685" y="348815"/>
                    <a:pt x="657971" y="356721"/>
                  </a:cubicBezTo>
                  <a:cubicBezTo>
                    <a:pt x="656256" y="364627"/>
                    <a:pt x="648541" y="369770"/>
                    <a:pt x="640635" y="368056"/>
                  </a:cubicBezTo>
                  <a:lnTo>
                    <a:pt x="523834" y="343648"/>
                  </a:lnTo>
                  <a:lnTo>
                    <a:pt x="526858" y="362987"/>
                  </a:lnTo>
                  <a:lnTo>
                    <a:pt x="526557" y="365594"/>
                  </a:lnTo>
                  <a:lnTo>
                    <a:pt x="652161" y="387773"/>
                  </a:lnTo>
                  <a:cubicBezTo>
                    <a:pt x="660162" y="389201"/>
                    <a:pt x="665496" y="396821"/>
                    <a:pt x="664067" y="404822"/>
                  </a:cubicBezTo>
                  <a:cubicBezTo>
                    <a:pt x="662638" y="412823"/>
                    <a:pt x="655113" y="418062"/>
                    <a:pt x="647017" y="416729"/>
                  </a:cubicBezTo>
                  <a:lnTo>
                    <a:pt x="523174" y="394861"/>
                  </a:lnTo>
                  <a:lnTo>
                    <a:pt x="522157" y="403658"/>
                  </a:lnTo>
                  <a:lnTo>
                    <a:pt x="516772" y="417684"/>
                  </a:lnTo>
                  <a:lnTo>
                    <a:pt x="588724" y="448351"/>
                  </a:lnTo>
                  <a:cubicBezTo>
                    <a:pt x="596154" y="451495"/>
                    <a:pt x="599678" y="460162"/>
                    <a:pt x="596439" y="467592"/>
                  </a:cubicBezTo>
                  <a:cubicBezTo>
                    <a:pt x="593201" y="475117"/>
                    <a:pt x="584628" y="478546"/>
                    <a:pt x="577199" y="475307"/>
                  </a:cubicBezTo>
                  <a:lnTo>
                    <a:pt x="506258" y="445071"/>
                  </a:lnTo>
                  <a:lnTo>
                    <a:pt x="502512" y="454827"/>
                  </a:lnTo>
                  <a:lnTo>
                    <a:pt x="500121" y="457593"/>
                  </a:lnTo>
                  <a:lnTo>
                    <a:pt x="580723" y="498452"/>
                  </a:lnTo>
                  <a:cubicBezTo>
                    <a:pt x="587962" y="502072"/>
                    <a:pt x="590819" y="510930"/>
                    <a:pt x="587200" y="518169"/>
                  </a:cubicBezTo>
                  <a:cubicBezTo>
                    <a:pt x="583580" y="525408"/>
                    <a:pt x="574722" y="528266"/>
                    <a:pt x="567483" y="524646"/>
                  </a:cubicBezTo>
                  <a:lnTo>
                    <a:pt x="480345" y="480473"/>
                  </a:lnTo>
                  <a:lnTo>
                    <a:pt x="475609" y="485952"/>
                  </a:lnTo>
                  <a:lnTo>
                    <a:pt x="579199" y="564461"/>
                  </a:lnTo>
                  <a:cubicBezTo>
                    <a:pt x="585676" y="569319"/>
                    <a:pt x="586915" y="578558"/>
                    <a:pt x="582057" y="585035"/>
                  </a:cubicBezTo>
                  <a:cubicBezTo>
                    <a:pt x="577199" y="591417"/>
                    <a:pt x="567960" y="592750"/>
                    <a:pt x="561483" y="587893"/>
                  </a:cubicBezTo>
                  <a:lnTo>
                    <a:pt x="456390" y="508188"/>
                  </a:lnTo>
                  <a:lnTo>
                    <a:pt x="453278" y="511788"/>
                  </a:lnTo>
                  <a:lnTo>
                    <a:pt x="443611" y="516560"/>
                  </a:lnTo>
                  <a:lnTo>
                    <a:pt x="524144" y="611134"/>
                  </a:lnTo>
                  <a:cubicBezTo>
                    <a:pt x="529383" y="617325"/>
                    <a:pt x="528621" y="626564"/>
                    <a:pt x="522525" y="631803"/>
                  </a:cubicBezTo>
                  <a:cubicBezTo>
                    <a:pt x="516334" y="637042"/>
                    <a:pt x="507095" y="636280"/>
                    <a:pt x="501856" y="630184"/>
                  </a:cubicBezTo>
                  <a:lnTo>
                    <a:pt x="428435" y="543962"/>
                  </a:lnTo>
                  <a:lnTo>
                    <a:pt x="457660" y="640756"/>
                  </a:lnTo>
                  <a:cubicBezTo>
                    <a:pt x="460041" y="648472"/>
                    <a:pt x="455564" y="656568"/>
                    <a:pt x="447849" y="659044"/>
                  </a:cubicBezTo>
                  <a:cubicBezTo>
                    <a:pt x="440134" y="661426"/>
                    <a:pt x="431942" y="656949"/>
                    <a:pt x="429561" y="649234"/>
                  </a:cubicBezTo>
                  <a:lnTo>
                    <a:pt x="396521" y="539807"/>
                  </a:lnTo>
                  <a:lnTo>
                    <a:pt x="395852" y="540137"/>
                  </a:lnTo>
                  <a:lnTo>
                    <a:pt x="397366" y="654567"/>
                  </a:lnTo>
                  <a:cubicBezTo>
                    <a:pt x="397461" y="662664"/>
                    <a:pt x="390985" y="669331"/>
                    <a:pt x="382888" y="669426"/>
                  </a:cubicBezTo>
                  <a:cubicBezTo>
                    <a:pt x="374792" y="669522"/>
                    <a:pt x="368124" y="663045"/>
                    <a:pt x="368029" y="654948"/>
                  </a:cubicBezTo>
                  <a:lnTo>
                    <a:pt x="366604" y="547283"/>
                  </a:lnTo>
                  <a:lnTo>
                    <a:pt x="351686" y="548969"/>
                  </a:lnTo>
                  <a:lnTo>
                    <a:pt x="341455" y="621802"/>
                  </a:lnTo>
                  <a:cubicBezTo>
                    <a:pt x="340312" y="629803"/>
                    <a:pt x="332882" y="635422"/>
                    <a:pt x="324881" y="634279"/>
                  </a:cubicBezTo>
                  <a:cubicBezTo>
                    <a:pt x="316880" y="633136"/>
                    <a:pt x="311261" y="625707"/>
                    <a:pt x="312404" y="617706"/>
                  </a:cubicBezTo>
                  <a:lnTo>
                    <a:pt x="322062" y="548947"/>
                  </a:lnTo>
                  <a:lnTo>
                    <a:pt x="314814" y="547121"/>
                  </a:lnTo>
                  <a:lnTo>
                    <a:pt x="288972" y="641709"/>
                  </a:lnTo>
                  <a:cubicBezTo>
                    <a:pt x="286782" y="649519"/>
                    <a:pt x="278781" y="654091"/>
                    <a:pt x="270970" y="651995"/>
                  </a:cubicBezTo>
                  <a:cubicBezTo>
                    <a:pt x="263160" y="649900"/>
                    <a:pt x="258588" y="641804"/>
                    <a:pt x="260683" y="633993"/>
                  </a:cubicBezTo>
                  <a:lnTo>
                    <a:pt x="286374" y="539955"/>
                  </a:lnTo>
                  <a:lnTo>
                    <a:pt x="285412" y="539712"/>
                  </a:lnTo>
                  <a:lnTo>
                    <a:pt x="224297" y="646853"/>
                  </a:lnTo>
                  <a:cubicBezTo>
                    <a:pt x="220297" y="653806"/>
                    <a:pt x="211343" y="656378"/>
                    <a:pt x="204295" y="652282"/>
                  </a:cubicBezTo>
                  <a:cubicBezTo>
                    <a:pt x="197246" y="648281"/>
                    <a:pt x="194865" y="639328"/>
                    <a:pt x="198865" y="632279"/>
                  </a:cubicBezTo>
                  <a:lnTo>
                    <a:pt x="221336" y="592885"/>
                  </a:lnTo>
                  <a:lnTo>
                    <a:pt x="219915" y="592941"/>
                  </a:lnTo>
                  <a:cubicBezTo>
                    <a:pt x="212295" y="590084"/>
                    <a:pt x="208390" y="581702"/>
                    <a:pt x="211248" y="574082"/>
                  </a:cubicBezTo>
                  <a:lnTo>
                    <a:pt x="222579" y="543524"/>
                  </a:lnTo>
                  <a:lnTo>
                    <a:pt x="168576" y="613801"/>
                  </a:lnTo>
                  <a:cubicBezTo>
                    <a:pt x="163623" y="620278"/>
                    <a:pt x="154383" y="621420"/>
                    <a:pt x="148002" y="616467"/>
                  </a:cubicBezTo>
                  <a:cubicBezTo>
                    <a:pt x="141620" y="611514"/>
                    <a:pt x="140381" y="602275"/>
                    <a:pt x="145335" y="595893"/>
                  </a:cubicBezTo>
                  <a:lnTo>
                    <a:pt x="217103" y="502497"/>
                  </a:lnTo>
                  <a:lnTo>
                    <a:pt x="208441" y="495373"/>
                  </a:lnTo>
                  <a:lnTo>
                    <a:pt x="192484" y="512073"/>
                  </a:lnTo>
                  <a:cubicBezTo>
                    <a:pt x="168290" y="537791"/>
                    <a:pt x="143239" y="564461"/>
                    <a:pt x="119427" y="584940"/>
                  </a:cubicBezTo>
                  <a:cubicBezTo>
                    <a:pt x="113236" y="590655"/>
                    <a:pt x="103997" y="589512"/>
                    <a:pt x="98758" y="583416"/>
                  </a:cubicBezTo>
                  <a:cubicBezTo>
                    <a:pt x="93519" y="577224"/>
                    <a:pt x="94186" y="567985"/>
                    <a:pt x="100282" y="562746"/>
                  </a:cubicBezTo>
                  <a:cubicBezTo>
                    <a:pt x="122856" y="543315"/>
                    <a:pt x="147335" y="517217"/>
                    <a:pt x="171052" y="492071"/>
                  </a:cubicBezTo>
                  <a:lnTo>
                    <a:pt x="177357" y="485415"/>
                  </a:lnTo>
                  <a:lnTo>
                    <a:pt x="105806" y="533790"/>
                  </a:lnTo>
                  <a:cubicBezTo>
                    <a:pt x="99043" y="538362"/>
                    <a:pt x="89995" y="536553"/>
                    <a:pt x="85423" y="529885"/>
                  </a:cubicBezTo>
                  <a:cubicBezTo>
                    <a:pt x="80946" y="523122"/>
                    <a:pt x="82756" y="514169"/>
                    <a:pt x="89328" y="509502"/>
                  </a:cubicBezTo>
                  <a:lnTo>
                    <a:pt x="129818" y="482137"/>
                  </a:lnTo>
                  <a:lnTo>
                    <a:pt x="40941" y="508359"/>
                  </a:lnTo>
                  <a:cubicBezTo>
                    <a:pt x="33130" y="510645"/>
                    <a:pt x="25034" y="506168"/>
                    <a:pt x="22748" y="498453"/>
                  </a:cubicBezTo>
                  <a:cubicBezTo>
                    <a:pt x="21034" y="492357"/>
                    <a:pt x="23320" y="486165"/>
                    <a:pt x="27892" y="482641"/>
                  </a:cubicBezTo>
                  <a:cubicBezTo>
                    <a:pt x="29321" y="481593"/>
                    <a:pt x="30940" y="480736"/>
                    <a:pt x="32750" y="480165"/>
                  </a:cubicBezTo>
                  <a:lnTo>
                    <a:pt x="168467" y="440132"/>
                  </a:lnTo>
                  <a:lnTo>
                    <a:pt x="167061" y="437284"/>
                  </a:lnTo>
                  <a:lnTo>
                    <a:pt x="33988" y="424349"/>
                  </a:lnTo>
                  <a:cubicBezTo>
                    <a:pt x="25892" y="423587"/>
                    <a:pt x="4461" y="431778"/>
                    <a:pt x="5318" y="423682"/>
                  </a:cubicBezTo>
                  <a:cubicBezTo>
                    <a:pt x="5699" y="419586"/>
                    <a:pt x="23415" y="400632"/>
                    <a:pt x="26463" y="398250"/>
                  </a:cubicBezTo>
                  <a:cubicBezTo>
                    <a:pt x="29321" y="396060"/>
                    <a:pt x="32940" y="394916"/>
                    <a:pt x="36846" y="395202"/>
                  </a:cubicBezTo>
                  <a:lnTo>
                    <a:pt x="102581" y="401592"/>
                  </a:lnTo>
                  <a:lnTo>
                    <a:pt x="105699" y="390955"/>
                  </a:lnTo>
                  <a:lnTo>
                    <a:pt x="81132" y="386345"/>
                  </a:lnTo>
                  <a:cubicBezTo>
                    <a:pt x="56258" y="380509"/>
                    <a:pt x="32035" y="373509"/>
                    <a:pt x="9603" y="365198"/>
                  </a:cubicBezTo>
                  <a:cubicBezTo>
                    <a:pt x="1983" y="362340"/>
                    <a:pt x="-1922" y="353958"/>
                    <a:pt x="936" y="346338"/>
                  </a:cubicBezTo>
                  <a:cubicBezTo>
                    <a:pt x="3793" y="338718"/>
                    <a:pt x="12175" y="334813"/>
                    <a:pt x="19795" y="337671"/>
                  </a:cubicBezTo>
                  <a:cubicBezTo>
                    <a:pt x="52418" y="349720"/>
                    <a:pt x="90518" y="359174"/>
                    <a:pt x="129452" y="366198"/>
                  </a:cubicBezTo>
                  <a:lnTo>
                    <a:pt x="151037" y="368825"/>
                  </a:lnTo>
                  <a:lnTo>
                    <a:pt x="149380" y="343274"/>
                  </a:lnTo>
                  <a:lnTo>
                    <a:pt x="51038" y="320526"/>
                  </a:lnTo>
                  <a:cubicBezTo>
                    <a:pt x="43132" y="318716"/>
                    <a:pt x="38179" y="310810"/>
                    <a:pt x="40084" y="302905"/>
                  </a:cubicBezTo>
                  <a:cubicBezTo>
                    <a:pt x="40941" y="299476"/>
                    <a:pt x="42846" y="296618"/>
                    <a:pt x="45418" y="294618"/>
                  </a:cubicBezTo>
                  <a:cubicBezTo>
                    <a:pt x="48752" y="292046"/>
                    <a:pt x="53229" y="290903"/>
                    <a:pt x="57705" y="291951"/>
                  </a:cubicBezTo>
                  <a:lnTo>
                    <a:pt x="152512" y="313881"/>
                  </a:lnTo>
                  <a:lnTo>
                    <a:pt x="147402" y="310184"/>
                  </a:lnTo>
                  <a:lnTo>
                    <a:pt x="115427" y="296523"/>
                  </a:lnTo>
                  <a:cubicBezTo>
                    <a:pt x="111712" y="294952"/>
                    <a:pt x="108974" y="291999"/>
                    <a:pt x="107569" y="288510"/>
                  </a:cubicBezTo>
                  <a:lnTo>
                    <a:pt x="107659" y="281430"/>
                  </a:lnTo>
                  <a:lnTo>
                    <a:pt x="104532" y="279168"/>
                  </a:lnTo>
                  <a:lnTo>
                    <a:pt x="91424" y="272996"/>
                  </a:lnTo>
                  <a:cubicBezTo>
                    <a:pt x="84090" y="269567"/>
                    <a:pt x="80946" y="260804"/>
                    <a:pt x="84375" y="253470"/>
                  </a:cubicBezTo>
                  <a:cubicBezTo>
                    <a:pt x="85423" y="251374"/>
                    <a:pt x="86852" y="249564"/>
                    <a:pt x="88662" y="248136"/>
                  </a:cubicBezTo>
                  <a:cubicBezTo>
                    <a:pt x="92853" y="244897"/>
                    <a:pt x="98758" y="244040"/>
                    <a:pt x="103902" y="246421"/>
                  </a:cubicBezTo>
                  <a:lnTo>
                    <a:pt x="115081" y="251684"/>
                  </a:lnTo>
                  <a:lnTo>
                    <a:pt x="116569" y="251660"/>
                  </a:lnTo>
                  <a:lnTo>
                    <a:pt x="119437" y="253735"/>
                  </a:lnTo>
                  <a:lnTo>
                    <a:pt x="147690" y="267038"/>
                  </a:lnTo>
                  <a:lnTo>
                    <a:pt x="99900" y="202797"/>
                  </a:lnTo>
                  <a:cubicBezTo>
                    <a:pt x="96757" y="196225"/>
                    <a:pt x="98662" y="188605"/>
                    <a:pt x="104091" y="184414"/>
                  </a:cubicBezTo>
                  <a:cubicBezTo>
                    <a:pt x="104758" y="183842"/>
                    <a:pt x="105615" y="183366"/>
                    <a:pt x="106377" y="182985"/>
                  </a:cubicBezTo>
                  <a:cubicBezTo>
                    <a:pt x="113616" y="179270"/>
                    <a:pt x="122475" y="182128"/>
                    <a:pt x="126094" y="189367"/>
                  </a:cubicBezTo>
                  <a:cubicBezTo>
                    <a:pt x="136953" y="210560"/>
                    <a:pt x="151312" y="229777"/>
                    <a:pt x="168349" y="246219"/>
                  </a:cubicBezTo>
                  <a:lnTo>
                    <a:pt x="182606" y="256047"/>
                  </a:lnTo>
                  <a:lnTo>
                    <a:pt x="201123" y="234624"/>
                  </a:lnTo>
                  <a:lnTo>
                    <a:pt x="113236" y="158219"/>
                  </a:lnTo>
                  <a:cubicBezTo>
                    <a:pt x="107140" y="152885"/>
                    <a:pt x="106473" y="143646"/>
                    <a:pt x="111807" y="137550"/>
                  </a:cubicBezTo>
                  <a:cubicBezTo>
                    <a:pt x="112378" y="136788"/>
                    <a:pt x="113140" y="136121"/>
                    <a:pt x="113902" y="135550"/>
                  </a:cubicBezTo>
                  <a:cubicBezTo>
                    <a:pt x="119332" y="131359"/>
                    <a:pt x="127142" y="131454"/>
                    <a:pt x="132476" y="136121"/>
                  </a:cubicBezTo>
                  <a:lnTo>
                    <a:pt x="220283" y="212457"/>
                  </a:lnTo>
                  <a:lnTo>
                    <a:pt x="221059" y="211559"/>
                  </a:lnTo>
                  <a:lnTo>
                    <a:pt x="230636" y="206831"/>
                  </a:lnTo>
                  <a:lnTo>
                    <a:pt x="156669" y="109071"/>
                  </a:lnTo>
                  <a:cubicBezTo>
                    <a:pt x="151907" y="102594"/>
                    <a:pt x="153145" y="93450"/>
                    <a:pt x="159432" y="88497"/>
                  </a:cubicBezTo>
                  <a:cubicBezTo>
                    <a:pt x="159432" y="88497"/>
                    <a:pt x="159527" y="88402"/>
                    <a:pt x="159527" y="88402"/>
                  </a:cubicBezTo>
                  <a:cubicBezTo>
                    <a:pt x="166004" y="83544"/>
                    <a:pt x="175148" y="84782"/>
                    <a:pt x="180101" y="91259"/>
                  </a:cubicBezTo>
                  <a:lnTo>
                    <a:pt x="245732" y="178005"/>
                  </a:lnTo>
                  <a:lnTo>
                    <a:pt x="212581" y="120310"/>
                  </a:lnTo>
                  <a:cubicBezTo>
                    <a:pt x="207914" y="113833"/>
                    <a:pt x="209248" y="104880"/>
                    <a:pt x="215534" y="100022"/>
                  </a:cubicBezTo>
                  <a:cubicBezTo>
                    <a:pt x="215630" y="99927"/>
                    <a:pt x="215725" y="99832"/>
                    <a:pt x="215915" y="99736"/>
                  </a:cubicBezTo>
                  <a:cubicBezTo>
                    <a:pt x="222488" y="94974"/>
                    <a:pt x="231631" y="96403"/>
                    <a:pt x="236394" y="102975"/>
                  </a:cubicBezTo>
                  <a:lnTo>
                    <a:pt x="262942" y="149239"/>
                  </a:lnTo>
                  <a:lnTo>
                    <a:pt x="224393" y="46206"/>
                  </a:lnTo>
                  <a:cubicBezTo>
                    <a:pt x="222012" y="40015"/>
                    <a:pt x="224202" y="33252"/>
                    <a:pt x="229155" y="29442"/>
                  </a:cubicBezTo>
                  <a:cubicBezTo>
                    <a:pt x="230298" y="28585"/>
                    <a:pt x="231537" y="27823"/>
                    <a:pt x="232965" y="27347"/>
                  </a:cubicBezTo>
                  <a:cubicBezTo>
                    <a:pt x="240585" y="24489"/>
                    <a:pt x="248967" y="28394"/>
                    <a:pt x="251825" y="35919"/>
                  </a:cubicBezTo>
                  <a:lnTo>
                    <a:pt x="277918" y="105661"/>
                  </a:lnTo>
                  <a:lnTo>
                    <a:pt x="281923" y="102023"/>
                  </a:lnTo>
                  <a:cubicBezTo>
                    <a:pt x="289543" y="99260"/>
                    <a:pt x="297925" y="103261"/>
                    <a:pt x="300687" y="110881"/>
                  </a:cubicBezTo>
                  <a:lnTo>
                    <a:pt x="318890" y="176263"/>
                  </a:lnTo>
                  <a:lnTo>
                    <a:pt x="329159" y="175597"/>
                  </a:lnTo>
                  <a:lnTo>
                    <a:pt x="325358" y="163363"/>
                  </a:lnTo>
                  <a:cubicBezTo>
                    <a:pt x="316404" y="138313"/>
                    <a:pt x="307165" y="112405"/>
                    <a:pt x="300402" y="82877"/>
                  </a:cubicBezTo>
                  <a:cubicBezTo>
                    <a:pt x="299068" y="77162"/>
                    <a:pt x="301259" y="71447"/>
                    <a:pt x="305641" y="68018"/>
                  </a:cubicBezTo>
                  <a:cubicBezTo>
                    <a:pt x="307260" y="66780"/>
                    <a:pt x="309165" y="65827"/>
                    <a:pt x="311260" y="65351"/>
                  </a:cubicBezTo>
                  <a:cubicBezTo>
                    <a:pt x="319166" y="63541"/>
                    <a:pt x="327072" y="68399"/>
                    <a:pt x="328882" y="76305"/>
                  </a:cubicBezTo>
                  <a:cubicBezTo>
                    <a:pt x="335359" y="104213"/>
                    <a:pt x="343931" y="128216"/>
                    <a:pt x="352885" y="153553"/>
                  </a:cubicBezTo>
                  <a:lnTo>
                    <a:pt x="356914" y="164930"/>
                  </a:lnTo>
                  <a:lnTo>
                    <a:pt x="351551" y="15249"/>
                  </a:lnTo>
                  <a:cubicBezTo>
                    <a:pt x="351361" y="10296"/>
                    <a:pt x="353646" y="5915"/>
                    <a:pt x="357266" y="3057"/>
                  </a:cubicBezTo>
                  <a:cubicBezTo>
                    <a:pt x="359647" y="1247"/>
                    <a:pt x="362505" y="104"/>
                    <a:pt x="365743" y="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29" name="Google Shape;629;p5"/>
            <p:cNvSpPr/>
            <p:nvPr/>
          </p:nvSpPr>
          <p:spPr>
            <a:xfrm rot="216111">
              <a:off x="638126" y="2842425"/>
              <a:ext cx="395270" cy="372923"/>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0" name="Google Shape;630;p5"/>
            <p:cNvSpPr/>
            <p:nvPr/>
          </p:nvSpPr>
          <p:spPr>
            <a:xfrm rot="776736">
              <a:off x="1835919" y="2167170"/>
              <a:ext cx="431730" cy="408532"/>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631" name="Google Shape;631;p5"/>
          <p:cNvSpPr/>
          <p:nvPr/>
        </p:nvSpPr>
        <p:spPr>
          <a:xfrm>
            <a:off x="9170471" y="305230"/>
            <a:ext cx="341332" cy="681788"/>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2" name="Google Shape;632;p5"/>
          <p:cNvSpPr/>
          <p:nvPr/>
        </p:nvSpPr>
        <p:spPr>
          <a:xfrm>
            <a:off x="8784748" y="14613"/>
            <a:ext cx="341359" cy="681788"/>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3" name="Google Shape;633;p5"/>
          <p:cNvSpPr/>
          <p:nvPr/>
        </p:nvSpPr>
        <p:spPr>
          <a:xfrm>
            <a:off x="10028023" y="763378"/>
            <a:ext cx="341332" cy="681788"/>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4" name="Google Shape;634;p5"/>
          <p:cNvSpPr/>
          <p:nvPr/>
        </p:nvSpPr>
        <p:spPr>
          <a:xfrm>
            <a:off x="9599230" y="570529"/>
            <a:ext cx="341359" cy="681788"/>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5" name="Google Shape;635;p5"/>
          <p:cNvSpPr/>
          <p:nvPr/>
        </p:nvSpPr>
        <p:spPr>
          <a:xfrm>
            <a:off x="11041421" y="1060595"/>
            <a:ext cx="341332" cy="681788"/>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6" name="Google Shape;636;p5"/>
          <p:cNvSpPr/>
          <p:nvPr/>
        </p:nvSpPr>
        <p:spPr>
          <a:xfrm>
            <a:off x="10479841" y="937027"/>
            <a:ext cx="341359" cy="681788"/>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7" name="Google Shape;637;p5"/>
          <p:cNvSpPr/>
          <p:nvPr/>
        </p:nvSpPr>
        <p:spPr>
          <a:xfrm>
            <a:off x="11530675" y="1125050"/>
            <a:ext cx="341359" cy="681788"/>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8" name="Google Shape;638;p5"/>
          <p:cNvSpPr/>
          <p:nvPr/>
        </p:nvSpPr>
        <p:spPr>
          <a:xfrm>
            <a:off x="12019957" y="1086527"/>
            <a:ext cx="341332" cy="681788"/>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39" name="Google Shape;639;p5"/>
          <p:cNvSpPr/>
          <p:nvPr/>
        </p:nvSpPr>
        <p:spPr>
          <a:xfrm flipH="1">
            <a:off x="8901350" y="0"/>
            <a:ext cx="3347519" cy="1123859"/>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0" name="Google Shape;640;p5"/>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002 Intro">
  <p:cSld name="CUSTOM_1">
    <p:spTree>
      <p:nvGrpSpPr>
        <p:cNvPr id="1" name="Shape 641"/>
        <p:cNvGrpSpPr/>
        <p:nvPr/>
      </p:nvGrpSpPr>
      <p:grpSpPr>
        <a:xfrm>
          <a:off x="0" y="0"/>
          <a:ext cx="0" cy="0"/>
          <a:chOff x="0" y="0"/>
          <a:chExt cx="0" cy="0"/>
        </a:xfrm>
      </p:grpSpPr>
      <p:sp>
        <p:nvSpPr>
          <p:cNvPr id="642" name="Google Shape;642;p6"/>
          <p:cNvSpPr txBox="1">
            <a:spLocks noGrp="1"/>
          </p:cNvSpPr>
          <p:nvPr>
            <p:ph type="body" idx="1"/>
          </p:nvPr>
        </p:nvSpPr>
        <p:spPr>
          <a:xfrm>
            <a:off x="2296037" y="4114700"/>
            <a:ext cx="7599900" cy="2235900"/>
          </a:xfrm>
          <a:prstGeom prst="rect">
            <a:avLst/>
          </a:prstGeom>
        </p:spPr>
        <p:txBody>
          <a:bodyPr spcFirstLastPara="1" wrap="square" lIns="121900" tIns="121900" rIns="121900" bIns="121900" anchor="t" anchorCtr="0">
            <a:noAutofit/>
          </a:bodyPr>
          <a:lstStyle>
            <a:lvl1pPr marL="457200" lvl="0" indent="-349250" algn="ctr">
              <a:spcBef>
                <a:spcPts val="0"/>
              </a:spcBef>
              <a:spcAft>
                <a:spcPts val="0"/>
              </a:spcAft>
              <a:buSzPts val="1900"/>
              <a:buChar char="●"/>
              <a:defRPr/>
            </a:lvl1pPr>
            <a:lvl2pPr marL="914400" lvl="1" indent="-349250" algn="ctr">
              <a:spcBef>
                <a:spcPts val="2100"/>
              </a:spcBef>
              <a:spcAft>
                <a:spcPts val="0"/>
              </a:spcAft>
              <a:buSzPts val="1900"/>
              <a:buChar char="○"/>
              <a:defRPr/>
            </a:lvl2pPr>
            <a:lvl3pPr marL="1371600" lvl="2" indent="-349250" algn="ctr">
              <a:spcBef>
                <a:spcPts val="2100"/>
              </a:spcBef>
              <a:spcAft>
                <a:spcPts val="0"/>
              </a:spcAft>
              <a:buSzPts val="1900"/>
              <a:buChar char="■"/>
              <a:defRPr/>
            </a:lvl3pPr>
            <a:lvl4pPr marL="1828800" lvl="3" indent="-349250" algn="ctr">
              <a:spcBef>
                <a:spcPts val="2100"/>
              </a:spcBef>
              <a:spcAft>
                <a:spcPts val="0"/>
              </a:spcAft>
              <a:buSzPts val="1900"/>
              <a:buChar char="●"/>
              <a:defRPr/>
            </a:lvl4pPr>
            <a:lvl5pPr marL="2286000" lvl="4" indent="-349250" algn="ctr">
              <a:spcBef>
                <a:spcPts val="2100"/>
              </a:spcBef>
              <a:spcAft>
                <a:spcPts val="0"/>
              </a:spcAft>
              <a:buSzPts val="1900"/>
              <a:buChar char="○"/>
              <a:defRPr/>
            </a:lvl5pPr>
            <a:lvl6pPr marL="2743200" lvl="5" indent="-349250" algn="ctr">
              <a:spcBef>
                <a:spcPts val="2100"/>
              </a:spcBef>
              <a:spcAft>
                <a:spcPts val="0"/>
              </a:spcAft>
              <a:buSzPts val="1900"/>
              <a:buChar char="■"/>
              <a:defRPr/>
            </a:lvl6pPr>
            <a:lvl7pPr marL="3200400" lvl="6" indent="-349250" algn="ctr">
              <a:spcBef>
                <a:spcPts val="2100"/>
              </a:spcBef>
              <a:spcAft>
                <a:spcPts val="0"/>
              </a:spcAft>
              <a:buSzPts val="1900"/>
              <a:buChar char="●"/>
              <a:defRPr/>
            </a:lvl7pPr>
            <a:lvl8pPr marL="3657600" lvl="7" indent="-349250" algn="ctr">
              <a:spcBef>
                <a:spcPts val="2100"/>
              </a:spcBef>
              <a:spcAft>
                <a:spcPts val="0"/>
              </a:spcAft>
              <a:buSzPts val="1900"/>
              <a:buChar char="○"/>
              <a:defRPr/>
            </a:lvl8pPr>
            <a:lvl9pPr marL="4114800" lvl="8" indent="-349250" algn="ctr">
              <a:spcBef>
                <a:spcPts val="2100"/>
              </a:spcBef>
              <a:spcAft>
                <a:spcPts val="2100"/>
              </a:spcAft>
              <a:buSzPts val="1900"/>
              <a:buChar char="■"/>
              <a:defRPr/>
            </a:lvl9pPr>
          </a:lstStyle>
          <a:p>
            <a:endParaRPr/>
          </a:p>
        </p:txBody>
      </p:sp>
      <p:grpSp>
        <p:nvGrpSpPr>
          <p:cNvPr id="643" name="Google Shape;643;p6"/>
          <p:cNvGrpSpPr/>
          <p:nvPr/>
        </p:nvGrpSpPr>
        <p:grpSpPr>
          <a:xfrm>
            <a:off x="237585" y="4211504"/>
            <a:ext cx="796225" cy="1175088"/>
            <a:chOff x="358856" y="4362463"/>
            <a:chExt cx="1689781" cy="2493821"/>
          </a:xfrm>
        </p:grpSpPr>
        <p:sp>
          <p:nvSpPr>
            <p:cNvPr id="644" name="Google Shape;644;p6"/>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645" name="Google Shape;645;p6"/>
            <p:cNvGrpSpPr/>
            <p:nvPr/>
          </p:nvGrpSpPr>
          <p:grpSpPr>
            <a:xfrm>
              <a:off x="477406" y="4448079"/>
              <a:ext cx="1402369" cy="2408015"/>
              <a:chOff x="477406" y="4448079"/>
              <a:chExt cx="1402369" cy="2408015"/>
            </a:xfrm>
          </p:grpSpPr>
          <p:sp>
            <p:nvSpPr>
              <p:cNvPr id="646" name="Google Shape;646;p6"/>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7" name="Google Shape;647;p6"/>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8" name="Google Shape;648;p6"/>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49" name="Google Shape;649;p6"/>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650" name="Google Shape;650;p6"/>
              <p:cNvGrpSpPr/>
              <p:nvPr/>
            </p:nvGrpSpPr>
            <p:grpSpPr>
              <a:xfrm>
                <a:off x="835736" y="4475511"/>
                <a:ext cx="332993" cy="2380583"/>
                <a:chOff x="835736" y="4475511"/>
                <a:chExt cx="332993" cy="2380583"/>
              </a:xfrm>
            </p:grpSpPr>
            <p:sp>
              <p:nvSpPr>
                <p:cNvPr id="651" name="Google Shape;651;p6"/>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2" name="Google Shape;652;p6"/>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653" name="Google Shape;653;p6"/>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54" name="Google Shape;654;p6"/>
          <p:cNvGrpSpPr/>
          <p:nvPr/>
        </p:nvGrpSpPr>
        <p:grpSpPr>
          <a:xfrm>
            <a:off x="789285" y="3062804"/>
            <a:ext cx="839381" cy="2323792"/>
            <a:chOff x="2092779" y="2646725"/>
            <a:chExt cx="1565718" cy="4334625"/>
          </a:xfrm>
        </p:grpSpPr>
        <p:sp>
          <p:nvSpPr>
            <p:cNvPr id="655" name="Google Shape;655;p6"/>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6" name="Google Shape;656;p6"/>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7" name="Google Shape;657;p6"/>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8" name="Google Shape;658;p6"/>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59" name="Google Shape;659;p6"/>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0" name="Google Shape;660;p6"/>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1" name="Google Shape;661;p6"/>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2" name="Google Shape;662;p6"/>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3" name="Google Shape;663;p6"/>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4" name="Google Shape;664;p6"/>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5" name="Google Shape;665;p6"/>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6" name="Google Shape;666;p6"/>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7" name="Google Shape;667;p6"/>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8" name="Google Shape;668;p6"/>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69" name="Google Shape;669;p6"/>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0" name="Google Shape;670;p6"/>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671" name="Google Shape;671;p6"/>
          <p:cNvGrpSpPr/>
          <p:nvPr/>
        </p:nvGrpSpPr>
        <p:grpSpPr>
          <a:xfrm flipH="1">
            <a:off x="9713529" y="4367012"/>
            <a:ext cx="395813" cy="1095793"/>
            <a:chOff x="2092779" y="2646725"/>
            <a:chExt cx="1565718" cy="4334625"/>
          </a:xfrm>
        </p:grpSpPr>
        <p:sp>
          <p:nvSpPr>
            <p:cNvPr id="672" name="Google Shape;672;p6"/>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3" name="Google Shape;673;p6"/>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4" name="Google Shape;674;p6"/>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5" name="Google Shape;675;p6"/>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6" name="Google Shape;676;p6"/>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7" name="Google Shape;677;p6"/>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8" name="Google Shape;678;p6"/>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79" name="Google Shape;679;p6"/>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0" name="Google Shape;680;p6"/>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1" name="Google Shape;681;p6"/>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2" name="Google Shape;682;p6"/>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3" name="Google Shape;683;p6"/>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4" name="Google Shape;684;p6"/>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5" name="Google Shape;685;p6"/>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6" name="Google Shape;686;p6"/>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87" name="Google Shape;687;p6"/>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688" name="Google Shape;688;p6"/>
          <p:cNvSpPr/>
          <p:nvPr/>
        </p:nvSpPr>
        <p:spPr>
          <a:xfrm>
            <a:off x="0" y="5322878"/>
            <a:ext cx="12181522" cy="1521794"/>
          </a:xfrm>
          <a:custGeom>
            <a:avLst/>
            <a:gdLst/>
            <a:ahLst/>
            <a:cxnLst/>
            <a:rect l="l" t="t" r="r" b="b"/>
            <a:pathLst>
              <a:path w="12181522" h="1361784" extrusionOk="0">
                <a:moveTo>
                  <a:pt x="0" y="101341"/>
                </a:moveTo>
                <a:cubicBezTo>
                  <a:pt x="349568" y="38286"/>
                  <a:pt x="880301" y="-28198"/>
                  <a:pt x="1522952" y="12473"/>
                </a:cubicBezTo>
                <a:cubicBezTo>
                  <a:pt x="2023967" y="44096"/>
                  <a:pt x="2344769" y="125249"/>
                  <a:pt x="2805684" y="215641"/>
                </a:cubicBezTo>
                <a:cubicBezTo>
                  <a:pt x="2805684" y="215641"/>
                  <a:pt x="3932015" y="436717"/>
                  <a:pt x="5040916" y="520441"/>
                </a:cubicBezTo>
                <a:cubicBezTo>
                  <a:pt x="5568506" y="560256"/>
                  <a:pt x="6649974" y="635408"/>
                  <a:pt x="8000048" y="418810"/>
                </a:cubicBezTo>
                <a:cubicBezTo>
                  <a:pt x="8740330" y="300033"/>
                  <a:pt x="8807672" y="214498"/>
                  <a:pt x="9447848" y="114010"/>
                </a:cubicBezTo>
                <a:cubicBezTo>
                  <a:pt x="10592848" y="-65632"/>
                  <a:pt x="11552110" y="23808"/>
                  <a:pt x="12181523" y="126678"/>
                </a:cubicBezTo>
                <a:cubicBezTo>
                  <a:pt x="12181523" y="538348"/>
                  <a:pt x="12181523" y="950019"/>
                  <a:pt x="12181523" y="1361785"/>
                </a:cubicBezTo>
                <a:cubicBezTo>
                  <a:pt x="8121015" y="1361785"/>
                  <a:pt x="4060603" y="1361785"/>
                  <a:pt x="95" y="1361785"/>
                </a:cubicBezTo>
                <a:cubicBezTo>
                  <a:pt x="0" y="941732"/>
                  <a:pt x="0" y="521584"/>
                  <a:pt x="0" y="10134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Font typeface="Arial"/>
              <a:buNone/>
            </a:pPr>
            <a:endParaRPr/>
          </a:p>
        </p:txBody>
      </p:sp>
      <p:grpSp>
        <p:nvGrpSpPr>
          <p:cNvPr id="689" name="Google Shape;689;p6"/>
          <p:cNvGrpSpPr/>
          <p:nvPr/>
        </p:nvGrpSpPr>
        <p:grpSpPr>
          <a:xfrm>
            <a:off x="10598493" y="2542075"/>
            <a:ext cx="1438425" cy="3982220"/>
            <a:chOff x="2092779" y="2646725"/>
            <a:chExt cx="1565718" cy="4334625"/>
          </a:xfrm>
        </p:grpSpPr>
        <p:sp>
          <p:nvSpPr>
            <p:cNvPr id="690" name="Google Shape;690;p6"/>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1" name="Google Shape;691;p6"/>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2" name="Google Shape;692;p6"/>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3" name="Google Shape;693;p6"/>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4" name="Google Shape;694;p6"/>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5" name="Google Shape;695;p6"/>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6" name="Google Shape;696;p6"/>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7" name="Google Shape;697;p6"/>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8" name="Google Shape;698;p6"/>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699" name="Google Shape;699;p6"/>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0" name="Google Shape;700;p6"/>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1" name="Google Shape;701;p6"/>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2" name="Google Shape;702;p6"/>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3" name="Google Shape;703;p6"/>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4" name="Google Shape;704;p6"/>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5" name="Google Shape;705;p6"/>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06" name="Google Shape;706;p6"/>
          <p:cNvGrpSpPr/>
          <p:nvPr/>
        </p:nvGrpSpPr>
        <p:grpSpPr>
          <a:xfrm flipH="1">
            <a:off x="9330974" y="4827741"/>
            <a:ext cx="1620255" cy="1696550"/>
            <a:chOff x="5224498" y="2514610"/>
            <a:chExt cx="1747094" cy="1829361"/>
          </a:xfrm>
        </p:grpSpPr>
        <p:sp>
          <p:nvSpPr>
            <p:cNvPr id="707" name="Google Shape;707;p6"/>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8" name="Google Shape;708;p6"/>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09" name="Google Shape;709;p6"/>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0" name="Google Shape;710;p6"/>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1" name="Google Shape;711;p6"/>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2" name="Google Shape;712;p6"/>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3" name="Google Shape;713;p6"/>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4" name="Google Shape;714;p6"/>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5" name="Google Shape;715;p6"/>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6" name="Google Shape;716;p6"/>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7" name="Google Shape;717;p6"/>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8" name="Google Shape;718;p6"/>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19" name="Google Shape;719;p6"/>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0" name="Google Shape;720;p6"/>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1" name="Google Shape;721;p6"/>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2" name="Google Shape;722;p6"/>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3" name="Google Shape;723;p6"/>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4" name="Google Shape;724;p6"/>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5" name="Google Shape;725;p6"/>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6" name="Google Shape;726;p6"/>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7" name="Google Shape;727;p6"/>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8" name="Google Shape;728;p6"/>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29" name="Google Shape;729;p6"/>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0" name="Google Shape;730;p6"/>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1" name="Google Shape;731;p6"/>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2" name="Google Shape;732;p6"/>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3" name="Google Shape;733;p6"/>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4" name="Google Shape;734;p6"/>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5" name="Google Shape;735;p6"/>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36" name="Google Shape;736;p6"/>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737" name="Google Shape;737;p6"/>
          <p:cNvSpPr txBox="1">
            <a:spLocks noGrp="1"/>
          </p:cNvSpPr>
          <p:nvPr>
            <p:ph type="title"/>
          </p:nvPr>
        </p:nvSpPr>
        <p:spPr>
          <a:xfrm>
            <a:off x="2296072" y="2710400"/>
            <a:ext cx="7599900" cy="13248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7000"/>
              <a:buFont typeface="Aldrich"/>
              <a:buNone/>
              <a:defRPr sz="7000"/>
            </a:lvl1pPr>
            <a:lvl2pPr lvl="1"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2pPr>
            <a:lvl3pPr lvl="2"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3pPr>
            <a:lvl4pPr lvl="3"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4pPr>
            <a:lvl5pPr lvl="4"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5pPr>
            <a:lvl6pPr lvl="5"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6pPr>
            <a:lvl7pPr lvl="6"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7pPr>
            <a:lvl8pPr lvl="7"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8pPr>
            <a:lvl9pPr lvl="8"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9pPr>
          </a:lstStyle>
          <a:p>
            <a:endParaRPr/>
          </a:p>
        </p:txBody>
      </p:sp>
      <p:sp>
        <p:nvSpPr>
          <p:cNvPr id="738" name="Google Shape;738;p6"/>
          <p:cNvSpPr/>
          <p:nvPr/>
        </p:nvSpPr>
        <p:spPr>
          <a:xfrm>
            <a:off x="10274976" y="1419802"/>
            <a:ext cx="1611171" cy="951747"/>
          </a:xfrm>
          <a:custGeom>
            <a:avLst/>
            <a:gdLst/>
            <a:ahLst/>
            <a:cxnLst/>
            <a:rect l="l" t="t" r="r" b="b"/>
            <a:pathLst>
              <a:path w="2072246" h="1224112" extrusionOk="0">
                <a:moveTo>
                  <a:pt x="821417" y="373300"/>
                </a:moveTo>
                <a:cubicBezTo>
                  <a:pt x="810844" y="235188"/>
                  <a:pt x="878757" y="104696"/>
                  <a:pt x="994296" y="41354"/>
                </a:cubicBezTo>
                <a:cubicBezTo>
                  <a:pt x="1124598" y="-30083"/>
                  <a:pt x="1304906" y="-10176"/>
                  <a:pt x="1402252" y="110506"/>
                </a:cubicBezTo>
                <a:cubicBezTo>
                  <a:pt x="1504645" y="237379"/>
                  <a:pt x="1455115" y="400828"/>
                  <a:pt x="1450639" y="414734"/>
                </a:cubicBezTo>
                <a:cubicBezTo>
                  <a:pt x="1467021" y="395303"/>
                  <a:pt x="1534744" y="319580"/>
                  <a:pt x="1644282" y="311007"/>
                </a:cubicBezTo>
                <a:cubicBezTo>
                  <a:pt x="1675809" y="308531"/>
                  <a:pt x="1786204" y="299958"/>
                  <a:pt x="1837925" y="380158"/>
                </a:cubicBezTo>
                <a:cubicBezTo>
                  <a:pt x="1888027" y="457882"/>
                  <a:pt x="1840973" y="553895"/>
                  <a:pt x="1837925" y="559990"/>
                </a:cubicBezTo>
                <a:cubicBezTo>
                  <a:pt x="1861547" y="561324"/>
                  <a:pt x="1954606" y="569420"/>
                  <a:pt x="2017757" y="642953"/>
                </a:cubicBezTo>
                <a:cubicBezTo>
                  <a:pt x="2098910" y="737537"/>
                  <a:pt x="2081384" y="882983"/>
                  <a:pt x="2017757" y="967946"/>
                </a:cubicBezTo>
                <a:cubicBezTo>
                  <a:pt x="1915744" y="1104249"/>
                  <a:pt x="1708480" y="1067864"/>
                  <a:pt x="1651235" y="1057862"/>
                </a:cubicBezTo>
                <a:cubicBezTo>
                  <a:pt x="1502549" y="1031764"/>
                  <a:pt x="1405966" y="944515"/>
                  <a:pt x="1367676" y="905748"/>
                </a:cubicBezTo>
                <a:cubicBezTo>
                  <a:pt x="1361389" y="941467"/>
                  <a:pt x="1346435" y="999950"/>
                  <a:pt x="1305477" y="1057862"/>
                </a:cubicBezTo>
                <a:cubicBezTo>
                  <a:pt x="1183462" y="1230646"/>
                  <a:pt x="954195" y="1225026"/>
                  <a:pt x="925144" y="1223788"/>
                </a:cubicBezTo>
                <a:cubicBezTo>
                  <a:pt x="875519" y="1221788"/>
                  <a:pt x="758838" y="1217120"/>
                  <a:pt x="662350" y="1127014"/>
                </a:cubicBezTo>
                <a:cubicBezTo>
                  <a:pt x="592626" y="1061863"/>
                  <a:pt x="567766" y="984329"/>
                  <a:pt x="558622" y="947182"/>
                </a:cubicBezTo>
                <a:cubicBezTo>
                  <a:pt x="536810" y="972423"/>
                  <a:pt x="498424" y="1009380"/>
                  <a:pt x="441083" y="1030145"/>
                </a:cubicBezTo>
                <a:cubicBezTo>
                  <a:pt x="309353" y="1077960"/>
                  <a:pt x="156096" y="1012142"/>
                  <a:pt x="74562" y="912606"/>
                </a:cubicBezTo>
                <a:cubicBezTo>
                  <a:pt x="-40881" y="771636"/>
                  <a:pt x="-5449" y="571706"/>
                  <a:pt x="67609" y="449310"/>
                </a:cubicBezTo>
                <a:cubicBezTo>
                  <a:pt x="173717" y="271573"/>
                  <a:pt x="369360" y="240046"/>
                  <a:pt x="406413" y="234902"/>
                </a:cubicBezTo>
                <a:cubicBezTo>
                  <a:pt x="638346" y="202993"/>
                  <a:pt x="800557" y="353298"/>
                  <a:pt x="821417" y="37330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39" name="Google Shape;739;p6"/>
          <p:cNvSpPr/>
          <p:nvPr/>
        </p:nvSpPr>
        <p:spPr>
          <a:xfrm>
            <a:off x="365174" y="719575"/>
            <a:ext cx="1992408" cy="1175111"/>
          </a:xfrm>
          <a:custGeom>
            <a:avLst/>
            <a:gdLst/>
            <a:ahLst/>
            <a:cxnLst/>
            <a:rect l="l" t="t" r="r" b="b"/>
            <a:pathLst>
              <a:path w="1786913" h="1175111" extrusionOk="0">
                <a:moveTo>
                  <a:pt x="311926" y="495440"/>
                </a:moveTo>
                <a:cubicBezTo>
                  <a:pt x="284970" y="351803"/>
                  <a:pt x="363932" y="213976"/>
                  <a:pt x="484805" y="170447"/>
                </a:cubicBezTo>
                <a:cubicBezTo>
                  <a:pt x="627775" y="118917"/>
                  <a:pt x="805511" y="207880"/>
                  <a:pt x="851327" y="377902"/>
                </a:cubicBezTo>
                <a:cubicBezTo>
                  <a:pt x="869424" y="132538"/>
                  <a:pt x="1091738" y="-29578"/>
                  <a:pt x="1287000" y="4522"/>
                </a:cubicBezTo>
                <a:cubicBezTo>
                  <a:pt x="1488740" y="39764"/>
                  <a:pt x="1644759" y="281604"/>
                  <a:pt x="1563606" y="523158"/>
                </a:cubicBezTo>
                <a:cubicBezTo>
                  <a:pt x="1655904" y="525158"/>
                  <a:pt x="1738009" y="573355"/>
                  <a:pt x="1771061" y="647649"/>
                </a:cubicBezTo>
                <a:cubicBezTo>
                  <a:pt x="1821829" y="761664"/>
                  <a:pt x="1744581" y="908825"/>
                  <a:pt x="1625804" y="945020"/>
                </a:cubicBezTo>
                <a:cubicBezTo>
                  <a:pt x="1505885" y="981596"/>
                  <a:pt x="1402062" y="887013"/>
                  <a:pt x="1397585" y="882822"/>
                </a:cubicBezTo>
                <a:cubicBezTo>
                  <a:pt x="1381964" y="989502"/>
                  <a:pt x="1315670" y="1079418"/>
                  <a:pt x="1224707" y="1111041"/>
                </a:cubicBezTo>
                <a:cubicBezTo>
                  <a:pt x="1097453" y="1155237"/>
                  <a:pt x="934861" y="1080751"/>
                  <a:pt x="871996" y="924351"/>
                </a:cubicBezTo>
                <a:cubicBezTo>
                  <a:pt x="865995" y="1040080"/>
                  <a:pt x="791700" y="1137711"/>
                  <a:pt x="692164" y="1166381"/>
                </a:cubicBezTo>
                <a:cubicBezTo>
                  <a:pt x="567196" y="1202386"/>
                  <a:pt x="419844" y="1124471"/>
                  <a:pt x="374029" y="979691"/>
                </a:cubicBezTo>
                <a:cubicBezTo>
                  <a:pt x="359456" y="992073"/>
                  <a:pt x="272778" y="1063892"/>
                  <a:pt x="173528" y="1041889"/>
                </a:cubicBezTo>
                <a:cubicBezTo>
                  <a:pt x="47988" y="1014076"/>
                  <a:pt x="-6685" y="856342"/>
                  <a:pt x="649" y="744519"/>
                </a:cubicBezTo>
                <a:cubicBezTo>
                  <a:pt x="1506" y="731946"/>
                  <a:pt x="15508" y="559543"/>
                  <a:pt x="152763" y="502489"/>
                </a:cubicBezTo>
                <a:cubicBezTo>
                  <a:pt x="220391" y="474295"/>
                  <a:pt x="284589" y="487915"/>
                  <a:pt x="311926" y="49544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740" name="Google Shape;740;p6"/>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003 Talking Points">
  <p:cSld name="CUSTOM_2">
    <p:bg>
      <p:bgPr>
        <a:solidFill>
          <a:srgbClr val="F6EFE2"/>
        </a:solidFill>
        <a:effectLst/>
      </p:bgPr>
    </p:bg>
    <p:spTree>
      <p:nvGrpSpPr>
        <p:cNvPr id="1" name="Shape 741"/>
        <p:cNvGrpSpPr/>
        <p:nvPr/>
      </p:nvGrpSpPr>
      <p:grpSpPr>
        <a:xfrm>
          <a:off x="0" y="0"/>
          <a:ext cx="0" cy="0"/>
          <a:chOff x="0" y="0"/>
          <a:chExt cx="0" cy="0"/>
        </a:xfrm>
      </p:grpSpPr>
      <p:sp>
        <p:nvSpPr>
          <p:cNvPr id="742" name="Google Shape;742;p7"/>
          <p:cNvSpPr/>
          <p:nvPr/>
        </p:nvSpPr>
        <p:spPr>
          <a:xfrm>
            <a:off x="0" y="5690274"/>
            <a:ext cx="12181522" cy="1154112"/>
          </a:xfrm>
          <a:custGeom>
            <a:avLst/>
            <a:gdLst/>
            <a:ahLst/>
            <a:cxnLst/>
            <a:rect l="l" t="t" r="r" b="b"/>
            <a:pathLst>
              <a:path w="12181522" h="1361784" extrusionOk="0">
                <a:moveTo>
                  <a:pt x="0" y="101341"/>
                </a:moveTo>
                <a:cubicBezTo>
                  <a:pt x="349568" y="38286"/>
                  <a:pt x="880301" y="-28198"/>
                  <a:pt x="1522952" y="12473"/>
                </a:cubicBezTo>
                <a:cubicBezTo>
                  <a:pt x="2023967" y="44096"/>
                  <a:pt x="2344769" y="125249"/>
                  <a:pt x="2805684" y="215641"/>
                </a:cubicBezTo>
                <a:cubicBezTo>
                  <a:pt x="2805684" y="215641"/>
                  <a:pt x="3932015" y="436717"/>
                  <a:pt x="5040916" y="520441"/>
                </a:cubicBezTo>
                <a:cubicBezTo>
                  <a:pt x="5568506" y="560256"/>
                  <a:pt x="6649974" y="635408"/>
                  <a:pt x="8000048" y="418810"/>
                </a:cubicBezTo>
                <a:cubicBezTo>
                  <a:pt x="8740330" y="300033"/>
                  <a:pt x="8807672" y="214498"/>
                  <a:pt x="9447848" y="114010"/>
                </a:cubicBezTo>
                <a:cubicBezTo>
                  <a:pt x="10592848" y="-65632"/>
                  <a:pt x="11552110" y="23808"/>
                  <a:pt x="12181523" y="126678"/>
                </a:cubicBezTo>
                <a:cubicBezTo>
                  <a:pt x="12181523" y="538348"/>
                  <a:pt x="12181523" y="950019"/>
                  <a:pt x="12181523" y="1361785"/>
                </a:cubicBezTo>
                <a:cubicBezTo>
                  <a:pt x="8121015" y="1361785"/>
                  <a:pt x="4060603" y="1361785"/>
                  <a:pt x="95" y="1361785"/>
                </a:cubicBezTo>
                <a:cubicBezTo>
                  <a:pt x="0" y="941732"/>
                  <a:pt x="0" y="521584"/>
                  <a:pt x="0" y="10134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Font typeface="Arial"/>
              <a:buNone/>
            </a:pPr>
            <a:endParaRPr/>
          </a:p>
        </p:txBody>
      </p:sp>
      <p:grpSp>
        <p:nvGrpSpPr>
          <p:cNvPr id="743" name="Google Shape;743;p7"/>
          <p:cNvGrpSpPr/>
          <p:nvPr/>
        </p:nvGrpSpPr>
        <p:grpSpPr>
          <a:xfrm>
            <a:off x="8374475" y="3856917"/>
            <a:ext cx="1757671" cy="2931014"/>
            <a:chOff x="-147725" y="171801"/>
            <a:chExt cx="3581966" cy="5973128"/>
          </a:xfrm>
        </p:grpSpPr>
        <p:grpSp>
          <p:nvGrpSpPr>
            <p:cNvPr id="744" name="Google Shape;744;p7"/>
            <p:cNvGrpSpPr/>
            <p:nvPr/>
          </p:nvGrpSpPr>
          <p:grpSpPr>
            <a:xfrm>
              <a:off x="-147725" y="171801"/>
              <a:ext cx="3551372" cy="5973128"/>
              <a:chOff x="5007697" y="599571"/>
              <a:chExt cx="3551372" cy="5973128"/>
            </a:xfrm>
          </p:grpSpPr>
          <p:grpSp>
            <p:nvGrpSpPr>
              <p:cNvPr id="745" name="Google Shape;745;p7"/>
              <p:cNvGrpSpPr/>
              <p:nvPr/>
            </p:nvGrpSpPr>
            <p:grpSpPr>
              <a:xfrm>
                <a:off x="5007697" y="599571"/>
                <a:ext cx="3551372" cy="5973128"/>
                <a:chOff x="6083206" y="490713"/>
                <a:chExt cx="3551372" cy="5973128"/>
              </a:xfrm>
            </p:grpSpPr>
            <p:grpSp>
              <p:nvGrpSpPr>
                <p:cNvPr id="746" name="Google Shape;746;p7"/>
                <p:cNvGrpSpPr/>
                <p:nvPr/>
              </p:nvGrpSpPr>
              <p:grpSpPr>
                <a:xfrm>
                  <a:off x="6516762" y="5322936"/>
                  <a:ext cx="495570" cy="986885"/>
                  <a:chOff x="4753275" y="5275039"/>
                  <a:chExt cx="495570" cy="986885"/>
                </a:xfrm>
              </p:grpSpPr>
              <p:sp>
                <p:nvSpPr>
                  <p:cNvPr id="747" name="Google Shape;747;p7"/>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48" name="Google Shape;748;p7"/>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749" name="Google Shape;749;p7"/>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50" name="Google Shape;750;p7"/>
                <p:cNvGrpSpPr/>
                <p:nvPr/>
              </p:nvGrpSpPr>
              <p:grpSpPr>
                <a:xfrm>
                  <a:off x="8357373" y="5383706"/>
                  <a:ext cx="495474" cy="986885"/>
                  <a:chOff x="6593886" y="5335809"/>
                  <a:chExt cx="495474" cy="986885"/>
                </a:xfrm>
              </p:grpSpPr>
              <p:sp>
                <p:nvSpPr>
                  <p:cNvPr id="751" name="Google Shape;751;p7"/>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2" name="Google Shape;752;p7"/>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753" name="Google Shape;753;p7"/>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54" name="Google Shape;754;p7"/>
                <p:cNvGrpSpPr/>
                <p:nvPr/>
              </p:nvGrpSpPr>
              <p:grpSpPr>
                <a:xfrm>
                  <a:off x="6386253" y="5289694"/>
                  <a:ext cx="609130" cy="558069"/>
                  <a:chOff x="4622766" y="5241797"/>
                  <a:chExt cx="609130" cy="558069"/>
                </a:xfrm>
              </p:grpSpPr>
              <p:sp>
                <p:nvSpPr>
                  <p:cNvPr id="755" name="Google Shape;755;p7"/>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6" name="Google Shape;756;p7"/>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57" name="Google Shape;757;p7"/>
                <p:cNvGrpSpPr/>
                <p:nvPr/>
              </p:nvGrpSpPr>
              <p:grpSpPr>
                <a:xfrm>
                  <a:off x="8264529" y="5273478"/>
                  <a:ext cx="604287" cy="547806"/>
                  <a:chOff x="6501042" y="5225581"/>
                  <a:chExt cx="604287" cy="547806"/>
                </a:xfrm>
              </p:grpSpPr>
              <p:sp>
                <p:nvSpPr>
                  <p:cNvPr id="758" name="Google Shape;758;p7"/>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59" name="Google Shape;759;p7"/>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60" name="Google Shape;760;p7"/>
                <p:cNvGrpSpPr/>
                <p:nvPr/>
              </p:nvGrpSpPr>
              <p:grpSpPr>
                <a:xfrm>
                  <a:off x="6786424" y="5231401"/>
                  <a:ext cx="416789" cy="1135760"/>
                  <a:chOff x="5022937" y="5183504"/>
                  <a:chExt cx="416789" cy="1135760"/>
                </a:xfrm>
              </p:grpSpPr>
              <p:sp>
                <p:nvSpPr>
                  <p:cNvPr id="761" name="Google Shape;761;p7"/>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2" name="Google Shape;762;p7"/>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763" name="Google Shape;763;p7"/>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64" name="Google Shape;764;p7"/>
                <p:cNvGrpSpPr/>
                <p:nvPr/>
              </p:nvGrpSpPr>
              <p:grpSpPr>
                <a:xfrm>
                  <a:off x="8615700" y="5328080"/>
                  <a:ext cx="416789" cy="1135761"/>
                  <a:chOff x="6852213" y="5280183"/>
                  <a:chExt cx="416789" cy="1135761"/>
                </a:xfrm>
              </p:grpSpPr>
              <p:sp>
                <p:nvSpPr>
                  <p:cNvPr id="765" name="Google Shape;765;p7"/>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6" name="Google Shape;766;p7"/>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67" name="Google Shape;767;p7"/>
                <p:cNvGrpSpPr/>
                <p:nvPr/>
              </p:nvGrpSpPr>
              <p:grpSpPr>
                <a:xfrm>
                  <a:off x="6083206" y="3943301"/>
                  <a:ext cx="516683" cy="555818"/>
                  <a:chOff x="4319719" y="3895404"/>
                  <a:chExt cx="516683" cy="555818"/>
                </a:xfrm>
              </p:grpSpPr>
              <p:sp>
                <p:nvSpPr>
                  <p:cNvPr id="768" name="Google Shape;768;p7"/>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69" name="Google Shape;769;p7"/>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70" name="Google Shape;770;p7"/>
                <p:cNvGrpSpPr/>
                <p:nvPr/>
              </p:nvGrpSpPr>
              <p:grpSpPr>
                <a:xfrm>
                  <a:off x="6257831" y="912088"/>
                  <a:ext cx="3376747" cy="4718505"/>
                  <a:chOff x="4494344" y="864191"/>
                  <a:chExt cx="3376747" cy="4718505"/>
                </a:xfrm>
              </p:grpSpPr>
              <p:sp>
                <p:nvSpPr>
                  <p:cNvPr id="771" name="Google Shape;771;p7"/>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2" name="Google Shape;772;p7"/>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773" name="Google Shape;773;p7"/>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4" name="Google Shape;774;p7"/>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5" name="Google Shape;775;p7"/>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6" name="Google Shape;776;p7"/>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7" name="Google Shape;777;p7"/>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8" name="Google Shape;778;p7"/>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79" name="Google Shape;779;p7"/>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0" name="Google Shape;780;p7"/>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1" name="Google Shape;781;p7"/>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2" name="Google Shape;782;p7"/>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83" name="Google Shape;783;p7"/>
                <p:cNvGrpSpPr/>
                <p:nvPr/>
              </p:nvGrpSpPr>
              <p:grpSpPr>
                <a:xfrm>
                  <a:off x="8831187" y="490713"/>
                  <a:ext cx="413227" cy="584549"/>
                  <a:chOff x="7067700" y="442816"/>
                  <a:chExt cx="413227" cy="584549"/>
                </a:xfrm>
              </p:grpSpPr>
              <p:sp>
                <p:nvSpPr>
                  <p:cNvPr id="784" name="Google Shape;784;p7"/>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5" name="Google Shape;785;p7"/>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86" name="Google Shape;786;p7"/>
                <p:cNvGrpSpPr/>
                <p:nvPr/>
              </p:nvGrpSpPr>
              <p:grpSpPr>
                <a:xfrm>
                  <a:off x="7888761" y="716887"/>
                  <a:ext cx="345534" cy="624789"/>
                  <a:chOff x="6125274" y="668990"/>
                  <a:chExt cx="345534" cy="624789"/>
                </a:xfrm>
              </p:grpSpPr>
              <p:sp>
                <p:nvSpPr>
                  <p:cNvPr id="787" name="Google Shape;787;p7"/>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88" name="Google Shape;788;p7"/>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789" name="Google Shape;789;p7"/>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0" name="Google Shape;790;p7"/>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1" name="Google Shape;791;p7"/>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2" name="Google Shape;792;p7"/>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3" name="Google Shape;793;p7"/>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794" name="Google Shape;794;p7"/>
                <p:cNvGrpSpPr/>
                <p:nvPr/>
              </p:nvGrpSpPr>
              <p:grpSpPr>
                <a:xfrm>
                  <a:off x="6650191" y="5328651"/>
                  <a:ext cx="609320" cy="558260"/>
                  <a:chOff x="4886704" y="5280754"/>
                  <a:chExt cx="609320" cy="558260"/>
                </a:xfrm>
              </p:grpSpPr>
              <p:sp>
                <p:nvSpPr>
                  <p:cNvPr id="795" name="Google Shape;795;p7"/>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6" name="Google Shape;796;p7"/>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797" name="Google Shape;797;p7"/>
                <p:cNvGrpSpPr/>
                <p:nvPr/>
              </p:nvGrpSpPr>
              <p:grpSpPr>
                <a:xfrm>
                  <a:off x="8440360" y="5294718"/>
                  <a:ext cx="604287" cy="547806"/>
                  <a:chOff x="6676873" y="5246821"/>
                  <a:chExt cx="604287" cy="547806"/>
                </a:xfrm>
              </p:grpSpPr>
              <p:sp>
                <p:nvSpPr>
                  <p:cNvPr id="798" name="Google Shape;798;p7"/>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799" name="Google Shape;799;p7"/>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800" name="Google Shape;800;p7"/>
              <p:cNvGrpSpPr/>
              <p:nvPr/>
            </p:nvGrpSpPr>
            <p:grpSpPr>
              <a:xfrm>
                <a:off x="7096082" y="897772"/>
                <a:ext cx="815126" cy="606006"/>
                <a:chOff x="10109248" y="958732"/>
                <a:chExt cx="815126" cy="606006"/>
              </a:xfrm>
            </p:grpSpPr>
            <p:sp>
              <p:nvSpPr>
                <p:cNvPr id="801" name="Google Shape;801;p7"/>
                <p:cNvSpPr/>
                <p:nvPr/>
              </p:nvSpPr>
              <p:spPr>
                <a:xfrm>
                  <a:off x="10112696" y="962493"/>
                  <a:ext cx="808241" cy="598779"/>
                </a:xfrm>
                <a:custGeom>
                  <a:avLst/>
                  <a:gdLst/>
                  <a:ahLst/>
                  <a:cxnLst/>
                  <a:rect l="l" t="t" r="r" b="b"/>
                  <a:pathLst>
                    <a:path w="808241" h="598779" extrusionOk="0">
                      <a:moveTo>
                        <a:pt x="5234" y="381837"/>
                      </a:moveTo>
                      <a:cubicBezTo>
                        <a:pt x="-14578" y="338307"/>
                        <a:pt x="24380" y="283539"/>
                        <a:pt x="79529" y="277347"/>
                      </a:cubicBezTo>
                      <a:cubicBezTo>
                        <a:pt x="28475" y="241724"/>
                        <a:pt x="25904" y="167715"/>
                        <a:pt x="74481" y="129710"/>
                      </a:cubicBezTo>
                      <a:cubicBezTo>
                        <a:pt x="123059" y="91705"/>
                        <a:pt x="211070" y="98754"/>
                        <a:pt x="250217" y="143807"/>
                      </a:cubicBezTo>
                      <a:cubicBezTo>
                        <a:pt x="229072" y="85323"/>
                        <a:pt x="277078" y="16172"/>
                        <a:pt x="348134" y="2456"/>
                      </a:cubicBezTo>
                      <a:cubicBezTo>
                        <a:pt x="419286" y="-11165"/>
                        <a:pt x="498439" y="33603"/>
                        <a:pt x="509869" y="93896"/>
                      </a:cubicBezTo>
                      <a:cubicBezTo>
                        <a:pt x="533777" y="58082"/>
                        <a:pt x="599499" y="48557"/>
                        <a:pt x="636361" y="75608"/>
                      </a:cubicBezTo>
                      <a:cubicBezTo>
                        <a:pt x="673223" y="102659"/>
                        <a:pt x="670651" y="158380"/>
                        <a:pt x="631408" y="182955"/>
                      </a:cubicBezTo>
                      <a:cubicBezTo>
                        <a:pt x="664174" y="136663"/>
                        <a:pt x="758281" y="136092"/>
                        <a:pt x="792000" y="181907"/>
                      </a:cubicBezTo>
                      <a:cubicBezTo>
                        <a:pt x="825718" y="227722"/>
                        <a:pt x="782475" y="297731"/>
                        <a:pt x="718371" y="301350"/>
                      </a:cubicBezTo>
                      <a:cubicBezTo>
                        <a:pt x="770473" y="293730"/>
                        <a:pt x="817526" y="343165"/>
                        <a:pt x="806668" y="386504"/>
                      </a:cubicBezTo>
                      <a:cubicBezTo>
                        <a:pt x="795809" y="429843"/>
                        <a:pt x="741708" y="459084"/>
                        <a:pt x="688844" y="460132"/>
                      </a:cubicBezTo>
                      <a:cubicBezTo>
                        <a:pt x="635980" y="461085"/>
                        <a:pt x="585783" y="438891"/>
                        <a:pt x="545778" y="409935"/>
                      </a:cubicBezTo>
                      <a:cubicBezTo>
                        <a:pt x="543397" y="457560"/>
                        <a:pt x="496058" y="500804"/>
                        <a:pt x="439670" y="506995"/>
                      </a:cubicBezTo>
                      <a:cubicBezTo>
                        <a:pt x="383282" y="513186"/>
                        <a:pt x="324227" y="481659"/>
                        <a:pt x="307177" y="436224"/>
                      </a:cubicBezTo>
                      <a:cubicBezTo>
                        <a:pt x="292699" y="477372"/>
                        <a:pt x="277459" y="519759"/>
                        <a:pt x="244979" y="553001"/>
                      </a:cubicBezTo>
                      <a:cubicBezTo>
                        <a:pt x="212498" y="586243"/>
                        <a:pt x="157920" y="608151"/>
                        <a:pt x="109152" y="594816"/>
                      </a:cubicBezTo>
                      <a:cubicBezTo>
                        <a:pt x="65718" y="582909"/>
                        <a:pt x="36476" y="542238"/>
                        <a:pt x="44382" y="504519"/>
                      </a:cubicBezTo>
                      <a:cubicBezTo>
                        <a:pt x="52764" y="464514"/>
                        <a:pt x="99818" y="439749"/>
                        <a:pt x="142394" y="434700"/>
                      </a:cubicBezTo>
                      <a:cubicBezTo>
                        <a:pt x="94960" y="432224"/>
                        <a:pt x="26570" y="428604"/>
                        <a:pt x="5234" y="381837"/>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2" name="Google Shape;802;p7"/>
                <p:cNvSpPr/>
                <p:nvPr/>
              </p:nvSpPr>
              <p:spPr>
                <a:xfrm>
                  <a:off x="10109248" y="958732"/>
                  <a:ext cx="815126" cy="606006"/>
                </a:xfrm>
                <a:custGeom>
                  <a:avLst/>
                  <a:gdLst/>
                  <a:ahLst/>
                  <a:cxnLst/>
                  <a:rect l="l" t="t" r="r" b="b"/>
                  <a:pathLst>
                    <a:path w="815126" h="606006" extrusionOk="0">
                      <a:moveTo>
                        <a:pt x="143271" y="606007"/>
                      </a:moveTo>
                      <a:cubicBezTo>
                        <a:pt x="132793" y="606007"/>
                        <a:pt x="122221" y="604673"/>
                        <a:pt x="111743" y="601816"/>
                      </a:cubicBezTo>
                      <a:cubicBezTo>
                        <a:pt x="66309" y="589338"/>
                        <a:pt x="36115" y="546952"/>
                        <a:pt x="44401" y="507328"/>
                      </a:cubicBezTo>
                      <a:cubicBezTo>
                        <a:pt x="51545" y="473323"/>
                        <a:pt x="84502" y="450654"/>
                        <a:pt x="118982" y="440272"/>
                      </a:cubicBezTo>
                      <a:cubicBezTo>
                        <a:pt x="75167" y="436843"/>
                        <a:pt x="23827" y="427413"/>
                        <a:pt x="5539" y="387027"/>
                      </a:cubicBezTo>
                      <a:lnTo>
                        <a:pt x="5539" y="387027"/>
                      </a:lnTo>
                      <a:cubicBezTo>
                        <a:pt x="-3224" y="367882"/>
                        <a:pt x="-1509" y="345212"/>
                        <a:pt x="10111" y="324733"/>
                      </a:cubicBezTo>
                      <a:cubicBezTo>
                        <a:pt x="23351" y="301397"/>
                        <a:pt x="47449" y="284252"/>
                        <a:pt x="74310" y="278823"/>
                      </a:cubicBezTo>
                      <a:cubicBezTo>
                        <a:pt x="52879" y="261011"/>
                        <a:pt x="40401" y="235484"/>
                        <a:pt x="39639" y="207576"/>
                      </a:cubicBezTo>
                      <a:cubicBezTo>
                        <a:pt x="38782" y="177286"/>
                        <a:pt x="52021" y="149188"/>
                        <a:pt x="75929" y="130519"/>
                      </a:cubicBezTo>
                      <a:cubicBezTo>
                        <a:pt x="122697" y="93943"/>
                        <a:pt x="202993" y="97372"/>
                        <a:pt x="246808" y="135376"/>
                      </a:cubicBezTo>
                      <a:cubicBezTo>
                        <a:pt x="242521" y="113088"/>
                        <a:pt x="246808" y="89371"/>
                        <a:pt x="259476" y="67082"/>
                      </a:cubicBezTo>
                      <a:cubicBezTo>
                        <a:pt x="278240" y="34030"/>
                        <a:pt x="312530" y="9932"/>
                        <a:pt x="351106" y="2503"/>
                      </a:cubicBezTo>
                      <a:cubicBezTo>
                        <a:pt x="389968" y="-4927"/>
                        <a:pt x="433498" y="4408"/>
                        <a:pt x="467502" y="27553"/>
                      </a:cubicBezTo>
                      <a:cubicBezTo>
                        <a:pt x="491886" y="44127"/>
                        <a:pt x="508555" y="65844"/>
                        <a:pt x="515222" y="89275"/>
                      </a:cubicBezTo>
                      <a:cubicBezTo>
                        <a:pt x="527128" y="75464"/>
                        <a:pt x="545893" y="65653"/>
                        <a:pt x="567800" y="61748"/>
                      </a:cubicBezTo>
                      <a:cubicBezTo>
                        <a:pt x="595232" y="56890"/>
                        <a:pt x="623045" y="62320"/>
                        <a:pt x="642000" y="76226"/>
                      </a:cubicBezTo>
                      <a:cubicBezTo>
                        <a:pt x="660383" y="89656"/>
                        <a:pt x="670384" y="110421"/>
                        <a:pt x="669527" y="133186"/>
                      </a:cubicBezTo>
                      <a:cubicBezTo>
                        <a:pt x="669241" y="142139"/>
                        <a:pt x="667146" y="150807"/>
                        <a:pt x="663526" y="158808"/>
                      </a:cubicBezTo>
                      <a:cubicBezTo>
                        <a:pt x="678195" y="151855"/>
                        <a:pt x="695721" y="147949"/>
                        <a:pt x="714485" y="147854"/>
                      </a:cubicBezTo>
                      <a:cubicBezTo>
                        <a:pt x="750109" y="147473"/>
                        <a:pt x="781732" y="160808"/>
                        <a:pt x="798210" y="183287"/>
                      </a:cubicBezTo>
                      <a:cubicBezTo>
                        <a:pt x="812974" y="203385"/>
                        <a:pt x="814688" y="229198"/>
                        <a:pt x="802973" y="254058"/>
                      </a:cubicBezTo>
                      <a:cubicBezTo>
                        <a:pt x="792400" y="276442"/>
                        <a:pt x="772969" y="293777"/>
                        <a:pt x="750013" y="302445"/>
                      </a:cubicBezTo>
                      <a:cubicBezTo>
                        <a:pt x="766873" y="306255"/>
                        <a:pt x="782779" y="315399"/>
                        <a:pt x="795162" y="329115"/>
                      </a:cubicBezTo>
                      <a:cubicBezTo>
                        <a:pt x="811735" y="347403"/>
                        <a:pt x="818593" y="370453"/>
                        <a:pt x="813450" y="390837"/>
                      </a:cubicBezTo>
                      <a:cubicBezTo>
                        <a:pt x="802877" y="433223"/>
                        <a:pt x="750680" y="466084"/>
                        <a:pt x="692197" y="467132"/>
                      </a:cubicBezTo>
                      <a:cubicBezTo>
                        <a:pt x="634570" y="468085"/>
                        <a:pt x="585040" y="442843"/>
                        <a:pt x="552084" y="419888"/>
                      </a:cubicBezTo>
                      <a:cubicBezTo>
                        <a:pt x="545988" y="466370"/>
                        <a:pt x="498649" y="507899"/>
                        <a:pt x="443404" y="513995"/>
                      </a:cubicBezTo>
                      <a:cubicBezTo>
                        <a:pt x="389397" y="519996"/>
                        <a:pt x="332152" y="491421"/>
                        <a:pt x="310911" y="449416"/>
                      </a:cubicBezTo>
                      <a:cubicBezTo>
                        <a:pt x="297766" y="486468"/>
                        <a:pt x="282050" y="527140"/>
                        <a:pt x="250903" y="558953"/>
                      </a:cubicBezTo>
                      <a:cubicBezTo>
                        <a:pt x="226043" y="584575"/>
                        <a:pt x="185657" y="606007"/>
                        <a:pt x="143271" y="606007"/>
                      </a:cubicBezTo>
                      <a:close/>
                      <a:moveTo>
                        <a:pt x="11921" y="384074"/>
                      </a:moveTo>
                      <a:cubicBezTo>
                        <a:pt x="32495" y="429127"/>
                        <a:pt x="100789" y="432461"/>
                        <a:pt x="146033" y="434652"/>
                      </a:cubicBezTo>
                      <a:lnTo>
                        <a:pt x="146319" y="441796"/>
                      </a:lnTo>
                      <a:cubicBezTo>
                        <a:pt x="106314" y="446463"/>
                        <a:pt x="59546" y="469418"/>
                        <a:pt x="51355" y="508756"/>
                      </a:cubicBezTo>
                      <a:cubicBezTo>
                        <a:pt x="43830" y="544761"/>
                        <a:pt x="71738" y="583432"/>
                        <a:pt x="113553" y="594862"/>
                      </a:cubicBezTo>
                      <a:cubicBezTo>
                        <a:pt x="163559" y="608578"/>
                        <a:pt x="217185" y="583337"/>
                        <a:pt x="245855" y="554000"/>
                      </a:cubicBezTo>
                      <a:cubicBezTo>
                        <a:pt x="278335" y="520853"/>
                        <a:pt x="293671" y="477133"/>
                        <a:pt x="307196" y="438557"/>
                      </a:cubicBezTo>
                      <a:lnTo>
                        <a:pt x="310435" y="429318"/>
                      </a:lnTo>
                      <a:lnTo>
                        <a:pt x="313864" y="438557"/>
                      </a:lnTo>
                      <a:cubicBezTo>
                        <a:pt x="330247" y="482372"/>
                        <a:pt x="388063" y="513043"/>
                        <a:pt x="442642" y="507042"/>
                      </a:cubicBezTo>
                      <a:cubicBezTo>
                        <a:pt x="497125" y="501041"/>
                        <a:pt x="543226" y="459036"/>
                        <a:pt x="545607" y="413316"/>
                      </a:cubicBezTo>
                      <a:lnTo>
                        <a:pt x="545988" y="406744"/>
                      </a:lnTo>
                      <a:lnTo>
                        <a:pt x="551322" y="410649"/>
                      </a:lnTo>
                      <a:cubicBezTo>
                        <a:pt x="583326" y="433795"/>
                        <a:pt x="633332" y="461036"/>
                        <a:pt x="692197" y="460179"/>
                      </a:cubicBezTo>
                      <a:cubicBezTo>
                        <a:pt x="747632" y="459131"/>
                        <a:pt x="796781" y="428651"/>
                        <a:pt x="806687" y="389313"/>
                      </a:cubicBezTo>
                      <a:cubicBezTo>
                        <a:pt x="811164" y="371215"/>
                        <a:pt x="804973" y="350641"/>
                        <a:pt x="790018" y="334068"/>
                      </a:cubicBezTo>
                      <a:cubicBezTo>
                        <a:pt x="774016" y="316351"/>
                        <a:pt x="751728" y="306826"/>
                        <a:pt x="729440" y="307874"/>
                      </a:cubicBezTo>
                      <a:cubicBezTo>
                        <a:pt x="726963" y="308255"/>
                        <a:pt x="724582" y="308446"/>
                        <a:pt x="722105" y="308541"/>
                      </a:cubicBezTo>
                      <a:lnTo>
                        <a:pt x="721343" y="301397"/>
                      </a:lnTo>
                      <a:cubicBezTo>
                        <a:pt x="723819" y="301016"/>
                        <a:pt x="726296" y="300826"/>
                        <a:pt x="728773" y="300635"/>
                      </a:cubicBezTo>
                      <a:cubicBezTo>
                        <a:pt x="758015" y="296539"/>
                        <a:pt x="784113" y="277680"/>
                        <a:pt x="796686" y="251105"/>
                      </a:cubicBezTo>
                      <a:cubicBezTo>
                        <a:pt x="807259" y="228721"/>
                        <a:pt x="805735" y="205576"/>
                        <a:pt x="792590" y="187669"/>
                      </a:cubicBezTo>
                      <a:cubicBezTo>
                        <a:pt x="777636" y="167285"/>
                        <a:pt x="748013" y="154807"/>
                        <a:pt x="714676" y="155188"/>
                      </a:cubicBezTo>
                      <a:cubicBezTo>
                        <a:pt x="692578" y="155379"/>
                        <a:pt x="672099" y="161189"/>
                        <a:pt x="656573" y="171190"/>
                      </a:cubicBezTo>
                      <a:cubicBezTo>
                        <a:pt x="651334" y="178429"/>
                        <a:pt x="644667" y="184716"/>
                        <a:pt x="636856" y="189669"/>
                      </a:cubicBezTo>
                      <a:lnTo>
                        <a:pt x="621711" y="199099"/>
                      </a:lnTo>
                      <a:lnTo>
                        <a:pt x="631999" y="184525"/>
                      </a:lnTo>
                      <a:cubicBezTo>
                        <a:pt x="637142" y="177286"/>
                        <a:pt x="643810" y="171000"/>
                        <a:pt x="651620" y="165666"/>
                      </a:cubicBezTo>
                      <a:cubicBezTo>
                        <a:pt x="658097" y="156141"/>
                        <a:pt x="661907" y="144901"/>
                        <a:pt x="662383" y="133090"/>
                      </a:cubicBezTo>
                      <a:cubicBezTo>
                        <a:pt x="663145" y="112707"/>
                        <a:pt x="654192" y="94133"/>
                        <a:pt x="637714" y="82132"/>
                      </a:cubicBezTo>
                      <a:cubicBezTo>
                        <a:pt x="620283" y="69368"/>
                        <a:pt x="594470" y="64415"/>
                        <a:pt x="568943" y="68892"/>
                      </a:cubicBezTo>
                      <a:cubicBezTo>
                        <a:pt x="545798" y="72988"/>
                        <a:pt x="526557" y="84132"/>
                        <a:pt x="516270" y="99467"/>
                      </a:cubicBezTo>
                      <a:lnTo>
                        <a:pt x="511412" y="106706"/>
                      </a:lnTo>
                      <a:lnTo>
                        <a:pt x="509793" y="98134"/>
                      </a:lnTo>
                      <a:cubicBezTo>
                        <a:pt x="505126" y="73654"/>
                        <a:pt x="488648" y="50699"/>
                        <a:pt x="463311" y="33459"/>
                      </a:cubicBezTo>
                      <a:cubicBezTo>
                        <a:pt x="430831" y="11361"/>
                        <a:pt x="389302" y="2407"/>
                        <a:pt x="352249" y="9551"/>
                      </a:cubicBezTo>
                      <a:cubicBezTo>
                        <a:pt x="315673" y="16600"/>
                        <a:pt x="283193" y="39364"/>
                        <a:pt x="265477" y="70606"/>
                      </a:cubicBezTo>
                      <a:cubicBezTo>
                        <a:pt x="251380" y="95467"/>
                        <a:pt x="248332" y="122232"/>
                        <a:pt x="256999" y="146140"/>
                      </a:cubicBezTo>
                      <a:lnTo>
                        <a:pt x="263572" y="164237"/>
                      </a:lnTo>
                      <a:lnTo>
                        <a:pt x="250999" y="149759"/>
                      </a:lnTo>
                      <a:cubicBezTo>
                        <a:pt x="213280" y="106325"/>
                        <a:pt x="127078" y="99467"/>
                        <a:pt x="80215" y="136138"/>
                      </a:cubicBezTo>
                      <a:cubicBezTo>
                        <a:pt x="58117" y="153379"/>
                        <a:pt x="45925" y="179382"/>
                        <a:pt x="46687" y="207385"/>
                      </a:cubicBezTo>
                      <a:cubicBezTo>
                        <a:pt x="47449" y="235865"/>
                        <a:pt x="61451" y="261678"/>
                        <a:pt x="85073" y="278156"/>
                      </a:cubicBezTo>
                      <a:lnTo>
                        <a:pt x="92884" y="283585"/>
                      </a:lnTo>
                      <a:lnTo>
                        <a:pt x="83454" y="284633"/>
                      </a:lnTo>
                      <a:cubicBezTo>
                        <a:pt x="55546" y="287776"/>
                        <a:pt x="29733" y="304445"/>
                        <a:pt x="16207" y="328353"/>
                      </a:cubicBezTo>
                      <a:cubicBezTo>
                        <a:pt x="5730" y="346736"/>
                        <a:pt x="4206" y="367120"/>
                        <a:pt x="11921" y="384074"/>
                      </a:cubicBezTo>
                      <a:lnTo>
                        <a:pt x="11921" y="38407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803" name="Google Shape;803;p7"/>
            <p:cNvGrpSpPr/>
            <p:nvPr/>
          </p:nvGrpSpPr>
          <p:grpSpPr>
            <a:xfrm>
              <a:off x="1960178" y="1226622"/>
              <a:ext cx="1147301" cy="745107"/>
              <a:chOff x="9682072" y="1712820"/>
              <a:chExt cx="1147301" cy="745107"/>
            </a:xfrm>
          </p:grpSpPr>
          <p:sp>
            <p:nvSpPr>
              <p:cNvPr id="804" name="Google Shape;804;p7"/>
              <p:cNvSpPr/>
              <p:nvPr/>
            </p:nvSpPr>
            <p:spPr>
              <a:xfrm rot="-439219">
                <a:off x="10619339" y="1845869"/>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05" name="Google Shape;805;p7"/>
              <p:cNvSpPr/>
              <p:nvPr/>
            </p:nvSpPr>
            <p:spPr>
              <a:xfrm rot="-439219">
                <a:off x="9693090" y="2095388"/>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06" name="Google Shape;806;p7"/>
              <p:cNvGrpSpPr/>
              <p:nvPr/>
            </p:nvGrpSpPr>
            <p:grpSpPr>
              <a:xfrm>
                <a:off x="10037526" y="1960075"/>
                <a:ext cx="532818" cy="497852"/>
                <a:chOff x="10037526" y="1960075"/>
                <a:chExt cx="532818" cy="497852"/>
              </a:xfrm>
            </p:grpSpPr>
            <p:sp>
              <p:nvSpPr>
                <p:cNvPr id="807" name="Google Shape;807;p7"/>
                <p:cNvSpPr/>
                <p:nvPr/>
              </p:nvSpPr>
              <p:spPr>
                <a:xfrm>
                  <a:off x="10037526" y="1960075"/>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6"/>
                        <a:pt x="116925" y="404872"/>
                      </a:cubicBezTo>
                      <a:cubicBezTo>
                        <a:pt x="176552" y="458402"/>
                        <a:pt x="255800" y="510599"/>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568" y="-22991"/>
                        <a:pt x="134832" y="440"/>
                        <a:pt x="55870" y="78260"/>
                      </a:cubicBezTo>
                      <a:close/>
                    </a:path>
                  </a:pathLst>
                </a:custGeom>
                <a:solidFill>
                  <a:srgbClr val="EBE5E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08" name="Google Shape;808;p7"/>
                <p:cNvGrpSpPr/>
                <p:nvPr/>
              </p:nvGrpSpPr>
              <p:grpSpPr>
                <a:xfrm>
                  <a:off x="10155975" y="2070427"/>
                  <a:ext cx="285190" cy="95161"/>
                  <a:chOff x="10573987" y="1965925"/>
                  <a:chExt cx="285190" cy="95161"/>
                </a:xfrm>
              </p:grpSpPr>
              <p:sp>
                <p:nvSpPr>
                  <p:cNvPr id="809" name="Google Shape;809;p7"/>
                  <p:cNvSpPr/>
                  <p:nvPr/>
                </p:nvSpPr>
                <p:spPr>
                  <a:xfrm>
                    <a:off x="10573987" y="2005854"/>
                    <a:ext cx="82742" cy="37174"/>
                  </a:xfrm>
                  <a:custGeom>
                    <a:avLst/>
                    <a:gdLst/>
                    <a:ahLst/>
                    <a:cxnLst/>
                    <a:rect l="l" t="t" r="r" b="b"/>
                    <a:pathLst>
                      <a:path w="82742" h="37174" extrusionOk="0">
                        <a:moveTo>
                          <a:pt x="30099" y="273"/>
                        </a:moveTo>
                        <a:cubicBezTo>
                          <a:pt x="22765" y="940"/>
                          <a:pt x="15430" y="2940"/>
                          <a:pt x="9715" y="6750"/>
                        </a:cubicBezTo>
                        <a:cubicBezTo>
                          <a:pt x="4000" y="10560"/>
                          <a:pt x="0" y="16275"/>
                          <a:pt x="0" y="22276"/>
                        </a:cubicBezTo>
                        <a:cubicBezTo>
                          <a:pt x="0" y="28277"/>
                          <a:pt x="4572" y="34278"/>
                          <a:pt x="11525" y="36373"/>
                        </a:cubicBezTo>
                        <a:cubicBezTo>
                          <a:pt x="17145" y="37992"/>
                          <a:pt x="23336" y="36945"/>
                          <a:pt x="28861" y="35135"/>
                        </a:cubicBezTo>
                        <a:cubicBezTo>
                          <a:pt x="34385" y="33325"/>
                          <a:pt x="39338" y="30563"/>
                          <a:pt x="44767" y="28658"/>
                        </a:cubicBezTo>
                        <a:cubicBezTo>
                          <a:pt x="54292" y="25324"/>
                          <a:pt x="63817" y="25038"/>
                          <a:pt x="73914" y="25991"/>
                        </a:cubicBezTo>
                        <a:cubicBezTo>
                          <a:pt x="84677" y="27039"/>
                          <a:pt x="84963" y="22467"/>
                          <a:pt x="78200" y="16180"/>
                        </a:cubicBezTo>
                        <a:cubicBezTo>
                          <a:pt x="66484" y="5036"/>
                          <a:pt x="48006" y="-1441"/>
                          <a:pt x="30099" y="27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10" name="Google Shape;810;p7"/>
                  <p:cNvGrpSpPr/>
                  <p:nvPr/>
                </p:nvGrpSpPr>
                <p:grpSpPr>
                  <a:xfrm>
                    <a:off x="10638090" y="1965925"/>
                    <a:ext cx="221087" cy="95161"/>
                    <a:chOff x="10638090" y="1965925"/>
                    <a:chExt cx="221087" cy="95161"/>
                  </a:xfrm>
                </p:grpSpPr>
                <p:sp>
                  <p:nvSpPr>
                    <p:cNvPr id="811" name="Google Shape;811;p7"/>
                    <p:cNvSpPr/>
                    <p:nvPr/>
                  </p:nvSpPr>
                  <p:spPr>
                    <a:xfrm>
                      <a:off x="10782240" y="1965925"/>
                      <a:ext cx="76937" cy="42033"/>
                    </a:xfrm>
                    <a:custGeom>
                      <a:avLst/>
                      <a:gdLst/>
                      <a:ahLst/>
                      <a:cxnLst/>
                      <a:rect l="l" t="t" r="r" b="b"/>
                      <a:pathLst>
                        <a:path w="76937" h="42033" extrusionOk="0">
                          <a:moveTo>
                            <a:pt x="36539" y="1912"/>
                          </a:moveTo>
                          <a:cubicBezTo>
                            <a:pt x="43588" y="7"/>
                            <a:pt x="51208" y="-660"/>
                            <a:pt x="58352" y="769"/>
                          </a:cubicBezTo>
                          <a:cubicBezTo>
                            <a:pt x="65495" y="2198"/>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8" y="35725"/>
                            <a:pt x="10060" y="40107"/>
                          </a:cubicBezTo>
                          <a:cubicBezTo>
                            <a:pt x="821" y="44679"/>
                            <a:pt x="-1751" y="40678"/>
                            <a:pt x="1106" y="32678"/>
                          </a:cubicBezTo>
                          <a:cubicBezTo>
                            <a:pt x="5964" y="18676"/>
                            <a:pt x="19394"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2" name="Google Shape;812;p7"/>
                    <p:cNvSpPr/>
                    <p:nvPr/>
                  </p:nvSpPr>
                  <p:spPr>
                    <a:xfrm>
                      <a:off x="10638090" y="1993078"/>
                      <a:ext cx="160401" cy="68008"/>
                    </a:xfrm>
                    <a:custGeom>
                      <a:avLst/>
                      <a:gdLst/>
                      <a:ahLst/>
                      <a:cxnLst/>
                      <a:rect l="l" t="t" r="r" b="b"/>
                      <a:pathLst>
                        <a:path w="160401" h="68008" extrusionOk="0">
                          <a:moveTo>
                            <a:pt x="73343" y="68008"/>
                          </a:moveTo>
                          <a:cubicBezTo>
                            <a:pt x="62008" y="68008"/>
                            <a:pt x="52769" y="65913"/>
                            <a:pt x="44672" y="61722"/>
                          </a:cubicBezTo>
                          <a:cubicBezTo>
                            <a:pt x="38862" y="58674"/>
                            <a:pt x="34100" y="54769"/>
                            <a:pt x="29528" y="50863"/>
                          </a:cubicBezTo>
                          <a:cubicBezTo>
                            <a:pt x="27908" y="49530"/>
                            <a:pt x="26194" y="48101"/>
                            <a:pt x="24575" y="46768"/>
                          </a:cubicBezTo>
                          <a:cubicBezTo>
                            <a:pt x="17241" y="41053"/>
                            <a:pt x="10859" y="38100"/>
                            <a:pt x="4477" y="37433"/>
                          </a:cubicBezTo>
                          <a:lnTo>
                            <a:pt x="4763" y="34195"/>
                          </a:lnTo>
                          <a:lnTo>
                            <a:pt x="0" y="33528"/>
                          </a:lnTo>
                          <a:lnTo>
                            <a:pt x="762" y="27527"/>
                          </a:lnTo>
                          <a:lnTo>
                            <a:pt x="5334" y="27908"/>
                          </a:lnTo>
                          <a:cubicBezTo>
                            <a:pt x="16193" y="28956"/>
                            <a:pt x="24860" y="34862"/>
                            <a:pt x="30385" y="39148"/>
                          </a:cubicBezTo>
                          <a:cubicBezTo>
                            <a:pt x="32195" y="40576"/>
                            <a:pt x="33909" y="42005"/>
                            <a:pt x="35624" y="43434"/>
                          </a:cubicBezTo>
                          <a:cubicBezTo>
                            <a:pt x="40005" y="47054"/>
                            <a:pt x="44196" y="50578"/>
                            <a:pt x="49149" y="53150"/>
                          </a:cubicBezTo>
                          <a:cubicBezTo>
                            <a:pt x="59531" y="58579"/>
                            <a:pt x="72581" y="59722"/>
                            <a:pt x="91440" y="56864"/>
                          </a:cubicBezTo>
                          <a:cubicBezTo>
                            <a:pt x="100775" y="55436"/>
                            <a:pt x="117634" y="51435"/>
                            <a:pt x="126587" y="39815"/>
                          </a:cubicBezTo>
                          <a:cubicBezTo>
                            <a:pt x="129635" y="35909"/>
                            <a:pt x="131541" y="31433"/>
                            <a:pt x="133636" y="26575"/>
                          </a:cubicBezTo>
                          <a:cubicBezTo>
                            <a:pt x="134493" y="24670"/>
                            <a:pt x="135255" y="22765"/>
                            <a:pt x="136208" y="20955"/>
                          </a:cubicBezTo>
                          <a:cubicBezTo>
                            <a:pt x="139065" y="14954"/>
                            <a:pt x="143923" y="6477"/>
                            <a:pt x="153448" y="1715"/>
                          </a:cubicBezTo>
                          <a:lnTo>
                            <a:pt x="156972" y="0"/>
                          </a:lnTo>
                          <a:lnTo>
                            <a:pt x="160401" y="4572"/>
                          </a:lnTo>
                          <a:lnTo>
                            <a:pt x="156305" y="7525"/>
                          </a:lnTo>
                          <a:lnTo>
                            <a:pt x="157639" y="10287"/>
                          </a:lnTo>
                          <a:cubicBezTo>
                            <a:pt x="152400" y="12859"/>
                            <a:pt x="148304" y="17621"/>
                            <a:pt x="144685" y="25146"/>
                          </a:cubicBezTo>
                          <a:cubicBezTo>
                            <a:pt x="143828" y="26956"/>
                            <a:pt x="143066" y="28670"/>
                            <a:pt x="142304" y="30480"/>
                          </a:cubicBezTo>
                          <a:cubicBezTo>
                            <a:pt x="140113" y="35624"/>
                            <a:pt x="137827" y="40862"/>
                            <a:pt x="134017" y="45720"/>
                          </a:cubicBezTo>
                          <a:cubicBezTo>
                            <a:pt x="122968" y="60008"/>
                            <a:pt x="103442" y="64770"/>
                            <a:pt x="92774" y="66389"/>
                          </a:cubicBezTo>
                          <a:cubicBezTo>
                            <a:pt x="85725" y="67437"/>
                            <a:pt x="79248" y="68008"/>
                            <a:pt x="73343" y="6800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13" name="Google Shape;813;p7"/>
                <p:cNvSpPr/>
                <p:nvPr/>
              </p:nvSpPr>
              <p:spPr>
                <a:xfrm>
                  <a:off x="10309994" y="2155587"/>
                  <a:ext cx="39624" cy="203454"/>
                </a:xfrm>
                <a:custGeom>
                  <a:avLst/>
                  <a:gdLst/>
                  <a:ahLst/>
                  <a:cxnLst/>
                  <a:rect l="l" t="t" r="r" b="b"/>
                  <a:pathLst>
                    <a:path w="39624" h="203454" extrusionOk="0">
                      <a:moveTo>
                        <a:pt x="30194" y="203454"/>
                      </a:moveTo>
                      <a:cubicBezTo>
                        <a:pt x="26289" y="135065"/>
                        <a:pt x="16097" y="67437"/>
                        <a:pt x="0" y="2286"/>
                      </a:cubicBezTo>
                      <a:lnTo>
                        <a:pt x="9239" y="0"/>
                      </a:lnTo>
                      <a:cubicBezTo>
                        <a:pt x="25432" y="65723"/>
                        <a:pt x="35719" y="134017"/>
                        <a:pt x="39624" y="202883"/>
                      </a:cubicBezTo>
                      <a:lnTo>
                        <a:pt x="30194" y="203454"/>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4" name="Google Shape;814;p7"/>
                <p:cNvSpPr/>
                <p:nvPr/>
              </p:nvSpPr>
              <p:spPr>
                <a:xfrm>
                  <a:off x="10248951" y="2283790"/>
                  <a:ext cx="170581" cy="79822"/>
                </a:xfrm>
                <a:custGeom>
                  <a:avLst/>
                  <a:gdLst/>
                  <a:ahLst/>
                  <a:cxnLst/>
                  <a:rect l="l" t="t" r="r" b="b"/>
                  <a:pathLst>
                    <a:path w="170581" h="79822" extrusionOk="0">
                      <a:moveTo>
                        <a:pt x="74569" y="79823"/>
                      </a:moveTo>
                      <a:cubicBezTo>
                        <a:pt x="43518" y="79823"/>
                        <a:pt x="14181" y="66869"/>
                        <a:pt x="751" y="45342"/>
                      </a:cubicBezTo>
                      <a:cubicBezTo>
                        <a:pt x="-678" y="43151"/>
                        <a:pt x="-11" y="40199"/>
                        <a:pt x="2275" y="38770"/>
                      </a:cubicBezTo>
                      <a:cubicBezTo>
                        <a:pt x="4465" y="37436"/>
                        <a:pt x="7418" y="38008"/>
                        <a:pt x="8847" y="40294"/>
                      </a:cubicBezTo>
                      <a:cubicBezTo>
                        <a:pt x="23706" y="63821"/>
                        <a:pt x="62663" y="75917"/>
                        <a:pt x="97620" y="67631"/>
                      </a:cubicBezTo>
                      <a:cubicBezTo>
                        <a:pt x="132386" y="59439"/>
                        <a:pt x="160294" y="31817"/>
                        <a:pt x="161056" y="4670"/>
                      </a:cubicBezTo>
                      <a:cubicBezTo>
                        <a:pt x="161152" y="2003"/>
                        <a:pt x="163437" y="-92"/>
                        <a:pt x="165914" y="3"/>
                      </a:cubicBezTo>
                      <a:cubicBezTo>
                        <a:pt x="168581" y="98"/>
                        <a:pt x="170581" y="2289"/>
                        <a:pt x="170581" y="4861"/>
                      </a:cubicBezTo>
                      <a:cubicBezTo>
                        <a:pt x="169629" y="36579"/>
                        <a:pt x="139244" y="67440"/>
                        <a:pt x="99811" y="76775"/>
                      </a:cubicBezTo>
                      <a:cubicBezTo>
                        <a:pt x="91429" y="78870"/>
                        <a:pt x="82951" y="79823"/>
                        <a:pt x="74569" y="7982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15" name="Google Shape;815;p7"/>
              <p:cNvSpPr/>
              <p:nvPr/>
            </p:nvSpPr>
            <p:spPr>
              <a:xfrm rot="-904748">
                <a:off x="9892231" y="1850817"/>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6" name="Google Shape;816;p7"/>
              <p:cNvSpPr/>
              <p:nvPr/>
            </p:nvSpPr>
            <p:spPr>
              <a:xfrm rot="-612915">
                <a:off x="10385869" y="1719863"/>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2"/>
                      <a:pt x="20980" y="0"/>
                      <a:pt x="46862" y="0"/>
                    </a:cubicBezTo>
                    <a:cubicBezTo>
                      <a:pt x="72743" y="0"/>
                      <a:pt x="93724" y="35992"/>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17" name="Google Shape;817;p7"/>
            <p:cNvGrpSpPr/>
            <p:nvPr/>
          </p:nvGrpSpPr>
          <p:grpSpPr>
            <a:xfrm>
              <a:off x="824836" y="3270645"/>
              <a:ext cx="1523171" cy="1317520"/>
              <a:chOff x="8279586" y="3807383"/>
              <a:chExt cx="1523171" cy="1317520"/>
            </a:xfrm>
          </p:grpSpPr>
          <p:sp>
            <p:nvSpPr>
              <p:cNvPr id="818" name="Google Shape;818;p7"/>
              <p:cNvSpPr/>
              <p:nvPr/>
            </p:nvSpPr>
            <p:spPr>
              <a:xfrm>
                <a:off x="8279586" y="3807383"/>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19" name="Google Shape;819;p7"/>
              <p:cNvSpPr/>
              <p:nvPr/>
            </p:nvSpPr>
            <p:spPr>
              <a:xfrm>
                <a:off x="8506941" y="3827005"/>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0" name="Google Shape;820;p7"/>
              <p:cNvSpPr/>
              <p:nvPr/>
            </p:nvSpPr>
            <p:spPr>
              <a:xfrm>
                <a:off x="8660580" y="3866630"/>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1" name="Google Shape;821;p7"/>
              <p:cNvSpPr/>
              <p:nvPr/>
            </p:nvSpPr>
            <p:spPr>
              <a:xfrm>
                <a:off x="8283366" y="3817180"/>
                <a:ext cx="1459415" cy="1289985"/>
              </a:xfrm>
              <a:custGeom>
                <a:avLst/>
                <a:gdLst/>
                <a:ahLst/>
                <a:cxnLst/>
                <a:rect l="l" t="t" r="r" b="b"/>
                <a:pathLst>
                  <a:path w="1459415" h="1289985" extrusionOk="0">
                    <a:moveTo>
                      <a:pt x="1223033" y="1289891"/>
                    </a:moveTo>
                    <a:cubicBezTo>
                      <a:pt x="1220557" y="1289891"/>
                      <a:pt x="1218556" y="1287985"/>
                      <a:pt x="1218271" y="1285604"/>
                    </a:cubicBezTo>
                    <a:cubicBezTo>
                      <a:pt x="1213794" y="1237884"/>
                      <a:pt x="1171122" y="1196164"/>
                      <a:pt x="1123306" y="1192640"/>
                    </a:cubicBezTo>
                    <a:cubicBezTo>
                      <a:pt x="1075491" y="1189211"/>
                      <a:pt x="1027294" y="1224263"/>
                      <a:pt x="1015864" y="1270841"/>
                    </a:cubicBezTo>
                    <a:cubicBezTo>
                      <a:pt x="1015293" y="1273031"/>
                      <a:pt x="1013483" y="1274460"/>
                      <a:pt x="1011102" y="1274460"/>
                    </a:cubicBezTo>
                    <a:cubicBezTo>
                      <a:pt x="1008816" y="1274365"/>
                      <a:pt x="1007006" y="1272745"/>
                      <a:pt x="1006530" y="1270555"/>
                    </a:cubicBezTo>
                    <a:cubicBezTo>
                      <a:pt x="997005" y="1219501"/>
                      <a:pt x="947094" y="1178067"/>
                      <a:pt x="895183" y="1178067"/>
                    </a:cubicBezTo>
                    <a:cubicBezTo>
                      <a:pt x="895183" y="1178067"/>
                      <a:pt x="895087" y="1178067"/>
                      <a:pt x="895087" y="1178067"/>
                    </a:cubicBezTo>
                    <a:cubicBezTo>
                      <a:pt x="843081" y="1178162"/>
                      <a:pt x="793265" y="1219786"/>
                      <a:pt x="783835" y="1270841"/>
                    </a:cubicBezTo>
                    <a:cubicBezTo>
                      <a:pt x="783359" y="1273317"/>
                      <a:pt x="781168" y="1274936"/>
                      <a:pt x="778692" y="1274746"/>
                    </a:cubicBezTo>
                    <a:cubicBezTo>
                      <a:pt x="776215" y="1274460"/>
                      <a:pt x="774310" y="1272364"/>
                      <a:pt x="774406" y="1269888"/>
                    </a:cubicBezTo>
                    <a:cubicBezTo>
                      <a:pt x="775549" y="1221310"/>
                      <a:pt x="734020" y="1175019"/>
                      <a:pt x="685537" y="1170828"/>
                    </a:cubicBezTo>
                    <a:cubicBezTo>
                      <a:pt x="637246" y="1166732"/>
                      <a:pt x="588287" y="1205213"/>
                      <a:pt x="581143" y="1253314"/>
                    </a:cubicBezTo>
                    <a:cubicBezTo>
                      <a:pt x="580762" y="1255791"/>
                      <a:pt x="578762" y="1257601"/>
                      <a:pt x="576095" y="1257315"/>
                    </a:cubicBezTo>
                    <a:cubicBezTo>
                      <a:pt x="573619" y="1257125"/>
                      <a:pt x="571714" y="1255029"/>
                      <a:pt x="571714" y="1252552"/>
                    </a:cubicBezTo>
                    <a:cubicBezTo>
                      <a:pt x="571714" y="1230835"/>
                      <a:pt x="561712" y="1208833"/>
                      <a:pt x="544377" y="1192259"/>
                    </a:cubicBezTo>
                    <a:cubicBezTo>
                      <a:pt x="527041" y="1175686"/>
                      <a:pt x="504658" y="1166827"/>
                      <a:pt x="482941" y="1167685"/>
                    </a:cubicBezTo>
                    <a:cubicBezTo>
                      <a:pt x="461224" y="1168637"/>
                      <a:pt x="439697" y="1179591"/>
                      <a:pt x="423886" y="1197593"/>
                    </a:cubicBezTo>
                    <a:cubicBezTo>
                      <a:pt x="408931" y="1214643"/>
                      <a:pt x="401026" y="1235979"/>
                      <a:pt x="401883" y="1256458"/>
                    </a:cubicBezTo>
                    <a:cubicBezTo>
                      <a:pt x="401978" y="1257696"/>
                      <a:pt x="402073" y="1258934"/>
                      <a:pt x="402169" y="1260268"/>
                    </a:cubicBezTo>
                    <a:cubicBezTo>
                      <a:pt x="402264" y="1262839"/>
                      <a:pt x="400359" y="1265030"/>
                      <a:pt x="397787" y="1265221"/>
                    </a:cubicBezTo>
                    <a:cubicBezTo>
                      <a:pt x="394930" y="1265316"/>
                      <a:pt x="392929" y="1263506"/>
                      <a:pt x="392739" y="1260934"/>
                    </a:cubicBezTo>
                    <a:cubicBezTo>
                      <a:pt x="392644" y="1259696"/>
                      <a:pt x="392548" y="1258363"/>
                      <a:pt x="392453" y="1257125"/>
                    </a:cubicBezTo>
                    <a:cubicBezTo>
                      <a:pt x="388167" y="1206451"/>
                      <a:pt x="343018" y="1161875"/>
                      <a:pt x="292155" y="1158731"/>
                    </a:cubicBezTo>
                    <a:cubicBezTo>
                      <a:pt x="255293" y="1156445"/>
                      <a:pt x="238529" y="1173685"/>
                      <a:pt x="215288" y="1197498"/>
                    </a:cubicBezTo>
                    <a:cubicBezTo>
                      <a:pt x="206239" y="1206737"/>
                      <a:pt x="195952" y="1217310"/>
                      <a:pt x="183475" y="1227407"/>
                    </a:cubicBezTo>
                    <a:cubicBezTo>
                      <a:pt x="181665" y="1228930"/>
                      <a:pt x="178998" y="1228835"/>
                      <a:pt x="177283" y="1227216"/>
                    </a:cubicBezTo>
                    <a:cubicBezTo>
                      <a:pt x="175569" y="1225597"/>
                      <a:pt x="175283" y="1223025"/>
                      <a:pt x="176521" y="1221025"/>
                    </a:cubicBezTo>
                    <a:cubicBezTo>
                      <a:pt x="207954" y="1174257"/>
                      <a:pt x="219765" y="1156826"/>
                      <a:pt x="209287" y="1114630"/>
                    </a:cubicBezTo>
                    <a:cubicBezTo>
                      <a:pt x="199858" y="1076530"/>
                      <a:pt x="171092" y="1053575"/>
                      <a:pt x="123658" y="1046336"/>
                    </a:cubicBezTo>
                    <a:cubicBezTo>
                      <a:pt x="121276" y="1045955"/>
                      <a:pt x="119562" y="1043860"/>
                      <a:pt x="119657" y="1041478"/>
                    </a:cubicBezTo>
                    <a:cubicBezTo>
                      <a:pt x="119752" y="1039097"/>
                      <a:pt x="121657" y="1037097"/>
                      <a:pt x="124039" y="1036907"/>
                    </a:cubicBezTo>
                    <a:cubicBezTo>
                      <a:pt x="176331" y="1033096"/>
                      <a:pt x="224051" y="989567"/>
                      <a:pt x="232719" y="937942"/>
                    </a:cubicBezTo>
                    <a:cubicBezTo>
                      <a:pt x="241482" y="886316"/>
                      <a:pt x="210621" y="829547"/>
                      <a:pt x="162520" y="808783"/>
                    </a:cubicBezTo>
                    <a:cubicBezTo>
                      <a:pt x="160615" y="807925"/>
                      <a:pt x="159376" y="805925"/>
                      <a:pt x="159662" y="803830"/>
                    </a:cubicBezTo>
                    <a:cubicBezTo>
                      <a:pt x="159948" y="801734"/>
                      <a:pt x="161567" y="800020"/>
                      <a:pt x="163663" y="799734"/>
                    </a:cubicBezTo>
                    <a:cubicBezTo>
                      <a:pt x="186332" y="796210"/>
                      <a:pt x="207573" y="782208"/>
                      <a:pt x="221956" y="761253"/>
                    </a:cubicBezTo>
                    <a:cubicBezTo>
                      <a:pt x="236338" y="740393"/>
                      <a:pt x="241863" y="715533"/>
                      <a:pt x="237100" y="693054"/>
                    </a:cubicBezTo>
                    <a:cubicBezTo>
                      <a:pt x="228052" y="650477"/>
                      <a:pt x="192523" y="629046"/>
                      <a:pt x="125277" y="625617"/>
                    </a:cubicBezTo>
                    <a:cubicBezTo>
                      <a:pt x="123181" y="625522"/>
                      <a:pt x="121372" y="624093"/>
                      <a:pt x="120895" y="621997"/>
                    </a:cubicBezTo>
                    <a:cubicBezTo>
                      <a:pt x="120419" y="619997"/>
                      <a:pt x="121276" y="617807"/>
                      <a:pt x="122991" y="616759"/>
                    </a:cubicBezTo>
                    <a:cubicBezTo>
                      <a:pt x="128896" y="613139"/>
                      <a:pt x="134992" y="609520"/>
                      <a:pt x="141279" y="605900"/>
                    </a:cubicBezTo>
                    <a:cubicBezTo>
                      <a:pt x="185570" y="579897"/>
                      <a:pt x="231290" y="553132"/>
                      <a:pt x="221098" y="505697"/>
                    </a:cubicBezTo>
                    <a:cubicBezTo>
                      <a:pt x="206620" y="438641"/>
                      <a:pt x="130992" y="438736"/>
                      <a:pt x="87177" y="444832"/>
                    </a:cubicBezTo>
                    <a:cubicBezTo>
                      <a:pt x="84796" y="445213"/>
                      <a:pt x="82510" y="443689"/>
                      <a:pt x="81938" y="441308"/>
                    </a:cubicBezTo>
                    <a:cubicBezTo>
                      <a:pt x="81367" y="438927"/>
                      <a:pt x="82605" y="436545"/>
                      <a:pt x="84796" y="435688"/>
                    </a:cubicBezTo>
                    <a:cubicBezTo>
                      <a:pt x="122229" y="421306"/>
                      <a:pt x="152899" y="393207"/>
                      <a:pt x="164901" y="362251"/>
                    </a:cubicBezTo>
                    <a:cubicBezTo>
                      <a:pt x="172997" y="341200"/>
                      <a:pt x="172140" y="319674"/>
                      <a:pt x="162329" y="300148"/>
                    </a:cubicBezTo>
                    <a:cubicBezTo>
                      <a:pt x="149470" y="274620"/>
                      <a:pt x="122515" y="256999"/>
                      <a:pt x="90130" y="252903"/>
                    </a:cubicBezTo>
                    <a:cubicBezTo>
                      <a:pt x="57745" y="248808"/>
                      <a:pt x="27169" y="259190"/>
                      <a:pt x="8405" y="280717"/>
                    </a:cubicBezTo>
                    <a:cubicBezTo>
                      <a:pt x="6691" y="282717"/>
                      <a:pt x="3643" y="282907"/>
                      <a:pt x="1642" y="281193"/>
                    </a:cubicBezTo>
                    <a:cubicBezTo>
                      <a:pt x="-358" y="279478"/>
                      <a:pt x="-548" y="276430"/>
                      <a:pt x="1166" y="274430"/>
                    </a:cubicBezTo>
                    <a:cubicBezTo>
                      <a:pt x="22026" y="250522"/>
                      <a:pt x="55744" y="238902"/>
                      <a:pt x="91273" y="243474"/>
                    </a:cubicBezTo>
                    <a:cubicBezTo>
                      <a:pt x="126801" y="247951"/>
                      <a:pt x="156614" y="267572"/>
                      <a:pt x="170806" y="295861"/>
                    </a:cubicBezTo>
                    <a:cubicBezTo>
                      <a:pt x="181951" y="317864"/>
                      <a:pt x="182903" y="342058"/>
                      <a:pt x="173759" y="365680"/>
                    </a:cubicBezTo>
                    <a:cubicBezTo>
                      <a:pt x="163567" y="391969"/>
                      <a:pt x="140993" y="416353"/>
                      <a:pt x="112418" y="433021"/>
                    </a:cubicBezTo>
                    <a:cubicBezTo>
                      <a:pt x="177664" y="430545"/>
                      <a:pt x="220051" y="455500"/>
                      <a:pt x="230433" y="503697"/>
                    </a:cubicBezTo>
                    <a:cubicBezTo>
                      <a:pt x="242149" y="557894"/>
                      <a:pt x="191095" y="587803"/>
                      <a:pt x="146137" y="614187"/>
                    </a:cubicBezTo>
                    <a:cubicBezTo>
                      <a:pt x="144422" y="615235"/>
                      <a:pt x="142612" y="616282"/>
                      <a:pt x="140898" y="617235"/>
                    </a:cubicBezTo>
                    <a:cubicBezTo>
                      <a:pt x="202715" y="623426"/>
                      <a:pt x="237291" y="647715"/>
                      <a:pt x="246530" y="691149"/>
                    </a:cubicBezTo>
                    <a:cubicBezTo>
                      <a:pt x="251864" y="716104"/>
                      <a:pt x="245768" y="743632"/>
                      <a:pt x="229861" y="766682"/>
                    </a:cubicBezTo>
                    <a:cubicBezTo>
                      <a:pt x="216812" y="785637"/>
                      <a:pt x="198429" y="799543"/>
                      <a:pt x="178236" y="806020"/>
                    </a:cubicBezTo>
                    <a:cubicBezTo>
                      <a:pt x="223956" y="832119"/>
                      <a:pt x="251007" y="887174"/>
                      <a:pt x="242149" y="939561"/>
                    </a:cubicBezTo>
                    <a:cubicBezTo>
                      <a:pt x="233957" y="988234"/>
                      <a:pt x="195571" y="1029001"/>
                      <a:pt x="148518" y="1042241"/>
                    </a:cubicBezTo>
                    <a:cubicBezTo>
                      <a:pt x="185856" y="1053670"/>
                      <a:pt x="209859" y="1077578"/>
                      <a:pt x="218527" y="1112440"/>
                    </a:cubicBezTo>
                    <a:cubicBezTo>
                      <a:pt x="227004" y="1146444"/>
                      <a:pt x="221479" y="1166923"/>
                      <a:pt x="205477" y="1193974"/>
                    </a:cubicBezTo>
                    <a:cubicBezTo>
                      <a:pt x="206430" y="1192926"/>
                      <a:pt x="207478" y="1191974"/>
                      <a:pt x="208430" y="1190926"/>
                    </a:cubicBezTo>
                    <a:cubicBezTo>
                      <a:pt x="231481" y="1167208"/>
                      <a:pt x="251674" y="1146825"/>
                      <a:pt x="292631" y="1149301"/>
                    </a:cubicBezTo>
                    <a:cubicBezTo>
                      <a:pt x="338637" y="1152064"/>
                      <a:pt x="380356" y="1186068"/>
                      <a:pt x="395882" y="1229121"/>
                    </a:cubicBezTo>
                    <a:cubicBezTo>
                      <a:pt x="399787" y="1215595"/>
                      <a:pt x="406931" y="1202641"/>
                      <a:pt x="416742" y="1191402"/>
                    </a:cubicBezTo>
                    <a:cubicBezTo>
                      <a:pt x="434268" y="1171400"/>
                      <a:pt x="458176" y="1159303"/>
                      <a:pt x="482464" y="1158255"/>
                    </a:cubicBezTo>
                    <a:cubicBezTo>
                      <a:pt x="506658" y="1157112"/>
                      <a:pt x="531709" y="1167113"/>
                      <a:pt x="550854" y="1185401"/>
                    </a:cubicBezTo>
                    <a:cubicBezTo>
                      <a:pt x="563998" y="1197974"/>
                      <a:pt x="573238" y="1213309"/>
                      <a:pt x="577810" y="1229597"/>
                    </a:cubicBezTo>
                    <a:cubicBezTo>
                      <a:pt x="595050" y="1187783"/>
                      <a:pt x="640865" y="1157493"/>
                      <a:pt x="686204" y="1161398"/>
                    </a:cubicBezTo>
                    <a:cubicBezTo>
                      <a:pt x="731257" y="1165303"/>
                      <a:pt x="770881" y="1202356"/>
                      <a:pt x="781168" y="1245980"/>
                    </a:cubicBezTo>
                    <a:cubicBezTo>
                      <a:pt x="799742" y="1201117"/>
                      <a:pt x="845748" y="1168637"/>
                      <a:pt x="894897" y="1168542"/>
                    </a:cubicBezTo>
                    <a:cubicBezTo>
                      <a:pt x="894992" y="1168542"/>
                      <a:pt x="894992" y="1168542"/>
                      <a:pt x="895087" y="1168542"/>
                    </a:cubicBezTo>
                    <a:cubicBezTo>
                      <a:pt x="946808" y="1168542"/>
                      <a:pt x="995100" y="1204546"/>
                      <a:pt x="1011673" y="1253029"/>
                    </a:cubicBezTo>
                    <a:cubicBezTo>
                      <a:pt x="1029961" y="1210071"/>
                      <a:pt x="1077205" y="1179686"/>
                      <a:pt x="1123878" y="1183115"/>
                    </a:cubicBezTo>
                    <a:cubicBezTo>
                      <a:pt x="1167979" y="1186354"/>
                      <a:pt x="1207984" y="1219215"/>
                      <a:pt x="1222366" y="1260744"/>
                    </a:cubicBezTo>
                    <a:cubicBezTo>
                      <a:pt x="1234368" y="1221215"/>
                      <a:pt x="1269515" y="1188449"/>
                      <a:pt x="1310854" y="1181401"/>
                    </a:cubicBezTo>
                    <a:cubicBezTo>
                      <a:pt x="1347334" y="1175209"/>
                      <a:pt x="1372957" y="1194259"/>
                      <a:pt x="1396388" y="1216358"/>
                    </a:cubicBezTo>
                    <a:cubicBezTo>
                      <a:pt x="1379434" y="1192354"/>
                      <a:pt x="1366384" y="1170066"/>
                      <a:pt x="1370480" y="1139681"/>
                    </a:cubicBezTo>
                    <a:cubicBezTo>
                      <a:pt x="1374671" y="1108344"/>
                      <a:pt x="1392102" y="1079769"/>
                      <a:pt x="1416867" y="1060719"/>
                    </a:cubicBezTo>
                    <a:cubicBezTo>
                      <a:pt x="1378576" y="1062529"/>
                      <a:pt x="1338952" y="1043479"/>
                      <a:pt x="1318950" y="1009855"/>
                    </a:cubicBezTo>
                    <a:cubicBezTo>
                      <a:pt x="1293709" y="967374"/>
                      <a:pt x="1303805" y="908795"/>
                      <a:pt x="1340191" y="876220"/>
                    </a:cubicBezTo>
                    <a:cubicBezTo>
                      <a:pt x="1297709" y="867457"/>
                      <a:pt x="1263133" y="828690"/>
                      <a:pt x="1260752" y="784970"/>
                    </a:cubicBezTo>
                    <a:cubicBezTo>
                      <a:pt x="1258752" y="749251"/>
                      <a:pt x="1278564" y="714485"/>
                      <a:pt x="1308377" y="695721"/>
                    </a:cubicBezTo>
                    <a:cubicBezTo>
                      <a:pt x="1265515" y="693625"/>
                      <a:pt x="1223986" y="668194"/>
                      <a:pt x="1205126" y="629046"/>
                    </a:cubicBezTo>
                    <a:cubicBezTo>
                      <a:pt x="1183790" y="584755"/>
                      <a:pt x="1194172" y="528557"/>
                      <a:pt x="1228081" y="493695"/>
                    </a:cubicBezTo>
                    <a:cubicBezTo>
                      <a:pt x="1187410" y="497315"/>
                      <a:pt x="1144452" y="474360"/>
                      <a:pt x="1126831" y="437022"/>
                    </a:cubicBezTo>
                    <a:cubicBezTo>
                      <a:pt x="1109305" y="399779"/>
                      <a:pt x="1118734" y="352249"/>
                      <a:pt x="1147309" y="323103"/>
                    </a:cubicBezTo>
                    <a:cubicBezTo>
                      <a:pt x="1110543" y="325484"/>
                      <a:pt x="1072062" y="304624"/>
                      <a:pt x="1056060" y="271096"/>
                    </a:cubicBezTo>
                    <a:cubicBezTo>
                      <a:pt x="1040058" y="237664"/>
                      <a:pt x="1047773" y="194801"/>
                      <a:pt x="1072633" y="167655"/>
                    </a:cubicBezTo>
                    <a:cubicBezTo>
                      <a:pt x="1035295" y="171084"/>
                      <a:pt x="995862" y="150224"/>
                      <a:pt x="979955" y="116125"/>
                    </a:cubicBezTo>
                    <a:cubicBezTo>
                      <a:pt x="961477" y="76310"/>
                      <a:pt x="977574" y="23542"/>
                      <a:pt x="1015007" y="682"/>
                    </a:cubicBezTo>
                    <a:cubicBezTo>
                      <a:pt x="1017198" y="-652"/>
                      <a:pt x="1020151" y="15"/>
                      <a:pt x="1021579" y="2301"/>
                    </a:cubicBezTo>
                    <a:cubicBezTo>
                      <a:pt x="1022913" y="4587"/>
                      <a:pt x="1022246" y="7444"/>
                      <a:pt x="1019960" y="8873"/>
                    </a:cubicBezTo>
                    <a:cubicBezTo>
                      <a:pt x="986432" y="29257"/>
                      <a:pt x="972049" y="76596"/>
                      <a:pt x="988623" y="112124"/>
                    </a:cubicBezTo>
                    <a:cubicBezTo>
                      <a:pt x="1005101" y="147748"/>
                      <a:pt x="1050536" y="167274"/>
                      <a:pt x="1087778" y="154891"/>
                    </a:cubicBezTo>
                    <a:cubicBezTo>
                      <a:pt x="1089969" y="154129"/>
                      <a:pt x="1092445" y="155177"/>
                      <a:pt x="1093493" y="157273"/>
                    </a:cubicBezTo>
                    <a:cubicBezTo>
                      <a:pt x="1094541" y="159368"/>
                      <a:pt x="1093874" y="161940"/>
                      <a:pt x="1091969" y="163273"/>
                    </a:cubicBezTo>
                    <a:cubicBezTo>
                      <a:pt x="1060156" y="185467"/>
                      <a:pt x="1047868" y="232044"/>
                      <a:pt x="1064632" y="267096"/>
                    </a:cubicBezTo>
                    <a:cubicBezTo>
                      <a:pt x="1081396" y="302148"/>
                      <a:pt x="1125402" y="321769"/>
                      <a:pt x="1162645" y="310911"/>
                    </a:cubicBezTo>
                    <a:cubicBezTo>
                      <a:pt x="1164836" y="310244"/>
                      <a:pt x="1167312" y="311292"/>
                      <a:pt x="1168265" y="313483"/>
                    </a:cubicBezTo>
                    <a:cubicBezTo>
                      <a:pt x="1169312" y="315578"/>
                      <a:pt x="1168550" y="318150"/>
                      <a:pt x="1166645" y="319483"/>
                    </a:cubicBezTo>
                    <a:cubicBezTo>
                      <a:pt x="1131212" y="343486"/>
                      <a:pt x="1117211" y="394445"/>
                      <a:pt x="1135498" y="433117"/>
                    </a:cubicBezTo>
                    <a:cubicBezTo>
                      <a:pt x="1153786" y="471788"/>
                      <a:pt x="1201888" y="493505"/>
                      <a:pt x="1243036" y="481408"/>
                    </a:cubicBezTo>
                    <a:cubicBezTo>
                      <a:pt x="1245226" y="480742"/>
                      <a:pt x="1247608" y="481789"/>
                      <a:pt x="1248655" y="483885"/>
                    </a:cubicBezTo>
                    <a:cubicBezTo>
                      <a:pt x="1249703" y="485980"/>
                      <a:pt x="1249036" y="488457"/>
                      <a:pt x="1247227" y="489790"/>
                    </a:cubicBezTo>
                    <a:cubicBezTo>
                      <a:pt x="1207031" y="519413"/>
                      <a:pt x="1192077" y="580087"/>
                      <a:pt x="1213699" y="625045"/>
                    </a:cubicBezTo>
                    <a:cubicBezTo>
                      <a:pt x="1234368" y="668003"/>
                      <a:pt x="1287232" y="693625"/>
                      <a:pt x="1333904" y="684577"/>
                    </a:cubicBezTo>
                    <a:cubicBezTo>
                      <a:pt x="1336190" y="684005"/>
                      <a:pt x="1338476" y="683434"/>
                      <a:pt x="1340762" y="682957"/>
                    </a:cubicBezTo>
                    <a:cubicBezTo>
                      <a:pt x="1343239" y="682481"/>
                      <a:pt x="1345715" y="684100"/>
                      <a:pt x="1346287" y="686577"/>
                    </a:cubicBezTo>
                    <a:cubicBezTo>
                      <a:pt x="1346858" y="689053"/>
                      <a:pt x="1345334" y="691530"/>
                      <a:pt x="1342858" y="692197"/>
                    </a:cubicBezTo>
                    <a:cubicBezTo>
                      <a:pt x="1340572" y="692768"/>
                      <a:pt x="1338381" y="693340"/>
                      <a:pt x="1336095" y="693816"/>
                    </a:cubicBezTo>
                    <a:cubicBezTo>
                      <a:pt x="1297709" y="704579"/>
                      <a:pt x="1268086" y="744679"/>
                      <a:pt x="1270277" y="784589"/>
                    </a:cubicBezTo>
                    <a:cubicBezTo>
                      <a:pt x="1272563" y="826785"/>
                      <a:pt x="1310092" y="865170"/>
                      <a:pt x="1352192" y="868409"/>
                    </a:cubicBezTo>
                    <a:cubicBezTo>
                      <a:pt x="1354192" y="868600"/>
                      <a:pt x="1355907" y="869933"/>
                      <a:pt x="1356383" y="871933"/>
                    </a:cubicBezTo>
                    <a:cubicBezTo>
                      <a:pt x="1356955" y="873838"/>
                      <a:pt x="1356193" y="875934"/>
                      <a:pt x="1354478" y="877077"/>
                    </a:cubicBezTo>
                    <a:cubicBezTo>
                      <a:pt x="1315616" y="904414"/>
                      <a:pt x="1302757" y="964231"/>
                      <a:pt x="1327046" y="1005093"/>
                    </a:cubicBezTo>
                    <a:cubicBezTo>
                      <a:pt x="1348763" y="1041574"/>
                      <a:pt x="1397817" y="1059290"/>
                      <a:pt x="1438393" y="1047670"/>
                    </a:cubicBezTo>
                    <a:cubicBezTo>
                      <a:pt x="1443156" y="1045384"/>
                      <a:pt x="1448204" y="1043479"/>
                      <a:pt x="1453252" y="1041859"/>
                    </a:cubicBezTo>
                    <a:cubicBezTo>
                      <a:pt x="1455634" y="1041193"/>
                      <a:pt x="1458205" y="1042336"/>
                      <a:pt x="1459063" y="1044622"/>
                    </a:cubicBezTo>
                    <a:cubicBezTo>
                      <a:pt x="1460015" y="1046908"/>
                      <a:pt x="1458967" y="1049575"/>
                      <a:pt x="1456777" y="1050622"/>
                    </a:cubicBezTo>
                    <a:cubicBezTo>
                      <a:pt x="1451919" y="1053004"/>
                      <a:pt x="1446871" y="1055004"/>
                      <a:pt x="1441727" y="1056528"/>
                    </a:cubicBezTo>
                    <a:cubicBezTo>
                      <a:pt x="1409152" y="1072339"/>
                      <a:pt x="1384577" y="1105201"/>
                      <a:pt x="1379719" y="1141015"/>
                    </a:cubicBezTo>
                    <a:cubicBezTo>
                      <a:pt x="1375624" y="1171780"/>
                      <a:pt x="1391245" y="1193307"/>
                      <a:pt x="1410961" y="1220644"/>
                    </a:cubicBezTo>
                    <a:cubicBezTo>
                      <a:pt x="1417534" y="1229692"/>
                      <a:pt x="1424201" y="1239027"/>
                      <a:pt x="1430964" y="1249504"/>
                    </a:cubicBezTo>
                    <a:cubicBezTo>
                      <a:pt x="1432202" y="1251505"/>
                      <a:pt x="1431821" y="1254076"/>
                      <a:pt x="1430107" y="1255696"/>
                    </a:cubicBezTo>
                    <a:cubicBezTo>
                      <a:pt x="1428297" y="1257220"/>
                      <a:pt x="1425725" y="1257220"/>
                      <a:pt x="1423915" y="1255791"/>
                    </a:cubicBezTo>
                    <a:cubicBezTo>
                      <a:pt x="1416200" y="1249219"/>
                      <a:pt x="1408675" y="1241884"/>
                      <a:pt x="1401341" y="1234645"/>
                    </a:cubicBezTo>
                    <a:cubicBezTo>
                      <a:pt x="1375052" y="1208833"/>
                      <a:pt x="1350192" y="1184449"/>
                      <a:pt x="1312378" y="1190926"/>
                    </a:cubicBezTo>
                    <a:cubicBezTo>
                      <a:pt x="1267134" y="1198641"/>
                      <a:pt x="1229891" y="1240170"/>
                      <a:pt x="1227605" y="1285509"/>
                    </a:cubicBezTo>
                    <a:cubicBezTo>
                      <a:pt x="1227510" y="1287985"/>
                      <a:pt x="1225415" y="1289986"/>
                      <a:pt x="1222938" y="1289986"/>
                    </a:cubicBezTo>
                    <a:cubicBezTo>
                      <a:pt x="1223033" y="1289891"/>
                      <a:pt x="1223033" y="1289891"/>
                      <a:pt x="1223033" y="128989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2" name="Google Shape;822;p7"/>
              <p:cNvSpPr/>
              <p:nvPr/>
            </p:nvSpPr>
            <p:spPr>
              <a:xfrm>
                <a:off x="8562749" y="3840258"/>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3" name="Google Shape;823;p7"/>
              <p:cNvSpPr/>
              <p:nvPr/>
            </p:nvSpPr>
            <p:spPr>
              <a:xfrm>
                <a:off x="8695060" y="3876916"/>
                <a:ext cx="677037" cy="878109"/>
              </a:xfrm>
              <a:custGeom>
                <a:avLst/>
                <a:gdLst/>
                <a:ahLst/>
                <a:cxnLst/>
                <a:rect l="l" t="t" r="r" b="b"/>
                <a:pathLst>
                  <a:path w="677037" h="878109" extrusionOk="0">
                    <a:moveTo>
                      <a:pt x="641604" y="869442"/>
                    </a:moveTo>
                    <a:cubicBezTo>
                      <a:pt x="630079" y="861346"/>
                      <a:pt x="618554" y="853250"/>
                      <a:pt x="607028" y="845058"/>
                    </a:cubicBezTo>
                    <a:lnTo>
                      <a:pt x="677037" y="770668"/>
                    </a:lnTo>
                    <a:cubicBezTo>
                      <a:pt x="676275" y="766953"/>
                      <a:pt x="675513" y="763143"/>
                      <a:pt x="674656" y="759333"/>
                    </a:cubicBezTo>
                    <a:lnTo>
                      <a:pt x="599218" y="839534"/>
                    </a:lnTo>
                    <a:cubicBezTo>
                      <a:pt x="555784" y="809149"/>
                      <a:pt x="512540" y="778669"/>
                      <a:pt x="469297" y="748189"/>
                    </a:cubicBezTo>
                    <a:cubicBezTo>
                      <a:pt x="511874" y="704374"/>
                      <a:pt x="556641" y="662654"/>
                      <a:pt x="603599" y="623411"/>
                    </a:cubicBezTo>
                    <a:cubicBezTo>
                      <a:pt x="617601" y="631222"/>
                      <a:pt x="631603" y="639033"/>
                      <a:pt x="645700" y="646843"/>
                    </a:cubicBezTo>
                    <a:cubicBezTo>
                      <a:pt x="644462" y="642557"/>
                      <a:pt x="643128" y="638175"/>
                      <a:pt x="641795" y="633794"/>
                    </a:cubicBezTo>
                    <a:cubicBezTo>
                      <a:pt x="631698" y="628174"/>
                      <a:pt x="621506" y="622554"/>
                      <a:pt x="611410" y="616839"/>
                    </a:cubicBezTo>
                    <a:cubicBezTo>
                      <a:pt x="618077" y="611315"/>
                      <a:pt x="624745" y="605885"/>
                      <a:pt x="631412" y="600456"/>
                    </a:cubicBezTo>
                    <a:cubicBezTo>
                      <a:pt x="630460" y="597313"/>
                      <a:pt x="629507" y="594075"/>
                      <a:pt x="628364" y="590931"/>
                    </a:cubicBezTo>
                    <a:cubicBezTo>
                      <a:pt x="619697" y="597789"/>
                      <a:pt x="611124" y="604838"/>
                      <a:pt x="602551" y="611886"/>
                    </a:cubicBezTo>
                    <a:cubicBezTo>
                      <a:pt x="550640" y="582740"/>
                      <a:pt x="498920" y="553022"/>
                      <a:pt x="447580" y="522542"/>
                    </a:cubicBezTo>
                    <a:cubicBezTo>
                      <a:pt x="485966" y="485585"/>
                      <a:pt x="525590" y="449771"/>
                      <a:pt x="566357" y="415195"/>
                    </a:cubicBezTo>
                    <a:lnTo>
                      <a:pt x="567309" y="415671"/>
                    </a:lnTo>
                    <a:cubicBezTo>
                      <a:pt x="565595" y="411099"/>
                      <a:pt x="563880" y="406527"/>
                      <a:pt x="562166" y="401955"/>
                    </a:cubicBezTo>
                    <a:lnTo>
                      <a:pt x="439293" y="333089"/>
                    </a:lnTo>
                    <a:cubicBezTo>
                      <a:pt x="463391" y="312896"/>
                      <a:pt x="487871" y="293084"/>
                      <a:pt x="512731" y="273749"/>
                    </a:cubicBezTo>
                    <a:cubicBezTo>
                      <a:pt x="511588" y="270701"/>
                      <a:pt x="510350" y="267558"/>
                      <a:pt x="509111" y="264509"/>
                    </a:cubicBezTo>
                    <a:cubicBezTo>
                      <a:pt x="482441" y="285179"/>
                      <a:pt x="456247" y="306419"/>
                      <a:pt x="430435" y="328136"/>
                    </a:cubicBezTo>
                    <a:lnTo>
                      <a:pt x="282226" y="244983"/>
                    </a:lnTo>
                    <a:cubicBezTo>
                      <a:pt x="315944" y="212693"/>
                      <a:pt x="350806" y="181642"/>
                      <a:pt x="386810" y="151829"/>
                    </a:cubicBezTo>
                    <a:lnTo>
                      <a:pt x="486632" y="208312"/>
                    </a:lnTo>
                    <a:lnTo>
                      <a:pt x="480917" y="194025"/>
                    </a:lnTo>
                    <a:lnTo>
                      <a:pt x="394716" y="145352"/>
                    </a:lnTo>
                    <a:cubicBezTo>
                      <a:pt x="411194" y="131826"/>
                      <a:pt x="427958" y="118491"/>
                      <a:pt x="444913" y="105633"/>
                    </a:cubicBezTo>
                    <a:lnTo>
                      <a:pt x="441198" y="96488"/>
                    </a:lnTo>
                    <a:cubicBezTo>
                      <a:pt x="422434" y="110681"/>
                      <a:pt x="403955" y="125349"/>
                      <a:pt x="385763" y="140303"/>
                    </a:cubicBezTo>
                    <a:lnTo>
                      <a:pt x="277368" y="79058"/>
                    </a:lnTo>
                    <a:cubicBezTo>
                      <a:pt x="306324" y="51435"/>
                      <a:pt x="336233" y="25051"/>
                      <a:pt x="367189" y="0"/>
                    </a:cubicBezTo>
                    <a:cubicBezTo>
                      <a:pt x="358521" y="2953"/>
                      <a:pt x="349949" y="5810"/>
                      <a:pt x="341567" y="8763"/>
                    </a:cubicBezTo>
                    <a:cubicBezTo>
                      <a:pt x="316611" y="29718"/>
                      <a:pt x="292227" y="51530"/>
                      <a:pt x="268700" y="74104"/>
                    </a:cubicBezTo>
                    <a:lnTo>
                      <a:pt x="223647" y="48673"/>
                    </a:lnTo>
                    <a:cubicBezTo>
                      <a:pt x="218884" y="50197"/>
                      <a:pt x="214693" y="51530"/>
                      <a:pt x="211360" y="52578"/>
                    </a:cubicBezTo>
                    <a:lnTo>
                      <a:pt x="261461" y="80963"/>
                    </a:lnTo>
                    <a:cubicBezTo>
                      <a:pt x="228695" y="112776"/>
                      <a:pt x="197453" y="146114"/>
                      <a:pt x="167640" y="180689"/>
                    </a:cubicBezTo>
                    <a:lnTo>
                      <a:pt x="88297" y="136303"/>
                    </a:lnTo>
                    <a:lnTo>
                      <a:pt x="136493" y="70771"/>
                    </a:lnTo>
                    <a:cubicBezTo>
                      <a:pt x="131921" y="71723"/>
                      <a:pt x="127254" y="72676"/>
                      <a:pt x="122492" y="73724"/>
                    </a:cubicBezTo>
                    <a:lnTo>
                      <a:pt x="79915" y="131540"/>
                    </a:lnTo>
                    <a:lnTo>
                      <a:pt x="14668" y="94869"/>
                    </a:lnTo>
                    <a:cubicBezTo>
                      <a:pt x="9811" y="95821"/>
                      <a:pt x="4953" y="96679"/>
                      <a:pt x="0" y="97631"/>
                    </a:cubicBezTo>
                    <a:lnTo>
                      <a:pt x="74295" y="139256"/>
                    </a:lnTo>
                    <a:lnTo>
                      <a:pt x="3810" y="235077"/>
                    </a:lnTo>
                    <a:cubicBezTo>
                      <a:pt x="5429" y="240887"/>
                      <a:pt x="7049" y="246888"/>
                      <a:pt x="8668" y="252889"/>
                    </a:cubicBezTo>
                    <a:cubicBezTo>
                      <a:pt x="31051" y="268319"/>
                      <a:pt x="53340" y="283655"/>
                      <a:pt x="75914" y="298800"/>
                    </a:cubicBezTo>
                    <a:cubicBezTo>
                      <a:pt x="61913" y="318707"/>
                      <a:pt x="48482" y="338900"/>
                      <a:pt x="35528" y="359378"/>
                    </a:cubicBezTo>
                    <a:cubicBezTo>
                      <a:pt x="36576" y="363760"/>
                      <a:pt x="37624" y="368141"/>
                      <a:pt x="38576" y="372618"/>
                    </a:cubicBezTo>
                    <a:cubicBezTo>
                      <a:pt x="52864" y="349377"/>
                      <a:pt x="68008" y="326517"/>
                      <a:pt x="83820" y="304038"/>
                    </a:cubicBezTo>
                    <a:cubicBezTo>
                      <a:pt x="109918" y="321564"/>
                      <a:pt x="136208" y="339090"/>
                      <a:pt x="162592" y="356330"/>
                    </a:cubicBezTo>
                    <a:cubicBezTo>
                      <a:pt x="130969" y="392335"/>
                      <a:pt x="100584" y="429483"/>
                      <a:pt x="71533" y="467868"/>
                    </a:cubicBezTo>
                    <a:cubicBezTo>
                      <a:pt x="66484" y="464249"/>
                      <a:pt x="61341" y="460725"/>
                      <a:pt x="56293" y="457200"/>
                    </a:cubicBezTo>
                    <a:cubicBezTo>
                      <a:pt x="57245" y="461582"/>
                      <a:pt x="58007" y="466058"/>
                      <a:pt x="58769" y="470440"/>
                    </a:cubicBezTo>
                    <a:cubicBezTo>
                      <a:pt x="61150" y="472059"/>
                      <a:pt x="63437" y="473774"/>
                      <a:pt x="65818" y="475393"/>
                    </a:cubicBezTo>
                    <a:cubicBezTo>
                      <a:pt x="64199" y="477584"/>
                      <a:pt x="62579" y="479775"/>
                      <a:pt x="60865" y="481965"/>
                    </a:cubicBezTo>
                    <a:cubicBezTo>
                      <a:pt x="61722" y="486346"/>
                      <a:pt x="62484" y="490633"/>
                      <a:pt x="63246" y="495014"/>
                    </a:cubicBezTo>
                    <a:cubicBezTo>
                      <a:pt x="66580" y="490252"/>
                      <a:pt x="70009" y="485585"/>
                      <a:pt x="73533" y="480917"/>
                    </a:cubicBezTo>
                    <a:cubicBezTo>
                      <a:pt x="111442" y="507587"/>
                      <a:pt x="149352" y="534162"/>
                      <a:pt x="187166" y="560832"/>
                    </a:cubicBezTo>
                    <a:cubicBezTo>
                      <a:pt x="161258" y="589026"/>
                      <a:pt x="136017" y="617792"/>
                      <a:pt x="111347" y="647129"/>
                    </a:cubicBezTo>
                    <a:lnTo>
                      <a:pt x="79058" y="617601"/>
                    </a:lnTo>
                    <a:cubicBezTo>
                      <a:pt x="79438" y="622268"/>
                      <a:pt x="79820" y="626840"/>
                      <a:pt x="80105" y="631412"/>
                    </a:cubicBezTo>
                    <a:lnTo>
                      <a:pt x="105251" y="654463"/>
                    </a:lnTo>
                    <a:cubicBezTo>
                      <a:pt x="97441" y="663797"/>
                      <a:pt x="89725" y="673132"/>
                      <a:pt x="82010" y="682562"/>
                    </a:cubicBezTo>
                    <a:cubicBezTo>
                      <a:pt x="82201" y="687610"/>
                      <a:pt x="82105" y="692658"/>
                      <a:pt x="82010" y="697706"/>
                    </a:cubicBezTo>
                    <a:cubicBezTo>
                      <a:pt x="92012" y="685324"/>
                      <a:pt x="102108" y="673037"/>
                      <a:pt x="112300" y="660845"/>
                    </a:cubicBezTo>
                    <a:lnTo>
                      <a:pt x="220028" y="759428"/>
                    </a:lnTo>
                    <a:cubicBezTo>
                      <a:pt x="196405" y="789337"/>
                      <a:pt x="173260" y="819817"/>
                      <a:pt x="150971" y="850868"/>
                    </a:cubicBezTo>
                    <a:cubicBezTo>
                      <a:pt x="154781" y="850964"/>
                      <a:pt x="158591" y="851154"/>
                      <a:pt x="162401" y="851345"/>
                    </a:cubicBezTo>
                    <a:cubicBezTo>
                      <a:pt x="183356" y="822389"/>
                      <a:pt x="204978" y="793909"/>
                      <a:pt x="227076" y="765905"/>
                    </a:cubicBezTo>
                    <a:lnTo>
                      <a:pt x="327374" y="857536"/>
                    </a:lnTo>
                    <a:cubicBezTo>
                      <a:pt x="332232" y="857726"/>
                      <a:pt x="337185" y="857917"/>
                      <a:pt x="342043" y="858108"/>
                    </a:cubicBezTo>
                    <a:lnTo>
                      <a:pt x="232982" y="758381"/>
                    </a:lnTo>
                    <a:cubicBezTo>
                      <a:pt x="261175" y="723043"/>
                      <a:pt x="290322" y="688562"/>
                      <a:pt x="320421" y="654844"/>
                    </a:cubicBezTo>
                    <a:cubicBezTo>
                      <a:pt x="365188" y="686372"/>
                      <a:pt x="409861" y="717995"/>
                      <a:pt x="454724" y="749522"/>
                    </a:cubicBezTo>
                    <a:cubicBezTo>
                      <a:pt x="421100" y="784575"/>
                      <a:pt x="389001" y="821055"/>
                      <a:pt x="358426" y="858774"/>
                    </a:cubicBezTo>
                    <a:cubicBezTo>
                      <a:pt x="362426" y="858869"/>
                      <a:pt x="366332" y="859060"/>
                      <a:pt x="370332" y="859250"/>
                    </a:cubicBezTo>
                    <a:cubicBezTo>
                      <a:pt x="399574" y="823341"/>
                      <a:pt x="430435" y="788575"/>
                      <a:pt x="462534" y="755142"/>
                    </a:cubicBezTo>
                    <a:cubicBezTo>
                      <a:pt x="505873" y="785622"/>
                      <a:pt x="549212" y="816102"/>
                      <a:pt x="592550" y="846582"/>
                    </a:cubicBezTo>
                    <a:lnTo>
                      <a:pt x="573405" y="866966"/>
                    </a:lnTo>
                    <a:cubicBezTo>
                      <a:pt x="577596" y="867061"/>
                      <a:pt x="581882" y="867251"/>
                      <a:pt x="586073" y="867442"/>
                    </a:cubicBezTo>
                    <a:lnTo>
                      <a:pt x="600456" y="852107"/>
                    </a:lnTo>
                    <a:cubicBezTo>
                      <a:pt x="608362" y="857726"/>
                      <a:pt x="616363" y="863251"/>
                      <a:pt x="624268" y="868871"/>
                    </a:cubicBezTo>
                    <a:cubicBezTo>
                      <a:pt x="628269" y="871633"/>
                      <a:pt x="632174" y="874490"/>
                      <a:pt x="636175" y="877253"/>
                    </a:cubicBezTo>
                    <a:cubicBezTo>
                      <a:pt x="637032" y="877824"/>
                      <a:pt x="637984" y="878110"/>
                      <a:pt x="638937" y="878110"/>
                    </a:cubicBezTo>
                    <a:cubicBezTo>
                      <a:pt x="640366" y="878110"/>
                      <a:pt x="641890" y="877348"/>
                      <a:pt x="642747" y="876014"/>
                    </a:cubicBezTo>
                    <a:cubicBezTo>
                      <a:pt x="644271" y="873919"/>
                      <a:pt x="643795" y="871061"/>
                      <a:pt x="641699" y="869537"/>
                    </a:cubicBezTo>
                    <a:lnTo>
                      <a:pt x="641604" y="869442"/>
                    </a:lnTo>
                    <a:close/>
                    <a:moveTo>
                      <a:pt x="431578" y="339662"/>
                    </a:moveTo>
                    <a:lnTo>
                      <a:pt x="557498" y="410242"/>
                    </a:lnTo>
                    <a:cubicBezTo>
                      <a:pt x="516826" y="444818"/>
                      <a:pt x="477298" y="480536"/>
                      <a:pt x="439007" y="517589"/>
                    </a:cubicBezTo>
                    <a:cubicBezTo>
                      <a:pt x="397955" y="493109"/>
                      <a:pt x="357092" y="468154"/>
                      <a:pt x="316516" y="442913"/>
                    </a:cubicBezTo>
                    <a:cubicBezTo>
                      <a:pt x="353759" y="407384"/>
                      <a:pt x="392144" y="372904"/>
                      <a:pt x="431578" y="339662"/>
                    </a:cubicBezTo>
                    <a:close/>
                    <a:moveTo>
                      <a:pt x="422720" y="334709"/>
                    </a:moveTo>
                    <a:cubicBezTo>
                      <a:pt x="383476" y="367951"/>
                      <a:pt x="345281" y="402241"/>
                      <a:pt x="308134" y="437674"/>
                    </a:cubicBezTo>
                    <a:cubicBezTo>
                      <a:pt x="264128" y="410337"/>
                      <a:pt x="220409" y="382524"/>
                      <a:pt x="177070" y="354330"/>
                    </a:cubicBezTo>
                    <a:cubicBezTo>
                      <a:pt x="208502" y="318992"/>
                      <a:pt x="241173" y="284798"/>
                      <a:pt x="275082" y="251936"/>
                    </a:cubicBezTo>
                    <a:lnTo>
                      <a:pt x="422720" y="334709"/>
                    </a:lnTo>
                    <a:close/>
                    <a:moveTo>
                      <a:pt x="270129" y="85820"/>
                    </a:moveTo>
                    <a:lnTo>
                      <a:pt x="377952" y="146780"/>
                    </a:lnTo>
                    <a:cubicBezTo>
                      <a:pt x="341947" y="176689"/>
                      <a:pt x="307181" y="207836"/>
                      <a:pt x="273558" y="240125"/>
                    </a:cubicBezTo>
                    <a:lnTo>
                      <a:pt x="176117" y="185452"/>
                    </a:lnTo>
                    <a:cubicBezTo>
                      <a:pt x="205930" y="150876"/>
                      <a:pt x="237268" y="117539"/>
                      <a:pt x="270129" y="85820"/>
                    </a:cubicBezTo>
                    <a:close/>
                    <a:moveTo>
                      <a:pt x="81343" y="290989"/>
                    </a:moveTo>
                    <a:cubicBezTo>
                      <a:pt x="57531" y="274892"/>
                      <a:pt x="33814" y="258699"/>
                      <a:pt x="10287" y="242411"/>
                    </a:cubicBezTo>
                    <a:lnTo>
                      <a:pt x="82677" y="144018"/>
                    </a:lnTo>
                    <a:lnTo>
                      <a:pt x="161258" y="188119"/>
                    </a:lnTo>
                    <a:cubicBezTo>
                      <a:pt x="133159" y="221266"/>
                      <a:pt x="106490" y="255556"/>
                      <a:pt x="81343" y="290989"/>
                    </a:cubicBezTo>
                    <a:close/>
                    <a:moveTo>
                      <a:pt x="89249" y="296228"/>
                    </a:moveTo>
                    <a:cubicBezTo>
                      <a:pt x="114491" y="260700"/>
                      <a:pt x="141351" y="226124"/>
                      <a:pt x="169736" y="192786"/>
                    </a:cubicBezTo>
                    <a:lnTo>
                      <a:pt x="266414" y="247079"/>
                    </a:lnTo>
                    <a:cubicBezTo>
                      <a:pt x="232696" y="279845"/>
                      <a:pt x="200216" y="313849"/>
                      <a:pt x="168974" y="349091"/>
                    </a:cubicBezTo>
                    <a:cubicBezTo>
                      <a:pt x="142208" y="331661"/>
                      <a:pt x="115729" y="314039"/>
                      <a:pt x="89249" y="296228"/>
                    </a:cubicBezTo>
                    <a:close/>
                    <a:moveTo>
                      <a:pt x="79343" y="473297"/>
                    </a:moveTo>
                    <a:cubicBezTo>
                      <a:pt x="108395" y="434816"/>
                      <a:pt x="138970" y="397574"/>
                      <a:pt x="170688" y="361569"/>
                    </a:cubicBezTo>
                    <a:cubicBezTo>
                      <a:pt x="213836" y="389668"/>
                      <a:pt x="257270" y="417290"/>
                      <a:pt x="300990" y="444437"/>
                    </a:cubicBezTo>
                    <a:cubicBezTo>
                      <a:pt x="264224" y="479870"/>
                      <a:pt x="228409" y="516350"/>
                      <a:pt x="193643" y="553784"/>
                    </a:cubicBezTo>
                    <a:cubicBezTo>
                      <a:pt x="155638" y="526923"/>
                      <a:pt x="117443" y="500158"/>
                      <a:pt x="79343" y="473297"/>
                    </a:cubicBezTo>
                    <a:close/>
                    <a:moveTo>
                      <a:pt x="225933" y="751904"/>
                    </a:moveTo>
                    <a:lnTo>
                      <a:pt x="118396" y="653510"/>
                    </a:lnTo>
                    <a:cubicBezTo>
                      <a:pt x="143351" y="623888"/>
                      <a:pt x="168878" y="594836"/>
                      <a:pt x="195072" y="566357"/>
                    </a:cubicBezTo>
                    <a:cubicBezTo>
                      <a:pt x="234220" y="594075"/>
                      <a:pt x="273367" y="621697"/>
                      <a:pt x="312611" y="649319"/>
                    </a:cubicBezTo>
                    <a:cubicBezTo>
                      <a:pt x="282797" y="682752"/>
                      <a:pt x="253937" y="716947"/>
                      <a:pt x="225933" y="751904"/>
                    </a:cubicBezTo>
                    <a:close/>
                    <a:moveTo>
                      <a:pt x="318992" y="642176"/>
                    </a:moveTo>
                    <a:cubicBezTo>
                      <a:pt x="279845" y="614553"/>
                      <a:pt x="240697" y="586931"/>
                      <a:pt x="201549" y="559308"/>
                    </a:cubicBezTo>
                    <a:cubicBezTo>
                      <a:pt x="236411" y="521684"/>
                      <a:pt x="272415" y="485204"/>
                      <a:pt x="309372" y="449675"/>
                    </a:cubicBezTo>
                    <a:cubicBezTo>
                      <a:pt x="350044" y="474917"/>
                      <a:pt x="390906" y="499967"/>
                      <a:pt x="432054" y="524447"/>
                    </a:cubicBezTo>
                    <a:cubicBezTo>
                      <a:pt x="393097" y="562451"/>
                      <a:pt x="355378" y="601694"/>
                      <a:pt x="318992" y="642176"/>
                    </a:cubicBezTo>
                    <a:close/>
                    <a:moveTo>
                      <a:pt x="461391" y="742664"/>
                    </a:moveTo>
                    <a:cubicBezTo>
                      <a:pt x="416528" y="710946"/>
                      <a:pt x="371666" y="679323"/>
                      <a:pt x="326803" y="647700"/>
                    </a:cubicBezTo>
                    <a:cubicBezTo>
                      <a:pt x="363379" y="607028"/>
                      <a:pt x="401288" y="567595"/>
                      <a:pt x="440531" y="529495"/>
                    </a:cubicBezTo>
                    <a:cubicBezTo>
                      <a:pt x="491585" y="559784"/>
                      <a:pt x="543020" y="589312"/>
                      <a:pt x="594741" y="618363"/>
                    </a:cubicBezTo>
                    <a:cubicBezTo>
                      <a:pt x="548164" y="657511"/>
                      <a:pt x="503682" y="699040"/>
                      <a:pt x="461391" y="74266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24" name="Google Shape;824;p7"/>
            <p:cNvSpPr/>
            <p:nvPr/>
          </p:nvSpPr>
          <p:spPr>
            <a:xfrm>
              <a:off x="1978269" y="2725741"/>
              <a:ext cx="1360202" cy="378569"/>
            </a:xfrm>
            <a:custGeom>
              <a:avLst/>
              <a:gdLst/>
              <a:ahLst/>
              <a:cxnLst/>
              <a:rect l="l" t="t" r="r" b="b"/>
              <a:pathLst>
                <a:path w="1360202" h="378569" extrusionOk="0">
                  <a:moveTo>
                    <a:pt x="443375" y="378570"/>
                  </a:moveTo>
                  <a:cubicBezTo>
                    <a:pt x="385559" y="378570"/>
                    <a:pt x="327742" y="375426"/>
                    <a:pt x="270497" y="368950"/>
                  </a:cubicBezTo>
                  <a:cubicBezTo>
                    <a:pt x="181533" y="358948"/>
                    <a:pt x="92855" y="341136"/>
                    <a:pt x="6844" y="315895"/>
                  </a:cubicBezTo>
                  <a:cubicBezTo>
                    <a:pt x="1796" y="314371"/>
                    <a:pt x="-1061" y="309133"/>
                    <a:pt x="368" y="304084"/>
                  </a:cubicBezTo>
                  <a:cubicBezTo>
                    <a:pt x="1796" y="299036"/>
                    <a:pt x="7130" y="296178"/>
                    <a:pt x="12179" y="297607"/>
                  </a:cubicBezTo>
                  <a:cubicBezTo>
                    <a:pt x="97142" y="322563"/>
                    <a:pt x="184772" y="340184"/>
                    <a:pt x="272592" y="349995"/>
                  </a:cubicBezTo>
                  <a:cubicBezTo>
                    <a:pt x="432898" y="367997"/>
                    <a:pt x="598823" y="360282"/>
                    <a:pt x="752461" y="327706"/>
                  </a:cubicBezTo>
                  <a:cubicBezTo>
                    <a:pt x="862570" y="304370"/>
                    <a:pt x="987443" y="277891"/>
                    <a:pt x="1127651" y="189498"/>
                  </a:cubicBezTo>
                  <a:cubicBezTo>
                    <a:pt x="1207566" y="139111"/>
                    <a:pt x="1280242" y="76437"/>
                    <a:pt x="1343488" y="3285"/>
                  </a:cubicBezTo>
                  <a:cubicBezTo>
                    <a:pt x="1346917" y="-716"/>
                    <a:pt x="1352918" y="-1097"/>
                    <a:pt x="1356918" y="2332"/>
                  </a:cubicBezTo>
                  <a:cubicBezTo>
                    <a:pt x="1360919" y="5761"/>
                    <a:pt x="1361300" y="11762"/>
                    <a:pt x="1357870" y="15762"/>
                  </a:cubicBezTo>
                  <a:cubicBezTo>
                    <a:pt x="1293291" y="90343"/>
                    <a:pt x="1219282" y="154256"/>
                    <a:pt x="1137748" y="205596"/>
                  </a:cubicBezTo>
                  <a:cubicBezTo>
                    <a:pt x="994682" y="295797"/>
                    <a:pt x="868000" y="322658"/>
                    <a:pt x="756367" y="346375"/>
                  </a:cubicBezTo>
                  <a:cubicBezTo>
                    <a:pt x="655687" y="367711"/>
                    <a:pt x="549674" y="378570"/>
                    <a:pt x="443375" y="378570"/>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5" name="Google Shape;825;p7"/>
            <p:cNvSpPr/>
            <p:nvPr/>
          </p:nvSpPr>
          <p:spPr>
            <a:xfrm>
              <a:off x="2023303" y="2224026"/>
              <a:ext cx="1308629" cy="429370"/>
            </a:xfrm>
            <a:custGeom>
              <a:avLst/>
              <a:gdLst/>
              <a:ahLst/>
              <a:cxnLst/>
              <a:rect l="l" t="t" r="r" b="b"/>
              <a:pathLst>
                <a:path w="1308629" h="429370" extrusionOk="0">
                  <a:moveTo>
                    <a:pt x="85636" y="429371"/>
                  </a:moveTo>
                  <a:cubicBezTo>
                    <a:pt x="60109" y="429371"/>
                    <a:pt x="34677" y="428989"/>
                    <a:pt x="9246" y="428228"/>
                  </a:cubicBezTo>
                  <a:cubicBezTo>
                    <a:pt x="4007" y="428037"/>
                    <a:pt x="-184" y="423655"/>
                    <a:pt x="6" y="418417"/>
                  </a:cubicBezTo>
                  <a:cubicBezTo>
                    <a:pt x="197" y="413273"/>
                    <a:pt x="4388" y="409178"/>
                    <a:pt x="9531" y="409178"/>
                  </a:cubicBezTo>
                  <a:cubicBezTo>
                    <a:pt x="9626" y="409178"/>
                    <a:pt x="9722" y="409178"/>
                    <a:pt x="9817" y="409178"/>
                  </a:cubicBezTo>
                  <a:cubicBezTo>
                    <a:pt x="112211" y="412226"/>
                    <a:pt x="216129" y="409082"/>
                    <a:pt x="318618" y="399843"/>
                  </a:cubicBezTo>
                  <a:cubicBezTo>
                    <a:pt x="431298" y="389651"/>
                    <a:pt x="547884" y="379174"/>
                    <a:pt x="692760" y="337264"/>
                  </a:cubicBezTo>
                  <a:cubicBezTo>
                    <a:pt x="895261" y="278780"/>
                    <a:pt x="1044899" y="192008"/>
                    <a:pt x="1134910" y="129428"/>
                  </a:cubicBezTo>
                  <a:cubicBezTo>
                    <a:pt x="1190155" y="91043"/>
                    <a:pt x="1243305" y="48371"/>
                    <a:pt x="1292644" y="2555"/>
                  </a:cubicBezTo>
                  <a:cubicBezTo>
                    <a:pt x="1296454" y="-1064"/>
                    <a:pt x="1302550" y="-778"/>
                    <a:pt x="1306074" y="3031"/>
                  </a:cubicBezTo>
                  <a:cubicBezTo>
                    <a:pt x="1309694" y="6937"/>
                    <a:pt x="1309408" y="12938"/>
                    <a:pt x="1305598" y="16462"/>
                  </a:cubicBezTo>
                  <a:cubicBezTo>
                    <a:pt x="1255592" y="62849"/>
                    <a:pt x="1201775" y="106092"/>
                    <a:pt x="1145769" y="145049"/>
                  </a:cubicBezTo>
                  <a:cubicBezTo>
                    <a:pt x="1054614" y="208391"/>
                    <a:pt x="902976" y="296306"/>
                    <a:pt x="698094" y="355552"/>
                  </a:cubicBezTo>
                  <a:cubicBezTo>
                    <a:pt x="551504" y="397938"/>
                    <a:pt x="434061" y="408511"/>
                    <a:pt x="320427" y="418798"/>
                  </a:cubicBezTo>
                  <a:cubicBezTo>
                    <a:pt x="242513" y="425846"/>
                    <a:pt x="163836" y="429371"/>
                    <a:pt x="85636" y="429371"/>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6" name="Google Shape;826;p7"/>
            <p:cNvSpPr/>
            <p:nvPr/>
          </p:nvSpPr>
          <p:spPr>
            <a:xfrm>
              <a:off x="2372624" y="2952203"/>
              <a:ext cx="241874" cy="2284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7" name="Google Shape;827;p7"/>
            <p:cNvSpPr/>
            <p:nvPr/>
          </p:nvSpPr>
          <p:spPr>
            <a:xfrm>
              <a:off x="3168747" y="2640704"/>
              <a:ext cx="265494" cy="263797"/>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8" name="Google Shape;828;p7"/>
            <p:cNvSpPr/>
            <p:nvPr/>
          </p:nvSpPr>
          <p:spPr>
            <a:xfrm>
              <a:off x="1924411" y="2918153"/>
              <a:ext cx="230232" cy="229026"/>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29" name="Google Shape;829;p7"/>
            <p:cNvSpPr/>
            <p:nvPr/>
          </p:nvSpPr>
          <p:spPr>
            <a:xfrm>
              <a:off x="2808916" y="2870061"/>
              <a:ext cx="245916" cy="23892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0" name="Google Shape;830;p7"/>
            <p:cNvSpPr/>
            <p:nvPr/>
          </p:nvSpPr>
          <p:spPr>
            <a:xfrm>
              <a:off x="1961099" y="2516785"/>
              <a:ext cx="225745" cy="21298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1" name="Google Shape;831;p7"/>
            <p:cNvSpPr/>
            <p:nvPr/>
          </p:nvSpPr>
          <p:spPr>
            <a:xfrm>
              <a:off x="2392091" y="2511459"/>
              <a:ext cx="246417" cy="233176"/>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2" name="Google Shape;832;p7"/>
            <p:cNvSpPr/>
            <p:nvPr/>
          </p:nvSpPr>
          <p:spPr>
            <a:xfrm>
              <a:off x="2755592" y="2390460"/>
              <a:ext cx="214709" cy="213540"/>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3" name="Google Shape;833;p7"/>
            <p:cNvSpPr/>
            <p:nvPr/>
          </p:nvSpPr>
          <p:spPr>
            <a:xfrm>
              <a:off x="3128710" y="2214175"/>
              <a:ext cx="229249" cy="222829"/>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34" name="Google Shape;834;p7"/>
          <p:cNvGrpSpPr/>
          <p:nvPr/>
        </p:nvGrpSpPr>
        <p:grpSpPr>
          <a:xfrm>
            <a:off x="10245455" y="3633322"/>
            <a:ext cx="1842886" cy="3230834"/>
            <a:chOff x="10245455" y="3633322"/>
            <a:chExt cx="1842886" cy="3230834"/>
          </a:xfrm>
        </p:grpSpPr>
        <p:grpSp>
          <p:nvGrpSpPr>
            <p:cNvPr id="835" name="Google Shape;835;p7"/>
            <p:cNvGrpSpPr/>
            <p:nvPr/>
          </p:nvGrpSpPr>
          <p:grpSpPr>
            <a:xfrm flipH="1">
              <a:off x="10345683" y="4139911"/>
              <a:ext cx="1742658" cy="2724245"/>
              <a:chOff x="6083206" y="912088"/>
              <a:chExt cx="3551372" cy="5551753"/>
            </a:xfrm>
          </p:grpSpPr>
          <p:grpSp>
            <p:nvGrpSpPr>
              <p:cNvPr id="836" name="Google Shape;836;p7"/>
              <p:cNvGrpSpPr/>
              <p:nvPr/>
            </p:nvGrpSpPr>
            <p:grpSpPr>
              <a:xfrm>
                <a:off x="6516762" y="5322936"/>
                <a:ext cx="495570" cy="986885"/>
                <a:chOff x="4753275" y="5275039"/>
                <a:chExt cx="495570" cy="986885"/>
              </a:xfrm>
            </p:grpSpPr>
            <p:sp>
              <p:nvSpPr>
                <p:cNvPr id="837" name="Google Shape;837;p7"/>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38" name="Google Shape;838;p7"/>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39" name="Google Shape;839;p7"/>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40" name="Google Shape;840;p7"/>
              <p:cNvGrpSpPr/>
              <p:nvPr/>
            </p:nvGrpSpPr>
            <p:grpSpPr>
              <a:xfrm>
                <a:off x="8357373" y="5383706"/>
                <a:ext cx="495474" cy="986885"/>
                <a:chOff x="6593886" y="5335809"/>
                <a:chExt cx="495474" cy="986885"/>
              </a:xfrm>
            </p:grpSpPr>
            <p:sp>
              <p:nvSpPr>
                <p:cNvPr id="841" name="Google Shape;841;p7"/>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2" name="Google Shape;842;p7"/>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43" name="Google Shape;843;p7"/>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44" name="Google Shape;844;p7"/>
              <p:cNvGrpSpPr/>
              <p:nvPr/>
            </p:nvGrpSpPr>
            <p:grpSpPr>
              <a:xfrm>
                <a:off x="6386253" y="5289694"/>
                <a:ext cx="609130" cy="558069"/>
                <a:chOff x="4622766" y="5241797"/>
                <a:chExt cx="609130" cy="558069"/>
              </a:xfrm>
            </p:grpSpPr>
            <p:sp>
              <p:nvSpPr>
                <p:cNvPr id="845" name="Google Shape;845;p7"/>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6" name="Google Shape;846;p7"/>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47" name="Google Shape;847;p7"/>
              <p:cNvGrpSpPr/>
              <p:nvPr/>
            </p:nvGrpSpPr>
            <p:grpSpPr>
              <a:xfrm>
                <a:off x="8264529" y="5273478"/>
                <a:ext cx="604287" cy="547806"/>
                <a:chOff x="6501042" y="5225581"/>
                <a:chExt cx="604287" cy="547806"/>
              </a:xfrm>
            </p:grpSpPr>
            <p:sp>
              <p:nvSpPr>
                <p:cNvPr id="848" name="Google Shape;848;p7"/>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49" name="Google Shape;849;p7"/>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50" name="Google Shape;850;p7"/>
              <p:cNvGrpSpPr/>
              <p:nvPr/>
            </p:nvGrpSpPr>
            <p:grpSpPr>
              <a:xfrm>
                <a:off x="6786424" y="5231401"/>
                <a:ext cx="416789" cy="1135760"/>
                <a:chOff x="5022937" y="5183504"/>
                <a:chExt cx="416789" cy="1135760"/>
              </a:xfrm>
            </p:grpSpPr>
            <p:sp>
              <p:nvSpPr>
                <p:cNvPr id="851" name="Google Shape;851;p7"/>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2" name="Google Shape;852;p7"/>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53" name="Google Shape;853;p7"/>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54" name="Google Shape;854;p7"/>
              <p:cNvGrpSpPr/>
              <p:nvPr/>
            </p:nvGrpSpPr>
            <p:grpSpPr>
              <a:xfrm>
                <a:off x="8615700" y="5328080"/>
                <a:ext cx="416789" cy="1135761"/>
                <a:chOff x="6852213" y="5280183"/>
                <a:chExt cx="416789" cy="1135761"/>
              </a:xfrm>
            </p:grpSpPr>
            <p:sp>
              <p:nvSpPr>
                <p:cNvPr id="855" name="Google Shape;855;p7"/>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6" name="Google Shape;856;p7"/>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57" name="Google Shape;857;p7"/>
              <p:cNvGrpSpPr/>
              <p:nvPr/>
            </p:nvGrpSpPr>
            <p:grpSpPr>
              <a:xfrm>
                <a:off x="6083206" y="3943301"/>
                <a:ext cx="516683" cy="555818"/>
                <a:chOff x="4319719" y="3895404"/>
                <a:chExt cx="516683" cy="555818"/>
              </a:xfrm>
            </p:grpSpPr>
            <p:sp>
              <p:nvSpPr>
                <p:cNvPr id="858" name="Google Shape;858;p7"/>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59" name="Google Shape;859;p7"/>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60" name="Google Shape;860;p7"/>
              <p:cNvGrpSpPr/>
              <p:nvPr/>
            </p:nvGrpSpPr>
            <p:grpSpPr>
              <a:xfrm>
                <a:off x="6257831" y="912088"/>
                <a:ext cx="3376747" cy="4718505"/>
                <a:chOff x="4494344" y="864191"/>
                <a:chExt cx="3376747" cy="4718505"/>
              </a:xfrm>
            </p:grpSpPr>
            <p:sp>
              <p:nvSpPr>
                <p:cNvPr id="861" name="Google Shape;861;p7"/>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2" name="Google Shape;862;p7"/>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63" name="Google Shape;863;p7"/>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4" name="Google Shape;864;p7"/>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5" name="Google Shape;865;p7"/>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6" name="Google Shape;866;p7"/>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7" name="Google Shape;867;p7"/>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8" name="Google Shape;868;p7"/>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69" name="Google Shape;869;p7"/>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0" name="Google Shape;870;p7"/>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1" name="Google Shape;871;p7"/>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2" name="Google Shape;872;p7"/>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3" name="Google Shape;873;p7"/>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4" name="Google Shape;874;p7"/>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5" name="Google Shape;875;p7"/>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76" name="Google Shape;876;p7"/>
              <p:cNvGrpSpPr/>
              <p:nvPr/>
            </p:nvGrpSpPr>
            <p:grpSpPr>
              <a:xfrm>
                <a:off x="6650191" y="5328651"/>
                <a:ext cx="609320" cy="558260"/>
                <a:chOff x="4886704" y="5280754"/>
                <a:chExt cx="609320" cy="558260"/>
              </a:xfrm>
            </p:grpSpPr>
            <p:sp>
              <p:nvSpPr>
                <p:cNvPr id="877" name="Google Shape;877;p7"/>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78" name="Google Shape;878;p7"/>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79" name="Google Shape;879;p7"/>
              <p:cNvGrpSpPr/>
              <p:nvPr/>
            </p:nvGrpSpPr>
            <p:grpSpPr>
              <a:xfrm>
                <a:off x="8440360" y="5294718"/>
                <a:ext cx="604287" cy="547806"/>
                <a:chOff x="6676873" y="5246821"/>
                <a:chExt cx="604287" cy="547806"/>
              </a:xfrm>
            </p:grpSpPr>
            <p:sp>
              <p:nvSpPr>
                <p:cNvPr id="880" name="Google Shape;880;p7"/>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1" name="Google Shape;881;p7"/>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882" name="Google Shape;882;p7"/>
            <p:cNvSpPr/>
            <p:nvPr/>
          </p:nvSpPr>
          <p:spPr>
            <a:xfrm flipH="1">
              <a:off x="11061411" y="4618680"/>
              <a:ext cx="54326" cy="304554"/>
            </a:xfrm>
            <a:custGeom>
              <a:avLst/>
              <a:gdLst/>
              <a:ahLst/>
              <a:cxnLst/>
              <a:rect l="l" t="t" r="r" b="b"/>
              <a:pathLst>
                <a:path w="110712" h="620653" extrusionOk="0">
                  <a:moveTo>
                    <a:pt x="91634" y="620653"/>
                  </a:moveTo>
                  <a:cubicBezTo>
                    <a:pt x="81538" y="620653"/>
                    <a:pt x="73156" y="612747"/>
                    <a:pt x="72584" y="602555"/>
                  </a:cubicBezTo>
                  <a:cubicBezTo>
                    <a:pt x="62869" y="407579"/>
                    <a:pt x="38580" y="212507"/>
                    <a:pt x="385" y="22864"/>
                  </a:cubicBezTo>
                  <a:cubicBezTo>
                    <a:pt x="-1711" y="12577"/>
                    <a:pt x="4957" y="2480"/>
                    <a:pt x="15339" y="385"/>
                  </a:cubicBezTo>
                  <a:cubicBezTo>
                    <a:pt x="25626" y="-1711"/>
                    <a:pt x="35723" y="4957"/>
                    <a:pt x="37818" y="15339"/>
                  </a:cubicBezTo>
                  <a:cubicBezTo>
                    <a:pt x="76299" y="206792"/>
                    <a:pt x="100874" y="403673"/>
                    <a:pt x="110684" y="600651"/>
                  </a:cubicBezTo>
                  <a:cubicBezTo>
                    <a:pt x="111256" y="611128"/>
                    <a:pt x="103160" y="620082"/>
                    <a:pt x="92587" y="620653"/>
                  </a:cubicBezTo>
                  <a:cubicBezTo>
                    <a:pt x="92206" y="620653"/>
                    <a:pt x="91920" y="620653"/>
                    <a:pt x="91634" y="620653"/>
                  </a:cubicBezTo>
                  <a:close/>
                </a:path>
              </a:pathLst>
            </a:custGeom>
            <a:solidFill>
              <a:srgbClr val="5A441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3" name="Google Shape;883;p7"/>
            <p:cNvSpPr/>
            <p:nvPr/>
          </p:nvSpPr>
          <p:spPr>
            <a:xfrm flipH="1">
              <a:off x="10344210" y="4427687"/>
              <a:ext cx="126684" cy="366874"/>
            </a:xfrm>
            <a:custGeom>
              <a:avLst/>
              <a:gdLst/>
              <a:ahLst/>
              <a:cxnLst/>
              <a:rect l="l" t="t" r="r" b="b"/>
              <a:pathLst>
                <a:path w="258170" h="747655" extrusionOk="0">
                  <a:moveTo>
                    <a:pt x="239116" y="747656"/>
                  </a:moveTo>
                  <a:cubicBezTo>
                    <a:pt x="232067" y="747656"/>
                    <a:pt x="225209" y="743655"/>
                    <a:pt x="221971" y="736893"/>
                  </a:cubicBezTo>
                  <a:cubicBezTo>
                    <a:pt x="113100" y="512007"/>
                    <a:pt x="38519" y="271501"/>
                    <a:pt x="229" y="21946"/>
                  </a:cubicBezTo>
                  <a:cubicBezTo>
                    <a:pt x="-1390" y="11564"/>
                    <a:pt x="5754" y="1848"/>
                    <a:pt x="16136" y="229"/>
                  </a:cubicBezTo>
                  <a:cubicBezTo>
                    <a:pt x="26423" y="-1390"/>
                    <a:pt x="36233" y="5753"/>
                    <a:pt x="37853" y="16136"/>
                  </a:cubicBezTo>
                  <a:cubicBezTo>
                    <a:pt x="75572" y="261881"/>
                    <a:pt x="149105" y="498768"/>
                    <a:pt x="256261" y="720319"/>
                  </a:cubicBezTo>
                  <a:cubicBezTo>
                    <a:pt x="260833" y="729749"/>
                    <a:pt x="256928" y="741179"/>
                    <a:pt x="247403" y="745751"/>
                  </a:cubicBezTo>
                  <a:cubicBezTo>
                    <a:pt x="244736" y="747084"/>
                    <a:pt x="241878" y="747656"/>
                    <a:pt x="239116" y="747656"/>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4" name="Google Shape;884;p7"/>
            <p:cNvSpPr/>
            <p:nvPr/>
          </p:nvSpPr>
          <p:spPr>
            <a:xfrm flipH="1">
              <a:off x="10396897" y="3896652"/>
              <a:ext cx="803384" cy="743421"/>
            </a:xfrm>
            <a:custGeom>
              <a:avLst/>
              <a:gdLst/>
              <a:ahLst/>
              <a:cxnLst/>
              <a:rect l="l" t="t" r="r" b="b"/>
              <a:pathLst>
                <a:path w="1637220" h="1515022" extrusionOk="0">
                  <a:moveTo>
                    <a:pt x="25896" y="1352937"/>
                  </a:moveTo>
                  <a:cubicBezTo>
                    <a:pt x="43993" y="1416374"/>
                    <a:pt x="113526" y="1520863"/>
                    <a:pt x="176677" y="1514767"/>
                  </a:cubicBezTo>
                  <a:cubicBezTo>
                    <a:pt x="302216" y="1502575"/>
                    <a:pt x="294977" y="1435614"/>
                    <a:pt x="302407" y="1381036"/>
                  </a:cubicBezTo>
                  <a:cubicBezTo>
                    <a:pt x="309836" y="1326458"/>
                    <a:pt x="298406" y="1271117"/>
                    <a:pt x="297644" y="1216063"/>
                  </a:cubicBezTo>
                  <a:cubicBezTo>
                    <a:pt x="294501" y="984510"/>
                    <a:pt x="516624" y="754481"/>
                    <a:pt x="733222" y="717905"/>
                  </a:cubicBezTo>
                  <a:cubicBezTo>
                    <a:pt x="949821" y="681329"/>
                    <a:pt x="1148512" y="712952"/>
                    <a:pt x="1295674" y="882593"/>
                  </a:cubicBezTo>
                  <a:cubicBezTo>
                    <a:pt x="1376255" y="975461"/>
                    <a:pt x="1427309" y="1191107"/>
                    <a:pt x="1531703" y="1178344"/>
                  </a:cubicBezTo>
                  <a:cubicBezTo>
                    <a:pt x="1747540" y="1151865"/>
                    <a:pt x="1576376" y="840302"/>
                    <a:pt x="1508557" y="739146"/>
                  </a:cubicBezTo>
                  <a:cubicBezTo>
                    <a:pt x="1379113" y="546074"/>
                    <a:pt x="852285" y="150120"/>
                    <a:pt x="640354" y="16008"/>
                  </a:cubicBezTo>
                  <a:cubicBezTo>
                    <a:pt x="594729" y="-12853"/>
                    <a:pt x="534721" y="-1708"/>
                    <a:pt x="502527" y="41535"/>
                  </a:cubicBezTo>
                  <a:cubicBezTo>
                    <a:pt x="339364" y="260324"/>
                    <a:pt x="-112217" y="868305"/>
                    <a:pt x="25896" y="13529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5" name="Google Shape;885;p7"/>
            <p:cNvSpPr/>
            <p:nvPr/>
          </p:nvSpPr>
          <p:spPr>
            <a:xfrm flipH="1">
              <a:off x="10395962" y="4161128"/>
              <a:ext cx="779693" cy="464284"/>
            </a:xfrm>
            <a:custGeom>
              <a:avLst/>
              <a:gdLst/>
              <a:ahLst/>
              <a:cxnLst/>
              <a:rect l="l" t="t" r="r" b="b"/>
              <a:pathLst>
                <a:path w="1588941" h="946167" extrusionOk="0">
                  <a:moveTo>
                    <a:pt x="1582198" y="465155"/>
                  </a:moveTo>
                  <a:cubicBezTo>
                    <a:pt x="1556956" y="490301"/>
                    <a:pt x="1526857" y="499064"/>
                    <a:pt x="1489234" y="465917"/>
                  </a:cubicBezTo>
                  <a:cubicBezTo>
                    <a:pt x="1439799" y="422292"/>
                    <a:pt x="1404080" y="358094"/>
                    <a:pt x="1369028" y="303134"/>
                  </a:cubicBezTo>
                  <a:cubicBezTo>
                    <a:pt x="1305497" y="203598"/>
                    <a:pt x="1241965" y="103109"/>
                    <a:pt x="1127093" y="54627"/>
                  </a:cubicBezTo>
                  <a:cubicBezTo>
                    <a:pt x="991362" y="-2713"/>
                    <a:pt x="839629" y="-12334"/>
                    <a:pt x="695611" y="13765"/>
                  </a:cubicBezTo>
                  <a:cubicBezTo>
                    <a:pt x="611124" y="29100"/>
                    <a:pt x="529780" y="57104"/>
                    <a:pt x="451390" y="91679"/>
                  </a:cubicBezTo>
                  <a:cubicBezTo>
                    <a:pt x="357188" y="133208"/>
                    <a:pt x="297180" y="195311"/>
                    <a:pt x="226314" y="268368"/>
                  </a:cubicBezTo>
                  <a:cubicBezTo>
                    <a:pt x="144113" y="353141"/>
                    <a:pt x="107442" y="464583"/>
                    <a:pt x="105632" y="581741"/>
                  </a:cubicBezTo>
                  <a:cubicBezTo>
                    <a:pt x="104489" y="656226"/>
                    <a:pt x="119063" y="746333"/>
                    <a:pt x="77057" y="813198"/>
                  </a:cubicBezTo>
                  <a:cubicBezTo>
                    <a:pt x="58674" y="842440"/>
                    <a:pt x="31051" y="858251"/>
                    <a:pt x="0" y="866729"/>
                  </a:cubicBezTo>
                  <a:cubicBezTo>
                    <a:pt x="15526" y="895685"/>
                    <a:pt x="36767" y="925117"/>
                    <a:pt x="60103" y="946167"/>
                  </a:cubicBezTo>
                  <a:cubicBezTo>
                    <a:pt x="68199" y="942738"/>
                    <a:pt x="76200" y="938833"/>
                    <a:pt x="84011" y="934356"/>
                  </a:cubicBezTo>
                  <a:cubicBezTo>
                    <a:pt x="151733" y="895589"/>
                    <a:pt x="186118" y="823676"/>
                    <a:pt x="196596" y="748523"/>
                  </a:cubicBezTo>
                  <a:cubicBezTo>
                    <a:pt x="208312" y="664608"/>
                    <a:pt x="193358" y="579740"/>
                    <a:pt x="210121" y="496016"/>
                  </a:cubicBezTo>
                  <a:cubicBezTo>
                    <a:pt x="240125" y="345711"/>
                    <a:pt x="385667" y="220172"/>
                    <a:pt x="520351" y="165117"/>
                  </a:cubicBezTo>
                  <a:cubicBezTo>
                    <a:pt x="584930" y="138638"/>
                    <a:pt x="652272" y="118064"/>
                    <a:pt x="721043" y="105586"/>
                  </a:cubicBezTo>
                  <a:cubicBezTo>
                    <a:pt x="844963" y="83202"/>
                    <a:pt x="963644" y="94823"/>
                    <a:pt x="1079373" y="142448"/>
                  </a:cubicBezTo>
                  <a:cubicBezTo>
                    <a:pt x="1166813" y="178452"/>
                    <a:pt x="1210151" y="226744"/>
                    <a:pt x="1259110" y="306373"/>
                  </a:cubicBezTo>
                  <a:cubicBezTo>
                    <a:pt x="1300258" y="373334"/>
                    <a:pt x="1342549" y="441723"/>
                    <a:pt x="1393031" y="502207"/>
                  </a:cubicBezTo>
                  <a:cubicBezTo>
                    <a:pt x="1432560" y="549546"/>
                    <a:pt x="1486662" y="590408"/>
                    <a:pt x="1551527" y="585074"/>
                  </a:cubicBezTo>
                  <a:cubicBezTo>
                    <a:pt x="1560766" y="584312"/>
                    <a:pt x="1569625" y="582598"/>
                    <a:pt x="1578007" y="580026"/>
                  </a:cubicBezTo>
                  <a:cubicBezTo>
                    <a:pt x="1592104" y="548879"/>
                    <a:pt x="1591532" y="508398"/>
                    <a:pt x="1582198" y="4651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6" name="Google Shape;886;p7"/>
            <p:cNvSpPr/>
            <p:nvPr/>
          </p:nvSpPr>
          <p:spPr>
            <a:xfrm flipH="1">
              <a:off x="10784729" y="3934654"/>
              <a:ext cx="258514" cy="111052"/>
            </a:xfrm>
            <a:custGeom>
              <a:avLst/>
              <a:gdLst/>
              <a:ahLst/>
              <a:cxnLst/>
              <a:rect l="l" t="t" r="r" b="b"/>
              <a:pathLst>
                <a:path w="526827" h="226314" extrusionOk="0">
                  <a:moveTo>
                    <a:pt x="526828" y="79438"/>
                  </a:moveTo>
                  <a:cubicBezTo>
                    <a:pt x="345281" y="102775"/>
                    <a:pt x="167735" y="152209"/>
                    <a:pt x="0" y="226314"/>
                  </a:cubicBezTo>
                  <a:cubicBezTo>
                    <a:pt x="33338" y="174688"/>
                    <a:pt x="65913" y="127349"/>
                    <a:pt x="95821" y="85249"/>
                  </a:cubicBezTo>
                  <a:cubicBezTo>
                    <a:pt x="199549" y="48101"/>
                    <a:pt x="306324" y="19621"/>
                    <a:pt x="414718" y="0"/>
                  </a:cubicBezTo>
                  <a:cubicBezTo>
                    <a:pt x="449104" y="23717"/>
                    <a:pt x="486918" y="50387"/>
                    <a:pt x="526828" y="794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87" name="Google Shape;887;p7"/>
            <p:cNvSpPr/>
            <p:nvPr/>
          </p:nvSpPr>
          <p:spPr>
            <a:xfrm flipH="1">
              <a:off x="10675499" y="4009344"/>
              <a:ext cx="444069" cy="169289"/>
            </a:xfrm>
            <a:custGeom>
              <a:avLst/>
              <a:gdLst/>
              <a:ahLst/>
              <a:cxnLst/>
              <a:rect l="l" t="t" r="r" b="b"/>
              <a:pathLst>
                <a:path w="904970" h="344995" extrusionOk="0">
                  <a:moveTo>
                    <a:pt x="904970" y="95822"/>
                  </a:moveTo>
                  <a:cubicBezTo>
                    <a:pt x="592741" y="77057"/>
                    <a:pt x="275368" y="191548"/>
                    <a:pt x="0" y="344996"/>
                  </a:cubicBezTo>
                  <a:cubicBezTo>
                    <a:pt x="25717" y="293180"/>
                    <a:pt x="53150" y="243078"/>
                    <a:pt x="81058" y="195358"/>
                  </a:cubicBezTo>
                  <a:cubicBezTo>
                    <a:pt x="300895" y="88106"/>
                    <a:pt x="540544" y="10954"/>
                    <a:pt x="780764" y="0"/>
                  </a:cubicBezTo>
                  <a:cubicBezTo>
                    <a:pt x="821627" y="30766"/>
                    <a:pt x="863346" y="62960"/>
                    <a:pt x="904970" y="958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88" name="Google Shape;888;p7"/>
            <p:cNvGrpSpPr/>
            <p:nvPr/>
          </p:nvGrpSpPr>
          <p:grpSpPr>
            <a:xfrm flipH="1">
              <a:off x="10544051" y="3903712"/>
              <a:ext cx="202729" cy="293009"/>
              <a:chOff x="7000962" y="717705"/>
              <a:chExt cx="413142" cy="597124"/>
            </a:xfrm>
          </p:grpSpPr>
          <p:sp>
            <p:nvSpPr>
              <p:cNvPr id="889" name="Google Shape;889;p7"/>
              <p:cNvSpPr/>
              <p:nvPr/>
            </p:nvSpPr>
            <p:spPr>
              <a:xfrm>
                <a:off x="7004440" y="721319"/>
                <a:ext cx="406127" cy="589973"/>
              </a:xfrm>
              <a:custGeom>
                <a:avLst/>
                <a:gdLst/>
                <a:ahLst/>
                <a:cxnLst/>
                <a:rect l="l" t="t" r="r" b="b"/>
                <a:pathLst>
                  <a:path w="406127" h="589973" extrusionOk="0">
                    <a:moveTo>
                      <a:pt x="112163" y="544458"/>
                    </a:moveTo>
                    <a:cubicBezTo>
                      <a:pt x="90541" y="546648"/>
                      <a:pt x="95970" y="516835"/>
                      <a:pt x="95685" y="495499"/>
                    </a:cubicBezTo>
                    <a:cubicBezTo>
                      <a:pt x="95208" y="454161"/>
                      <a:pt x="102638" y="413298"/>
                      <a:pt x="104638" y="372055"/>
                    </a:cubicBezTo>
                    <a:cubicBezTo>
                      <a:pt x="108162" y="295569"/>
                      <a:pt x="84921" y="218131"/>
                      <a:pt x="39297" y="153933"/>
                    </a:cubicBezTo>
                    <a:cubicBezTo>
                      <a:pt x="19770" y="126596"/>
                      <a:pt x="-4804" y="97354"/>
                      <a:pt x="815" y="65160"/>
                    </a:cubicBezTo>
                    <a:cubicBezTo>
                      <a:pt x="7293" y="28298"/>
                      <a:pt x="51107" y="6771"/>
                      <a:pt x="91589" y="1723"/>
                    </a:cubicBezTo>
                    <a:cubicBezTo>
                      <a:pt x="201126" y="-11898"/>
                      <a:pt x="308664" y="56968"/>
                      <a:pt x="359146" y="146979"/>
                    </a:cubicBezTo>
                    <a:cubicBezTo>
                      <a:pt x="409533" y="236895"/>
                      <a:pt x="412581" y="343099"/>
                      <a:pt x="399627" y="443493"/>
                    </a:cubicBezTo>
                    <a:cubicBezTo>
                      <a:pt x="395531" y="474639"/>
                      <a:pt x="389721" y="505786"/>
                      <a:pt x="378577" y="535218"/>
                    </a:cubicBezTo>
                    <a:cubicBezTo>
                      <a:pt x="367338" y="565127"/>
                      <a:pt x="357717" y="603227"/>
                      <a:pt x="330285" y="585415"/>
                    </a:cubicBezTo>
                    <a:cubicBezTo>
                      <a:pt x="281327" y="553411"/>
                      <a:pt x="203127" y="535123"/>
                      <a:pt x="112163" y="544458"/>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0" name="Google Shape;890;p7"/>
              <p:cNvSpPr/>
              <p:nvPr/>
            </p:nvSpPr>
            <p:spPr>
              <a:xfrm>
                <a:off x="7000962" y="717705"/>
                <a:ext cx="413142" cy="597124"/>
              </a:xfrm>
              <a:custGeom>
                <a:avLst/>
                <a:gdLst/>
                <a:ahLst/>
                <a:cxnLst/>
                <a:rect l="l" t="t" r="r" b="b"/>
                <a:pathLst>
                  <a:path w="413142" h="597124" extrusionOk="0">
                    <a:moveTo>
                      <a:pt x="346907" y="597125"/>
                    </a:moveTo>
                    <a:cubicBezTo>
                      <a:pt x="342145" y="597125"/>
                      <a:pt x="337192" y="595410"/>
                      <a:pt x="331953" y="591981"/>
                    </a:cubicBezTo>
                    <a:cubicBezTo>
                      <a:pt x="279375" y="557691"/>
                      <a:pt x="200698" y="542927"/>
                      <a:pt x="116117" y="551595"/>
                    </a:cubicBezTo>
                    <a:lnTo>
                      <a:pt x="116117" y="551595"/>
                    </a:lnTo>
                    <a:cubicBezTo>
                      <a:pt x="110497" y="552167"/>
                      <a:pt x="105829" y="550833"/>
                      <a:pt x="102401" y="547690"/>
                    </a:cubicBezTo>
                    <a:cubicBezTo>
                      <a:pt x="94590" y="540451"/>
                      <a:pt x="95066" y="525211"/>
                      <a:pt x="95543" y="510542"/>
                    </a:cubicBezTo>
                    <a:cubicBezTo>
                      <a:pt x="95638" y="506637"/>
                      <a:pt x="95828" y="502827"/>
                      <a:pt x="95733" y="499208"/>
                    </a:cubicBezTo>
                    <a:cubicBezTo>
                      <a:pt x="95447" y="474538"/>
                      <a:pt x="98019" y="449773"/>
                      <a:pt x="100400" y="425770"/>
                    </a:cubicBezTo>
                    <a:cubicBezTo>
                      <a:pt x="102115" y="409292"/>
                      <a:pt x="103829" y="392242"/>
                      <a:pt x="104591" y="375478"/>
                    </a:cubicBezTo>
                    <a:cubicBezTo>
                      <a:pt x="108115" y="299849"/>
                      <a:pt x="85065" y="223173"/>
                      <a:pt x="39917" y="159546"/>
                    </a:cubicBezTo>
                    <a:cubicBezTo>
                      <a:pt x="37916" y="156784"/>
                      <a:pt x="35916" y="154022"/>
                      <a:pt x="33916" y="151164"/>
                    </a:cubicBezTo>
                    <a:cubicBezTo>
                      <a:pt x="15913" y="126494"/>
                      <a:pt x="-4470" y="98491"/>
                      <a:pt x="864" y="68106"/>
                    </a:cubicBezTo>
                    <a:cubicBezTo>
                      <a:pt x="7627" y="29530"/>
                      <a:pt x="52871" y="6956"/>
                      <a:pt x="94685" y="1717"/>
                    </a:cubicBezTo>
                    <a:cubicBezTo>
                      <a:pt x="198508" y="-11142"/>
                      <a:pt x="310046" y="49247"/>
                      <a:pt x="365767" y="148783"/>
                    </a:cubicBezTo>
                    <a:cubicBezTo>
                      <a:pt x="409201" y="226316"/>
                      <a:pt x="422631" y="324043"/>
                      <a:pt x="406629" y="447487"/>
                    </a:cubicBezTo>
                    <a:cubicBezTo>
                      <a:pt x="401581" y="485968"/>
                      <a:pt x="395104" y="514448"/>
                      <a:pt x="385388" y="540070"/>
                    </a:cubicBezTo>
                    <a:cubicBezTo>
                      <a:pt x="384150" y="543308"/>
                      <a:pt x="383007" y="546642"/>
                      <a:pt x="381769" y="549976"/>
                    </a:cubicBezTo>
                    <a:cubicBezTo>
                      <a:pt x="374435" y="570359"/>
                      <a:pt x="366814" y="591410"/>
                      <a:pt x="352718" y="596172"/>
                    </a:cubicBezTo>
                    <a:cubicBezTo>
                      <a:pt x="350908" y="596839"/>
                      <a:pt x="348908" y="597125"/>
                      <a:pt x="346907" y="597125"/>
                    </a:cubicBezTo>
                    <a:close/>
                    <a:moveTo>
                      <a:pt x="162789" y="542070"/>
                    </a:moveTo>
                    <a:cubicBezTo>
                      <a:pt x="230607" y="542070"/>
                      <a:pt x="291948" y="557405"/>
                      <a:pt x="335858" y="586076"/>
                    </a:cubicBezTo>
                    <a:cubicBezTo>
                      <a:pt x="341573" y="589790"/>
                      <a:pt x="346336" y="590838"/>
                      <a:pt x="350622" y="589505"/>
                    </a:cubicBezTo>
                    <a:cubicBezTo>
                      <a:pt x="361385" y="585885"/>
                      <a:pt x="368434" y="566454"/>
                      <a:pt x="375196" y="547690"/>
                    </a:cubicBezTo>
                    <a:cubicBezTo>
                      <a:pt x="376435" y="544356"/>
                      <a:pt x="377673" y="540927"/>
                      <a:pt x="378911" y="537689"/>
                    </a:cubicBezTo>
                    <a:cubicBezTo>
                      <a:pt x="388341" y="512638"/>
                      <a:pt x="394818" y="484634"/>
                      <a:pt x="399676" y="446725"/>
                    </a:cubicBezTo>
                    <a:cubicBezTo>
                      <a:pt x="415392" y="324900"/>
                      <a:pt x="402343" y="228602"/>
                      <a:pt x="359576" y="152402"/>
                    </a:cubicBezTo>
                    <a:cubicBezTo>
                      <a:pt x="305188" y="55343"/>
                      <a:pt x="196603" y="-3617"/>
                      <a:pt x="95543" y="8956"/>
                    </a:cubicBezTo>
                    <a:cubicBezTo>
                      <a:pt x="56300" y="13814"/>
                      <a:pt x="14009" y="34483"/>
                      <a:pt x="7817" y="69440"/>
                    </a:cubicBezTo>
                    <a:cubicBezTo>
                      <a:pt x="3055" y="96872"/>
                      <a:pt x="21629" y="122399"/>
                      <a:pt x="39631" y="147068"/>
                    </a:cubicBezTo>
                    <a:cubicBezTo>
                      <a:pt x="41726" y="149926"/>
                      <a:pt x="43727" y="152688"/>
                      <a:pt x="45727" y="155450"/>
                    </a:cubicBezTo>
                    <a:cubicBezTo>
                      <a:pt x="91828" y="220316"/>
                      <a:pt x="115259" y="298611"/>
                      <a:pt x="111735" y="375859"/>
                    </a:cubicBezTo>
                    <a:cubicBezTo>
                      <a:pt x="110973" y="392813"/>
                      <a:pt x="109163" y="409958"/>
                      <a:pt x="107449" y="426532"/>
                    </a:cubicBezTo>
                    <a:cubicBezTo>
                      <a:pt x="104972" y="450344"/>
                      <a:pt x="102496" y="474919"/>
                      <a:pt x="102781" y="499112"/>
                    </a:cubicBezTo>
                    <a:cubicBezTo>
                      <a:pt x="102781" y="502827"/>
                      <a:pt x="102686" y="506732"/>
                      <a:pt x="102591" y="510733"/>
                    </a:cubicBezTo>
                    <a:cubicBezTo>
                      <a:pt x="102210" y="523211"/>
                      <a:pt x="101734" y="537403"/>
                      <a:pt x="107163" y="542451"/>
                    </a:cubicBezTo>
                    <a:cubicBezTo>
                      <a:pt x="109068" y="544166"/>
                      <a:pt x="111735" y="544832"/>
                      <a:pt x="115259" y="544451"/>
                    </a:cubicBezTo>
                    <a:lnTo>
                      <a:pt x="115259" y="544451"/>
                    </a:lnTo>
                    <a:cubicBezTo>
                      <a:pt x="131356" y="542832"/>
                      <a:pt x="147263" y="542070"/>
                      <a:pt x="162789" y="54207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891" name="Google Shape;891;p7"/>
            <p:cNvGrpSpPr/>
            <p:nvPr/>
          </p:nvGrpSpPr>
          <p:grpSpPr>
            <a:xfrm flipH="1">
              <a:off x="11041648" y="4014649"/>
              <a:ext cx="167549" cy="302424"/>
              <a:chOff x="6058599" y="943786"/>
              <a:chExt cx="341449" cy="616312"/>
            </a:xfrm>
          </p:grpSpPr>
          <p:sp>
            <p:nvSpPr>
              <p:cNvPr id="892" name="Google Shape;892;p7"/>
              <p:cNvSpPr/>
              <p:nvPr/>
            </p:nvSpPr>
            <p:spPr>
              <a:xfrm>
                <a:off x="6062177" y="947187"/>
                <a:ext cx="334216" cy="609411"/>
              </a:xfrm>
              <a:custGeom>
                <a:avLst/>
                <a:gdLst/>
                <a:ahLst/>
                <a:cxnLst/>
                <a:rect l="l" t="t" r="r" b="b"/>
                <a:pathLst>
                  <a:path w="334216" h="609411" extrusionOk="0">
                    <a:moveTo>
                      <a:pt x="324906" y="471752"/>
                    </a:moveTo>
                    <a:cubicBezTo>
                      <a:pt x="332526" y="468513"/>
                      <a:pt x="336241" y="459750"/>
                      <a:pt x="333097" y="452130"/>
                    </a:cubicBezTo>
                    <a:cubicBezTo>
                      <a:pt x="324811" y="431461"/>
                      <a:pt x="315857" y="413173"/>
                      <a:pt x="308237" y="399552"/>
                    </a:cubicBezTo>
                    <a:cubicBezTo>
                      <a:pt x="289187" y="365548"/>
                      <a:pt x="270804" y="330020"/>
                      <a:pt x="264994" y="290967"/>
                    </a:cubicBezTo>
                    <a:cubicBezTo>
                      <a:pt x="258707" y="247819"/>
                      <a:pt x="268327" y="204099"/>
                      <a:pt x="272423" y="160665"/>
                    </a:cubicBezTo>
                    <a:cubicBezTo>
                      <a:pt x="276519" y="117231"/>
                      <a:pt x="273757" y="69416"/>
                      <a:pt x="247277" y="36078"/>
                    </a:cubicBezTo>
                    <a:cubicBezTo>
                      <a:pt x="212606" y="-7546"/>
                      <a:pt x="146122" y="-9928"/>
                      <a:pt x="100402" y="19886"/>
                    </a:cubicBezTo>
                    <a:cubicBezTo>
                      <a:pt x="54682" y="49699"/>
                      <a:pt x="27250" y="103991"/>
                      <a:pt x="13153" y="159141"/>
                    </a:cubicBezTo>
                    <a:cubicBezTo>
                      <a:pt x="-13041" y="261249"/>
                      <a:pt x="294" y="374311"/>
                      <a:pt x="49538" y="466132"/>
                    </a:cubicBezTo>
                    <a:cubicBezTo>
                      <a:pt x="70588" y="505470"/>
                      <a:pt x="114404" y="563763"/>
                      <a:pt x="164029" y="605864"/>
                    </a:cubicBezTo>
                    <a:cubicBezTo>
                      <a:pt x="171744" y="612436"/>
                      <a:pt x="183555" y="609483"/>
                      <a:pt x="187651" y="600244"/>
                    </a:cubicBezTo>
                    <a:cubicBezTo>
                      <a:pt x="223846" y="519377"/>
                      <a:pt x="266899" y="496136"/>
                      <a:pt x="324906" y="471752"/>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3" name="Google Shape;893;p7"/>
              <p:cNvSpPr/>
              <p:nvPr/>
            </p:nvSpPr>
            <p:spPr>
              <a:xfrm>
                <a:off x="6058599" y="943786"/>
                <a:ext cx="341449" cy="616312"/>
              </a:xfrm>
              <a:custGeom>
                <a:avLst/>
                <a:gdLst/>
                <a:ahLst/>
                <a:cxnLst/>
                <a:rect l="l" t="t" r="r" b="b"/>
                <a:pathLst>
                  <a:path w="341449" h="616312" extrusionOk="0">
                    <a:moveTo>
                      <a:pt x="177322" y="616312"/>
                    </a:moveTo>
                    <a:cubicBezTo>
                      <a:pt x="172941" y="616312"/>
                      <a:pt x="168845" y="614788"/>
                      <a:pt x="165416" y="611931"/>
                    </a:cubicBezTo>
                    <a:cubicBezTo>
                      <a:pt x="114934" y="569164"/>
                      <a:pt x="71119" y="510394"/>
                      <a:pt x="50068" y="471151"/>
                    </a:cubicBezTo>
                    <a:cubicBezTo>
                      <a:pt x="157" y="377902"/>
                      <a:pt x="-13178" y="265030"/>
                      <a:pt x="13397" y="161494"/>
                    </a:cubicBezTo>
                    <a:cubicBezTo>
                      <a:pt x="25113" y="115774"/>
                      <a:pt x="50068" y="54052"/>
                      <a:pt x="102170" y="20142"/>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3626" y="416383"/>
                      <a:pt x="332580" y="435242"/>
                      <a:pt x="340105" y="454006"/>
                    </a:cubicBezTo>
                    <a:cubicBezTo>
                      <a:pt x="343915" y="463436"/>
                      <a:pt x="339343" y="474390"/>
                      <a:pt x="330008" y="478295"/>
                    </a:cubicBezTo>
                    <a:cubicBezTo>
                      <a:pt x="273239" y="502108"/>
                      <a:pt x="230377" y="525158"/>
                      <a:pt x="194658" y="604882"/>
                    </a:cubicBezTo>
                    <a:cubicBezTo>
                      <a:pt x="192181" y="610407"/>
                      <a:pt x="187419" y="614312"/>
                      <a:pt x="181514" y="615646"/>
                    </a:cubicBezTo>
                    <a:cubicBezTo>
                      <a:pt x="180085" y="616217"/>
                      <a:pt x="178656" y="616312"/>
                      <a:pt x="177322" y="616312"/>
                    </a:cubicBezTo>
                    <a:close/>
                    <a:moveTo>
                      <a:pt x="171703" y="7188"/>
                    </a:moveTo>
                    <a:cubicBezTo>
                      <a:pt x="148176" y="7188"/>
                      <a:pt x="124554" y="14142"/>
                      <a:pt x="105980" y="26238"/>
                    </a:cubicBezTo>
                    <a:cubicBezTo>
                      <a:pt x="55783" y="58909"/>
                      <a:pt x="31685" y="118822"/>
                      <a:pt x="20255" y="163399"/>
                    </a:cubicBezTo>
                    <a:cubicBezTo>
                      <a:pt x="-5939" y="265221"/>
                      <a:pt x="7206" y="376187"/>
                      <a:pt x="56355" y="467818"/>
                    </a:cubicBezTo>
                    <a:cubicBezTo>
                      <a:pt x="77024" y="506394"/>
                      <a:pt x="120172" y="564306"/>
                      <a:pt x="169988" y="606502"/>
                    </a:cubicBezTo>
                    <a:cubicBezTo>
                      <a:pt x="172751" y="608883"/>
                      <a:pt x="176370" y="609740"/>
                      <a:pt x="179894" y="608883"/>
                    </a:cubicBezTo>
                    <a:cubicBezTo>
                      <a:pt x="183514" y="608026"/>
                      <a:pt x="186562" y="605644"/>
                      <a:pt x="188086" y="602120"/>
                    </a:cubicBezTo>
                    <a:cubicBezTo>
                      <a:pt x="224852" y="519919"/>
                      <a:pt x="268858" y="496297"/>
                      <a:pt x="327151" y="471818"/>
                    </a:cubicBezTo>
                    <a:lnTo>
                      <a:pt x="328580" y="475152"/>
                    </a:lnTo>
                    <a:lnTo>
                      <a:pt x="327151" y="471818"/>
                    </a:lnTo>
                    <a:cubicBezTo>
                      <a:pt x="332961" y="469342"/>
                      <a:pt x="335818" y="462674"/>
                      <a:pt x="333437" y="456768"/>
                    </a:cubicBezTo>
                    <a:cubicBezTo>
                      <a:pt x="326008" y="438195"/>
                      <a:pt x="317245" y="419716"/>
                      <a:pt x="308768" y="404572"/>
                    </a:cubicBezTo>
                    <a:cubicBezTo>
                      <a:pt x="289908" y="370853"/>
                      <a:pt x="270953" y="334563"/>
                      <a:pt x="265143" y="294748"/>
                    </a:cubicBezTo>
                    <a:cubicBezTo>
                      <a:pt x="260380" y="262268"/>
                      <a:pt x="264572" y="229121"/>
                      <a:pt x="268667" y="197117"/>
                    </a:cubicBezTo>
                    <a:cubicBezTo>
                      <a:pt x="270096" y="185878"/>
                      <a:pt x="271525" y="174733"/>
                      <a:pt x="272572" y="163589"/>
                    </a:cubicBezTo>
                    <a:cubicBezTo>
                      <a:pt x="277716" y="108630"/>
                      <a:pt x="269810" y="68720"/>
                      <a:pt x="248189" y="41574"/>
                    </a:cubicBezTo>
                    <a:cubicBezTo>
                      <a:pt x="228948" y="17476"/>
                      <a:pt x="200373" y="7188"/>
                      <a:pt x="171703" y="718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894" name="Google Shape;894;p7"/>
            <p:cNvSpPr/>
            <p:nvPr/>
          </p:nvSpPr>
          <p:spPr>
            <a:xfrm flipH="1">
              <a:off x="11095104" y="4037179"/>
              <a:ext cx="87181" cy="215540"/>
            </a:xfrm>
            <a:custGeom>
              <a:avLst/>
              <a:gdLst/>
              <a:ahLst/>
              <a:cxnLst/>
              <a:rect l="l" t="t" r="r" b="b"/>
              <a:pathLst>
                <a:path w="177667" h="439250" extrusionOk="0">
                  <a:moveTo>
                    <a:pt x="4368" y="261790"/>
                  </a:moveTo>
                  <a:cubicBezTo>
                    <a:pt x="-10586" y="179970"/>
                    <a:pt x="13417" y="91959"/>
                    <a:pt x="67804" y="29094"/>
                  </a:cubicBezTo>
                  <a:cubicBezTo>
                    <a:pt x="77520" y="17854"/>
                    <a:pt x="88759" y="6996"/>
                    <a:pt x="102856" y="2233"/>
                  </a:cubicBezTo>
                  <a:cubicBezTo>
                    <a:pt x="116953" y="-2529"/>
                    <a:pt x="134575" y="138"/>
                    <a:pt x="143433" y="12044"/>
                  </a:cubicBezTo>
                  <a:cubicBezTo>
                    <a:pt x="155149" y="27856"/>
                    <a:pt x="147148" y="49954"/>
                    <a:pt x="140575" y="68527"/>
                  </a:cubicBezTo>
                  <a:cubicBezTo>
                    <a:pt x="117525" y="133583"/>
                    <a:pt x="118001" y="206735"/>
                    <a:pt x="141909" y="271505"/>
                  </a:cubicBezTo>
                  <a:cubicBezTo>
                    <a:pt x="155911" y="309510"/>
                    <a:pt x="222014" y="452290"/>
                    <a:pt x="128574" y="438288"/>
                  </a:cubicBezTo>
                  <a:cubicBezTo>
                    <a:pt x="61042" y="428096"/>
                    <a:pt x="14845" y="318749"/>
                    <a:pt x="4368" y="261790"/>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5" name="Google Shape;895;p7"/>
            <p:cNvSpPr/>
            <p:nvPr/>
          </p:nvSpPr>
          <p:spPr>
            <a:xfrm flipH="1">
              <a:off x="10583100" y="3928678"/>
              <a:ext cx="105534" cy="209802"/>
            </a:xfrm>
            <a:custGeom>
              <a:avLst/>
              <a:gdLst/>
              <a:ahLst/>
              <a:cxnLst/>
              <a:rect l="l" t="t" r="r" b="b"/>
              <a:pathLst>
                <a:path w="215068" h="427556" extrusionOk="0">
                  <a:moveTo>
                    <a:pt x="21339" y="73043"/>
                  </a:moveTo>
                  <a:cubicBezTo>
                    <a:pt x="70203" y="135146"/>
                    <a:pt x="92205" y="217633"/>
                    <a:pt x="80680" y="295833"/>
                  </a:cubicBezTo>
                  <a:cubicBezTo>
                    <a:pt x="76870" y="321646"/>
                    <a:pt x="69631" y="347554"/>
                    <a:pt x="73060" y="373462"/>
                  </a:cubicBezTo>
                  <a:cubicBezTo>
                    <a:pt x="76489" y="399370"/>
                    <a:pt x="94968" y="425849"/>
                    <a:pt x="120971" y="427469"/>
                  </a:cubicBezTo>
                  <a:cubicBezTo>
                    <a:pt x="147546" y="429183"/>
                    <a:pt x="168501" y="405561"/>
                    <a:pt x="181455" y="382225"/>
                  </a:cubicBezTo>
                  <a:cubicBezTo>
                    <a:pt x="220602" y="311645"/>
                    <a:pt x="225936" y="223253"/>
                    <a:pt x="195456" y="148577"/>
                  </a:cubicBezTo>
                  <a:cubicBezTo>
                    <a:pt x="172406" y="91998"/>
                    <a:pt x="129067" y="44087"/>
                    <a:pt x="75918" y="14369"/>
                  </a:cubicBezTo>
                  <a:cubicBezTo>
                    <a:pt x="13815" y="-20397"/>
                    <a:pt x="-27143" y="11321"/>
                    <a:pt x="21339" y="73043"/>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6" name="Google Shape;896;p7"/>
            <p:cNvSpPr/>
            <p:nvPr/>
          </p:nvSpPr>
          <p:spPr>
            <a:xfrm flipH="1">
              <a:off x="10769986" y="3633322"/>
              <a:ext cx="325971" cy="328488"/>
            </a:xfrm>
            <a:custGeom>
              <a:avLst/>
              <a:gdLst/>
              <a:ahLst/>
              <a:cxnLst/>
              <a:rect l="l" t="t" r="r" b="b"/>
              <a:pathLst>
                <a:path w="664298" h="669427" extrusionOk="0">
                  <a:moveTo>
                    <a:pt x="365743" y="9"/>
                  </a:moveTo>
                  <a:cubicBezTo>
                    <a:pt x="373840" y="-277"/>
                    <a:pt x="380602" y="6105"/>
                    <a:pt x="380888" y="14201"/>
                  </a:cubicBezTo>
                  <a:lnTo>
                    <a:pt x="383443" y="86328"/>
                  </a:lnTo>
                  <a:lnTo>
                    <a:pt x="383626" y="86056"/>
                  </a:lnTo>
                  <a:cubicBezTo>
                    <a:pt x="386746" y="83973"/>
                    <a:pt x="390651" y="83068"/>
                    <a:pt x="394604" y="83830"/>
                  </a:cubicBezTo>
                  <a:cubicBezTo>
                    <a:pt x="402510" y="85354"/>
                    <a:pt x="407654" y="93164"/>
                    <a:pt x="406130" y="101070"/>
                  </a:cubicBezTo>
                  <a:lnTo>
                    <a:pt x="389599" y="182890"/>
                  </a:lnTo>
                  <a:lnTo>
                    <a:pt x="401807" y="186919"/>
                  </a:lnTo>
                  <a:lnTo>
                    <a:pt x="455469" y="71066"/>
                  </a:lnTo>
                  <a:cubicBezTo>
                    <a:pt x="456517" y="68875"/>
                    <a:pt x="458041" y="67065"/>
                    <a:pt x="459850" y="65637"/>
                  </a:cubicBezTo>
                  <a:cubicBezTo>
                    <a:pt x="464041" y="62398"/>
                    <a:pt x="469851" y="61541"/>
                    <a:pt x="474995" y="63922"/>
                  </a:cubicBezTo>
                  <a:cubicBezTo>
                    <a:pt x="482329" y="67351"/>
                    <a:pt x="485568" y="76019"/>
                    <a:pt x="482139" y="83448"/>
                  </a:cubicBezTo>
                  <a:lnTo>
                    <a:pt x="430424" y="195098"/>
                  </a:lnTo>
                  <a:lnTo>
                    <a:pt x="445945" y="178293"/>
                  </a:lnTo>
                  <a:cubicBezTo>
                    <a:pt x="461209" y="157005"/>
                    <a:pt x="473853" y="133836"/>
                    <a:pt x="483473" y="109356"/>
                  </a:cubicBezTo>
                  <a:cubicBezTo>
                    <a:pt x="484425" y="106784"/>
                    <a:pt x="486140" y="104594"/>
                    <a:pt x="488140" y="103070"/>
                  </a:cubicBezTo>
                  <a:cubicBezTo>
                    <a:pt x="492141" y="100022"/>
                    <a:pt x="497475" y="99069"/>
                    <a:pt x="502523" y="101069"/>
                  </a:cubicBezTo>
                  <a:cubicBezTo>
                    <a:pt x="510048" y="104022"/>
                    <a:pt x="513762" y="112499"/>
                    <a:pt x="510810" y="120119"/>
                  </a:cubicBezTo>
                  <a:cubicBezTo>
                    <a:pt x="500285" y="146837"/>
                    <a:pt x="486449" y="172150"/>
                    <a:pt x="469769" y="195403"/>
                  </a:cubicBezTo>
                  <a:lnTo>
                    <a:pt x="451781" y="214879"/>
                  </a:lnTo>
                  <a:lnTo>
                    <a:pt x="462475" y="224122"/>
                  </a:lnTo>
                  <a:lnTo>
                    <a:pt x="577008" y="107928"/>
                  </a:lnTo>
                  <a:cubicBezTo>
                    <a:pt x="577579" y="107451"/>
                    <a:pt x="578056" y="106975"/>
                    <a:pt x="578532" y="106594"/>
                  </a:cubicBezTo>
                  <a:cubicBezTo>
                    <a:pt x="584247" y="102213"/>
                    <a:pt x="592534" y="102594"/>
                    <a:pt x="597772" y="107737"/>
                  </a:cubicBezTo>
                  <a:cubicBezTo>
                    <a:pt x="603487" y="113452"/>
                    <a:pt x="603583" y="122691"/>
                    <a:pt x="597963" y="128502"/>
                  </a:cubicBezTo>
                  <a:lnTo>
                    <a:pt x="527164" y="200327"/>
                  </a:lnTo>
                  <a:lnTo>
                    <a:pt x="609108" y="150219"/>
                  </a:lnTo>
                  <a:cubicBezTo>
                    <a:pt x="616061" y="146028"/>
                    <a:pt x="625015" y="148123"/>
                    <a:pt x="629301" y="155076"/>
                  </a:cubicBezTo>
                  <a:cubicBezTo>
                    <a:pt x="633492" y="161934"/>
                    <a:pt x="631396" y="170983"/>
                    <a:pt x="624443" y="175269"/>
                  </a:cubicBezTo>
                  <a:lnTo>
                    <a:pt x="511049" y="244632"/>
                  </a:lnTo>
                  <a:lnTo>
                    <a:pt x="627205" y="232134"/>
                  </a:lnTo>
                  <a:cubicBezTo>
                    <a:pt x="635301" y="231277"/>
                    <a:pt x="642541" y="237087"/>
                    <a:pt x="643398" y="245183"/>
                  </a:cubicBezTo>
                  <a:cubicBezTo>
                    <a:pt x="644255" y="253279"/>
                    <a:pt x="638445" y="260518"/>
                    <a:pt x="630349" y="261376"/>
                  </a:cubicBezTo>
                  <a:lnTo>
                    <a:pt x="502998" y="275078"/>
                  </a:lnTo>
                  <a:lnTo>
                    <a:pt x="508454" y="285325"/>
                  </a:lnTo>
                  <a:lnTo>
                    <a:pt x="526335" y="286188"/>
                  </a:lnTo>
                  <a:cubicBezTo>
                    <a:pt x="561483" y="284640"/>
                    <a:pt x="596487" y="279854"/>
                    <a:pt x="631110" y="271853"/>
                  </a:cubicBezTo>
                  <a:cubicBezTo>
                    <a:pt x="639016" y="270043"/>
                    <a:pt x="646922" y="274901"/>
                    <a:pt x="648732" y="282807"/>
                  </a:cubicBezTo>
                  <a:cubicBezTo>
                    <a:pt x="650541" y="290712"/>
                    <a:pt x="645683" y="298618"/>
                    <a:pt x="637778" y="300428"/>
                  </a:cubicBezTo>
                  <a:lnTo>
                    <a:pt x="530593" y="315136"/>
                  </a:lnTo>
                  <a:lnTo>
                    <a:pt x="646636" y="339385"/>
                  </a:lnTo>
                  <a:cubicBezTo>
                    <a:pt x="654542" y="341005"/>
                    <a:pt x="659685" y="348815"/>
                    <a:pt x="657971" y="356721"/>
                  </a:cubicBezTo>
                  <a:cubicBezTo>
                    <a:pt x="656256" y="364627"/>
                    <a:pt x="648541" y="369770"/>
                    <a:pt x="640635" y="368056"/>
                  </a:cubicBezTo>
                  <a:lnTo>
                    <a:pt x="523834" y="343648"/>
                  </a:lnTo>
                  <a:lnTo>
                    <a:pt x="526858" y="362987"/>
                  </a:lnTo>
                  <a:lnTo>
                    <a:pt x="526557" y="365594"/>
                  </a:lnTo>
                  <a:lnTo>
                    <a:pt x="652161" y="387773"/>
                  </a:lnTo>
                  <a:cubicBezTo>
                    <a:pt x="660162" y="389201"/>
                    <a:pt x="665496" y="396821"/>
                    <a:pt x="664067" y="404822"/>
                  </a:cubicBezTo>
                  <a:cubicBezTo>
                    <a:pt x="662638" y="412823"/>
                    <a:pt x="655113" y="418062"/>
                    <a:pt x="647017" y="416729"/>
                  </a:cubicBezTo>
                  <a:lnTo>
                    <a:pt x="523174" y="394861"/>
                  </a:lnTo>
                  <a:lnTo>
                    <a:pt x="522157" y="403658"/>
                  </a:lnTo>
                  <a:lnTo>
                    <a:pt x="516772" y="417684"/>
                  </a:lnTo>
                  <a:lnTo>
                    <a:pt x="588724" y="448351"/>
                  </a:lnTo>
                  <a:cubicBezTo>
                    <a:pt x="596154" y="451495"/>
                    <a:pt x="599678" y="460162"/>
                    <a:pt x="596439" y="467592"/>
                  </a:cubicBezTo>
                  <a:cubicBezTo>
                    <a:pt x="593201" y="475117"/>
                    <a:pt x="584628" y="478546"/>
                    <a:pt x="577199" y="475307"/>
                  </a:cubicBezTo>
                  <a:lnTo>
                    <a:pt x="506258" y="445071"/>
                  </a:lnTo>
                  <a:lnTo>
                    <a:pt x="502512" y="454827"/>
                  </a:lnTo>
                  <a:lnTo>
                    <a:pt x="500121" y="457593"/>
                  </a:lnTo>
                  <a:lnTo>
                    <a:pt x="580723" y="498452"/>
                  </a:lnTo>
                  <a:cubicBezTo>
                    <a:pt x="587962" y="502072"/>
                    <a:pt x="590819" y="510930"/>
                    <a:pt x="587200" y="518169"/>
                  </a:cubicBezTo>
                  <a:cubicBezTo>
                    <a:pt x="583580" y="525408"/>
                    <a:pt x="574722" y="528266"/>
                    <a:pt x="567483" y="524646"/>
                  </a:cubicBezTo>
                  <a:lnTo>
                    <a:pt x="480345" y="480473"/>
                  </a:lnTo>
                  <a:lnTo>
                    <a:pt x="475609" y="485952"/>
                  </a:lnTo>
                  <a:lnTo>
                    <a:pt x="579199" y="564461"/>
                  </a:lnTo>
                  <a:cubicBezTo>
                    <a:pt x="585676" y="569319"/>
                    <a:pt x="586915" y="578558"/>
                    <a:pt x="582057" y="585035"/>
                  </a:cubicBezTo>
                  <a:cubicBezTo>
                    <a:pt x="577199" y="591417"/>
                    <a:pt x="567960" y="592750"/>
                    <a:pt x="561483" y="587893"/>
                  </a:cubicBezTo>
                  <a:lnTo>
                    <a:pt x="456390" y="508188"/>
                  </a:lnTo>
                  <a:lnTo>
                    <a:pt x="453278" y="511788"/>
                  </a:lnTo>
                  <a:lnTo>
                    <a:pt x="443611" y="516560"/>
                  </a:lnTo>
                  <a:lnTo>
                    <a:pt x="524144" y="611134"/>
                  </a:lnTo>
                  <a:cubicBezTo>
                    <a:pt x="529383" y="617325"/>
                    <a:pt x="528621" y="626564"/>
                    <a:pt x="522525" y="631803"/>
                  </a:cubicBezTo>
                  <a:cubicBezTo>
                    <a:pt x="516334" y="637042"/>
                    <a:pt x="507095" y="636280"/>
                    <a:pt x="501856" y="630184"/>
                  </a:cubicBezTo>
                  <a:lnTo>
                    <a:pt x="428435" y="543962"/>
                  </a:lnTo>
                  <a:lnTo>
                    <a:pt x="457660" y="640756"/>
                  </a:lnTo>
                  <a:cubicBezTo>
                    <a:pt x="460041" y="648472"/>
                    <a:pt x="455564" y="656568"/>
                    <a:pt x="447849" y="659044"/>
                  </a:cubicBezTo>
                  <a:cubicBezTo>
                    <a:pt x="440134" y="661426"/>
                    <a:pt x="431942" y="656949"/>
                    <a:pt x="429561" y="649234"/>
                  </a:cubicBezTo>
                  <a:lnTo>
                    <a:pt x="396521" y="539807"/>
                  </a:lnTo>
                  <a:lnTo>
                    <a:pt x="395852" y="540137"/>
                  </a:lnTo>
                  <a:lnTo>
                    <a:pt x="397366" y="654567"/>
                  </a:lnTo>
                  <a:cubicBezTo>
                    <a:pt x="397461" y="662664"/>
                    <a:pt x="390985" y="669331"/>
                    <a:pt x="382888" y="669426"/>
                  </a:cubicBezTo>
                  <a:cubicBezTo>
                    <a:pt x="374792" y="669522"/>
                    <a:pt x="368124" y="663045"/>
                    <a:pt x="368029" y="654948"/>
                  </a:cubicBezTo>
                  <a:lnTo>
                    <a:pt x="366604" y="547283"/>
                  </a:lnTo>
                  <a:lnTo>
                    <a:pt x="351686" y="548969"/>
                  </a:lnTo>
                  <a:lnTo>
                    <a:pt x="341455" y="621802"/>
                  </a:lnTo>
                  <a:cubicBezTo>
                    <a:pt x="340312" y="629803"/>
                    <a:pt x="332882" y="635422"/>
                    <a:pt x="324881" y="634279"/>
                  </a:cubicBezTo>
                  <a:cubicBezTo>
                    <a:pt x="316880" y="633136"/>
                    <a:pt x="311261" y="625707"/>
                    <a:pt x="312404" y="617706"/>
                  </a:cubicBezTo>
                  <a:lnTo>
                    <a:pt x="322062" y="548947"/>
                  </a:lnTo>
                  <a:lnTo>
                    <a:pt x="314814" y="547121"/>
                  </a:lnTo>
                  <a:lnTo>
                    <a:pt x="288972" y="641709"/>
                  </a:lnTo>
                  <a:cubicBezTo>
                    <a:pt x="286782" y="649519"/>
                    <a:pt x="278781" y="654091"/>
                    <a:pt x="270970" y="651995"/>
                  </a:cubicBezTo>
                  <a:cubicBezTo>
                    <a:pt x="263160" y="649900"/>
                    <a:pt x="258588" y="641804"/>
                    <a:pt x="260683" y="633993"/>
                  </a:cubicBezTo>
                  <a:lnTo>
                    <a:pt x="286374" y="539955"/>
                  </a:lnTo>
                  <a:lnTo>
                    <a:pt x="285412" y="539712"/>
                  </a:lnTo>
                  <a:lnTo>
                    <a:pt x="224297" y="646853"/>
                  </a:lnTo>
                  <a:cubicBezTo>
                    <a:pt x="220297" y="653806"/>
                    <a:pt x="211343" y="656378"/>
                    <a:pt x="204295" y="652282"/>
                  </a:cubicBezTo>
                  <a:cubicBezTo>
                    <a:pt x="197246" y="648281"/>
                    <a:pt x="194865" y="639328"/>
                    <a:pt x="198865" y="632279"/>
                  </a:cubicBezTo>
                  <a:lnTo>
                    <a:pt x="221336" y="592885"/>
                  </a:lnTo>
                  <a:lnTo>
                    <a:pt x="219915" y="592941"/>
                  </a:lnTo>
                  <a:cubicBezTo>
                    <a:pt x="212295" y="590084"/>
                    <a:pt x="208390" y="581702"/>
                    <a:pt x="211248" y="574082"/>
                  </a:cubicBezTo>
                  <a:lnTo>
                    <a:pt x="222579" y="543524"/>
                  </a:lnTo>
                  <a:lnTo>
                    <a:pt x="168576" y="613801"/>
                  </a:lnTo>
                  <a:cubicBezTo>
                    <a:pt x="163623" y="620278"/>
                    <a:pt x="154383" y="621420"/>
                    <a:pt x="148002" y="616467"/>
                  </a:cubicBezTo>
                  <a:cubicBezTo>
                    <a:pt x="141620" y="611514"/>
                    <a:pt x="140381" y="602275"/>
                    <a:pt x="145335" y="595893"/>
                  </a:cubicBezTo>
                  <a:lnTo>
                    <a:pt x="217103" y="502497"/>
                  </a:lnTo>
                  <a:lnTo>
                    <a:pt x="208441" y="495373"/>
                  </a:lnTo>
                  <a:lnTo>
                    <a:pt x="192484" y="512073"/>
                  </a:lnTo>
                  <a:cubicBezTo>
                    <a:pt x="168290" y="537791"/>
                    <a:pt x="143239" y="564461"/>
                    <a:pt x="119427" y="584940"/>
                  </a:cubicBezTo>
                  <a:cubicBezTo>
                    <a:pt x="113236" y="590655"/>
                    <a:pt x="103997" y="589512"/>
                    <a:pt x="98758" y="583416"/>
                  </a:cubicBezTo>
                  <a:cubicBezTo>
                    <a:pt x="93519" y="577224"/>
                    <a:pt x="94186" y="567985"/>
                    <a:pt x="100282" y="562746"/>
                  </a:cubicBezTo>
                  <a:cubicBezTo>
                    <a:pt x="122856" y="543315"/>
                    <a:pt x="147335" y="517217"/>
                    <a:pt x="171052" y="492071"/>
                  </a:cubicBezTo>
                  <a:lnTo>
                    <a:pt x="177357" y="485415"/>
                  </a:lnTo>
                  <a:lnTo>
                    <a:pt x="105806" y="533790"/>
                  </a:lnTo>
                  <a:cubicBezTo>
                    <a:pt x="99043" y="538362"/>
                    <a:pt x="89995" y="536553"/>
                    <a:pt x="85423" y="529885"/>
                  </a:cubicBezTo>
                  <a:cubicBezTo>
                    <a:pt x="80946" y="523122"/>
                    <a:pt x="82756" y="514169"/>
                    <a:pt x="89328" y="509502"/>
                  </a:cubicBezTo>
                  <a:lnTo>
                    <a:pt x="129818" y="482137"/>
                  </a:lnTo>
                  <a:lnTo>
                    <a:pt x="40941" y="508359"/>
                  </a:lnTo>
                  <a:cubicBezTo>
                    <a:pt x="33130" y="510645"/>
                    <a:pt x="25034" y="506168"/>
                    <a:pt x="22748" y="498453"/>
                  </a:cubicBezTo>
                  <a:cubicBezTo>
                    <a:pt x="21034" y="492357"/>
                    <a:pt x="23320" y="486165"/>
                    <a:pt x="27892" y="482641"/>
                  </a:cubicBezTo>
                  <a:cubicBezTo>
                    <a:pt x="29321" y="481593"/>
                    <a:pt x="30940" y="480736"/>
                    <a:pt x="32750" y="480165"/>
                  </a:cubicBezTo>
                  <a:lnTo>
                    <a:pt x="168467" y="440132"/>
                  </a:lnTo>
                  <a:lnTo>
                    <a:pt x="167061" y="437284"/>
                  </a:lnTo>
                  <a:lnTo>
                    <a:pt x="33988" y="424349"/>
                  </a:lnTo>
                  <a:cubicBezTo>
                    <a:pt x="25892" y="423587"/>
                    <a:pt x="4461" y="431778"/>
                    <a:pt x="5318" y="423682"/>
                  </a:cubicBezTo>
                  <a:cubicBezTo>
                    <a:pt x="5699" y="419586"/>
                    <a:pt x="23415" y="400632"/>
                    <a:pt x="26463" y="398250"/>
                  </a:cubicBezTo>
                  <a:cubicBezTo>
                    <a:pt x="29321" y="396060"/>
                    <a:pt x="32940" y="394916"/>
                    <a:pt x="36846" y="395202"/>
                  </a:cubicBezTo>
                  <a:lnTo>
                    <a:pt x="102581" y="401592"/>
                  </a:lnTo>
                  <a:lnTo>
                    <a:pt x="105699" y="390955"/>
                  </a:lnTo>
                  <a:lnTo>
                    <a:pt x="81132" y="386345"/>
                  </a:lnTo>
                  <a:cubicBezTo>
                    <a:pt x="56258" y="380509"/>
                    <a:pt x="32035" y="373509"/>
                    <a:pt x="9603" y="365198"/>
                  </a:cubicBezTo>
                  <a:cubicBezTo>
                    <a:pt x="1983" y="362340"/>
                    <a:pt x="-1922" y="353958"/>
                    <a:pt x="936" y="346338"/>
                  </a:cubicBezTo>
                  <a:cubicBezTo>
                    <a:pt x="3793" y="338718"/>
                    <a:pt x="12175" y="334813"/>
                    <a:pt x="19795" y="337671"/>
                  </a:cubicBezTo>
                  <a:cubicBezTo>
                    <a:pt x="52418" y="349720"/>
                    <a:pt x="90518" y="359174"/>
                    <a:pt x="129452" y="366198"/>
                  </a:cubicBezTo>
                  <a:lnTo>
                    <a:pt x="151037" y="368825"/>
                  </a:lnTo>
                  <a:lnTo>
                    <a:pt x="149380" y="343274"/>
                  </a:lnTo>
                  <a:lnTo>
                    <a:pt x="51038" y="320526"/>
                  </a:lnTo>
                  <a:cubicBezTo>
                    <a:pt x="43132" y="318716"/>
                    <a:pt x="38179" y="310810"/>
                    <a:pt x="40084" y="302905"/>
                  </a:cubicBezTo>
                  <a:cubicBezTo>
                    <a:pt x="40941" y="299476"/>
                    <a:pt x="42846" y="296618"/>
                    <a:pt x="45418" y="294618"/>
                  </a:cubicBezTo>
                  <a:cubicBezTo>
                    <a:pt x="48752" y="292046"/>
                    <a:pt x="53229" y="290903"/>
                    <a:pt x="57705" y="291951"/>
                  </a:cubicBezTo>
                  <a:lnTo>
                    <a:pt x="152512" y="313881"/>
                  </a:lnTo>
                  <a:lnTo>
                    <a:pt x="147402" y="310184"/>
                  </a:lnTo>
                  <a:lnTo>
                    <a:pt x="115427" y="296523"/>
                  </a:lnTo>
                  <a:cubicBezTo>
                    <a:pt x="111712" y="294952"/>
                    <a:pt x="108974" y="291999"/>
                    <a:pt x="107569" y="288510"/>
                  </a:cubicBezTo>
                  <a:lnTo>
                    <a:pt x="107659" y="281430"/>
                  </a:lnTo>
                  <a:lnTo>
                    <a:pt x="104532" y="279168"/>
                  </a:lnTo>
                  <a:lnTo>
                    <a:pt x="91424" y="272996"/>
                  </a:lnTo>
                  <a:cubicBezTo>
                    <a:pt x="84090" y="269567"/>
                    <a:pt x="80946" y="260804"/>
                    <a:pt x="84375" y="253470"/>
                  </a:cubicBezTo>
                  <a:cubicBezTo>
                    <a:pt x="85423" y="251374"/>
                    <a:pt x="86852" y="249564"/>
                    <a:pt x="88662" y="248136"/>
                  </a:cubicBezTo>
                  <a:cubicBezTo>
                    <a:pt x="92853" y="244897"/>
                    <a:pt x="98758" y="244040"/>
                    <a:pt x="103902" y="246421"/>
                  </a:cubicBezTo>
                  <a:lnTo>
                    <a:pt x="115081" y="251684"/>
                  </a:lnTo>
                  <a:lnTo>
                    <a:pt x="116569" y="251660"/>
                  </a:lnTo>
                  <a:lnTo>
                    <a:pt x="119437" y="253735"/>
                  </a:lnTo>
                  <a:lnTo>
                    <a:pt x="147690" y="267038"/>
                  </a:lnTo>
                  <a:lnTo>
                    <a:pt x="99900" y="202797"/>
                  </a:lnTo>
                  <a:cubicBezTo>
                    <a:pt x="96757" y="196225"/>
                    <a:pt x="98662" y="188605"/>
                    <a:pt x="104091" y="184414"/>
                  </a:cubicBezTo>
                  <a:cubicBezTo>
                    <a:pt x="104758" y="183842"/>
                    <a:pt x="105615" y="183366"/>
                    <a:pt x="106377" y="182985"/>
                  </a:cubicBezTo>
                  <a:cubicBezTo>
                    <a:pt x="113616" y="179270"/>
                    <a:pt x="122475" y="182128"/>
                    <a:pt x="126094" y="189367"/>
                  </a:cubicBezTo>
                  <a:cubicBezTo>
                    <a:pt x="136953" y="210560"/>
                    <a:pt x="151312" y="229777"/>
                    <a:pt x="168349" y="246219"/>
                  </a:cubicBezTo>
                  <a:lnTo>
                    <a:pt x="182606" y="256047"/>
                  </a:lnTo>
                  <a:lnTo>
                    <a:pt x="201123" y="234624"/>
                  </a:lnTo>
                  <a:lnTo>
                    <a:pt x="113236" y="158219"/>
                  </a:lnTo>
                  <a:cubicBezTo>
                    <a:pt x="107140" y="152885"/>
                    <a:pt x="106473" y="143646"/>
                    <a:pt x="111807" y="137550"/>
                  </a:cubicBezTo>
                  <a:cubicBezTo>
                    <a:pt x="112378" y="136788"/>
                    <a:pt x="113140" y="136121"/>
                    <a:pt x="113902" y="135550"/>
                  </a:cubicBezTo>
                  <a:cubicBezTo>
                    <a:pt x="119332" y="131359"/>
                    <a:pt x="127142" y="131454"/>
                    <a:pt x="132476" y="136121"/>
                  </a:cubicBezTo>
                  <a:lnTo>
                    <a:pt x="220283" y="212457"/>
                  </a:lnTo>
                  <a:lnTo>
                    <a:pt x="221059" y="211559"/>
                  </a:lnTo>
                  <a:lnTo>
                    <a:pt x="230636" y="206831"/>
                  </a:lnTo>
                  <a:lnTo>
                    <a:pt x="156669" y="109071"/>
                  </a:lnTo>
                  <a:cubicBezTo>
                    <a:pt x="151907" y="102594"/>
                    <a:pt x="153145" y="93450"/>
                    <a:pt x="159432" y="88497"/>
                  </a:cubicBezTo>
                  <a:cubicBezTo>
                    <a:pt x="159432" y="88497"/>
                    <a:pt x="159527" y="88402"/>
                    <a:pt x="159527" y="88402"/>
                  </a:cubicBezTo>
                  <a:cubicBezTo>
                    <a:pt x="166004" y="83544"/>
                    <a:pt x="175148" y="84782"/>
                    <a:pt x="180101" y="91259"/>
                  </a:cubicBezTo>
                  <a:lnTo>
                    <a:pt x="245732" y="178005"/>
                  </a:lnTo>
                  <a:lnTo>
                    <a:pt x="212581" y="120310"/>
                  </a:lnTo>
                  <a:cubicBezTo>
                    <a:pt x="207914" y="113833"/>
                    <a:pt x="209248" y="104880"/>
                    <a:pt x="215534" y="100022"/>
                  </a:cubicBezTo>
                  <a:cubicBezTo>
                    <a:pt x="215630" y="99927"/>
                    <a:pt x="215725" y="99832"/>
                    <a:pt x="215915" y="99736"/>
                  </a:cubicBezTo>
                  <a:cubicBezTo>
                    <a:pt x="222488" y="94974"/>
                    <a:pt x="231631" y="96403"/>
                    <a:pt x="236394" y="102975"/>
                  </a:cubicBezTo>
                  <a:lnTo>
                    <a:pt x="262942" y="149239"/>
                  </a:lnTo>
                  <a:lnTo>
                    <a:pt x="224393" y="46206"/>
                  </a:lnTo>
                  <a:cubicBezTo>
                    <a:pt x="222012" y="40015"/>
                    <a:pt x="224202" y="33252"/>
                    <a:pt x="229155" y="29442"/>
                  </a:cubicBezTo>
                  <a:cubicBezTo>
                    <a:pt x="230298" y="28585"/>
                    <a:pt x="231537" y="27823"/>
                    <a:pt x="232965" y="27347"/>
                  </a:cubicBezTo>
                  <a:cubicBezTo>
                    <a:pt x="240585" y="24489"/>
                    <a:pt x="248967" y="28394"/>
                    <a:pt x="251825" y="35919"/>
                  </a:cubicBezTo>
                  <a:lnTo>
                    <a:pt x="277918" y="105661"/>
                  </a:lnTo>
                  <a:lnTo>
                    <a:pt x="281923" y="102023"/>
                  </a:lnTo>
                  <a:cubicBezTo>
                    <a:pt x="289543" y="99260"/>
                    <a:pt x="297925" y="103261"/>
                    <a:pt x="300687" y="110881"/>
                  </a:cubicBezTo>
                  <a:lnTo>
                    <a:pt x="318890" y="176263"/>
                  </a:lnTo>
                  <a:lnTo>
                    <a:pt x="329159" y="175597"/>
                  </a:lnTo>
                  <a:lnTo>
                    <a:pt x="325358" y="163363"/>
                  </a:lnTo>
                  <a:cubicBezTo>
                    <a:pt x="316404" y="138313"/>
                    <a:pt x="307165" y="112405"/>
                    <a:pt x="300402" y="82877"/>
                  </a:cubicBezTo>
                  <a:cubicBezTo>
                    <a:pt x="299068" y="77162"/>
                    <a:pt x="301259" y="71447"/>
                    <a:pt x="305641" y="68018"/>
                  </a:cubicBezTo>
                  <a:cubicBezTo>
                    <a:pt x="307260" y="66780"/>
                    <a:pt x="309165" y="65827"/>
                    <a:pt x="311260" y="65351"/>
                  </a:cubicBezTo>
                  <a:cubicBezTo>
                    <a:pt x="319166" y="63541"/>
                    <a:pt x="327072" y="68399"/>
                    <a:pt x="328882" y="76305"/>
                  </a:cubicBezTo>
                  <a:cubicBezTo>
                    <a:pt x="335359" y="104213"/>
                    <a:pt x="343931" y="128216"/>
                    <a:pt x="352885" y="153553"/>
                  </a:cubicBezTo>
                  <a:lnTo>
                    <a:pt x="356914" y="164930"/>
                  </a:lnTo>
                  <a:lnTo>
                    <a:pt x="351551" y="15249"/>
                  </a:lnTo>
                  <a:cubicBezTo>
                    <a:pt x="351361" y="10296"/>
                    <a:pt x="353646" y="5915"/>
                    <a:pt x="357266" y="3057"/>
                  </a:cubicBezTo>
                  <a:cubicBezTo>
                    <a:pt x="359647" y="1247"/>
                    <a:pt x="362505" y="104"/>
                    <a:pt x="365743" y="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7" name="Google Shape;897;p7"/>
            <p:cNvSpPr/>
            <p:nvPr/>
          </p:nvSpPr>
          <p:spPr>
            <a:xfrm flipH="1">
              <a:off x="10961360" y="4852578"/>
              <a:ext cx="204376" cy="192821"/>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898" name="Google Shape;898;p7"/>
            <p:cNvSpPr/>
            <p:nvPr/>
          </p:nvSpPr>
          <p:spPr>
            <a:xfrm flipH="1">
              <a:off x="10245455" y="4688941"/>
              <a:ext cx="223092" cy="211104"/>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899" name="Google Shape;899;p7"/>
            <p:cNvGrpSpPr/>
            <p:nvPr/>
          </p:nvGrpSpPr>
          <p:grpSpPr>
            <a:xfrm flipH="1">
              <a:off x="10468548" y="4374640"/>
              <a:ext cx="562981" cy="378642"/>
              <a:chOff x="2320880" y="1660166"/>
              <a:chExt cx="1147301" cy="771637"/>
            </a:xfrm>
          </p:grpSpPr>
          <p:sp>
            <p:nvSpPr>
              <p:cNvPr id="900" name="Google Shape;900;p7"/>
              <p:cNvSpPr/>
              <p:nvPr/>
            </p:nvSpPr>
            <p:spPr>
              <a:xfrm>
                <a:off x="2676334" y="1933951"/>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6"/>
                      <a:pt x="116925" y="404872"/>
                    </a:cubicBezTo>
                    <a:cubicBezTo>
                      <a:pt x="176552" y="458402"/>
                      <a:pt x="255800" y="510599"/>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568" y="-22991"/>
                      <a:pt x="134832"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1" name="Google Shape;901;p7"/>
              <p:cNvSpPr/>
              <p:nvPr/>
            </p:nvSpPr>
            <p:spPr>
              <a:xfrm rot="-439219">
                <a:off x="3258147" y="1819745"/>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2" name="Google Shape;902;p7"/>
              <p:cNvSpPr/>
              <p:nvPr/>
            </p:nvSpPr>
            <p:spPr>
              <a:xfrm rot="-439219">
                <a:off x="2331898" y="2069264"/>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903" name="Google Shape;903;p7"/>
              <p:cNvGrpSpPr/>
              <p:nvPr/>
            </p:nvGrpSpPr>
            <p:grpSpPr>
              <a:xfrm>
                <a:off x="3041779" y="1660166"/>
                <a:ext cx="238590" cy="133635"/>
                <a:chOff x="7134808" y="1364074"/>
                <a:chExt cx="238590" cy="133635"/>
              </a:xfrm>
            </p:grpSpPr>
            <p:sp>
              <p:nvSpPr>
                <p:cNvPr id="904" name="Google Shape;904;p7"/>
                <p:cNvSpPr/>
                <p:nvPr/>
              </p:nvSpPr>
              <p:spPr>
                <a:xfrm>
                  <a:off x="7134808" y="1371413"/>
                  <a:ext cx="194445" cy="126296"/>
                </a:xfrm>
                <a:custGeom>
                  <a:avLst/>
                  <a:gdLst/>
                  <a:ahLst/>
                  <a:cxnLst/>
                  <a:rect l="l" t="t" r="r" b="b"/>
                  <a:pathLst>
                    <a:path w="194445" h="126296" extrusionOk="0">
                      <a:moveTo>
                        <a:pt x="17609" y="42286"/>
                      </a:moveTo>
                      <a:cubicBezTo>
                        <a:pt x="39326" y="14092"/>
                        <a:pt x="77712" y="-3434"/>
                        <a:pt x="115145" y="567"/>
                      </a:cubicBezTo>
                      <a:cubicBezTo>
                        <a:pt x="152578" y="4567"/>
                        <a:pt x="186582" y="31428"/>
                        <a:pt x="193631" y="65337"/>
                      </a:cubicBezTo>
                      <a:cubicBezTo>
                        <a:pt x="196203" y="77529"/>
                        <a:pt x="192964" y="93435"/>
                        <a:pt x="179915" y="96864"/>
                      </a:cubicBezTo>
                      <a:cubicBezTo>
                        <a:pt x="170104" y="99436"/>
                        <a:pt x="159817" y="93150"/>
                        <a:pt x="154293" y="85244"/>
                      </a:cubicBezTo>
                      <a:cubicBezTo>
                        <a:pt x="148768" y="77433"/>
                        <a:pt x="146292" y="68004"/>
                        <a:pt x="141720" y="59717"/>
                      </a:cubicBezTo>
                      <a:cubicBezTo>
                        <a:pt x="132195" y="42381"/>
                        <a:pt x="112763" y="29904"/>
                        <a:pt x="91713" y="27618"/>
                      </a:cubicBezTo>
                      <a:cubicBezTo>
                        <a:pt x="70663" y="25332"/>
                        <a:pt x="48660" y="33333"/>
                        <a:pt x="34944" y="48192"/>
                      </a:cubicBezTo>
                      <a:cubicBezTo>
                        <a:pt x="14370" y="70575"/>
                        <a:pt x="14275" y="94483"/>
                        <a:pt x="4083" y="126297"/>
                      </a:cubicBezTo>
                      <a:cubicBezTo>
                        <a:pt x="-5823" y="101341"/>
                        <a:pt x="3702" y="60384"/>
                        <a:pt x="17609"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5" name="Google Shape;905;p7"/>
                <p:cNvSpPr/>
                <p:nvPr/>
              </p:nvSpPr>
              <p:spPr>
                <a:xfrm>
                  <a:off x="7303864" y="1364074"/>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3" y="27813"/>
                        <a:pt x="31337" y="32194"/>
                      </a:cubicBezTo>
                      <a:cubicBezTo>
                        <a:pt x="27337" y="36481"/>
                        <a:pt x="22479" y="40005"/>
                        <a:pt x="16954" y="42005"/>
                      </a:cubicBezTo>
                      <a:cubicBezTo>
                        <a:pt x="11525" y="44196"/>
                        <a:pt x="5429" y="44768"/>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6" name="Google Shape;906;p7"/>
                <p:cNvSpPr/>
                <p:nvPr/>
              </p:nvSpPr>
              <p:spPr>
                <a:xfrm>
                  <a:off x="7313580" y="1395221"/>
                  <a:ext cx="59818" cy="44768"/>
                </a:xfrm>
                <a:custGeom>
                  <a:avLst/>
                  <a:gdLst/>
                  <a:ahLst/>
                  <a:cxnLst/>
                  <a:rect l="l" t="t" r="r" b="b"/>
                  <a:pathLst>
                    <a:path w="59818" h="44768" extrusionOk="0">
                      <a:moveTo>
                        <a:pt x="0" y="36100"/>
                      </a:moveTo>
                      <a:cubicBezTo>
                        <a:pt x="7049" y="37719"/>
                        <a:pt x="13621" y="38005"/>
                        <a:pt x="19908" y="37147"/>
                      </a:cubicBezTo>
                      <a:cubicBezTo>
                        <a:pt x="26194" y="36195"/>
                        <a:pt x="32195" y="34290"/>
                        <a:pt x="37243" y="31051"/>
                      </a:cubicBezTo>
                      <a:cubicBezTo>
                        <a:pt x="42386" y="27908"/>
                        <a:pt x="46863" y="23431"/>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3"/>
                        <a:pt x="27718" y="45244"/>
                        <a:pt x="20098" y="44672"/>
                      </a:cubicBezTo>
                      <a:cubicBezTo>
                        <a:pt x="12573" y="44005"/>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907" name="Google Shape;907;p7"/>
              <p:cNvGrpSpPr/>
              <p:nvPr/>
            </p:nvGrpSpPr>
            <p:grpSpPr>
              <a:xfrm>
                <a:off x="2349585" y="1806886"/>
                <a:ext cx="254889" cy="127723"/>
                <a:chOff x="6442614" y="1510794"/>
                <a:chExt cx="254889" cy="127723"/>
              </a:xfrm>
            </p:grpSpPr>
            <p:sp>
              <p:nvSpPr>
                <p:cNvPr id="908" name="Google Shape;908;p7"/>
                <p:cNvSpPr/>
                <p:nvPr/>
              </p:nvSpPr>
              <p:spPr>
                <a:xfrm>
                  <a:off x="6497938" y="1510794"/>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5"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09" name="Google Shape;909;p7"/>
                <p:cNvSpPr/>
                <p:nvPr/>
              </p:nvSpPr>
              <p:spPr>
                <a:xfrm>
                  <a:off x="6457282" y="1554003"/>
                  <a:ext cx="52863" cy="29972"/>
                </a:xfrm>
                <a:custGeom>
                  <a:avLst/>
                  <a:gdLst/>
                  <a:ahLst/>
                  <a:cxnLst/>
                  <a:rect l="l" t="t" r="r" b="b"/>
                  <a:pathLst>
                    <a:path w="52863" h="29972" extrusionOk="0">
                      <a:moveTo>
                        <a:pt x="52864" y="24098"/>
                      </a:moveTo>
                      <a:cubicBezTo>
                        <a:pt x="48482" y="27813"/>
                        <a:pt x="42672" y="29623"/>
                        <a:pt x="36862" y="29908"/>
                      </a:cubicBezTo>
                      <a:cubicBezTo>
                        <a:pt x="31052" y="30290"/>
                        <a:pt x="25146" y="28956"/>
                        <a:pt x="19812" y="26575"/>
                      </a:cubicBezTo>
                      <a:cubicBezTo>
                        <a:pt x="14478" y="24098"/>
                        <a:pt x="9620" y="20479"/>
                        <a:pt x="6096" y="15811"/>
                      </a:cubicBezTo>
                      <a:cubicBezTo>
                        <a:pt x="2477" y="11240"/>
                        <a:pt x="95" y="5715"/>
                        <a:pt x="0" y="0"/>
                      </a:cubicBezTo>
                      <a:cubicBezTo>
                        <a:pt x="7430" y="8382"/>
                        <a:pt x="15050" y="13906"/>
                        <a:pt x="23813" y="17907"/>
                      </a:cubicBezTo>
                      <a:cubicBezTo>
                        <a:pt x="32480" y="21907"/>
                        <a:pt x="41624"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0" name="Google Shape;910;p7"/>
                <p:cNvSpPr/>
                <p:nvPr/>
              </p:nvSpPr>
              <p:spPr>
                <a:xfrm>
                  <a:off x="6442614" y="1594008"/>
                  <a:ext cx="68103" cy="29875"/>
                </a:xfrm>
                <a:custGeom>
                  <a:avLst/>
                  <a:gdLst/>
                  <a:ahLst/>
                  <a:cxnLst/>
                  <a:rect l="l" t="t" r="r" b="b"/>
                  <a:pathLst>
                    <a:path w="68103" h="29875" extrusionOk="0">
                      <a:moveTo>
                        <a:pt x="68104" y="10001"/>
                      </a:moveTo>
                      <a:cubicBezTo>
                        <a:pt x="65437" y="16764"/>
                        <a:pt x="59722" y="22289"/>
                        <a:pt x="52959" y="25718"/>
                      </a:cubicBezTo>
                      <a:cubicBezTo>
                        <a:pt x="46196" y="29242"/>
                        <a:pt x="38291" y="30575"/>
                        <a:pt x="30480" y="29527"/>
                      </a:cubicBezTo>
                      <a:cubicBezTo>
                        <a:pt x="22670" y="28289"/>
                        <a:pt x="15430" y="24765"/>
                        <a:pt x="10001" y="19431"/>
                      </a:cubicBezTo>
                      <a:cubicBezTo>
                        <a:pt x="4477" y="14192"/>
                        <a:pt x="667" y="7239"/>
                        <a:pt x="0" y="0"/>
                      </a:cubicBezTo>
                      <a:cubicBezTo>
                        <a:pt x="4382" y="5715"/>
                        <a:pt x="9239" y="10192"/>
                        <a:pt x="14573" y="13621"/>
                      </a:cubicBezTo>
                      <a:cubicBezTo>
                        <a:pt x="20003" y="16954"/>
                        <a:pt x="25813" y="19336"/>
                        <a:pt x="31813" y="20098"/>
                      </a:cubicBezTo>
                      <a:cubicBezTo>
                        <a:pt x="37814" y="21050"/>
                        <a:pt x="44005" y="20479"/>
                        <a:pt x="50197" y="18764"/>
                      </a:cubicBezTo>
                      <a:cubicBezTo>
                        <a:pt x="56388" y="17145"/>
                        <a:pt x="62293"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911" name="Google Shape;911;p7"/>
              <p:cNvGrpSpPr/>
              <p:nvPr/>
            </p:nvGrpSpPr>
            <p:grpSpPr>
              <a:xfrm>
                <a:off x="2794783" y="2044303"/>
                <a:ext cx="285190" cy="95161"/>
                <a:chOff x="6887812" y="1748211"/>
                <a:chExt cx="285190" cy="95161"/>
              </a:xfrm>
            </p:grpSpPr>
            <p:sp>
              <p:nvSpPr>
                <p:cNvPr id="912" name="Google Shape;912;p7"/>
                <p:cNvSpPr/>
                <p:nvPr/>
              </p:nvSpPr>
              <p:spPr>
                <a:xfrm>
                  <a:off x="6887812" y="1788140"/>
                  <a:ext cx="82742" cy="37174"/>
                </a:xfrm>
                <a:custGeom>
                  <a:avLst/>
                  <a:gdLst/>
                  <a:ahLst/>
                  <a:cxnLst/>
                  <a:rect l="l" t="t" r="r" b="b"/>
                  <a:pathLst>
                    <a:path w="82742" h="37174" extrusionOk="0">
                      <a:moveTo>
                        <a:pt x="30099" y="273"/>
                      </a:moveTo>
                      <a:cubicBezTo>
                        <a:pt x="22765" y="940"/>
                        <a:pt x="15430" y="2940"/>
                        <a:pt x="9715" y="6750"/>
                      </a:cubicBezTo>
                      <a:cubicBezTo>
                        <a:pt x="4000" y="10560"/>
                        <a:pt x="0" y="16275"/>
                        <a:pt x="0" y="22276"/>
                      </a:cubicBezTo>
                      <a:cubicBezTo>
                        <a:pt x="0" y="28277"/>
                        <a:pt x="4572" y="34278"/>
                        <a:pt x="11525" y="36373"/>
                      </a:cubicBezTo>
                      <a:cubicBezTo>
                        <a:pt x="17145" y="37992"/>
                        <a:pt x="23336" y="36945"/>
                        <a:pt x="28861" y="35135"/>
                      </a:cubicBezTo>
                      <a:cubicBezTo>
                        <a:pt x="34385" y="33325"/>
                        <a:pt x="39338" y="30563"/>
                        <a:pt x="44767" y="28658"/>
                      </a:cubicBezTo>
                      <a:cubicBezTo>
                        <a:pt x="54292" y="25324"/>
                        <a:pt x="63817" y="25038"/>
                        <a:pt x="73914" y="25991"/>
                      </a:cubicBezTo>
                      <a:cubicBezTo>
                        <a:pt x="84677" y="27039"/>
                        <a:pt x="84963" y="22467"/>
                        <a:pt x="78200" y="16180"/>
                      </a:cubicBezTo>
                      <a:cubicBezTo>
                        <a:pt x="66484" y="5036"/>
                        <a:pt x="48006" y="-1441"/>
                        <a:pt x="30099" y="27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913" name="Google Shape;913;p7"/>
                <p:cNvGrpSpPr/>
                <p:nvPr/>
              </p:nvGrpSpPr>
              <p:grpSpPr>
                <a:xfrm>
                  <a:off x="6951915" y="1748211"/>
                  <a:ext cx="221087" cy="95161"/>
                  <a:chOff x="6951915" y="1748211"/>
                  <a:chExt cx="221087" cy="95161"/>
                </a:xfrm>
              </p:grpSpPr>
              <p:sp>
                <p:nvSpPr>
                  <p:cNvPr id="914" name="Google Shape;914;p7"/>
                  <p:cNvSpPr/>
                  <p:nvPr/>
                </p:nvSpPr>
                <p:spPr>
                  <a:xfrm>
                    <a:off x="7096065" y="1748211"/>
                    <a:ext cx="76937" cy="42033"/>
                  </a:xfrm>
                  <a:custGeom>
                    <a:avLst/>
                    <a:gdLst/>
                    <a:ahLst/>
                    <a:cxnLst/>
                    <a:rect l="l" t="t" r="r" b="b"/>
                    <a:pathLst>
                      <a:path w="76937" h="42033" extrusionOk="0">
                        <a:moveTo>
                          <a:pt x="36539" y="1912"/>
                        </a:moveTo>
                        <a:cubicBezTo>
                          <a:pt x="43588" y="7"/>
                          <a:pt x="51208" y="-660"/>
                          <a:pt x="58352" y="769"/>
                        </a:cubicBezTo>
                        <a:cubicBezTo>
                          <a:pt x="65495" y="2198"/>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8" y="35725"/>
                          <a:pt x="10060" y="40107"/>
                        </a:cubicBezTo>
                        <a:cubicBezTo>
                          <a:pt x="821" y="44679"/>
                          <a:pt x="-1751" y="40678"/>
                          <a:pt x="1106" y="32678"/>
                        </a:cubicBezTo>
                        <a:cubicBezTo>
                          <a:pt x="5964" y="18676"/>
                          <a:pt x="19394"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5" name="Google Shape;915;p7"/>
                  <p:cNvSpPr/>
                  <p:nvPr/>
                </p:nvSpPr>
                <p:spPr>
                  <a:xfrm>
                    <a:off x="6951915" y="1775364"/>
                    <a:ext cx="160401" cy="68008"/>
                  </a:xfrm>
                  <a:custGeom>
                    <a:avLst/>
                    <a:gdLst/>
                    <a:ahLst/>
                    <a:cxnLst/>
                    <a:rect l="l" t="t" r="r" b="b"/>
                    <a:pathLst>
                      <a:path w="160401" h="68008" extrusionOk="0">
                        <a:moveTo>
                          <a:pt x="73343" y="68008"/>
                        </a:moveTo>
                        <a:cubicBezTo>
                          <a:pt x="62008" y="68008"/>
                          <a:pt x="52769" y="65913"/>
                          <a:pt x="44672" y="61722"/>
                        </a:cubicBezTo>
                        <a:cubicBezTo>
                          <a:pt x="38862" y="58674"/>
                          <a:pt x="34100" y="54674"/>
                          <a:pt x="29528" y="50863"/>
                        </a:cubicBezTo>
                        <a:cubicBezTo>
                          <a:pt x="27908" y="49530"/>
                          <a:pt x="26194" y="48101"/>
                          <a:pt x="24575" y="46768"/>
                        </a:cubicBezTo>
                        <a:cubicBezTo>
                          <a:pt x="17241" y="41053"/>
                          <a:pt x="10859" y="38100"/>
                          <a:pt x="4477" y="37433"/>
                        </a:cubicBezTo>
                        <a:lnTo>
                          <a:pt x="4763" y="34195"/>
                        </a:lnTo>
                        <a:lnTo>
                          <a:pt x="0" y="33623"/>
                        </a:lnTo>
                        <a:lnTo>
                          <a:pt x="762" y="27527"/>
                        </a:lnTo>
                        <a:lnTo>
                          <a:pt x="5334" y="27908"/>
                        </a:lnTo>
                        <a:cubicBezTo>
                          <a:pt x="16193" y="28956"/>
                          <a:pt x="24860" y="34862"/>
                          <a:pt x="30385" y="39148"/>
                        </a:cubicBezTo>
                        <a:cubicBezTo>
                          <a:pt x="32099" y="40481"/>
                          <a:pt x="33909" y="41910"/>
                          <a:pt x="35624" y="43434"/>
                        </a:cubicBezTo>
                        <a:cubicBezTo>
                          <a:pt x="40005" y="47054"/>
                          <a:pt x="44196" y="50578"/>
                          <a:pt x="49149" y="53150"/>
                        </a:cubicBezTo>
                        <a:cubicBezTo>
                          <a:pt x="59531" y="58579"/>
                          <a:pt x="72581" y="59722"/>
                          <a:pt x="91440" y="56864"/>
                        </a:cubicBezTo>
                        <a:cubicBezTo>
                          <a:pt x="100775" y="55436"/>
                          <a:pt x="117634" y="51435"/>
                          <a:pt x="126587" y="39815"/>
                        </a:cubicBezTo>
                        <a:cubicBezTo>
                          <a:pt x="129635" y="35909"/>
                          <a:pt x="131541" y="31433"/>
                          <a:pt x="133636" y="26575"/>
                        </a:cubicBezTo>
                        <a:cubicBezTo>
                          <a:pt x="134493" y="24670"/>
                          <a:pt x="135255" y="22765"/>
                          <a:pt x="136208" y="20955"/>
                        </a:cubicBezTo>
                        <a:cubicBezTo>
                          <a:pt x="139065" y="14954"/>
                          <a:pt x="143923" y="6477"/>
                          <a:pt x="153448" y="1715"/>
                        </a:cubicBezTo>
                        <a:lnTo>
                          <a:pt x="156972" y="0"/>
                        </a:lnTo>
                        <a:lnTo>
                          <a:pt x="160401" y="4572"/>
                        </a:lnTo>
                        <a:lnTo>
                          <a:pt x="156305" y="7525"/>
                        </a:lnTo>
                        <a:lnTo>
                          <a:pt x="157639" y="10287"/>
                        </a:lnTo>
                        <a:cubicBezTo>
                          <a:pt x="152400" y="12859"/>
                          <a:pt x="148304" y="17621"/>
                          <a:pt x="144685" y="25146"/>
                        </a:cubicBezTo>
                        <a:cubicBezTo>
                          <a:pt x="143828" y="26956"/>
                          <a:pt x="143066" y="28670"/>
                          <a:pt x="142304" y="30480"/>
                        </a:cubicBezTo>
                        <a:cubicBezTo>
                          <a:pt x="140113" y="35624"/>
                          <a:pt x="137827" y="40862"/>
                          <a:pt x="134017" y="45720"/>
                        </a:cubicBezTo>
                        <a:cubicBezTo>
                          <a:pt x="122968" y="60008"/>
                          <a:pt x="103442" y="64770"/>
                          <a:pt x="92774" y="66389"/>
                        </a:cubicBezTo>
                        <a:cubicBezTo>
                          <a:pt x="85725" y="67437"/>
                          <a:pt x="79248" y="68008"/>
                          <a:pt x="73343" y="6800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916" name="Google Shape;916;p7"/>
              <p:cNvSpPr/>
              <p:nvPr/>
            </p:nvSpPr>
            <p:spPr>
              <a:xfrm>
                <a:off x="2938134" y="2129082"/>
                <a:ext cx="39528" cy="155257"/>
              </a:xfrm>
              <a:custGeom>
                <a:avLst/>
                <a:gdLst/>
                <a:ahLst/>
                <a:cxnLst/>
                <a:rect l="l" t="t" r="r" b="b"/>
                <a:pathLst>
                  <a:path w="39528" h="155257" extrusionOk="0">
                    <a:moveTo>
                      <a:pt x="30099" y="155258"/>
                    </a:moveTo>
                    <a:cubicBezTo>
                      <a:pt x="26194" y="103537"/>
                      <a:pt x="16097" y="52292"/>
                      <a:pt x="0" y="2953"/>
                    </a:cubicBezTo>
                    <a:lnTo>
                      <a:pt x="9049" y="0"/>
                    </a:lnTo>
                    <a:cubicBezTo>
                      <a:pt x="25337" y="50101"/>
                      <a:pt x="35624" y="102108"/>
                      <a:pt x="39529" y="154496"/>
                    </a:cubicBezTo>
                    <a:lnTo>
                      <a:pt x="30099" y="155258"/>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7" name="Google Shape;917;p7"/>
              <p:cNvSpPr/>
              <p:nvPr/>
            </p:nvSpPr>
            <p:spPr>
              <a:xfrm>
                <a:off x="2859458" y="2225380"/>
                <a:ext cx="218250" cy="104012"/>
              </a:xfrm>
              <a:custGeom>
                <a:avLst/>
                <a:gdLst/>
                <a:ahLst/>
                <a:cxnLst/>
                <a:rect l="l" t="t" r="r" b="b"/>
                <a:pathLst>
                  <a:path w="218250" h="104012" extrusionOk="0">
                    <a:moveTo>
                      <a:pt x="58007" y="104013"/>
                    </a:moveTo>
                    <a:cubicBezTo>
                      <a:pt x="32480" y="104013"/>
                      <a:pt x="7525" y="85916"/>
                      <a:pt x="0" y="61531"/>
                    </a:cubicBezTo>
                    <a:lnTo>
                      <a:pt x="9144" y="58769"/>
                    </a:lnTo>
                    <a:cubicBezTo>
                      <a:pt x="15811" y="80391"/>
                      <a:pt x="38481" y="96012"/>
                      <a:pt x="61150" y="94393"/>
                    </a:cubicBezTo>
                    <a:cubicBezTo>
                      <a:pt x="83629" y="92869"/>
                      <a:pt x="104108" y="74104"/>
                      <a:pt x="107632" y="51816"/>
                    </a:cubicBezTo>
                    <a:lnTo>
                      <a:pt x="109538" y="40196"/>
                    </a:lnTo>
                    <a:lnTo>
                      <a:pt x="116300" y="49816"/>
                    </a:lnTo>
                    <a:cubicBezTo>
                      <a:pt x="130207" y="69628"/>
                      <a:pt x="160020" y="76962"/>
                      <a:pt x="181546" y="65818"/>
                    </a:cubicBezTo>
                    <a:cubicBezTo>
                      <a:pt x="202978" y="54673"/>
                      <a:pt x="214217" y="26003"/>
                      <a:pt x="205930" y="3238"/>
                    </a:cubicBezTo>
                    <a:lnTo>
                      <a:pt x="214884" y="0"/>
                    </a:lnTo>
                    <a:cubicBezTo>
                      <a:pt x="224885" y="27527"/>
                      <a:pt x="211836" y="60769"/>
                      <a:pt x="185928" y="74295"/>
                    </a:cubicBezTo>
                    <a:cubicBezTo>
                      <a:pt x="162877" y="86296"/>
                      <a:pt x="132874" y="80867"/>
                      <a:pt x="114681" y="62770"/>
                    </a:cubicBezTo>
                    <a:cubicBezTo>
                      <a:pt x="106871" y="84963"/>
                      <a:pt x="85344" y="102298"/>
                      <a:pt x="61817" y="103918"/>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918" name="Google Shape;918;p7"/>
            <p:cNvSpPr/>
            <p:nvPr/>
          </p:nvSpPr>
          <p:spPr>
            <a:xfrm flipH="1">
              <a:off x="11508438" y="5844269"/>
              <a:ext cx="127675" cy="46189"/>
            </a:xfrm>
            <a:custGeom>
              <a:avLst/>
              <a:gdLst/>
              <a:ahLst/>
              <a:cxnLst/>
              <a:rect l="l" t="t" r="r" b="b"/>
              <a:pathLst>
                <a:path w="251502" h="90963" extrusionOk="0">
                  <a:moveTo>
                    <a:pt x="134655" y="90964"/>
                  </a:moveTo>
                  <a:cubicBezTo>
                    <a:pt x="134560" y="90964"/>
                    <a:pt x="134370" y="90964"/>
                    <a:pt x="134274" y="90964"/>
                  </a:cubicBezTo>
                  <a:cubicBezTo>
                    <a:pt x="122368" y="90773"/>
                    <a:pt x="110843" y="84011"/>
                    <a:pt x="103604" y="72676"/>
                  </a:cubicBezTo>
                  <a:cubicBezTo>
                    <a:pt x="100937" y="68485"/>
                    <a:pt x="99032" y="64008"/>
                    <a:pt x="97889" y="59436"/>
                  </a:cubicBezTo>
                  <a:cubicBezTo>
                    <a:pt x="93126" y="66104"/>
                    <a:pt x="86745" y="71819"/>
                    <a:pt x="79029" y="76105"/>
                  </a:cubicBezTo>
                  <a:cubicBezTo>
                    <a:pt x="64170" y="84487"/>
                    <a:pt x="47406" y="86011"/>
                    <a:pt x="33119" y="80296"/>
                  </a:cubicBezTo>
                  <a:cubicBezTo>
                    <a:pt x="18831" y="74581"/>
                    <a:pt x="7782" y="62008"/>
                    <a:pt x="2734" y="45720"/>
                  </a:cubicBezTo>
                  <a:cubicBezTo>
                    <a:pt x="-2314" y="29432"/>
                    <a:pt x="-314" y="12763"/>
                    <a:pt x="8259" y="0"/>
                  </a:cubicBezTo>
                  <a:lnTo>
                    <a:pt x="14164" y="4001"/>
                  </a:lnTo>
                  <a:cubicBezTo>
                    <a:pt x="6925" y="14859"/>
                    <a:pt x="5211" y="29623"/>
                    <a:pt x="9497" y="43625"/>
                  </a:cubicBezTo>
                  <a:cubicBezTo>
                    <a:pt x="13878" y="57626"/>
                    <a:pt x="23689" y="68866"/>
                    <a:pt x="35690" y="73628"/>
                  </a:cubicBezTo>
                  <a:cubicBezTo>
                    <a:pt x="47787" y="78391"/>
                    <a:pt x="62646" y="77057"/>
                    <a:pt x="75410" y="69818"/>
                  </a:cubicBezTo>
                  <a:cubicBezTo>
                    <a:pt x="85506" y="64103"/>
                    <a:pt x="93222" y="55436"/>
                    <a:pt x="97032" y="45720"/>
                  </a:cubicBezTo>
                  <a:cubicBezTo>
                    <a:pt x="97413" y="42672"/>
                    <a:pt x="98270" y="39814"/>
                    <a:pt x="99508" y="37052"/>
                  </a:cubicBezTo>
                  <a:lnTo>
                    <a:pt x="111128" y="10763"/>
                  </a:lnTo>
                  <a:lnTo>
                    <a:pt x="106366" y="39053"/>
                  </a:lnTo>
                  <a:cubicBezTo>
                    <a:pt x="105890" y="42005"/>
                    <a:pt x="105128" y="44863"/>
                    <a:pt x="104080" y="47625"/>
                  </a:cubicBezTo>
                  <a:cubicBezTo>
                    <a:pt x="103318" y="54578"/>
                    <a:pt x="105223" y="62008"/>
                    <a:pt x="109509" y="68771"/>
                  </a:cubicBezTo>
                  <a:cubicBezTo>
                    <a:pt x="115510" y="78105"/>
                    <a:pt x="124749" y="83725"/>
                    <a:pt x="134274" y="83820"/>
                  </a:cubicBezTo>
                  <a:cubicBezTo>
                    <a:pt x="134370" y="83820"/>
                    <a:pt x="134465" y="83820"/>
                    <a:pt x="134560" y="83820"/>
                  </a:cubicBezTo>
                  <a:cubicBezTo>
                    <a:pt x="143990" y="83820"/>
                    <a:pt x="153229" y="78486"/>
                    <a:pt x="159420" y="69437"/>
                  </a:cubicBezTo>
                  <a:cubicBezTo>
                    <a:pt x="165611" y="60293"/>
                    <a:pt x="167136" y="49530"/>
                    <a:pt x="163516" y="40767"/>
                  </a:cubicBezTo>
                  <a:lnTo>
                    <a:pt x="169898" y="37529"/>
                  </a:lnTo>
                  <a:cubicBezTo>
                    <a:pt x="177041" y="49244"/>
                    <a:pt x="185614" y="62294"/>
                    <a:pt x="198092" y="70199"/>
                  </a:cubicBezTo>
                  <a:cubicBezTo>
                    <a:pt x="208569" y="76771"/>
                    <a:pt x="225047" y="79820"/>
                    <a:pt x="236478" y="71057"/>
                  </a:cubicBezTo>
                  <a:cubicBezTo>
                    <a:pt x="241811" y="66961"/>
                    <a:pt x="244859" y="59531"/>
                    <a:pt x="244288" y="52102"/>
                  </a:cubicBezTo>
                  <a:cubicBezTo>
                    <a:pt x="243812" y="46101"/>
                    <a:pt x="241049" y="41243"/>
                    <a:pt x="236668" y="38767"/>
                  </a:cubicBezTo>
                  <a:lnTo>
                    <a:pt x="240192" y="32576"/>
                  </a:lnTo>
                  <a:cubicBezTo>
                    <a:pt x="246765" y="36290"/>
                    <a:pt x="250860" y="43148"/>
                    <a:pt x="251432" y="51626"/>
                  </a:cubicBezTo>
                  <a:cubicBezTo>
                    <a:pt x="252099" y="61341"/>
                    <a:pt x="248003" y="71247"/>
                    <a:pt x="240859" y="76771"/>
                  </a:cubicBezTo>
                  <a:cubicBezTo>
                    <a:pt x="226762" y="87630"/>
                    <a:pt x="206855" y="84201"/>
                    <a:pt x="194282" y="76295"/>
                  </a:cubicBezTo>
                  <a:cubicBezTo>
                    <a:pt x="185233" y="70676"/>
                    <a:pt x="178280" y="62770"/>
                    <a:pt x="172374" y="54578"/>
                  </a:cubicBezTo>
                  <a:cubicBezTo>
                    <a:pt x="171707" y="61055"/>
                    <a:pt x="169326" y="67532"/>
                    <a:pt x="165326" y="73533"/>
                  </a:cubicBezTo>
                  <a:cubicBezTo>
                    <a:pt x="157896" y="84487"/>
                    <a:pt x="146466" y="90964"/>
                    <a:pt x="134655"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19" name="Google Shape;919;p7"/>
            <p:cNvSpPr/>
            <p:nvPr/>
          </p:nvSpPr>
          <p:spPr>
            <a:xfrm flipH="1">
              <a:off x="11297511" y="5648535"/>
              <a:ext cx="133168" cy="63117"/>
            </a:xfrm>
            <a:custGeom>
              <a:avLst/>
              <a:gdLst/>
              <a:ahLst/>
              <a:cxnLst/>
              <a:rect l="l" t="t" r="r" b="b"/>
              <a:pathLst>
                <a:path w="262324" h="124301" extrusionOk="0">
                  <a:moveTo>
                    <a:pt x="61532" y="124206"/>
                  </a:moveTo>
                  <a:cubicBezTo>
                    <a:pt x="32195"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441"/>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591" y="112300"/>
                  </a:cubicBezTo>
                  <a:cubicBezTo>
                    <a:pt x="141732" y="104870"/>
                    <a:pt x="128492"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0" name="Google Shape;920;p7"/>
            <p:cNvSpPr/>
            <p:nvPr/>
          </p:nvSpPr>
          <p:spPr>
            <a:xfrm flipH="1">
              <a:off x="11689562" y="5805739"/>
              <a:ext cx="59409" cy="119562"/>
            </a:xfrm>
            <a:custGeom>
              <a:avLst/>
              <a:gdLst/>
              <a:ahLst/>
              <a:cxnLst/>
              <a:rect l="l" t="t" r="r" b="b"/>
              <a:pathLst>
                <a:path w="117027" h="235462" extrusionOk="0">
                  <a:moveTo>
                    <a:pt x="116864" y="177265"/>
                  </a:moveTo>
                  <a:lnTo>
                    <a:pt x="90480" y="99636"/>
                  </a:lnTo>
                  <a:cubicBezTo>
                    <a:pt x="96957" y="94016"/>
                    <a:pt x="101243" y="85825"/>
                    <a:pt x="101624" y="76586"/>
                  </a:cubicBezTo>
                  <a:cubicBezTo>
                    <a:pt x="102291" y="59441"/>
                    <a:pt x="89432" y="45153"/>
                    <a:pt x="72668" y="43438"/>
                  </a:cubicBezTo>
                  <a:lnTo>
                    <a:pt x="75049" y="3814"/>
                  </a:lnTo>
                  <a:cubicBezTo>
                    <a:pt x="75144" y="1814"/>
                    <a:pt x="73620" y="195"/>
                    <a:pt x="71715" y="4"/>
                  </a:cubicBezTo>
                  <a:cubicBezTo>
                    <a:pt x="69715" y="-91"/>
                    <a:pt x="68096" y="1338"/>
                    <a:pt x="67905" y="3338"/>
                  </a:cubicBezTo>
                  <a:lnTo>
                    <a:pt x="65524" y="43438"/>
                  </a:lnTo>
                  <a:cubicBezTo>
                    <a:pt x="50094" y="45344"/>
                    <a:pt x="37806" y="58107"/>
                    <a:pt x="37140" y="74204"/>
                  </a:cubicBezTo>
                  <a:cubicBezTo>
                    <a:pt x="36759" y="83729"/>
                    <a:pt x="40664" y="92397"/>
                    <a:pt x="47045" y="98588"/>
                  </a:cubicBezTo>
                  <a:cubicBezTo>
                    <a:pt x="40854" y="109828"/>
                    <a:pt x="34377" y="120877"/>
                    <a:pt x="27995" y="131640"/>
                  </a:cubicBezTo>
                  <a:cubicBezTo>
                    <a:pt x="18661" y="147261"/>
                    <a:pt x="9041" y="163454"/>
                    <a:pt x="373" y="180218"/>
                  </a:cubicBezTo>
                  <a:cubicBezTo>
                    <a:pt x="-484" y="182027"/>
                    <a:pt x="182" y="184123"/>
                    <a:pt x="1897" y="185075"/>
                  </a:cubicBezTo>
                  <a:cubicBezTo>
                    <a:pt x="3707" y="185933"/>
                    <a:pt x="5802" y="185266"/>
                    <a:pt x="6660" y="183551"/>
                  </a:cubicBezTo>
                  <a:cubicBezTo>
                    <a:pt x="15137" y="166978"/>
                    <a:pt x="24757" y="150880"/>
                    <a:pt x="33996" y="135260"/>
                  </a:cubicBezTo>
                  <a:cubicBezTo>
                    <a:pt x="34853" y="133831"/>
                    <a:pt x="35711" y="132402"/>
                    <a:pt x="36473" y="130973"/>
                  </a:cubicBezTo>
                  <a:lnTo>
                    <a:pt x="13232" y="192505"/>
                  </a:lnTo>
                  <a:cubicBezTo>
                    <a:pt x="12565" y="194314"/>
                    <a:pt x="13422" y="196410"/>
                    <a:pt x="15327" y="197077"/>
                  </a:cubicBezTo>
                  <a:cubicBezTo>
                    <a:pt x="15708" y="197267"/>
                    <a:pt x="16089" y="197267"/>
                    <a:pt x="16470" y="197267"/>
                  </a:cubicBezTo>
                  <a:cubicBezTo>
                    <a:pt x="17994" y="197362"/>
                    <a:pt x="19423" y="196410"/>
                    <a:pt x="19899" y="194981"/>
                  </a:cubicBezTo>
                  <a:lnTo>
                    <a:pt x="41045" y="139070"/>
                  </a:lnTo>
                  <a:lnTo>
                    <a:pt x="26853" y="195362"/>
                  </a:lnTo>
                  <a:cubicBezTo>
                    <a:pt x="26376" y="197267"/>
                    <a:pt x="27519" y="199268"/>
                    <a:pt x="29424" y="199744"/>
                  </a:cubicBezTo>
                  <a:cubicBezTo>
                    <a:pt x="29710" y="199839"/>
                    <a:pt x="29901" y="199839"/>
                    <a:pt x="30186" y="199839"/>
                  </a:cubicBezTo>
                  <a:cubicBezTo>
                    <a:pt x="31805" y="199934"/>
                    <a:pt x="33330" y="198791"/>
                    <a:pt x="33806" y="197172"/>
                  </a:cubicBezTo>
                  <a:lnTo>
                    <a:pt x="42188" y="163835"/>
                  </a:lnTo>
                  <a:lnTo>
                    <a:pt x="36473" y="216127"/>
                  </a:lnTo>
                  <a:cubicBezTo>
                    <a:pt x="36282" y="218127"/>
                    <a:pt x="37711" y="219842"/>
                    <a:pt x="39616" y="220032"/>
                  </a:cubicBezTo>
                  <a:cubicBezTo>
                    <a:pt x="39711" y="220032"/>
                    <a:pt x="39807" y="220032"/>
                    <a:pt x="39902" y="220032"/>
                  </a:cubicBezTo>
                  <a:cubicBezTo>
                    <a:pt x="41712" y="220127"/>
                    <a:pt x="43426" y="218699"/>
                    <a:pt x="43617" y="216889"/>
                  </a:cubicBezTo>
                  <a:lnTo>
                    <a:pt x="52284" y="136784"/>
                  </a:lnTo>
                  <a:cubicBezTo>
                    <a:pt x="51427" y="145451"/>
                    <a:pt x="50760" y="154119"/>
                    <a:pt x="50189" y="162692"/>
                  </a:cubicBezTo>
                  <a:cubicBezTo>
                    <a:pt x="49522" y="172693"/>
                    <a:pt x="48760" y="182599"/>
                    <a:pt x="47808" y="192124"/>
                  </a:cubicBezTo>
                  <a:cubicBezTo>
                    <a:pt x="47617" y="194124"/>
                    <a:pt x="49046" y="195838"/>
                    <a:pt x="50951" y="196029"/>
                  </a:cubicBezTo>
                  <a:cubicBezTo>
                    <a:pt x="51046" y="196029"/>
                    <a:pt x="51141" y="196029"/>
                    <a:pt x="51237" y="196029"/>
                  </a:cubicBezTo>
                  <a:cubicBezTo>
                    <a:pt x="53142" y="196124"/>
                    <a:pt x="54761" y="194696"/>
                    <a:pt x="54951" y="192791"/>
                  </a:cubicBezTo>
                  <a:cubicBezTo>
                    <a:pt x="55999" y="183170"/>
                    <a:pt x="56666" y="173169"/>
                    <a:pt x="57333" y="163072"/>
                  </a:cubicBezTo>
                  <a:cubicBezTo>
                    <a:pt x="58190" y="151166"/>
                    <a:pt x="59047" y="139070"/>
                    <a:pt x="60476" y="127163"/>
                  </a:cubicBezTo>
                  <a:lnTo>
                    <a:pt x="55047" y="212507"/>
                  </a:lnTo>
                  <a:cubicBezTo>
                    <a:pt x="54951" y="214508"/>
                    <a:pt x="56380" y="216127"/>
                    <a:pt x="58380" y="216317"/>
                  </a:cubicBezTo>
                  <a:cubicBezTo>
                    <a:pt x="58380" y="216317"/>
                    <a:pt x="58476" y="216317"/>
                    <a:pt x="58476" y="216317"/>
                  </a:cubicBezTo>
                  <a:cubicBezTo>
                    <a:pt x="60380" y="216412"/>
                    <a:pt x="62095" y="214888"/>
                    <a:pt x="62190" y="212984"/>
                  </a:cubicBezTo>
                  <a:lnTo>
                    <a:pt x="65715" y="156596"/>
                  </a:lnTo>
                  <a:lnTo>
                    <a:pt x="66572" y="188885"/>
                  </a:lnTo>
                  <a:cubicBezTo>
                    <a:pt x="66572" y="190790"/>
                    <a:pt x="68096" y="192314"/>
                    <a:pt x="70001" y="192410"/>
                  </a:cubicBezTo>
                  <a:cubicBezTo>
                    <a:pt x="70096" y="192410"/>
                    <a:pt x="70191" y="192410"/>
                    <a:pt x="70191" y="192410"/>
                  </a:cubicBezTo>
                  <a:cubicBezTo>
                    <a:pt x="72192" y="192410"/>
                    <a:pt x="73716" y="190695"/>
                    <a:pt x="73620" y="188790"/>
                  </a:cubicBezTo>
                  <a:lnTo>
                    <a:pt x="72001" y="125925"/>
                  </a:lnTo>
                  <a:cubicBezTo>
                    <a:pt x="73620" y="136879"/>
                    <a:pt x="74001" y="148880"/>
                    <a:pt x="74192" y="159167"/>
                  </a:cubicBezTo>
                  <a:cubicBezTo>
                    <a:pt x="74382" y="165930"/>
                    <a:pt x="74478" y="172312"/>
                    <a:pt x="74954" y="177265"/>
                  </a:cubicBezTo>
                  <a:cubicBezTo>
                    <a:pt x="75144" y="179265"/>
                    <a:pt x="76954" y="180694"/>
                    <a:pt x="78859" y="180503"/>
                  </a:cubicBezTo>
                  <a:cubicBezTo>
                    <a:pt x="80859" y="180313"/>
                    <a:pt x="82288" y="178598"/>
                    <a:pt x="82097" y="176598"/>
                  </a:cubicBezTo>
                  <a:cubicBezTo>
                    <a:pt x="82097" y="176312"/>
                    <a:pt x="82002" y="175931"/>
                    <a:pt x="82002" y="175550"/>
                  </a:cubicBezTo>
                  <a:lnTo>
                    <a:pt x="89051" y="216508"/>
                  </a:lnTo>
                  <a:cubicBezTo>
                    <a:pt x="89337" y="218222"/>
                    <a:pt x="90765" y="219365"/>
                    <a:pt x="92385" y="219461"/>
                  </a:cubicBezTo>
                  <a:cubicBezTo>
                    <a:pt x="92670" y="219461"/>
                    <a:pt x="92861" y="219461"/>
                    <a:pt x="93147" y="219461"/>
                  </a:cubicBezTo>
                  <a:cubicBezTo>
                    <a:pt x="95051" y="219079"/>
                    <a:pt x="96385" y="217270"/>
                    <a:pt x="96099" y="215365"/>
                  </a:cubicBezTo>
                  <a:lnTo>
                    <a:pt x="86098" y="157358"/>
                  </a:lnTo>
                  <a:lnTo>
                    <a:pt x="101910" y="232605"/>
                  </a:lnTo>
                  <a:cubicBezTo>
                    <a:pt x="102291" y="234224"/>
                    <a:pt x="103624" y="235367"/>
                    <a:pt x="105243" y="235462"/>
                  </a:cubicBezTo>
                  <a:cubicBezTo>
                    <a:pt x="105529" y="235462"/>
                    <a:pt x="105815" y="235462"/>
                    <a:pt x="106101" y="235367"/>
                  </a:cubicBezTo>
                  <a:cubicBezTo>
                    <a:pt x="108005" y="234986"/>
                    <a:pt x="109244" y="233081"/>
                    <a:pt x="108863" y="231176"/>
                  </a:cubicBezTo>
                  <a:lnTo>
                    <a:pt x="91622" y="148976"/>
                  </a:lnTo>
                  <a:lnTo>
                    <a:pt x="103719" y="189266"/>
                  </a:lnTo>
                  <a:cubicBezTo>
                    <a:pt x="104195" y="190790"/>
                    <a:pt x="105529" y="191743"/>
                    <a:pt x="107053" y="191838"/>
                  </a:cubicBezTo>
                  <a:cubicBezTo>
                    <a:pt x="107434" y="191838"/>
                    <a:pt x="107815" y="191838"/>
                    <a:pt x="108196" y="191647"/>
                  </a:cubicBezTo>
                  <a:cubicBezTo>
                    <a:pt x="110101" y="191076"/>
                    <a:pt x="111149" y="189076"/>
                    <a:pt x="110577" y="187171"/>
                  </a:cubicBezTo>
                  <a:lnTo>
                    <a:pt x="97147" y="142308"/>
                  </a:lnTo>
                  <a:lnTo>
                    <a:pt x="109815" y="179551"/>
                  </a:lnTo>
                  <a:cubicBezTo>
                    <a:pt x="110292" y="180979"/>
                    <a:pt x="111625" y="181932"/>
                    <a:pt x="113054" y="181932"/>
                  </a:cubicBezTo>
                  <a:cubicBezTo>
                    <a:pt x="113435" y="181932"/>
                    <a:pt x="113911" y="181932"/>
                    <a:pt x="114387" y="181742"/>
                  </a:cubicBezTo>
                  <a:cubicBezTo>
                    <a:pt x="116483" y="181170"/>
                    <a:pt x="117435" y="179075"/>
                    <a:pt x="116864" y="177265"/>
                  </a:cubicBezTo>
                  <a:close/>
                  <a:moveTo>
                    <a:pt x="53713" y="124401"/>
                  </a:moveTo>
                  <a:lnTo>
                    <a:pt x="54856" y="113543"/>
                  </a:lnTo>
                  <a:lnTo>
                    <a:pt x="55904" y="109256"/>
                  </a:lnTo>
                  <a:cubicBezTo>
                    <a:pt x="55142" y="114209"/>
                    <a:pt x="54380" y="119258"/>
                    <a:pt x="53713" y="1244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1" name="Google Shape;921;p7"/>
            <p:cNvSpPr/>
            <p:nvPr/>
          </p:nvSpPr>
          <p:spPr>
            <a:xfrm flipH="1">
              <a:off x="11537764" y="5930646"/>
              <a:ext cx="59011" cy="114842"/>
            </a:xfrm>
            <a:custGeom>
              <a:avLst/>
              <a:gdLst/>
              <a:ahLst/>
              <a:cxnLst/>
              <a:rect l="l" t="t" r="r" b="b"/>
              <a:pathLst>
                <a:path w="116244" h="226167" extrusionOk="0">
                  <a:moveTo>
                    <a:pt x="3217" y="171659"/>
                  </a:moveTo>
                  <a:cubicBezTo>
                    <a:pt x="3598" y="171849"/>
                    <a:pt x="4074" y="172040"/>
                    <a:pt x="4455" y="172040"/>
                  </a:cubicBezTo>
                  <a:cubicBezTo>
                    <a:pt x="5884" y="172230"/>
                    <a:pt x="7313" y="171563"/>
                    <a:pt x="8075" y="170230"/>
                  </a:cubicBezTo>
                  <a:lnTo>
                    <a:pt x="27030" y="135749"/>
                  </a:lnTo>
                  <a:lnTo>
                    <a:pt x="6075" y="177660"/>
                  </a:lnTo>
                  <a:cubicBezTo>
                    <a:pt x="5217" y="179469"/>
                    <a:pt x="5884" y="181565"/>
                    <a:pt x="7694" y="182422"/>
                  </a:cubicBezTo>
                  <a:cubicBezTo>
                    <a:pt x="8075" y="182612"/>
                    <a:pt x="8456" y="182708"/>
                    <a:pt x="8837" y="182803"/>
                  </a:cubicBezTo>
                  <a:cubicBezTo>
                    <a:pt x="10266" y="182994"/>
                    <a:pt x="11790" y="182231"/>
                    <a:pt x="12552" y="180898"/>
                  </a:cubicBezTo>
                  <a:lnTo>
                    <a:pt x="31411" y="143274"/>
                  </a:lnTo>
                  <a:lnTo>
                    <a:pt x="264" y="221284"/>
                  </a:lnTo>
                  <a:cubicBezTo>
                    <a:pt x="-498" y="223094"/>
                    <a:pt x="455" y="225189"/>
                    <a:pt x="2265" y="225951"/>
                  </a:cubicBezTo>
                  <a:cubicBezTo>
                    <a:pt x="2550" y="226046"/>
                    <a:pt x="2836" y="226142"/>
                    <a:pt x="3122" y="226142"/>
                  </a:cubicBezTo>
                  <a:cubicBezTo>
                    <a:pt x="4741" y="226332"/>
                    <a:pt x="6265" y="225475"/>
                    <a:pt x="6932" y="223951"/>
                  </a:cubicBezTo>
                  <a:lnTo>
                    <a:pt x="35507" y="152513"/>
                  </a:lnTo>
                  <a:lnTo>
                    <a:pt x="15695" y="207949"/>
                  </a:lnTo>
                  <a:cubicBezTo>
                    <a:pt x="15028" y="209759"/>
                    <a:pt x="15981" y="211854"/>
                    <a:pt x="17886" y="212521"/>
                  </a:cubicBezTo>
                  <a:cubicBezTo>
                    <a:pt x="18076" y="212616"/>
                    <a:pt x="18362" y="212616"/>
                    <a:pt x="18648" y="212711"/>
                  </a:cubicBezTo>
                  <a:cubicBezTo>
                    <a:pt x="20267" y="212902"/>
                    <a:pt x="21886" y="211949"/>
                    <a:pt x="22458" y="210330"/>
                  </a:cubicBezTo>
                  <a:lnTo>
                    <a:pt x="36459" y="171182"/>
                  </a:lnTo>
                  <a:cubicBezTo>
                    <a:pt x="36364" y="171468"/>
                    <a:pt x="36269" y="171849"/>
                    <a:pt x="36174" y="172135"/>
                  </a:cubicBezTo>
                  <a:cubicBezTo>
                    <a:pt x="35602" y="174040"/>
                    <a:pt x="36745" y="176040"/>
                    <a:pt x="38650" y="176516"/>
                  </a:cubicBezTo>
                  <a:cubicBezTo>
                    <a:pt x="40460" y="177088"/>
                    <a:pt x="42555" y="175945"/>
                    <a:pt x="43032" y="174040"/>
                  </a:cubicBezTo>
                  <a:cubicBezTo>
                    <a:pt x="44365" y="169182"/>
                    <a:pt x="45603" y="162896"/>
                    <a:pt x="46937" y="156323"/>
                  </a:cubicBezTo>
                  <a:cubicBezTo>
                    <a:pt x="48937" y="146227"/>
                    <a:pt x="51414" y="134416"/>
                    <a:pt x="54843" y="123938"/>
                  </a:cubicBezTo>
                  <a:lnTo>
                    <a:pt x="42365" y="185565"/>
                  </a:lnTo>
                  <a:cubicBezTo>
                    <a:pt x="41984" y="187470"/>
                    <a:pt x="43222" y="189375"/>
                    <a:pt x="45127" y="189756"/>
                  </a:cubicBezTo>
                  <a:cubicBezTo>
                    <a:pt x="45222" y="189756"/>
                    <a:pt x="45318" y="189756"/>
                    <a:pt x="45318" y="189756"/>
                  </a:cubicBezTo>
                  <a:cubicBezTo>
                    <a:pt x="47127" y="190042"/>
                    <a:pt x="48937" y="188804"/>
                    <a:pt x="49318" y="186899"/>
                  </a:cubicBezTo>
                  <a:lnTo>
                    <a:pt x="55700" y="155276"/>
                  </a:lnTo>
                  <a:lnTo>
                    <a:pt x="49509" y="211378"/>
                  </a:lnTo>
                  <a:cubicBezTo>
                    <a:pt x="49318" y="213283"/>
                    <a:pt x="50652" y="215093"/>
                    <a:pt x="52557" y="215283"/>
                  </a:cubicBezTo>
                  <a:cubicBezTo>
                    <a:pt x="52557" y="215283"/>
                    <a:pt x="52652" y="215283"/>
                    <a:pt x="52652" y="215283"/>
                  </a:cubicBezTo>
                  <a:cubicBezTo>
                    <a:pt x="54652" y="215474"/>
                    <a:pt x="56367" y="214045"/>
                    <a:pt x="56557" y="212140"/>
                  </a:cubicBezTo>
                  <a:lnTo>
                    <a:pt x="65987" y="127177"/>
                  </a:lnTo>
                  <a:cubicBezTo>
                    <a:pt x="65320" y="139083"/>
                    <a:pt x="64177" y="151180"/>
                    <a:pt x="62844" y="163086"/>
                  </a:cubicBezTo>
                  <a:cubicBezTo>
                    <a:pt x="61796" y="173183"/>
                    <a:pt x="60748" y="183089"/>
                    <a:pt x="60081" y="192709"/>
                  </a:cubicBezTo>
                  <a:cubicBezTo>
                    <a:pt x="59986" y="194614"/>
                    <a:pt x="61320" y="196233"/>
                    <a:pt x="63129" y="196519"/>
                  </a:cubicBezTo>
                  <a:cubicBezTo>
                    <a:pt x="63225" y="196519"/>
                    <a:pt x="63320" y="196519"/>
                    <a:pt x="63415" y="196519"/>
                  </a:cubicBezTo>
                  <a:cubicBezTo>
                    <a:pt x="65415" y="196614"/>
                    <a:pt x="67130" y="195186"/>
                    <a:pt x="67225" y="193185"/>
                  </a:cubicBezTo>
                  <a:cubicBezTo>
                    <a:pt x="67892" y="183660"/>
                    <a:pt x="68940" y="173754"/>
                    <a:pt x="69987" y="163753"/>
                  </a:cubicBezTo>
                  <a:cubicBezTo>
                    <a:pt x="70845" y="155180"/>
                    <a:pt x="71702" y="146513"/>
                    <a:pt x="72369" y="137845"/>
                  </a:cubicBezTo>
                  <a:lnTo>
                    <a:pt x="67130" y="218236"/>
                  </a:lnTo>
                  <a:cubicBezTo>
                    <a:pt x="67035" y="220141"/>
                    <a:pt x="68368" y="221760"/>
                    <a:pt x="70178" y="222046"/>
                  </a:cubicBezTo>
                  <a:cubicBezTo>
                    <a:pt x="70273" y="222046"/>
                    <a:pt x="70368" y="222046"/>
                    <a:pt x="70464" y="222046"/>
                  </a:cubicBezTo>
                  <a:cubicBezTo>
                    <a:pt x="72464" y="222141"/>
                    <a:pt x="74178" y="220712"/>
                    <a:pt x="74274" y="218712"/>
                  </a:cubicBezTo>
                  <a:lnTo>
                    <a:pt x="77703" y="166229"/>
                  </a:lnTo>
                  <a:lnTo>
                    <a:pt x="80179" y="200519"/>
                  </a:lnTo>
                  <a:cubicBezTo>
                    <a:pt x="80274" y="202234"/>
                    <a:pt x="81608" y="203568"/>
                    <a:pt x="83227" y="203758"/>
                  </a:cubicBezTo>
                  <a:cubicBezTo>
                    <a:pt x="83513" y="203758"/>
                    <a:pt x="83703" y="203758"/>
                    <a:pt x="83989" y="203758"/>
                  </a:cubicBezTo>
                  <a:cubicBezTo>
                    <a:pt x="85989" y="203568"/>
                    <a:pt x="87418" y="201853"/>
                    <a:pt x="87323" y="199948"/>
                  </a:cubicBezTo>
                  <a:lnTo>
                    <a:pt x="83037" y="142036"/>
                  </a:lnTo>
                  <a:lnTo>
                    <a:pt x="94181" y="200805"/>
                  </a:lnTo>
                  <a:cubicBezTo>
                    <a:pt x="94467" y="202329"/>
                    <a:pt x="95705" y="203472"/>
                    <a:pt x="97229" y="203663"/>
                  </a:cubicBezTo>
                  <a:cubicBezTo>
                    <a:pt x="97610" y="203758"/>
                    <a:pt x="97991" y="203758"/>
                    <a:pt x="98372" y="203663"/>
                  </a:cubicBezTo>
                  <a:cubicBezTo>
                    <a:pt x="100277" y="203282"/>
                    <a:pt x="101610" y="201472"/>
                    <a:pt x="101229" y="199472"/>
                  </a:cubicBezTo>
                  <a:lnTo>
                    <a:pt x="88942" y="134892"/>
                  </a:lnTo>
                  <a:cubicBezTo>
                    <a:pt x="89514" y="136416"/>
                    <a:pt x="90085" y="138036"/>
                    <a:pt x="90657" y="139560"/>
                  </a:cubicBezTo>
                  <a:cubicBezTo>
                    <a:pt x="97134" y="156514"/>
                    <a:pt x="103706" y="174040"/>
                    <a:pt x="109230" y="191852"/>
                  </a:cubicBezTo>
                  <a:cubicBezTo>
                    <a:pt x="109802" y="193757"/>
                    <a:pt x="111802" y="194804"/>
                    <a:pt x="113707" y="194233"/>
                  </a:cubicBezTo>
                  <a:cubicBezTo>
                    <a:pt x="115612" y="193661"/>
                    <a:pt x="116660" y="191661"/>
                    <a:pt x="116088" y="189756"/>
                  </a:cubicBezTo>
                  <a:cubicBezTo>
                    <a:pt x="110469" y="171754"/>
                    <a:pt x="103801" y="154133"/>
                    <a:pt x="97324" y="137083"/>
                  </a:cubicBezTo>
                  <a:cubicBezTo>
                    <a:pt x="92847" y="125367"/>
                    <a:pt x="88466" y="113366"/>
                    <a:pt x="84275" y="101269"/>
                  </a:cubicBezTo>
                  <a:cubicBezTo>
                    <a:pt x="91609" y="96316"/>
                    <a:pt x="96943" y="88505"/>
                    <a:pt x="98277" y="78980"/>
                  </a:cubicBezTo>
                  <a:cubicBezTo>
                    <a:pt x="100467" y="63074"/>
                    <a:pt x="90561" y="48310"/>
                    <a:pt x="75702" y="43833"/>
                  </a:cubicBezTo>
                  <a:lnTo>
                    <a:pt x="80274" y="3923"/>
                  </a:lnTo>
                  <a:cubicBezTo>
                    <a:pt x="80465" y="1923"/>
                    <a:pt x="79131" y="209"/>
                    <a:pt x="77131" y="18"/>
                  </a:cubicBezTo>
                  <a:cubicBezTo>
                    <a:pt x="75131" y="-172"/>
                    <a:pt x="73416" y="1161"/>
                    <a:pt x="73131" y="3161"/>
                  </a:cubicBezTo>
                  <a:lnTo>
                    <a:pt x="68654" y="42595"/>
                  </a:lnTo>
                  <a:cubicBezTo>
                    <a:pt x="51795" y="41357"/>
                    <a:pt x="36650" y="53263"/>
                    <a:pt x="34364" y="70313"/>
                  </a:cubicBezTo>
                  <a:cubicBezTo>
                    <a:pt x="33126" y="79457"/>
                    <a:pt x="35888" y="88220"/>
                    <a:pt x="41317" y="94982"/>
                  </a:cubicBezTo>
                  <a:lnTo>
                    <a:pt x="1884" y="166896"/>
                  </a:lnTo>
                  <a:cubicBezTo>
                    <a:pt x="931" y="168515"/>
                    <a:pt x="1503" y="170706"/>
                    <a:pt x="3217" y="171659"/>
                  </a:cubicBezTo>
                  <a:close/>
                  <a:moveTo>
                    <a:pt x="73512" y="110318"/>
                  </a:moveTo>
                  <a:lnTo>
                    <a:pt x="73797" y="114699"/>
                  </a:lnTo>
                  <a:lnTo>
                    <a:pt x="73131" y="125558"/>
                  </a:lnTo>
                  <a:cubicBezTo>
                    <a:pt x="73416" y="120510"/>
                    <a:pt x="73512" y="115366"/>
                    <a:pt x="73512" y="1103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2" name="Google Shape;922;p7"/>
            <p:cNvSpPr/>
            <p:nvPr/>
          </p:nvSpPr>
          <p:spPr>
            <a:xfrm flipH="1">
              <a:off x="11366064" y="5978704"/>
              <a:ext cx="59126" cy="117630"/>
            </a:xfrm>
            <a:custGeom>
              <a:avLst/>
              <a:gdLst/>
              <a:ahLst/>
              <a:cxnLst/>
              <a:rect l="l" t="t" r="r" b="b"/>
              <a:pathLst>
                <a:path w="116471" h="231658" extrusionOk="0">
                  <a:moveTo>
                    <a:pt x="2042" y="177359"/>
                  </a:moveTo>
                  <a:cubicBezTo>
                    <a:pt x="2422" y="177550"/>
                    <a:pt x="2899" y="177645"/>
                    <a:pt x="3280" y="177645"/>
                  </a:cubicBezTo>
                  <a:cubicBezTo>
                    <a:pt x="4709" y="177741"/>
                    <a:pt x="6137" y="176883"/>
                    <a:pt x="6709" y="175550"/>
                  </a:cubicBezTo>
                  <a:lnTo>
                    <a:pt x="22616" y="139545"/>
                  </a:lnTo>
                  <a:lnTo>
                    <a:pt x="5280" y="183075"/>
                  </a:lnTo>
                  <a:cubicBezTo>
                    <a:pt x="4518" y="184884"/>
                    <a:pt x="5471" y="186980"/>
                    <a:pt x="7280" y="187742"/>
                  </a:cubicBezTo>
                  <a:cubicBezTo>
                    <a:pt x="7661" y="187932"/>
                    <a:pt x="8042" y="187932"/>
                    <a:pt x="8423" y="188028"/>
                  </a:cubicBezTo>
                  <a:cubicBezTo>
                    <a:pt x="9947" y="188123"/>
                    <a:pt x="11376" y="187266"/>
                    <a:pt x="11947" y="185741"/>
                  </a:cubicBezTo>
                  <a:lnTo>
                    <a:pt x="27568" y="146594"/>
                  </a:lnTo>
                  <a:lnTo>
                    <a:pt x="3089" y="226985"/>
                  </a:lnTo>
                  <a:cubicBezTo>
                    <a:pt x="2518" y="228890"/>
                    <a:pt x="3566" y="230890"/>
                    <a:pt x="5471" y="231462"/>
                  </a:cubicBezTo>
                  <a:cubicBezTo>
                    <a:pt x="5756" y="231557"/>
                    <a:pt x="6042" y="231557"/>
                    <a:pt x="6328" y="231652"/>
                  </a:cubicBezTo>
                  <a:cubicBezTo>
                    <a:pt x="7947" y="231747"/>
                    <a:pt x="9471" y="230700"/>
                    <a:pt x="9947" y="229080"/>
                  </a:cubicBezTo>
                  <a:lnTo>
                    <a:pt x="32331" y="155547"/>
                  </a:lnTo>
                  <a:lnTo>
                    <a:pt x="17282" y="212507"/>
                  </a:lnTo>
                  <a:cubicBezTo>
                    <a:pt x="16805" y="214412"/>
                    <a:pt x="17948" y="216412"/>
                    <a:pt x="19853" y="216888"/>
                  </a:cubicBezTo>
                  <a:cubicBezTo>
                    <a:pt x="20139" y="216983"/>
                    <a:pt x="20330" y="216983"/>
                    <a:pt x="20615" y="216983"/>
                  </a:cubicBezTo>
                  <a:cubicBezTo>
                    <a:pt x="22235" y="217079"/>
                    <a:pt x="23759" y="216031"/>
                    <a:pt x="24235" y="214316"/>
                  </a:cubicBezTo>
                  <a:lnTo>
                    <a:pt x="34903" y="174121"/>
                  </a:lnTo>
                  <a:cubicBezTo>
                    <a:pt x="34808" y="174407"/>
                    <a:pt x="34808" y="174788"/>
                    <a:pt x="34712" y="175169"/>
                  </a:cubicBezTo>
                  <a:cubicBezTo>
                    <a:pt x="34331" y="177074"/>
                    <a:pt x="35665" y="178979"/>
                    <a:pt x="37570" y="179360"/>
                  </a:cubicBezTo>
                  <a:cubicBezTo>
                    <a:pt x="39475" y="179741"/>
                    <a:pt x="41380" y="178503"/>
                    <a:pt x="41761" y="176502"/>
                  </a:cubicBezTo>
                  <a:cubicBezTo>
                    <a:pt x="42713" y="171549"/>
                    <a:pt x="43380" y="165167"/>
                    <a:pt x="44142" y="158500"/>
                  </a:cubicBezTo>
                  <a:cubicBezTo>
                    <a:pt x="45285" y="148308"/>
                    <a:pt x="46714" y="136307"/>
                    <a:pt x="49286" y="125544"/>
                  </a:cubicBezTo>
                  <a:lnTo>
                    <a:pt x="42142" y="187932"/>
                  </a:lnTo>
                  <a:cubicBezTo>
                    <a:pt x="41951" y="189933"/>
                    <a:pt x="43285" y="191647"/>
                    <a:pt x="45285" y="191838"/>
                  </a:cubicBezTo>
                  <a:cubicBezTo>
                    <a:pt x="45380" y="191838"/>
                    <a:pt x="45476" y="191838"/>
                    <a:pt x="45476" y="191838"/>
                  </a:cubicBezTo>
                  <a:cubicBezTo>
                    <a:pt x="47380" y="191933"/>
                    <a:pt x="49000" y="190599"/>
                    <a:pt x="49190" y="188694"/>
                  </a:cubicBezTo>
                  <a:lnTo>
                    <a:pt x="52905" y="156595"/>
                  </a:lnTo>
                  <a:lnTo>
                    <a:pt x="51476" y="213078"/>
                  </a:lnTo>
                  <a:cubicBezTo>
                    <a:pt x="51381" y="214983"/>
                    <a:pt x="52905" y="216603"/>
                    <a:pt x="54905" y="216698"/>
                  </a:cubicBezTo>
                  <a:cubicBezTo>
                    <a:pt x="54905" y="216698"/>
                    <a:pt x="55001" y="216698"/>
                    <a:pt x="55001" y="216698"/>
                  </a:cubicBezTo>
                  <a:cubicBezTo>
                    <a:pt x="57001" y="216698"/>
                    <a:pt x="58620" y="215174"/>
                    <a:pt x="58620" y="213174"/>
                  </a:cubicBezTo>
                  <a:lnTo>
                    <a:pt x="60811" y="127734"/>
                  </a:lnTo>
                  <a:cubicBezTo>
                    <a:pt x="61192" y="139641"/>
                    <a:pt x="61001" y="151833"/>
                    <a:pt x="60811" y="163739"/>
                  </a:cubicBezTo>
                  <a:cubicBezTo>
                    <a:pt x="60620" y="173835"/>
                    <a:pt x="60430" y="183837"/>
                    <a:pt x="60620" y="193552"/>
                  </a:cubicBezTo>
                  <a:cubicBezTo>
                    <a:pt x="60620" y="195457"/>
                    <a:pt x="62144" y="196981"/>
                    <a:pt x="64049" y="197076"/>
                  </a:cubicBezTo>
                  <a:cubicBezTo>
                    <a:pt x="64145" y="197076"/>
                    <a:pt x="64240" y="197076"/>
                    <a:pt x="64335" y="197076"/>
                  </a:cubicBezTo>
                  <a:cubicBezTo>
                    <a:pt x="66335" y="197076"/>
                    <a:pt x="67859" y="195457"/>
                    <a:pt x="67859" y="193457"/>
                  </a:cubicBezTo>
                  <a:cubicBezTo>
                    <a:pt x="67669" y="183837"/>
                    <a:pt x="67859" y="173931"/>
                    <a:pt x="68050" y="163929"/>
                  </a:cubicBezTo>
                  <a:cubicBezTo>
                    <a:pt x="68240" y="155262"/>
                    <a:pt x="68336" y="146594"/>
                    <a:pt x="68240" y="137926"/>
                  </a:cubicBezTo>
                  <a:lnTo>
                    <a:pt x="69764" y="218508"/>
                  </a:lnTo>
                  <a:cubicBezTo>
                    <a:pt x="69764" y="220413"/>
                    <a:pt x="71288" y="221937"/>
                    <a:pt x="73193" y="222032"/>
                  </a:cubicBezTo>
                  <a:cubicBezTo>
                    <a:pt x="73289" y="222032"/>
                    <a:pt x="73384" y="222032"/>
                    <a:pt x="73479" y="222032"/>
                  </a:cubicBezTo>
                  <a:cubicBezTo>
                    <a:pt x="75479" y="222032"/>
                    <a:pt x="77003" y="220317"/>
                    <a:pt x="77003" y="218412"/>
                  </a:cubicBezTo>
                  <a:lnTo>
                    <a:pt x="75955" y="165739"/>
                  </a:lnTo>
                  <a:lnTo>
                    <a:pt x="81385" y="199743"/>
                  </a:lnTo>
                  <a:cubicBezTo>
                    <a:pt x="81671" y="201458"/>
                    <a:pt x="83099" y="202696"/>
                    <a:pt x="84718" y="202791"/>
                  </a:cubicBezTo>
                  <a:cubicBezTo>
                    <a:pt x="85004" y="202791"/>
                    <a:pt x="85195" y="202791"/>
                    <a:pt x="85480" y="202791"/>
                  </a:cubicBezTo>
                  <a:cubicBezTo>
                    <a:pt x="87386" y="202506"/>
                    <a:pt x="88719" y="200696"/>
                    <a:pt x="88433" y="198696"/>
                  </a:cubicBezTo>
                  <a:lnTo>
                    <a:pt x="79289" y="141355"/>
                  </a:lnTo>
                  <a:lnTo>
                    <a:pt x="95387" y="198886"/>
                  </a:lnTo>
                  <a:cubicBezTo>
                    <a:pt x="95768" y="200410"/>
                    <a:pt x="97196" y="201458"/>
                    <a:pt x="98625" y="201458"/>
                  </a:cubicBezTo>
                  <a:cubicBezTo>
                    <a:pt x="99006" y="201458"/>
                    <a:pt x="99387" y="201458"/>
                    <a:pt x="99768" y="201363"/>
                  </a:cubicBezTo>
                  <a:cubicBezTo>
                    <a:pt x="101673" y="200791"/>
                    <a:pt x="102816" y="198886"/>
                    <a:pt x="102245" y="196981"/>
                  </a:cubicBezTo>
                  <a:lnTo>
                    <a:pt x="84528" y="133640"/>
                  </a:lnTo>
                  <a:cubicBezTo>
                    <a:pt x="85195" y="135164"/>
                    <a:pt x="85957" y="136688"/>
                    <a:pt x="86624" y="138116"/>
                  </a:cubicBezTo>
                  <a:cubicBezTo>
                    <a:pt x="94434" y="154404"/>
                    <a:pt x="102530" y="171359"/>
                    <a:pt x="109579" y="188599"/>
                  </a:cubicBezTo>
                  <a:cubicBezTo>
                    <a:pt x="110341" y="190409"/>
                    <a:pt x="112341" y="191266"/>
                    <a:pt x="114246" y="190599"/>
                  </a:cubicBezTo>
                  <a:cubicBezTo>
                    <a:pt x="116056" y="189837"/>
                    <a:pt x="116913" y="187742"/>
                    <a:pt x="116246" y="185932"/>
                  </a:cubicBezTo>
                  <a:cubicBezTo>
                    <a:pt x="109103" y="168501"/>
                    <a:pt x="101006" y="151452"/>
                    <a:pt x="93101" y="135069"/>
                  </a:cubicBezTo>
                  <a:cubicBezTo>
                    <a:pt x="87671" y="123829"/>
                    <a:pt x="82337" y="112208"/>
                    <a:pt x="77099" y="100493"/>
                  </a:cubicBezTo>
                  <a:cubicBezTo>
                    <a:pt x="84052" y="94968"/>
                    <a:pt x="88719" y="86682"/>
                    <a:pt x="89195" y="77061"/>
                  </a:cubicBezTo>
                  <a:cubicBezTo>
                    <a:pt x="90053" y="60964"/>
                    <a:pt x="78908" y="47153"/>
                    <a:pt x="63668" y="43914"/>
                  </a:cubicBezTo>
                  <a:lnTo>
                    <a:pt x="64811" y="3719"/>
                  </a:lnTo>
                  <a:cubicBezTo>
                    <a:pt x="64907" y="1719"/>
                    <a:pt x="63383" y="99"/>
                    <a:pt x="61382" y="4"/>
                  </a:cubicBezTo>
                  <a:cubicBezTo>
                    <a:pt x="59382" y="-91"/>
                    <a:pt x="57763" y="1528"/>
                    <a:pt x="57668" y="3433"/>
                  </a:cubicBezTo>
                  <a:lnTo>
                    <a:pt x="56525" y="43152"/>
                  </a:lnTo>
                  <a:cubicBezTo>
                    <a:pt x="39665" y="43343"/>
                    <a:pt x="25568" y="56487"/>
                    <a:pt x="24711" y="73632"/>
                  </a:cubicBezTo>
                  <a:cubicBezTo>
                    <a:pt x="24235" y="82872"/>
                    <a:pt x="27759" y="91349"/>
                    <a:pt x="33760" y="97635"/>
                  </a:cubicBezTo>
                  <a:lnTo>
                    <a:pt x="518" y="172692"/>
                  </a:lnTo>
                  <a:cubicBezTo>
                    <a:pt x="-625" y="174502"/>
                    <a:pt x="232" y="176598"/>
                    <a:pt x="2042" y="177359"/>
                  </a:cubicBezTo>
                  <a:close/>
                  <a:moveTo>
                    <a:pt x="66812" y="110399"/>
                  </a:moveTo>
                  <a:lnTo>
                    <a:pt x="67478" y="114780"/>
                  </a:lnTo>
                  <a:lnTo>
                    <a:pt x="67669" y="125639"/>
                  </a:lnTo>
                  <a:cubicBezTo>
                    <a:pt x="67574" y="120495"/>
                    <a:pt x="67288" y="115352"/>
                    <a:pt x="66812" y="11039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3" name="Google Shape;923;p7"/>
            <p:cNvSpPr/>
            <p:nvPr/>
          </p:nvSpPr>
          <p:spPr>
            <a:xfrm flipH="1">
              <a:off x="11179346" y="5940365"/>
              <a:ext cx="60936" cy="111379"/>
            </a:xfrm>
            <a:custGeom>
              <a:avLst/>
              <a:gdLst/>
              <a:ahLst/>
              <a:cxnLst/>
              <a:rect l="l" t="t" r="r" b="b"/>
              <a:pathLst>
                <a:path w="120036" h="219346" extrusionOk="0">
                  <a:moveTo>
                    <a:pt x="109671" y="154222"/>
                  </a:moveTo>
                  <a:lnTo>
                    <a:pt x="60141" y="88881"/>
                  </a:lnTo>
                  <a:cubicBezTo>
                    <a:pt x="64523" y="81451"/>
                    <a:pt x="66047" y="72403"/>
                    <a:pt x="63380" y="63449"/>
                  </a:cubicBezTo>
                  <a:cubicBezTo>
                    <a:pt x="58617" y="46971"/>
                    <a:pt x="41853" y="37446"/>
                    <a:pt x="25375" y="41065"/>
                  </a:cubicBezTo>
                  <a:lnTo>
                    <a:pt x="15183" y="2680"/>
                  </a:lnTo>
                  <a:cubicBezTo>
                    <a:pt x="14707" y="775"/>
                    <a:pt x="12707" y="-368"/>
                    <a:pt x="10802" y="108"/>
                  </a:cubicBezTo>
                  <a:cubicBezTo>
                    <a:pt x="8802" y="679"/>
                    <a:pt x="7754" y="2584"/>
                    <a:pt x="8230" y="4489"/>
                  </a:cubicBezTo>
                  <a:lnTo>
                    <a:pt x="18612" y="43351"/>
                  </a:lnTo>
                  <a:cubicBezTo>
                    <a:pt x="4515" y="50019"/>
                    <a:pt x="-3105" y="66021"/>
                    <a:pt x="1372" y="81451"/>
                  </a:cubicBezTo>
                  <a:cubicBezTo>
                    <a:pt x="4039" y="90596"/>
                    <a:pt x="10516" y="97644"/>
                    <a:pt x="18517" y="101454"/>
                  </a:cubicBezTo>
                  <a:cubicBezTo>
                    <a:pt x="16136" y="114027"/>
                    <a:pt x="13564" y="126600"/>
                    <a:pt x="10897" y="138792"/>
                  </a:cubicBezTo>
                  <a:cubicBezTo>
                    <a:pt x="6992" y="156604"/>
                    <a:pt x="2991" y="174987"/>
                    <a:pt x="39" y="193656"/>
                  </a:cubicBezTo>
                  <a:cubicBezTo>
                    <a:pt x="-247" y="195656"/>
                    <a:pt x="1086" y="197466"/>
                    <a:pt x="2991" y="197752"/>
                  </a:cubicBezTo>
                  <a:cubicBezTo>
                    <a:pt x="4991" y="198038"/>
                    <a:pt x="6801" y="196704"/>
                    <a:pt x="7087" y="194799"/>
                  </a:cubicBezTo>
                  <a:cubicBezTo>
                    <a:pt x="9945" y="176321"/>
                    <a:pt x="13945" y="158128"/>
                    <a:pt x="17850" y="140411"/>
                  </a:cubicBezTo>
                  <a:cubicBezTo>
                    <a:pt x="18231" y="138792"/>
                    <a:pt x="18517" y="137173"/>
                    <a:pt x="18898" y="135554"/>
                  </a:cubicBezTo>
                  <a:lnTo>
                    <a:pt x="16231" y="201276"/>
                  </a:lnTo>
                  <a:cubicBezTo>
                    <a:pt x="16136" y="203276"/>
                    <a:pt x="17660" y="204896"/>
                    <a:pt x="19660" y="204991"/>
                  </a:cubicBezTo>
                  <a:cubicBezTo>
                    <a:pt x="20041" y="204991"/>
                    <a:pt x="20422" y="204991"/>
                    <a:pt x="20803" y="204896"/>
                  </a:cubicBezTo>
                  <a:cubicBezTo>
                    <a:pt x="22232" y="204514"/>
                    <a:pt x="23280" y="203181"/>
                    <a:pt x="23375" y="201657"/>
                  </a:cubicBezTo>
                  <a:lnTo>
                    <a:pt x="25851" y="141935"/>
                  </a:lnTo>
                  <a:lnTo>
                    <a:pt x="30138" y="199847"/>
                  </a:lnTo>
                  <a:cubicBezTo>
                    <a:pt x="30328" y="201847"/>
                    <a:pt x="32043" y="203276"/>
                    <a:pt x="33948" y="203181"/>
                  </a:cubicBezTo>
                  <a:cubicBezTo>
                    <a:pt x="34233" y="203181"/>
                    <a:pt x="34424" y="203086"/>
                    <a:pt x="34710" y="203086"/>
                  </a:cubicBezTo>
                  <a:cubicBezTo>
                    <a:pt x="36329" y="202609"/>
                    <a:pt x="37377" y="201086"/>
                    <a:pt x="37281" y="199371"/>
                  </a:cubicBezTo>
                  <a:lnTo>
                    <a:pt x="34710" y="165081"/>
                  </a:lnTo>
                  <a:lnTo>
                    <a:pt x="45759" y="216516"/>
                  </a:lnTo>
                  <a:cubicBezTo>
                    <a:pt x="46140" y="218421"/>
                    <a:pt x="48045" y="219659"/>
                    <a:pt x="50045" y="219278"/>
                  </a:cubicBezTo>
                  <a:cubicBezTo>
                    <a:pt x="50140" y="219278"/>
                    <a:pt x="50235" y="219278"/>
                    <a:pt x="50331" y="219183"/>
                  </a:cubicBezTo>
                  <a:cubicBezTo>
                    <a:pt x="52140" y="218707"/>
                    <a:pt x="53188" y="216802"/>
                    <a:pt x="52807" y="214992"/>
                  </a:cubicBezTo>
                  <a:lnTo>
                    <a:pt x="35853" y="136220"/>
                  </a:lnTo>
                  <a:cubicBezTo>
                    <a:pt x="37757" y="144697"/>
                    <a:pt x="39853" y="153175"/>
                    <a:pt x="42044" y="161462"/>
                  </a:cubicBezTo>
                  <a:cubicBezTo>
                    <a:pt x="44520" y="171177"/>
                    <a:pt x="46997" y="180797"/>
                    <a:pt x="49092" y="190132"/>
                  </a:cubicBezTo>
                  <a:cubicBezTo>
                    <a:pt x="49473" y="192037"/>
                    <a:pt x="51378" y="193275"/>
                    <a:pt x="53378" y="192894"/>
                  </a:cubicBezTo>
                  <a:cubicBezTo>
                    <a:pt x="53474" y="192894"/>
                    <a:pt x="53569" y="192894"/>
                    <a:pt x="53569" y="192799"/>
                  </a:cubicBezTo>
                  <a:cubicBezTo>
                    <a:pt x="55379" y="192322"/>
                    <a:pt x="56427" y="190417"/>
                    <a:pt x="56045" y="188608"/>
                  </a:cubicBezTo>
                  <a:cubicBezTo>
                    <a:pt x="53950" y="179178"/>
                    <a:pt x="51474" y="169463"/>
                    <a:pt x="48997" y="159652"/>
                  </a:cubicBezTo>
                  <a:cubicBezTo>
                    <a:pt x="46044" y="148031"/>
                    <a:pt x="43091" y="136315"/>
                    <a:pt x="40710" y="124600"/>
                  </a:cubicBezTo>
                  <a:lnTo>
                    <a:pt x="62427" y="207277"/>
                  </a:lnTo>
                  <a:cubicBezTo>
                    <a:pt x="62903" y="209182"/>
                    <a:pt x="64904" y="210325"/>
                    <a:pt x="66809" y="209848"/>
                  </a:cubicBezTo>
                  <a:cubicBezTo>
                    <a:pt x="66809" y="209848"/>
                    <a:pt x="66904" y="209848"/>
                    <a:pt x="66904" y="209848"/>
                  </a:cubicBezTo>
                  <a:cubicBezTo>
                    <a:pt x="68714" y="209277"/>
                    <a:pt x="69857" y="207372"/>
                    <a:pt x="69381" y="205467"/>
                  </a:cubicBezTo>
                  <a:lnTo>
                    <a:pt x="54998" y="150889"/>
                  </a:lnTo>
                  <a:lnTo>
                    <a:pt x="65952" y="181273"/>
                  </a:lnTo>
                  <a:cubicBezTo>
                    <a:pt x="66618" y="183083"/>
                    <a:pt x="68523" y="184036"/>
                    <a:pt x="70333" y="183464"/>
                  </a:cubicBezTo>
                  <a:cubicBezTo>
                    <a:pt x="70428" y="183464"/>
                    <a:pt x="70524" y="183464"/>
                    <a:pt x="70524" y="183369"/>
                  </a:cubicBezTo>
                  <a:cubicBezTo>
                    <a:pt x="72333" y="182702"/>
                    <a:pt x="73381" y="180607"/>
                    <a:pt x="72714" y="178797"/>
                  </a:cubicBezTo>
                  <a:lnTo>
                    <a:pt x="51378" y="119647"/>
                  </a:lnTo>
                  <a:cubicBezTo>
                    <a:pt x="56331" y="129457"/>
                    <a:pt x="60522" y="140792"/>
                    <a:pt x="63951" y="150508"/>
                  </a:cubicBezTo>
                  <a:cubicBezTo>
                    <a:pt x="66237" y="156889"/>
                    <a:pt x="68428" y="162890"/>
                    <a:pt x="70428" y="167462"/>
                  </a:cubicBezTo>
                  <a:cubicBezTo>
                    <a:pt x="71286" y="169272"/>
                    <a:pt x="73381" y="170129"/>
                    <a:pt x="75191" y="169272"/>
                  </a:cubicBezTo>
                  <a:cubicBezTo>
                    <a:pt x="77001" y="168510"/>
                    <a:pt x="77763" y="166319"/>
                    <a:pt x="77001" y="164605"/>
                  </a:cubicBezTo>
                  <a:cubicBezTo>
                    <a:pt x="76905" y="164319"/>
                    <a:pt x="76715" y="163938"/>
                    <a:pt x="76620" y="163652"/>
                  </a:cubicBezTo>
                  <a:lnTo>
                    <a:pt x="96241" y="200323"/>
                  </a:lnTo>
                  <a:cubicBezTo>
                    <a:pt x="97003" y="201847"/>
                    <a:pt x="98813" y="202514"/>
                    <a:pt x="100337" y="202038"/>
                  </a:cubicBezTo>
                  <a:cubicBezTo>
                    <a:pt x="100527" y="201943"/>
                    <a:pt x="100813" y="201847"/>
                    <a:pt x="101003" y="201752"/>
                  </a:cubicBezTo>
                  <a:cubicBezTo>
                    <a:pt x="102718" y="200800"/>
                    <a:pt x="103385" y="198609"/>
                    <a:pt x="102432" y="196895"/>
                  </a:cubicBezTo>
                  <a:lnTo>
                    <a:pt x="74715" y="144983"/>
                  </a:lnTo>
                  <a:lnTo>
                    <a:pt x="113386" y="211468"/>
                  </a:lnTo>
                  <a:cubicBezTo>
                    <a:pt x="114243" y="212896"/>
                    <a:pt x="115958" y="213563"/>
                    <a:pt x="117482" y="213087"/>
                  </a:cubicBezTo>
                  <a:cubicBezTo>
                    <a:pt x="117768" y="212992"/>
                    <a:pt x="118053" y="212896"/>
                    <a:pt x="118244" y="212706"/>
                  </a:cubicBezTo>
                  <a:cubicBezTo>
                    <a:pt x="119958" y="211754"/>
                    <a:pt x="120530" y="209563"/>
                    <a:pt x="119577" y="207848"/>
                  </a:cubicBezTo>
                  <a:lnTo>
                    <a:pt x="77286" y="135268"/>
                  </a:lnTo>
                  <a:lnTo>
                    <a:pt x="101480" y="169748"/>
                  </a:lnTo>
                  <a:cubicBezTo>
                    <a:pt x="102337" y="171082"/>
                    <a:pt x="103956" y="171558"/>
                    <a:pt x="105385" y="171082"/>
                  </a:cubicBezTo>
                  <a:cubicBezTo>
                    <a:pt x="105766" y="170987"/>
                    <a:pt x="106147" y="170796"/>
                    <a:pt x="106433" y="170605"/>
                  </a:cubicBezTo>
                  <a:cubicBezTo>
                    <a:pt x="108052" y="169463"/>
                    <a:pt x="108433" y="167272"/>
                    <a:pt x="107290" y="165653"/>
                  </a:cubicBezTo>
                  <a:lnTo>
                    <a:pt x="80430" y="127267"/>
                  </a:lnTo>
                  <a:lnTo>
                    <a:pt x="104147" y="158604"/>
                  </a:lnTo>
                  <a:cubicBezTo>
                    <a:pt x="105099" y="159842"/>
                    <a:pt x="106623" y="160319"/>
                    <a:pt x="107957" y="159842"/>
                  </a:cubicBezTo>
                  <a:cubicBezTo>
                    <a:pt x="108338" y="159747"/>
                    <a:pt x="108719" y="159556"/>
                    <a:pt x="109100" y="159271"/>
                  </a:cubicBezTo>
                  <a:cubicBezTo>
                    <a:pt x="110528" y="158032"/>
                    <a:pt x="110814" y="155746"/>
                    <a:pt x="109671" y="154222"/>
                  </a:cubicBezTo>
                  <a:close/>
                  <a:moveTo>
                    <a:pt x="33090" y="123933"/>
                  </a:moveTo>
                  <a:lnTo>
                    <a:pt x="30804" y="113265"/>
                  </a:lnTo>
                  <a:lnTo>
                    <a:pt x="30519" y="108883"/>
                  </a:lnTo>
                  <a:cubicBezTo>
                    <a:pt x="31185" y="113837"/>
                    <a:pt x="32138" y="118885"/>
                    <a:pt x="33090" y="1239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4" name="Google Shape;924;p7"/>
            <p:cNvSpPr/>
            <p:nvPr/>
          </p:nvSpPr>
          <p:spPr>
            <a:xfrm flipH="1">
              <a:off x="11043636" y="5812975"/>
              <a:ext cx="69303" cy="108029"/>
            </a:xfrm>
            <a:custGeom>
              <a:avLst/>
              <a:gdLst/>
              <a:ahLst/>
              <a:cxnLst/>
              <a:rect l="l" t="t" r="r" b="b"/>
              <a:pathLst>
                <a:path w="136517" h="212749" extrusionOk="0">
                  <a:moveTo>
                    <a:pt x="119490" y="140909"/>
                  </a:moveTo>
                  <a:lnTo>
                    <a:pt x="62245" y="82140"/>
                  </a:lnTo>
                  <a:cubicBezTo>
                    <a:pt x="65674" y="74234"/>
                    <a:pt x="66055" y="65090"/>
                    <a:pt x="62340" y="56518"/>
                  </a:cubicBezTo>
                  <a:cubicBezTo>
                    <a:pt x="55577" y="40802"/>
                    <a:pt x="37766" y="33372"/>
                    <a:pt x="21859" y="39087"/>
                  </a:cubicBezTo>
                  <a:lnTo>
                    <a:pt x="6905" y="2225"/>
                  </a:lnTo>
                  <a:cubicBezTo>
                    <a:pt x="6143" y="416"/>
                    <a:pt x="4047" y="-442"/>
                    <a:pt x="2237" y="225"/>
                  </a:cubicBezTo>
                  <a:cubicBezTo>
                    <a:pt x="332" y="987"/>
                    <a:pt x="-430" y="3083"/>
                    <a:pt x="237" y="4892"/>
                  </a:cubicBezTo>
                  <a:lnTo>
                    <a:pt x="15287" y="42135"/>
                  </a:lnTo>
                  <a:cubicBezTo>
                    <a:pt x="2142" y="50517"/>
                    <a:pt x="-3478" y="67281"/>
                    <a:pt x="2904" y="82045"/>
                  </a:cubicBezTo>
                  <a:cubicBezTo>
                    <a:pt x="6714" y="90808"/>
                    <a:pt x="13953" y="96999"/>
                    <a:pt x="22335" y="99761"/>
                  </a:cubicBezTo>
                  <a:cubicBezTo>
                    <a:pt x="21573" y="112525"/>
                    <a:pt x="20525" y="125288"/>
                    <a:pt x="19382" y="137766"/>
                  </a:cubicBezTo>
                  <a:cubicBezTo>
                    <a:pt x="17668" y="155864"/>
                    <a:pt x="15953" y="174628"/>
                    <a:pt x="15382" y="193487"/>
                  </a:cubicBezTo>
                  <a:cubicBezTo>
                    <a:pt x="15287" y="195488"/>
                    <a:pt x="16906" y="197107"/>
                    <a:pt x="18811" y="197202"/>
                  </a:cubicBezTo>
                  <a:cubicBezTo>
                    <a:pt x="20811" y="197297"/>
                    <a:pt x="22430" y="195678"/>
                    <a:pt x="22526" y="193773"/>
                  </a:cubicBezTo>
                  <a:cubicBezTo>
                    <a:pt x="23097" y="175104"/>
                    <a:pt x="24812" y="156530"/>
                    <a:pt x="26431" y="138433"/>
                  </a:cubicBezTo>
                  <a:cubicBezTo>
                    <a:pt x="26621" y="136814"/>
                    <a:pt x="26717" y="135099"/>
                    <a:pt x="26907" y="133480"/>
                  </a:cubicBezTo>
                  <a:lnTo>
                    <a:pt x="32432" y="199012"/>
                  </a:lnTo>
                  <a:cubicBezTo>
                    <a:pt x="32622" y="201012"/>
                    <a:pt x="34337" y="202441"/>
                    <a:pt x="36337" y="202250"/>
                  </a:cubicBezTo>
                  <a:cubicBezTo>
                    <a:pt x="36718" y="202250"/>
                    <a:pt x="37099" y="202155"/>
                    <a:pt x="37480" y="201965"/>
                  </a:cubicBezTo>
                  <a:cubicBezTo>
                    <a:pt x="38813" y="201393"/>
                    <a:pt x="39766" y="199964"/>
                    <a:pt x="39671" y="198345"/>
                  </a:cubicBezTo>
                  <a:lnTo>
                    <a:pt x="34718" y="138814"/>
                  </a:lnTo>
                  <a:lnTo>
                    <a:pt x="46148" y="195773"/>
                  </a:lnTo>
                  <a:cubicBezTo>
                    <a:pt x="46529" y="197678"/>
                    <a:pt x="48434" y="199012"/>
                    <a:pt x="50339" y="198535"/>
                  </a:cubicBezTo>
                  <a:cubicBezTo>
                    <a:pt x="50624" y="198440"/>
                    <a:pt x="50815" y="198440"/>
                    <a:pt x="51101" y="198345"/>
                  </a:cubicBezTo>
                  <a:cubicBezTo>
                    <a:pt x="52625" y="197678"/>
                    <a:pt x="53482" y="196059"/>
                    <a:pt x="53196" y="194344"/>
                  </a:cubicBezTo>
                  <a:lnTo>
                    <a:pt x="46433" y="160626"/>
                  </a:lnTo>
                  <a:lnTo>
                    <a:pt x="63864" y="210347"/>
                  </a:lnTo>
                  <a:cubicBezTo>
                    <a:pt x="64531" y="212252"/>
                    <a:pt x="66531" y="213204"/>
                    <a:pt x="68436" y="212537"/>
                  </a:cubicBezTo>
                  <a:cubicBezTo>
                    <a:pt x="68531" y="212537"/>
                    <a:pt x="68627" y="212442"/>
                    <a:pt x="68722" y="212442"/>
                  </a:cubicBezTo>
                  <a:cubicBezTo>
                    <a:pt x="70436" y="211680"/>
                    <a:pt x="71294" y="209775"/>
                    <a:pt x="70627" y="207965"/>
                  </a:cubicBezTo>
                  <a:lnTo>
                    <a:pt x="44052" y="131956"/>
                  </a:lnTo>
                  <a:cubicBezTo>
                    <a:pt x="47005" y="140147"/>
                    <a:pt x="50148" y="148244"/>
                    <a:pt x="53291" y="156244"/>
                  </a:cubicBezTo>
                  <a:cubicBezTo>
                    <a:pt x="57006" y="165579"/>
                    <a:pt x="60626" y="174818"/>
                    <a:pt x="63769" y="183867"/>
                  </a:cubicBezTo>
                  <a:cubicBezTo>
                    <a:pt x="64436" y="185772"/>
                    <a:pt x="66436" y="186725"/>
                    <a:pt x="68341" y="186058"/>
                  </a:cubicBezTo>
                  <a:cubicBezTo>
                    <a:pt x="68436" y="186058"/>
                    <a:pt x="68531" y="185963"/>
                    <a:pt x="68531" y="185963"/>
                  </a:cubicBezTo>
                  <a:cubicBezTo>
                    <a:pt x="70246" y="185201"/>
                    <a:pt x="71103" y="183296"/>
                    <a:pt x="70436" y="181486"/>
                  </a:cubicBezTo>
                  <a:cubicBezTo>
                    <a:pt x="67198" y="172342"/>
                    <a:pt x="63578" y="163102"/>
                    <a:pt x="59864" y="153673"/>
                  </a:cubicBezTo>
                  <a:cubicBezTo>
                    <a:pt x="55482" y="142529"/>
                    <a:pt x="51101" y="131194"/>
                    <a:pt x="47291" y="119954"/>
                  </a:cubicBezTo>
                  <a:lnTo>
                    <a:pt x="79104" y="199298"/>
                  </a:lnTo>
                  <a:cubicBezTo>
                    <a:pt x="79866" y="201107"/>
                    <a:pt x="81962" y="202060"/>
                    <a:pt x="83771" y="201298"/>
                  </a:cubicBezTo>
                  <a:cubicBezTo>
                    <a:pt x="83771" y="201298"/>
                    <a:pt x="83867" y="201298"/>
                    <a:pt x="83867" y="201298"/>
                  </a:cubicBezTo>
                  <a:cubicBezTo>
                    <a:pt x="85676" y="200536"/>
                    <a:pt x="86534" y="198440"/>
                    <a:pt x="85772" y="196726"/>
                  </a:cubicBezTo>
                  <a:lnTo>
                    <a:pt x="64721" y="144338"/>
                  </a:lnTo>
                  <a:lnTo>
                    <a:pt x="79390" y="173104"/>
                  </a:lnTo>
                  <a:cubicBezTo>
                    <a:pt x="80247" y="174818"/>
                    <a:pt x="82247" y="175485"/>
                    <a:pt x="83962" y="174723"/>
                  </a:cubicBezTo>
                  <a:cubicBezTo>
                    <a:pt x="84057" y="174723"/>
                    <a:pt x="84057" y="174628"/>
                    <a:pt x="84152" y="174628"/>
                  </a:cubicBezTo>
                  <a:cubicBezTo>
                    <a:pt x="85867" y="173771"/>
                    <a:pt x="86629" y="171580"/>
                    <a:pt x="85676" y="169865"/>
                  </a:cubicBezTo>
                  <a:lnTo>
                    <a:pt x="57197" y="113858"/>
                  </a:lnTo>
                  <a:cubicBezTo>
                    <a:pt x="63388" y="123002"/>
                    <a:pt x="68817" y="133766"/>
                    <a:pt x="73484" y="142910"/>
                  </a:cubicBezTo>
                  <a:cubicBezTo>
                    <a:pt x="76532" y="148910"/>
                    <a:pt x="79390" y="154625"/>
                    <a:pt x="82057" y="158912"/>
                  </a:cubicBezTo>
                  <a:cubicBezTo>
                    <a:pt x="83105" y="160626"/>
                    <a:pt x="85295" y="161198"/>
                    <a:pt x="86915" y="160150"/>
                  </a:cubicBezTo>
                  <a:cubicBezTo>
                    <a:pt x="88629" y="159102"/>
                    <a:pt x="89105" y="156911"/>
                    <a:pt x="88153" y="155292"/>
                  </a:cubicBezTo>
                  <a:cubicBezTo>
                    <a:pt x="87962" y="155006"/>
                    <a:pt x="87772" y="154721"/>
                    <a:pt x="87677" y="154435"/>
                  </a:cubicBezTo>
                  <a:lnTo>
                    <a:pt x="111680" y="188344"/>
                  </a:lnTo>
                  <a:cubicBezTo>
                    <a:pt x="112632" y="189773"/>
                    <a:pt x="114537" y="190249"/>
                    <a:pt x="115966" y="189582"/>
                  </a:cubicBezTo>
                  <a:cubicBezTo>
                    <a:pt x="116156" y="189487"/>
                    <a:pt x="116442" y="189392"/>
                    <a:pt x="116633" y="189201"/>
                  </a:cubicBezTo>
                  <a:cubicBezTo>
                    <a:pt x="118252" y="188058"/>
                    <a:pt x="118633" y="185867"/>
                    <a:pt x="117490" y="184248"/>
                  </a:cubicBezTo>
                  <a:lnTo>
                    <a:pt x="83486" y="136147"/>
                  </a:lnTo>
                  <a:lnTo>
                    <a:pt x="130063" y="197297"/>
                  </a:lnTo>
                  <a:cubicBezTo>
                    <a:pt x="131111" y="198631"/>
                    <a:pt x="132825" y="199012"/>
                    <a:pt x="134349" y="198440"/>
                  </a:cubicBezTo>
                  <a:cubicBezTo>
                    <a:pt x="134635" y="198345"/>
                    <a:pt x="134825" y="198155"/>
                    <a:pt x="135111" y="197964"/>
                  </a:cubicBezTo>
                  <a:cubicBezTo>
                    <a:pt x="136635" y="196726"/>
                    <a:pt x="137016" y="194535"/>
                    <a:pt x="135778" y="192916"/>
                  </a:cubicBezTo>
                  <a:lnTo>
                    <a:pt x="84819" y="126146"/>
                  </a:lnTo>
                  <a:lnTo>
                    <a:pt x="113108" y="157388"/>
                  </a:lnTo>
                  <a:cubicBezTo>
                    <a:pt x="114156" y="158531"/>
                    <a:pt x="115775" y="158816"/>
                    <a:pt x="117204" y="158245"/>
                  </a:cubicBezTo>
                  <a:cubicBezTo>
                    <a:pt x="117585" y="158054"/>
                    <a:pt x="117871" y="157864"/>
                    <a:pt x="118157" y="157578"/>
                  </a:cubicBezTo>
                  <a:cubicBezTo>
                    <a:pt x="119585" y="156244"/>
                    <a:pt x="119776" y="153959"/>
                    <a:pt x="118442" y="152530"/>
                  </a:cubicBezTo>
                  <a:lnTo>
                    <a:pt x="87010" y="117859"/>
                  </a:lnTo>
                  <a:lnTo>
                    <a:pt x="114442" y="146053"/>
                  </a:lnTo>
                  <a:cubicBezTo>
                    <a:pt x="115490" y="147101"/>
                    <a:pt x="117109" y="147386"/>
                    <a:pt x="118442" y="146815"/>
                  </a:cubicBezTo>
                  <a:cubicBezTo>
                    <a:pt x="118823" y="146624"/>
                    <a:pt x="119204" y="146434"/>
                    <a:pt x="119490" y="146053"/>
                  </a:cubicBezTo>
                  <a:cubicBezTo>
                    <a:pt x="120824" y="144529"/>
                    <a:pt x="120824" y="142243"/>
                    <a:pt x="119490" y="140909"/>
                  </a:cubicBezTo>
                  <a:close/>
                  <a:moveTo>
                    <a:pt x="39766" y="120335"/>
                  </a:moveTo>
                  <a:lnTo>
                    <a:pt x="36146" y="110048"/>
                  </a:lnTo>
                  <a:lnTo>
                    <a:pt x="35289" y="105762"/>
                  </a:lnTo>
                  <a:cubicBezTo>
                    <a:pt x="36623" y="110620"/>
                    <a:pt x="38147" y="115477"/>
                    <a:pt x="39766" y="1203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5" name="Google Shape;925;p7"/>
            <p:cNvSpPr/>
            <p:nvPr/>
          </p:nvSpPr>
          <p:spPr>
            <a:xfrm flipH="1">
              <a:off x="10961365" y="5604215"/>
              <a:ext cx="84846" cy="101151"/>
            </a:xfrm>
            <a:custGeom>
              <a:avLst/>
              <a:gdLst/>
              <a:ahLst/>
              <a:cxnLst/>
              <a:rect l="l" t="t" r="r" b="b"/>
              <a:pathLst>
                <a:path w="167135" h="199203" extrusionOk="0">
                  <a:moveTo>
                    <a:pt x="141142" y="119139"/>
                  </a:moveTo>
                  <a:lnTo>
                    <a:pt x="74752" y="71038"/>
                  </a:lnTo>
                  <a:cubicBezTo>
                    <a:pt x="76752" y="62656"/>
                    <a:pt x="75609" y="53607"/>
                    <a:pt x="70466" y="45796"/>
                  </a:cubicBezTo>
                  <a:cubicBezTo>
                    <a:pt x="61131" y="31414"/>
                    <a:pt x="42367" y="27127"/>
                    <a:pt x="27604" y="35414"/>
                  </a:cubicBezTo>
                  <a:lnTo>
                    <a:pt x="6648" y="1696"/>
                  </a:lnTo>
                  <a:cubicBezTo>
                    <a:pt x="5601" y="-19"/>
                    <a:pt x="3410" y="-495"/>
                    <a:pt x="1696" y="552"/>
                  </a:cubicBezTo>
                  <a:cubicBezTo>
                    <a:pt x="-19" y="1600"/>
                    <a:pt x="-495" y="3791"/>
                    <a:pt x="552" y="5506"/>
                  </a:cubicBezTo>
                  <a:lnTo>
                    <a:pt x="21793" y="39700"/>
                  </a:lnTo>
                  <a:cubicBezTo>
                    <a:pt x="10268" y="50178"/>
                    <a:pt x="7601" y="67704"/>
                    <a:pt x="16364" y="81134"/>
                  </a:cubicBezTo>
                  <a:cubicBezTo>
                    <a:pt x="21603" y="89135"/>
                    <a:pt x="29794" y="93993"/>
                    <a:pt x="38557" y="95326"/>
                  </a:cubicBezTo>
                  <a:cubicBezTo>
                    <a:pt x="39986" y="108090"/>
                    <a:pt x="41129" y="120853"/>
                    <a:pt x="42081" y="133236"/>
                  </a:cubicBezTo>
                  <a:cubicBezTo>
                    <a:pt x="43510" y="151429"/>
                    <a:pt x="45034" y="170193"/>
                    <a:pt x="47606" y="188862"/>
                  </a:cubicBezTo>
                  <a:cubicBezTo>
                    <a:pt x="47892" y="190862"/>
                    <a:pt x="49701" y="192196"/>
                    <a:pt x="51606" y="191910"/>
                  </a:cubicBezTo>
                  <a:cubicBezTo>
                    <a:pt x="53607" y="191624"/>
                    <a:pt x="54940" y="189814"/>
                    <a:pt x="54655" y="187909"/>
                  </a:cubicBezTo>
                  <a:cubicBezTo>
                    <a:pt x="51988" y="169431"/>
                    <a:pt x="50559" y="150762"/>
                    <a:pt x="49130" y="132759"/>
                  </a:cubicBezTo>
                  <a:cubicBezTo>
                    <a:pt x="49035" y="131140"/>
                    <a:pt x="48844" y="129426"/>
                    <a:pt x="48749" y="127807"/>
                  </a:cubicBezTo>
                  <a:lnTo>
                    <a:pt x="65322" y="191433"/>
                  </a:lnTo>
                  <a:cubicBezTo>
                    <a:pt x="65799" y="193339"/>
                    <a:pt x="67799" y="194482"/>
                    <a:pt x="69704" y="194005"/>
                  </a:cubicBezTo>
                  <a:cubicBezTo>
                    <a:pt x="70085" y="193910"/>
                    <a:pt x="70466" y="193719"/>
                    <a:pt x="70752" y="193529"/>
                  </a:cubicBezTo>
                  <a:cubicBezTo>
                    <a:pt x="71990" y="192672"/>
                    <a:pt x="72657" y="191148"/>
                    <a:pt x="72276" y="189624"/>
                  </a:cubicBezTo>
                  <a:lnTo>
                    <a:pt x="57226" y="131807"/>
                  </a:lnTo>
                  <a:lnTo>
                    <a:pt x="78181" y="186004"/>
                  </a:lnTo>
                  <a:cubicBezTo>
                    <a:pt x="78943" y="187814"/>
                    <a:pt x="80943" y="188766"/>
                    <a:pt x="82848" y="188100"/>
                  </a:cubicBezTo>
                  <a:cubicBezTo>
                    <a:pt x="83039" y="188005"/>
                    <a:pt x="83325" y="187909"/>
                    <a:pt x="83515" y="187719"/>
                  </a:cubicBezTo>
                  <a:cubicBezTo>
                    <a:pt x="84944" y="186862"/>
                    <a:pt x="85515" y="185052"/>
                    <a:pt x="84849" y="183432"/>
                  </a:cubicBezTo>
                  <a:lnTo>
                    <a:pt x="72466" y="151333"/>
                  </a:lnTo>
                  <a:lnTo>
                    <a:pt x="98089" y="197339"/>
                  </a:lnTo>
                  <a:cubicBezTo>
                    <a:pt x="99041" y="199054"/>
                    <a:pt x="101232" y="199720"/>
                    <a:pt x="102946" y="198768"/>
                  </a:cubicBezTo>
                  <a:cubicBezTo>
                    <a:pt x="103042" y="198768"/>
                    <a:pt x="103137" y="198673"/>
                    <a:pt x="103137" y="198673"/>
                  </a:cubicBezTo>
                  <a:cubicBezTo>
                    <a:pt x="104661" y="197625"/>
                    <a:pt x="105232" y="195624"/>
                    <a:pt x="104280" y="193910"/>
                  </a:cubicBezTo>
                  <a:lnTo>
                    <a:pt x="65132" y="123520"/>
                  </a:lnTo>
                  <a:cubicBezTo>
                    <a:pt x="69418" y="131045"/>
                    <a:pt x="73895" y="138570"/>
                    <a:pt x="78372" y="145904"/>
                  </a:cubicBezTo>
                  <a:cubicBezTo>
                    <a:pt x="83610" y="154476"/>
                    <a:pt x="88754" y="162954"/>
                    <a:pt x="93421" y="171336"/>
                  </a:cubicBezTo>
                  <a:cubicBezTo>
                    <a:pt x="94374" y="173050"/>
                    <a:pt x="96564" y="173717"/>
                    <a:pt x="98279" y="172669"/>
                  </a:cubicBezTo>
                  <a:cubicBezTo>
                    <a:pt x="98374" y="172669"/>
                    <a:pt x="98374" y="172574"/>
                    <a:pt x="98469" y="172574"/>
                  </a:cubicBezTo>
                  <a:cubicBezTo>
                    <a:pt x="99993" y="171526"/>
                    <a:pt x="100565" y="169526"/>
                    <a:pt x="99613" y="167812"/>
                  </a:cubicBezTo>
                  <a:cubicBezTo>
                    <a:pt x="94850" y="159334"/>
                    <a:pt x="89706" y="150857"/>
                    <a:pt x="84468" y="142189"/>
                  </a:cubicBezTo>
                  <a:cubicBezTo>
                    <a:pt x="78276" y="131998"/>
                    <a:pt x="71990" y="121520"/>
                    <a:pt x="66275" y="111042"/>
                  </a:cubicBezTo>
                  <a:lnTo>
                    <a:pt x="111138" y="183814"/>
                  </a:lnTo>
                  <a:cubicBezTo>
                    <a:pt x="112185" y="185528"/>
                    <a:pt x="114376" y="186004"/>
                    <a:pt x="116091" y="184957"/>
                  </a:cubicBezTo>
                  <a:cubicBezTo>
                    <a:pt x="116091" y="184957"/>
                    <a:pt x="116186" y="184957"/>
                    <a:pt x="116186" y="184861"/>
                  </a:cubicBezTo>
                  <a:cubicBezTo>
                    <a:pt x="117805" y="183814"/>
                    <a:pt x="118281" y="181623"/>
                    <a:pt x="117234" y="180004"/>
                  </a:cubicBezTo>
                  <a:lnTo>
                    <a:pt x="87611" y="131902"/>
                  </a:lnTo>
                  <a:lnTo>
                    <a:pt x="106947" y="157715"/>
                  </a:lnTo>
                  <a:cubicBezTo>
                    <a:pt x="108090" y="159239"/>
                    <a:pt x="110185" y="159620"/>
                    <a:pt x="111709" y="158572"/>
                  </a:cubicBezTo>
                  <a:cubicBezTo>
                    <a:pt x="111805" y="158572"/>
                    <a:pt x="111805" y="158477"/>
                    <a:pt x="111900" y="158477"/>
                  </a:cubicBezTo>
                  <a:cubicBezTo>
                    <a:pt x="113519" y="157334"/>
                    <a:pt x="113805" y="155048"/>
                    <a:pt x="112662" y="153524"/>
                  </a:cubicBezTo>
                  <a:lnTo>
                    <a:pt x="75038" y="103137"/>
                  </a:lnTo>
                  <a:cubicBezTo>
                    <a:pt x="82658" y="111138"/>
                    <a:pt x="89897" y="120758"/>
                    <a:pt x="96088" y="129045"/>
                  </a:cubicBezTo>
                  <a:cubicBezTo>
                    <a:pt x="100089" y="134474"/>
                    <a:pt x="103899" y="139617"/>
                    <a:pt x="107233" y="143427"/>
                  </a:cubicBezTo>
                  <a:cubicBezTo>
                    <a:pt x="108566" y="144951"/>
                    <a:pt x="110852" y="145142"/>
                    <a:pt x="112281" y="143808"/>
                  </a:cubicBezTo>
                  <a:cubicBezTo>
                    <a:pt x="113805" y="142570"/>
                    <a:pt x="113900" y="140284"/>
                    <a:pt x="112662" y="138760"/>
                  </a:cubicBezTo>
                  <a:cubicBezTo>
                    <a:pt x="112471" y="138474"/>
                    <a:pt x="112185" y="138189"/>
                    <a:pt x="111995" y="137998"/>
                  </a:cubicBezTo>
                  <a:lnTo>
                    <a:pt x="141427" y="167335"/>
                  </a:lnTo>
                  <a:cubicBezTo>
                    <a:pt x="142665" y="168574"/>
                    <a:pt x="144475" y="168669"/>
                    <a:pt x="145904" y="167812"/>
                  </a:cubicBezTo>
                  <a:cubicBezTo>
                    <a:pt x="146094" y="167716"/>
                    <a:pt x="146285" y="167526"/>
                    <a:pt x="146476" y="167335"/>
                  </a:cubicBezTo>
                  <a:cubicBezTo>
                    <a:pt x="147904" y="165907"/>
                    <a:pt x="147904" y="163716"/>
                    <a:pt x="146476" y="162287"/>
                  </a:cubicBezTo>
                  <a:lnTo>
                    <a:pt x="104851" y="120663"/>
                  </a:lnTo>
                  <a:lnTo>
                    <a:pt x="161144" y="172955"/>
                  </a:lnTo>
                  <a:cubicBezTo>
                    <a:pt x="162382" y="174098"/>
                    <a:pt x="164192" y="174193"/>
                    <a:pt x="165526" y="173336"/>
                  </a:cubicBezTo>
                  <a:cubicBezTo>
                    <a:pt x="165811" y="173146"/>
                    <a:pt x="166002" y="172955"/>
                    <a:pt x="166192" y="172765"/>
                  </a:cubicBezTo>
                  <a:cubicBezTo>
                    <a:pt x="167526" y="171336"/>
                    <a:pt x="167430" y="169050"/>
                    <a:pt x="166002" y="167716"/>
                  </a:cubicBezTo>
                  <a:lnTo>
                    <a:pt x="104470" y="110566"/>
                  </a:lnTo>
                  <a:lnTo>
                    <a:pt x="137617" y="136474"/>
                  </a:lnTo>
                  <a:cubicBezTo>
                    <a:pt x="138855" y="137427"/>
                    <a:pt x="140570" y="137427"/>
                    <a:pt x="141808" y="136665"/>
                  </a:cubicBezTo>
                  <a:cubicBezTo>
                    <a:pt x="142094" y="136474"/>
                    <a:pt x="142380" y="136189"/>
                    <a:pt x="142665" y="135903"/>
                  </a:cubicBezTo>
                  <a:cubicBezTo>
                    <a:pt x="143904" y="134379"/>
                    <a:pt x="143618" y="132093"/>
                    <a:pt x="142094" y="130855"/>
                  </a:cubicBezTo>
                  <a:lnTo>
                    <a:pt x="105232" y="101994"/>
                  </a:lnTo>
                  <a:lnTo>
                    <a:pt x="137046" y="125044"/>
                  </a:lnTo>
                  <a:cubicBezTo>
                    <a:pt x="138284" y="125901"/>
                    <a:pt x="139903" y="125901"/>
                    <a:pt x="141142" y="125140"/>
                  </a:cubicBezTo>
                  <a:cubicBezTo>
                    <a:pt x="141522" y="124949"/>
                    <a:pt x="141808" y="124568"/>
                    <a:pt x="142094" y="124282"/>
                  </a:cubicBezTo>
                  <a:cubicBezTo>
                    <a:pt x="143047" y="122568"/>
                    <a:pt x="142665" y="120282"/>
                    <a:pt x="141142" y="119139"/>
                  </a:cubicBezTo>
                  <a:close/>
                  <a:moveTo>
                    <a:pt x="59036" y="112471"/>
                  </a:moveTo>
                  <a:lnTo>
                    <a:pt x="53702" y="102946"/>
                  </a:lnTo>
                  <a:lnTo>
                    <a:pt x="52083" y="98850"/>
                  </a:lnTo>
                  <a:cubicBezTo>
                    <a:pt x="54273" y="103327"/>
                    <a:pt x="56655" y="107899"/>
                    <a:pt x="59036" y="1124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6" name="Google Shape;926;p7"/>
            <p:cNvSpPr/>
            <p:nvPr/>
          </p:nvSpPr>
          <p:spPr>
            <a:xfrm flipH="1">
              <a:off x="11041589" y="5385655"/>
              <a:ext cx="774939" cy="603639"/>
            </a:xfrm>
            <a:custGeom>
              <a:avLst/>
              <a:gdLst/>
              <a:ahLst/>
              <a:cxnLst/>
              <a:rect l="l" t="t" r="r" b="b"/>
              <a:pathLst>
                <a:path w="1527996" h="1189933" extrusionOk="0">
                  <a:moveTo>
                    <a:pt x="1468734" y="690467"/>
                  </a:moveTo>
                  <a:cubicBezTo>
                    <a:pt x="1396058" y="911066"/>
                    <a:pt x="1229942" y="1112901"/>
                    <a:pt x="1005248" y="1171956"/>
                  </a:cubicBezTo>
                  <a:cubicBezTo>
                    <a:pt x="793412" y="1227582"/>
                    <a:pt x="564335" y="1148239"/>
                    <a:pt x="390599" y="1014889"/>
                  </a:cubicBezTo>
                  <a:cubicBezTo>
                    <a:pt x="283538" y="932688"/>
                    <a:pt x="193432" y="831437"/>
                    <a:pt x="111041" y="725138"/>
                  </a:cubicBezTo>
                  <a:cubicBezTo>
                    <a:pt x="32174" y="623506"/>
                    <a:pt x="-62314" y="541687"/>
                    <a:pt x="55510" y="438817"/>
                  </a:cubicBezTo>
                  <a:cubicBezTo>
                    <a:pt x="74750" y="422053"/>
                    <a:pt x="95134" y="406813"/>
                    <a:pt x="116470" y="393002"/>
                  </a:cubicBezTo>
                  <a:cubicBezTo>
                    <a:pt x="159332" y="365284"/>
                    <a:pt x="206005" y="343281"/>
                    <a:pt x="255058" y="325850"/>
                  </a:cubicBezTo>
                  <a:cubicBezTo>
                    <a:pt x="411935" y="269557"/>
                    <a:pt x="592720" y="258509"/>
                    <a:pt x="748644" y="248793"/>
                  </a:cubicBezTo>
                  <a:cubicBezTo>
                    <a:pt x="913046" y="238506"/>
                    <a:pt x="1087829" y="224028"/>
                    <a:pt x="1241753" y="170593"/>
                  </a:cubicBezTo>
                  <a:cubicBezTo>
                    <a:pt x="1297665" y="151257"/>
                    <a:pt x="1350910" y="126682"/>
                    <a:pt x="1399773" y="95440"/>
                  </a:cubicBezTo>
                  <a:cubicBezTo>
                    <a:pt x="1441207" y="68866"/>
                    <a:pt x="1479593" y="37338"/>
                    <a:pt x="1513978" y="0"/>
                  </a:cubicBezTo>
                  <a:cubicBezTo>
                    <a:pt x="1534742" y="231362"/>
                    <a:pt x="1541505" y="469868"/>
                    <a:pt x="1468734" y="6904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27" name="Google Shape;927;p7"/>
            <p:cNvSpPr/>
            <p:nvPr/>
          </p:nvSpPr>
          <p:spPr>
            <a:xfrm flipH="1">
              <a:off x="11106592" y="5434093"/>
              <a:ext cx="650841" cy="445893"/>
            </a:xfrm>
            <a:custGeom>
              <a:avLst/>
              <a:gdLst/>
              <a:ahLst/>
              <a:cxnLst/>
              <a:rect l="l" t="t" r="r" b="b"/>
              <a:pathLst>
                <a:path w="1283303" h="878973" extrusionOk="0">
                  <a:moveTo>
                    <a:pt x="1283303" y="0"/>
                  </a:moveTo>
                  <a:cubicBezTo>
                    <a:pt x="1282351" y="457295"/>
                    <a:pt x="1051941" y="832866"/>
                    <a:pt x="722757" y="875062"/>
                  </a:cubicBezTo>
                  <a:cubicBezTo>
                    <a:pt x="426244" y="913162"/>
                    <a:pt x="139065" y="669417"/>
                    <a:pt x="0" y="297561"/>
                  </a:cubicBezTo>
                  <a:cubicBezTo>
                    <a:pt x="42863" y="269843"/>
                    <a:pt x="89535" y="247841"/>
                    <a:pt x="138589" y="230410"/>
                  </a:cubicBezTo>
                  <a:cubicBezTo>
                    <a:pt x="295465" y="174117"/>
                    <a:pt x="476250" y="163068"/>
                    <a:pt x="632174" y="153353"/>
                  </a:cubicBezTo>
                  <a:cubicBezTo>
                    <a:pt x="796576" y="143066"/>
                    <a:pt x="971360" y="128588"/>
                    <a:pt x="1125283" y="75152"/>
                  </a:cubicBezTo>
                  <a:cubicBezTo>
                    <a:pt x="1181195" y="55817"/>
                    <a:pt x="1234440" y="31242"/>
                    <a:pt x="1283303" y="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928" name="Google Shape;928;p7"/>
            <p:cNvGrpSpPr/>
            <p:nvPr/>
          </p:nvGrpSpPr>
          <p:grpSpPr>
            <a:xfrm flipH="1">
              <a:off x="11131315" y="5453776"/>
              <a:ext cx="598339" cy="380302"/>
              <a:chOff x="5061541" y="3523296"/>
              <a:chExt cx="1179238" cy="749331"/>
            </a:xfrm>
          </p:grpSpPr>
          <p:sp>
            <p:nvSpPr>
              <p:cNvPr id="929" name="Google Shape;929;p7"/>
              <p:cNvSpPr/>
              <p:nvPr/>
            </p:nvSpPr>
            <p:spPr>
              <a:xfrm>
                <a:off x="6221342" y="3523296"/>
                <a:ext cx="19437" cy="42957"/>
              </a:xfrm>
              <a:custGeom>
                <a:avLst/>
                <a:gdLst/>
                <a:ahLst/>
                <a:cxnLst/>
                <a:rect l="l" t="t" r="r" b="b"/>
                <a:pathLst>
                  <a:path w="19437" h="42957" extrusionOk="0">
                    <a:moveTo>
                      <a:pt x="9531" y="42958"/>
                    </a:moveTo>
                    <a:cubicBezTo>
                      <a:pt x="9436" y="42958"/>
                      <a:pt x="9341" y="42958"/>
                      <a:pt x="9246" y="42958"/>
                    </a:cubicBezTo>
                    <a:cubicBezTo>
                      <a:pt x="4007" y="42863"/>
                      <a:pt x="-184" y="38481"/>
                      <a:pt x="6" y="33147"/>
                    </a:cubicBezTo>
                    <a:cubicBezTo>
                      <a:pt x="197" y="25337"/>
                      <a:pt x="292" y="17431"/>
                      <a:pt x="387" y="9525"/>
                    </a:cubicBezTo>
                    <a:cubicBezTo>
                      <a:pt x="387" y="4286"/>
                      <a:pt x="4673" y="0"/>
                      <a:pt x="9912" y="0"/>
                    </a:cubicBezTo>
                    <a:cubicBezTo>
                      <a:pt x="9912" y="0"/>
                      <a:pt x="9912" y="0"/>
                      <a:pt x="9912" y="0"/>
                    </a:cubicBezTo>
                    <a:cubicBezTo>
                      <a:pt x="15151" y="0"/>
                      <a:pt x="19437" y="4286"/>
                      <a:pt x="19437" y="9525"/>
                    </a:cubicBezTo>
                    <a:cubicBezTo>
                      <a:pt x="19437" y="17526"/>
                      <a:pt x="19342" y="25622"/>
                      <a:pt x="19056" y="33528"/>
                    </a:cubicBezTo>
                    <a:cubicBezTo>
                      <a:pt x="18866" y="38862"/>
                      <a:pt x="14675" y="42958"/>
                      <a:pt x="9531" y="4295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0" name="Google Shape;930;p7"/>
              <p:cNvSpPr/>
              <p:nvPr/>
            </p:nvSpPr>
            <p:spPr>
              <a:xfrm>
                <a:off x="5091437" y="3595470"/>
                <a:ext cx="1146605" cy="677157"/>
              </a:xfrm>
              <a:custGeom>
                <a:avLst/>
                <a:gdLst/>
                <a:ahLst/>
                <a:cxnLst/>
                <a:rect l="l" t="t" r="r" b="b"/>
                <a:pathLst>
                  <a:path w="1146605" h="677157" extrusionOk="0">
                    <a:moveTo>
                      <a:pt x="561554" y="677158"/>
                    </a:moveTo>
                    <a:cubicBezTo>
                      <a:pt x="561459" y="677158"/>
                      <a:pt x="561364" y="677158"/>
                      <a:pt x="561173" y="677158"/>
                    </a:cubicBezTo>
                    <a:cubicBezTo>
                      <a:pt x="544886" y="676586"/>
                      <a:pt x="528407" y="675157"/>
                      <a:pt x="512024" y="672967"/>
                    </a:cubicBezTo>
                    <a:cubicBezTo>
                      <a:pt x="506786" y="672300"/>
                      <a:pt x="503166" y="667442"/>
                      <a:pt x="503833" y="662299"/>
                    </a:cubicBezTo>
                    <a:cubicBezTo>
                      <a:pt x="504595" y="657060"/>
                      <a:pt x="509357" y="653440"/>
                      <a:pt x="514596" y="654107"/>
                    </a:cubicBezTo>
                    <a:cubicBezTo>
                      <a:pt x="530312" y="656203"/>
                      <a:pt x="546124" y="657631"/>
                      <a:pt x="561840" y="658108"/>
                    </a:cubicBezTo>
                    <a:cubicBezTo>
                      <a:pt x="567079" y="658298"/>
                      <a:pt x="571175" y="662680"/>
                      <a:pt x="570984" y="667919"/>
                    </a:cubicBezTo>
                    <a:cubicBezTo>
                      <a:pt x="570889" y="673062"/>
                      <a:pt x="566698" y="677158"/>
                      <a:pt x="561554" y="677158"/>
                    </a:cubicBezTo>
                    <a:close/>
                    <a:moveTo>
                      <a:pt x="609941" y="676301"/>
                    </a:moveTo>
                    <a:cubicBezTo>
                      <a:pt x="604988" y="676301"/>
                      <a:pt x="600797" y="672490"/>
                      <a:pt x="600416" y="667442"/>
                    </a:cubicBezTo>
                    <a:cubicBezTo>
                      <a:pt x="600035" y="662204"/>
                      <a:pt x="604036" y="657631"/>
                      <a:pt x="609275" y="657251"/>
                    </a:cubicBezTo>
                    <a:cubicBezTo>
                      <a:pt x="616799" y="656774"/>
                      <a:pt x="624324" y="656012"/>
                      <a:pt x="631944" y="655155"/>
                    </a:cubicBezTo>
                    <a:cubicBezTo>
                      <a:pt x="640136" y="654203"/>
                      <a:pt x="648327" y="652964"/>
                      <a:pt x="656328" y="651631"/>
                    </a:cubicBezTo>
                    <a:cubicBezTo>
                      <a:pt x="661567" y="650678"/>
                      <a:pt x="666425" y="654203"/>
                      <a:pt x="667377" y="659441"/>
                    </a:cubicBezTo>
                    <a:cubicBezTo>
                      <a:pt x="668234" y="664585"/>
                      <a:pt x="664805" y="669538"/>
                      <a:pt x="659567" y="670490"/>
                    </a:cubicBezTo>
                    <a:cubicBezTo>
                      <a:pt x="651185" y="671919"/>
                      <a:pt x="642707" y="673157"/>
                      <a:pt x="634135" y="674205"/>
                    </a:cubicBezTo>
                    <a:cubicBezTo>
                      <a:pt x="626229" y="675157"/>
                      <a:pt x="618419" y="675824"/>
                      <a:pt x="610513" y="676396"/>
                    </a:cubicBezTo>
                    <a:cubicBezTo>
                      <a:pt x="610322" y="676301"/>
                      <a:pt x="610132" y="676301"/>
                      <a:pt x="609941" y="676301"/>
                    </a:cubicBezTo>
                    <a:close/>
                    <a:moveTo>
                      <a:pt x="465923" y="664204"/>
                    </a:moveTo>
                    <a:cubicBezTo>
                      <a:pt x="465161" y="664204"/>
                      <a:pt x="464495" y="664109"/>
                      <a:pt x="463733" y="663918"/>
                    </a:cubicBezTo>
                    <a:cubicBezTo>
                      <a:pt x="447921" y="660203"/>
                      <a:pt x="432014" y="655631"/>
                      <a:pt x="416393" y="650297"/>
                    </a:cubicBezTo>
                    <a:cubicBezTo>
                      <a:pt x="411440" y="648583"/>
                      <a:pt x="408773" y="643249"/>
                      <a:pt x="410393" y="638201"/>
                    </a:cubicBezTo>
                    <a:cubicBezTo>
                      <a:pt x="412107" y="633248"/>
                      <a:pt x="417441" y="630581"/>
                      <a:pt x="422489" y="632200"/>
                    </a:cubicBezTo>
                    <a:cubicBezTo>
                      <a:pt x="437539" y="637248"/>
                      <a:pt x="452874" y="641725"/>
                      <a:pt x="468114" y="645249"/>
                    </a:cubicBezTo>
                    <a:cubicBezTo>
                      <a:pt x="473258" y="646487"/>
                      <a:pt x="476401" y="651631"/>
                      <a:pt x="475163" y="656679"/>
                    </a:cubicBezTo>
                    <a:cubicBezTo>
                      <a:pt x="474115" y="661251"/>
                      <a:pt x="470210" y="664204"/>
                      <a:pt x="465923" y="664204"/>
                    </a:cubicBezTo>
                    <a:close/>
                    <a:moveTo>
                      <a:pt x="705001" y="659822"/>
                    </a:moveTo>
                    <a:cubicBezTo>
                      <a:pt x="700810" y="659822"/>
                      <a:pt x="697000" y="657060"/>
                      <a:pt x="695857" y="652869"/>
                    </a:cubicBezTo>
                    <a:cubicBezTo>
                      <a:pt x="694428" y="647821"/>
                      <a:pt x="697381" y="642582"/>
                      <a:pt x="702429" y="641153"/>
                    </a:cubicBezTo>
                    <a:cubicBezTo>
                      <a:pt x="717479" y="636867"/>
                      <a:pt x="732623" y="631819"/>
                      <a:pt x="747292" y="626009"/>
                    </a:cubicBezTo>
                    <a:cubicBezTo>
                      <a:pt x="752150" y="624008"/>
                      <a:pt x="757674" y="626485"/>
                      <a:pt x="759674" y="631343"/>
                    </a:cubicBezTo>
                    <a:cubicBezTo>
                      <a:pt x="761579" y="636200"/>
                      <a:pt x="759198" y="641725"/>
                      <a:pt x="754340" y="643725"/>
                    </a:cubicBezTo>
                    <a:cubicBezTo>
                      <a:pt x="739100" y="649821"/>
                      <a:pt x="723384" y="655155"/>
                      <a:pt x="707668" y="659537"/>
                    </a:cubicBezTo>
                    <a:cubicBezTo>
                      <a:pt x="706715" y="659727"/>
                      <a:pt x="705858" y="659822"/>
                      <a:pt x="705001" y="659822"/>
                    </a:cubicBezTo>
                    <a:close/>
                    <a:moveTo>
                      <a:pt x="374388" y="633343"/>
                    </a:moveTo>
                    <a:cubicBezTo>
                      <a:pt x="373150" y="633343"/>
                      <a:pt x="371816" y="633057"/>
                      <a:pt x="370578" y="632581"/>
                    </a:cubicBezTo>
                    <a:cubicBezTo>
                      <a:pt x="355814" y="626104"/>
                      <a:pt x="340955" y="618770"/>
                      <a:pt x="326477" y="610959"/>
                    </a:cubicBezTo>
                    <a:cubicBezTo>
                      <a:pt x="321810" y="608482"/>
                      <a:pt x="320096" y="602672"/>
                      <a:pt x="322667" y="598005"/>
                    </a:cubicBezTo>
                    <a:cubicBezTo>
                      <a:pt x="325144" y="593338"/>
                      <a:pt x="330954" y="591623"/>
                      <a:pt x="335621" y="594195"/>
                    </a:cubicBezTo>
                    <a:cubicBezTo>
                      <a:pt x="349623" y="601815"/>
                      <a:pt x="364006" y="608864"/>
                      <a:pt x="378293" y="615150"/>
                    </a:cubicBezTo>
                    <a:cubicBezTo>
                      <a:pt x="383151" y="617246"/>
                      <a:pt x="385342" y="622865"/>
                      <a:pt x="383151" y="627723"/>
                    </a:cubicBezTo>
                    <a:cubicBezTo>
                      <a:pt x="381532" y="631247"/>
                      <a:pt x="378103" y="633343"/>
                      <a:pt x="374388" y="633343"/>
                    </a:cubicBezTo>
                    <a:close/>
                    <a:moveTo>
                      <a:pt x="794726" y="624294"/>
                    </a:moveTo>
                    <a:cubicBezTo>
                      <a:pt x="791297" y="624294"/>
                      <a:pt x="787964" y="622389"/>
                      <a:pt x="786249" y="619151"/>
                    </a:cubicBezTo>
                    <a:cubicBezTo>
                      <a:pt x="783868" y="614483"/>
                      <a:pt x="785678" y="608768"/>
                      <a:pt x="790345" y="606292"/>
                    </a:cubicBezTo>
                    <a:cubicBezTo>
                      <a:pt x="804251" y="599053"/>
                      <a:pt x="817967" y="591052"/>
                      <a:pt x="831302" y="582384"/>
                    </a:cubicBezTo>
                    <a:cubicBezTo>
                      <a:pt x="835684" y="579527"/>
                      <a:pt x="841589" y="580765"/>
                      <a:pt x="844447" y="585146"/>
                    </a:cubicBezTo>
                    <a:cubicBezTo>
                      <a:pt x="847304" y="589528"/>
                      <a:pt x="846066" y="595433"/>
                      <a:pt x="841685" y="598291"/>
                    </a:cubicBezTo>
                    <a:cubicBezTo>
                      <a:pt x="827873" y="607244"/>
                      <a:pt x="813586" y="615626"/>
                      <a:pt x="799108" y="623151"/>
                    </a:cubicBezTo>
                    <a:cubicBezTo>
                      <a:pt x="797679" y="623913"/>
                      <a:pt x="796250" y="624294"/>
                      <a:pt x="794726" y="624294"/>
                    </a:cubicBezTo>
                    <a:close/>
                    <a:moveTo>
                      <a:pt x="289425" y="587337"/>
                    </a:moveTo>
                    <a:cubicBezTo>
                      <a:pt x="287615" y="587337"/>
                      <a:pt x="285806" y="586861"/>
                      <a:pt x="284282" y="585813"/>
                    </a:cubicBezTo>
                    <a:cubicBezTo>
                      <a:pt x="270756" y="577050"/>
                      <a:pt x="257231" y="567525"/>
                      <a:pt x="244086" y="557619"/>
                    </a:cubicBezTo>
                    <a:cubicBezTo>
                      <a:pt x="239895" y="554476"/>
                      <a:pt x="239038" y="548475"/>
                      <a:pt x="242276" y="544284"/>
                    </a:cubicBezTo>
                    <a:cubicBezTo>
                      <a:pt x="245515" y="540093"/>
                      <a:pt x="251420" y="539236"/>
                      <a:pt x="255611" y="542474"/>
                    </a:cubicBezTo>
                    <a:cubicBezTo>
                      <a:pt x="268280" y="552095"/>
                      <a:pt x="281424" y="561334"/>
                      <a:pt x="294664" y="569811"/>
                    </a:cubicBezTo>
                    <a:cubicBezTo>
                      <a:pt x="299045" y="572669"/>
                      <a:pt x="300379" y="578574"/>
                      <a:pt x="297426" y="582956"/>
                    </a:cubicBezTo>
                    <a:cubicBezTo>
                      <a:pt x="295616" y="585813"/>
                      <a:pt x="292568" y="587337"/>
                      <a:pt x="289425" y="587337"/>
                    </a:cubicBezTo>
                    <a:close/>
                    <a:moveTo>
                      <a:pt x="875689" y="571716"/>
                    </a:moveTo>
                    <a:cubicBezTo>
                      <a:pt x="872831" y="571716"/>
                      <a:pt x="870069" y="570478"/>
                      <a:pt x="868164" y="568097"/>
                    </a:cubicBezTo>
                    <a:cubicBezTo>
                      <a:pt x="864926" y="564001"/>
                      <a:pt x="865592" y="558000"/>
                      <a:pt x="869688" y="554762"/>
                    </a:cubicBezTo>
                    <a:cubicBezTo>
                      <a:pt x="881975" y="545046"/>
                      <a:pt x="894072" y="534664"/>
                      <a:pt x="905597" y="523710"/>
                    </a:cubicBezTo>
                    <a:cubicBezTo>
                      <a:pt x="909407" y="520090"/>
                      <a:pt x="915503" y="520281"/>
                      <a:pt x="919028" y="524091"/>
                    </a:cubicBezTo>
                    <a:cubicBezTo>
                      <a:pt x="922647" y="527901"/>
                      <a:pt x="922457" y="533902"/>
                      <a:pt x="918647" y="537521"/>
                    </a:cubicBezTo>
                    <a:cubicBezTo>
                      <a:pt x="906645" y="548856"/>
                      <a:pt x="894167" y="559619"/>
                      <a:pt x="881404" y="569716"/>
                    </a:cubicBezTo>
                    <a:cubicBezTo>
                      <a:pt x="879880" y="571049"/>
                      <a:pt x="877784" y="571716"/>
                      <a:pt x="875689" y="571716"/>
                    </a:cubicBezTo>
                    <a:close/>
                    <a:moveTo>
                      <a:pt x="212273" y="529139"/>
                    </a:moveTo>
                    <a:cubicBezTo>
                      <a:pt x="210082" y="529139"/>
                      <a:pt x="207796" y="528377"/>
                      <a:pt x="205986" y="526758"/>
                    </a:cubicBezTo>
                    <a:cubicBezTo>
                      <a:pt x="193794" y="516185"/>
                      <a:pt x="181793" y="504946"/>
                      <a:pt x="170077" y="493421"/>
                    </a:cubicBezTo>
                    <a:cubicBezTo>
                      <a:pt x="166362" y="489706"/>
                      <a:pt x="166362" y="483705"/>
                      <a:pt x="169982" y="479990"/>
                    </a:cubicBezTo>
                    <a:cubicBezTo>
                      <a:pt x="173696" y="476276"/>
                      <a:pt x="179697" y="476276"/>
                      <a:pt x="183412" y="479895"/>
                    </a:cubicBezTo>
                    <a:cubicBezTo>
                      <a:pt x="194747" y="491135"/>
                      <a:pt x="206558" y="502088"/>
                      <a:pt x="218369" y="512375"/>
                    </a:cubicBezTo>
                    <a:cubicBezTo>
                      <a:pt x="222369" y="515804"/>
                      <a:pt x="222750" y="521805"/>
                      <a:pt x="219321" y="525806"/>
                    </a:cubicBezTo>
                    <a:cubicBezTo>
                      <a:pt x="217607" y="527996"/>
                      <a:pt x="214940" y="529139"/>
                      <a:pt x="212273" y="529139"/>
                    </a:cubicBezTo>
                    <a:close/>
                    <a:moveTo>
                      <a:pt x="946079" y="505517"/>
                    </a:moveTo>
                    <a:cubicBezTo>
                      <a:pt x="943793" y="505517"/>
                      <a:pt x="941507" y="504755"/>
                      <a:pt x="939697" y="503041"/>
                    </a:cubicBezTo>
                    <a:cubicBezTo>
                      <a:pt x="935792" y="499517"/>
                      <a:pt x="935506" y="493516"/>
                      <a:pt x="939030" y="489611"/>
                    </a:cubicBezTo>
                    <a:cubicBezTo>
                      <a:pt x="949508" y="477990"/>
                      <a:pt x="959699" y="465703"/>
                      <a:pt x="969510" y="453035"/>
                    </a:cubicBezTo>
                    <a:cubicBezTo>
                      <a:pt x="972749" y="448844"/>
                      <a:pt x="978654" y="448081"/>
                      <a:pt x="982845" y="451320"/>
                    </a:cubicBezTo>
                    <a:cubicBezTo>
                      <a:pt x="987036" y="454559"/>
                      <a:pt x="987798" y="460464"/>
                      <a:pt x="984560" y="464655"/>
                    </a:cubicBezTo>
                    <a:cubicBezTo>
                      <a:pt x="974558" y="477704"/>
                      <a:pt x="963986" y="490373"/>
                      <a:pt x="953222" y="502374"/>
                    </a:cubicBezTo>
                    <a:cubicBezTo>
                      <a:pt x="951222" y="504470"/>
                      <a:pt x="948650" y="505517"/>
                      <a:pt x="946079" y="505517"/>
                    </a:cubicBezTo>
                    <a:close/>
                    <a:moveTo>
                      <a:pt x="143597" y="461131"/>
                    </a:moveTo>
                    <a:cubicBezTo>
                      <a:pt x="141026" y="461131"/>
                      <a:pt x="138359" y="460083"/>
                      <a:pt x="136454" y="457988"/>
                    </a:cubicBezTo>
                    <a:cubicBezTo>
                      <a:pt x="125690" y="445986"/>
                      <a:pt x="115118" y="433318"/>
                      <a:pt x="104926" y="420554"/>
                    </a:cubicBezTo>
                    <a:cubicBezTo>
                      <a:pt x="101687" y="416459"/>
                      <a:pt x="102354" y="410458"/>
                      <a:pt x="106450" y="407219"/>
                    </a:cubicBezTo>
                    <a:cubicBezTo>
                      <a:pt x="110546" y="403981"/>
                      <a:pt x="116546" y="404648"/>
                      <a:pt x="119880" y="408743"/>
                    </a:cubicBezTo>
                    <a:cubicBezTo>
                      <a:pt x="129786" y="421221"/>
                      <a:pt x="140168" y="433604"/>
                      <a:pt x="150646" y="445319"/>
                    </a:cubicBezTo>
                    <a:cubicBezTo>
                      <a:pt x="154170" y="449225"/>
                      <a:pt x="153789" y="455225"/>
                      <a:pt x="149884" y="458750"/>
                    </a:cubicBezTo>
                    <a:cubicBezTo>
                      <a:pt x="148169" y="460273"/>
                      <a:pt x="145883" y="461131"/>
                      <a:pt x="143597" y="461131"/>
                    </a:cubicBezTo>
                    <a:close/>
                    <a:moveTo>
                      <a:pt x="1005038" y="428936"/>
                    </a:moveTo>
                    <a:cubicBezTo>
                      <a:pt x="1003229" y="428936"/>
                      <a:pt x="1001419" y="428460"/>
                      <a:pt x="999800" y="427317"/>
                    </a:cubicBezTo>
                    <a:cubicBezTo>
                      <a:pt x="995418" y="424460"/>
                      <a:pt x="994180" y="418554"/>
                      <a:pt x="997133" y="414077"/>
                    </a:cubicBezTo>
                    <a:cubicBezTo>
                      <a:pt x="1005800" y="400933"/>
                      <a:pt x="1014182" y="387217"/>
                      <a:pt x="1021993" y="373406"/>
                    </a:cubicBezTo>
                    <a:cubicBezTo>
                      <a:pt x="1024565" y="368834"/>
                      <a:pt x="1030375" y="367214"/>
                      <a:pt x="1034947" y="369786"/>
                    </a:cubicBezTo>
                    <a:cubicBezTo>
                      <a:pt x="1039519" y="372358"/>
                      <a:pt x="1041138" y="378168"/>
                      <a:pt x="1038566" y="382740"/>
                    </a:cubicBezTo>
                    <a:cubicBezTo>
                      <a:pt x="1030470" y="396932"/>
                      <a:pt x="1021898" y="411029"/>
                      <a:pt x="1013039" y="424555"/>
                    </a:cubicBezTo>
                    <a:cubicBezTo>
                      <a:pt x="1011134" y="427412"/>
                      <a:pt x="1008086" y="428936"/>
                      <a:pt x="1005038" y="428936"/>
                    </a:cubicBezTo>
                    <a:close/>
                    <a:moveTo>
                      <a:pt x="83495" y="385312"/>
                    </a:moveTo>
                    <a:cubicBezTo>
                      <a:pt x="80542" y="385312"/>
                      <a:pt x="77589" y="383883"/>
                      <a:pt x="75684" y="381311"/>
                    </a:cubicBezTo>
                    <a:cubicBezTo>
                      <a:pt x="66445" y="368167"/>
                      <a:pt x="57301" y="354451"/>
                      <a:pt x="48633" y="340639"/>
                    </a:cubicBezTo>
                    <a:cubicBezTo>
                      <a:pt x="45871" y="336163"/>
                      <a:pt x="47204" y="330353"/>
                      <a:pt x="51586" y="327495"/>
                    </a:cubicBezTo>
                    <a:cubicBezTo>
                      <a:pt x="56063" y="324733"/>
                      <a:pt x="61873" y="326066"/>
                      <a:pt x="64730" y="330448"/>
                    </a:cubicBezTo>
                    <a:cubicBezTo>
                      <a:pt x="73303" y="343973"/>
                      <a:pt x="82161" y="357404"/>
                      <a:pt x="91305" y="370262"/>
                    </a:cubicBezTo>
                    <a:cubicBezTo>
                      <a:pt x="94353" y="374548"/>
                      <a:pt x="93305" y="380549"/>
                      <a:pt x="89019" y="383502"/>
                    </a:cubicBezTo>
                    <a:cubicBezTo>
                      <a:pt x="87305" y="384740"/>
                      <a:pt x="85400" y="385312"/>
                      <a:pt x="83495" y="385312"/>
                    </a:cubicBezTo>
                    <a:close/>
                    <a:moveTo>
                      <a:pt x="1052663" y="344926"/>
                    </a:moveTo>
                    <a:cubicBezTo>
                      <a:pt x="1051235" y="344926"/>
                      <a:pt x="1049901" y="344640"/>
                      <a:pt x="1048568" y="343973"/>
                    </a:cubicBezTo>
                    <a:cubicBezTo>
                      <a:pt x="1043805" y="341687"/>
                      <a:pt x="1041805" y="335972"/>
                      <a:pt x="1044186" y="331210"/>
                    </a:cubicBezTo>
                    <a:cubicBezTo>
                      <a:pt x="1051044" y="317113"/>
                      <a:pt x="1057616" y="302444"/>
                      <a:pt x="1063712" y="287585"/>
                    </a:cubicBezTo>
                    <a:cubicBezTo>
                      <a:pt x="1065713" y="282728"/>
                      <a:pt x="1071332" y="280442"/>
                      <a:pt x="1076095" y="282442"/>
                    </a:cubicBezTo>
                    <a:cubicBezTo>
                      <a:pt x="1080953" y="284442"/>
                      <a:pt x="1083239" y="289967"/>
                      <a:pt x="1081238" y="294920"/>
                    </a:cubicBezTo>
                    <a:cubicBezTo>
                      <a:pt x="1074952" y="310160"/>
                      <a:pt x="1068284" y="325114"/>
                      <a:pt x="1061236" y="339592"/>
                    </a:cubicBezTo>
                    <a:cubicBezTo>
                      <a:pt x="1059617" y="342926"/>
                      <a:pt x="1056188" y="344926"/>
                      <a:pt x="1052663" y="344926"/>
                    </a:cubicBezTo>
                    <a:close/>
                    <a:moveTo>
                      <a:pt x="32060" y="303492"/>
                    </a:moveTo>
                    <a:cubicBezTo>
                      <a:pt x="28726" y="303492"/>
                      <a:pt x="25487" y="301778"/>
                      <a:pt x="23773" y="298634"/>
                    </a:cubicBezTo>
                    <a:cubicBezTo>
                      <a:pt x="15962" y="284537"/>
                      <a:pt x="8247" y="270059"/>
                      <a:pt x="1008" y="255391"/>
                    </a:cubicBezTo>
                    <a:cubicBezTo>
                      <a:pt x="-1373" y="250628"/>
                      <a:pt x="627" y="244913"/>
                      <a:pt x="5294" y="242627"/>
                    </a:cubicBezTo>
                    <a:cubicBezTo>
                      <a:pt x="10057" y="240341"/>
                      <a:pt x="15677" y="242246"/>
                      <a:pt x="18058" y="246914"/>
                    </a:cubicBezTo>
                    <a:cubicBezTo>
                      <a:pt x="25106" y="261296"/>
                      <a:pt x="32631" y="275489"/>
                      <a:pt x="40346" y="289300"/>
                    </a:cubicBezTo>
                    <a:cubicBezTo>
                      <a:pt x="42918" y="293872"/>
                      <a:pt x="41299" y="299682"/>
                      <a:pt x="36632" y="302254"/>
                    </a:cubicBezTo>
                    <a:cubicBezTo>
                      <a:pt x="35203" y="303111"/>
                      <a:pt x="33679" y="303492"/>
                      <a:pt x="32060" y="303492"/>
                    </a:cubicBezTo>
                    <a:close/>
                    <a:moveTo>
                      <a:pt x="1089525" y="255486"/>
                    </a:moveTo>
                    <a:cubicBezTo>
                      <a:pt x="1088477" y="255486"/>
                      <a:pt x="1087430" y="255296"/>
                      <a:pt x="1086382" y="254914"/>
                    </a:cubicBezTo>
                    <a:cubicBezTo>
                      <a:pt x="1081429" y="253200"/>
                      <a:pt x="1078762" y="247771"/>
                      <a:pt x="1080476" y="242818"/>
                    </a:cubicBezTo>
                    <a:cubicBezTo>
                      <a:pt x="1085620" y="227959"/>
                      <a:pt x="1090382" y="212623"/>
                      <a:pt x="1094764" y="197193"/>
                    </a:cubicBezTo>
                    <a:cubicBezTo>
                      <a:pt x="1096193" y="192145"/>
                      <a:pt x="1101527" y="189192"/>
                      <a:pt x="1106480" y="190621"/>
                    </a:cubicBezTo>
                    <a:cubicBezTo>
                      <a:pt x="1111528" y="192050"/>
                      <a:pt x="1114481" y="197288"/>
                      <a:pt x="1113052" y="202337"/>
                    </a:cubicBezTo>
                    <a:cubicBezTo>
                      <a:pt x="1108575" y="218053"/>
                      <a:pt x="1103622" y="233769"/>
                      <a:pt x="1098383" y="249009"/>
                    </a:cubicBezTo>
                    <a:cubicBezTo>
                      <a:pt x="1097145" y="253010"/>
                      <a:pt x="1093430" y="255486"/>
                      <a:pt x="1089525" y="255486"/>
                    </a:cubicBezTo>
                    <a:close/>
                    <a:moveTo>
                      <a:pt x="1115909" y="162427"/>
                    </a:moveTo>
                    <a:cubicBezTo>
                      <a:pt x="1115243" y="162427"/>
                      <a:pt x="1114481" y="162331"/>
                      <a:pt x="1113814" y="162236"/>
                    </a:cubicBezTo>
                    <a:cubicBezTo>
                      <a:pt x="1108670" y="161093"/>
                      <a:pt x="1105432" y="155950"/>
                      <a:pt x="1106670" y="150806"/>
                    </a:cubicBezTo>
                    <a:cubicBezTo>
                      <a:pt x="1110194" y="135471"/>
                      <a:pt x="1113338" y="119660"/>
                      <a:pt x="1116005" y="103848"/>
                    </a:cubicBezTo>
                    <a:cubicBezTo>
                      <a:pt x="1116862" y="98705"/>
                      <a:pt x="1121815" y="95180"/>
                      <a:pt x="1127054" y="96133"/>
                    </a:cubicBezTo>
                    <a:cubicBezTo>
                      <a:pt x="1132197" y="96990"/>
                      <a:pt x="1135721" y="101943"/>
                      <a:pt x="1134769" y="107182"/>
                    </a:cubicBezTo>
                    <a:cubicBezTo>
                      <a:pt x="1132007" y="123279"/>
                      <a:pt x="1128768" y="139472"/>
                      <a:pt x="1125244" y="155093"/>
                    </a:cubicBezTo>
                    <a:cubicBezTo>
                      <a:pt x="1124196" y="159474"/>
                      <a:pt x="1120291" y="162427"/>
                      <a:pt x="1115909" y="162427"/>
                    </a:cubicBezTo>
                    <a:close/>
                    <a:moveTo>
                      <a:pt x="1132388" y="67177"/>
                    </a:moveTo>
                    <a:cubicBezTo>
                      <a:pt x="1132007" y="67177"/>
                      <a:pt x="1131626" y="67177"/>
                      <a:pt x="1131245" y="67081"/>
                    </a:cubicBezTo>
                    <a:cubicBezTo>
                      <a:pt x="1126006" y="66415"/>
                      <a:pt x="1122291" y="61747"/>
                      <a:pt x="1122958" y="56509"/>
                    </a:cubicBezTo>
                    <a:cubicBezTo>
                      <a:pt x="1124863" y="40697"/>
                      <a:pt x="1126387" y="24695"/>
                      <a:pt x="1127625" y="8789"/>
                    </a:cubicBezTo>
                    <a:cubicBezTo>
                      <a:pt x="1128006" y="3550"/>
                      <a:pt x="1132673" y="-355"/>
                      <a:pt x="1137817" y="26"/>
                    </a:cubicBezTo>
                    <a:cubicBezTo>
                      <a:pt x="1143056" y="406"/>
                      <a:pt x="1146961" y="4979"/>
                      <a:pt x="1146580" y="10217"/>
                    </a:cubicBezTo>
                    <a:cubicBezTo>
                      <a:pt x="1145437" y="26410"/>
                      <a:pt x="1143818" y="42697"/>
                      <a:pt x="1141913" y="58795"/>
                    </a:cubicBezTo>
                    <a:cubicBezTo>
                      <a:pt x="1141246" y="63653"/>
                      <a:pt x="1137150" y="67177"/>
                      <a:pt x="1132388" y="6717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1" name="Google Shape;931;p7"/>
              <p:cNvSpPr/>
              <p:nvPr/>
            </p:nvSpPr>
            <p:spPr>
              <a:xfrm>
                <a:off x="5061541" y="3770618"/>
                <a:ext cx="28268" cy="41000"/>
              </a:xfrm>
              <a:custGeom>
                <a:avLst/>
                <a:gdLst/>
                <a:ahLst/>
                <a:cxnLst/>
                <a:rect l="l" t="t" r="r" b="b"/>
                <a:pathLst>
                  <a:path w="28268" h="41000" extrusionOk="0">
                    <a:moveTo>
                      <a:pt x="18807" y="41000"/>
                    </a:moveTo>
                    <a:cubicBezTo>
                      <a:pt x="15092" y="41000"/>
                      <a:pt x="11663" y="38809"/>
                      <a:pt x="10044" y="35285"/>
                    </a:cubicBezTo>
                    <a:cubicBezTo>
                      <a:pt x="6901" y="27951"/>
                      <a:pt x="3757" y="20617"/>
                      <a:pt x="709" y="13092"/>
                    </a:cubicBezTo>
                    <a:cubicBezTo>
                      <a:pt x="-1291" y="8234"/>
                      <a:pt x="1090" y="2710"/>
                      <a:pt x="5948" y="709"/>
                    </a:cubicBezTo>
                    <a:cubicBezTo>
                      <a:pt x="10806" y="-1291"/>
                      <a:pt x="16426" y="1090"/>
                      <a:pt x="18331" y="5948"/>
                    </a:cubicBezTo>
                    <a:cubicBezTo>
                      <a:pt x="21283" y="13282"/>
                      <a:pt x="24331" y="20521"/>
                      <a:pt x="27475" y="27665"/>
                    </a:cubicBezTo>
                    <a:cubicBezTo>
                      <a:pt x="29570" y="32523"/>
                      <a:pt x="27379" y="38143"/>
                      <a:pt x="22522" y="40238"/>
                    </a:cubicBezTo>
                    <a:cubicBezTo>
                      <a:pt x="21283" y="40810"/>
                      <a:pt x="20045" y="41000"/>
                      <a:pt x="18807" y="4100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932" name="Google Shape;932;p7"/>
            <p:cNvSpPr/>
            <p:nvPr/>
          </p:nvSpPr>
          <p:spPr>
            <a:xfrm flipH="1">
              <a:off x="11186701" y="5472234"/>
              <a:ext cx="500412" cy="310952"/>
            </a:xfrm>
            <a:custGeom>
              <a:avLst/>
              <a:gdLst/>
              <a:ahLst/>
              <a:cxnLst/>
              <a:rect l="l" t="t" r="r" b="b"/>
              <a:pathLst>
                <a:path w="986694" h="612970" extrusionOk="0">
                  <a:moveTo>
                    <a:pt x="986695" y="0"/>
                  </a:moveTo>
                  <a:cubicBezTo>
                    <a:pt x="954119" y="307562"/>
                    <a:pt x="827627" y="542449"/>
                    <a:pt x="635032" y="599789"/>
                  </a:cubicBezTo>
                  <a:cubicBezTo>
                    <a:pt x="413766" y="665702"/>
                    <a:pt x="166878" y="479298"/>
                    <a:pt x="0" y="155257"/>
                  </a:cubicBezTo>
                  <a:cubicBezTo>
                    <a:pt x="156877" y="98965"/>
                    <a:pt x="337661" y="87916"/>
                    <a:pt x="493586" y="78200"/>
                  </a:cubicBezTo>
                  <a:cubicBezTo>
                    <a:pt x="657987" y="67913"/>
                    <a:pt x="832771" y="53435"/>
                    <a:pt x="986695"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933" name="Google Shape;933;p7"/>
            <p:cNvGrpSpPr/>
            <p:nvPr/>
          </p:nvGrpSpPr>
          <p:grpSpPr>
            <a:xfrm flipH="1">
              <a:off x="11207187" y="5524197"/>
              <a:ext cx="456744" cy="249870"/>
              <a:chOff x="3639811" y="1037669"/>
              <a:chExt cx="3202308" cy="1751437"/>
            </a:xfrm>
          </p:grpSpPr>
          <p:sp>
            <p:nvSpPr>
              <p:cNvPr id="934" name="Google Shape;934;p7"/>
              <p:cNvSpPr/>
              <p:nvPr/>
            </p:nvSpPr>
            <p:spPr>
              <a:xfrm>
                <a:off x="6420957" y="1899324"/>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5" name="Google Shape;935;p7"/>
              <p:cNvSpPr/>
              <p:nvPr/>
            </p:nvSpPr>
            <p:spPr>
              <a:xfrm>
                <a:off x="3639811" y="1213184"/>
                <a:ext cx="140283" cy="140283"/>
              </a:xfrm>
              <a:custGeom>
                <a:avLst/>
                <a:gdLst/>
                <a:ahLst/>
                <a:cxnLst/>
                <a:rect l="l" t="t" r="r" b="b"/>
                <a:pathLst>
                  <a:path w="39433" h="39433" extrusionOk="0">
                    <a:moveTo>
                      <a:pt x="39433" y="19717"/>
                    </a:moveTo>
                    <a:cubicBezTo>
                      <a:pt x="39433" y="30606"/>
                      <a:pt x="30606" y="39434"/>
                      <a:pt x="19717" y="39434"/>
                    </a:cubicBezTo>
                    <a:cubicBezTo>
                      <a:pt x="8828" y="39434"/>
                      <a:pt x="0" y="30606"/>
                      <a:pt x="0" y="19717"/>
                    </a:cubicBezTo>
                    <a:cubicBezTo>
                      <a:pt x="0" y="8828"/>
                      <a:pt x="8828"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6" name="Google Shape;936;p7"/>
              <p:cNvSpPr/>
              <p:nvPr/>
            </p:nvSpPr>
            <p:spPr>
              <a:xfrm>
                <a:off x="3850566" y="15645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7" name="Google Shape;937;p7"/>
              <p:cNvSpPr/>
              <p:nvPr/>
            </p:nvSpPr>
            <p:spPr>
              <a:xfrm>
                <a:off x="4091816" y="1885770"/>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8" name="Google Shape;938;p7"/>
              <p:cNvSpPr/>
              <p:nvPr/>
            </p:nvSpPr>
            <p:spPr>
              <a:xfrm>
                <a:off x="4352716" y="21971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39" name="Google Shape;939;p7"/>
              <p:cNvSpPr/>
              <p:nvPr/>
            </p:nvSpPr>
            <p:spPr>
              <a:xfrm>
                <a:off x="4704087" y="2489232"/>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0" name="Google Shape;940;p7"/>
              <p:cNvSpPr/>
              <p:nvPr/>
            </p:nvSpPr>
            <p:spPr>
              <a:xfrm>
                <a:off x="5091711" y="26254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1" name="Google Shape;941;p7"/>
              <p:cNvSpPr/>
              <p:nvPr/>
            </p:nvSpPr>
            <p:spPr>
              <a:xfrm>
                <a:off x="5449858" y="2648823"/>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2" name="Google Shape;942;p7"/>
              <p:cNvSpPr/>
              <p:nvPr/>
            </p:nvSpPr>
            <p:spPr>
              <a:xfrm>
                <a:off x="5838497" y="2508207"/>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3" name="Google Shape;943;p7"/>
              <p:cNvSpPr/>
              <p:nvPr/>
            </p:nvSpPr>
            <p:spPr>
              <a:xfrm>
                <a:off x="6189865" y="2223924"/>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4" name="Google Shape;944;p7"/>
              <p:cNvSpPr/>
              <p:nvPr/>
            </p:nvSpPr>
            <p:spPr>
              <a:xfrm>
                <a:off x="6600184" y="1494416"/>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5" name="Google Shape;945;p7"/>
              <p:cNvSpPr/>
              <p:nvPr/>
            </p:nvSpPr>
            <p:spPr>
              <a:xfrm>
                <a:off x="6701836" y="1037669"/>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946" name="Google Shape;946;p7"/>
            <p:cNvGrpSpPr/>
            <p:nvPr/>
          </p:nvGrpSpPr>
          <p:grpSpPr>
            <a:xfrm flipH="1">
              <a:off x="11201679" y="5489102"/>
              <a:ext cx="448336" cy="284964"/>
              <a:chOff x="3737380" y="791674"/>
              <a:chExt cx="3143354" cy="1997427"/>
            </a:xfrm>
          </p:grpSpPr>
          <p:sp>
            <p:nvSpPr>
              <p:cNvPr id="947" name="Google Shape;947;p7"/>
              <p:cNvSpPr/>
              <p:nvPr/>
            </p:nvSpPr>
            <p:spPr>
              <a:xfrm>
                <a:off x="3737380" y="1393782"/>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8" name="Google Shape;948;p7"/>
              <p:cNvSpPr/>
              <p:nvPr/>
            </p:nvSpPr>
            <p:spPr>
              <a:xfrm>
                <a:off x="3951184" y="1735325"/>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49" name="Google Shape;949;p7"/>
              <p:cNvSpPr/>
              <p:nvPr/>
            </p:nvSpPr>
            <p:spPr>
              <a:xfrm>
                <a:off x="4212083" y="2036546"/>
                <a:ext cx="140283" cy="140283"/>
              </a:xfrm>
              <a:custGeom>
                <a:avLst/>
                <a:gdLst/>
                <a:ahLst/>
                <a:cxnLst/>
                <a:rect l="l" t="t" r="r" b="b"/>
                <a:pathLst>
                  <a:path w="39433" h="39433" extrusionOk="0">
                    <a:moveTo>
                      <a:pt x="39433" y="19717"/>
                    </a:moveTo>
                    <a:cubicBezTo>
                      <a:pt x="39433" y="30606"/>
                      <a:pt x="30606" y="39433"/>
                      <a:pt x="19717" y="39433"/>
                    </a:cubicBezTo>
                    <a:cubicBezTo>
                      <a:pt x="8828" y="39433"/>
                      <a:pt x="0" y="30606"/>
                      <a:pt x="0" y="19717"/>
                    </a:cubicBezTo>
                    <a:cubicBezTo>
                      <a:pt x="0" y="8827"/>
                      <a:pt x="8828"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0" name="Google Shape;950;p7"/>
              <p:cNvSpPr/>
              <p:nvPr/>
            </p:nvSpPr>
            <p:spPr>
              <a:xfrm>
                <a:off x="4523470" y="2348949"/>
                <a:ext cx="140283" cy="140283"/>
              </a:xfrm>
              <a:custGeom>
                <a:avLst/>
                <a:gdLst/>
                <a:ahLst/>
                <a:cxnLst/>
                <a:rect l="l" t="t" r="r" b="b"/>
                <a:pathLst>
                  <a:path w="39433" h="39433" extrusionOk="0">
                    <a:moveTo>
                      <a:pt x="39434" y="19717"/>
                    </a:moveTo>
                    <a:cubicBezTo>
                      <a:pt x="39434" y="30606"/>
                      <a:pt x="30606" y="39433"/>
                      <a:pt x="19717" y="39433"/>
                    </a:cubicBezTo>
                    <a:cubicBezTo>
                      <a:pt x="8828" y="39433"/>
                      <a:pt x="0" y="30606"/>
                      <a:pt x="0" y="19717"/>
                    </a:cubicBezTo>
                    <a:cubicBezTo>
                      <a:pt x="0" y="8827"/>
                      <a:pt x="8828"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1" name="Google Shape;951;p7"/>
              <p:cNvSpPr/>
              <p:nvPr/>
            </p:nvSpPr>
            <p:spPr>
              <a:xfrm>
                <a:off x="4886022" y="2578678"/>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2" name="Google Shape;952;p7"/>
              <p:cNvSpPr/>
              <p:nvPr/>
            </p:nvSpPr>
            <p:spPr>
              <a:xfrm>
                <a:off x="5261788" y="2648818"/>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3" name="Google Shape;953;p7"/>
              <p:cNvSpPr/>
              <p:nvPr/>
            </p:nvSpPr>
            <p:spPr>
              <a:xfrm>
                <a:off x="5671774" y="2578678"/>
                <a:ext cx="140283" cy="140283"/>
              </a:xfrm>
              <a:custGeom>
                <a:avLst/>
                <a:gdLst/>
                <a:ahLst/>
                <a:cxnLst/>
                <a:rect l="l" t="t" r="r" b="b"/>
                <a:pathLst>
                  <a:path w="39433" h="39433" extrusionOk="0">
                    <a:moveTo>
                      <a:pt x="39434" y="19717"/>
                    </a:moveTo>
                    <a:cubicBezTo>
                      <a:pt x="39434" y="30606"/>
                      <a:pt x="30606" y="39433"/>
                      <a:pt x="19717" y="39433"/>
                    </a:cubicBezTo>
                    <a:cubicBezTo>
                      <a:pt x="8827" y="39433"/>
                      <a:pt x="0" y="30606"/>
                      <a:pt x="0" y="19717"/>
                    </a:cubicBezTo>
                    <a:cubicBezTo>
                      <a:pt x="0" y="8827"/>
                      <a:pt x="8827"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4" name="Google Shape;954;p7"/>
              <p:cNvSpPr/>
              <p:nvPr/>
            </p:nvSpPr>
            <p:spPr>
              <a:xfrm>
                <a:off x="6012978" y="238520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5" name="Google Shape;955;p7"/>
              <p:cNvSpPr/>
              <p:nvPr/>
            </p:nvSpPr>
            <p:spPr>
              <a:xfrm>
                <a:off x="6740451" y="79167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6" name="Google Shape;956;p7"/>
              <p:cNvSpPr/>
              <p:nvPr/>
            </p:nvSpPr>
            <p:spPr>
              <a:xfrm>
                <a:off x="6330465" y="2083303"/>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7" name="Google Shape;957;p7"/>
              <p:cNvSpPr/>
              <p:nvPr/>
            </p:nvSpPr>
            <p:spPr>
              <a:xfrm>
                <a:off x="6491081" y="1735325"/>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58" name="Google Shape;958;p7"/>
              <p:cNvSpPr/>
              <p:nvPr/>
            </p:nvSpPr>
            <p:spPr>
              <a:xfrm>
                <a:off x="6670326" y="12660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959" name="Google Shape;959;p7"/>
            <p:cNvGrpSpPr/>
            <p:nvPr/>
          </p:nvGrpSpPr>
          <p:grpSpPr>
            <a:xfrm flipH="1">
              <a:off x="11058920" y="5506171"/>
              <a:ext cx="707029" cy="447735"/>
              <a:chOff x="2924547" y="911317"/>
              <a:chExt cx="4957094" cy="3138355"/>
            </a:xfrm>
          </p:grpSpPr>
          <p:sp>
            <p:nvSpPr>
              <p:cNvPr id="960" name="Google Shape;960;p7"/>
              <p:cNvSpPr/>
              <p:nvPr/>
            </p:nvSpPr>
            <p:spPr>
              <a:xfrm>
                <a:off x="2924547" y="2147830"/>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4"/>
                      <a:pt x="55622" y="68157"/>
                    </a:cubicBezTo>
                    <a:cubicBezTo>
                      <a:pt x="56193" y="76253"/>
                      <a:pt x="50669" y="84444"/>
                      <a:pt x="41715" y="87397"/>
                    </a:cubicBezTo>
                    <a:cubicBezTo>
                      <a:pt x="31428" y="90826"/>
                      <a:pt x="20474" y="86063"/>
                      <a:pt x="17426" y="76729"/>
                    </a:cubicBezTo>
                    <a:cubicBezTo>
                      <a:pt x="15902" y="72062"/>
                      <a:pt x="16569" y="67299"/>
                      <a:pt x="18760" y="63108"/>
                    </a:cubicBezTo>
                    <a:cubicBezTo>
                      <a:pt x="10664" y="63299"/>
                      <a:pt x="3329" y="58632"/>
                      <a:pt x="853" y="51297"/>
                    </a:cubicBezTo>
                    <a:cubicBezTo>
                      <a:pt x="-2290" y="41963"/>
                      <a:pt x="3520" y="31580"/>
                      <a:pt x="13902" y="28152"/>
                    </a:cubicBezTo>
                    <a:cubicBezTo>
                      <a:pt x="15902" y="27485"/>
                      <a:pt x="17903" y="27104"/>
                      <a:pt x="19808" y="27104"/>
                    </a:cubicBezTo>
                    <a:cubicBezTo>
                      <a:pt x="19331" y="26246"/>
                      <a:pt x="18950" y="25294"/>
                      <a:pt x="18569" y="24342"/>
                    </a:cubicBezTo>
                    <a:cubicBezTo>
                      <a:pt x="15426" y="15007"/>
                      <a:pt x="21236" y="4530"/>
                      <a:pt x="31619" y="1101"/>
                    </a:cubicBezTo>
                    <a:cubicBezTo>
                      <a:pt x="41906" y="-2329"/>
                      <a:pt x="52859" y="2529"/>
                      <a:pt x="56003" y="11864"/>
                    </a:cubicBezTo>
                    <a:cubicBezTo>
                      <a:pt x="56384" y="13007"/>
                      <a:pt x="56669" y="14055"/>
                      <a:pt x="56765" y="15197"/>
                    </a:cubicBezTo>
                    <a:cubicBezTo>
                      <a:pt x="58574" y="13674"/>
                      <a:pt x="60860" y="12435"/>
                      <a:pt x="63242" y="11673"/>
                    </a:cubicBezTo>
                    <a:cubicBezTo>
                      <a:pt x="73624" y="8244"/>
                      <a:pt x="84482" y="13007"/>
                      <a:pt x="87626" y="22341"/>
                    </a:cubicBezTo>
                    <a:cubicBezTo>
                      <a:pt x="90007" y="29104"/>
                      <a:pt x="87245" y="36819"/>
                      <a:pt x="81434" y="415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1" name="Google Shape;961;p7"/>
              <p:cNvSpPr/>
              <p:nvPr/>
            </p:nvSpPr>
            <p:spPr>
              <a:xfrm>
                <a:off x="3462792" y="2892504"/>
                <a:ext cx="318254" cy="325465"/>
              </a:xfrm>
              <a:custGeom>
                <a:avLst/>
                <a:gdLst/>
                <a:ahLst/>
                <a:cxnLst/>
                <a:rect l="l" t="t" r="r" b="b"/>
                <a:pathLst>
                  <a:path w="89460" h="91487" extrusionOk="0">
                    <a:moveTo>
                      <a:pt x="63953" y="73704"/>
                    </a:moveTo>
                    <a:cubicBezTo>
                      <a:pt x="64144" y="78657"/>
                      <a:pt x="62429" y="83515"/>
                      <a:pt x="58714" y="86944"/>
                    </a:cubicBezTo>
                    <a:cubicBezTo>
                      <a:pt x="51571" y="93707"/>
                      <a:pt x="39664" y="92849"/>
                      <a:pt x="32140" y="84848"/>
                    </a:cubicBezTo>
                    <a:cubicBezTo>
                      <a:pt x="25663" y="78086"/>
                      <a:pt x="24615" y="68275"/>
                      <a:pt x="28996" y="61417"/>
                    </a:cubicBezTo>
                    <a:cubicBezTo>
                      <a:pt x="21853" y="65417"/>
                      <a:pt x="12137" y="63798"/>
                      <a:pt x="5755" y="56940"/>
                    </a:cubicBezTo>
                    <a:cubicBezTo>
                      <a:pt x="-1674" y="49034"/>
                      <a:pt x="-1960" y="37128"/>
                      <a:pt x="5184" y="30365"/>
                    </a:cubicBezTo>
                    <a:cubicBezTo>
                      <a:pt x="8803" y="26936"/>
                      <a:pt x="13375" y="25603"/>
                      <a:pt x="18138" y="25793"/>
                    </a:cubicBezTo>
                    <a:cubicBezTo>
                      <a:pt x="14614" y="18554"/>
                      <a:pt x="15661" y="9982"/>
                      <a:pt x="21376" y="4553"/>
                    </a:cubicBezTo>
                    <a:cubicBezTo>
                      <a:pt x="28520" y="-2210"/>
                      <a:pt x="40426" y="-1353"/>
                      <a:pt x="47856" y="6553"/>
                    </a:cubicBezTo>
                    <a:cubicBezTo>
                      <a:pt x="49285" y="8077"/>
                      <a:pt x="50428" y="9696"/>
                      <a:pt x="51380" y="11506"/>
                    </a:cubicBezTo>
                    <a:cubicBezTo>
                      <a:pt x="51952" y="10744"/>
                      <a:pt x="52618" y="9982"/>
                      <a:pt x="53380" y="9220"/>
                    </a:cubicBezTo>
                    <a:cubicBezTo>
                      <a:pt x="60524" y="2457"/>
                      <a:pt x="72430" y="3314"/>
                      <a:pt x="79955" y="11220"/>
                    </a:cubicBezTo>
                    <a:cubicBezTo>
                      <a:pt x="87385" y="19126"/>
                      <a:pt x="87670" y="31032"/>
                      <a:pt x="80431" y="37795"/>
                    </a:cubicBezTo>
                    <a:cubicBezTo>
                      <a:pt x="79574" y="38557"/>
                      <a:pt x="78717" y="39319"/>
                      <a:pt x="77764" y="39890"/>
                    </a:cubicBezTo>
                    <a:cubicBezTo>
                      <a:pt x="79955" y="40938"/>
                      <a:pt x="81955" y="42462"/>
                      <a:pt x="83670" y="44272"/>
                    </a:cubicBezTo>
                    <a:cubicBezTo>
                      <a:pt x="91195" y="52178"/>
                      <a:pt x="91385" y="64084"/>
                      <a:pt x="84241" y="70847"/>
                    </a:cubicBezTo>
                    <a:cubicBezTo>
                      <a:pt x="78907" y="76181"/>
                      <a:pt x="70811" y="76943"/>
                      <a:pt x="63953" y="7370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2" name="Google Shape;962;p7"/>
              <p:cNvSpPr/>
              <p:nvPr/>
            </p:nvSpPr>
            <p:spPr>
              <a:xfrm>
                <a:off x="4305336" y="3530993"/>
                <a:ext cx="326468" cy="320581"/>
              </a:xfrm>
              <a:custGeom>
                <a:avLst/>
                <a:gdLst/>
                <a:ahLst/>
                <a:cxnLst/>
                <a:rect l="l" t="t" r="r" b="b"/>
                <a:pathLst>
                  <a:path w="91769" h="90114" extrusionOk="0">
                    <a:moveTo>
                      <a:pt x="71706" y="66525"/>
                    </a:moveTo>
                    <a:cubicBezTo>
                      <a:pt x="73516" y="71096"/>
                      <a:pt x="73516" y="76240"/>
                      <a:pt x="71230" y="80812"/>
                    </a:cubicBezTo>
                    <a:cubicBezTo>
                      <a:pt x="66753" y="89575"/>
                      <a:pt x="55323" y="92718"/>
                      <a:pt x="45512" y="87765"/>
                    </a:cubicBezTo>
                    <a:cubicBezTo>
                      <a:pt x="37130" y="83479"/>
                      <a:pt x="32844" y="74716"/>
                      <a:pt x="34654" y="66715"/>
                    </a:cubicBezTo>
                    <a:cubicBezTo>
                      <a:pt x="29320" y="72811"/>
                      <a:pt x="19604" y="74621"/>
                      <a:pt x="11222" y="70334"/>
                    </a:cubicBezTo>
                    <a:cubicBezTo>
                      <a:pt x="1507" y="65382"/>
                      <a:pt x="-2684" y="54237"/>
                      <a:pt x="1792" y="45474"/>
                    </a:cubicBezTo>
                    <a:cubicBezTo>
                      <a:pt x="3983" y="41093"/>
                      <a:pt x="7888" y="38235"/>
                      <a:pt x="12460" y="36807"/>
                    </a:cubicBezTo>
                    <a:cubicBezTo>
                      <a:pt x="6650" y="31187"/>
                      <a:pt x="4840" y="22709"/>
                      <a:pt x="8365" y="15756"/>
                    </a:cubicBezTo>
                    <a:cubicBezTo>
                      <a:pt x="12841" y="6993"/>
                      <a:pt x="24271" y="3850"/>
                      <a:pt x="33987" y="8708"/>
                    </a:cubicBezTo>
                    <a:cubicBezTo>
                      <a:pt x="35892" y="9660"/>
                      <a:pt x="37511" y="10803"/>
                      <a:pt x="38940" y="12137"/>
                    </a:cubicBezTo>
                    <a:cubicBezTo>
                      <a:pt x="39226" y="11184"/>
                      <a:pt x="39607" y="10232"/>
                      <a:pt x="40083" y="9375"/>
                    </a:cubicBezTo>
                    <a:cubicBezTo>
                      <a:pt x="44560" y="611"/>
                      <a:pt x="56085" y="-2627"/>
                      <a:pt x="65800" y="2326"/>
                    </a:cubicBezTo>
                    <a:cubicBezTo>
                      <a:pt x="75516" y="7279"/>
                      <a:pt x="79707" y="18423"/>
                      <a:pt x="75230" y="27186"/>
                    </a:cubicBezTo>
                    <a:cubicBezTo>
                      <a:pt x="74659" y="28234"/>
                      <a:pt x="74087" y="29186"/>
                      <a:pt x="73420" y="30044"/>
                    </a:cubicBezTo>
                    <a:cubicBezTo>
                      <a:pt x="75802" y="30329"/>
                      <a:pt x="78183" y="30996"/>
                      <a:pt x="80469" y="32139"/>
                    </a:cubicBezTo>
                    <a:cubicBezTo>
                      <a:pt x="90184" y="37092"/>
                      <a:pt x="94471" y="48236"/>
                      <a:pt x="89994" y="57000"/>
                    </a:cubicBezTo>
                    <a:cubicBezTo>
                      <a:pt x="86565" y="63953"/>
                      <a:pt x="79231" y="67382"/>
                      <a:pt x="71706" y="6652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3" name="Google Shape;963;p7"/>
              <p:cNvSpPr/>
              <p:nvPr/>
            </p:nvSpPr>
            <p:spPr>
              <a:xfrm>
                <a:off x="5239669" y="3742759"/>
                <a:ext cx="325166" cy="306913"/>
              </a:xfrm>
              <a:custGeom>
                <a:avLst/>
                <a:gdLst/>
                <a:ahLst/>
                <a:cxnLst/>
                <a:rect l="l" t="t" r="r" b="b"/>
                <a:pathLst>
                  <a:path w="91403" h="86272" extrusionOk="0">
                    <a:moveTo>
                      <a:pt x="78326" y="56238"/>
                    </a:moveTo>
                    <a:cubicBezTo>
                      <a:pt x="81850" y="59667"/>
                      <a:pt x="83946" y="64430"/>
                      <a:pt x="83660" y="69478"/>
                    </a:cubicBezTo>
                    <a:cubicBezTo>
                      <a:pt x="83089" y="79289"/>
                      <a:pt x="73849" y="86814"/>
                      <a:pt x="62991" y="86242"/>
                    </a:cubicBezTo>
                    <a:cubicBezTo>
                      <a:pt x="53656" y="85766"/>
                      <a:pt x="46131" y="79384"/>
                      <a:pt x="44607" y="71383"/>
                    </a:cubicBezTo>
                    <a:cubicBezTo>
                      <a:pt x="42131" y="79193"/>
                      <a:pt x="33940" y="84623"/>
                      <a:pt x="24605" y="84147"/>
                    </a:cubicBezTo>
                    <a:cubicBezTo>
                      <a:pt x="13747" y="83575"/>
                      <a:pt x="5365" y="75098"/>
                      <a:pt x="5936" y="65192"/>
                    </a:cubicBezTo>
                    <a:cubicBezTo>
                      <a:pt x="6222" y="60239"/>
                      <a:pt x="8603" y="56048"/>
                      <a:pt x="12223" y="53000"/>
                    </a:cubicBezTo>
                    <a:cubicBezTo>
                      <a:pt x="4698" y="50142"/>
                      <a:pt x="-446" y="43189"/>
                      <a:pt x="31" y="35378"/>
                    </a:cubicBezTo>
                    <a:cubicBezTo>
                      <a:pt x="602" y="25568"/>
                      <a:pt x="9841" y="18043"/>
                      <a:pt x="20700" y="18615"/>
                    </a:cubicBezTo>
                    <a:cubicBezTo>
                      <a:pt x="22795" y="18710"/>
                      <a:pt x="24796" y="19186"/>
                      <a:pt x="26605" y="19757"/>
                    </a:cubicBezTo>
                    <a:cubicBezTo>
                      <a:pt x="26510" y="18805"/>
                      <a:pt x="26415" y="17757"/>
                      <a:pt x="26510" y="16805"/>
                    </a:cubicBezTo>
                    <a:cubicBezTo>
                      <a:pt x="27081" y="6994"/>
                      <a:pt x="36321" y="-626"/>
                      <a:pt x="47179" y="41"/>
                    </a:cubicBezTo>
                    <a:cubicBezTo>
                      <a:pt x="58038" y="612"/>
                      <a:pt x="66420" y="9185"/>
                      <a:pt x="65848" y="18995"/>
                    </a:cubicBezTo>
                    <a:cubicBezTo>
                      <a:pt x="65753" y="20139"/>
                      <a:pt x="65563" y="21282"/>
                      <a:pt x="65372" y="22424"/>
                    </a:cubicBezTo>
                    <a:cubicBezTo>
                      <a:pt x="67658" y="21662"/>
                      <a:pt x="70135" y="21377"/>
                      <a:pt x="72706" y="21567"/>
                    </a:cubicBezTo>
                    <a:cubicBezTo>
                      <a:pt x="83660" y="22139"/>
                      <a:pt x="91947" y="30616"/>
                      <a:pt x="91375" y="40522"/>
                    </a:cubicBezTo>
                    <a:cubicBezTo>
                      <a:pt x="90899" y="47761"/>
                      <a:pt x="85565" y="53857"/>
                      <a:pt x="78326" y="562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4" name="Google Shape;964;p7"/>
              <p:cNvSpPr/>
              <p:nvPr/>
            </p:nvSpPr>
            <p:spPr>
              <a:xfrm>
                <a:off x="6189540" y="3590240"/>
                <a:ext cx="327639" cy="314871"/>
              </a:xfrm>
              <a:custGeom>
                <a:avLst/>
                <a:gdLst/>
                <a:ahLst/>
                <a:cxnLst/>
                <a:rect l="l" t="t" r="r" b="b"/>
                <a:pathLst>
                  <a:path w="92098" h="88509" extrusionOk="0">
                    <a:moveTo>
                      <a:pt x="81435" y="41582"/>
                    </a:moveTo>
                    <a:cubicBezTo>
                      <a:pt x="86007" y="43487"/>
                      <a:pt x="89626" y="47106"/>
                      <a:pt x="91245" y="51964"/>
                    </a:cubicBezTo>
                    <a:cubicBezTo>
                      <a:pt x="94389" y="61298"/>
                      <a:pt x="88578" y="71681"/>
                      <a:pt x="78196" y="75205"/>
                    </a:cubicBezTo>
                    <a:cubicBezTo>
                      <a:pt x="69338" y="78158"/>
                      <a:pt x="60003" y="75014"/>
                      <a:pt x="55622" y="68156"/>
                    </a:cubicBezTo>
                    <a:cubicBezTo>
                      <a:pt x="56193" y="76253"/>
                      <a:pt x="50669" y="84444"/>
                      <a:pt x="41715" y="87397"/>
                    </a:cubicBezTo>
                    <a:cubicBezTo>
                      <a:pt x="31428" y="90826"/>
                      <a:pt x="20474" y="86063"/>
                      <a:pt x="17427" y="76729"/>
                    </a:cubicBezTo>
                    <a:cubicBezTo>
                      <a:pt x="15903" y="72062"/>
                      <a:pt x="16569" y="67299"/>
                      <a:pt x="18760" y="63108"/>
                    </a:cubicBezTo>
                    <a:cubicBezTo>
                      <a:pt x="10664" y="63299"/>
                      <a:pt x="3330" y="58631"/>
                      <a:pt x="853" y="51297"/>
                    </a:cubicBezTo>
                    <a:cubicBezTo>
                      <a:pt x="-2290" y="41963"/>
                      <a:pt x="3520" y="31580"/>
                      <a:pt x="13902" y="28152"/>
                    </a:cubicBezTo>
                    <a:cubicBezTo>
                      <a:pt x="15903" y="27485"/>
                      <a:pt x="17903" y="27104"/>
                      <a:pt x="19808" y="27104"/>
                    </a:cubicBezTo>
                    <a:cubicBezTo>
                      <a:pt x="19332" y="26247"/>
                      <a:pt x="18951" y="25294"/>
                      <a:pt x="18569" y="24341"/>
                    </a:cubicBezTo>
                    <a:cubicBezTo>
                      <a:pt x="15426" y="15007"/>
                      <a:pt x="21236" y="4530"/>
                      <a:pt x="31619" y="1101"/>
                    </a:cubicBezTo>
                    <a:cubicBezTo>
                      <a:pt x="41906" y="-2329"/>
                      <a:pt x="52860" y="2529"/>
                      <a:pt x="56003" y="11864"/>
                    </a:cubicBezTo>
                    <a:cubicBezTo>
                      <a:pt x="56384" y="13007"/>
                      <a:pt x="56669" y="14055"/>
                      <a:pt x="56765" y="15197"/>
                    </a:cubicBezTo>
                    <a:cubicBezTo>
                      <a:pt x="58574" y="13673"/>
                      <a:pt x="60861" y="12435"/>
                      <a:pt x="63242" y="11673"/>
                    </a:cubicBezTo>
                    <a:cubicBezTo>
                      <a:pt x="73624" y="8244"/>
                      <a:pt x="84482" y="13007"/>
                      <a:pt x="87626" y="22341"/>
                    </a:cubicBezTo>
                    <a:cubicBezTo>
                      <a:pt x="90007" y="29104"/>
                      <a:pt x="87340" y="36724"/>
                      <a:pt x="81435" y="415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5" name="Google Shape;965;p7"/>
              <p:cNvSpPr/>
              <p:nvPr/>
            </p:nvSpPr>
            <p:spPr>
              <a:xfrm>
                <a:off x="6988152" y="2864695"/>
                <a:ext cx="327678" cy="314921"/>
              </a:xfrm>
              <a:custGeom>
                <a:avLst/>
                <a:gdLst/>
                <a:ahLst/>
                <a:cxnLst/>
                <a:rect l="l" t="t" r="r" b="b"/>
                <a:pathLst>
                  <a:path w="92109" h="88523" extrusionOk="0">
                    <a:moveTo>
                      <a:pt x="75249" y="26372"/>
                    </a:moveTo>
                    <a:cubicBezTo>
                      <a:pt x="80202" y="26467"/>
                      <a:pt x="84965" y="28467"/>
                      <a:pt x="88203" y="32373"/>
                    </a:cubicBezTo>
                    <a:cubicBezTo>
                      <a:pt x="94585" y="39897"/>
                      <a:pt x="92966" y="51708"/>
                      <a:pt x="84679" y="58757"/>
                    </a:cubicBezTo>
                    <a:cubicBezTo>
                      <a:pt x="77535" y="64758"/>
                      <a:pt x="67724" y="65329"/>
                      <a:pt x="61057" y="60567"/>
                    </a:cubicBezTo>
                    <a:cubicBezTo>
                      <a:pt x="64581" y="67901"/>
                      <a:pt x="62486" y="77521"/>
                      <a:pt x="55246" y="83522"/>
                    </a:cubicBezTo>
                    <a:cubicBezTo>
                      <a:pt x="46960" y="90570"/>
                      <a:pt x="35054" y="90094"/>
                      <a:pt x="28672" y="82569"/>
                    </a:cubicBezTo>
                    <a:cubicBezTo>
                      <a:pt x="25529" y="78759"/>
                      <a:pt x="24386" y="74092"/>
                      <a:pt x="24862" y="69425"/>
                    </a:cubicBezTo>
                    <a:cubicBezTo>
                      <a:pt x="17432" y="72568"/>
                      <a:pt x="8860" y="70949"/>
                      <a:pt x="3907" y="65043"/>
                    </a:cubicBezTo>
                    <a:cubicBezTo>
                      <a:pt x="-2475" y="57518"/>
                      <a:pt x="-856" y="45708"/>
                      <a:pt x="7431" y="38659"/>
                    </a:cubicBezTo>
                    <a:cubicBezTo>
                      <a:pt x="9050" y="37326"/>
                      <a:pt x="10765" y="36278"/>
                      <a:pt x="12575" y="35420"/>
                    </a:cubicBezTo>
                    <a:cubicBezTo>
                      <a:pt x="11813" y="34754"/>
                      <a:pt x="11050" y="34087"/>
                      <a:pt x="10479" y="33325"/>
                    </a:cubicBezTo>
                    <a:cubicBezTo>
                      <a:pt x="4097" y="25800"/>
                      <a:pt x="5621" y="13989"/>
                      <a:pt x="14003" y="6941"/>
                    </a:cubicBezTo>
                    <a:cubicBezTo>
                      <a:pt x="22290" y="-108"/>
                      <a:pt x="34196" y="368"/>
                      <a:pt x="40578" y="7893"/>
                    </a:cubicBezTo>
                    <a:cubicBezTo>
                      <a:pt x="41340" y="8751"/>
                      <a:pt x="42007" y="9703"/>
                      <a:pt x="42578" y="10751"/>
                    </a:cubicBezTo>
                    <a:cubicBezTo>
                      <a:pt x="43721" y="8655"/>
                      <a:pt x="45341" y="6750"/>
                      <a:pt x="47246" y="5036"/>
                    </a:cubicBezTo>
                    <a:cubicBezTo>
                      <a:pt x="55628" y="-2013"/>
                      <a:pt x="67534" y="-1632"/>
                      <a:pt x="73820" y="5988"/>
                    </a:cubicBezTo>
                    <a:cubicBezTo>
                      <a:pt x="78583" y="11703"/>
                      <a:pt x="78869" y="19800"/>
                      <a:pt x="75249" y="263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6" name="Google Shape;966;p7"/>
              <p:cNvSpPr/>
              <p:nvPr/>
            </p:nvSpPr>
            <p:spPr>
              <a:xfrm>
                <a:off x="7406855" y="1959822"/>
                <a:ext cx="319072" cy="326500"/>
              </a:xfrm>
              <a:custGeom>
                <a:avLst/>
                <a:gdLst/>
                <a:ahLst/>
                <a:cxnLst/>
                <a:rect l="l" t="t" r="r" b="b"/>
                <a:pathLst>
                  <a:path w="89690" h="91778" extrusionOk="0">
                    <a:moveTo>
                      <a:pt x="67276" y="21283"/>
                    </a:moveTo>
                    <a:cubicBezTo>
                      <a:pt x="72039" y="19759"/>
                      <a:pt x="77087" y="20139"/>
                      <a:pt x="81469" y="22806"/>
                    </a:cubicBezTo>
                    <a:cubicBezTo>
                      <a:pt x="89946" y="27855"/>
                      <a:pt x="92232" y="39570"/>
                      <a:pt x="86612" y="48905"/>
                    </a:cubicBezTo>
                    <a:cubicBezTo>
                      <a:pt x="81754" y="56906"/>
                      <a:pt x="72610" y="60526"/>
                      <a:pt x="64895" y="58144"/>
                    </a:cubicBezTo>
                    <a:cubicBezTo>
                      <a:pt x="70610" y="63954"/>
                      <a:pt x="71658" y="73765"/>
                      <a:pt x="66800" y="81766"/>
                    </a:cubicBezTo>
                    <a:cubicBezTo>
                      <a:pt x="61180" y="91101"/>
                      <a:pt x="49750" y="94530"/>
                      <a:pt x="41368" y="89386"/>
                    </a:cubicBezTo>
                    <a:cubicBezTo>
                      <a:pt x="37177" y="86814"/>
                      <a:pt x="34606" y="82719"/>
                      <a:pt x="33558" y="78147"/>
                    </a:cubicBezTo>
                    <a:cubicBezTo>
                      <a:pt x="27462" y="83481"/>
                      <a:pt x="18985" y="84719"/>
                      <a:pt x="12222" y="80718"/>
                    </a:cubicBezTo>
                    <a:cubicBezTo>
                      <a:pt x="3745" y="75670"/>
                      <a:pt x="1459" y="63954"/>
                      <a:pt x="7078" y="54620"/>
                    </a:cubicBezTo>
                    <a:cubicBezTo>
                      <a:pt x="8126" y="52810"/>
                      <a:pt x="9460" y="51286"/>
                      <a:pt x="10888" y="49953"/>
                    </a:cubicBezTo>
                    <a:cubicBezTo>
                      <a:pt x="10031" y="49572"/>
                      <a:pt x="9079" y="49191"/>
                      <a:pt x="8221" y="48619"/>
                    </a:cubicBezTo>
                    <a:cubicBezTo>
                      <a:pt x="-256" y="43571"/>
                      <a:pt x="-2542" y="31855"/>
                      <a:pt x="3078" y="22426"/>
                    </a:cubicBezTo>
                    <a:cubicBezTo>
                      <a:pt x="8698" y="13091"/>
                      <a:pt x="20128" y="9757"/>
                      <a:pt x="28605" y="14805"/>
                    </a:cubicBezTo>
                    <a:cubicBezTo>
                      <a:pt x="29557" y="15377"/>
                      <a:pt x="30510" y="16139"/>
                      <a:pt x="31367" y="16901"/>
                    </a:cubicBezTo>
                    <a:cubicBezTo>
                      <a:pt x="31748" y="14520"/>
                      <a:pt x="32701" y="12234"/>
                      <a:pt x="34034" y="10043"/>
                    </a:cubicBezTo>
                    <a:cubicBezTo>
                      <a:pt x="39654" y="709"/>
                      <a:pt x="51084" y="-2721"/>
                      <a:pt x="59561" y="2328"/>
                    </a:cubicBezTo>
                    <a:cubicBezTo>
                      <a:pt x="65657" y="6233"/>
                      <a:pt x="68610" y="13853"/>
                      <a:pt x="67276" y="2128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67" name="Google Shape;967;p7"/>
              <p:cNvSpPr/>
              <p:nvPr/>
            </p:nvSpPr>
            <p:spPr>
              <a:xfrm>
                <a:off x="7563013" y="911317"/>
                <a:ext cx="318627" cy="321498"/>
              </a:xfrm>
              <a:custGeom>
                <a:avLst/>
                <a:gdLst/>
                <a:ahLst/>
                <a:cxnLst/>
                <a:rect l="l" t="t" r="r" b="b"/>
                <a:pathLst>
                  <a:path w="89565" h="90372" extrusionOk="0">
                    <a:moveTo>
                      <a:pt x="63284" y="17326"/>
                    </a:moveTo>
                    <a:cubicBezTo>
                      <a:pt x="67476" y="14754"/>
                      <a:pt x="72619" y="13897"/>
                      <a:pt x="77477" y="15421"/>
                    </a:cubicBezTo>
                    <a:cubicBezTo>
                      <a:pt x="86907" y="18374"/>
                      <a:pt x="91859" y="29232"/>
                      <a:pt x="88526" y="39614"/>
                    </a:cubicBezTo>
                    <a:cubicBezTo>
                      <a:pt x="85668" y="48568"/>
                      <a:pt x="77667" y="54187"/>
                      <a:pt x="69571" y="53711"/>
                    </a:cubicBezTo>
                    <a:cubicBezTo>
                      <a:pt x="76524" y="57997"/>
                      <a:pt x="79763" y="67332"/>
                      <a:pt x="77001" y="76190"/>
                    </a:cubicBezTo>
                    <a:cubicBezTo>
                      <a:pt x="73762" y="86572"/>
                      <a:pt x="63475" y="92573"/>
                      <a:pt x="54045" y="89620"/>
                    </a:cubicBezTo>
                    <a:cubicBezTo>
                      <a:pt x="49378" y="88096"/>
                      <a:pt x="45854" y="84763"/>
                      <a:pt x="43758" y="80476"/>
                    </a:cubicBezTo>
                    <a:cubicBezTo>
                      <a:pt x="39091" y="87144"/>
                      <a:pt x="31090" y="90287"/>
                      <a:pt x="23661" y="88001"/>
                    </a:cubicBezTo>
                    <a:cubicBezTo>
                      <a:pt x="14231" y="85049"/>
                      <a:pt x="9278" y="74190"/>
                      <a:pt x="12516" y="63808"/>
                    </a:cubicBezTo>
                    <a:cubicBezTo>
                      <a:pt x="13183" y="61808"/>
                      <a:pt x="14040" y="59998"/>
                      <a:pt x="15088" y="58378"/>
                    </a:cubicBezTo>
                    <a:cubicBezTo>
                      <a:pt x="14136" y="58283"/>
                      <a:pt x="13088" y="58093"/>
                      <a:pt x="12135" y="57712"/>
                    </a:cubicBezTo>
                    <a:cubicBezTo>
                      <a:pt x="2706" y="54759"/>
                      <a:pt x="-2247" y="43900"/>
                      <a:pt x="991" y="33518"/>
                    </a:cubicBezTo>
                    <a:cubicBezTo>
                      <a:pt x="4230" y="23136"/>
                      <a:pt x="14612" y="17135"/>
                      <a:pt x="24042" y="20183"/>
                    </a:cubicBezTo>
                    <a:cubicBezTo>
                      <a:pt x="25184" y="20564"/>
                      <a:pt x="26232" y="20945"/>
                      <a:pt x="27185" y="21517"/>
                    </a:cubicBezTo>
                    <a:cubicBezTo>
                      <a:pt x="26994" y="19135"/>
                      <a:pt x="27375" y="16659"/>
                      <a:pt x="28137" y="14183"/>
                    </a:cubicBezTo>
                    <a:cubicBezTo>
                      <a:pt x="31471" y="3800"/>
                      <a:pt x="41758" y="-2200"/>
                      <a:pt x="51092" y="752"/>
                    </a:cubicBezTo>
                    <a:cubicBezTo>
                      <a:pt x="58236" y="3038"/>
                      <a:pt x="62808" y="9706"/>
                      <a:pt x="63284" y="173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968" name="Google Shape;968;p7"/>
            <p:cNvGrpSpPr/>
            <p:nvPr/>
          </p:nvGrpSpPr>
          <p:grpSpPr>
            <a:xfrm flipH="1">
              <a:off x="11047323" y="5431940"/>
              <a:ext cx="749993" cy="523871"/>
              <a:chOff x="2704627" y="391002"/>
              <a:chExt cx="5258323" cy="3672017"/>
            </a:xfrm>
          </p:grpSpPr>
          <p:sp>
            <p:nvSpPr>
              <p:cNvPr id="969" name="Google Shape;969;p7"/>
              <p:cNvSpPr/>
              <p:nvPr/>
            </p:nvSpPr>
            <p:spPr>
              <a:xfrm>
                <a:off x="2704627" y="1764803"/>
                <a:ext cx="325636" cy="303270"/>
              </a:xfrm>
              <a:custGeom>
                <a:avLst/>
                <a:gdLst/>
                <a:ahLst/>
                <a:cxnLst/>
                <a:rect l="l" t="t" r="r" b="b"/>
                <a:pathLst>
                  <a:path w="91535" h="85248" extrusionOk="0">
                    <a:moveTo>
                      <a:pt x="79438" y="54388"/>
                    </a:moveTo>
                    <a:cubicBezTo>
                      <a:pt x="83153" y="57626"/>
                      <a:pt x="85439" y="62198"/>
                      <a:pt x="85439" y="67342"/>
                    </a:cubicBezTo>
                    <a:cubicBezTo>
                      <a:pt x="85439" y="77248"/>
                      <a:pt x="76581" y="85249"/>
                      <a:pt x="65723" y="85249"/>
                    </a:cubicBezTo>
                    <a:cubicBezTo>
                      <a:pt x="56388" y="85249"/>
                      <a:pt x="48577" y="79343"/>
                      <a:pt x="46577" y="71438"/>
                    </a:cubicBezTo>
                    <a:cubicBezTo>
                      <a:pt x="44577" y="79343"/>
                      <a:pt x="36671" y="85249"/>
                      <a:pt x="27337" y="85249"/>
                    </a:cubicBezTo>
                    <a:cubicBezTo>
                      <a:pt x="16478" y="85249"/>
                      <a:pt x="7620" y="77248"/>
                      <a:pt x="7620" y="67342"/>
                    </a:cubicBezTo>
                    <a:cubicBezTo>
                      <a:pt x="7620" y="62389"/>
                      <a:pt x="9811" y="58103"/>
                      <a:pt x="13240" y="54769"/>
                    </a:cubicBezTo>
                    <a:cubicBezTo>
                      <a:pt x="5525" y="52388"/>
                      <a:pt x="0" y="45625"/>
                      <a:pt x="0" y="37910"/>
                    </a:cubicBezTo>
                    <a:cubicBezTo>
                      <a:pt x="0" y="28004"/>
                      <a:pt x="8858" y="20003"/>
                      <a:pt x="19717" y="20003"/>
                    </a:cubicBezTo>
                    <a:cubicBezTo>
                      <a:pt x="21812" y="20003"/>
                      <a:pt x="23813" y="20288"/>
                      <a:pt x="25717" y="20860"/>
                    </a:cubicBezTo>
                    <a:cubicBezTo>
                      <a:pt x="25527" y="19907"/>
                      <a:pt x="25432" y="18860"/>
                      <a:pt x="25432" y="17907"/>
                    </a:cubicBezTo>
                    <a:cubicBezTo>
                      <a:pt x="25432" y="8001"/>
                      <a:pt x="34290" y="0"/>
                      <a:pt x="45148" y="0"/>
                    </a:cubicBezTo>
                    <a:cubicBezTo>
                      <a:pt x="56007" y="0"/>
                      <a:pt x="64865" y="8096"/>
                      <a:pt x="64865" y="17907"/>
                    </a:cubicBezTo>
                    <a:cubicBezTo>
                      <a:pt x="64865" y="19050"/>
                      <a:pt x="64770" y="20193"/>
                      <a:pt x="64579" y="21336"/>
                    </a:cubicBezTo>
                    <a:cubicBezTo>
                      <a:pt x="66770" y="20479"/>
                      <a:pt x="69247" y="20003"/>
                      <a:pt x="71819" y="20003"/>
                    </a:cubicBezTo>
                    <a:cubicBezTo>
                      <a:pt x="82772" y="20003"/>
                      <a:pt x="91535" y="28004"/>
                      <a:pt x="91535" y="37910"/>
                    </a:cubicBezTo>
                    <a:cubicBezTo>
                      <a:pt x="91535" y="45244"/>
                      <a:pt x="86487" y="51626"/>
                      <a:pt x="79438" y="5438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0" name="Google Shape;970;p7"/>
              <p:cNvSpPr/>
              <p:nvPr/>
            </p:nvSpPr>
            <p:spPr>
              <a:xfrm>
                <a:off x="3136620" y="2534057"/>
                <a:ext cx="312797" cy="328485"/>
              </a:xfrm>
              <a:custGeom>
                <a:avLst/>
                <a:gdLst/>
                <a:ahLst/>
                <a:cxnLst/>
                <a:rect l="l" t="t" r="r" b="b"/>
                <a:pathLst>
                  <a:path w="87926" h="92336" extrusionOk="0">
                    <a:moveTo>
                      <a:pt x="60775" y="76172"/>
                    </a:moveTo>
                    <a:cubicBezTo>
                      <a:pt x="60489" y="81125"/>
                      <a:pt x="58298" y="85793"/>
                      <a:pt x="54298" y="88840"/>
                    </a:cubicBezTo>
                    <a:cubicBezTo>
                      <a:pt x="46487" y="94936"/>
                      <a:pt x="34771" y="92841"/>
                      <a:pt x="28104" y="84269"/>
                    </a:cubicBezTo>
                    <a:cubicBezTo>
                      <a:pt x="22389" y="76839"/>
                      <a:pt x="22198" y="67028"/>
                      <a:pt x="27247" y="60646"/>
                    </a:cubicBezTo>
                    <a:cubicBezTo>
                      <a:pt x="19817" y="63885"/>
                      <a:pt x="10292" y="61408"/>
                      <a:pt x="4482" y="53979"/>
                    </a:cubicBezTo>
                    <a:cubicBezTo>
                      <a:pt x="-2186" y="45406"/>
                      <a:pt x="-1328" y="33500"/>
                      <a:pt x="6482" y="27499"/>
                    </a:cubicBezTo>
                    <a:cubicBezTo>
                      <a:pt x="10387" y="24452"/>
                      <a:pt x="15150" y="23499"/>
                      <a:pt x="19817" y="24261"/>
                    </a:cubicBezTo>
                    <a:cubicBezTo>
                      <a:pt x="16960" y="16736"/>
                      <a:pt x="18865" y="8259"/>
                      <a:pt x="25056" y="3496"/>
                    </a:cubicBezTo>
                    <a:cubicBezTo>
                      <a:pt x="32866" y="-2600"/>
                      <a:pt x="44582" y="-504"/>
                      <a:pt x="51250" y="8069"/>
                    </a:cubicBezTo>
                    <a:cubicBezTo>
                      <a:pt x="52583" y="9688"/>
                      <a:pt x="53536" y="11497"/>
                      <a:pt x="54298" y="13307"/>
                    </a:cubicBezTo>
                    <a:cubicBezTo>
                      <a:pt x="54964" y="12545"/>
                      <a:pt x="55631" y="11878"/>
                      <a:pt x="56488" y="11307"/>
                    </a:cubicBezTo>
                    <a:cubicBezTo>
                      <a:pt x="64299" y="5211"/>
                      <a:pt x="76015" y="7211"/>
                      <a:pt x="82777" y="15879"/>
                    </a:cubicBezTo>
                    <a:cubicBezTo>
                      <a:pt x="89445" y="24452"/>
                      <a:pt x="88492" y="36358"/>
                      <a:pt x="80777" y="42454"/>
                    </a:cubicBezTo>
                    <a:cubicBezTo>
                      <a:pt x="79825" y="43120"/>
                      <a:pt x="78872" y="43787"/>
                      <a:pt x="77920" y="44263"/>
                    </a:cubicBezTo>
                    <a:cubicBezTo>
                      <a:pt x="79920" y="45502"/>
                      <a:pt x="81825" y="47216"/>
                      <a:pt x="83444" y="49216"/>
                    </a:cubicBezTo>
                    <a:cubicBezTo>
                      <a:pt x="90112" y="57789"/>
                      <a:pt x="89254" y="69695"/>
                      <a:pt x="81444" y="75791"/>
                    </a:cubicBezTo>
                    <a:cubicBezTo>
                      <a:pt x="75443" y="80173"/>
                      <a:pt x="67347" y="80173"/>
                      <a:pt x="60775" y="7617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1" name="Google Shape;971;p7"/>
              <p:cNvSpPr/>
              <p:nvPr/>
            </p:nvSpPr>
            <p:spPr>
              <a:xfrm>
                <a:off x="3846591" y="3217169"/>
                <a:ext cx="324590" cy="316180"/>
              </a:xfrm>
              <a:custGeom>
                <a:avLst/>
                <a:gdLst/>
                <a:ahLst/>
                <a:cxnLst/>
                <a:rect l="l" t="t" r="r" b="b"/>
                <a:pathLst>
                  <a:path w="91241" h="88877" extrusionOk="0">
                    <a:moveTo>
                      <a:pt x="68171" y="68450"/>
                    </a:moveTo>
                    <a:cubicBezTo>
                      <a:pt x="69124" y="73307"/>
                      <a:pt x="68171" y="78355"/>
                      <a:pt x="65028" y="82356"/>
                    </a:cubicBezTo>
                    <a:cubicBezTo>
                      <a:pt x="59027" y="90167"/>
                      <a:pt x="47121" y="91119"/>
                      <a:pt x="38453" y="84356"/>
                    </a:cubicBezTo>
                    <a:cubicBezTo>
                      <a:pt x="31024" y="78641"/>
                      <a:pt x="28547" y="69116"/>
                      <a:pt x="31786" y="61687"/>
                    </a:cubicBezTo>
                    <a:cubicBezTo>
                      <a:pt x="25404" y="66735"/>
                      <a:pt x="15498" y="66545"/>
                      <a:pt x="8068" y="60829"/>
                    </a:cubicBezTo>
                    <a:cubicBezTo>
                      <a:pt x="-504" y="54162"/>
                      <a:pt x="-2600" y="42446"/>
                      <a:pt x="3496" y="34636"/>
                    </a:cubicBezTo>
                    <a:cubicBezTo>
                      <a:pt x="6544" y="30730"/>
                      <a:pt x="10831" y="28635"/>
                      <a:pt x="15593" y="28159"/>
                    </a:cubicBezTo>
                    <a:cubicBezTo>
                      <a:pt x="11021" y="21491"/>
                      <a:pt x="10735" y="12919"/>
                      <a:pt x="15498" y="6728"/>
                    </a:cubicBezTo>
                    <a:cubicBezTo>
                      <a:pt x="21499" y="-1083"/>
                      <a:pt x="33405" y="-2036"/>
                      <a:pt x="41977" y="4632"/>
                    </a:cubicBezTo>
                    <a:cubicBezTo>
                      <a:pt x="43597" y="5966"/>
                      <a:pt x="45025" y="7394"/>
                      <a:pt x="46168" y="9013"/>
                    </a:cubicBezTo>
                    <a:cubicBezTo>
                      <a:pt x="46645" y="8156"/>
                      <a:pt x="47121" y="7299"/>
                      <a:pt x="47788" y="6537"/>
                    </a:cubicBezTo>
                    <a:cubicBezTo>
                      <a:pt x="53788" y="-1273"/>
                      <a:pt x="65695" y="-2226"/>
                      <a:pt x="74362" y="4442"/>
                    </a:cubicBezTo>
                    <a:cubicBezTo>
                      <a:pt x="82935" y="11109"/>
                      <a:pt x="85030" y="22825"/>
                      <a:pt x="78934" y="30635"/>
                    </a:cubicBezTo>
                    <a:cubicBezTo>
                      <a:pt x="78268" y="31588"/>
                      <a:pt x="77410" y="32350"/>
                      <a:pt x="76553" y="33112"/>
                    </a:cubicBezTo>
                    <a:cubicBezTo>
                      <a:pt x="78839" y="33778"/>
                      <a:pt x="81125" y="34921"/>
                      <a:pt x="83125" y="36541"/>
                    </a:cubicBezTo>
                    <a:cubicBezTo>
                      <a:pt x="91793" y="43208"/>
                      <a:pt x="93793" y="54924"/>
                      <a:pt x="87793" y="62735"/>
                    </a:cubicBezTo>
                    <a:cubicBezTo>
                      <a:pt x="83316" y="68735"/>
                      <a:pt x="75410" y="70736"/>
                      <a:pt x="68171" y="6845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2" name="Google Shape;972;p7"/>
              <p:cNvSpPr/>
              <p:nvPr/>
            </p:nvSpPr>
            <p:spPr>
              <a:xfrm>
                <a:off x="4799676" y="3684133"/>
                <a:ext cx="318990" cy="316806"/>
              </a:xfrm>
              <a:custGeom>
                <a:avLst/>
                <a:gdLst/>
                <a:ahLst/>
                <a:cxnLst/>
                <a:rect l="l" t="t" r="r" b="b"/>
                <a:pathLst>
                  <a:path w="89667" h="89053" extrusionOk="0">
                    <a:moveTo>
                      <a:pt x="73234" y="62053"/>
                    </a:moveTo>
                    <a:cubicBezTo>
                      <a:pt x="75996" y="66149"/>
                      <a:pt x="77044" y="71197"/>
                      <a:pt x="75806" y="76055"/>
                    </a:cubicBezTo>
                    <a:cubicBezTo>
                      <a:pt x="73329" y="85580"/>
                      <a:pt x="62756" y="91104"/>
                      <a:pt x="52184" y="88342"/>
                    </a:cubicBezTo>
                    <a:cubicBezTo>
                      <a:pt x="43135" y="85961"/>
                      <a:pt x="37039" y="78245"/>
                      <a:pt x="37134" y="70054"/>
                    </a:cubicBezTo>
                    <a:cubicBezTo>
                      <a:pt x="33229" y="77198"/>
                      <a:pt x="24085" y="80912"/>
                      <a:pt x="15036" y="78531"/>
                    </a:cubicBezTo>
                    <a:cubicBezTo>
                      <a:pt x="4559" y="75769"/>
                      <a:pt x="-2014" y="65768"/>
                      <a:pt x="558" y="56243"/>
                    </a:cubicBezTo>
                    <a:cubicBezTo>
                      <a:pt x="1796" y="51480"/>
                      <a:pt x="5035" y="47861"/>
                      <a:pt x="9131" y="45575"/>
                    </a:cubicBezTo>
                    <a:cubicBezTo>
                      <a:pt x="2273" y="41288"/>
                      <a:pt x="-1347" y="33383"/>
                      <a:pt x="653" y="25858"/>
                    </a:cubicBezTo>
                    <a:cubicBezTo>
                      <a:pt x="3130" y="16333"/>
                      <a:pt x="13702" y="10808"/>
                      <a:pt x="24180" y="13571"/>
                    </a:cubicBezTo>
                    <a:cubicBezTo>
                      <a:pt x="26180" y="14142"/>
                      <a:pt x="28085" y="14904"/>
                      <a:pt x="29800" y="15952"/>
                    </a:cubicBezTo>
                    <a:cubicBezTo>
                      <a:pt x="29895" y="14999"/>
                      <a:pt x="29990" y="13952"/>
                      <a:pt x="30276" y="12999"/>
                    </a:cubicBezTo>
                    <a:cubicBezTo>
                      <a:pt x="32752" y="3474"/>
                      <a:pt x="43325" y="-2050"/>
                      <a:pt x="53898" y="712"/>
                    </a:cubicBezTo>
                    <a:cubicBezTo>
                      <a:pt x="64376" y="3474"/>
                      <a:pt x="70852" y="13475"/>
                      <a:pt x="68376" y="23000"/>
                    </a:cubicBezTo>
                    <a:cubicBezTo>
                      <a:pt x="68090" y="24143"/>
                      <a:pt x="67709" y="25191"/>
                      <a:pt x="67233" y="26239"/>
                    </a:cubicBezTo>
                    <a:cubicBezTo>
                      <a:pt x="69614" y="25953"/>
                      <a:pt x="72091" y="26144"/>
                      <a:pt x="74567" y="26811"/>
                    </a:cubicBezTo>
                    <a:cubicBezTo>
                      <a:pt x="85140" y="29573"/>
                      <a:pt x="91617" y="39574"/>
                      <a:pt x="89140" y="49099"/>
                    </a:cubicBezTo>
                    <a:cubicBezTo>
                      <a:pt x="87236" y="56338"/>
                      <a:pt x="80854" y="61196"/>
                      <a:pt x="73234" y="6205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3" name="Google Shape;973;p7"/>
              <p:cNvSpPr/>
              <p:nvPr/>
            </p:nvSpPr>
            <p:spPr>
              <a:xfrm>
                <a:off x="5744648" y="3748148"/>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5"/>
                      <a:pt x="55622" y="68157"/>
                    </a:cubicBezTo>
                    <a:cubicBezTo>
                      <a:pt x="56193" y="76253"/>
                      <a:pt x="50669" y="84444"/>
                      <a:pt x="41715" y="87397"/>
                    </a:cubicBezTo>
                    <a:cubicBezTo>
                      <a:pt x="31428" y="90826"/>
                      <a:pt x="20474" y="86064"/>
                      <a:pt x="17426" y="76729"/>
                    </a:cubicBezTo>
                    <a:cubicBezTo>
                      <a:pt x="15902" y="72062"/>
                      <a:pt x="16569" y="67299"/>
                      <a:pt x="18760" y="63108"/>
                    </a:cubicBezTo>
                    <a:cubicBezTo>
                      <a:pt x="10664" y="63299"/>
                      <a:pt x="3329" y="58632"/>
                      <a:pt x="853" y="51297"/>
                    </a:cubicBezTo>
                    <a:cubicBezTo>
                      <a:pt x="-2290" y="41963"/>
                      <a:pt x="3520" y="31581"/>
                      <a:pt x="13902" y="28152"/>
                    </a:cubicBezTo>
                    <a:cubicBezTo>
                      <a:pt x="15902" y="27485"/>
                      <a:pt x="17903" y="27104"/>
                      <a:pt x="19808" y="27104"/>
                    </a:cubicBezTo>
                    <a:cubicBezTo>
                      <a:pt x="19331" y="26247"/>
                      <a:pt x="18950" y="25294"/>
                      <a:pt x="18569" y="24342"/>
                    </a:cubicBezTo>
                    <a:cubicBezTo>
                      <a:pt x="15426" y="15007"/>
                      <a:pt x="21236" y="4530"/>
                      <a:pt x="31619" y="1100"/>
                    </a:cubicBezTo>
                    <a:cubicBezTo>
                      <a:pt x="41906" y="-2328"/>
                      <a:pt x="52859" y="2529"/>
                      <a:pt x="56003" y="11864"/>
                    </a:cubicBezTo>
                    <a:cubicBezTo>
                      <a:pt x="56384" y="13007"/>
                      <a:pt x="56669" y="14055"/>
                      <a:pt x="56765" y="15198"/>
                    </a:cubicBezTo>
                    <a:cubicBezTo>
                      <a:pt x="58574" y="13674"/>
                      <a:pt x="60860" y="12435"/>
                      <a:pt x="63242" y="11673"/>
                    </a:cubicBezTo>
                    <a:cubicBezTo>
                      <a:pt x="73624" y="8244"/>
                      <a:pt x="84482" y="13007"/>
                      <a:pt x="87626" y="22341"/>
                    </a:cubicBezTo>
                    <a:cubicBezTo>
                      <a:pt x="90007" y="29104"/>
                      <a:pt x="87340" y="36724"/>
                      <a:pt x="81434" y="41582"/>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4" name="Google Shape;974;p7"/>
              <p:cNvSpPr/>
              <p:nvPr/>
            </p:nvSpPr>
            <p:spPr>
              <a:xfrm>
                <a:off x="6659506" y="3283069"/>
                <a:ext cx="328300" cy="313757"/>
              </a:xfrm>
              <a:custGeom>
                <a:avLst/>
                <a:gdLst/>
                <a:ahLst/>
                <a:cxnLst/>
                <a:rect l="l" t="t" r="r" b="b"/>
                <a:pathLst>
                  <a:path w="92284" h="88196" extrusionOk="0">
                    <a:moveTo>
                      <a:pt x="75717" y="26684"/>
                    </a:moveTo>
                    <a:cubicBezTo>
                      <a:pt x="80670" y="26874"/>
                      <a:pt x="85337" y="28970"/>
                      <a:pt x="88576" y="32875"/>
                    </a:cubicBezTo>
                    <a:cubicBezTo>
                      <a:pt x="94767" y="40495"/>
                      <a:pt x="93053" y="52306"/>
                      <a:pt x="84575" y="59164"/>
                    </a:cubicBezTo>
                    <a:cubicBezTo>
                      <a:pt x="77336" y="65070"/>
                      <a:pt x="67526" y="65451"/>
                      <a:pt x="60953" y="60593"/>
                    </a:cubicBezTo>
                    <a:cubicBezTo>
                      <a:pt x="64382" y="68022"/>
                      <a:pt x="62001" y="77547"/>
                      <a:pt x="54762" y="83453"/>
                    </a:cubicBezTo>
                    <a:cubicBezTo>
                      <a:pt x="46380" y="90311"/>
                      <a:pt x="34474" y="89644"/>
                      <a:pt x="28187" y="82024"/>
                    </a:cubicBezTo>
                    <a:cubicBezTo>
                      <a:pt x="25044" y="78214"/>
                      <a:pt x="23996" y="73452"/>
                      <a:pt x="24663" y="68784"/>
                    </a:cubicBezTo>
                    <a:cubicBezTo>
                      <a:pt x="17138" y="71737"/>
                      <a:pt x="8661" y="70023"/>
                      <a:pt x="3708" y="64022"/>
                    </a:cubicBezTo>
                    <a:cubicBezTo>
                      <a:pt x="-2483" y="56402"/>
                      <a:pt x="-769" y="44591"/>
                      <a:pt x="7709" y="37733"/>
                    </a:cubicBezTo>
                    <a:cubicBezTo>
                      <a:pt x="9328" y="36399"/>
                      <a:pt x="11042" y="35352"/>
                      <a:pt x="12852" y="34590"/>
                    </a:cubicBezTo>
                    <a:cubicBezTo>
                      <a:pt x="12090" y="33923"/>
                      <a:pt x="11423" y="33256"/>
                      <a:pt x="10757" y="32494"/>
                    </a:cubicBezTo>
                    <a:cubicBezTo>
                      <a:pt x="4565" y="24874"/>
                      <a:pt x="6280" y="13063"/>
                      <a:pt x="14757" y="6110"/>
                    </a:cubicBezTo>
                    <a:cubicBezTo>
                      <a:pt x="23139" y="-748"/>
                      <a:pt x="35141" y="-81"/>
                      <a:pt x="41332" y="7539"/>
                    </a:cubicBezTo>
                    <a:cubicBezTo>
                      <a:pt x="42094" y="8396"/>
                      <a:pt x="42665" y="9444"/>
                      <a:pt x="43237" y="10396"/>
                    </a:cubicBezTo>
                    <a:cubicBezTo>
                      <a:pt x="44380" y="8301"/>
                      <a:pt x="46094" y="6396"/>
                      <a:pt x="47999" y="4776"/>
                    </a:cubicBezTo>
                    <a:cubicBezTo>
                      <a:pt x="56477" y="-2082"/>
                      <a:pt x="68383" y="-1510"/>
                      <a:pt x="74574" y="6205"/>
                    </a:cubicBezTo>
                    <a:cubicBezTo>
                      <a:pt x="79337" y="11920"/>
                      <a:pt x="79527" y="20016"/>
                      <a:pt x="75717" y="2668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5" name="Google Shape;975;p7"/>
              <p:cNvSpPr/>
              <p:nvPr/>
            </p:nvSpPr>
            <p:spPr>
              <a:xfrm>
                <a:off x="7240398" y="2423396"/>
                <a:ext cx="323633" cy="319620"/>
              </a:xfrm>
              <a:custGeom>
                <a:avLst/>
                <a:gdLst/>
                <a:ahLst/>
                <a:cxnLst/>
                <a:rect l="l" t="t" r="r" b="b"/>
                <a:pathLst>
                  <a:path w="90972" h="89844" extrusionOk="0">
                    <a:moveTo>
                      <a:pt x="72728" y="25270"/>
                    </a:moveTo>
                    <a:cubicBezTo>
                      <a:pt x="77681" y="24984"/>
                      <a:pt x="82538" y="26603"/>
                      <a:pt x="86158" y="30223"/>
                    </a:cubicBezTo>
                    <a:cubicBezTo>
                      <a:pt x="93111" y="37271"/>
                      <a:pt x="92444" y="49082"/>
                      <a:pt x="84729" y="56797"/>
                    </a:cubicBezTo>
                    <a:cubicBezTo>
                      <a:pt x="78062" y="63370"/>
                      <a:pt x="68346" y="64703"/>
                      <a:pt x="61393" y="60417"/>
                    </a:cubicBezTo>
                    <a:cubicBezTo>
                      <a:pt x="65489" y="67466"/>
                      <a:pt x="64060" y="77181"/>
                      <a:pt x="57488" y="83753"/>
                    </a:cubicBezTo>
                    <a:cubicBezTo>
                      <a:pt x="49772" y="91373"/>
                      <a:pt x="37866" y="91945"/>
                      <a:pt x="30913" y="84896"/>
                    </a:cubicBezTo>
                    <a:cubicBezTo>
                      <a:pt x="27484" y="81372"/>
                      <a:pt x="25960" y="76800"/>
                      <a:pt x="26055" y="72037"/>
                    </a:cubicBezTo>
                    <a:cubicBezTo>
                      <a:pt x="18911" y="75752"/>
                      <a:pt x="10244" y="74800"/>
                      <a:pt x="4814" y="69275"/>
                    </a:cubicBezTo>
                    <a:cubicBezTo>
                      <a:pt x="-2139" y="62227"/>
                      <a:pt x="-1472" y="50416"/>
                      <a:pt x="6243" y="42701"/>
                    </a:cubicBezTo>
                    <a:cubicBezTo>
                      <a:pt x="7767" y="41177"/>
                      <a:pt x="9386" y="40034"/>
                      <a:pt x="11101" y="39081"/>
                    </a:cubicBezTo>
                    <a:cubicBezTo>
                      <a:pt x="10339" y="38510"/>
                      <a:pt x="9482" y="37843"/>
                      <a:pt x="8815" y="37176"/>
                    </a:cubicBezTo>
                    <a:cubicBezTo>
                      <a:pt x="1862" y="30127"/>
                      <a:pt x="2528" y="18221"/>
                      <a:pt x="10244" y="10601"/>
                    </a:cubicBezTo>
                    <a:cubicBezTo>
                      <a:pt x="17959" y="2981"/>
                      <a:pt x="29865" y="2505"/>
                      <a:pt x="36818" y="9458"/>
                    </a:cubicBezTo>
                    <a:cubicBezTo>
                      <a:pt x="37676" y="10316"/>
                      <a:pt x="38342" y="11173"/>
                      <a:pt x="39009" y="12125"/>
                    </a:cubicBezTo>
                    <a:cubicBezTo>
                      <a:pt x="39962" y="9935"/>
                      <a:pt x="41486" y="7839"/>
                      <a:pt x="43295" y="6125"/>
                    </a:cubicBezTo>
                    <a:cubicBezTo>
                      <a:pt x="51106" y="-1591"/>
                      <a:pt x="62917" y="-2067"/>
                      <a:pt x="69870" y="4982"/>
                    </a:cubicBezTo>
                    <a:cubicBezTo>
                      <a:pt x="74918" y="10316"/>
                      <a:pt x="75871" y="18317"/>
                      <a:pt x="72728" y="2527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6" name="Google Shape;976;p7"/>
              <p:cNvSpPr/>
              <p:nvPr/>
            </p:nvSpPr>
            <p:spPr>
              <a:xfrm>
                <a:off x="7526512" y="1460228"/>
                <a:ext cx="318083" cy="320940"/>
              </a:xfrm>
              <a:custGeom>
                <a:avLst/>
                <a:gdLst/>
                <a:ahLst/>
                <a:cxnLst/>
                <a:rect l="l" t="t" r="r" b="b"/>
                <a:pathLst>
                  <a:path w="89412" h="90215" extrusionOk="0">
                    <a:moveTo>
                      <a:pt x="62876" y="17040"/>
                    </a:moveTo>
                    <a:cubicBezTo>
                      <a:pt x="67067" y="14373"/>
                      <a:pt x="72115" y="13421"/>
                      <a:pt x="76973" y="14850"/>
                    </a:cubicBezTo>
                    <a:cubicBezTo>
                      <a:pt x="86403" y="17612"/>
                      <a:pt x="91641" y="28375"/>
                      <a:pt x="88498" y="38852"/>
                    </a:cubicBezTo>
                    <a:cubicBezTo>
                      <a:pt x="85831" y="47806"/>
                      <a:pt x="77925" y="53711"/>
                      <a:pt x="69829" y="53331"/>
                    </a:cubicBezTo>
                    <a:cubicBezTo>
                      <a:pt x="76878" y="57522"/>
                      <a:pt x="80307" y="66666"/>
                      <a:pt x="77640" y="75714"/>
                    </a:cubicBezTo>
                    <a:cubicBezTo>
                      <a:pt x="74592" y="86097"/>
                      <a:pt x="64400" y="92383"/>
                      <a:pt x="54970" y="89526"/>
                    </a:cubicBezTo>
                    <a:cubicBezTo>
                      <a:pt x="50208" y="88097"/>
                      <a:pt x="46683" y="84858"/>
                      <a:pt x="44493" y="80572"/>
                    </a:cubicBezTo>
                    <a:cubicBezTo>
                      <a:pt x="40016" y="87240"/>
                      <a:pt x="32015" y="90669"/>
                      <a:pt x="24585" y="88478"/>
                    </a:cubicBezTo>
                    <a:cubicBezTo>
                      <a:pt x="15156" y="85716"/>
                      <a:pt x="9917" y="74952"/>
                      <a:pt x="12965" y="64570"/>
                    </a:cubicBezTo>
                    <a:cubicBezTo>
                      <a:pt x="13537" y="62570"/>
                      <a:pt x="14394" y="60760"/>
                      <a:pt x="15441" y="59046"/>
                    </a:cubicBezTo>
                    <a:cubicBezTo>
                      <a:pt x="14489" y="58950"/>
                      <a:pt x="13441" y="58760"/>
                      <a:pt x="12489" y="58474"/>
                    </a:cubicBezTo>
                    <a:cubicBezTo>
                      <a:pt x="3059" y="55712"/>
                      <a:pt x="-2180" y="44949"/>
                      <a:pt x="868" y="34471"/>
                    </a:cubicBezTo>
                    <a:cubicBezTo>
                      <a:pt x="3916" y="24089"/>
                      <a:pt x="14108" y="17898"/>
                      <a:pt x="23633" y="20660"/>
                    </a:cubicBezTo>
                    <a:cubicBezTo>
                      <a:pt x="24776" y="20946"/>
                      <a:pt x="25824" y="21422"/>
                      <a:pt x="26776" y="21898"/>
                    </a:cubicBezTo>
                    <a:cubicBezTo>
                      <a:pt x="26586" y="19517"/>
                      <a:pt x="26871" y="17040"/>
                      <a:pt x="27538" y="14564"/>
                    </a:cubicBezTo>
                    <a:cubicBezTo>
                      <a:pt x="30586" y="4086"/>
                      <a:pt x="40778" y="-2105"/>
                      <a:pt x="50208" y="657"/>
                    </a:cubicBezTo>
                    <a:cubicBezTo>
                      <a:pt x="57542" y="2943"/>
                      <a:pt x="62304" y="9516"/>
                      <a:pt x="62876" y="1704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7" name="Google Shape;977;p7"/>
              <p:cNvSpPr/>
              <p:nvPr/>
            </p:nvSpPr>
            <p:spPr>
              <a:xfrm>
                <a:off x="7644358" y="391002"/>
                <a:ext cx="318592" cy="322594"/>
              </a:xfrm>
              <a:custGeom>
                <a:avLst/>
                <a:gdLst/>
                <a:ahLst/>
                <a:cxnLst/>
                <a:rect l="l" t="t" r="r" b="b"/>
                <a:pathLst>
                  <a:path w="89555" h="90680" extrusionOk="0">
                    <a:moveTo>
                      <a:pt x="63754" y="17575"/>
                    </a:moveTo>
                    <a:cubicBezTo>
                      <a:pt x="68040" y="15098"/>
                      <a:pt x="73184" y="14432"/>
                      <a:pt x="77946" y="16146"/>
                    </a:cubicBezTo>
                    <a:cubicBezTo>
                      <a:pt x="87281" y="19385"/>
                      <a:pt x="91948" y="30339"/>
                      <a:pt x="88329" y="40625"/>
                    </a:cubicBezTo>
                    <a:cubicBezTo>
                      <a:pt x="85281" y="49484"/>
                      <a:pt x="77089" y="54913"/>
                      <a:pt x="68993" y="54246"/>
                    </a:cubicBezTo>
                    <a:cubicBezTo>
                      <a:pt x="75756" y="58723"/>
                      <a:pt x="78804" y="68153"/>
                      <a:pt x="75756" y="77011"/>
                    </a:cubicBezTo>
                    <a:cubicBezTo>
                      <a:pt x="72232" y="87298"/>
                      <a:pt x="61754" y="93013"/>
                      <a:pt x="52419" y="89774"/>
                    </a:cubicBezTo>
                    <a:cubicBezTo>
                      <a:pt x="47752" y="88155"/>
                      <a:pt x="44419" y="84726"/>
                      <a:pt x="42418" y="80345"/>
                    </a:cubicBezTo>
                    <a:cubicBezTo>
                      <a:pt x="37561" y="86822"/>
                      <a:pt x="29464" y="89774"/>
                      <a:pt x="22130" y="87298"/>
                    </a:cubicBezTo>
                    <a:cubicBezTo>
                      <a:pt x="12795" y="84059"/>
                      <a:pt x="8128" y="73106"/>
                      <a:pt x="11748" y="62819"/>
                    </a:cubicBezTo>
                    <a:cubicBezTo>
                      <a:pt x="12415" y="60818"/>
                      <a:pt x="13367" y="59009"/>
                      <a:pt x="14510" y="57485"/>
                    </a:cubicBezTo>
                    <a:cubicBezTo>
                      <a:pt x="13557" y="57294"/>
                      <a:pt x="12605" y="57104"/>
                      <a:pt x="11653" y="56818"/>
                    </a:cubicBezTo>
                    <a:cubicBezTo>
                      <a:pt x="2318" y="53580"/>
                      <a:pt x="-2349" y="42626"/>
                      <a:pt x="1175" y="32243"/>
                    </a:cubicBezTo>
                    <a:cubicBezTo>
                      <a:pt x="4699" y="21957"/>
                      <a:pt x="15272" y="16337"/>
                      <a:pt x="24607" y="19575"/>
                    </a:cubicBezTo>
                    <a:cubicBezTo>
                      <a:pt x="25654" y="19956"/>
                      <a:pt x="26797" y="20432"/>
                      <a:pt x="27750" y="21004"/>
                    </a:cubicBezTo>
                    <a:cubicBezTo>
                      <a:pt x="27654" y="18623"/>
                      <a:pt x="28036" y="16146"/>
                      <a:pt x="28893" y="13670"/>
                    </a:cubicBezTo>
                    <a:cubicBezTo>
                      <a:pt x="32512" y="3383"/>
                      <a:pt x="42894" y="-2332"/>
                      <a:pt x="52229" y="906"/>
                    </a:cubicBezTo>
                    <a:cubicBezTo>
                      <a:pt x="59087" y="3192"/>
                      <a:pt x="63469" y="10050"/>
                      <a:pt x="63754" y="1757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978" name="Google Shape;978;p7"/>
            <p:cNvSpPr/>
            <p:nvPr/>
          </p:nvSpPr>
          <p:spPr>
            <a:xfrm flipH="1">
              <a:off x="11617453" y="5874045"/>
              <a:ext cx="59384" cy="119610"/>
            </a:xfrm>
            <a:custGeom>
              <a:avLst/>
              <a:gdLst/>
              <a:ahLst/>
              <a:cxnLst/>
              <a:rect l="l" t="t" r="r" b="b"/>
              <a:pathLst>
                <a:path w="116979" h="235557" extrusionOk="0">
                  <a:moveTo>
                    <a:pt x="116810" y="177551"/>
                  </a:moveTo>
                  <a:lnTo>
                    <a:pt x="90712" y="99827"/>
                  </a:lnTo>
                  <a:cubicBezTo>
                    <a:pt x="97189" y="94207"/>
                    <a:pt x="101570" y="86111"/>
                    <a:pt x="101951" y="76776"/>
                  </a:cubicBezTo>
                  <a:cubicBezTo>
                    <a:pt x="102618" y="59631"/>
                    <a:pt x="89855" y="45248"/>
                    <a:pt x="73091" y="43438"/>
                  </a:cubicBezTo>
                  <a:lnTo>
                    <a:pt x="75662" y="3814"/>
                  </a:lnTo>
                  <a:cubicBezTo>
                    <a:pt x="75758" y="1814"/>
                    <a:pt x="74329" y="100"/>
                    <a:pt x="72329" y="5"/>
                  </a:cubicBezTo>
                  <a:cubicBezTo>
                    <a:pt x="70328" y="-91"/>
                    <a:pt x="68709" y="1338"/>
                    <a:pt x="68519" y="3338"/>
                  </a:cubicBezTo>
                  <a:lnTo>
                    <a:pt x="65947" y="43438"/>
                  </a:lnTo>
                  <a:cubicBezTo>
                    <a:pt x="50516" y="45248"/>
                    <a:pt x="38134" y="58012"/>
                    <a:pt x="37467" y="74014"/>
                  </a:cubicBezTo>
                  <a:cubicBezTo>
                    <a:pt x="37086" y="83539"/>
                    <a:pt x="40991" y="92206"/>
                    <a:pt x="47278" y="98398"/>
                  </a:cubicBezTo>
                  <a:cubicBezTo>
                    <a:pt x="40991" y="109637"/>
                    <a:pt x="34514" y="120591"/>
                    <a:pt x="28133" y="131354"/>
                  </a:cubicBezTo>
                  <a:cubicBezTo>
                    <a:pt x="18798" y="146975"/>
                    <a:pt x="9083" y="163168"/>
                    <a:pt x="415" y="179837"/>
                  </a:cubicBezTo>
                  <a:cubicBezTo>
                    <a:pt x="-538" y="181551"/>
                    <a:pt x="224" y="183742"/>
                    <a:pt x="1939" y="184694"/>
                  </a:cubicBezTo>
                  <a:cubicBezTo>
                    <a:pt x="3749" y="185647"/>
                    <a:pt x="5844" y="184885"/>
                    <a:pt x="6797" y="183170"/>
                  </a:cubicBezTo>
                  <a:cubicBezTo>
                    <a:pt x="15369" y="166597"/>
                    <a:pt x="24989" y="150595"/>
                    <a:pt x="34324" y="135069"/>
                  </a:cubicBezTo>
                  <a:cubicBezTo>
                    <a:pt x="35181" y="133640"/>
                    <a:pt x="36038" y="132212"/>
                    <a:pt x="36896" y="130783"/>
                  </a:cubicBezTo>
                  <a:lnTo>
                    <a:pt x="13369" y="192219"/>
                  </a:lnTo>
                  <a:cubicBezTo>
                    <a:pt x="12702" y="194029"/>
                    <a:pt x="13559" y="196124"/>
                    <a:pt x="15464" y="196791"/>
                  </a:cubicBezTo>
                  <a:cubicBezTo>
                    <a:pt x="15845" y="196981"/>
                    <a:pt x="16226" y="196981"/>
                    <a:pt x="16607" y="196981"/>
                  </a:cubicBezTo>
                  <a:cubicBezTo>
                    <a:pt x="18131" y="197077"/>
                    <a:pt x="19560" y="196124"/>
                    <a:pt x="20132" y="194696"/>
                  </a:cubicBezTo>
                  <a:lnTo>
                    <a:pt x="41468" y="138879"/>
                  </a:lnTo>
                  <a:lnTo>
                    <a:pt x="27085" y="195172"/>
                  </a:lnTo>
                  <a:cubicBezTo>
                    <a:pt x="26609" y="197077"/>
                    <a:pt x="27752" y="199077"/>
                    <a:pt x="29657" y="199553"/>
                  </a:cubicBezTo>
                  <a:cubicBezTo>
                    <a:pt x="29942" y="199648"/>
                    <a:pt x="30133" y="199648"/>
                    <a:pt x="30419" y="199648"/>
                  </a:cubicBezTo>
                  <a:cubicBezTo>
                    <a:pt x="32038" y="199744"/>
                    <a:pt x="33562" y="198601"/>
                    <a:pt x="34038" y="196981"/>
                  </a:cubicBezTo>
                  <a:lnTo>
                    <a:pt x="42611" y="163644"/>
                  </a:lnTo>
                  <a:lnTo>
                    <a:pt x="36705" y="215936"/>
                  </a:lnTo>
                  <a:cubicBezTo>
                    <a:pt x="36515" y="217937"/>
                    <a:pt x="37943" y="219651"/>
                    <a:pt x="39848" y="219842"/>
                  </a:cubicBezTo>
                  <a:cubicBezTo>
                    <a:pt x="39944" y="219842"/>
                    <a:pt x="40039" y="219842"/>
                    <a:pt x="40134" y="219842"/>
                  </a:cubicBezTo>
                  <a:cubicBezTo>
                    <a:pt x="41944" y="219937"/>
                    <a:pt x="43658" y="218508"/>
                    <a:pt x="43849" y="216698"/>
                  </a:cubicBezTo>
                  <a:lnTo>
                    <a:pt x="52898" y="136688"/>
                  </a:lnTo>
                  <a:cubicBezTo>
                    <a:pt x="52040" y="145356"/>
                    <a:pt x="51374" y="154024"/>
                    <a:pt x="50707" y="162596"/>
                  </a:cubicBezTo>
                  <a:cubicBezTo>
                    <a:pt x="49945" y="172597"/>
                    <a:pt x="49278" y="182504"/>
                    <a:pt x="48230" y="192029"/>
                  </a:cubicBezTo>
                  <a:cubicBezTo>
                    <a:pt x="48040" y="194029"/>
                    <a:pt x="49469" y="195743"/>
                    <a:pt x="51374" y="195934"/>
                  </a:cubicBezTo>
                  <a:cubicBezTo>
                    <a:pt x="51469" y="195934"/>
                    <a:pt x="51564" y="195934"/>
                    <a:pt x="51659" y="195934"/>
                  </a:cubicBezTo>
                  <a:cubicBezTo>
                    <a:pt x="53564" y="196029"/>
                    <a:pt x="55184" y="194600"/>
                    <a:pt x="55374" y="192790"/>
                  </a:cubicBezTo>
                  <a:cubicBezTo>
                    <a:pt x="56422" y="183170"/>
                    <a:pt x="57184" y="173169"/>
                    <a:pt x="57851" y="163072"/>
                  </a:cubicBezTo>
                  <a:cubicBezTo>
                    <a:pt x="58708" y="151166"/>
                    <a:pt x="59660" y="139070"/>
                    <a:pt x="61184" y="127163"/>
                  </a:cubicBezTo>
                  <a:lnTo>
                    <a:pt x="55469" y="212507"/>
                  </a:lnTo>
                  <a:cubicBezTo>
                    <a:pt x="55374" y="214507"/>
                    <a:pt x="56803" y="216222"/>
                    <a:pt x="58803" y="216317"/>
                  </a:cubicBezTo>
                  <a:cubicBezTo>
                    <a:pt x="58803" y="216317"/>
                    <a:pt x="58898" y="216317"/>
                    <a:pt x="58898" y="216317"/>
                  </a:cubicBezTo>
                  <a:cubicBezTo>
                    <a:pt x="60803" y="216413"/>
                    <a:pt x="62518" y="214888"/>
                    <a:pt x="62613" y="212984"/>
                  </a:cubicBezTo>
                  <a:lnTo>
                    <a:pt x="66423" y="156596"/>
                  </a:lnTo>
                  <a:lnTo>
                    <a:pt x="67090" y="188885"/>
                  </a:lnTo>
                  <a:cubicBezTo>
                    <a:pt x="67090" y="190790"/>
                    <a:pt x="68614" y="192314"/>
                    <a:pt x="70519" y="192410"/>
                  </a:cubicBezTo>
                  <a:cubicBezTo>
                    <a:pt x="70614" y="192410"/>
                    <a:pt x="70709" y="192410"/>
                    <a:pt x="70709" y="192410"/>
                  </a:cubicBezTo>
                  <a:cubicBezTo>
                    <a:pt x="72710" y="192410"/>
                    <a:pt x="74234" y="190695"/>
                    <a:pt x="74234" y="188790"/>
                  </a:cubicBezTo>
                  <a:lnTo>
                    <a:pt x="72900" y="125925"/>
                  </a:lnTo>
                  <a:cubicBezTo>
                    <a:pt x="74519" y="136879"/>
                    <a:pt x="74805" y="148880"/>
                    <a:pt x="74996" y="159167"/>
                  </a:cubicBezTo>
                  <a:cubicBezTo>
                    <a:pt x="75091" y="165930"/>
                    <a:pt x="75281" y="172312"/>
                    <a:pt x="75758" y="177360"/>
                  </a:cubicBezTo>
                  <a:cubicBezTo>
                    <a:pt x="75948" y="179360"/>
                    <a:pt x="77758" y="180789"/>
                    <a:pt x="79663" y="180598"/>
                  </a:cubicBezTo>
                  <a:cubicBezTo>
                    <a:pt x="81663" y="180408"/>
                    <a:pt x="83092" y="178694"/>
                    <a:pt x="82901" y="176693"/>
                  </a:cubicBezTo>
                  <a:cubicBezTo>
                    <a:pt x="82901" y="176407"/>
                    <a:pt x="82806" y="176027"/>
                    <a:pt x="82806" y="175646"/>
                  </a:cubicBezTo>
                  <a:lnTo>
                    <a:pt x="89664" y="216603"/>
                  </a:lnTo>
                  <a:cubicBezTo>
                    <a:pt x="89950" y="218318"/>
                    <a:pt x="91379" y="219556"/>
                    <a:pt x="92998" y="219556"/>
                  </a:cubicBezTo>
                  <a:cubicBezTo>
                    <a:pt x="93284" y="219556"/>
                    <a:pt x="93474" y="219556"/>
                    <a:pt x="93760" y="219556"/>
                  </a:cubicBezTo>
                  <a:cubicBezTo>
                    <a:pt x="95665" y="219270"/>
                    <a:pt x="96998" y="217365"/>
                    <a:pt x="96713" y="215460"/>
                  </a:cubicBezTo>
                  <a:lnTo>
                    <a:pt x="86997" y="157357"/>
                  </a:lnTo>
                  <a:lnTo>
                    <a:pt x="102523" y="232700"/>
                  </a:lnTo>
                  <a:cubicBezTo>
                    <a:pt x="102904" y="234320"/>
                    <a:pt x="104237" y="235463"/>
                    <a:pt x="105857" y="235558"/>
                  </a:cubicBezTo>
                  <a:cubicBezTo>
                    <a:pt x="106142" y="235558"/>
                    <a:pt x="106428" y="235558"/>
                    <a:pt x="106714" y="235463"/>
                  </a:cubicBezTo>
                  <a:cubicBezTo>
                    <a:pt x="108619" y="235081"/>
                    <a:pt x="109857" y="233177"/>
                    <a:pt x="109476" y="231271"/>
                  </a:cubicBezTo>
                  <a:lnTo>
                    <a:pt x="92522" y="148976"/>
                  </a:lnTo>
                  <a:lnTo>
                    <a:pt x="104428" y="189362"/>
                  </a:lnTo>
                  <a:cubicBezTo>
                    <a:pt x="104904" y="190886"/>
                    <a:pt x="106238" y="191838"/>
                    <a:pt x="107666" y="191933"/>
                  </a:cubicBezTo>
                  <a:cubicBezTo>
                    <a:pt x="108047" y="191933"/>
                    <a:pt x="108428" y="191933"/>
                    <a:pt x="108809" y="191743"/>
                  </a:cubicBezTo>
                  <a:cubicBezTo>
                    <a:pt x="110714" y="191171"/>
                    <a:pt x="111762" y="189171"/>
                    <a:pt x="111191" y="187266"/>
                  </a:cubicBezTo>
                  <a:lnTo>
                    <a:pt x="97951" y="142308"/>
                  </a:lnTo>
                  <a:lnTo>
                    <a:pt x="110524" y="179551"/>
                  </a:lnTo>
                  <a:cubicBezTo>
                    <a:pt x="111000" y="180980"/>
                    <a:pt x="112334" y="181932"/>
                    <a:pt x="113762" y="182027"/>
                  </a:cubicBezTo>
                  <a:cubicBezTo>
                    <a:pt x="114143" y="182027"/>
                    <a:pt x="114620" y="182027"/>
                    <a:pt x="115096" y="181837"/>
                  </a:cubicBezTo>
                  <a:cubicBezTo>
                    <a:pt x="116429" y="181456"/>
                    <a:pt x="117382" y="179360"/>
                    <a:pt x="116810" y="177551"/>
                  </a:cubicBezTo>
                  <a:close/>
                  <a:moveTo>
                    <a:pt x="53850" y="124401"/>
                  </a:moveTo>
                  <a:lnTo>
                    <a:pt x="55088" y="113543"/>
                  </a:lnTo>
                  <a:lnTo>
                    <a:pt x="56136" y="109256"/>
                  </a:lnTo>
                  <a:cubicBezTo>
                    <a:pt x="55279" y="114305"/>
                    <a:pt x="54517" y="119353"/>
                    <a:pt x="53850" y="1244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79" name="Google Shape;979;p7"/>
            <p:cNvSpPr/>
            <p:nvPr/>
          </p:nvSpPr>
          <p:spPr>
            <a:xfrm flipH="1">
              <a:off x="11457683" y="5962649"/>
              <a:ext cx="59437" cy="120052"/>
            </a:xfrm>
            <a:custGeom>
              <a:avLst/>
              <a:gdLst/>
              <a:ahLst/>
              <a:cxnLst/>
              <a:rect l="l" t="t" r="r" b="b"/>
              <a:pathLst>
                <a:path w="117082" h="236426" extrusionOk="0">
                  <a:moveTo>
                    <a:pt x="116927" y="178324"/>
                  </a:moveTo>
                  <a:lnTo>
                    <a:pt x="92257" y="100124"/>
                  </a:lnTo>
                  <a:cubicBezTo>
                    <a:pt x="98829" y="94599"/>
                    <a:pt x="103306" y="86598"/>
                    <a:pt x="103878" y="77359"/>
                  </a:cubicBezTo>
                  <a:cubicBezTo>
                    <a:pt x="104925" y="60309"/>
                    <a:pt x="92352" y="45641"/>
                    <a:pt x="75588" y="43545"/>
                  </a:cubicBezTo>
                  <a:lnTo>
                    <a:pt x="78922" y="3921"/>
                  </a:lnTo>
                  <a:cubicBezTo>
                    <a:pt x="79112" y="1921"/>
                    <a:pt x="77589" y="207"/>
                    <a:pt x="75684" y="16"/>
                  </a:cubicBezTo>
                  <a:cubicBezTo>
                    <a:pt x="73683" y="-175"/>
                    <a:pt x="71969" y="1349"/>
                    <a:pt x="71874" y="3255"/>
                  </a:cubicBezTo>
                  <a:lnTo>
                    <a:pt x="68540" y="43355"/>
                  </a:lnTo>
                  <a:cubicBezTo>
                    <a:pt x="53014" y="44879"/>
                    <a:pt x="40441" y="57357"/>
                    <a:pt x="39489" y="73454"/>
                  </a:cubicBezTo>
                  <a:cubicBezTo>
                    <a:pt x="38917" y="82979"/>
                    <a:pt x="42632" y="91742"/>
                    <a:pt x="48918" y="98028"/>
                  </a:cubicBezTo>
                  <a:cubicBezTo>
                    <a:pt x="42441" y="109077"/>
                    <a:pt x="35774" y="120031"/>
                    <a:pt x="29106" y="130604"/>
                  </a:cubicBezTo>
                  <a:cubicBezTo>
                    <a:pt x="19486" y="146034"/>
                    <a:pt x="9485" y="162036"/>
                    <a:pt x="436" y="178610"/>
                  </a:cubicBezTo>
                  <a:cubicBezTo>
                    <a:pt x="-516" y="180324"/>
                    <a:pt x="150" y="182515"/>
                    <a:pt x="1865" y="183467"/>
                  </a:cubicBezTo>
                  <a:cubicBezTo>
                    <a:pt x="3579" y="184420"/>
                    <a:pt x="5770" y="183753"/>
                    <a:pt x="6723" y="182039"/>
                  </a:cubicBezTo>
                  <a:cubicBezTo>
                    <a:pt x="15581" y="165656"/>
                    <a:pt x="25582" y="149749"/>
                    <a:pt x="35202" y="134414"/>
                  </a:cubicBezTo>
                  <a:cubicBezTo>
                    <a:pt x="36060" y="132985"/>
                    <a:pt x="36917" y="131556"/>
                    <a:pt x="37774" y="130223"/>
                  </a:cubicBezTo>
                  <a:lnTo>
                    <a:pt x="13104" y="191183"/>
                  </a:lnTo>
                  <a:cubicBezTo>
                    <a:pt x="12342" y="192992"/>
                    <a:pt x="13200" y="195088"/>
                    <a:pt x="15105" y="195850"/>
                  </a:cubicBezTo>
                  <a:cubicBezTo>
                    <a:pt x="15486" y="196041"/>
                    <a:pt x="15867" y="196041"/>
                    <a:pt x="16248" y="196136"/>
                  </a:cubicBezTo>
                  <a:cubicBezTo>
                    <a:pt x="17772" y="196231"/>
                    <a:pt x="19200" y="195374"/>
                    <a:pt x="19772" y="193945"/>
                  </a:cubicBezTo>
                  <a:lnTo>
                    <a:pt x="42156" y="138509"/>
                  </a:lnTo>
                  <a:lnTo>
                    <a:pt x="26725" y="194516"/>
                  </a:lnTo>
                  <a:cubicBezTo>
                    <a:pt x="26154" y="196422"/>
                    <a:pt x="27297" y="198422"/>
                    <a:pt x="29202" y="198898"/>
                  </a:cubicBezTo>
                  <a:cubicBezTo>
                    <a:pt x="29487" y="198993"/>
                    <a:pt x="29678" y="198993"/>
                    <a:pt x="29964" y="198993"/>
                  </a:cubicBezTo>
                  <a:cubicBezTo>
                    <a:pt x="31583" y="199089"/>
                    <a:pt x="33202" y="198041"/>
                    <a:pt x="33583" y="196422"/>
                  </a:cubicBezTo>
                  <a:lnTo>
                    <a:pt x="42727" y="163274"/>
                  </a:lnTo>
                  <a:lnTo>
                    <a:pt x="35869" y="215472"/>
                  </a:lnTo>
                  <a:cubicBezTo>
                    <a:pt x="35583" y="217376"/>
                    <a:pt x="37012" y="219186"/>
                    <a:pt x="38917" y="219472"/>
                  </a:cubicBezTo>
                  <a:cubicBezTo>
                    <a:pt x="39012" y="219472"/>
                    <a:pt x="39108" y="219472"/>
                    <a:pt x="39203" y="219472"/>
                  </a:cubicBezTo>
                  <a:cubicBezTo>
                    <a:pt x="41013" y="219567"/>
                    <a:pt x="42727" y="218234"/>
                    <a:pt x="42918" y="216329"/>
                  </a:cubicBezTo>
                  <a:lnTo>
                    <a:pt x="53395" y="136509"/>
                  </a:lnTo>
                  <a:cubicBezTo>
                    <a:pt x="52347" y="145177"/>
                    <a:pt x="51490" y="153845"/>
                    <a:pt x="50728" y="162417"/>
                  </a:cubicBezTo>
                  <a:cubicBezTo>
                    <a:pt x="49776" y="172418"/>
                    <a:pt x="48918" y="182324"/>
                    <a:pt x="47680" y="191754"/>
                  </a:cubicBezTo>
                  <a:cubicBezTo>
                    <a:pt x="47394" y="193755"/>
                    <a:pt x="48823" y="195469"/>
                    <a:pt x="50728" y="195755"/>
                  </a:cubicBezTo>
                  <a:cubicBezTo>
                    <a:pt x="50823" y="195755"/>
                    <a:pt x="50919" y="195755"/>
                    <a:pt x="51014" y="195755"/>
                  </a:cubicBezTo>
                  <a:cubicBezTo>
                    <a:pt x="52824" y="195850"/>
                    <a:pt x="54538" y="194516"/>
                    <a:pt x="54728" y="192612"/>
                  </a:cubicBezTo>
                  <a:cubicBezTo>
                    <a:pt x="55967" y="182991"/>
                    <a:pt x="56919" y="173085"/>
                    <a:pt x="57777" y="162989"/>
                  </a:cubicBezTo>
                  <a:cubicBezTo>
                    <a:pt x="58920" y="151083"/>
                    <a:pt x="60062" y="138986"/>
                    <a:pt x="61777" y="127175"/>
                  </a:cubicBezTo>
                  <a:lnTo>
                    <a:pt x="54443" y="212328"/>
                  </a:lnTo>
                  <a:cubicBezTo>
                    <a:pt x="54252" y="214329"/>
                    <a:pt x="55776" y="216043"/>
                    <a:pt x="57681" y="216233"/>
                  </a:cubicBezTo>
                  <a:cubicBezTo>
                    <a:pt x="57681" y="216233"/>
                    <a:pt x="57777" y="216233"/>
                    <a:pt x="57777" y="216233"/>
                  </a:cubicBezTo>
                  <a:cubicBezTo>
                    <a:pt x="59682" y="216329"/>
                    <a:pt x="61396" y="214900"/>
                    <a:pt x="61587" y="212995"/>
                  </a:cubicBezTo>
                  <a:lnTo>
                    <a:pt x="66444" y="156702"/>
                  </a:lnTo>
                  <a:lnTo>
                    <a:pt x="66540" y="188992"/>
                  </a:lnTo>
                  <a:cubicBezTo>
                    <a:pt x="66540" y="190897"/>
                    <a:pt x="68064" y="192421"/>
                    <a:pt x="69873" y="192516"/>
                  </a:cubicBezTo>
                  <a:cubicBezTo>
                    <a:pt x="69969" y="192516"/>
                    <a:pt x="70064" y="192516"/>
                    <a:pt x="70064" y="192516"/>
                  </a:cubicBezTo>
                  <a:cubicBezTo>
                    <a:pt x="72064" y="192516"/>
                    <a:pt x="73588" y="190897"/>
                    <a:pt x="73588" y="188897"/>
                  </a:cubicBezTo>
                  <a:lnTo>
                    <a:pt x="73398" y="126032"/>
                  </a:lnTo>
                  <a:cubicBezTo>
                    <a:pt x="74731" y="136985"/>
                    <a:pt x="74826" y="149082"/>
                    <a:pt x="74826" y="159369"/>
                  </a:cubicBezTo>
                  <a:cubicBezTo>
                    <a:pt x="74826" y="166132"/>
                    <a:pt x="74826" y="172514"/>
                    <a:pt x="75207" y="177562"/>
                  </a:cubicBezTo>
                  <a:cubicBezTo>
                    <a:pt x="75398" y="179562"/>
                    <a:pt x="77112" y="181086"/>
                    <a:pt x="79017" y="180896"/>
                  </a:cubicBezTo>
                  <a:cubicBezTo>
                    <a:pt x="81018" y="180800"/>
                    <a:pt x="82446" y="178991"/>
                    <a:pt x="82351" y="177086"/>
                  </a:cubicBezTo>
                  <a:cubicBezTo>
                    <a:pt x="82351" y="176800"/>
                    <a:pt x="82351" y="176419"/>
                    <a:pt x="82256" y="176038"/>
                  </a:cubicBezTo>
                  <a:lnTo>
                    <a:pt x="88352" y="217186"/>
                  </a:lnTo>
                  <a:cubicBezTo>
                    <a:pt x="88637" y="218900"/>
                    <a:pt x="89971" y="220139"/>
                    <a:pt x="91686" y="220234"/>
                  </a:cubicBezTo>
                  <a:cubicBezTo>
                    <a:pt x="91971" y="220234"/>
                    <a:pt x="92162" y="220234"/>
                    <a:pt x="92448" y="220234"/>
                  </a:cubicBezTo>
                  <a:cubicBezTo>
                    <a:pt x="94353" y="219948"/>
                    <a:pt x="95781" y="218139"/>
                    <a:pt x="95495" y="216138"/>
                  </a:cubicBezTo>
                  <a:lnTo>
                    <a:pt x="86828" y="157845"/>
                  </a:lnTo>
                  <a:lnTo>
                    <a:pt x="100925" y="233474"/>
                  </a:lnTo>
                  <a:cubicBezTo>
                    <a:pt x="101211" y="235093"/>
                    <a:pt x="102639" y="236331"/>
                    <a:pt x="104259" y="236426"/>
                  </a:cubicBezTo>
                  <a:cubicBezTo>
                    <a:pt x="104544" y="236426"/>
                    <a:pt x="104830" y="236426"/>
                    <a:pt x="105116" y="236331"/>
                  </a:cubicBezTo>
                  <a:cubicBezTo>
                    <a:pt x="107021" y="235950"/>
                    <a:pt x="108354" y="234141"/>
                    <a:pt x="107973" y="232140"/>
                  </a:cubicBezTo>
                  <a:lnTo>
                    <a:pt x="92638" y="149558"/>
                  </a:lnTo>
                  <a:lnTo>
                    <a:pt x="103782" y="190135"/>
                  </a:lnTo>
                  <a:cubicBezTo>
                    <a:pt x="104163" y="191659"/>
                    <a:pt x="105497" y="192707"/>
                    <a:pt x="107021" y="192707"/>
                  </a:cubicBezTo>
                  <a:cubicBezTo>
                    <a:pt x="107402" y="192707"/>
                    <a:pt x="107783" y="192707"/>
                    <a:pt x="108164" y="192612"/>
                  </a:cubicBezTo>
                  <a:cubicBezTo>
                    <a:pt x="110069" y="192135"/>
                    <a:pt x="111212" y="190135"/>
                    <a:pt x="110640" y="188230"/>
                  </a:cubicBezTo>
                  <a:lnTo>
                    <a:pt x="98258" y="143082"/>
                  </a:lnTo>
                  <a:lnTo>
                    <a:pt x="110069" y="180610"/>
                  </a:lnTo>
                  <a:cubicBezTo>
                    <a:pt x="110545" y="182039"/>
                    <a:pt x="111783" y="182991"/>
                    <a:pt x="113212" y="183087"/>
                  </a:cubicBezTo>
                  <a:cubicBezTo>
                    <a:pt x="113593" y="183087"/>
                    <a:pt x="114069" y="183087"/>
                    <a:pt x="114545" y="182896"/>
                  </a:cubicBezTo>
                  <a:cubicBezTo>
                    <a:pt x="116451" y="182229"/>
                    <a:pt x="117498" y="180229"/>
                    <a:pt x="116927" y="178324"/>
                  </a:cubicBezTo>
                  <a:close/>
                  <a:moveTo>
                    <a:pt x="55014" y="124032"/>
                  </a:moveTo>
                  <a:lnTo>
                    <a:pt x="56443" y="113268"/>
                  </a:lnTo>
                  <a:lnTo>
                    <a:pt x="57586" y="108982"/>
                  </a:lnTo>
                  <a:cubicBezTo>
                    <a:pt x="56634" y="113935"/>
                    <a:pt x="55776" y="118983"/>
                    <a:pt x="55014" y="1240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0" name="Google Shape;980;p7"/>
            <p:cNvSpPr/>
            <p:nvPr/>
          </p:nvSpPr>
          <p:spPr>
            <a:xfrm flipH="1">
              <a:off x="11274751" y="5970083"/>
              <a:ext cx="59011" cy="115093"/>
            </a:xfrm>
            <a:custGeom>
              <a:avLst/>
              <a:gdLst/>
              <a:ahLst/>
              <a:cxnLst/>
              <a:rect l="l" t="t" r="r" b="b"/>
              <a:pathLst>
                <a:path w="116244" h="226660" extrusionOk="0">
                  <a:moveTo>
                    <a:pt x="114456" y="167391"/>
                  </a:moveTo>
                  <a:lnTo>
                    <a:pt x="75499" y="95191"/>
                  </a:lnTo>
                  <a:cubicBezTo>
                    <a:pt x="80928" y="88524"/>
                    <a:pt x="83786" y="79761"/>
                    <a:pt x="82643" y="70617"/>
                  </a:cubicBezTo>
                  <a:cubicBezTo>
                    <a:pt x="80452" y="53662"/>
                    <a:pt x="65403" y="41566"/>
                    <a:pt x="48543" y="42709"/>
                  </a:cubicBezTo>
                  <a:lnTo>
                    <a:pt x="44352" y="3180"/>
                  </a:lnTo>
                  <a:cubicBezTo>
                    <a:pt x="44162" y="1179"/>
                    <a:pt x="42352" y="-249"/>
                    <a:pt x="40447" y="36"/>
                  </a:cubicBezTo>
                  <a:cubicBezTo>
                    <a:pt x="38447" y="227"/>
                    <a:pt x="37113" y="2037"/>
                    <a:pt x="37304" y="3942"/>
                  </a:cubicBezTo>
                  <a:lnTo>
                    <a:pt x="41590" y="43947"/>
                  </a:lnTo>
                  <a:cubicBezTo>
                    <a:pt x="26636" y="48328"/>
                    <a:pt x="16635" y="62997"/>
                    <a:pt x="18730" y="78903"/>
                  </a:cubicBezTo>
                  <a:cubicBezTo>
                    <a:pt x="19968" y="88428"/>
                    <a:pt x="25302" y="96239"/>
                    <a:pt x="32541" y="101287"/>
                  </a:cubicBezTo>
                  <a:cubicBezTo>
                    <a:pt x="28255" y="113384"/>
                    <a:pt x="23778" y="125385"/>
                    <a:pt x="19302" y="137006"/>
                  </a:cubicBezTo>
                  <a:cubicBezTo>
                    <a:pt x="12729" y="153960"/>
                    <a:pt x="5871" y="171582"/>
                    <a:pt x="156" y="189489"/>
                  </a:cubicBezTo>
                  <a:cubicBezTo>
                    <a:pt x="-415" y="191394"/>
                    <a:pt x="633" y="193394"/>
                    <a:pt x="2442" y="193966"/>
                  </a:cubicBezTo>
                  <a:cubicBezTo>
                    <a:pt x="4347" y="194537"/>
                    <a:pt x="6348" y="193489"/>
                    <a:pt x="6919" y="191679"/>
                  </a:cubicBezTo>
                  <a:cubicBezTo>
                    <a:pt x="12539" y="173868"/>
                    <a:pt x="19302" y="156437"/>
                    <a:pt x="25874" y="139578"/>
                  </a:cubicBezTo>
                  <a:cubicBezTo>
                    <a:pt x="26445" y="138054"/>
                    <a:pt x="27017" y="136434"/>
                    <a:pt x="27684" y="134910"/>
                  </a:cubicBezTo>
                  <a:lnTo>
                    <a:pt x="14920" y="199395"/>
                  </a:lnTo>
                  <a:cubicBezTo>
                    <a:pt x="14539" y="201300"/>
                    <a:pt x="15777" y="203205"/>
                    <a:pt x="17778" y="203586"/>
                  </a:cubicBezTo>
                  <a:cubicBezTo>
                    <a:pt x="18159" y="203681"/>
                    <a:pt x="18540" y="203681"/>
                    <a:pt x="18921" y="203586"/>
                  </a:cubicBezTo>
                  <a:cubicBezTo>
                    <a:pt x="20445" y="203395"/>
                    <a:pt x="21683" y="202252"/>
                    <a:pt x="21969" y="200728"/>
                  </a:cubicBezTo>
                  <a:lnTo>
                    <a:pt x="33494" y="142054"/>
                  </a:lnTo>
                  <a:lnTo>
                    <a:pt x="28827" y="199966"/>
                  </a:lnTo>
                  <a:cubicBezTo>
                    <a:pt x="28636" y="201967"/>
                    <a:pt x="30160" y="203681"/>
                    <a:pt x="32065" y="203776"/>
                  </a:cubicBezTo>
                  <a:cubicBezTo>
                    <a:pt x="32351" y="203776"/>
                    <a:pt x="32541" y="203776"/>
                    <a:pt x="32827" y="203776"/>
                  </a:cubicBezTo>
                  <a:cubicBezTo>
                    <a:pt x="34446" y="203586"/>
                    <a:pt x="35780" y="202252"/>
                    <a:pt x="35875" y="200538"/>
                  </a:cubicBezTo>
                  <a:lnTo>
                    <a:pt x="38637" y="166248"/>
                  </a:lnTo>
                  <a:lnTo>
                    <a:pt x="41685" y="218826"/>
                  </a:lnTo>
                  <a:cubicBezTo>
                    <a:pt x="41781" y="220826"/>
                    <a:pt x="43495" y="222255"/>
                    <a:pt x="45495" y="222159"/>
                  </a:cubicBezTo>
                  <a:cubicBezTo>
                    <a:pt x="45591" y="222159"/>
                    <a:pt x="45686" y="222159"/>
                    <a:pt x="45781" y="222159"/>
                  </a:cubicBezTo>
                  <a:cubicBezTo>
                    <a:pt x="47591" y="221874"/>
                    <a:pt x="49020" y="220254"/>
                    <a:pt x="48924" y="218445"/>
                  </a:cubicBezTo>
                  <a:lnTo>
                    <a:pt x="44162" y="138054"/>
                  </a:lnTo>
                  <a:cubicBezTo>
                    <a:pt x="44829" y="146721"/>
                    <a:pt x="45591" y="155389"/>
                    <a:pt x="46448" y="163962"/>
                  </a:cubicBezTo>
                  <a:cubicBezTo>
                    <a:pt x="47400" y="173963"/>
                    <a:pt x="48353" y="183774"/>
                    <a:pt x="49020" y="193394"/>
                  </a:cubicBezTo>
                  <a:cubicBezTo>
                    <a:pt x="49115" y="195394"/>
                    <a:pt x="50829" y="196823"/>
                    <a:pt x="52830" y="196728"/>
                  </a:cubicBezTo>
                  <a:cubicBezTo>
                    <a:pt x="52925" y="196728"/>
                    <a:pt x="53020" y="196728"/>
                    <a:pt x="53115" y="196728"/>
                  </a:cubicBezTo>
                  <a:cubicBezTo>
                    <a:pt x="54925" y="196442"/>
                    <a:pt x="56354" y="194823"/>
                    <a:pt x="56259" y="193013"/>
                  </a:cubicBezTo>
                  <a:cubicBezTo>
                    <a:pt x="55687" y="183393"/>
                    <a:pt x="54735" y="173392"/>
                    <a:pt x="53687" y="163295"/>
                  </a:cubicBezTo>
                  <a:cubicBezTo>
                    <a:pt x="52544" y="151389"/>
                    <a:pt x="51401" y="139292"/>
                    <a:pt x="50829" y="127386"/>
                  </a:cubicBezTo>
                  <a:lnTo>
                    <a:pt x="59688" y="212444"/>
                  </a:lnTo>
                  <a:cubicBezTo>
                    <a:pt x="59878" y="214444"/>
                    <a:pt x="61688" y="215873"/>
                    <a:pt x="63593" y="215587"/>
                  </a:cubicBezTo>
                  <a:cubicBezTo>
                    <a:pt x="63593" y="215587"/>
                    <a:pt x="63688" y="215587"/>
                    <a:pt x="63688" y="215587"/>
                  </a:cubicBezTo>
                  <a:cubicBezTo>
                    <a:pt x="65593" y="215301"/>
                    <a:pt x="67022" y="213587"/>
                    <a:pt x="66736" y="211682"/>
                  </a:cubicBezTo>
                  <a:lnTo>
                    <a:pt x="60926" y="155484"/>
                  </a:lnTo>
                  <a:lnTo>
                    <a:pt x="67117" y="187203"/>
                  </a:lnTo>
                  <a:cubicBezTo>
                    <a:pt x="67498" y="189108"/>
                    <a:pt x="69213" y="190346"/>
                    <a:pt x="71118" y="190060"/>
                  </a:cubicBezTo>
                  <a:cubicBezTo>
                    <a:pt x="71213" y="190060"/>
                    <a:pt x="71308" y="190060"/>
                    <a:pt x="71308" y="190060"/>
                  </a:cubicBezTo>
                  <a:cubicBezTo>
                    <a:pt x="73213" y="189679"/>
                    <a:pt x="74547" y="187774"/>
                    <a:pt x="74166" y="185869"/>
                  </a:cubicBezTo>
                  <a:lnTo>
                    <a:pt x="62164" y="124147"/>
                  </a:lnTo>
                  <a:cubicBezTo>
                    <a:pt x="65593" y="134625"/>
                    <a:pt x="67879" y="146531"/>
                    <a:pt x="69879" y="156627"/>
                  </a:cubicBezTo>
                  <a:cubicBezTo>
                    <a:pt x="71118" y="163295"/>
                    <a:pt x="72356" y="169486"/>
                    <a:pt x="73689" y="174344"/>
                  </a:cubicBezTo>
                  <a:cubicBezTo>
                    <a:pt x="74261" y="176249"/>
                    <a:pt x="76261" y="177392"/>
                    <a:pt x="78071" y="176820"/>
                  </a:cubicBezTo>
                  <a:cubicBezTo>
                    <a:pt x="79976" y="176344"/>
                    <a:pt x="81119" y="174344"/>
                    <a:pt x="80547" y="172439"/>
                  </a:cubicBezTo>
                  <a:cubicBezTo>
                    <a:pt x="80452" y="172153"/>
                    <a:pt x="80357" y="171772"/>
                    <a:pt x="80262" y="171486"/>
                  </a:cubicBezTo>
                  <a:lnTo>
                    <a:pt x="93978" y="210729"/>
                  </a:lnTo>
                  <a:cubicBezTo>
                    <a:pt x="94549" y="212349"/>
                    <a:pt x="96168" y="213301"/>
                    <a:pt x="97788" y="213111"/>
                  </a:cubicBezTo>
                  <a:cubicBezTo>
                    <a:pt x="98073" y="213111"/>
                    <a:pt x="98264" y="213016"/>
                    <a:pt x="98550" y="212920"/>
                  </a:cubicBezTo>
                  <a:cubicBezTo>
                    <a:pt x="100455" y="212253"/>
                    <a:pt x="101407" y="210253"/>
                    <a:pt x="100740" y="208348"/>
                  </a:cubicBezTo>
                  <a:lnTo>
                    <a:pt x="81309" y="152722"/>
                  </a:lnTo>
                  <a:lnTo>
                    <a:pt x="109313" y="224350"/>
                  </a:lnTo>
                  <a:cubicBezTo>
                    <a:pt x="109884" y="225874"/>
                    <a:pt x="111504" y="226827"/>
                    <a:pt x="113123" y="226636"/>
                  </a:cubicBezTo>
                  <a:cubicBezTo>
                    <a:pt x="113409" y="226636"/>
                    <a:pt x="113694" y="226541"/>
                    <a:pt x="113980" y="226446"/>
                  </a:cubicBezTo>
                  <a:cubicBezTo>
                    <a:pt x="115790" y="225684"/>
                    <a:pt x="116742" y="223684"/>
                    <a:pt x="115980" y="221778"/>
                  </a:cubicBezTo>
                  <a:lnTo>
                    <a:pt x="85310" y="143578"/>
                  </a:lnTo>
                  <a:lnTo>
                    <a:pt x="103884" y="181392"/>
                  </a:lnTo>
                  <a:cubicBezTo>
                    <a:pt x="104550" y="182821"/>
                    <a:pt x="106074" y="183583"/>
                    <a:pt x="107503" y="183393"/>
                  </a:cubicBezTo>
                  <a:cubicBezTo>
                    <a:pt x="107884" y="183298"/>
                    <a:pt x="108265" y="183202"/>
                    <a:pt x="108646" y="183012"/>
                  </a:cubicBezTo>
                  <a:cubicBezTo>
                    <a:pt x="110456" y="182154"/>
                    <a:pt x="111123" y="179964"/>
                    <a:pt x="110265" y="178249"/>
                  </a:cubicBezTo>
                  <a:lnTo>
                    <a:pt x="89596" y="136244"/>
                  </a:lnTo>
                  <a:lnTo>
                    <a:pt x="108265" y="170820"/>
                  </a:lnTo>
                  <a:cubicBezTo>
                    <a:pt x="109027" y="172153"/>
                    <a:pt x="110456" y="172820"/>
                    <a:pt x="111885" y="172629"/>
                  </a:cubicBezTo>
                  <a:cubicBezTo>
                    <a:pt x="112266" y="172534"/>
                    <a:pt x="112742" y="172439"/>
                    <a:pt x="113123" y="172249"/>
                  </a:cubicBezTo>
                  <a:cubicBezTo>
                    <a:pt x="114742" y="171296"/>
                    <a:pt x="115409" y="169105"/>
                    <a:pt x="114456" y="167391"/>
                  </a:cubicBezTo>
                  <a:close/>
                  <a:moveTo>
                    <a:pt x="43495" y="125767"/>
                  </a:moveTo>
                  <a:lnTo>
                    <a:pt x="42828" y="114908"/>
                  </a:lnTo>
                  <a:lnTo>
                    <a:pt x="43209" y="110526"/>
                  </a:lnTo>
                  <a:cubicBezTo>
                    <a:pt x="43114" y="115479"/>
                    <a:pt x="43209" y="120623"/>
                    <a:pt x="43495" y="1257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1" name="Google Shape;981;p7"/>
            <p:cNvSpPr/>
            <p:nvPr/>
          </p:nvSpPr>
          <p:spPr>
            <a:xfrm flipH="1">
              <a:off x="11120009" y="5880105"/>
              <a:ext cx="59185" cy="120754"/>
            </a:xfrm>
            <a:custGeom>
              <a:avLst/>
              <a:gdLst/>
              <a:ahLst/>
              <a:cxnLst/>
              <a:rect l="l" t="t" r="r" b="b"/>
              <a:pathLst>
                <a:path w="116587" h="237809" extrusionOk="0">
                  <a:moveTo>
                    <a:pt x="2994" y="185612"/>
                  </a:moveTo>
                  <a:cubicBezTo>
                    <a:pt x="3470" y="185707"/>
                    <a:pt x="3851" y="185707"/>
                    <a:pt x="4327" y="185612"/>
                  </a:cubicBezTo>
                  <a:cubicBezTo>
                    <a:pt x="5756" y="185422"/>
                    <a:pt x="6899" y="184279"/>
                    <a:pt x="7280" y="182850"/>
                  </a:cubicBezTo>
                  <a:lnTo>
                    <a:pt x="15376" y="144369"/>
                  </a:lnTo>
                  <a:lnTo>
                    <a:pt x="7470" y="190565"/>
                  </a:lnTo>
                  <a:cubicBezTo>
                    <a:pt x="7185" y="192470"/>
                    <a:pt x="8423" y="194375"/>
                    <a:pt x="10423" y="194661"/>
                  </a:cubicBezTo>
                  <a:cubicBezTo>
                    <a:pt x="10804" y="194756"/>
                    <a:pt x="11185" y="194756"/>
                    <a:pt x="11566" y="194661"/>
                  </a:cubicBezTo>
                  <a:cubicBezTo>
                    <a:pt x="12995" y="194470"/>
                    <a:pt x="14233" y="193328"/>
                    <a:pt x="14519" y="191708"/>
                  </a:cubicBezTo>
                  <a:lnTo>
                    <a:pt x="21663" y="150179"/>
                  </a:lnTo>
                  <a:lnTo>
                    <a:pt x="14519" y="233904"/>
                  </a:lnTo>
                  <a:cubicBezTo>
                    <a:pt x="14328" y="235904"/>
                    <a:pt x="15852" y="237619"/>
                    <a:pt x="17757" y="237809"/>
                  </a:cubicBezTo>
                  <a:cubicBezTo>
                    <a:pt x="18043" y="237809"/>
                    <a:pt x="18329" y="237809"/>
                    <a:pt x="18615" y="237809"/>
                  </a:cubicBezTo>
                  <a:cubicBezTo>
                    <a:pt x="20234" y="237523"/>
                    <a:pt x="21472" y="236285"/>
                    <a:pt x="21567" y="234571"/>
                  </a:cubicBezTo>
                  <a:lnTo>
                    <a:pt x="28140" y="157990"/>
                  </a:lnTo>
                  <a:lnTo>
                    <a:pt x="25282" y="216854"/>
                  </a:lnTo>
                  <a:cubicBezTo>
                    <a:pt x="25187" y="218854"/>
                    <a:pt x="26711" y="220474"/>
                    <a:pt x="28711" y="220569"/>
                  </a:cubicBezTo>
                  <a:cubicBezTo>
                    <a:pt x="28997" y="220569"/>
                    <a:pt x="29187" y="220569"/>
                    <a:pt x="29473" y="220569"/>
                  </a:cubicBezTo>
                  <a:cubicBezTo>
                    <a:pt x="31092" y="220283"/>
                    <a:pt x="32426" y="218950"/>
                    <a:pt x="32426" y="217235"/>
                  </a:cubicBezTo>
                  <a:lnTo>
                    <a:pt x="34426" y="175706"/>
                  </a:lnTo>
                  <a:cubicBezTo>
                    <a:pt x="34426" y="175992"/>
                    <a:pt x="34426" y="176373"/>
                    <a:pt x="34426" y="176754"/>
                  </a:cubicBezTo>
                  <a:cubicBezTo>
                    <a:pt x="34426" y="178754"/>
                    <a:pt x="36141" y="180278"/>
                    <a:pt x="38045" y="180278"/>
                  </a:cubicBezTo>
                  <a:cubicBezTo>
                    <a:pt x="39951" y="180278"/>
                    <a:pt x="41570" y="178564"/>
                    <a:pt x="41570" y="176659"/>
                  </a:cubicBezTo>
                  <a:cubicBezTo>
                    <a:pt x="41474" y="171610"/>
                    <a:pt x="40808" y="165229"/>
                    <a:pt x="40141" y="158561"/>
                  </a:cubicBezTo>
                  <a:cubicBezTo>
                    <a:pt x="39093" y="148274"/>
                    <a:pt x="38045" y="136273"/>
                    <a:pt x="38331" y="125224"/>
                  </a:cubicBezTo>
                  <a:lnTo>
                    <a:pt x="44332" y="187803"/>
                  </a:lnTo>
                  <a:cubicBezTo>
                    <a:pt x="44523" y="189803"/>
                    <a:pt x="46237" y="191232"/>
                    <a:pt x="48237" y="191041"/>
                  </a:cubicBezTo>
                  <a:cubicBezTo>
                    <a:pt x="48333" y="191041"/>
                    <a:pt x="48428" y="191041"/>
                    <a:pt x="48428" y="191041"/>
                  </a:cubicBezTo>
                  <a:cubicBezTo>
                    <a:pt x="50238" y="190756"/>
                    <a:pt x="51571" y="189041"/>
                    <a:pt x="51381" y="187136"/>
                  </a:cubicBezTo>
                  <a:lnTo>
                    <a:pt x="48333" y="155037"/>
                  </a:lnTo>
                  <a:lnTo>
                    <a:pt x="58715" y="210568"/>
                  </a:lnTo>
                  <a:cubicBezTo>
                    <a:pt x="59096" y="212473"/>
                    <a:pt x="60906" y="213711"/>
                    <a:pt x="62811" y="213425"/>
                  </a:cubicBezTo>
                  <a:cubicBezTo>
                    <a:pt x="62811" y="213425"/>
                    <a:pt x="62906" y="213425"/>
                    <a:pt x="62906" y="213425"/>
                  </a:cubicBezTo>
                  <a:cubicBezTo>
                    <a:pt x="64811" y="213044"/>
                    <a:pt x="66144" y="211234"/>
                    <a:pt x="65763" y="209234"/>
                  </a:cubicBezTo>
                  <a:lnTo>
                    <a:pt x="50047" y="125224"/>
                  </a:lnTo>
                  <a:cubicBezTo>
                    <a:pt x="52905" y="136844"/>
                    <a:pt x="55286" y="148750"/>
                    <a:pt x="57477" y="160466"/>
                  </a:cubicBezTo>
                  <a:cubicBezTo>
                    <a:pt x="59382" y="170372"/>
                    <a:pt x="61287" y="180183"/>
                    <a:pt x="63477" y="189613"/>
                  </a:cubicBezTo>
                  <a:cubicBezTo>
                    <a:pt x="63858" y="191422"/>
                    <a:pt x="65668" y="192661"/>
                    <a:pt x="67478" y="192375"/>
                  </a:cubicBezTo>
                  <a:cubicBezTo>
                    <a:pt x="67573" y="192375"/>
                    <a:pt x="67668" y="192375"/>
                    <a:pt x="67668" y="192375"/>
                  </a:cubicBezTo>
                  <a:cubicBezTo>
                    <a:pt x="69573" y="191899"/>
                    <a:pt x="70812" y="189994"/>
                    <a:pt x="70335" y="188089"/>
                  </a:cubicBezTo>
                  <a:cubicBezTo>
                    <a:pt x="68145" y="178754"/>
                    <a:pt x="66335" y="169039"/>
                    <a:pt x="64430" y="159133"/>
                  </a:cubicBezTo>
                  <a:cubicBezTo>
                    <a:pt x="62811" y="150655"/>
                    <a:pt x="61096" y="142083"/>
                    <a:pt x="59191" y="133606"/>
                  </a:cubicBezTo>
                  <a:lnTo>
                    <a:pt x="77479" y="211996"/>
                  </a:lnTo>
                  <a:cubicBezTo>
                    <a:pt x="77860" y="213806"/>
                    <a:pt x="79670" y="215045"/>
                    <a:pt x="81480" y="214759"/>
                  </a:cubicBezTo>
                  <a:cubicBezTo>
                    <a:pt x="81575" y="214759"/>
                    <a:pt x="81670" y="214759"/>
                    <a:pt x="81765" y="214663"/>
                  </a:cubicBezTo>
                  <a:cubicBezTo>
                    <a:pt x="83670" y="214187"/>
                    <a:pt x="84909" y="212282"/>
                    <a:pt x="84432" y="210377"/>
                  </a:cubicBezTo>
                  <a:lnTo>
                    <a:pt x="72431" y="159133"/>
                  </a:lnTo>
                  <a:lnTo>
                    <a:pt x="84813" y="191232"/>
                  </a:lnTo>
                  <a:cubicBezTo>
                    <a:pt x="85385" y="192851"/>
                    <a:pt x="87099" y="193708"/>
                    <a:pt x="88719" y="193518"/>
                  </a:cubicBezTo>
                  <a:cubicBezTo>
                    <a:pt x="89004" y="193518"/>
                    <a:pt x="89195" y="193423"/>
                    <a:pt x="89481" y="193328"/>
                  </a:cubicBezTo>
                  <a:cubicBezTo>
                    <a:pt x="91290" y="192661"/>
                    <a:pt x="92243" y="190565"/>
                    <a:pt x="91481" y="188660"/>
                  </a:cubicBezTo>
                  <a:lnTo>
                    <a:pt x="70621" y="134463"/>
                  </a:lnTo>
                  <a:lnTo>
                    <a:pt x="98339" y="187422"/>
                  </a:lnTo>
                  <a:cubicBezTo>
                    <a:pt x="99101" y="188851"/>
                    <a:pt x="100625" y="189517"/>
                    <a:pt x="102054" y="189327"/>
                  </a:cubicBezTo>
                  <a:cubicBezTo>
                    <a:pt x="102435" y="189232"/>
                    <a:pt x="102816" y="189136"/>
                    <a:pt x="103101" y="188946"/>
                  </a:cubicBezTo>
                  <a:cubicBezTo>
                    <a:pt x="104816" y="187993"/>
                    <a:pt x="105483" y="185898"/>
                    <a:pt x="104625" y="184088"/>
                  </a:cubicBezTo>
                  <a:lnTo>
                    <a:pt x="74050" y="125890"/>
                  </a:lnTo>
                  <a:cubicBezTo>
                    <a:pt x="75098" y="127224"/>
                    <a:pt x="76050" y="128557"/>
                    <a:pt x="77098" y="129796"/>
                  </a:cubicBezTo>
                  <a:cubicBezTo>
                    <a:pt x="88147" y="144083"/>
                    <a:pt x="99672" y="158942"/>
                    <a:pt x="110055" y="174373"/>
                  </a:cubicBezTo>
                  <a:cubicBezTo>
                    <a:pt x="111198" y="175992"/>
                    <a:pt x="113388" y="176468"/>
                    <a:pt x="115008" y="175325"/>
                  </a:cubicBezTo>
                  <a:cubicBezTo>
                    <a:pt x="116627" y="174182"/>
                    <a:pt x="117103" y="171991"/>
                    <a:pt x="115960" y="170372"/>
                  </a:cubicBezTo>
                  <a:cubicBezTo>
                    <a:pt x="105387" y="154751"/>
                    <a:pt x="93862" y="139892"/>
                    <a:pt x="82718" y="125414"/>
                  </a:cubicBezTo>
                  <a:cubicBezTo>
                    <a:pt x="75098" y="115508"/>
                    <a:pt x="67383" y="105316"/>
                    <a:pt x="59858" y="94934"/>
                  </a:cubicBezTo>
                  <a:cubicBezTo>
                    <a:pt x="65478" y="88076"/>
                    <a:pt x="68335" y="79028"/>
                    <a:pt x="66811" y="69503"/>
                  </a:cubicBezTo>
                  <a:cubicBezTo>
                    <a:pt x="64239" y="53596"/>
                    <a:pt x="50523" y="42451"/>
                    <a:pt x="34998" y="42451"/>
                  </a:cubicBezTo>
                  <a:lnTo>
                    <a:pt x="27759" y="2923"/>
                  </a:lnTo>
                  <a:cubicBezTo>
                    <a:pt x="27378" y="1018"/>
                    <a:pt x="25568" y="-316"/>
                    <a:pt x="23568" y="65"/>
                  </a:cubicBezTo>
                  <a:cubicBezTo>
                    <a:pt x="21663" y="446"/>
                    <a:pt x="20329" y="2256"/>
                    <a:pt x="20710" y="4256"/>
                  </a:cubicBezTo>
                  <a:lnTo>
                    <a:pt x="27854" y="43309"/>
                  </a:lnTo>
                  <a:cubicBezTo>
                    <a:pt x="11376" y="47023"/>
                    <a:pt x="327" y="62835"/>
                    <a:pt x="3089" y="79789"/>
                  </a:cubicBezTo>
                  <a:cubicBezTo>
                    <a:pt x="4518" y="88933"/>
                    <a:pt x="9756" y="96553"/>
                    <a:pt x="16900" y="101316"/>
                  </a:cubicBezTo>
                  <a:lnTo>
                    <a:pt x="41" y="181612"/>
                  </a:lnTo>
                  <a:cubicBezTo>
                    <a:pt x="-245" y="183326"/>
                    <a:pt x="993" y="185231"/>
                    <a:pt x="2994" y="185612"/>
                  </a:cubicBezTo>
                  <a:close/>
                  <a:moveTo>
                    <a:pt x="52333" y="106555"/>
                  </a:moveTo>
                  <a:lnTo>
                    <a:pt x="53952" y="110650"/>
                  </a:lnTo>
                  <a:lnTo>
                    <a:pt x="56429" y="121223"/>
                  </a:lnTo>
                  <a:cubicBezTo>
                    <a:pt x="55191" y="116270"/>
                    <a:pt x="53857" y="111317"/>
                    <a:pt x="52333" y="1065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2" name="Google Shape;982;p7"/>
            <p:cNvSpPr/>
            <p:nvPr/>
          </p:nvSpPr>
          <p:spPr>
            <a:xfrm flipH="1">
              <a:off x="11755709" y="5746223"/>
              <a:ext cx="61339" cy="110997"/>
            </a:xfrm>
            <a:custGeom>
              <a:avLst/>
              <a:gdLst/>
              <a:ahLst/>
              <a:cxnLst/>
              <a:rect l="l" t="t" r="r" b="b"/>
              <a:pathLst>
                <a:path w="120829" h="218595" extrusionOk="0">
                  <a:moveTo>
                    <a:pt x="11289" y="158324"/>
                  </a:moveTo>
                  <a:cubicBezTo>
                    <a:pt x="11670" y="158610"/>
                    <a:pt x="12051" y="158801"/>
                    <a:pt x="12432" y="158896"/>
                  </a:cubicBezTo>
                  <a:cubicBezTo>
                    <a:pt x="13766" y="159277"/>
                    <a:pt x="15385" y="158896"/>
                    <a:pt x="16242" y="157658"/>
                  </a:cubicBezTo>
                  <a:lnTo>
                    <a:pt x="40245" y="126511"/>
                  </a:lnTo>
                  <a:lnTo>
                    <a:pt x="13099" y="164706"/>
                  </a:lnTo>
                  <a:cubicBezTo>
                    <a:pt x="11956" y="166325"/>
                    <a:pt x="12337" y="168516"/>
                    <a:pt x="13956" y="169659"/>
                  </a:cubicBezTo>
                  <a:cubicBezTo>
                    <a:pt x="14242" y="169850"/>
                    <a:pt x="14623" y="170040"/>
                    <a:pt x="15004" y="170136"/>
                  </a:cubicBezTo>
                  <a:cubicBezTo>
                    <a:pt x="16433" y="170516"/>
                    <a:pt x="18052" y="170040"/>
                    <a:pt x="18909" y="168802"/>
                  </a:cubicBezTo>
                  <a:lnTo>
                    <a:pt x="43293" y="134512"/>
                  </a:lnTo>
                  <a:lnTo>
                    <a:pt x="526" y="206807"/>
                  </a:lnTo>
                  <a:cubicBezTo>
                    <a:pt x="-522" y="208521"/>
                    <a:pt x="50" y="210712"/>
                    <a:pt x="1764" y="211665"/>
                  </a:cubicBezTo>
                  <a:cubicBezTo>
                    <a:pt x="2050" y="211855"/>
                    <a:pt x="2336" y="211950"/>
                    <a:pt x="2526" y="212046"/>
                  </a:cubicBezTo>
                  <a:cubicBezTo>
                    <a:pt x="4050" y="212522"/>
                    <a:pt x="5765" y="211855"/>
                    <a:pt x="6622" y="210426"/>
                  </a:cubicBezTo>
                  <a:lnTo>
                    <a:pt x="45770" y="144228"/>
                  </a:lnTo>
                  <a:lnTo>
                    <a:pt x="17671" y="195948"/>
                  </a:lnTo>
                  <a:cubicBezTo>
                    <a:pt x="16718" y="197663"/>
                    <a:pt x="17385" y="199854"/>
                    <a:pt x="19100" y="200806"/>
                  </a:cubicBezTo>
                  <a:cubicBezTo>
                    <a:pt x="19290" y="200901"/>
                    <a:pt x="19576" y="200997"/>
                    <a:pt x="19766" y="201092"/>
                  </a:cubicBezTo>
                  <a:cubicBezTo>
                    <a:pt x="21386" y="201568"/>
                    <a:pt x="23100" y="200901"/>
                    <a:pt x="23957" y="199377"/>
                  </a:cubicBezTo>
                  <a:lnTo>
                    <a:pt x="43769" y="162897"/>
                  </a:lnTo>
                  <a:cubicBezTo>
                    <a:pt x="43674" y="163182"/>
                    <a:pt x="43484" y="163563"/>
                    <a:pt x="43388" y="163849"/>
                  </a:cubicBezTo>
                  <a:cubicBezTo>
                    <a:pt x="42531" y="165659"/>
                    <a:pt x="43388" y="167754"/>
                    <a:pt x="45198" y="168612"/>
                  </a:cubicBezTo>
                  <a:cubicBezTo>
                    <a:pt x="46913" y="169469"/>
                    <a:pt x="49103" y="168612"/>
                    <a:pt x="49961" y="166802"/>
                  </a:cubicBezTo>
                  <a:cubicBezTo>
                    <a:pt x="52056" y="162230"/>
                    <a:pt x="54247" y="156229"/>
                    <a:pt x="56533" y="149847"/>
                  </a:cubicBezTo>
                  <a:cubicBezTo>
                    <a:pt x="60057" y="140227"/>
                    <a:pt x="64248" y="128892"/>
                    <a:pt x="69296" y="119082"/>
                  </a:cubicBezTo>
                  <a:lnTo>
                    <a:pt x="47579" y="178041"/>
                  </a:lnTo>
                  <a:cubicBezTo>
                    <a:pt x="46913" y="179851"/>
                    <a:pt x="47865" y="181947"/>
                    <a:pt x="49675" y="182613"/>
                  </a:cubicBezTo>
                  <a:cubicBezTo>
                    <a:pt x="49770" y="182613"/>
                    <a:pt x="49865" y="182708"/>
                    <a:pt x="49865" y="182708"/>
                  </a:cubicBezTo>
                  <a:cubicBezTo>
                    <a:pt x="51675" y="183280"/>
                    <a:pt x="53580" y="182328"/>
                    <a:pt x="54247" y="180518"/>
                  </a:cubicBezTo>
                  <a:lnTo>
                    <a:pt x="65391" y="150228"/>
                  </a:lnTo>
                  <a:lnTo>
                    <a:pt x="50627" y="204711"/>
                  </a:lnTo>
                  <a:cubicBezTo>
                    <a:pt x="50151" y="206616"/>
                    <a:pt x="51199" y="208521"/>
                    <a:pt x="53104" y="209093"/>
                  </a:cubicBezTo>
                  <a:cubicBezTo>
                    <a:pt x="53104" y="209093"/>
                    <a:pt x="53199" y="209093"/>
                    <a:pt x="53199" y="209093"/>
                  </a:cubicBezTo>
                  <a:cubicBezTo>
                    <a:pt x="55104" y="209569"/>
                    <a:pt x="57104" y="208521"/>
                    <a:pt x="57581" y="206616"/>
                  </a:cubicBezTo>
                  <a:lnTo>
                    <a:pt x="79869" y="124035"/>
                  </a:lnTo>
                  <a:cubicBezTo>
                    <a:pt x="77393" y="135655"/>
                    <a:pt x="74345" y="147466"/>
                    <a:pt x="71297" y="158991"/>
                  </a:cubicBezTo>
                  <a:cubicBezTo>
                    <a:pt x="68725" y="168802"/>
                    <a:pt x="66153" y="178422"/>
                    <a:pt x="64058" y="187852"/>
                  </a:cubicBezTo>
                  <a:cubicBezTo>
                    <a:pt x="63677" y="189662"/>
                    <a:pt x="64724" y="191567"/>
                    <a:pt x="66534" y="192043"/>
                  </a:cubicBezTo>
                  <a:cubicBezTo>
                    <a:pt x="66629" y="192043"/>
                    <a:pt x="66725" y="192043"/>
                    <a:pt x="66725" y="192138"/>
                  </a:cubicBezTo>
                  <a:cubicBezTo>
                    <a:pt x="68630" y="192615"/>
                    <a:pt x="70535" y="191376"/>
                    <a:pt x="71011" y="189471"/>
                  </a:cubicBezTo>
                  <a:cubicBezTo>
                    <a:pt x="73106" y="180137"/>
                    <a:pt x="75678" y="170516"/>
                    <a:pt x="78250" y="160801"/>
                  </a:cubicBezTo>
                  <a:cubicBezTo>
                    <a:pt x="80441" y="152419"/>
                    <a:pt x="82631" y="144037"/>
                    <a:pt x="84632" y="135560"/>
                  </a:cubicBezTo>
                  <a:lnTo>
                    <a:pt x="67106" y="214236"/>
                  </a:lnTo>
                  <a:cubicBezTo>
                    <a:pt x="66725" y="216046"/>
                    <a:pt x="67772" y="217951"/>
                    <a:pt x="69582" y="218427"/>
                  </a:cubicBezTo>
                  <a:cubicBezTo>
                    <a:pt x="69677" y="218427"/>
                    <a:pt x="69773" y="218523"/>
                    <a:pt x="69868" y="218523"/>
                  </a:cubicBezTo>
                  <a:cubicBezTo>
                    <a:pt x="71773" y="218904"/>
                    <a:pt x="73678" y="217761"/>
                    <a:pt x="74154" y="215856"/>
                  </a:cubicBezTo>
                  <a:lnTo>
                    <a:pt x="85584" y="164516"/>
                  </a:lnTo>
                  <a:lnTo>
                    <a:pt x="82822" y="198806"/>
                  </a:lnTo>
                  <a:cubicBezTo>
                    <a:pt x="82727" y="200520"/>
                    <a:pt x="83774" y="202044"/>
                    <a:pt x="85394" y="202521"/>
                  </a:cubicBezTo>
                  <a:cubicBezTo>
                    <a:pt x="85584" y="202616"/>
                    <a:pt x="85870" y="202616"/>
                    <a:pt x="86156" y="202616"/>
                  </a:cubicBezTo>
                  <a:cubicBezTo>
                    <a:pt x="88156" y="202806"/>
                    <a:pt x="89870" y="201282"/>
                    <a:pt x="89966" y="199377"/>
                  </a:cubicBezTo>
                  <a:lnTo>
                    <a:pt x="94633" y="141465"/>
                  </a:lnTo>
                  <a:lnTo>
                    <a:pt x="96728" y="201187"/>
                  </a:lnTo>
                  <a:cubicBezTo>
                    <a:pt x="96824" y="202806"/>
                    <a:pt x="97871" y="204045"/>
                    <a:pt x="99300" y="204521"/>
                  </a:cubicBezTo>
                  <a:cubicBezTo>
                    <a:pt x="99681" y="204616"/>
                    <a:pt x="100062" y="204711"/>
                    <a:pt x="100443" y="204711"/>
                  </a:cubicBezTo>
                  <a:cubicBezTo>
                    <a:pt x="102443" y="204616"/>
                    <a:pt x="103967" y="202997"/>
                    <a:pt x="103872" y="200997"/>
                  </a:cubicBezTo>
                  <a:lnTo>
                    <a:pt x="101586" y="135274"/>
                  </a:lnTo>
                  <a:cubicBezTo>
                    <a:pt x="101967" y="136893"/>
                    <a:pt x="102253" y="138513"/>
                    <a:pt x="102634" y="140132"/>
                  </a:cubicBezTo>
                  <a:cubicBezTo>
                    <a:pt x="106444" y="157848"/>
                    <a:pt x="110254" y="176136"/>
                    <a:pt x="113016" y="194615"/>
                  </a:cubicBezTo>
                  <a:cubicBezTo>
                    <a:pt x="113302" y="196520"/>
                    <a:pt x="115112" y="197949"/>
                    <a:pt x="117112" y="197663"/>
                  </a:cubicBezTo>
                  <a:cubicBezTo>
                    <a:pt x="119017" y="197377"/>
                    <a:pt x="120446" y="195567"/>
                    <a:pt x="120160" y="193567"/>
                  </a:cubicBezTo>
                  <a:cubicBezTo>
                    <a:pt x="117398" y="174898"/>
                    <a:pt x="113492" y="156515"/>
                    <a:pt x="109682" y="138703"/>
                  </a:cubicBezTo>
                  <a:cubicBezTo>
                    <a:pt x="107111" y="126511"/>
                    <a:pt x="104539" y="113938"/>
                    <a:pt x="102253" y="101365"/>
                  </a:cubicBezTo>
                  <a:cubicBezTo>
                    <a:pt x="110254" y="97555"/>
                    <a:pt x="116731" y="90602"/>
                    <a:pt x="119493" y="81458"/>
                  </a:cubicBezTo>
                  <a:cubicBezTo>
                    <a:pt x="124065" y="66027"/>
                    <a:pt x="116540" y="50025"/>
                    <a:pt x="102539" y="43263"/>
                  </a:cubicBezTo>
                  <a:lnTo>
                    <a:pt x="113111" y="4496"/>
                  </a:lnTo>
                  <a:cubicBezTo>
                    <a:pt x="113588" y="2591"/>
                    <a:pt x="112540" y="686"/>
                    <a:pt x="110635" y="114"/>
                  </a:cubicBezTo>
                  <a:cubicBezTo>
                    <a:pt x="108730" y="-362"/>
                    <a:pt x="106730" y="686"/>
                    <a:pt x="106253" y="2591"/>
                  </a:cubicBezTo>
                  <a:lnTo>
                    <a:pt x="95776" y="40881"/>
                  </a:lnTo>
                  <a:cubicBezTo>
                    <a:pt x="79298" y="37071"/>
                    <a:pt x="62534" y="46596"/>
                    <a:pt x="57676" y="62979"/>
                  </a:cubicBezTo>
                  <a:cubicBezTo>
                    <a:pt x="55009" y="71838"/>
                    <a:pt x="56438" y="80982"/>
                    <a:pt x="60819" y="88411"/>
                  </a:cubicBezTo>
                  <a:lnTo>
                    <a:pt x="10813" y="153467"/>
                  </a:lnTo>
                  <a:cubicBezTo>
                    <a:pt x="9479" y="154800"/>
                    <a:pt x="9765" y="157086"/>
                    <a:pt x="11289" y="158324"/>
                  </a:cubicBezTo>
                  <a:close/>
                  <a:moveTo>
                    <a:pt x="90156" y="108414"/>
                  </a:moveTo>
                  <a:lnTo>
                    <a:pt x="89775" y="112795"/>
                  </a:lnTo>
                  <a:lnTo>
                    <a:pt x="87394" y="123463"/>
                  </a:lnTo>
                  <a:cubicBezTo>
                    <a:pt x="88442" y="118415"/>
                    <a:pt x="89394" y="113462"/>
                    <a:pt x="90156" y="10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3" name="Google Shape;983;p7"/>
            <p:cNvSpPr/>
            <p:nvPr/>
          </p:nvSpPr>
          <p:spPr>
            <a:xfrm flipH="1">
              <a:off x="11009492" y="5700109"/>
              <a:ext cx="60966" cy="121017"/>
            </a:xfrm>
            <a:custGeom>
              <a:avLst/>
              <a:gdLst/>
              <a:ahLst/>
              <a:cxnLst/>
              <a:rect l="l" t="t" r="r" b="b"/>
              <a:pathLst>
                <a:path w="120094" h="238328" extrusionOk="0">
                  <a:moveTo>
                    <a:pt x="7668" y="187369"/>
                  </a:moveTo>
                  <a:cubicBezTo>
                    <a:pt x="8144" y="187465"/>
                    <a:pt x="8525" y="187369"/>
                    <a:pt x="9001" y="187274"/>
                  </a:cubicBezTo>
                  <a:cubicBezTo>
                    <a:pt x="10430" y="186988"/>
                    <a:pt x="11573" y="185845"/>
                    <a:pt x="11763" y="184321"/>
                  </a:cubicBezTo>
                  <a:lnTo>
                    <a:pt x="17383" y="145364"/>
                  </a:lnTo>
                  <a:lnTo>
                    <a:pt x="12430" y="191942"/>
                  </a:lnTo>
                  <a:cubicBezTo>
                    <a:pt x="12240" y="193942"/>
                    <a:pt x="13668" y="195656"/>
                    <a:pt x="15573" y="195847"/>
                  </a:cubicBezTo>
                  <a:cubicBezTo>
                    <a:pt x="15954" y="195847"/>
                    <a:pt x="16335" y="195847"/>
                    <a:pt x="16716" y="195752"/>
                  </a:cubicBezTo>
                  <a:cubicBezTo>
                    <a:pt x="18145" y="195466"/>
                    <a:pt x="19288" y="194227"/>
                    <a:pt x="19478" y="192608"/>
                  </a:cubicBezTo>
                  <a:lnTo>
                    <a:pt x="23955" y="150698"/>
                  </a:lnTo>
                  <a:lnTo>
                    <a:pt x="22145" y="234709"/>
                  </a:lnTo>
                  <a:cubicBezTo>
                    <a:pt x="22145" y="236709"/>
                    <a:pt x="23669" y="238328"/>
                    <a:pt x="25670" y="238328"/>
                  </a:cubicBezTo>
                  <a:cubicBezTo>
                    <a:pt x="25956" y="238328"/>
                    <a:pt x="26241" y="238328"/>
                    <a:pt x="26527" y="238233"/>
                  </a:cubicBezTo>
                  <a:cubicBezTo>
                    <a:pt x="28051" y="237852"/>
                    <a:pt x="29289" y="236518"/>
                    <a:pt x="29289" y="234804"/>
                  </a:cubicBezTo>
                  <a:lnTo>
                    <a:pt x="30908" y="157937"/>
                  </a:lnTo>
                  <a:lnTo>
                    <a:pt x="31766" y="216802"/>
                  </a:lnTo>
                  <a:cubicBezTo>
                    <a:pt x="31766" y="218802"/>
                    <a:pt x="33385" y="220326"/>
                    <a:pt x="35385" y="220326"/>
                  </a:cubicBezTo>
                  <a:cubicBezTo>
                    <a:pt x="35671" y="220326"/>
                    <a:pt x="35861" y="220326"/>
                    <a:pt x="36147" y="220231"/>
                  </a:cubicBezTo>
                  <a:cubicBezTo>
                    <a:pt x="37766" y="219850"/>
                    <a:pt x="38910" y="218421"/>
                    <a:pt x="38910" y="216706"/>
                  </a:cubicBezTo>
                  <a:lnTo>
                    <a:pt x="38243" y="175177"/>
                  </a:lnTo>
                  <a:cubicBezTo>
                    <a:pt x="38243" y="175463"/>
                    <a:pt x="38338" y="175844"/>
                    <a:pt x="38338" y="176225"/>
                  </a:cubicBezTo>
                  <a:cubicBezTo>
                    <a:pt x="38528" y="178226"/>
                    <a:pt x="40243" y="179654"/>
                    <a:pt x="42243" y="179464"/>
                  </a:cubicBezTo>
                  <a:cubicBezTo>
                    <a:pt x="44148" y="179368"/>
                    <a:pt x="45672" y="177559"/>
                    <a:pt x="45482" y="175559"/>
                  </a:cubicBezTo>
                  <a:cubicBezTo>
                    <a:pt x="45006" y="170510"/>
                    <a:pt x="44053" y="164224"/>
                    <a:pt x="42910" y="157556"/>
                  </a:cubicBezTo>
                  <a:cubicBezTo>
                    <a:pt x="41291" y="147364"/>
                    <a:pt x="39386" y="135458"/>
                    <a:pt x="38910" y="124409"/>
                  </a:cubicBezTo>
                  <a:lnTo>
                    <a:pt x="48911" y="186417"/>
                  </a:lnTo>
                  <a:cubicBezTo>
                    <a:pt x="49197" y="188322"/>
                    <a:pt x="51102" y="189655"/>
                    <a:pt x="53007" y="189370"/>
                  </a:cubicBezTo>
                  <a:cubicBezTo>
                    <a:pt x="53102" y="189370"/>
                    <a:pt x="53197" y="189370"/>
                    <a:pt x="53197" y="189370"/>
                  </a:cubicBezTo>
                  <a:cubicBezTo>
                    <a:pt x="55007" y="188989"/>
                    <a:pt x="56245" y="187179"/>
                    <a:pt x="55959" y="185274"/>
                  </a:cubicBezTo>
                  <a:lnTo>
                    <a:pt x="50816" y="153460"/>
                  </a:lnTo>
                  <a:lnTo>
                    <a:pt x="64722" y="208229"/>
                  </a:lnTo>
                  <a:cubicBezTo>
                    <a:pt x="65198" y="210134"/>
                    <a:pt x="67103" y="211277"/>
                    <a:pt x="69008" y="210801"/>
                  </a:cubicBezTo>
                  <a:cubicBezTo>
                    <a:pt x="69008" y="210801"/>
                    <a:pt x="69104" y="210801"/>
                    <a:pt x="69104" y="210801"/>
                  </a:cubicBezTo>
                  <a:cubicBezTo>
                    <a:pt x="71009" y="210325"/>
                    <a:pt x="72152" y="208325"/>
                    <a:pt x="71676" y="206419"/>
                  </a:cubicBezTo>
                  <a:lnTo>
                    <a:pt x="50625" y="123552"/>
                  </a:lnTo>
                  <a:cubicBezTo>
                    <a:pt x="54149" y="134887"/>
                    <a:pt x="57293" y="146698"/>
                    <a:pt x="60341" y="158223"/>
                  </a:cubicBezTo>
                  <a:cubicBezTo>
                    <a:pt x="62912" y="168034"/>
                    <a:pt x="65389" y="177654"/>
                    <a:pt x="68151" y="186988"/>
                  </a:cubicBezTo>
                  <a:cubicBezTo>
                    <a:pt x="68723" y="188798"/>
                    <a:pt x="70532" y="189846"/>
                    <a:pt x="72342" y="189465"/>
                  </a:cubicBezTo>
                  <a:cubicBezTo>
                    <a:pt x="72437" y="189465"/>
                    <a:pt x="72533" y="189465"/>
                    <a:pt x="72533" y="189370"/>
                  </a:cubicBezTo>
                  <a:cubicBezTo>
                    <a:pt x="74438" y="188798"/>
                    <a:pt x="75486" y="186798"/>
                    <a:pt x="74914" y="184893"/>
                  </a:cubicBezTo>
                  <a:cubicBezTo>
                    <a:pt x="72152" y="175749"/>
                    <a:pt x="69675" y="166129"/>
                    <a:pt x="67103" y="156413"/>
                  </a:cubicBezTo>
                  <a:cubicBezTo>
                    <a:pt x="64913" y="148031"/>
                    <a:pt x="62627" y="139649"/>
                    <a:pt x="60245" y="131267"/>
                  </a:cubicBezTo>
                  <a:lnTo>
                    <a:pt x="83582" y="208325"/>
                  </a:lnTo>
                  <a:cubicBezTo>
                    <a:pt x="84153" y="210134"/>
                    <a:pt x="85963" y="211182"/>
                    <a:pt x="87773" y="210801"/>
                  </a:cubicBezTo>
                  <a:cubicBezTo>
                    <a:pt x="87868" y="210801"/>
                    <a:pt x="87963" y="210801"/>
                    <a:pt x="88058" y="210706"/>
                  </a:cubicBezTo>
                  <a:cubicBezTo>
                    <a:pt x="89964" y="210134"/>
                    <a:pt x="91011" y="208134"/>
                    <a:pt x="90440" y="206229"/>
                  </a:cubicBezTo>
                  <a:lnTo>
                    <a:pt x="75200" y="155842"/>
                  </a:lnTo>
                  <a:lnTo>
                    <a:pt x="89582" y="187084"/>
                  </a:lnTo>
                  <a:cubicBezTo>
                    <a:pt x="90344" y="188608"/>
                    <a:pt x="91964" y="189465"/>
                    <a:pt x="93583" y="189084"/>
                  </a:cubicBezTo>
                  <a:cubicBezTo>
                    <a:pt x="93869" y="188989"/>
                    <a:pt x="94059" y="188989"/>
                    <a:pt x="94250" y="188798"/>
                  </a:cubicBezTo>
                  <a:cubicBezTo>
                    <a:pt x="96060" y="187941"/>
                    <a:pt x="96822" y="185845"/>
                    <a:pt x="95964" y="184036"/>
                  </a:cubicBezTo>
                  <a:lnTo>
                    <a:pt x="71676" y="131267"/>
                  </a:lnTo>
                  <a:lnTo>
                    <a:pt x="102727" y="182321"/>
                  </a:lnTo>
                  <a:cubicBezTo>
                    <a:pt x="103584" y="183655"/>
                    <a:pt x="105108" y="184321"/>
                    <a:pt x="106537" y="183941"/>
                  </a:cubicBezTo>
                  <a:cubicBezTo>
                    <a:pt x="106918" y="183845"/>
                    <a:pt x="107299" y="183750"/>
                    <a:pt x="107585" y="183464"/>
                  </a:cubicBezTo>
                  <a:cubicBezTo>
                    <a:pt x="109299" y="182417"/>
                    <a:pt x="109776" y="180226"/>
                    <a:pt x="108823" y="178511"/>
                  </a:cubicBezTo>
                  <a:lnTo>
                    <a:pt x="74628" y="122314"/>
                  </a:lnTo>
                  <a:cubicBezTo>
                    <a:pt x="75676" y="123552"/>
                    <a:pt x="76819" y="124790"/>
                    <a:pt x="77867" y="126028"/>
                  </a:cubicBezTo>
                  <a:cubicBezTo>
                    <a:pt x="89868" y="139649"/>
                    <a:pt x="102251" y="153651"/>
                    <a:pt x="113681" y="168415"/>
                  </a:cubicBezTo>
                  <a:cubicBezTo>
                    <a:pt x="114919" y="169939"/>
                    <a:pt x="117110" y="170225"/>
                    <a:pt x="118729" y="169081"/>
                  </a:cubicBezTo>
                  <a:cubicBezTo>
                    <a:pt x="120253" y="167843"/>
                    <a:pt x="120539" y="165652"/>
                    <a:pt x="119396" y="164033"/>
                  </a:cubicBezTo>
                  <a:cubicBezTo>
                    <a:pt x="107870" y="149174"/>
                    <a:pt x="95393" y="134982"/>
                    <a:pt x="83296" y="121361"/>
                  </a:cubicBezTo>
                  <a:cubicBezTo>
                    <a:pt x="75009" y="112027"/>
                    <a:pt x="66723" y="102311"/>
                    <a:pt x="58531" y="92405"/>
                  </a:cubicBezTo>
                  <a:cubicBezTo>
                    <a:pt x="63674" y="85166"/>
                    <a:pt x="65961" y="75927"/>
                    <a:pt x="63770" y="66593"/>
                  </a:cubicBezTo>
                  <a:cubicBezTo>
                    <a:pt x="60245" y="50876"/>
                    <a:pt x="45768" y="40589"/>
                    <a:pt x="30242" y="41637"/>
                  </a:cubicBezTo>
                  <a:lnTo>
                    <a:pt x="20431" y="2680"/>
                  </a:lnTo>
                  <a:cubicBezTo>
                    <a:pt x="19955" y="775"/>
                    <a:pt x="18050" y="-368"/>
                    <a:pt x="16145" y="108"/>
                  </a:cubicBezTo>
                  <a:cubicBezTo>
                    <a:pt x="14240" y="584"/>
                    <a:pt x="13097" y="2489"/>
                    <a:pt x="13573" y="4489"/>
                  </a:cubicBezTo>
                  <a:lnTo>
                    <a:pt x="23193" y="43066"/>
                  </a:lnTo>
                  <a:cubicBezTo>
                    <a:pt x="7001" y="47828"/>
                    <a:pt x="-3001" y="64306"/>
                    <a:pt x="810" y="81070"/>
                  </a:cubicBezTo>
                  <a:cubicBezTo>
                    <a:pt x="2905" y="90119"/>
                    <a:pt x="8525" y="97358"/>
                    <a:pt x="15954" y="101740"/>
                  </a:cubicBezTo>
                  <a:lnTo>
                    <a:pt x="4334" y="182988"/>
                  </a:lnTo>
                  <a:cubicBezTo>
                    <a:pt x="4334" y="185274"/>
                    <a:pt x="5667" y="187084"/>
                    <a:pt x="7668" y="187369"/>
                  </a:cubicBezTo>
                  <a:close/>
                  <a:moveTo>
                    <a:pt x="51864" y="105264"/>
                  </a:moveTo>
                  <a:lnTo>
                    <a:pt x="53673" y="109264"/>
                  </a:lnTo>
                  <a:lnTo>
                    <a:pt x="56816" y="119742"/>
                  </a:lnTo>
                  <a:cubicBezTo>
                    <a:pt x="55293" y="114789"/>
                    <a:pt x="53673" y="110026"/>
                    <a:pt x="51864" y="1052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4" name="Google Shape;984;p7"/>
            <p:cNvSpPr/>
            <p:nvPr/>
          </p:nvSpPr>
          <p:spPr>
            <a:xfrm flipH="1">
              <a:off x="10364072" y="5001121"/>
              <a:ext cx="662402" cy="184847"/>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5" name="Google Shape;985;p7"/>
            <p:cNvSpPr/>
            <p:nvPr/>
          </p:nvSpPr>
          <p:spPr>
            <a:xfrm flipH="1">
              <a:off x="10365884" y="5191521"/>
              <a:ext cx="683884" cy="224337"/>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6" name="Google Shape;986;p7"/>
            <p:cNvSpPr/>
            <p:nvPr/>
          </p:nvSpPr>
          <p:spPr>
            <a:xfrm flipH="1">
              <a:off x="10923147" y="5103184"/>
              <a:ext cx="117973" cy="111303"/>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7" name="Google Shape;987;p7"/>
            <p:cNvSpPr/>
            <p:nvPr/>
          </p:nvSpPr>
          <p:spPr>
            <a:xfrm flipH="1">
              <a:off x="10702002" y="5120098"/>
              <a:ext cx="128776" cy="121857"/>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8" name="Google Shape;988;p7"/>
            <p:cNvSpPr/>
            <p:nvPr/>
          </p:nvSpPr>
          <p:spPr>
            <a:xfrm flipH="1">
              <a:off x="10513941" y="5086440"/>
              <a:ext cx="112206" cy="111595"/>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89" name="Google Shape;989;p7"/>
            <p:cNvSpPr/>
            <p:nvPr/>
          </p:nvSpPr>
          <p:spPr>
            <a:xfrm flipH="1">
              <a:off x="10350848" y="4989439"/>
              <a:ext cx="119804" cy="116449"/>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0" name="Google Shape;990;p7"/>
            <p:cNvSpPr/>
            <p:nvPr/>
          </p:nvSpPr>
          <p:spPr>
            <a:xfrm flipH="1">
              <a:off x="10749010" y="5342457"/>
              <a:ext cx="126402" cy="119365"/>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1" name="Google Shape;991;p7"/>
            <p:cNvSpPr/>
            <p:nvPr/>
          </p:nvSpPr>
          <p:spPr>
            <a:xfrm flipH="1">
              <a:off x="10306071" y="5145289"/>
              <a:ext cx="138746" cy="137859"/>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2" name="Google Shape;992;p7"/>
            <p:cNvSpPr/>
            <p:nvPr/>
          </p:nvSpPr>
          <p:spPr>
            <a:xfrm flipH="1">
              <a:off x="10964489" y="5339636"/>
              <a:ext cx="120318" cy="119688"/>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993" name="Google Shape;993;p7"/>
            <p:cNvSpPr/>
            <p:nvPr/>
          </p:nvSpPr>
          <p:spPr>
            <a:xfrm flipH="1">
              <a:off x="10519017" y="5284781"/>
              <a:ext cx="128515" cy="124861"/>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994" name="Google Shape;994;p7"/>
          <p:cNvSpPr txBox="1">
            <a:spLocks noGrp="1"/>
          </p:cNvSpPr>
          <p:nvPr>
            <p:ph type="title"/>
          </p:nvPr>
        </p:nvSpPr>
        <p:spPr>
          <a:xfrm>
            <a:off x="720400" y="669575"/>
            <a:ext cx="76071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995" name="Google Shape;995;p7"/>
          <p:cNvSpPr txBox="1">
            <a:spLocks noGrp="1"/>
          </p:cNvSpPr>
          <p:nvPr>
            <p:ph type="body" idx="1"/>
          </p:nvPr>
        </p:nvSpPr>
        <p:spPr>
          <a:xfrm>
            <a:off x="720400" y="2841595"/>
            <a:ext cx="3294600" cy="1322700"/>
          </a:xfrm>
          <a:prstGeom prst="rect">
            <a:avLst/>
          </a:prstGeom>
        </p:spPr>
        <p:txBody>
          <a:bodyPr spcFirstLastPara="1" wrap="square" lIns="121900" tIns="121900" rIns="121900" bIns="121900" anchor="t" anchorCtr="0">
            <a:noAutofit/>
          </a:bodyPr>
          <a:lstStyle>
            <a:lvl1pPr marL="457200" lvl="0" indent="-349250" rtl="0">
              <a:spcBef>
                <a:spcPts val="0"/>
              </a:spcBef>
              <a:spcAft>
                <a:spcPts val="0"/>
              </a:spcAft>
              <a:buSzPts val="1900"/>
              <a:buChar char="●"/>
              <a:defRPr/>
            </a:lvl1pPr>
            <a:lvl2pPr marL="914400" lvl="1" indent="-349250" rtl="0">
              <a:spcBef>
                <a:spcPts val="2100"/>
              </a:spcBef>
              <a:spcAft>
                <a:spcPts val="0"/>
              </a:spcAft>
              <a:buSzPts val="1900"/>
              <a:buChar char="○"/>
              <a:defRPr/>
            </a:lvl2pPr>
            <a:lvl3pPr marL="1371600" lvl="2" indent="-349250" rtl="0">
              <a:spcBef>
                <a:spcPts val="2100"/>
              </a:spcBef>
              <a:spcAft>
                <a:spcPts val="0"/>
              </a:spcAft>
              <a:buSzPts val="1900"/>
              <a:buChar char="■"/>
              <a:defRPr/>
            </a:lvl3pPr>
            <a:lvl4pPr marL="1828800" lvl="3" indent="-349250" rtl="0">
              <a:spcBef>
                <a:spcPts val="2100"/>
              </a:spcBef>
              <a:spcAft>
                <a:spcPts val="0"/>
              </a:spcAft>
              <a:buSzPts val="1900"/>
              <a:buChar char="●"/>
              <a:defRPr/>
            </a:lvl4pPr>
            <a:lvl5pPr marL="2286000" lvl="4" indent="-349250" rtl="0">
              <a:spcBef>
                <a:spcPts val="2100"/>
              </a:spcBef>
              <a:spcAft>
                <a:spcPts val="0"/>
              </a:spcAft>
              <a:buSzPts val="1900"/>
              <a:buChar char="○"/>
              <a:defRPr/>
            </a:lvl5pPr>
            <a:lvl6pPr marL="2743200" lvl="5" indent="-349250" rtl="0">
              <a:spcBef>
                <a:spcPts val="2100"/>
              </a:spcBef>
              <a:spcAft>
                <a:spcPts val="0"/>
              </a:spcAft>
              <a:buSzPts val="1900"/>
              <a:buChar char="■"/>
              <a:defRPr/>
            </a:lvl6pPr>
            <a:lvl7pPr marL="3200400" lvl="6" indent="-349250" rtl="0">
              <a:spcBef>
                <a:spcPts val="2100"/>
              </a:spcBef>
              <a:spcAft>
                <a:spcPts val="0"/>
              </a:spcAft>
              <a:buSzPts val="1900"/>
              <a:buChar char="●"/>
              <a:defRPr/>
            </a:lvl7pPr>
            <a:lvl8pPr marL="3657600" lvl="7" indent="-349250" rtl="0">
              <a:spcBef>
                <a:spcPts val="2100"/>
              </a:spcBef>
              <a:spcAft>
                <a:spcPts val="0"/>
              </a:spcAft>
              <a:buSzPts val="1900"/>
              <a:buChar char="○"/>
              <a:defRPr/>
            </a:lvl8pPr>
            <a:lvl9pPr marL="4114800" lvl="8" indent="-349250" rtl="0">
              <a:spcBef>
                <a:spcPts val="2100"/>
              </a:spcBef>
              <a:spcAft>
                <a:spcPts val="2100"/>
              </a:spcAft>
              <a:buSzPts val="1900"/>
              <a:buChar char="■"/>
              <a:defRPr/>
            </a:lvl9pPr>
          </a:lstStyle>
          <a:p>
            <a:endParaRPr/>
          </a:p>
        </p:txBody>
      </p:sp>
      <p:sp>
        <p:nvSpPr>
          <p:cNvPr id="996" name="Google Shape;996;p7"/>
          <p:cNvSpPr txBox="1">
            <a:spLocks noGrp="1"/>
          </p:cNvSpPr>
          <p:nvPr>
            <p:ph type="body" idx="2"/>
          </p:nvPr>
        </p:nvSpPr>
        <p:spPr>
          <a:xfrm>
            <a:off x="4678325" y="2841595"/>
            <a:ext cx="3294600" cy="1322700"/>
          </a:xfrm>
          <a:prstGeom prst="rect">
            <a:avLst/>
          </a:prstGeom>
        </p:spPr>
        <p:txBody>
          <a:bodyPr spcFirstLastPara="1" wrap="square" lIns="121900" tIns="121900" rIns="121900" bIns="121900" anchor="t" anchorCtr="0">
            <a:noAutofit/>
          </a:bodyPr>
          <a:lstStyle>
            <a:lvl1pPr marL="457200" lvl="0" indent="-349250" rtl="0">
              <a:spcBef>
                <a:spcPts val="0"/>
              </a:spcBef>
              <a:spcAft>
                <a:spcPts val="0"/>
              </a:spcAft>
              <a:buSzPts val="1900"/>
              <a:buChar char="●"/>
              <a:defRPr/>
            </a:lvl1pPr>
            <a:lvl2pPr marL="914400" lvl="1" indent="-349250" rtl="0">
              <a:spcBef>
                <a:spcPts val="2100"/>
              </a:spcBef>
              <a:spcAft>
                <a:spcPts val="0"/>
              </a:spcAft>
              <a:buSzPts val="1900"/>
              <a:buChar char="○"/>
              <a:defRPr/>
            </a:lvl2pPr>
            <a:lvl3pPr marL="1371600" lvl="2" indent="-349250" rtl="0">
              <a:spcBef>
                <a:spcPts val="2100"/>
              </a:spcBef>
              <a:spcAft>
                <a:spcPts val="0"/>
              </a:spcAft>
              <a:buSzPts val="1900"/>
              <a:buChar char="■"/>
              <a:defRPr/>
            </a:lvl3pPr>
            <a:lvl4pPr marL="1828800" lvl="3" indent="-349250" rtl="0">
              <a:spcBef>
                <a:spcPts val="2100"/>
              </a:spcBef>
              <a:spcAft>
                <a:spcPts val="0"/>
              </a:spcAft>
              <a:buSzPts val="1900"/>
              <a:buChar char="●"/>
              <a:defRPr/>
            </a:lvl4pPr>
            <a:lvl5pPr marL="2286000" lvl="4" indent="-349250" rtl="0">
              <a:spcBef>
                <a:spcPts val="2100"/>
              </a:spcBef>
              <a:spcAft>
                <a:spcPts val="0"/>
              </a:spcAft>
              <a:buSzPts val="1900"/>
              <a:buChar char="○"/>
              <a:defRPr/>
            </a:lvl5pPr>
            <a:lvl6pPr marL="2743200" lvl="5" indent="-349250" rtl="0">
              <a:spcBef>
                <a:spcPts val="2100"/>
              </a:spcBef>
              <a:spcAft>
                <a:spcPts val="0"/>
              </a:spcAft>
              <a:buSzPts val="1900"/>
              <a:buChar char="■"/>
              <a:defRPr/>
            </a:lvl6pPr>
            <a:lvl7pPr marL="3200400" lvl="6" indent="-349250" rtl="0">
              <a:spcBef>
                <a:spcPts val="2100"/>
              </a:spcBef>
              <a:spcAft>
                <a:spcPts val="0"/>
              </a:spcAft>
              <a:buSzPts val="1900"/>
              <a:buChar char="●"/>
              <a:defRPr/>
            </a:lvl7pPr>
            <a:lvl8pPr marL="3657600" lvl="7" indent="-349250" rtl="0">
              <a:spcBef>
                <a:spcPts val="2100"/>
              </a:spcBef>
              <a:spcAft>
                <a:spcPts val="0"/>
              </a:spcAft>
              <a:buSzPts val="1900"/>
              <a:buChar char="○"/>
              <a:defRPr/>
            </a:lvl8pPr>
            <a:lvl9pPr marL="4114800" lvl="8" indent="-349250" rtl="0">
              <a:spcBef>
                <a:spcPts val="2100"/>
              </a:spcBef>
              <a:spcAft>
                <a:spcPts val="2100"/>
              </a:spcAft>
              <a:buSzPts val="1900"/>
              <a:buChar char="■"/>
              <a:defRPr/>
            </a:lvl9pPr>
          </a:lstStyle>
          <a:p>
            <a:endParaRPr/>
          </a:p>
        </p:txBody>
      </p:sp>
      <p:sp>
        <p:nvSpPr>
          <p:cNvPr id="997" name="Google Shape;997;p7"/>
          <p:cNvSpPr txBox="1">
            <a:spLocks noGrp="1"/>
          </p:cNvSpPr>
          <p:nvPr>
            <p:ph type="body" idx="3"/>
          </p:nvPr>
        </p:nvSpPr>
        <p:spPr>
          <a:xfrm>
            <a:off x="720400" y="4882654"/>
            <a:ext cx="3294600" cy="1322700"/>
          </a:xfrm>
          <a:prstGeom prst="rect">
            <a:avLst/>
          </a:prstGeom>
        </p:spPr>
        <p:txBody>
          <a:bodyPr spcFirstLastPara="1" wrap="square" lIns="121900" tIns="121900" rIns="121900" bIns="121900" anchor="t" anchorCtr="0">
            <a:noAutofit/>
          </a:bodyPr>
          <a:lstStyle>
            <a:lvl1pPr marL="457200" lvl="0" indent="-349250" rtl="0">
              <a:spcBef>
                <a:spcPts val="0"/>
              </a:spcBef>
              <a:spcAft>
                <a:spcPts val="0"/>
              </a:spcAft>
              <a:buSzPts val="1900"/>
              <a:buChar char="●"/>
              <a:defRPr/>
            </a:lvl1pPr>
            <a:lvl2pPr marL="914400" lvl="1" indent="-349250" rtl="0">
              <a:spcBef>
                <a:spcPts val="2100"/>
              </a:spcBef>
              <a:spcAft>
                <a:spcPts val="0"/>
              </a:spcAft>
              <a:buSzPts val="1900"/>
              <a:buChar char="○"/>
              <a:defRPr/>
            </a:lvl2pPr>
            <a:lvl3pPr marL="1371600" lvl="2" indent="-349250" rtl="0">
              <a:spcBef>
                <a:spcPts val="2100"/>
              </a:spcBef>
              <a:spcAft>
                <a:spcPts val="0"/>
              </a:spcAft>
              <a:buSzPts val="1900"/>
              <a:buChar char="■"/>
              <a:defRPr/>
            </a:lvl3pPr>
            <a:lvl4pPr marL="1828800" lvl="3" indent="-349250" rtl="0">
              <a:spcBef>
                <a:spcPts val="2100"/>
              </a:spcBef>
              <a:spcAft>
                <a:spcPts val="0"/>
              </a:spcAft>
              <a:buSzPts val="1900"/>
              <a:buChar char="●"/>
              <a:defRPr/>
            </a:lvl4pPr>
            <a:lvl5pPr marL="2286000" lvl="4" indent="-349250" rtl="0">
              <a:spcBef>
                <a:spcPts val="2100"/>
              </a:spcBef>
              <a:spcAft>
                <a:spcPts val="0"/>
              </a:spcAft>
              <a:buSzPts val="1900"/>
              <a:buChar char="○"/>
              <a:defRPr/>
            </a:lvl5pPr>
            <a:lvl6pPr marL="2743200" lvl="5" indent="-349250" rtl="0">
              <a:spcBef>
                <a:spcPts val="2100"/>
              </a:spcBef>
              <a:spcAft>
                <a:spcPts val="0"/>
              </a:spcAft>
              <a:buSzPts val="1900"/>
              <a:buChar char="■"/>
              <a:defRPr/>
            </a:lvl6pPr>
            <a:lvl7pPr marL="3200400" lvl="6" indent="-349250" rtl="0">
              <a:spcBef>
                <a:spcPts val="2100"/>
              </a:spcBef>
              <a:spcAft>
                <a:spcPts val="0"/>
              </a:spcAft>
              <a:buSzPts val="1900"/>
              <a:buChar char="●"/>
              <a:defRPr/>
            </a:lvl7pPr>
            <a:lvl8pPr marL="3657600" lvl="7" indent="-349250" rtl="0">
              <a:spcBef>
                <a:spcPts val="2100"/>
              </a:spcBef>
              <a:spcAft>
                <a:spcPts val="0"/>
              </a:spcAft>
              <a:buSzPts val="1900"/>
              <a:buChar char="○"/>
              <a:defRPr/>
            </a:lvl8pPr>
            <a:lvl9pPr marL="4114800" lvl="8" indent="-349250" rtl="0">
              <a:spcBef>
                <a:spcPts val="2100"/>
              </a:spcBef>
              <a:spcAft>
                <a:spcPts val="2100"/>
              </a:spcAft>
              <a:buSzPts val="1900"/>
              <a:buChar char="■"/>
              <a:defRPr/>
            </a:lvl9pPr>
          </a:lstStyle>
          <a:p>
            <a:endParaRPr/>
          </a:p>
        </p:txBody>
      </p:sp>
      <p:sp>
        <p:nvSpPr>
          <p:cNvPr id="998" name="Google Shape;998;p7"/>
          <p:cNvSpPr txBox="1">
            <a:spLocks noGrp="1"/>
          </p:cNvSpPr>
          <p:nvPr>
            <p:ph type="body" idx="4"/>
          </p:nvPr>
        </p:nvSpPr>
        <p:spPr>
          <a:xfrm>
            <a:off x="4678325" y="4882654"/>
            <a:ext cx="3294600" cy="1322700"/>
          </a:xfrm>
          <a:prstGeom prst="rect">
            <a:avLst/>
          </a:prstGeom>
        </p:spPr>
        <p:txBody>
          <a:bodyPr spcFirstLastPara="1" wrap="square" lIns="121900" tIns="121900" rIns="121900" bIns="121900" anchor="t" anchorCtr="0">
            <a:noAutofit/>
          </a:bodyPr>
          <a:lstStyle>
            <a:lvl1pPr marL="457200" lvl="0" indent="-349250" rtl="0">
              <a:spcBef>
                <a:spcPts val="0"/>
              </a:spcBef>
              <a:spcAft>
                <a:spcPts val="0"/>
              </a:spcAft>
              <a:buSzPts val="1900"/>
              <a:buChar char="●"/>
              <a:defRPr/>
            </a:lvl1pPr>
            <a:lvl2pPr marL="914400" lvl="1" indent="-349250" rtl="0">
              <a:spcBef>
                <a:spcPts val="2100"/>
              </a:spcBef>
              <a:spcAft>
                <a:spcPts val="0"/>
              </a:spcAft>
              <a:buSzPts val="1900"/>
              <a:buChar char="○"/>
              <a:defRPr/>
            </a:lvl2pPr>
            <a:lvl3pPr marL="1371600" lvl="2" indent="-349250" rtl="0">
              <a:spcBef>
                <a:spcPts val="2100"/>
              </a:spcBef>
              <a:spcAft>
                <a:spcPts val="0"/>
              </a:spcAft>
              <a:buSzPts val="1900"/>
              <a:buChar char="■"/>
              <a:defRPr/>
            </a:lvl3pPr>
            <a:lvl4pPr marL="1828800" lvl="3" indent="-349250" rtl="0">
              <a:spcBef>
                <a:spcPts val="2100"/>
              </a:spcBef>
              <a:spcAft>
                <a:spcPts val="0"/>
              </a:spcAft>
              <a:buSzPts val="1900"/>
              <a:buChar char="●"/>
              <a:defRPr/>
            </a:lvl4pPr>
            <a:lvl5pPr marL="2286000" lvl="4" indent="-349250" rtl="0">
              <a:spcBef>
                <a:spcPts val="2100"/>
              </a:spcBef>
              <a:spcAft>
                <a:spcPts val="0"/>
              </a:spcAft>
              <a:buSzPts val="1900"/>
              <a:buChar char="○"/>
              <a:defRPr/>
            </a:lvl5pPr>
            <a:lvl6pPr marL="2743200" lvl="5" indent="-349250" rtl="0">
              <a:spcBef>
                <a:spcPts val="2100"/>
              </a:spcBef>
              <a:spcAft>
                <a:spcPts val="0"/>
              </a:spcAft>
              <a:buSzPts val="1900"/>
              <a:buChar char="■"/>
              <a:defRPr/>
            </a:lvl6pPr>
            <a:lvl7pPr marL="3200400" lvl="6" indent="-349250" rtl="0">
              <a:spcBef>
                <a:spcPts val="2100"/>
              </a:spcBef>
              <a:spcAft>
                <a:spcPts val="0"/>
              </a:spcAft>
              <a:buSzPts val="1900"/>
              <a:buChar char="●"/>
              <a:defRPr/>
            </a:lvl7pPr>
            <a:lvl8pPr marL="3657600" lvl="7" indent="-349250" rtl="0">
              <a:spcBef>
                <a:spcPts val="2100"/>
              </a:spcBef>
              <a:spcAft>
                <a:spcPts val="0"/>
              </a:spcAft>
              <a:buSzPts val="1900"/>
              <a:buChar char="○"/>
              <a:defRPr/>
            </a:lvl8pPr>
            <a:lvl9pPr marL="4114800" lvl="8" indent="-349250" rtl="0">
              <a:spcBef>
                <a:spcPts val="2100"/>
              </a:spcBef>
              <a:spcAft>
                <a:spcPts val="2100"/>
              </a:spcAft>
              <a:buSzPts val="1900"/>
              <a:buChar char="■"/>
              <a:defRPr/>
            </a:lvl9pPr>
          </a:lstStyle>
          <a:p>
            <a:endParaRPr/>
          </a:p>
        </p:txBody>
      </p:sp>
      <p:sp>
        <p:nvSpPr>
          <p:cNvPr id="999" name="Google Shape;999;p7"/>
          <p:cNvSpPr txBox="1">
            <a:spLocks noGrp="1"/>
          </p:cNvSpPr>
          <p:nvPr>
            <p:ph type="title" idx="5"/>
          </p:nvPr>
        </p:nvSpPr>
        <p:spPr>
          <a:xfrm>
            <a:off x="720400" y="2145825"/>
            <a:ext cx="3294600" cy="6957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accent2"/>
              </a:buClr>
              <a:buSzPts val="3500"/>
              <a:buNone/>
              <a:defRPr sz="3500">
                <a:solidFill>
                  <a:schemeClr val="accent2"/>
                </a:solidFill>
              </a:defRPr>
            </a:lvl1pPr>
            <a:lvl2pPr lvl="1" algn="ctr" rtl="0">
              <a:spcBef>
                <a:spcPts val="0"/>
              </a:spcBef>
              <a:spcAft>
                <a:spcPts val="0"/>
              </a:spcAft>
              <a:buClr>
                <a:schemeClr val="accent2"/>
              </a:buClr>
              <a:buSzPts val="3500"/>
              <a:buNone/>
              <a:defRPr sz="3500">
                <a:solidFill>
                  <a:schemeClr val="accent2"/>
                </a:solidFill>
              </a:defRPr>
            </a:lvl2pPr>
            <a:lvl3pPr lvl="2" algn="ctr" rtl="0">
              <a:spcBef>
                <a:spcPts val="0"/>
              </a:spcBef>
              <a:spcAft>
                <a:spcPts val="0"/>
              </a:spcAft>
              <a:buClr>
                <a:schemeClr val="accent2"/>
              </a:buClr>
              <a:buSzPts val="3500"/>
              <a:buNone/>
              <a:defRPr sz="3500">
                <a:solidFill>
                  <a:schemeClr val="accent2"/>
                </a:solidFill>
              </a:defRPr>
            </a:lvl3pPr>
            <a:lvl4pPr lvl="3" algn="ctr" rtl="0">
              <a:spcBef>
                <a:spcPts val="0"/>
              </a:spcBef>
              <a:spcAft>
                <a:spcPts val="0"/>
              </a:spcAft>
              <a:buClr>
                <a:schemeClr val="accent2"/>
              </a:buClr>
              <a:buSzPts val="3500"/>
              <a:buNone/>
              <a:defRPr sz="3500">
                <a:solidFill>
                  <a:schemeClr val="accent2"/>
                </a:solidFill>
              </a:defRPr>
            </a:lvl4pPr>
            <a:lvl5pPr lvl="4" algn="ctr" rtl="0">
              <a:spcBef>
                <a:spcPts val="0"/>
              </a:spcBef>
              <a:spcAft>
                <a:spcPts val="0"/>
              </a:spcAft>
              <a:buClr>
                <a:schemeClr val="accent2"/>
              </a:buClr>
              <a:buSzPts val="3500"/>
              <a:buNone/>
              <a:defRPr sz="3500">
                <a:solidFill>
                  <a:schemeClr val="accent2"/>
                </a:solidFill>
              </a:defRPr>
            </a:lvl5pPr>
            <a:lvl6pPr lvl="5" algn="ctr" rtl="0">
              <a:spcBef>
                <a:spcPts val="0"/>
              </a:spcBef>
              <a:spcAft>
                <a:spcPts val="0"/>
              </a:spcAft>
              <a:buClr>
                <a:schemeClr val="accent2"/>
              </a:buClr>
              <a:buSzPts val="3500"/>
              <a:buNone/>
              <a:defRPr sz="3500">
                <a:solidFill>
                  <a:schemeClr val="accent2"/>
                </a:solidFill>
              </a:defRPr>
            </a:lvl6pPr>
            <a:lvl7pPr lvl="6" algn="ctr" rtl="0">
              <a:spcBef>
                <a:spcPts val="0"/>
              </a:spcBef>
              <a:spcAft>
                <a:spcPts val="0"/>
              </a:spcAft>
              <a:buClr>
                <a:schemeClr val="accent2"/>
              </a:buClr>
              <a:buSzPts val="3500"/>
              <a:buNone/>
              <a:defRPr sz="3500">
                <a:solidFill>
                  <a:schemeClr val="accent2"/>
                </a:solidFill>
              </a:defRPr>
            </a:lvl7pPr>
            <a:lvl8pPr lvl="7" algn="ctr" rtl="0">
              <a:spcBef>
                <a:spcPts val="0"/>
              </a:spcBef>
              <a:spcAft>
                <a:spcPts val="0"/>
              </a:spcAft>
              <a:buClr>
                <a:schemeClr val="accent2"/>
              </a:buClr>
              <a:buSzPts val="3500"/>
              <a:buNone/>
              <a:defRPr sz="3500">
                <a:solidFill>
                  <a:schemeClr val="accent2"/>
                </a:solidFill>
              </a:defRPr>
            </a:lvl8pPr>
            <a:lvl9pPr lvl="8" algn="ctr" rtl="0">
              <a:spcBef>
                <a:spcPts val="0"/>
              </a:spcBef>
              <a:spcAft>
                <a:spcPts val="0"/>
              </a:spcAft>
              <a:buClr>
                <a:schemeClr val="accent2"/>
              </a:buClr>
              <a:buSzPts val="3500"/>
              <a:buNone/>
              <a:defRPr sz="3500">
                <a:solidFill>
                  <a:schemeClr val="accent2"/>
                </a:solidFill>
              </a:defRPr>
            </a:lvl9pPr>
          </a:lstStyle>
          <a:p>
            <a:endParaRPr/>
          </a:p>
        </p:txBody>
      </p:sp>
      <p:sp>
        <p:nvSpPr>
          <p:cNvPr id="1000" name="Google Shape;1000;p7"/>
          <p:cNvSpPr txBox="1">
            <a:spLocks noGrp="1"/>
          </p:cNvSpPr>
          <p:nvPr>
            <p:ph type="title" idx="6"/>
          </p:nvPr>
        </p:nvSpPr>
        <p:spPr>
          <a:xfrm>
            <a:off x="4678325" y="2145825"/>
            <a:ext cx="3294600" cy="6957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accent2"/>
              </a:buClr>
              <a:buSzPts val="3500"/>
              <a:buNone/>
              <a:defRPr sz="3500">
                <a:solidFill>
                  <a:schemeClr val="accent2"/>
                </a:solidFill>
              </a:defRPr>
            </a:lvl1pPr>
            <a:lvl2pPr lvl="1" algn="ctr" rtl="0">
              <a:spcBef>
                <a:spcPts val="0"/>
              </a:spcBef>
              <a:spcAft>
                <a:spcPts val="0"/>
              </a:spcAft>
              <a:buClr>
                <a:schemeClr val="accent2"/>
              </a:buClr>
              <a:buSzPts val="3500"/>
              <a:buNone/>
              <a:defRPr sz="3500">
                <a:solidFill>
                  <a:schemeClr val="accent2"/>
                </a:solidFill>
              </a:defRPr>
            </a:lvl2pPr>
            <a:lvl3pPr lvl="2" algn="ctr" rtl="0">
              <a:spcBef>
                <a:spcPts val="0"/>
              </a:spcBef>
              <a:spcAft>
                <a:spcPts val="0"/>
              </a:spcAft>
              <a:buClr>
                <a:schemeClr val="accent2"/>
              </a:buClr>
              <a:buSzPts val="3500"/>
              <a:buNone/>
              <a:defRPr sz="3500">
                <a:solidFill>
                  <a:schemeClr val="accent2"/>
                </a:solidFill>
              </a:defRPr>
            </a:lvl3pPr>
            <a:lvl4pPr lvl="3" algn="ctr" rtl="0">
              <a:spcBef>
                <a:spcPts val="0"/>
              </a:spcBef>
              <a:spcAft>
                <a:spcPts val="0"/>
              </a:spcAft>
              <a:buClr>
                <a:schemeClr val="accent2"/>
              </a:buClr>
              <a:buSzPts val="3500"/>
              <a:buNone/>
              <a:defRPr sz="3500">
                <a:solidFill>
                  <a:schemeClr val="accent2"/>
                </a:solidFill>
              </a:defRPr>
            </a:lvl4pPr>
            <a:lvl5pPr lvl="4" algn="ctr" rtl="0">
              <a:spcBef>
                <a:spcPts val="0"/>
              </a:spcBef>
              <a:spcAft>
                <a:spcPts val="0"/>
              </a:spcAft>
              <a:buClr>
                <a:schemeClr val="accent2"/>
              </a:buClr>
              <a:buSzPts val="3500"/>
              <a:buNone/>
              <a:defRPr sz="3500">
                <a:solidFill>
                  <a:schemeClr val="accent2"/>
                </a:solidFill>
              </a:defRPr>
            </a:lvl5pPr>
            <a:lvl6pPr lvl="5" algn="ctr" rtl="0">
              <a:spcBef>
                <a:spcPts val="0"/>
              </a:spcBef>
              <a:spcAft>
                <a:spcPts val="0"/>
              </a:spcAft>
              <a:buClr>
                <a:schemeClr val="accent2"/>
              </a:buClr>
              <a:buSzPts val="3500"/>
              <a:buNone/>
              <a:defRPr sz="3500">
                <a:solidFill>
                  <a:schemeClr val="accent2"/>
                </a:solidFill>
              </a:defRPr>
            </a:lvl6pPr>
            <a:lvl7pPr lvl="6" algn="ctr" rtl="0">
              <a:spcBef>
                <a:spcPts val="0"/>
              </a:spcBef>
              <a:spcAft>
                <a:spcPts val="0"/>
              </a:spcAft>
              <a:buClr>
                <a:schemeClr val="accent2"/>
              </a:buClr>
              <a:buSzPts val="3500"/>
              <a:buNone/>
              <a:defRPr sz="3500">
                <a:solidFill>
                  <a:schemeClr val="accent2"/>
                </a:solidFill>
              </a:defRPr>
            </a:lvl7pPr>
            <a:lvl8pPr lvl="7" algn="ctr" rtl="0">
              <a:spcBef>
                <a:spcPts val="0"/>
              </a:spcBef>
              <a:spcAft>
                <a:spcPts val="0"/>
              </a:spcAft>
              <a:buClr>
                <a:schemeClr val="accent2"/>
              </a:buClr>
              <a:buSzPts val="3500"/>
              <a:buNone/>
              <a:defRPr sz="3500">
                <a:solidFill>
                  <a:schemeClr val="accent2"/>
                </a:solidFill>
              </a:defRPr>
            </a:lvl8pPr>
            <a:lvl9pPr lvl="8" algn="ctr" rtl="0">
              <a:spcBef>
                <a:spcPts val="0"/>
              </a:spcBef>
              <a:spcAft>
                <a:spcPts val="0"/>
              </a:spcAft>
              <a:buClr>
                <a:schemeClr val="accent2"/>
              </a:buClr>
              <a:buSzPts val="3500"/>
              <a:buNone/>
              <a:defRPr sz="3500">
                <a:solidFill>
                  <a:schemeClr val="accent2"/>
                </a:solidFill>
              </a:defRPr>
            </a:lvl9pPr>
          </a:lstStyle>
          <a:p>
            <a:endParaRPr/>
          </a:p>
        </p:txBody>
      </p:sp>
      <p:sp>
        <p:nvSpPr>
          <p:cNvPr id="1001" name="Google Shape;1001;p7"/>
          <p:cNvSpPr txBox="1">
            <a:spLocks noGrp="1"/>
          </p:cNvSpPr>
          <p:nvPr>
            <p:ph type="title" idx="7"/>
          </p:nvPr>
        </p:nvSpPr>
        <p:spPr>
          <a:xfrm>
            <a:off x="720400" y="4186884"/>
            <a:ext cx="3294600" cy="6957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accent2"/>
              </a:buClr>
              <a:buSzPts val="3500"/>
              <a:buNone/>
              <a:defRPr sz="3500">
                <a:solidFill>
                  <a:schemeClr val="accent2"/>
                </a:solidFill>
              </a:defRPr>
            </a:lvl1pPr>
            <a:lvl2pPr lvl="1" algn="ctr" rtl="0">
              <a:spcBef>
                <a:spcPts val="0"/>
              </a:spcBef>
              <a:spcAft>
                <a:spcPts val="0"/>
              </a:spcAft>
              <a:buClr>
                <a:schemeClr val="accent2"/>
              </a:buClr>
              <a:buSzPts val="3500"/>
              <a:buNone/>
              <a:defRPr sz="3500">
                <a:solidFill>
                  <a:schemeClr val="accent2"/>
                </a:solidFill>
              </a:defRPr>
            </a:lvl2pPr>
            <a:lvl3pPr lvl="2" algn="ctr" rtl="0">
              <a:spcBef>
                <a:spcPts val="0"/>
              </a:spcBef>
              <a:spcAft>
                <a:spcPts val="0"/>
              </a:spcAft>
              <a:buClr>
                <a:schemeClr val="accent2"/>
              </a:buClr>
              <a:buSzPts val="3500"/>
              <a:buNone/>
              <a:defRPr sz="3500">
                <a:solidFill>
                  <a:schemeClr val="accent2"/>
                </a:solidFill>
              </a:defRPr>
            </a:lvl3pPr>
            <a:lvl4pPr lvl="3" algn="ctr" rtl="0">
              <a:spcBef>
                <a:spcPts val="0"/>
              </a:spcBef>
              <a:spcAft>
                <a:spcPts val="0"/>
              </a:spcAft>
              <a:buClr>
                <a:schemeClr val="accent2"/>
              </a:buClr>
              <a:buSzPts val="3500"/>
              <a:buNone/>
              <a:defRPr sz="3500">
                <a:solidFill>
                  <a:schemeClr val="accent2"/>
                </a:solidFill>
              </a:defRPr>
            </a:lvl4pPr>
            <a:lvl5pPr lvl="4" algn="ctr" rtl="0">
              <a:spcBef>
                <a:spcPts val="0"/>
              </a:spcBef>
              <a:spcAft>
                <a:spcPts val="0"/>
              </a:spcAft>
              <a:buClr>
                <a:schemeClr val="accent2"/>
              </a:buClr>
              <a:buSzPts val="3500"/>
              <a:buNone/>
              <a:defRPr sz="3500">
                <a:solidFill>
                  <a:schemeClr val="accent2"/>
                </a:solidFill>
              </a:defRPr>
            </a:lvl5pPr>
            <a:lvl6pPr lvl="5" algn="ctr" rtl="0">
              <a:spcBef>
                <a:spcPts val="0"/>
              </a:spcBef>
              <a:spcAft>
                <a:spcPts val="0"/>
              </a:spcAft>
              <a:buClr>
                <a:schemeClr val="accent2"/>
              </a:buClr>
              <a:buSzPts val="3500"/>
              <a:buNone/>
              <a:defRPr sz="3500">
                <a:solidFill>
                  <a:schemeClr val="accent2"/>
                </a:solidFill>
              </a:defRPr>
            </a:lvl6pPr>
            <a:lvl7pPr lvl="6" algn="ctr" rtl="0">
              <a:spcBef>
                <a:spcPts val="0"/>
              </a:spcBef>
              <a:spcAft>
                <a:spcPts val="0"/>
              </a:spcAft>
              <a:buClr>
                <a:schemeClr val="accent2"/>
              </a:buClr>
              <a:buSzPts val="3500"/>
              <a:buNone/>
              <a:defRPr sz="3500">
                <a:solidFill>
                  <a:schemeClr val="accent2"/>
                </a:solidFill>
              </a:defRPr>
            </a:lvl7pPr>
            <a:lvl8pPr lvl="7" algn="ctr" rtl="0">
              <a:spcBef>
                <a:spcPts val="0"/>
              </a:spcBef>
              <a:spcAft>
                <a:spcPts val="0"/>
              </a:spcAft>
              <a:buClr>
                <a:schemeClr val="accent2"/>
              </a:buClr>
              <a:buSzPts val="3500"/>
              <a:buNone/>
              <a:defRPr sz="3500">
                <a:solidFill>
                  <a:schemeClr val="accent2"/>
                </a:solidFill>
              </a:defRPr>
            </a:lvl8pPr>
            <a:lvl9pPr lvl="8" algn="ctr" rtl="0">
              <a:spcBef>
                <a:spcPts val="0"/>
              </a:spcBef>
              <a:spcAft>
                <a:spcPts val="0"/>
              </a:spcAft>
              <a:buClr>
                <a:schemeClr val="accent2"/>
              </a:buClr>
              <a:buSzPts val="3500"/>
              <a:buNone/>
              <a:defRPr sz="3500">
                <a:solidFill>
                  <a:schemeClr val="accent2"/>
                </a:solidFill>
              </a:defRPr>
            </a:lvl9pPr>
          </a:lstStyle>
          <a:p>
            <a:endParaRPr/>
          </a:p>
        </p:txBody>
      </p:sp>
      <p:sp>
        <p:nvSpPr>
          <p:cNvPr id="1002" name="Google Shape;1002;p7"/>
          <p:cNvSpPr txBox="1">
            <a:spLocks noGrp="1"/>
          </p:cNvSpPr>
          <p:nvPr>
            <p:ph type="title" idx="8"/>
          </p:nvPr>
        </p:nvSpPr>
        <p:spPr>
          <a:xfrm>
            <a:off x="4678325" y="4186884"/>
            <a:ext cx="3294600" cy="6957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accent2"/>
              </a:buClr>
              <a:buSzPts val="3500"/>
              <a:buNone/>
              <a:defRPr sz="3500">
                <a:solidFill>
                  <a:schemeClr val="accent2"/>
                </a:solidFill>
              </a:defRPr>
            </a:lvl1pPr>
            <a:lvl2pPr lvl="1" algn="ctr" rtl="0">
              <a:spcBef>
                <a:spcPts val="0"/>
              </a:spcBef>
              <a:spcAft>
                <a:spcPts val="0"/>
              </a:spcAft>
              <a:buClr>
                <a:schemeClr val="accent2"/>
              </a:buClr>
              <a:buSzPts val="3500"/>
              <a:buNone/>
              <a:defRPr sz="3500">
                <a:solidFill>
                  <a:schemeClr val="accent2"/>
                </a:solidFill>
              </a:defRPr>
            </a:lvl2pPr>
            <a:lvl3pPr lvl="2" algn="ctr" rtl="0">
              <a:spcBef>
                <a:spcPts val="0"/>
              </a:spcBef>
              <a:spcAft>
                <a:spcPts val="0"/>
              </a:spcAft>
              <a:buClr>
                <a:schemeClr val="accent2"/>
              </a:buClr>
              <a:buSzPts val="3500"/>
              <a:buNone/>
              <a:defRPr sz="3500">
                <a:solidFill>
                  <a:schemeClr val="accent2"/>
                </a:solidFill>
              </a:defRPr>
            </a:lvl3pPr>
            <a:lvl4pPr lvl="3" algn="ctr" rtl="0">
              <a:spcBef>
                <a:spcPts val="0"/>
              </a:spcBef>
              <a:spcAft>
                <a:spcPts val="0"/>
              </a:spcAft>
              <a:buClr>
                <a:schemeClr val="accent2"/>
              </a:buClr>
              <a:buSzPts val="3500"/>
              <a:buNone/>
              <a:defRPr sz="3500">
                <a:solidFill>
                  <a:schemeClr val="accent2"/>
                </a:solidFill>
              </a:defRPr>
            </a:lvl4pPr>
            <a:lvl5pPr lvl="4" algn="ctr" rtl="0">
              <a:spcBef>
                <a:spcPts val="0"/>
              </a:spcBef>
              <a:spcAft>
                <a:spcPts val="0"/>
              </a:spcAft>
              <a:buClr>
                <a:schemeClr val="accent2"/>
              </a:buClr>
              <a:buSzPts val="3500"/>
              <a:buNone/>
              <a:defRPr sz="3500">
                <a:solidFill>
                  <a:schemeClr val="accent2"/>
                </a:solidFill>
              </a:defRPr>
            </a:lvl5pPr>
            <a:lvl6pPr lvl="5" algn="ctr" rtl="0">
              <a:spcBef>
                <a:spcPts val="0"/>
              </a:spcBef>
              <a:spcAft>
                <a:spcPts val="0"/>
              </a:spcAft>
              <a:buClr>
                <a:schemeClr val="accent2"/>
              </a:buClr>
              <a:buSzPts val="3500"/>
              <a:buNone/>
              <a:defRPr sz="3500">
                <a:solidFill>
                  <a:schemeClr val="accent2"/>
                </a:solidFill>
              </a:defRPr>
            </a:lvl6pPr>
            <a:lvl7pPr lvl="6" algn="ctr" rtl="0">
              <a:spcBef>
                <a:spcPts val="0"/>
              </a:spcBef>
              <a:spcAft>
                <a:spcPts val="0"/>
              </a:spcAft>
              <a:buClr>
                <a:schemeClr val="accent2"/>
              </a:buClr>
              <a:buSzPts val="3500"/>
              <a:buNone/>
              <a:defRPr sz="3500">
                <a:solidFill>
                  <a:schemeClr val="accent2"/>
                </a:solidFill>
              </a:defRPr>
            </a:lvl7pPr>
            <a:lvl8pPr lvl="7" algn="ctr" rtl="0">
              <a:spcBef>
                <a:spcPts val="0"/>
              </a:spcBef>
              <a:spcAft>
                <a:spcPts val="0"/>
              </a:spcAft>
              <a:buClr>
                <a:schemeClr val="accent2"/>
              </a:buClr>
              <a:buSzPts val="3500"/>
              <a:buNone/>
              <a:defRPr sz="3500">
                <a:solidFill>
                  <a:schemeClr val="accent2"/>
                </a:solidFill>
              </a:defRPr>
            </a:lvl8pPr>
            <a:lvl9pPr lvl="8" algn="ctr" rtl="0">
              <a:spcBef>
                <a:spcPts val="0"/>
              </a:spcBef>
              <a:spcAft>
                <a:spcPts val="0"/>
              </a:spcAft>
              <a:buClr>
                <a:schemeClr val="accent2"/>
              </a:buClr>
              <a:buSzPts val="3500"/>
              <a:buNone/>
              <a:defRPr sz="3500">
                <a:solidFill>
                  <a:schemeClr val="accent2"/>
                </a:solidFill>
              </a:defRPr>
            </a:lvl9pPr>
          </a:lstStyle>
          <a:p>
            <a:endParaRPr/>
          </a:p>
        </p:txBody>
      </p:sp>
      <p:sp>
        <p:nvSpPr>
          <p:cNvPr id="1003" name="Google Shape;1003;p7"/>
          <p:cNvSpPr/>
          <p:nvPr/>
        </p:nvSpPr>
        <p:spPr>
          <a:xfrm flipH="1">
            <a:off x="7495742" y="20275"/>
            <a:ext cx="4696250" cy="1569625"/>
          </a:xfrm>
          <a:custGeom>
            <a:avLst/>
            <a:gdLst/>
            <a:ahLst/>
            <a:cxnLst/>
            <a:rect l="l" t="t" r="r" b="b"/>
            <a:pathLst>
              <a:path w="187850" h="62785" extrusionOk="0">
                <a:moveTo>
                  <a:pt x="0" y="49082"/>
                </a:moveTo>
                <a:cubicBezTo>
                  <a:pt x="5342" y="50773"/>
                  <a:pt x="16837" y="57129"/>
                  <a:pt x="32052" y="59225"/>
                </a:cubicBezTo>
                <a:cubicBezTo>
                  <a:pt x="47267" y="61321"/>
                  <a:pt x="72354" y="64498"/>
                  <a:pt x="91288" y="61660"/>
                </a:cubicBezTo>
                <a:cubicBezTo>
                  <a:pt x="110222" y="58822"/>
                  <a:pt x="129561" y="52473"/>
                  <a:pt x="145655" y="42196"/>
                </a:cubicBezTo>
                <a:cubicBezTo>
                  <a:pt x="161749" y="31919"/>
                  <a:pt x="180818" y="7033"/>
                  <a:pt x="187850" y="0"/>
                </a:cubicBezTo>
              </a:path>
            </a:pathLst>
          </a:custGeom>
          <a:noFill/>
          <a:ln w="38100" cap="flat" cmpd="sng">
            <a:solidFill>
              <a:srgbClr val="9D998E"/>
            </a:solidFill>
            <a:prstDash val="solid"/>
            <a:round/>
            <a:headEnd type="none" w="med" len="med"/>
            <a:tailEnd type="none" w="med" len="med"/>
          </a:ln>
        </p:spPr>
      </p:sp>
      <p:sp>
        <p:nvSpPr>
          <p:cNvPr id="1004" name="Google Shape;1004;p7"/>
          <p:cNvSpPr/>
          <p:nvPr/>
        </p:nvSpPr>
        <p:spPr>
          <a:xfrm flipH="1">
            <a:off x="11450054" y="1096044"/>
            <a:ext cx="684215" cy="646087"/>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5" name="Google Shape;1005;p7"/>
          <p:cNvSpPr/>
          <p:nvPr/>
        </p:nvSpPr>
        <p:spPr>
          <a:xfrm flipH="1">
            <a:off x="10482482" y="1260682"/>
            <a:ext cx="655664" cy="656096"/>
          </a:xfrm>
          <a:custGeom>
            <a:avLst/>
            <a:gdLst/>
            <a:ahLst/>
            <a:cxnLst/>
            <a:rect l="l" t="t" r="r" b="b"/>
            <a:pathLst>
              <a:path w="655664" h="656096" extrusionOk="0">
                <a:moveTo>
                  <a:pt x="373434" y="55"/>
                </a:moveTo>
                <a:cubicBezTo>
                  <a:pt x="381358" y="858"/>
                  <a:pt x="387215" y="7863"/>
                  <a:pt x="386526" y="15787"/>
                </a:cubicBezTo>
                <a:lnTo>
                  <a:pt x="374924" y="139959"/>
                </a:lnTo>
                <a:lnTo>
                  <a:pt x="397122" y="145332"/>
                </a:lnTo>
                <a:lnTo>
                  <a:pt x="422012" y="70564"/>
                </a:lnTo>
                <a:cubicBezTo>
                  <a:pt x="424538" y="62985"/>
                  <a:pt x="432691" y="58851"/>
                  <a:pt x="440270" y="61378"/>
                </a:cubicBezTo>
                <a:cubicBezTo>
                  <a:pt x="447850" y="63904"/>
                  <a:pt x="451870" y="72057"/>
                  <a:pt x="449457" y="79636"/>
                </a:cubicBezTo>
                <a:lnTo>
                  <a:pt x="425315" y="152156"/>
                </a:lnTo>
                <a:lnTo>
                  <a:pt x="435422" y="154602"/>
                </a:lnTo>
                <a:lnTo>
                  <a:pt x="438274" y="156688"/>
                </a:lnTo>
                <a:lnTo>
                  <a:pt x="471850" y="74468"/>
                </a:lnTo>
                <a:cubicBezTo>
                  <a:pt x="474836" y="67118"/>
                  <a:pt x="483334" y="63559"/>
                  <a:pt x="490683" y="66545"/>
                </a:cubicBezTo>
                <a:cubicBezTo>
                  <a:pt x="498033" y="69531"/>
                  <a:pt x="501593" y="78028"/>
                  <a:pt x="498607" y="85378"/>
                </a:cubicBezTo>
                <a:lnTo>
                  <a:pt x="462308" y="174265"/>
                </a:lnTo>
                <a:lnTo>
                  <a:pt x="468127" y="178521"/>
                </a:lnTo>
                <a:lnTo>
                  <a:pt x="536849" y="70679"/>
                </a:lnTo>
                <a:cubicBezTo>
                  <a:pt x="538973" y="67292"/>
                  <a:pt x="542274" y="65110"/>
                  <a:pt x="545892" y="64321"/>
                </a:cubicBezTo>
                <a:cubicBezTo>
                  <a:pt x="549509" y="63531"/>
                  <a:pt x="553442" y="64134"/>
                  <a:pt x="556829" y="66316"/>
                </a:cubicBezTo>
                <a:cubicBezTo>
                  <a:pt x="563491" y="70564"/>
                  <a:pt x="565558" y="79523"/>
                  <a:pt x="561194" y="86298"/>
                </a:cubicBezTo>
                <a:lnTo>
                  <a:pt x="491523" y="195631"/>
                </a:lnTo>
                <a:lnTo>
                  <a:pt x="495277" y="198377"/>
                </a:lnTo>
                <a:lnTo>
                  <a:pt x="500718" y="207452"/>
                </a:lnTo>
                <a:lnTo>
                  <a:pt x="587146" y="120864"/>
                </a:lnTo>
                <a:cubicBezTo>
                  <a:pt x="592773" y="115236"/>
                  <a:pt x="601960" y="115236"/>
                  <a:pt x="607587" y="120864"/>
                </a:cubicBezTo>
                <a:cubicBezTo>
                  <a:pt x="613215" y="126605"/>
                  <a:pt x="613215" y="135677"/>
                  <a:pt x="607587" y="141304"/>
                </a:cubicBezTo>
                <a:lnTo>
                  <a:pt x="528801" y="220237"/>
                </a:lnTo>
                <a:lnTo>
                  <a:pt x="621484" y="183794"/>
                </a:lnTo>
                <a:cubicBezTo>
                  <a:pt x="628947" y="180923"/>
                  <a:pt x="637216" y="184598"/>
                  <a:pt x="640202" y="191948"/>
                </a:cubicBezTo>
                <a:cubicBezTo>
                  <a:pt x="643073" y="199413"/>
                  <a:pt x="639512" y="207795"/>
                  <a:pt x="632048" y="210666"/>
                </a:cubicBezTo>
                <a:lnTo>
                  <a:pt x="527332" y="251840"/>
                </a:lnTo>
                <a:lnTo>
                  <a:pt x="527696" y="252448"/>
                </a:lnTo>
                <a:lnTo>
                  <a:pt x="639857" y="241787"/>
                </a:lnTo>
                <a:cubicBezTo>
                  <a:pt x="647781" y="240982"/>
                  <a:pt x="654901" y="246840"/>
                  <a:pt x="655591" y="254764"/>
                </a:cubicBezTo>
                <a:cubicBezTo>
                  <a:pt x="656394" y="262688"/>
                  <a:pt x="650538" y="269693"/>
                  <a:pt x="642614" y="270496"/>
                </a:cubicBezTo>
                <a:lnTo>
                  <a:pt x="537056" y="280530"/>
                </a:lnTo>
                <a:lnTo>
                  <a:pt x="539944" y="295225"/>
                </a:lnTo>
                <a:lnTo>
                  <a:pt x="612183" y="299435"/>
                </a:lnTo>
                <a:cubicBezTo>
                  <a:pt x="620105" y="299895"/>
                  <a:pt x="626192" y="306785"/>
                  <a:pt x="625733" y="314709"/>
                </a:cubicBezTo>
                <a:cubicBezTo>
                  <a:pt x="625273" y="322631"/>
                  <a:pt x="618383" y="328718"/>
                  <a:pt x="610459" y="328259"/>
                </a:cubicBezTo>
                <a:lnTo>
                  <a:pt x="542257" y="324284"/>
                </a:lnTo>
                <a:lnTo>
                  <a:pt x="541040" y="331567"/>
                </a:lnTo>
                <a:lnTo>
                  <a:pt x="635838" y="349388"/>
                </a:lnTo>
                <a:cubicBezTo>
                  <a:pt x="643647" y="350882"/>
                  <a:pt x="648815" y="358460"/>
                  <a:pt x="647322" y="366269"/>
                </a:cubicBezTo>
                <a:cubicBezTo>
                  <a:pt x="645829" y="374078"/>
                  <a:pt x="638250" y="379246"/>
                  <a:pt x="630441" y="377754"/>
                </a:cubicBezTo>
                <a:lnTo>
                  <a:pt x="536282" y="360053"/>
                </a:lnTo>
                <a:lnTo>
                  <a:pt x="536124" y="361003"/>
                </a:lnTo>
                <a:lnTo>
                  <a:pt x="646060" y="412435"/>
                </a:lnTo>
                <a:cubicBezTo>
                  <a:pt x="653294" y="415765"/>
                  <a:pt x="656395" y="424378"/>
                  <a:pt x="653065" y="431613"/>
                </a:cubicBezTo>
                <a:cubicBezTo>
                  <a:pt x="649734" y="438847"/>
                  <a:pt x="641122" y="441948"/>
                  <a:pt x="633887" y="438618"/>
                </a:cubicBezTo>
                <a:lnTo>
                  <a:pt x="593554" y="419748"/>
                </a:lnTo>
                <a:lnTo>
                  <a:pt x="593694" y="420933"/>
                </a:lnTo>
                <a:cubicBezTo>
                  <a:pt x="591512" y="428627"/>
                  <a:pt x="583588" y="433105"/>
                  <a:pt x="575893" y="430924"/>
                </a:cubicBezTo>
                <a:lnTo>
                  <a:pt x="544506" y="422128"/>
                </a:lnTo>
                <a:lnTo>
                  <a:pt x="618154" y="469740"/>
                </a:lnTo>
                <a:cubicBezTo>
                  <a:pt x="624929" y="474103"/>
                  <a:pt x="626766" y="483060"/>
                  <a:pt x="622402" y="489721"/>
                </a:cubicBezTo>
                <a:cubicBezTo>
                  <a:pt x="618039" y="496382"/>
                  <a:pt x="609081" y="498334"/>
                  <a:pt x="602420" y="493970"/>
                </a:cubicBezTo>
                <a:lnTo>
                  <a:pt x="505016" y="431001"/>
                </a:lnTo>
                <a:lnTo>
                  <a:pt x="498807" y="439942"/>
                </a:lnTo>
                <a:lnTo>
                  <a:pt x="516522" y="454236"/>
                </a:lnTo>
                <a:cubicBezTo>
                  <a:pt x="543738" y="475940"/>
                  <a:pt x="571874" y="498334"/>
                  <a:pt x="593923" y="520038"/>
                </a:cubicBezTo>
                <a:cubicBezTo>
                  <a:pt x="600008" y="525665"/>
                  <a:pt x="599664" y="534737"/>
                  <a:pt x="594038" y="540479"/>
                </a:cubicBezTo>
                <a:cubicBezTo>
                  <a:pt x="588410" y="546105"/>
                  <a:pt x="579224" y="546220"/>
                  <a:pt x="573596" y="540594"/>
                </a:cubicBezTo>
                <a:cubicBezTo>
                  <a:pt x="552695" y="519923"/>
                  <a:pt x="525135" y="497989"/>
                  <a:pt x="498492" y="476745"/>
                </a:cubicBezTo>
                <a:lnTo>
                  <a:pt x="491040" y="470746"/>
                </a:lnTo>
                <a:lnTo>
                  <a:pt x="544657" y="537608"/>
                </a:lnTo>
                <a:cubicBezTo>
                  <a:pt x="549710" y="543808"/>
                  <a:pt x="548676" y="552880"/>
                  <a:pt x="542476" y="557933"/>
                </a:cubicBezTo>
                <a:cubicBezTo>
                  <a:pt x="536274" y="562871"/>
                  <a:pt x="527317" y="561838"/>
                  <a:pt x="522149" y="555751"/>
                </a:cubicBezTo>
                <a:lnTo>
                  <a:pt x="492259" y="518504"/>
                </a:lnTo>
                <a:lnTo>
                  <a:pt x="524905" y="603180"/>
                </a:lnTo>
                <a:cubicBezTo>
                  <a:pt x="527775" y="610644"/>
                  <a:pt x="524101" y="619028"/>
                  <a:pt x="516637" y="621899"/>
                </a:cubicBezTo>
                <a:cubicBezTo>
                  <a:pt x="510894" y="624081"/>
                  <a:pt x="504579" y="622472"/>
                  <a:pt x="500675" y="618224"/>
                </a:cubicBezTo>
                <a:cubicBezTo>
                  <a:pt x="499526" y="616961"/>
                  <a:pt x="498492" y="615353"/>
                  <a:pt x="497919" y="613630"/>
                </a:cubicBezTo>
                <a:lnTo>
                  <a:pt x="447777" y="483638"/>
                </a:lnTo>
                <a:lnTo>
                  <a:pt x="445179" y="485196"/>
                </a:lnTo>
                <a:lnTo>
                  <a:pt x="443141" y="616845"/>
                </a:lnTo>
                <a:cubicBezTo>
                  <a:pt x="443026" y="624884"/>
                  <a:pt x="436481" y="631200"/>
                  <a:pt x="428442" y="631085"/>
                </a:cubicBezTo>
                <a:cubicBezTo>
                  <a:pt x="424308" y="630970"/>
                  <a:pt x="420518" y="629248"/>
                  <a:pt x="417991" y="626377"/>
                </a:cubicBezTo>
                <a:cubicBezTo>
                  <a:pt x="415580" y="623735"/>
                  <a:pt x="414202" y="620291"/>
                  <a:pt x="414202" y="616386"/>
                </a:cubicBezTo>
                <a:lnTo>
                  <a:pt x="415207" y="551449"/>
                </a:lnTo>
                <a:lnTo>
                  <a:pt x="404441" y="549206"/>
                </a:lnTo>
                <a:lnTo>
                  <a:pt x="404330" y="549039"/>
                </a:lnTo>
                <a:lnTo>
                  <a:pt x="401756" y="573668"/>
                </a:lnTo>
                <a:cubicBezTo>
                  <a:pt x="398024" y="598543"/>
                  <a:pt x="393100" y="622874"/>
                  <a:pt x="386756" y="645555"/>
                </a:cubicBezTo>
                <a:cubicBezTo>
                  <a:pt x="384574" y="653248"/>
                  <a:pt x="376650" y="657727"/>
                  <a:pt x="368956" y="655544"/>
                </a:cubicBezTo>
                <a:cubicBezTo>
                  <a:pt x="361261" y="653363"/>
                  <a:pt x="356783" y="645440"/>
                  <a:pt x="358965" y="637746"/>
                </a:cubicBezTo>
                <a:cubicBezTo>
                  <a:pt x="368209" y="604730"/>
                  <a:pt x="374439" y="566575"/>
                  <a:pt x="378200" y="527817"/>
                </a:cubicBezTo>
                <a:lnTo>
                  <a:pt x="379030" y="506500"/>
                </a:lnTo>
                <a:lnTo>
                  <a:pt x="354159" y="510163"/>
                </a:lnTo>
                <a:lnTo>
                  <a:pt x="339672" y="608461"/>
                </a:lnTo>
                <a:cubicBezTo>
                  <a:pt x="338525" y="616385"/>
                  <a:pt x="331175" y="621782"/>
                  <a:pt x="323251" y="620635"/>
                </a:cubicBezTo>
                <a:cubicBezTo>
                  <a:pt x="319920" y="620060"/>
                  <a:pt x="316935" y="618452"/>
                  <a:pt x="314752" y="616040"/>
                </a:cubicBezTo>
                <a:cubicBezTo>
                  <a:pt x="311883" y="612940"/>
                  <a:pt x="310504" y="608691"/>
                  <a:pt x="311078" y="604212"/>
                </a:cubicBezTo>
                <a:lnTo>
                  <a:pt x="325092" y="509116"/>
                </a:lnTo>
                <a:lnTo>
                  <a:pt x="322466" y="513445"/>
                </a:lnTo>
                <a:lnTo>
                  <a:pt x="311193" y="547139"/>
                </a:lnTo>
                <a:cubicBezTo>
                  <a:pt x="309930" y="550928"/>
                  <a:pt x="307260" y="553856"/>
                  <a:pt x="303958" y="555522"/>
                </a:cubicBezTo>
                <a:lnTo>
                  <a:pt x="296619" y="556057"/>
                </a:lnTo>
                <a:lnTo>
                  <a:pt x="295416" y="558039"/>
                </a:lnTo>
                <a:lnTo>
                  <a:pt x="289948" y="572632"/>
                </a:lnTo>
                <a:cubicBezTo>
                  <a:pt x="287192" y="580096"/>
                  <a:pt x="278809" y="583886"/>
                  <a:pt x="271344" y="581131"/>
                </a:cubicBezTo>
                <a:cubicBezTo>
                  <a:pt x="269162" y="580326"/>
                  <a:pt x="267210" y="578948"/>
                  <a:pt x="265718" y="577340"/>
                </a:cubicBezTo>
                <a:cubicBezTo>
                  <a:pt x="262157" y="573436"/>
                  <a:pt x="260895" y="567809"/>
                  <a:pt x="262847" y="562526"/>
                </a:cubicBezTo>
                <a:lnTo>
                  <a:pt x="267034" y="551351"/>
                </a:lnTo>
                <a:lnTo>
                  <a:pt x="266866" y="549665"/>
                </a:lnTo>
                <a:lnTo>
                  <a:pt x="268962" y="546207"/>
                </a:lnTo>
                <a:lnTo>
                  <a:pt x="279691" y="517572"/>
                </a:lnTo>
                <a:lnTo>
                  <a:pt x="220242" y="569877"/>
                </a:lnTo>
                <a:cubicBezTo>
                  <a:pt x="214155" y="573551"/>
                  <a:pt x="206462" y="572289"/>
                  <a:pt x="201867" y="567351"/>
                </a:cubicBezTo>
                <a:cubicBezTo>
                  <a:pt x="201294" y="566661"/>
                  <a:pt x="200720" y="565972"/>
                  <a:pt x="200260" y="565169"/>
                </a:cubicBezTo>
                <a:cubicBezTo>
                  <a:pt x="196011" y="558392"/>
                  <a:pt x="198193" y="549436"/>
                  <a:pt x="204968" y="545302"/>
                </a:cubicBezTo>
                <a:cubicBezTo>
                  <a:pt x="224893" y="532957"/>
                  <a:pt x="242606" y="517339"/>
                  <a:pt x="257377" y="499295"/>
                </a:cubicBezTo>
                <a:lnTo>
                  <a:pt x="265886" y="484468"/>
                </a:lnTo>
                <a:lnTo>
                  <a:pt x="243487" y="468087"/>
                </a:lnTo>
                <a:lnTo>
                  <a:pt x="175570" y="560459"/>
                </a:lnTo>
                <a:cubicBezTo>
                  <a:pt x="170862" y="566890"/>
                  <a:pt x="161789" y="568269"/>
                  <a:pt x="155359" y="563560"/>
                </a:cubicBezTo>
                <a:cubicBezTo>
                  <a:pt x="154554" y="562986"/>
                  <a:pt x="153866" y="562297"/>
                  <a:pt x="153177" y="561608"/>
                </a:cubicBezTo>
                <a:cubicBezTo>
                  <a:pt x="148584" y="556669"/>
                  <a:pt x="148124" y="548976"/>
                  <a:pt x="152258" y="543349"/>
                </a:cubicBezTo>
                <a:lnTo>
                  <a:pt x="220145" y="451016"/>
                </a:lnTo>
                <a:lnTo>
                  <a:pt x="219208" y="450330"/>
                </a:lnTo>
                <a:lnTo>
                  <a:pt x="213710" y="441160"/>
                </a:lnTo>
                <a:lnTo>
                  <a:pt x="123893" y="521416"/>
                </a:lnTo>
                <a:cubicBezTo>
                  <a:pt x="117806" y="526928"/>
                  <a:pt x="108735" y="526468"/>
                  <a:pt x="103452" y="520612"/>
                </a:cubicBezTo>
                <a:cubicBezTo>
                  <a:pt x="98054" y="514525"/>
                  <a:pt x="98514" y="505453"/>
                  <a:pt x="104486" y="500056"/>
                </a:cubicBezTo>
                <a:lnTo>
                  <a:pt x="184006" y="428965"/>
                </a:lnTo>
                <a:lnTo>
                  <a:pt x="130210" y="465950"/>
                </a:lnTo>
                <a:cubicBezTo>
                  <a:pt x="124352" y="471002"/>
                  <a:pt x="115509" y="470428"/>
                  <a:pt x="110228" y="464686"/>
                </a:cubicBezTo>
                <a:cubicBezTo>
                  <a:pt x="110113" y="464571"/>
                  <a:pt x="109998" y="464457"/>
                  <a:pt x="109883" y="464342"/>
                </a:cubicBezTo>
                <a:cubicBezTo>
                  <a:pt x="104715" y="458255"/>
                  <a:pt x="105405" y="449183"/>
                  <a:pt x="111375" y="444016"/>
                </a:cubicBezTo>
                <a:lnTo>
                  <a:pt x="154694" y="414217"/>
                </a:lnTo>
                <a:lnTo>
                  <a:pt x="56598" y="460322"/>
                </a:lnTo>
                <a:cubicBezTo>
                  <a:pt x="50742" y="463078"/>
                  <a:pt x="43966" y="461584"/>
                  <a:pt x="39832" y="456991"/>
                </a:cubicBezTo>
                <a:cubicBezTo>
                  <a:pt x="38913" y="455957"/>
                  <a:pt x="38110" y="454694"/>
                  <a:pt x="37420" y="453431"/>
                </a:cubicBezTo>
                <a:cubicBezTo>
                  <a:pt x="33975" y="446197"/>
                  <a:pt x="37191" y="437584"/>
                  <a:pt x="44310" y="434253"/>
                </a:cubicBezTo>
                <a:lnTo>
                  <a:pt x="110886" y="402963"/>
                </a:lnTo>
                <a:lnTo>
                  <a:pt x="106783" y="399114"/>
                </a:lnTo>
                <a:cubicBezTo>
                  <a:pt x="103452" y="391879"/>
                  <a:pt x="106668" y="383267"/>
                  <a:pt x="114017" y="379936"/>
                </a:cubicBezTo>
                <a:lnTo>
                  <a:pt x="176675" y="356853"/>
                </a:lnTo>
                <a:lnTo>
                  <a:pt x="175241" y="347122"/>
                </a:lnTo>
                <a:lnTo>
                  <a:pt x="163627" y="351800"/>
                </a:lnTo>
                <a:cubicBezTo>
                  <a:pt x="139740" y="362595"/>
                  <a:pt x="115051" y="373734"/>
                  <a:pt x="86685" y="382806"/>
                </a:cubicBezTo>
                <a:cubicBezTo>
                  <a:pt x="81058" y="384644"/>
                  <a:pt x="75317" y="382806"/>
                  <a:pt x="71527" y="378787"/>
                </a:cubicBezTo>
                <a:cubicBezTo>
                  <a:pt x="70149" y="377294"/>
                  <a:pt x="69115" y="375456"/>
                  <a:pt x="68427" y="373389"/>
                </a:cubicBezTo>
                <a:cubicBezTo>
                  <a:pt x="66014" y="365810"/>
                  <a:pt x="70149" y="357657"/>
                  <a:pt x="77843" y="355246"/>
                </a:cubicBezTo>
                <a:cubicBezTo>
                  <a:pt x="104715" y="346632"/>
                  <a:pt x="127567" y="336411"/>
                  <a:pt x="151684" y="325502"/>
                </a:cubicBezTo>
                <a:lnTo>
                  <a:pt x="161878" y="320942"/>
                </a:lnTo>
                <a:lnTo>
                  <a:pt x="16176" y="338020"/>
                </a:lnTo>
                <a:cubicBezTo>
                  <a:pt x="11238" y="338594"/>
                  <a:pt x="6759" y="336642"/>
                  <a:pt x="3773" y="333426"/>
                </a:cubicBezTo>
                <a:cubicBezTo>
                  <a:pt x="1821" y="331245"/>
                  <a:pt x="443" y="328488"/>
                  <a:pt x="98" y="325388"/>
                </a:cubicBezTo>
                <a:cubicBezTo>
                  <a:pt x="-820" y="317465"/>
                  <a:pt x="4806" y="310230"/>
                  <a:pt x="12730" y="309311"/>
                </a:cubicBezTo>
                <a:lnTo>
                  <a:pt x="83428" y="301024"/>
                </a:lnTo>
                <a:lnTo>
                  <a:pt x="83025" y="300798"/>
                </a:lnTo>
                <a:cubicBezTo>
                  <a:pt x="80743" y="297884"/>
                  <a:pt x="79566" y="294094"/>
                  <a:pt x="80025" y="290132"/>
                </a:cubicBezTo>
                <a:cubicBezTo>
                  <a:pt x="80943" y="282208"/>
                  <a:pt x="88178" y="276582"/>
                  <a:pt x="96102" y="277500"/>
                </a:cubicBezTo>
                <a:lnTo>
                  <a:pt x="177567" y="287175"/>
                </a:lnTo>
                <a:lnTo>
                  <a:pt x="180570" y="274770"/>
                </a:lnTo>
                <a:lnTo>
                  <a:pt x="62685" y="231452"/>
                </a:lnTo>
                <a:cubicBezTo>
                  <a:pt x="60388" y="230648"/>
                  <a:pt x="58436" y="229385"/>
                  <a:pt x="56944" y="227662"/>
                </a:cubicBezTo>
                <a:cubicBezTo>
                  <a:pt x="53383" y="223758"/>
                  <a:pt x="52121" y="218130"/>
                  <a:pt x="54073" y="212962"/>
                </a:cubicBezTo>
                <a:cubicBezTo>
                  <a:pt x="56829" y="205498"/>
                  <a:pt x="65097" y="201594"/>
                  <a:pt x="72561" y="204350"/>
                </a:cubicBezTo>
                <a:lnTo>
                  <a:pt x="186047" y="246052"/>
                </a:lnTo>
                <a:lnTo>
                  <a:pt x="168594" y="232383"/>
                </a:lnTo>
                <a:cubicBezTo>
                  <a:pt x="146488" y="219105"/>
                  <a:pt x="122745" y="208541"/>
                  <a:pt x="97940" y="201019"/>
                </a:cubicBezTo>
                <a:cubicBezTo>
                  <a:pt x="95299" y="200215"/>
                  <a:pt x="93117" y="198836"/>
                  <a:pt x="91394" y="196884"/>
                </a:cubicBezTo>
                <a:cubicBezTo>
                  <a:pt x="88064" y="193210"/>
                  <a:pt x="86685" y="188042"/>
                  <a:pt x="88179" y="182989"/>
                </a:cubicBezTo>
                <a:cubicBezTo>
                  <a:pt x="90476" y="175410"/>
                  <a:pt x="98513" y="171046"/>
                  <a:pt x="106208" y="173343"/>
                </a:cubicBezTo>
                <a:cubicBezTo>
                  <a:pt x="133252" y="181496"/>
                  <a:pt x="159205" y="193037"/>
                  <a:pt x="183378" y="207550"/>
                </a:cubicBezTo>
                <a:lnTo>
                  <a:pt x="203959" y="223657"/>
                </a:lnTo>
                <a:lnTo>
                  <a:pt x="212254" y="212315"/>
                </a:lnTo>
                <a:lnTo>
                  <a:pt x="89097" y="109264"/>
                </a:lnTo>
                <a:cubicBezTo>
                  <a:pt x="88522" y="108804"/>
                  <a:pt x="87948" y="108345"/>
                  <a:pt x="87604" y="107885"/>
                </a:cubicBezTo>
                <a:cubicBezTo>
                  <a:pt x="82781" y="102603"/>
                  <a:pt x="82552" y="94450"/>
                  <a:pt x="87260" y="88937"/>
                </a:cubicBezTo>
                <a:cubicBezTo>
                  <a:pt x="92428" y="82852"/>
                  <a:pt x="101499" y="82047"/>
                  <a:pt x="107585" y="87100"/>
                </a:cubicBezTo>
                <a:lnTo>
                  <a:pt x="183566" y="150677"/>
                </a:lnTo>
                <a:lnTo>
                  <a:pt x="127913" y="74468"/>
                </a:lnTo>
                <a:cubicBezTo>
                  <a:pt x="123205" y="68038"/>
                  <a:pt x="124582" y="58966"/>
                  <a:pt x="131127" y="54258"/>
                </a:cubicBezTo>
                <a:cubicBezTo>
                  <a:pt x="137559" y="49549"/>
                  <a:pt x="146516" y="50927"/>
                  <a:pt x="151339" y="57472"/>
                </a:cubicBezTo>
                <a:lnTo>
                  <a:pt x="228311" y="162886"/>
                </a:lnTo>
                <a:lnTo>
                  <a:pt x="206805" y="50123"/>
                </a:lnTo>
                <a:cubicBezTo>
                  <a:pt x="205313" y="42314"/>
                  <a:pt x="210481" y="34735"/>
                  <a:pt x="218290" y="33242"/>
                </a:cubicBezTo>
                <a:cubicBezTo>
                  <a:pt x="226099" y="31750"/>
                  <a:pt x="233677" y="36801"/>
                  <a:pt x="235171" y="44725"/>
                </a:cubicBezTo>
                <a:lnTo>
                  <a:pt x="259002" y="169689"/>
                </a:lnTo>
                <a:lnTo>
                  <a:pt x="268667" y="163895"/>
                </a:lnTo>
                <a:lnTo>
                  <a:pt x="268042" y="144863"/>
                </a:lnTo>
                <a:cubicBezTo>
                  <a:pt x="263707" y="110498"/>
                  <a:pt x="256185" y="76535"/>
                  <a:pt x="245505" y="43233"/>
                </a:cubicBezTo>
                <a:cubicBezTo>
                  <a:pt x="243093" y="35653"/>
                  <a:pt x="247227" y="27499"/>
                  <a:pt x="254807" y="25088"/>
                </a:cubicBezTo>
                <a:cubicBezTo>
                  <a:pt x="262386" y="22676"/>
                  <a:pt x="270540" y="26810"/>
                  <a:pt x="272951" y="34389"/>
                </a:cubicBezTo>
                <a:lnTo>
                  <a:pt x="296003" y="138527"/>
                </a:lnTo>
                <a:lnTo>
                  <a:pt x="310504" y="22446"/>
                </a:lnTo>
                <a:cubicBezTo>
                  <a:pt x="311538" y="14522"/>
                  <a:pt x="318772" y="8896"/>
                  <a:pt x="326582" y="9929"/>
                </a:cubicBezTo>
                <a:cubicBezTo>
                  <a:pt x="334505" y="10963"/>
                  <a:pt x="340132" y="18083"/>
                  <a:pt x="339099" y="26007"/>
                </a:cubicBezTo>
                <a:lnTo>
                  <a:pt x="324379" y="143839"/>
                </a:lnTo>
                <a:lnTo>
                  <a:pt x="345786" y="140686"/>
                </a:lnTo>
                <a:lnTo>
                  <a:pt x="357702" y="13145"/>
                </a:lnTo>
                <a:cubicBezTo>
                  <a:pt x="358391" y="5221"/>
                  <a:pt x="365511" y="-635"/>
                  <a:pt x="373434" y="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6" name="Google Shape;1006;p7"/>
          <p:cNvSpPr/>
          <p:nvPr/>
        </p:nvSpPr>
        <p:spPr>
          <a:xfrm flipH="1">
            <a:off x="9328260" y="1184976"/>
            <a:ext cx="655545" cy="685799"/>
          </a:xfrm>
          <a:custGeom>
            <a:avLst/>
            <a:gdLst/>
            <a:ahLst/>
            <a:cxnLst/>
            <a:rect l="l" t="t" r="r" b="b"/>
            <a:pathLst>
              <a:path w="655545" h="685799" extrusionOk="0">
                <a:moveTo>
                  <a:pt x="316306" y="5"/>
                </a:moveTo>
                <a:cubicBezTo>
                  <a:pt x="324230" y="120"/>
                  <a:pt x="330546" y="6665"/>
                  <a:pt x="330431" y="14704"/>
                </a:cubicBezTo>
                <a:lnTo>
                  <a:pt x="327822" y="146079"/>
                </a:lnTo>
                <a:lnTo>
                  <a:pt x="379351" y="42609"/>
                </a:lnTo>
                <a:cubicBezTo>
                  <a:pt x="382911" y="35489"/>
                  <a:pt x="391525" y="32504"/>
                  <a:pt x="398760" y="36063"/>
                </a:cubicBezTo>
                <a:cubicBezTo>
                  <a:pt x="405879" y="39624"/>
                  <a:pt x="408864" y="48236"/>
                  <a:pt x="405305" y="55471"/>
                </a:cubicBezTo>
                <a:lnTo>
                  <a:pt x="349043" y="168444"/>
                </a:lnTo>
                <a:lnTo>
                  <a:pt x="360517" y="169360"/>
                </a:lnTo>
                <a:lnTo>
                  <a:pt x="370725" y="154977"/>
                </a:lnTo>
                <a:cubicBezTo>
                  <a:pt x="388080" y="125005"/>
                  <a:pt x="402664" y="93424"/>
                  <a:pt x="414378" y="60409"/>
                </a:cubicBezTo>
                <a:cubicBezTo>
                  <a:pt x="417019" y="52944"/>
                  <a:pt x="425287" y="48925"/>
                  <a:pt x="432866" y="51567"/>
                </a:cubicBezTo>
                <a:cubicBezTo>
                  <a:pt x="440446" y="54208"/>
                  <a:pt x="444350" y="62477"/>
                  <a:pt x="441710" y="70055"/>
                </a:cubicBezTo>
                <a:lnTo>
                  <a:pt x="397228" y="166423"/>
                </a:lnTo>
                <a:lnTo>
                  <a:pt x="478572" y="83377"/>
                </a:lnTo>
                <a:cubicBezTo>
                  <a:pt x="484198" y="77634"/>
                  <a:pt x="493271" y="77634"/>
                  <a:pt x="499012" y="83147"/>
                </a:cubicBezTo>
                <a:cubicBezTo>
                  <a:pt x="504640" y="88774"/>
                  <a:pt x="504869" y="97846"/>
                  <a:pt x="499242" y="103588"/>
                </a:cubicBezTo>
                <a:lnTo>
                  <a:pt x="417027" y="187525"/>
                </a:lnTo>
                <a:lnTo>
                  <a:pt x="434727" y="195301"/>
                </a:lnTo>
                <a:lnTo>
                  <a:pt x="436700" y="196911"/>
                </a:lnTo>
                <a:lnTo>
                  <a:pt x="521750" y="104506"/>
                </a:lnTo>
                <a:cubicBezTo>
                  <a:pt x="524448" y="101578"/>
                  <a:pt x="528094" y="100027"/>
                  <a:pt x="531798" y="99884"/>
                </a:cubicBezTo>
                <a:cubicBezTo>
                  <a:pt x="535501" y="99740"/>
                  <a:pt x="539262" y="101003"/>
                  <a:pt x="542191" y="103702"/>
                </a:cubicBezTo>
                <a:cubicBezTo>
                  <a:pt x="548048" y="109100"/>
                  <a:pt x="548393" y="118171"/>
                  <a:pt x="542995" y="124143"/>
                </a:cubicBezTo>
                <a:lnTo>
                  <a:pt x="459158" y="215231"/>
                </a:lnTo>
                <a:lnTo>
                  <a:pt x="465966" y="220785"/>
                </a:lnTo>
                <a:lnTo>
                  <a:pt x="474695" y="232633"/>
                </a:lnTo>
                <a:lnTo>
                  <a:pt x="538288" y="189256"/>
                </a:lnTo>
                <a:cubicBezTo>
                  <a:pt x="544833" y="184778"/>
                  <a:pt x="553905" y="186500"/>
                  <a:pt x="558384" y="193046"/>
                </a:cubicBezTo>
                <a:cubicBezTo>
                  <a:pt x="562863" y="199706"/>
                  <a:pt x="561139" y="208663"/>
                  <a:pt x="554594" y="213142"/>
                </a:cubicBezTo>
                <a:lnTo>
                  <a:pt x="491862" y="255934"/>
                </a:lnTo>
                <a:lnTo>
                  <a:pt x="497982" y="264241"/>
                </a:lnTo>
                <a:lnTo>
                  <a:pt x="498964" y="267544"/>
                </a:lnTo>
                <a:lnTo>
                  <a:pt x="575494" y="222444"/>
                </a:lnTo>
                <a:cubicBezTo>
                  <a:pt x="582384" y="218425"/>
                  <a:pt x="591226" y="220722"/>
                  <a:pt x="595246" y="227612"/>
                </a:cubicBezTo>
                <a:cubicBezTo>
                  <a:pt x="599265" y="234502"/>
                  <a:pt x="596968" y="243345"/>
                  <a:pt x="590078" y="247364"/>
                </a:cubicBezTo>
                <a:lnTo>
                  <a:pt x="507440" y="296064"/>
                </a:lnTo>
                <a:lnTo>
                  <a:pt x="509500" y="302997"/>
                </a:lnTo>
                <a:lnTo>
                  <a:pt x="629582" y="258734"/>
                </a:lnTo>
                <a:cubicBezTo>
                  <a:pt x="637048" y="255978"/>
                  <a:pt x="645315" y="259767"/>
                  <a:pt x="648072" y="267231"/>
                </a:cubicBezTo>
                <a:cubicBezTo>
                  <a:pt x="650828" y="274696"/>
                  <a:pt x="647037" y="282964"/>
                  <a:pt x="639573" y="285721"/>
                </a:cubicBezTo>
                <a:lnTo>
                  <a:pt x="517715" y="330638"/>
                </a:lnTo>
                <a:lnTo>
                  <a:pt x="519109" y="335329"/>
                </a:lnTo>
                <a:lnTo>
                  <a:pt x="517956" y="345730"/>
                </a:lnTo>
                <a:lnTo>
                  <a:pt x="639114" y="329129"/>
                </a:lnTo>
                <a:cubicBezTo>
                  <a:pt x="647038" y="328095"/>
                  <a:pt x="654273" y="333607"/>
                  <a:pt x="655421" y="341531"/>
                </a:cubicBezTo>
                <a:cubicBezTo>
                  <a:pt x="656455" y="349455"/>
                  <a:pt x="650942" y="356690"/>
                  <a:pt x="643018" y="357838"/>
                </a:cubicBezTo>
                <a:lnTo>
                  <a:pt x="533021" y="372909"/>
                </a:lnTo>
                <a:lnTo>
                  <a:pt x="628319" y="399867"/>
                </a:lnTo>
                <a:cubicBezTo>
                  <a:pt x="636013" y="402048"/>
                  <a:pt x="640376" y="409972"/>
                  <a:pt x="638310" y="417667"/>
                </a:cubicBezTo>
                <a:cubicBezTo>
                  <a:pt x="636128" y="425361"/>
                  <a:pt x="628204" y="429839"/>
                  <a:pt x="620511" y="427658"/>
                </a:cubicBezTo>
                <a:lnTo>
                  <a:pt x="512268" y="397038"/>
                </a:lnTo>
                <a:lnTo>
                  <a:pt x="512168" y="397932"/>
                </a:lnTo>
                <a:lnTo>
                  <a:pt x="607764" y="457287"/>
                </a:lnTo>
                <a:cubicBezTo>
                  <a:pt x="614540" y="461536"/>
                  <a:pt x="616606" y="470378"/>
                  <a:pt x="612358" y="477154"/>
                </a:cubicBezTo>
                <a:cubicBezTo>
                  <a:pt x="608109" y="483929"/>
                  <a:pt x="599266" y="485996"/>
                  <a:pt x="592491" y="481748"/>
                </a:cubicBezTo>
                <a:lnTo>
                  <a:pt x="502629" y="425953"/>
                </a:lnTo>
                <a:lnTo>
                  <a:pt x="496091" y="439264"/>
                </a:lnTo>
                <a:lnTo>
                  <a:pt x="551033" y="486340"/>
                </a:lnTo>
                <a:cubicBezTo>
                  <a:pt x="557120" y="491508"/>
                  <a:pt x="557809" y="500695"/>
                  <a:pt x="552641" y="506667"/>
                </a:cubicBezTo>
                <a:cubicBezTo>
                  <a:pt x="547473" y="512752"/>
                  <a:pt x="538287" y="513442"/>
                  <a:pt x="532315" y="508274"/>
                </a:cubicBezTo>
                <a:lnTo>
                  <a:pt x="480418" y="463808"/>
                </a:lnTo>
                <a:lnTo>
                  <a:pt x="475006" y="468898"/>
                </a:lnTo>
                <a:lnTo>
                  <a:pt x="539665" y="540429"/>
                </a:lnTo>
                <a:cubicBezTo>
                  <a:pt x="544948" y="546401"/>
                  <a:pt x="544488" y="555473"/>
                  <a:pt x="538631" y="560870"/>
                </a:cubicBezTo>
                <a:cubicBezTo>
                  <a:pt x="532660" y="566268"/>
                  <a:pt x="523587" y="565808"/>
                  <a:pt x="518191" y="559837"/>
                </a:cubicBezTo>
                <a:lnTo>
                  <a:pt x="453917" y="488732"/>
                </a:lnTo>
                <a:lnTo>
                  <a:pt x="453207" y="489399"/>
                </a:lnTo>
                <a:lnTo>
                  <a:pt x="509577" y="596815"/>
                </a:lnTo>
                <a:cubicBezTo>
                  <a:pt x="513251" y="603820"/>
                  <a:pt x="510496" y="612662"/>
                  <a:pt x="503491" y="616337"/>
                </a:cubicBezTo>
                <a:cubicBezTo>
                  <a:pt x="496485" y="620011"/>
                  <a:pt x="487643" y="617255"/>
                  <a:pt x="483969" y="610250"/>
                </a:cubicBezTo>
                <a:lnTo>
                  <a:pt x="463178" y="570632"/>
                </a:lnTo>
                <a:lnTo>
                  <a:pt x="462494" y="571780"/>
                </a:lnTo>
                <a:cubicBezTo>
                  <a:pt x="456179" y="576603"/>
                  <a:pt x="447106" y="575340"/>
                  <a:pt x="442283" y="568908"/>
                </a:cubicBezTo>
                <a:lnTo>
                  <a:pt x="422871" y="543237"/>
                </a:lnTo>
                <a:lnTo>
                  <a:pt x="452618" y="625638"/>
                </a:lnTo>
                <a:cubicBezTo>
                  <a:pt x="455375" y="633102"/>
                  <a:pt x="451471" y="641370"/>
                  <a:pt x="443891" y="644126"/>
                </a:cubicBezTo>
                <a:cubicBezTo>
                  <a:pt x="436427" y="646882"/>
                  <a:pt x="428158" y="642978"/>
                  <a:pt x="425402" y="635399"/>
                </a:cubicBezTo>
                <a:lnTo>
                  <a:pt x="387482" y="530359"/>
                </a:lnTo>
                <a:lnTo>
                  <a:pt x="376381" y="532637"/>
                </a:lnTo>
                <a:lnTo>
                  <a:pt x="381076" y="551798"/>
                </a:lnTo>
                <a:cubicBezTo>
                  <a:pt x="389573" y="585560"/>
                  <a:pt x="398416" y="620471"/>
                  <a:pt x="402780" y="651017"/>
                </a:cubicBezTo>
                <a:cubicBezTo>
                  <a:pt x="404157" y="659170"/>
                  <a:pt x="398416" y="666290"/>
                  <a:pt x="390492" y="667324"/>
                </a:cubicBezTo>
                <a:cubicBezTo>
                  <a:pt x="382568" y="668472"/>
                  <a:pt x="375218" y="662959"/>
                  <a:pt x="374186" y="655037"/>
                </a:cubicBezTo>
                <a:cubicBezTo>
                  <a:pt x="370051" y="625982"/>
                  <a:pt x="361438" y="591875"/>
                  <a:pt x="353055" y="558803"/>
                </a:cubicBezTo>
                <a:lnTo>
                  <a:pt x="350901" y="550088"/>
                </a:lnTo>
                <a:lnTo>
                  <a:pt x="353054" y="635284"/>
                </a:lnTo>
                <a:cubicBezTo>
                  <a:pt x="353284" y="643322"/>
                  <a:pt x="346968" y="649869"/>
                  <a:pt x="338929" y="650098"/>
                </a:cubicBezTo>
                <a:cubicBezTo>
                  <a:pt x="331005" y="650328"/>
                  <a:pt x="324460" y="644011"/>
                  <a:pt x="324115" y="635972"/>
                </a:cubicBezTo>
                <a:lnTo>
                  <a:pt x="322890" y="588021"/>
                </a:lnTo>
                <a:lnTo>
                  <a:pt x="297589" y="675362"/>
                </a:lnTo>
                <a:cubicBezTo>
                  <a:pt x="295407" y="683056"/>
                  <a:pt x="287368" y="687421"/>
                  <a:pt x="279674" y="685238"/>
                </a:cubicBezTo>
                <a:cubicBezTo>
                  <a:pt x="273702" y="683401"/>
                  <a:pt x="269683" y="678348"/>
                  <a:pt x="269223" y="672606"/>
                </a:cubicBezTo>
                <a:cubicBezTo>
                  <a:pt x="269108" y="670884"/>
                  <a:pt x="269223" y="669046"/>
                  <a:pt x="269683" y="667324"/>
                </a:cubicBezTo>
                <a:lnTo>
                  <a:pt x="307559" y="536778"/>
                </a:lnTo>
                <a:lnTo>
                  <a:pt x="303271" y="535853"/>
                </a:lnTo>
                <a:lnTo>
                  <a:pt x="224092" y="636662"/>
                </a:lnTo>
                <a:cubicBezTo>
                  <a:pt x="219154" y="642978"/>
                  <a:pt x="210083" y="644011"/>
                  <a:pt x="203766" y="639073"/>
                </a:cubicBezTo>
                <a:cubicBezTo>
                  <a:pt x="200551" y="636547"/>
                  <a:pt x="198713" y="632872"/>
                  <a:pt x="198369" y="628967"/>
                </a:cubicBezTo>
                <a:cubicBezTo>
                  <a:pt x="198025" y="625408"/>
                  <a:pt x="199058" y="621733"/>
                  <a:pt x="201354" y="618748"/>
                </a:cubicBezTo>
                <a:lnTo>
                  <a:pt x="241508" y="567624"/>
                </a:lnTo>
                <a:lnTo>
                  <a:pt x="234428" y="559376"/>
                </a:lnTo>
                <a:lnTo>
                  <a:pt x="234434" y="559289"/>
                </a:lnTo>
                <a:lnTo>
                  <a:pt x="217533" y="577272"/>
                </a:lnTo>
                <a:cubicBezTo>
                  <a:pt x="199504" y="594811"/>
                  <a:pt x="180857" y="611197"/>
                  <a:pt x="162081" y="625408"/>
                </a:cubicBezTo>
                <a:cubicBezTo>
                  <a:pt x="155765" y="630231"/>
                  <a:pt x="146692" y="628969"/>
                  <a:pt x="141869" y="622652"/>
                </a:cubicBezTo>
                <a:cubicBezTo>
                  <a:pt x="137046" y="616336"/>
                  <a:pt x="138310" y="607265"/>
                  <a:pt x="144625" y="602441"/>
                </a:cubicBezTo>
                <a:cubicBezTo>
                  <a:pt x="171957" y="581770"/>
                  <a:pt x="200006" y="555185"/>
                  <a:pt x="226475" y="526619"/>
                </a:cubicBezTo>
                <a:lnTo>
                  <a:pt x="240066" y="510150"/>
                </a:lnTo>
                <a:lnTo>
                  <a:pt x="217994" y="497957"/>
                </a:lnTo>
                <a:lnTo>
                  <a:pt x="147036" y="567300"/>
                </a:lnTo>
                <a:cubicBezTo>
                  <a:pt x="141294" y="572927"/>
                  <a:pt x="132222" y="572812"/>
                  <a:pt x="126595" y="567071"/>
                </a:cubicBezTo>
                <a:cubicBezTo>
                  <a:pt x="124183" y="564545"/>
                  <a:pt x="122806" y="561444"/>
                  <a:pt x="122576" y="558228"/>
                </a:cubicBezTo>
                <a:cubicBezTo>
                  <a:pt x="122231" y="554094"/>
                  <a:pt x="123609" y="549729"/>
                  <a:pt x="126825" y="546630"/>
                </a:cubicBezTo>
                <a:lnTo>
                  <a:pt x="195308" y="479705"/>
                </a:lnTo>
                <a:lnTo>
                  <a:pt x="190052" y="481775"/>
                </a:lnTo>
                <a:lnTo>
                  <a:pt x="161277" y="501384"/>
                </a:lnTo>
                <a:cubicBezTo>
                  <a:pt x="158004" y="503623"/>
                  <a:pt x="154099" y="504312"/>
                  <a:pt x="150453" y="503623"/>
                </a:cubicBezTo>
                <a:lnTo>
                  <a:pt x="144469" y="499733"/>
                </a:lnTo>
                <a:lnTo>
                  <a:pt x="140894" y="501142"/>
                </a:lnTo>
                <a:lnTo>
                  <a:pt x="129007" y="508620"/>
                </a:lnTo>
                <a:cubicBezTo>
                  <a:pt x="122232" y="512869"/>
                  <a:pt x="113274" y="510802"/>
                  <a:pt x="109141" y="504140"/>
                </a:cubicBezTo>
                <a:cubicBezTo>
                  <a:pt x="107763" y="502188"/>
                  <a:pt x="107074" y="500006"/>
                  <a:pt x="106959" y="497825"/>
                </a:cubicBezTo>
                <a:cubicBezTo>
                  <a:pt x="106499" y="492542"/>
                  <a:pt x="108911" y="487259"/>
                  <a:pt x="113619" y="484274"/>
                </a:cubicBezTo>
                <a:lnTo>
                  <a:pt x="123761" y="477894"/>
                </a:lnTo>
                <a:lnTo>
                  <a:pt x="124643" y="476465"/>
                </a:lnTo>
                <a:lnTo>
                  <a:pt x="128368" y="474996"/>
                </a:lnTo>
                <a:lnTo>
                  <a:pt x="153952" y="458901"/>
                </a:lnTo>
                <a:lnTo>
                  <a:pt x="75263" y="464406"/>
                </a:lnTo>
                <a:cubicBezTo>
                  <a:pt x="68143" y="463488"/>
                  <a:pt x="62860" y="457975"/>
                  <a:pt x="62171" y="451200"/>
                </a:cubicBezTo>
                <a:cubicBezTo>
                  <a:pt x="62056" y="450281"/>
                  <a:pt x="62056" y="449477"/>
                  <a:pt x="62171" y="448559"/>
                </a:cubicBezTo>
                <a:cubicBezTo>
                  <a:pt x="62975" y="440635"/>
                  <a:pt x="69980" y="434778"/>
                  <a:pt x="77904" y="435582"/>
                </a:cubicBezTo>
                <a:cubicBezTo>
                  <a:pt x="101216" y="437821"/>
                  <a:pt x="124786" y="436099"/>
                  <a:pt x="147481" y="430687"/>
                </a:cubicBezTo>
                <a:lnTo>
                  <a:pt x="163286" y="424046"/>
                </a:lnTo>
                <a:lnTo>
                  <a:pt x="155315" y="397241"/>
                </a:lnTo>
                <a:lnTo>
                  <a:pt x="45405" y="429611"/>
                </a:lnTo>
                <a:cubicBezTo>
                  <a:pt x="37710" y="431908"/>
                  <a:pt x="29787" y="427543"/>
                  <a:pt x="27491" y="419849"/>
                </a:cubicBezTo>
                <a:cubicBezTo>
                  <a:pt x="27146" y="419046"/>
                  <a:pt x="26916" y="418012"/>
                  <a:pt x="26916" y="417094"/>
                </a:cubicBezTo>
                <a:cubicBezTo>
                  <a:pt x="26342" y="410432"/>
                  <a:pt x="30476" y="403887"/>
                  <a:pt x="37252" y="401935"/>
                </a:cubicBezTo>
                <a:lnTo>
                  <a:pt x="147090" y="369586"/>
                </a:lnTo>
                <a:lnTo>
                  <a:pt x="146806" y="368631"/>
                </a:lnTo>
                <a:lnTo>
                  <a:pt x="147990" y="357953"/>
                </a:lnTo>
                <a:lnTo>
                  <a:pt x="27606" y="367483"/>
                </a:lnTo>
                <a:cubicBezTo>
                  <a:pt x="19682" y="368058"/>
                  <a:pt x="12792" y="362316"/>
                  <a:pt x="12103" y="354392"/>
                </a:cubicBezTo>
                <a:cubicBezTo>
                  <a:pt x="12103" y="354392"/>
                  <a:pt x="12103" y="354277"/>
                  <a:pt x="12103" y="354277"/>
                </a:cubicBezTo>
                <a:cubicBezTo>
                  <a:pt x="11528" y="346354"/>
                  <a:pt x="17386" y="339348"/>
                  <a:pt x="25424" y="338775"/>
                </a:cubicBezTo>
                <a:lnTo>
                  <a:pt x="132315" y="330302"/>
                </a:lnTo>
                <a:lnTo>
                  <a:pt x="66651" y="327175"/>
                </a:lnTo>
                <a:cubicBezTo>
                  <a:pt x="58842" y="327635"/>
                  <a:pt x="52067" y="321778"/>
                  <a:pt x="51377" y="313970"/>
                </a:cubicBezTo>
                <a:cubicBezTo>
                  <a:pt x="51377" y="313855"/>
                  <a:pt x="51377" y="313625"/>
                  <a:pt x="51377" y="313510"/>
                </a:cubicBezTo>
                <a:cubicBezTo>
                  <a:pt x="50918" y="305586"/>
                  <a:pt x="57005" y="298696"/>
                  <a:pt x="64929" y="298237"/>
                </a:cubicBezTo>
                <a:lnTo>
                  <a:pt x="117642" y="300769"/>
                </a:lnTo>
                <a:lnTo>
                  <a:pt x="11415" y="278025"/>
                </a:lnTo>
                <a:cubicBezTo>
                  <a:pt x="4983" y="276762"/>
                  <a:pt x="504" y="271365"/>
                  <a:pt x="45" y="265278"/>
                </a:cubicBezTo>
                <a:cubicBezTo>
                  <a:pt x="-70" y="263900"/>
                  <a:pt x="45" y="262408"/>
                  <a:pt x="275" y="260914"/>
                </a:cubicBezTo>
                <a:cubicBezTo>
                  <a:pt x="1997" y="253105"/>
                  <a:pt x="9576" y="248167"/>
                  <a:pt x="17385" y="249776"/>
                </a:cubicBezTo>
                <a:lnTo>
                  <a:pt x="89266" y="265166"/>
                </a:lnTo>
                <a:lnTo>
                  <a:pt x="88355" y="259881"/>
                </a:lnTo>
                <a:cubicBezTo>
                  <a:pt x="90192" y="252072"/>
                  <a:pt x="97886" y="247249"/>
                  <a:pt x="105695" y="248971"/>
                </a:cubicBezTo>
                <a:lnTo>
                  <a:pt x="169545" y="268533"/>
                </a:lnTo>
                <a:lnTo>
                  <a:pt x="174397" y="259742"/>
                </a:lnTo>
                <a:lnTo>
                  <a:pt x="162310" y="256436"/>
                </a:lnTo>
                <a:cubicBezTo>
                  <a:pt x="136815" y="250579"/>
                  <a:pt x="110403" y="244493"/>
                  <a:pt x="82269" y="234502"/>
                </a:cubicBezTo>
                <a:cubicBezTo>
                  <a:pt x="76756" y="232550"/>
                  <a:pt x="73081" y="227612"/>
                  <a:pt x="72622" y="222215"/>
                </a:cubicBezTo>
                <a:cubicBezTo>
                  <a:pt x="72393" y="220263"/>
                  <a:pt x="72737" y="218080"/>
                  <a:pt x="73426" y="216128"/>
                </a:cubicBezTo>
                <a:cubicBezTo>
                  <a:pt x="76067" y="208663"/>
                  <a:pt x="84336" y="204644"/>
                  <a:pt x="91915" y="207401"/>
                </a:cubicBezTo>
                <a:cubicBezTo>
                  <a:pt x="118442" y="216817"/>
                  <a:pt x="142902" y="222444"/>
                  <a:pt x="168740" y="228415"/>
                </a:cubicBezTo>
                <a:lnTo>
                  <a:pt x="179970" y="231028"/>
                </a:lnTo>
                <a:lnTo>
                  <a:pt x="53099" y="156068"/>
                </a:lnTo>
                <a:cubicBezTo>
                  <a:pt x="48966" y="153657"/>
                  <a:pt x="46554" y="149408"/>
                  <a:pt x="46095" y="144930"/>
                </a:cubicBezTo>
                <a:cubicBezTo>
                  <a:pt x="45865" y="142059"/>
                  <a:pt x="46439" y="138958"/>
                  <a:pt x="48046" y="136316"/>
                </a:cubicBezTo>
                <a:cubicBezTo>
                  <a:pt x="52067" y="129426"/>
                  <a:pt x="61023" y="127130"/>
                  <a:pt x="67799" y="131263"/>
                </a:cubicBezTo>
                <a:lnTo>
                  <a:pt x="129180" y="167530"/>
                </a:lnTo>
                <a:lnTo>
                  <a:pt x="128978" y="167064"/>
                </a:lnTo>
                <a:cubicBezTo>
                  <a:pt x="128921" y="163360"/>
                  <a:pt x="130270" y="159628"/>
                  <a:pt x="133026" y="156757"/>
                </a:cubicBezTo>
                <a:cubicBezTo>
                  <a:pt x="138539" y="151016"/>
                  <a:pt x="147725" y="150901"/>
                  <a:pt x="153468" y="156413"/>
                </a:cubicBezTo>
                <a:lnTo>
                  <a:pt x="212571" y="213505"/>
                </a:lnTo>
                <a:lnTo>
                  <a:pt x="222365" y="205541"/>
                </a:lnTo>
                <a:lnTo>
                  <a:pt x="154845" y="99683"/>
                </a:lnTo>
                <a:cubicBezTo>
                  <a:pt x="153467" y="97501"/>
                  <a:pt x="152664" y="95319"/>
                  <a:pt x="152549" y="93138"/>
                </a:cubicBezTo>
                <a:cubicBezTo>
                  <a:pt x="152089" y="87970"/>
                  <a:pt x="154501" y="82687"/>
                  <a:pt x="159209" y="79701"/>
                </a:cubicBezTo>
                <a:cubicBezTo>
                  <a:pt x="165984" y="75452"/>
                  <a:pt x="174827" y="77404"/>
                  <a:pt x="179191" y="84066"/>
                </a:cubicBezTo>
                <a:lnTo>
                  <a:pt x="244393" y="186290"/>
                </a:lnTo>
                <a:lnTo>
                  <a:pt x="238647" y="164308"/>
                </a:lnTo>
                <a:cubicBezTo>
                  <a:pt x="229087" y="140336"/>
                  <a:pt x="216570" y="117540"/>
                  <a:pt x="201354" y="96583"/>
                </a:cubicBezTo>
                <a:cubicBezTo>
                  <a:pt x="199631" y="94401"/>
                  <a:pt x="198713" y="91989"/>
                  <a:pt x="198483" y="89463"/>
                </a:cubicBezTo>
                <a:cubicBezTo>
                  <a:pt x="198023" y="84525"/>
                  <a:pt x="200090" y="79587"/>
                  <a:pt x="204454" y="76487"/>
                </a:cubicBezTo>
                <a:cubicBezTo>
                  <a:pt x="210885" y="71779"/>
                  <a:pt x="219957" y="73271"/>
                  <a:pt x="224665" y="79702"/>
                </a:cubicBezTo>
                <a:cubicBezTo>
                  <a:pt x="241260" y="102612"/>
                  <a:pt x="254925" y="127503"/>
                  <a:pt x="265375" y="153672"/>
                </a:cubicBezTo>
                <a:lnTo>
                  <a:pt x="272018" y="178991"/>
                </a:lnTo>
                <a:lnTo>
                  <a:pt x="285234" y="175063"/>
                </a:lnTo>
                <a:lnTo>
                  <a:pt x="249585" y="18264"/>
                </a:lnTo>
                <a:cubicBezTo>
                  <a:pt x="249585" y="17574"/>
                  <a:pt x="249471" y="17001"/>
                  <a:pt x="249356" y="16312"/>
                </a:cubicBezTo>
                <a:cubicBezTo>
                  <a:pt x="248667" y="9192"/>
                  <a:pt x="253376" y="2532"/>
                  <a:pt x="260496" y="923"/>
                </a:cubicBezTo>
                <a:cubicBezTo>
                  <a:pt x="268303" y="-799"/>
                  <a:pt x="275998" y="4024"/>
                  <a:pt x="277835" y="11833"/>
                </a:cubicBezTo>
                <a:lnTo>
                  <a:pt x="299725" y="108115"/>
                </a:lnTo>
                <a:lnTo>
                  <a:pt x="301607" y="14130"/>
                </a:lnTo>
                <a:cubicBezTo>
                  <a:pt x="301722" y="6206"/>
                  <a:pt x="308382" y="-225"/>
                  <a:pt x="316306" y="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7" name="Google Shape;1007;p7"/>
          <p:cNvSpPr/>
          <p:nvPr/>
        </p:nvSpPr>
        <p:spPr>
          <a:xfrm flipH="1">
            <a:off x="8175329" y="721329"/>
            <a:ext cx="654260" cy="659988"/>
          </a:xfrm>
          <a:custGeom>
            <a:avLst/>
            <a:gdLst/>
            <a:ahLst/>
            <a:cxnLst/>
            <a:rect l="l" t="t" r="r" b="b"/>
            <a:pathLst>
              <a:path w="654260" h="659988" extrusionOk="0">
                <a:moveTo>
                  <a:pt x="213146" y="697"/>
                </a:moveTo>
                <a:cubicBezTo>
                  <a:pt x="220725" y="-1715"/>
                  <a:pt x="228764" y="2304"/>
                  <a:pt x="231405" y="9998"/>
                </a:cubicBezTo>
                <a:lnTo>
                  <a:pt x="271840" y="134088"/>
                </a:lnTo>
                <a:lnTo>
                  <a:pt x="286411" y="20104"/>
                </a:lnTo>
                <a:cubicBezTo>
                  <a:pt x="287445" y="12180"/>
                  <a:pt x="294680" y="6554"/>
                  <a:pt x="302604" y="7587"/>
                </a:cubicBezTo>
                <a:cubicBezTo>
                  <a:pt x="310528" y="8621"/>
                  <a:pt x="316154" y="15856"/>
                  <a:pt x="315121" y="23780"/>
                </a:cubicBezTo>
                <a:lnTo>
                  <a:pt x="299441" y="146437"/>
                </a:lnTo>
                <a:lnTo>
                  <a:pt x="303086" y="145217"/>
                </a:lnTo>
                <a:lnTo>
                  <a:pt x="310835" y="144264"/>
                </a:lnTo>
                <a:lnTo>
                  <a:pt x="315237" y="129114"/>
                </a:lnTo>
                <a:cubicBezTo>
                  <a:pt x="321782" y="95093"/>
                  <a:pt x="325170" y="60470"/>
                  <a:pt x="325341" y="25502"/>
                </a:cubicBezTo>
                <a:cubicBezTo>
                  <a:pt x="325341" y="17579"/>
                  <a:pt x="331888" y="11032"/>
                  <a:pt x="339926" y="11147"/>
                </a:cubicBezTo>
                <a:cubicBezTo>
                  <a:pt x="347965" y="11147"/>
                  <a:pt x="354281" y="17694"/>
                  <a:pt x="354281" y="25731"/>
                </a:cubicBezTo>
                <a:lnTo>
                  <a:pt x="343834" y="131932"/>
                </a:lnTo>
                <a:lnTo>
                  <a:pt x="393670" y="26191"/>
                </a:lnTo>
                <a:cubicBezTo>
                  <a:pt x="397116" y="18956"/>
                  <a:pt x="405728" y="15855"/>
                  <a:pt x="412848" y="19301"/>
                </a:cubicBezTo>
                <a:cubicBezTo>
                  <a:pt x="419968" y="22745"/>
                  <a:pt x="423183" y="31358"/>
                  <a:pt x="419738" y="38478"/>
                </a:cubicBezTo>
                <a:lnTo>
                  <a:pt x="370296" y="143384"/>
                </a:lnTo>
                <a:lnTo>
                  <a:pt x="379966" y="144216"/>
                </a:lnTo>
                <a:lnTo>
                  <a:pt x="391033" y="147660"/>
                </a:lnTo>
                <a:lnTo>
                  <a:pt x="441213" y="31818"/>
                </a:lnTo>
                <a:cubicBezTo>
                  <a:pt x="442821" y="28143"/>
                  <a:pt x="445749" y="25473"/>
                  <a:pt x="449180" y="24123"/>
                </a:cubicBezTo>
                <a:cubicBezTo>
                  <a:pt x="452611" y="22774"/>
                  <a:pt x="456544" y="22745"/>
                  <a:pt x="460161" y="24353"/>
                </a:cubicBezTo>
                <a:cubicBezTo>
                  <a:pt x="467510" y="27569"/>
                  <a:pt x="470841" y="35951"/>
                  <a:pt x="467625" y="43301"/>
                </a:cubicBezTo>
                <a:lnTo>
                  <a:pt x="418670" y="156313"/>
                </a:lnTo>
                <a:lnTo>
                  <a:pt x="439067" y="167891"/>
                </a:lnTo>
                <a:lnTo>
                  <a:pt x="484622" y="106347"/>
                </a:lnTo>
                <a:cubicBezTo>
                  <a:pt x="486976" y="103132"/>
                  <a:pt x="490421" y="101180"/>
                  <a:pt x="494081" y="100634"/>
                </a:cubicBezTo>
                <a:cubicBezTo>
                  <a:pt x="497742" y="100089"/>
                  <a:pt x="501617" y="100950"/>
                  <a:pt x="504833" y="103361"/>
                </a:cubicBezTo>
                <a:cubicBezTo>
                  <a:pt x="511264" y="108185"/>
                  <a:pt x="512528" y="117143"/>
                  <a:pt x="507818" y="123573"/>
                </a:cubicBezTo>
                <a:lnTo>
                  <a:pt x="462780" y="184419"/>
                </a:lnTo>
                <a:lnTo>
                  <a:pt x="473036" y="193668"/>
                </a:lnTo>
                <a:lnTo>
                  <a:pt x="530786" y="125526"/>
                </a:lnTo>
                <a:cubicBezTo>
                  <a:pt x="535954" y="119439"/>
                  <a:pt x="545025" y="118750"/>
                  <a:pt x="551112" y="123803"/>
                </a:cubicBezTo>
                <a:cubicBezTo>
                  <a:pt x="557198" y="128970"/>
                  <a:pt x="557887" y="138042"/>
                  <a:pt x="552835" y="144129"/>
                </a:cubicBezTo>
                <a:lnTo>
                  <a:pt x="491993" y="215919"/>
                </a:lnTo>
                <a:lnTo>
                  <a:pt x="496120" y="222280"/>
                </a:lnTo>
                <a:lnTo>
                  <a:pt x="593717" y="142062"/>
                </a:lnTo>
                <a:cubicBezTo>
                  <a:pt x="596818" y="139536"/>
                  <a:pt x="600636" y="138502"/>
                  <a:pt x="604310" y="138861"/>
                </a:cubicBezTo>
                <a:cubicBezTo>
                  <a:pt x="607985" y="139220"/>
                  <a:pt x="611516" y="140971"/>
                  <a:pt x="614043" y="144014"/>
                </a:cubicBezTo>
                <a:cubicBezTo>
                  <a:pt x="619096" y="150101"/>
                  <a:pt x="618291" y="159288"/>
                  <a:pt x="612091" y="164341"/>
                </a:cubicBezTo>
                <a:lnTo>
                  <a:pt x="511936" y="246661"/>
                </a:lnTo>
                <a:lnTo>
                  <a:pt x="514480" y="250582"/>
                </a:lnTo>
                <a:lnTo>
                  <a:pt x="516859" y="261016"/>
                </a:lnTo>
                <a:lnTo>
                  <a:pt x="625987" y="205453"/>
                </a:lnTo>
                <a:cubicBezTo>
                  <a:pt x="633107" y="201892"/>
                  <a:pt x="641834" y="204648"/>
                  <a:pt x="645395" y="211768"/>
                </a:cubicBezTo>
                <a:cubicBezTo>
                  <a:pt x="648954" y="218889"/>
                  <a:pt x="646198" y="227616"/>
                  <a:pt x="639078" y="231177"/>
                </a:cubicBezTo>
                <a:lnTo>
                  <a:pt x="539557" y="281848"/>
                </a:lnTo>
                <a:lnTo>
                  <a:pt x="638962" y="275962"/>
                </a:lnTo>
                <a:cubicBezTo>
                  <a:pt x="646886" y="275503"/>
                  <a:pt x="653661" y="281589"/>
                  <a:pt x="654236" y="289513"/>
                </a:cubicBezTo>
                <a:cubicBezTo>
                  <a:pt x="654696" y="297437"/>
                  <a:pt x="648610" y="304327"/>
                  <a:pt x="640686" y="304787"/>
                </a:cubicBezTo>
                <a:lnTo>
                  <a:pt x="528355" y="311438"/>
                </a:lnTo>
                <a:lnTo>
                  <a:pt x="528515" y="312140"/>
                </a:lnTo>
                <a:lnTo>
                  <a:pt x="638504" y="336825"/>
                </a:lnTo>
                <a:cubicBezTo>
                  <a:pt x="646313" y="338549"/>
                  <a:pt x="651136" y="346243"/>
                  <a:pt x="649414" y="354051"/>
                </a:cubicBezTo>
                <a:cubicBezTo>
                  <a:pt x="647691" y="361860"/>
                  <a:pt x="639881" y="366683"/>
                  <a:pt x="632188" y="364961"/>
                </a:cubicBezTo>
                <a:lnTo>
                  <a:pt x="528654" y="341724"/>
                </a:lnTo>
                <a:lnTo>
                  <a:pt x="526860" y="356383"/>
                </a:lnTo>
                <a:lnTo>
                  <a:pt x="594406" y="382876"/>
                </a:lnTo>
                <a:cubicBezTo>
                  <a:pt x="601756" y="385746"/>
                  <a:pt x="605430" y="394129"/>
                  <a:pt x="602560" y="401594"/>
                </a:cubicBezTo>
                <a:cubicBezTo>
                  <a:pt x="599689" y="409058"/>
                  <a:pt x="591305" y="412732"/>
                  <a:pt x="583841" y="409747"/>
                </a:cubicBezTo>
                <a:lnTo>
                  <a:pt x="520074" y="384737"/>
                </a:lnTo>
                <a:lnTo>
                  <a:pt x="516598" y="391398"/>
                </a:lnTo>
                <a:lnTo>
                  <a:pt x="601412" y="437883"/>
                </a:lnTo>
                <a:cubicBezTo>
                  <a:pt x="608416" y="441672"/>
                  <a:pt x="610943" y="450516"/>
                  <a:pt x="607154" y="457520"/>
                </a:cubicBezTo>
                <a:cubicBezTo>
                  <a:pt x="603364" y="464525"/>
                  <a:pt x="594522" y="467052"/>
                  <a:pt x="587517" y="463262"/>
                </a:cubicBezTo>
                <a:lnTo>
                  <a:pt x="503210" y="417055"/>
                </a:lnTo>
                <a:lnTo>
                  <a:pt x="502851" y="417742"/>
                </a:lnTo>
                <a:lnTo>
                  <a:pt x="591650" y="500927"/>
                </a:lnTo>
                <a:cubicBezTo>
                  <a:pt x="597392" y="506325"/>
                  <a:pt x="597737" y="515511"/>
                  <a:pt x="592339" y="521369"/>
                </a:cubicBezTo>
                <a:cubicBezTo>
                  <a:pt x="586941" y="527226"/>
                  <a:pt x="577755" y="527454"/>
                  <a:pt x="571898" y="522058"/>
                </a:cubicBezTo>
                <a:lnTo>
                  <a:pt x="539086" y="491320"/>
                </a:lnTo>
                <a:lnTo>
                  <a:pt x="538824" y="492659"/>
                </a:lnTo>
                <a:cubicBezTo>
                  <a:pt x="534346" y="499321"/>
                  <a:pt x="525389" y="501043"/>
                  <a:pt x="518729" y="496679"/>
                </a:cubicBezTo>
                <a:lnTo>
                  <a:pt x="492056" y="478830"/>
                </a:lnTo>
                <a:lnTo>
                  <a:pt x="547094" y="546748"/>
                </a:lnTo>
                <a:cubicBezTo>
                  <a:pt x="552146" y="552950"/>
                  <a:pt x="551114" y="562022"/>
                  <a:pt x="544912" y="567074"/>
                </a:cubicBezTo>
                <a:cubicBezTo>
                  <a:pt x="538711" y="572127"/>
                  <a:pt x="529638" y="571093"/>
                  <a:pt x="524585" y="564893"/>
                </a:cubicBezTo>
                <a:lnTo>
                  <a:pt x="454220" y="478061"/>
                </a:lnTo>
                <a:lnTo>
                  <a:pt x="444833" y="483666"/>
                </a:lnTo>
                <a:lnTo>
                  <a:pt x="455224" y="500583"/>
                </a:lnTo>
                <a:cubicBezTo>
                  <a:pt x="474402" y="529638"/>
                  <a:pt x="494154" y="559724"/>
                  <a:pt x="508278" y="587171"/>
                </a:cubicBezTo>
                <a:cubicBezTo>
                  <a:pt x="512297" y="594405"/>
                  <a:pt x="509196" y="603019"/>
                  <a:pt x="502076" y="606693"/>
                </a:cubicBezTo>
                <a:cubicBezTo>
                  <a:pt x="494957" y="610368"/>
                  <a:pt x="486230" y="607612"/>
                  <a:pt x="482555" y="600492"/>
                </a:cubicBezTo>
                <a:cubicBezTo>
                  <a:pt x="469119" y="574424"/>
                  <a:pt x="449712" y="545025"/>
                  <a:pt x="430992" y="516546"/>
                </a:cubicBezTo>
                <a:lnTo>
                  <a:pt x="426859" y="510199"/>
                </a:lnTo>
                <a:lnTo>
                  <a:pt x="456372" y="588549"/>
                </a:lnTo>
                <a:cubicBezTo>
                  <a:pt x="459243" y="596014"/>
                  <a:pt x="455454" y="604396"/>
                  <a:pt x="447989" y="607152"/>
                </a:cubicBezTo>
                <a:cubicBezTo>
                  <a:pt x="440525" y="609909"/>
                  <a:pt x="432371" y="606119"/>
                  <a:pt x="429385" y="598770"/>
                </a:cubicBezTo>
                <a:lnTo>
                  <a:pt x="412005" y="552684"/>
                </a:lnTo>
                <a:lnTo>
                  <a:pt x="416868" y="644820"/>
                </a:lnTo>
                <a:cubicBezTo>
                  <a:pt x="417327" y="652744"/>
                  <a:pt x="411127" y="659634"/>
                  <a:pt x="403203" y="659978"/>
                </a:cubicBezTo>
                <a:cubicBezTo>
                  <a:pt x="397230" y="660208"/>
                  <a:pt x="391718" y="656648"/>
                  <a:pt x="389421" y="651365"/>
                </a:cubicBezTo>
                <a:cubicBezTo>
                  <a:pt x="388733" y="649758"/>
                  <a:pt x="388274" y="648035"/>
                  <a:pt x="388159" y="646197"/>
                </a:cubicBezTo>
                <a:lnTo>
                  <a:pt x="380988" y="510397"/>
                </a:lnTo>
                <a:lnTo>
                  <a:pt x="376784" y="510917"/>
                </a:lnTo>
                <a:lnTo>
                  <a:pt x="335103" y="632188"/>
                </a:lnTo>
                <a:cubicBezTo>
                  <a:pt x="332462" y="639767"/>
                  <a:pt x="324308" y="643787"/>
                  <a:pt x="316729" y="641146"/>
                </a:cubicBezTo>
                <a:cubicBezTo>
                  <a:pt x="312710" y="639882"/>
                  <a:pt x="309839" y="637012"/>
                  <a:pt x="308232" y="633451"/>
                </a:cubicBezTo>
                <a:cubicBezTo>
                  <a:pt x="306739" y="630236"/>
                  <a:pt x="306508" y="626447"/>
                  <a:pt x="307772" y="622771"/>
                </a:cubicBezTo>
                <a:lnTo>
                  <a:pt x="328883" y="561349"/>
                </a:lnTo>
                <a:lnTo>
                  <a:pt x="319371" y="555935"/>
                </a:lnTo>
                <a:lnTo>
                  <a:pt x="319338" y="555808"/>
                </a:lnTo>
                <a:lnTo>
                  <a:pt x="309243" y="578416"/>
                </a:lnTo>
                <a:cubicBezTo>
                  <a:pt x="297968" y="600894"/>
                  <a:pt x="285723" y="622483"/>
                  <a:pt x="272632" y="642063"/>
                </a:cubicBezTo>
                <a:cubicBezTo>
                  <a:pt x="268152" y="648724"/>
                  <a:pt x="259195" y="650446"/>
                  <a:pt x="252650" y="646082"/>
                </a:cubicBezTo>
                <a:cubicBezTo>
                  <a:pt x="245990" y="641604"/>
                  <a:pt x="244152" y="632646"/>
                  <a:pt x="248631" y="626100"/>
                </a:cubicBezTo>
                <a:cubicBezTo>
                  <a:pt x="267637" y="597621"/>
                  <a:pt x="285407" y="563284"/>
                  <a:pt x="301025" y="527599"/>
                </a:cubicBezTo>
                <a:lnTo>
                  <a:pt x="308476" y="507479"/>
                </a:lnTo>
                <a:lnTo>
                  <a:pt x="283789" y="503261"/>
                </a:lnTo>
                <a:lnTo>
                  <a:pt x="239559" y="592108"/>
                </a:lnTo>
                <a:cubicBezTo>
                  <a:pt x="235999" y="599228"/>
                  <a:pt x="227386" y="602214"/>
                  <a:pt x="220152" y="598654"/>
                </a:cubicBezTo>
                <a:cubicBezTo>
                  <a:pt x="216936" y="597046"/>
                  <a:pt x="214639" y="594520"/>
                  <a:pt x="213375" y="591649"/>
                </a:cubicBezTo>
                <a:cubicBezTo>
                  <a:pt x="211653" y="587860"/>
                  <a:pt x="211538" y="583266"/>
                  <a:pt x="213605" y="579246"/>
                </a:cubicBezTo>
                <a:lnTo>
                  <a:pt x="256390" y="493303"/>
                </a:lnTo>
                <a:lnTo>
                  <a:pt x="252108" y="496984"/>
                </a:lnTo>
                <a:lnTo>
                  <a:pt x="231291" y="525045"/>
                </a:lnTo>
                <a:cubicBezTo>
                  <a:pt x="228937" y="528260"/>
                  <a:pt x="225491" y="530212"/>
                  <a:pt x="221831" y="530758"/>
                </a:cubicBezTo>
                <a:lnTo>
                  <a:pt x="214871" y="528992"/>
                </a:lnTo>
                <a:lnTo>
                  <a:pt x="212513" y="531020"/>
                </a:lnTo>
                <a:lnTo>
                  <a:pt x="203155" y="542729"/>
                </a:lnTo>
                <a:cubicBezTo>
                  <a:pt x="198216" y="548930"/>
                  <a:pt x="189030" y="549964"/>
                  <a:pt x="182829" y="545026"/>
                </a:cubicBezTo>
                <a:cubicBezTo>
                  <a:pt x="180991" y="543532"/>
                  <a:pt x="179613" y="541695"/>
                  <a:pt x="178694" y="539628"/>
                </a:cubicBezTo>
                <a:cubicBezTo>
                  <a:pt x="176512" y="534805"/>
                  <a:pt x="177087" y="529063"/>
                  <a:pt x="180532" y="524699"/>
                </a:cubicBezTo>
                <a:lnTo>
                  <a:pt x="188110" y="515218"/>
                </a:lnTo>
                <a:lnTo>
                  <a:pt x="188456" y="513675"/>
                </a:lnTo>
                <a:lnTo>
                  <a:pt x="191294" y="511234"/>
                </a:lnTo>
                <a:lnTo>
                  <a:pt x="210611" y="487064"/>
                </a:lnTo>
                <a:lnTo>
                  <a:pt x="210533" y="487134"/>
                </a:lnTo>
                <a:cubicBezTo>
                  <a:pt x="188226" y="501417"/>
                  <a:pt x="163594" y="512068"/>
                  <a:pt x="137698" y="518384"/>
                </a:cubicBezTo>
                <a:cubicBezTo>
                  <a:pt x="130922" y="519992"/>
                  <a:pt x="123917" y="516431"/>
                  <a:pt x="121161" y="510231"/>
                </a:cubicBezTo>
                <a:cubicBezTo>
                  <a:pt x="120816" y="509426"/>
                  <a:pt x="120473" y="508623"/>
                  <a:pt x="120242" y="507704"/>
                </a:cubicBezTo>
                <a:cubicBezTo>
                  <a:pt x="118405" y="499895"/>
                  <a:pt x="123113" y="492086"/>
                  <a:pt x="130807" y="490249"/>
                </a:cubicBezTo>
                <a:cubicBezTo>
                  <a:pt x="153603" y="484679"/>
                  <a:pt x="175278" y="475320"/>
                  <a:pt x="194916" y="462759"/>
                </a:cubicBezTo>
                <a:lnTo>
                  <a:pt x="207618" y="451325"/>
                </a:lnTo>
                <a:lnTo>
                  <a:pt x="191412" y="428821"/>
                </a:lnTo>
                <a:lnTo>
                  <a:pt x="98194" y="495532"/>
                </a:lnTo>
                <a:cubicBezTo>
                  <a:pt x="91763" y="500125"/>
                  <a:pt x="82691" y="498633"/>
                  <a:pt x="78098" y="492201"/>
                </a:cubicBezTo>
                <a:cubicBezTo>
                  <a:pt x="77523" y="491398"/>
                  <a:pt x="76949" y="490594"/>
                  <a:pt x="76604" y="489789"/>
                </a:cubicBezTo>
                <a:cubicBezTo>
                  <a:pt x="73849" y="483589"/>
                  <a:pt x="75686" y="476239"/>
                  <a:pt x="81427" y="472104"/>
                </a:cubicBezTo>
                <a:lnTo>
                  <a:pt x="174576" y="405444"/>
                </a:lnTo>
                <a:lnTo>
                  <a:pt x="173872" y="404465"/>
                </a:lnTo>
                <a:lnTo>
                  <a:pt x="171496" y="394046"/>
                </a:lnTo>
                <a:lnTo>
                  <a:pt x="60872" y="442590"/>
                </a:lnTo>
                <a:cubicBezTo>
                  <a:pt x="53752" y="445806"/>
                  <a:pt x="45254" y="442590"/>
                  <a:pt x="42039" y="435356"/>
                </a:cubicBezTo>
                <a:cubicBezTo>
                  <a:pt x="42039" y="435356"/>
                  <a:pt x="42039" y="435241"/>
                  <a:pt x="41924" y="435241"/>
                </a:cubicBezTo>
                <a:cubicBezTo>
                  <a:pt x="38708" y="427891"/>
                  <a:pt x="42039" y="419394"/>
                  <a:pt x="49389" y="416178"/>
                </a:cubicBezTo>
                <a:lnTo>
                  <a:pt x="146952" y="373346"/>
                </a:lnTo>
                <a:lnTo>
                  <a:pt x="84643" y="391719"/>
                </a:lnTo>
                <a:cubicBezTo>
                  <a:pt x="77294" y="394704"/>
                  <a:pt x="69025" y="391374"/>
                  <a:pt x="65809" y="384254"/>
                </a:cubicBezTo>
                <a:cubicBezTo>
                  <a:pt x="65694" y="384139"/>
                  <a:pt x="65694" y="384024"/>
                  <a:pt x="65580" y="383910"/>
                </a:cubicBezTo>
                <a:cubicBezTo>
                  <a:pt x="62480" y="376560"/>
                  <a:pt x="66039" y="368061"/>
                  <a:pt x="73388" y="364962"/>
                </a:cubicBezTo>
                <a:lnTo>
                  <a:pt x="124079" y="350000"/>
                </a:lnTo>
                <a:lnTo>
                  <a:pt x="16200" y="363468"/>
                </a:lnTo>
                <a:cubicBezTo>
                  <a:pt x="9883" y="364272"/>
                  <a:pt x="3913" y="360713"/>
                  <a:pt x="1271" y="355085"/>
                </a:cubicBezTo>
                <a:cubicBezTo>
                  <a:pt x="697" y="353821"/>
                  <a:pt x="237" y="352444"/>
                  <a:pt x="122" y="350950"/>
                </a:cubicBezTo>
                <a:cubicBezTo>
                  <a:pt x="-911" y="343027"/>
                  <a:pt x="4716" y="335793"/>
                  <a:pt x="12640" y="334873"/>
                </a:cubicBezTo>
                <a:lnTo>
                  <a:pt x="85509" y="325776"/>
                </a:lnTo>
                <a:lnTo>
                  <a:pt x="82921" y="321094"/>
                </a:lnTo>
                <a:cubicBezTo>
                  <a:pt x="82003" y="313170"/>
                  <a:pt x="87744" y="306050"/>
                  <a:pt x="95668" y="305131"/>
                </a:cubicBezTo>
                <a:lnTo>
                  <a:pt x="162450" y="302611"/>
                </a:lnTo>
                <a:lnTo>
                  <a:pt x="164167" y="292579"/>
                </a:lnTo>
                <a:lnTo>
                  <a:pt x="151822" y="293417"/>
                </a:lnTo>
                <a:cubicBezTo>
                  <a:pt x="125754" y="296288"/>
                  <a:pt x="98882" y="299158"/>
                  <a:pt x="69024" y="298929"/>
                </a:cubicBezTo>
                <a:cubicBezTo>
                  <a:pt x="63054" y="299045"/>
                  <a:pt x="58001" y="295599"/>
                  <a:pt x="55819" y="290546"/>
                </a:cubicBezTo>
                <a:cubicBezTo>
                  <a:pt x="55015" y="288709"/>
                  <a:pt x="54555" y="286642"/>
                  <a:pt x="54555" y="284459"/>
                </a:cubicBezTo>
                <a:cubicBezTo>
                  <a:pt x="54555" y="276536"/>
                  <a:pt x="61100" y="270105"/>
                  <a:pt x="69139" y="270105"/>
                </a:cubicBezTo>
                <a:cubicBezTo>
                  <a:pt x="97390" y="270335"/>
                  <a:pt x="122310" y="267578"/>
                  <a:pt x="148607" y="264707"/>
                </a:cubicBezTo>
                <a:lnTo>
                  <a:pt x="159239" y="263577"/>
                </a:lnTo>
                <a:lnTo>
                  <a:pt x="15741" y="234621"/>
                </a:lnTo>
                <a:cubicBezTo>
                  <a:pt x="10917" y="233587"/>
                  <a:pt x="7242" y="230487"/>
                  <a:pt x="5405" y="226352"/>
                </a:cubicBezTo>
                <a:cubicBezTo>
                  <a:pt x="4257" y="223711"/>
                  <a:pt x="3798" y="220611"/>
                  <a:pt x="4371" y="217510"/>
                </a:cubicBezTo>
                <a:cubicBezTo>
                  <a:pt x="5979" y="209701"/>
                  <a:pt x="13559" y="204648"/>
                  <a:pt x="21367" y="206257"/>
                </a:cubicBezTo>
                <a:lnTo>
                  <a:pt x="91574" y="220424"/>
                </a:lnTo>
                <a:lnTo>
                  <a:pt x="91030" y="219835"/>
                </a:lnTo>
                <a:cubicBezTo>
                  <a:pt x="89753" y="216361"/>
                  <a:pt x="89810" y="212399"/>
                  <a:pt x="91533" y="208782"/>
                </a:cubicBezTo>
                <a:cubicBezTo>
                  <a:pt x="94978" y="201547"/>
                  <a:pt x="103476" y="198331"/>
                  <a:pt x="110710" y="201777"/>
                </a:cubicBezTo>
                <a:lnTo>
                  <a:pt x="185110" y="236217"/>
                </a:lnTo>
                <a:lnTo>
                  <a:pt x="191648" y="225621"/>
                </a:lnTo>
                <a:lnTo>
                  <a:pt x="93027" y="147803"/>
                </a:lnTo>
                <a:cubicBezTo>
                  <a:pt x="91075" y="146310"/>
                  <a:pt x="89696" y="144473"/>
                  <a:pt x="88777" y="142406"/>
                </a:cubicBezTo>
                <a:cubicBezTo>
                  <a:pt x="86595" y="137698"/>
                  <a:pt x="87170" y="131841"/>
                  <a:pt x="90615" y="127477"/>
                </a:cubicBezTo>
                <a:cubicBezTo>
                  <a:pt x="95553" y="121276"/>
                  <a:pt x="104625" y="120128"/>
                  <a:pt x="110941" y="125066"/>
                </a:cubicBezTo>
                <a:lnTo>
                  <a:pt x="205475" y="199658"/>
                </a:lnTo>
                <a:lnTo>
                  <a:pt x="193293" y="181509"/>
                </a:lnTo>
                <a:cubicBezTo>
                  <a:pt x="176398" y="162015"/>
                  <a:pt x="157105" y="144589"/>
                  <a:pt x="135860" y="129775"/>
                </a:cubicBezTo>
                <a:cubicBezTo>
                  <a:pt x="133678" y="128281"/>
                  <a:pt x="132071" y="126214"/>
                  <a:pt x="131037" y="123918"/>
                </a:cubicBezTo>
                <a:cubicBezTo>
                  <a:pt x="128970" y="119439"/>
                  <a:pt x="129315" y="114042"/>
                  <a:pt x="132301" y="109678"/>
                </a:cubicBezTo>
                <a:cubicBezTo>
                  <a:pt x="136894" y="103133"/>
                  <a:pt x="145851" y="101524"/>
                  <a:pt x="152398" y="106118"/>
                </a:cubicBezTo>
                <a:cubicBezTo>
                  <a:pt x="175595" y="122310"/>
                  <a:pt x="196667" y="141344"/>
                  <a:pt x="215127" y="162632"/>
                </a:cubicBezTo>
                <a:lnTo>
                  <a:pt x="229680" y="184293"/>
                </a:lnTo>
                <a:lnTo>
                  <a:pt x="241132" y="176038"/>
                </a:lnTo>
                <a:lnTo>
                  <a:pt x="155958" y="39742"/>
                </a:lnTo>
                <a:cubicBezTo>
                  <a:pt x="155613" y="39282"/>
                  <a:pt x="155384" y="38593"/>
                  <a:pt x="155039" y="38018"/>
                </a:cubicBezTo>
                <a:cubicBezTo>
                  <a:pt x="152053" y="31473"/>
                  <a:pt x="154350" y="23664"/>
                  <a:pt x="160552" y="19875"/>
                </a:cubicBezTo>
                <a:cubicBezTo>
                  <a:pt x="167327" y="15625"/>
                  <a:pt x="176169" y="17693"/>
                  <a:pt x="180418" y="24468"/>
                </a:cubicBezTo>
                <a:lnTo>
                  <a:pt x="233049" y="108688"/>
                </a:lnTo>
                <a:lnTo>
                  <a:pt x="203844" y="18955"/>
                </a:lnTo>
                <a:cubicBezTo>
                  <a:pt x="201433" y="11377"/>
                  <a:pt x="205567" y="3223"/>
                  <a:pt x="213146"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08" name="Google Shape;1008;p7"/>
          <p:cNvSpPr/>
          <p:nvPr/>
        </p:nvSpPr>
        <p:spPr>
          <a:xfrm flipH="1">
            <a:off x="7379550" y="-131854"/>
            <a:ext cx="654260" cy="659988"/>
          </a:xfrm>
          <a:custGeom>
            <a:avLst/>
            <a:gdLst/>
            <a:ahLst/>
            <a:cxnLst/>
            <a:rect l="l" t="t" r="r" b="b"/>
            <a:pathLst>
              <a:path w="654260" h="659988" extrusionOk="0">
                <a:moveTo>
                  <a:pt x="213146" y="697"/>
                </a:moveTo>
                <a:cubicBezTo>
                  <a:pt x="220725" y="-1715"/>
                  <a:pt x="228764" y="2304"/>
                  <a:pt x="231406" y="9998"/>
                </a:cubicBezTo>
                <a:lnTo>
                  <a:pt x="271841" y="134089"/>
                </a:lnTo>
                <a:lnTo>
                  <a:pt x="286412" y="20105"/>
                </a:lnTo>
                <a:cubicBezTo>
                  <a:pt x="287445" y="12181"/>
                  <a:pt x="294680" y="6554"/>
                  <a:pt x="302604" y="7587"/>
                </a:cubicBezTo>
                <a:cubicBezTo>
                  <a:pt x="310528" y="8621"/>
                  <a:pt x="316155" y="15856"/>
                  <a:pt x="315121" y="23780"/>
                </a:cubicBezTo>
                <a:lnTo>
                  <a:pt x="299431" y="146515"/>
                </a:lnTo>
                <a:lnTo>
                  <a:pt x="303052" y="145298"/>
                </a:lnTo>
                <a:lnTo>
                  <a:pt x="310846" y="144336"/>
                </a:lnTo>
                <a:lnTo>
                  <a:pt x="315236" y="129228"/>
                </a:lnTo>
                <a:cubicBezTo>
                  <a:pt x="321781" y="95208"/>
                  <a:pt x="325169" y="60584"/>
                  <a:pt x="325341" y="25616"/>
                </a:cubicBezTo>
                <a:cubicBezTo>
                  <a:pt x="325341" y="17693"/>
                  <a:pt x="331887" y="11146"/>
                  <a:pt x="339926" y="11261"/>
                </a:cubicBezTo>
                <a:cubicBezTo>
                  <a:pt x="347964" y="11261"/>
                  <a:pt x="354280" y="17808"/>
                  <a:pt x="354280" y="25846"/>
                </a:cubicBezTo>
                <a:lnTo>
                  <a:pt x="343848" y="131902"/>
                </a:lnTo>
                <a:lnTo>
                  <a:pt x="393670" y="26190"/>
                </a:lnTo>
                <a:cubicBezTo>
                  <a:pt x="397116" y="18955"/>
                  <a:pt x="405728" y="15854"/>
                  <a:pt x="412848" y="19300"/>
                </a:cubicBezTo>
                <a:cubicBezTo>
                  <a:pt x="419969" y="22744"/>
                  <a:pt x="423183" y="31358"/>
                  <a:pt x="419738" y="38477"/>
                </a:cubicBezTo>
                <a:lnTo>
                  <a:pt x="370264" y="143451"/>
                </a:lnTo>
                <a:lnTo>
                  <a:pt x="379915" y="144281"/>
                </a:lnTo>
                <a:lnTo>
                  <a:pt x="390900" y="147701"/>
                </a:lnTo>
                <a:lnTo>
                  <a:pt x="441098" y="31818"/>
                </a:lnTo>
                <a:cubicBezTo>
                  <a:pt x="442706" y="28143"/>
                  <a:pt x="445634" y="25473"/>
                  <a:pt x="449065" y="24123"/>
                </a:cubicBezTo>
                <a:cubicBezTo>
                  <a:pt x="452495" y="22774"/>
                  <a:pt x="456428" y="22745"/>
                  <a:pt x="460046" y="24353"/>
                </a:cubicBezTo>
                <a:cubicBezTo>
                  <a:pt x="467395" y="27569"/>
                  <a:pt x="470726" y="35952"/>
                  <a:pt x="467510" y="43301"/>
                </a:cubicBezTo>
                <a:lnTo>
                  <a:pt x="418545" y="156339"/>
                </a:lnTo>
                <a:lnTo>
                  <a:pt x="439073" y="167995"/>
                </a:lnTo>
                <a:lnTo>
                  <a:pt x="484622" y="106461"/>
                </a:lnTo>
                <a:cubicBezTo>
                  <a:pt x="486976" y="103245"/>
                  <a:pt x="490421" y="101293"/>
                  <a:pt x="494081" y="100748"/>
                </a:cubicBezTo>
                <a:cubicBezTo>
                  <a:pt x="497742" y="100202"/>
                  <a:pt x="501618" y="101063"/>
                  <a:pt x="504833" y="103475"/>
                </a:cubicBezTo>
                <a:cubicBezTo>
                  <a:pt x="511264" y="108298"/>
                  <a:pt x="512528" y="117256"/>
                  <a:pt x="507819" y="123686"/>
                </a:cubicBezTo>
                <a:lnTo>
                  <a:pt x="462781" y="184533"/>
                </a:lnTo>
                <a:lnTo>
                  <a:pt x="473036" y="193781"/>
                </a:lnTo>
                <a:lnTo>
                  <a:pt x="530786" y="125639"/>
                </a:lnTo>
                <a:cubicBezTo>
                  <a:pt x="535954" y="119553"/>
                  <a:pt x="545026" y="118864"/>
                  <a:pt x="551112" y="123917"/>
                </a:cubicBezTo>
                <a:cubicBezTo>
                  <a:pt x="557199" y="129085"/>
                  <a:pt x="557888" y="138156"/>
                  <a:pt x="552835" y="144243"/>
                </a:cubicBezTo>
                <a:lnTo>
                  <a:pt x="491991" y="216035"/>
                </a:lnTo>
                <a:lnTo>
                  <a:pt x="496118" y="222396"/>
                </a:lnTo>
                <a:lnTo>
                  <a:pt x="593717" y="142176"/>
                </a:lnTo>
                <a:cubicBezTo>
                  <a:pt x="596818" y="139650"/>
                  <a:pt x="600636" y="138617"/>
                  <a:pt x="604311" y="138975"/>
                </a:cubicBezTo>
                <a:cubicBezTo>
                  <a:pt x="607985" y="139334"/>
                  <a:pt x="611516" y="141085"/>
                  <a:pt x="614043" y="144128"/>
                </a:cubicBezTo>
                <a:cubicBezTo>
                  <a:pt x="619096" y="150215"/>
                  <a:pt x="618291" y="159402"/>
                  <a:pt x="612091" y="164455"/>
                </a:cubicBezTo>
                <a:lnTo>
                  <a:pt x="511935" y="246775"/>
                </a:lnTo>
                <a:lnTo>
                  <a:pt x="514479" y="250697"/>
                </a:lnTo>
                <a:lnTo>
                  <a:pt x="516866" y="261126"/>
                </a:lnTo>
                <a:lnTo>
                  <a:pt x="625987" y="205566"/>
                </a:lnTo>
                <a:cubicBezTo>
                  <a:pt x="633107" y="202005"/>
                  <a:pt x="641834" y="204761"/>
                  <a:pt x="645395" y="211881"/>
                </a:cubicBezTo>
                <a:cubicBezTo>
                  <a:pt x="648954" y="219002"/>
                  <a:pt x="646199" y="227729"/>
                  <a:pt x="639078" y="231290"/>
                </a:cubicBezTo>
                <a:lnTo>
                  <a:pt x="539557" y="281961"/>
                </a:lnTo>
                <a:lnTo>
                  <a:pt x="638964" y="276075"/>
                </a:lnTo>
                <a:cubicBezTo>
                  <a:pt x="646888" y="275616"/>
                  <a:pt x="653662" y="281702"/>
                  <a:pt x="654236" y="289626"/>
                </a:cubicBezTo>
                <a:cubicBezTo>
                  <a:pt x="654696" y="297549"/>
                  <a:pt x="648610" y="304440"/>
                  <a:pt x="640686" y="304899"/>
                </a:cubicBezTo>
                <a:lnTo>
                  <a:pt x="528404" y="311547"/>
                </a:lnTo>
                <a:lnTo>
                  <a:pt x="528541" y="312145"/>
                </a:lnTo>
                <a:lnTo>
                  <a:pt x="638503" y="336824"/>
                </a:lnTo>
                <a:cubicBezTo>
                  <a:pt x="646312" y="338547"/>
                  <a:pt x="651135" y="346242"/>
                  <a:pt x="649413" y="354050"/>
                </a:cubicBezTo>
                <a:cubicBezTo>
                  <a:pt x="647690" y="361859"/>
                  <a:pt x="639881" y="366682"/>
                  <a:pt x="632187" y="364960"/>
                </a:cubicBezTo>
                <a:lnTo>
                  <a:pt x="528709" y="341736"/>
                </a:lnTo>
                <a:lnTo>
                  <a:pt x="526901" y="356513"/>
                </a:lnTo>
                <a:lnTo>
                  <a:pt x="594405" y="382990"/>
                </a:lnTo>
                <a:cubicBezTo>
                  <a:pt x="601755" y="385861"/>
                  <a:pt x="605429" y="394243"/>
                  <a:pt x="602559" y="401708"/>
                </a:cubicBezTo>
                <a:cubicBezTo>
                  <a:pt x="599688" y="409172"/>
                  <a:pt x="591304" y="412847"/>
                  <a:pt x="583840" y="409861"/>
                </a:cubicBezTo>
                <a:lnTo>
                  <a:pt x="520091" y="384858"/>
                </a:lnTo>
                <a:lnTo>
                  <a:pt x="516634" y="391481"/>
                </a:lnTo>
                <a:lnTo>
                  <a:pt x="601296" y="437883"/>
                </a:lnTo>
                <a:cubicBezTo>
                  <a:pt x="608301" y="441672"/>
                  <a:pt x="610827" y="450516"/>
                  <a:pt x="607038" y="457520"/>
                </a:cubicBezTo>
                <a:cubicBezTo>
                  <a:pt x="603248" y="464525"/>
                  <a:pt x="594406" y="467052"/>
                  <a:pt x="587401" y="463262"/>
                </a:cubicBezTo>
                <a:lnTo>
                  <a:pt x="503242" y="417137"/>
                </a:lnTo>
                <a:lnTo>
                  <a:pt x="502861" y="417867"/>
                </a:lnTo>
                <a:lnTo>
                  <a:pt x="591649" y="501042"/>
                </a:lnTo>
                <a:cubicBezTo>
                  <a:pt x="597391" y="506440"/>
                  <a:pt x="597736" y="515626"/>
                  <a:pt x="592338" y="521483"/>
                </a:cubicBezTo>
                <a:cubicBezTo>
                  <a:pt x="586941" y="527339"/>
                  <a:pt x="577754" y="527569"/>
                  <a:pt x="571897" y="522173"/>
                </a:cubicBezTo>
                <a:lnTo>
                  <a:pt x="539086" y="491436"/>
                </a:lnTo>
                <a:lnTo>
                  <a:pt x="538824" y="492774"/>
                </a:lnTo>
                <a:cubicBezTo>
                  <a:pt x="534346" y="499435"/>
                  <a:pt x="525389" y="501158"/>
                  <a:pt x="518729" y="496794"/>
                </a:cubicBezTo>
                <a:lnTo>
                  <a:pt x="492054" y="478944"/>
                </a:lnTo>
                <a:lnTo>
                  <a:pt x="547093" y="546862"/>
                </a:lnTo>
                <a:cubicBezTo>
                  <a:pt x="552146" y="553064"/>
                  <a:pt x="551113" y="562136"/>
                  <a:pt x="544911" y="567188"/>
                </a:cubicBezTo>
                <a:cubicBezTo>
                  <a:pt x="538710" y="572241"/>
                  <a:pt x="529637" y="571207"/>
                  <a:pt x="524584" y="565007"/>
                </a:cubicBezTo>
                <a:lnTo>
                  <a:pt x="454218" y="478174"/>
                </a:lnTo>
                <a:lnTo>
                  <a:pt x="444882" y="483749"/>
                </a:lnTo>
                <a:lnTo>
                  <a:pt x="455223" y="500584"/>
                </a:lnTo>
                <a:cubicBezTo>
                  <a:pt x="474402" y="529638"/>
                  <a:pt x="494154" y="559724"/>
                  <a:pt x="508278" y="587171"/>
                </a:cubicBezTo>
                <a:cubicBezTo>
                  <a:pt x="512297" y="594405"/>
                  <a:pt x="509196" y="603019"/>
                  <a:pt x="502077" y="606693"/>
                </a:cubicBezTo>
                <a:cubicBezTo>
                  <a:pt x="494957" y="610368"/>
                  <a:pt x="486230" y="607612"/>
                  <a:pt x="482554" y="600492"/>
                </a:cubicBezTo>
                <a:cubicBezTo>
                  <a:pt x="469119" y="574424"/>
                  <a:pt x="449712" y="545025"/>
                  <a:pt x="430992" y="516546"/>
                </a:cubicBezTo>
                <a:lnTo>
                  <a:pt x="426856" y="510196"/>
                </a:lnTo>
                <a:lnTo>
                  <a:pt x="456371" y="588549"/>
                </a:lnTo>
                <a:cubicBezTo>
                  <a:pt x="459242" y="596014"/>
                  <a:pt x="455453" y="604396"/>
                  <a:pt x="447989" y="607152"/>
                </a:cubicBezTo>
                <a:cubicBezTo>
                  <a:pt x="440524" y="609908"/>
                  <a:pt x="432370" y="606119"/>
                  <a:pt x="429384" y="598770"/>
                </a:cubicBezTo>
                <a:lnTo>
                  <a:pt x="412005" y="552685"/>
                </a:lnTo>
                <a:lnTo>
                  <a:pt x="416868" y="644820"/>
                </a:lnTo>
                <a:cubicBezTo>
                  <a:pt x="417327" y="652744"/>
                  <a:pt x="411126" y="659634"/>
                  <a:pt x="403203" y="659978"/>
                </a:cubicBezTo>
                <a:cubicBezTo>
                  <a:pt x="397116" y="660208"/>
                  <a:pt x="391718" y="656763"/>
                  <a:pt x="389307" y="651480"/>
                </a:cubicBezTo>
                <a:cubicBezTo>
                  <a:pt x="388618" y="649873"/>
                  <a:pt x="388159" y="648149"/>
                  <a:pt x="388044" y="646312"/>
                </a:cubicBezTo>
                <a:lnTo>
                  <a:pt x="380929" y="510483"/>
                </a:lnTo>
                <a:lnTo>
                  <a:pt x="376797" y="510992"/>
                </a:lnTo>
                <a:lnTo>
                  <a:pt x="335104" y="632302"/>
                </a:lnTo>
                <a:cubicBezTo>
                  <a:pt x="332462" y="639881"/>
                  <a:pt x="324308" y="643901"/>
                  <a:pt x="316729" y="641260"/>
                </a:cubicBezTo>
                <a:cubicBezTo>
                  <a:pt x="312710" y="639881"/>
                  <a:pt x="309724" y="637011"/>
                  <a:pt x="308232" y="633565"/>
                </a:cubicBezTo>
                <a:cubicBezTo>
                  <a:pt x="306738" y="630350"/>
                  <a:pt x="306510" y="626561"/>
                  <a:pt x="307772" y="622885"/>
                </a:cubicBezTo>
                <a:lnTo>
                  <a:pt x="328915" y="561368"/>
                </a:lnTo>
                <a:lnTo>
                  <a:pt x="319371" y="555935"/>
                </a:lnTo>
                <a:lnTo>
                  <a:pt x="319337" y="555808"/>
                </a:lnTo>
                <a:lnTo>
                  <a:pt x="309243" y="578415"/>
                </a:lnTo>
                <a:cubicBezTo>
                  <a:pt x="297968" y="600893"/>
                  <a:pt x="285724" y="622482"/>
                  <a:pt x="272632" y="642062"/>
                </a:cubicBezTo>
                <a:cubicBezTo>
                  <a:pt x="268154" y="648724"/>
                  <a:pt x="259196" y="650446"/>
                  <a:pt x="252650" y="646082"/>
                </a:cubicBezTo>
                <a:cubicBezTo>
                  <a:pt x="245989" y="641604"/>
                  <a:pt x="244152" y="632646"/>
                  <a:pt x="248630" y="626100"/>
                </a:cubicBezTo>
                <a:cubicBezTo>
                  <a:pt x="267636" y="597621"/>
                  <a:pt x="285407" y="563284"/>
                  <a:pt x="301025" y="527599"/>
                </a:cubicBezTo>
                <a:lnTo>
                  <a:pt x="308450" y="507549"/>
                </a:lnTo>
                <a:lnTo>
                  <a:pt x="283648" y="503314"/>
                </a:lnTo>
                <a:lnTo>
                  <a:pt x="239444" y="592108"/>
                </a:lnTo>
                <a:cubicBezTo>
                  <a:pt x="235884" y="599228"/>
                  <a:pt x="227270" y="602214"/>
                  <a:pt x="220037" y="598654"/>
                </a:cubicBezTo>
                <a:cubicBezTo>
                  <a:pt x="216936" y="597161"/>
                  <a:pt x="214639" y="594635"/>
                  <a:pt x="213260" y="591649"/>
                </a:cubicBezTo>
                <a:cubicBezTo>
                  <a:pt x="211538" y="587860"/>
                  <a:pt x="211423" y="583265"/>
                  <a:pt x="213490" y="579246"/>
                </a:cubicBezTo>
                <a:lnTo>
                  <a:pt x="256188" y="493476"/>
                </a:lnTo>
                <a:lnTo>
                  <a:pt x="252022" y="497057"/>
                </a:lnTo>
                <a:lnTo>
                  <a:pt x="231175" y="525159"/>
                </a:lnTo>
                <a:cubicBezTo>
                  <a:pt x="228821" y="528374"/>
                  <a:pt x="225376" y="530327"/>
                  <a:pt x="221715" y="530872"/>
                </a:cubicBezTo>
                <a:lnTo>
                  <a:pt x="214742" y="529103"/>
                </a:lnTo>
                <a:lnTo>
                  <a:pt x="212808" y="530766"/>
                </a:lnTo>
                <a:lnTo>
                  <a:pt x="203156" y="542843"/>
                </a:lnTo>
                <a:cubicBezTo>
                  <a:pt x="198217" y="549044"/>
                  <a:pt x="189030" y="550078"/>
                  <a:pt x="182829" y="545140"/>
                </a:cubicBezTo>
                <a:cubicBezTo>
                  <a:pt x="180991" y="543531"/>
                  <a:pt x="179613" y="541694"/>
                  <a:pt x="178694" y="539742"/>
                </a:cubicBezTo>
                <a:cubicBezTo>
                  <a:pt x="176512" y="534919"/>
                  <a:pt x="177087" y="529177"/>
                  <a:pt x="180533" y="524813"/>
                </a:cubicBezTo>
                <a:lnTo>
                  <a:pt x="188074" y="515377"/>
                </a:lnTo>
                <a:lnTo>
                  <a:pt x="188456" y="513675"/>
                </a:lnTo>
                <a:lnTo>
                  <a:pt x="191586" y="510983"/>
                </a:lnTo>
                <a:lnTo>
                  <a:pt x="210612" y="487177"/>
                </a:lnTo>
                <a:lnTo>
                  <a:pt x="210533" y="487248"/>
                </a:lnTo>
                <a:cubicBezTo>
                  <a:pt x="188226" y="501531"/>
                  <a:pt x="163593" y="512182"/>
                  <a:pt x="137697" y="518498"/>
                </a:cubicBezTo>
                <a:cubicBezTo>
                  <a:pt x="130807" y="520106"/>
                  <a:pt x="123917" y="516546"/>
                  <a:pt x="121161" y="510345"/>
                </a:cubicBezTo>
                <a:cubicBezTo>
                  <a:pt x="120816" y="509540"/>
                  <a:pt x="120472" y="508737"/>
                  <a:pt x="120242" y="507818"/>
                </a:cubicBezTo>
                <a:cubicBezTo>
                  <a:pt x="118405" y="500009"/>
                  <a:pt x="123113" y="492200"/>
                  <a:pt x="130807" y="490363"/>
                </a:cubicBezTo>
                <a:cubicBezTo>
                  <a:pt x="153602" y="484793"/>
                  <a:pt x="175278" y="475434"/>
                  <a:pt x="194915" y="462873"/>
                </a:cubicBezTo>
                <a:lnTo>
                  <a:pt x="207601" y="451455"/>
                </a:lnTo>
                <a:lnTo>
                  <a:pt x="191346" y="428866"/>
                </a:lnTo>
                <a:lnTo>
                  <a:pt x="98195" y="495530"/>
                </a:lnTo>
                <a:cubicBezTo>
                  <a:pt x="91763" y="500123"/>
                  <a:pt x="82691" y="498631"/>
                  <a:pt x="78098" y="492199"/>
                </a:cubicBezTo>
                <a:cubicBezTo>
                  <a:pt x="77408" y="491511"/>
                  <a:pt x="76949" y="490707"/>
                  <a:pt x="76604" y="489787"/>
                </a:cubicBezTo>
                <a:cubicBezTo>
                  <a:pt x="73849" y="483587"/>
                  <a:pt x="75686" y="476237"/>
                  <a:pt x="81429" y="472102"/>
                </a:cubicBezTo>
                <a:lnTo>
                  <a:pt x="174521" y="405482"/>
                </a:lnTo>
                <a:lnTo>
                  <a:pt x="173871" y="404579"/>
                </a:lnTo>
                <a:lnTo>
                  <a:pt x="171485" y="394115"/>
                </a:lnTo>
                <a:lnTo>
                  <a:pt x="60756" y="442706"/>
                </a:lnTo>
                <a:cubicBezTo>
                  <a:pt x="53636" y="445922"/>
                  <a:pt x="45254" y="442591"/>
                  <a:pt x="41923" y="435472"/>
                </a:cubicBezTo>
                <a:cubicBezTo>
                  <a:pt x="41923" y="435472"/>
                  <a:pt x="41923" y="435357"/>
                  <a:pt x="41808" y="435357"/>
                </a:cubicBezTo>
                <a:cubicBezTo>
                  <a:pt x="38593" y="428007"/>
                  <a:pt x="41923" y="419510"/>
                  <a:pt x="49273" y="416294"/>
                </a:cubicBezTo>
                <a:lnTo>
                  <a:pt x="146605" y="373562"/>
                </a:lnTo>
                <a:lnTo>
                  <a:pt x="84643" y="391833"/>
                </a:lnTo>
                <a:cubicBezTo>
                  <a:pt x="77294" y="394704"/>
                  <a:pt x="69025" y="391488"/>
                  <a:pt x="65809" y="384369"/>
                </a:cubicBezTo>
                <a:cubicBezTo>
                  <a:pt x="65695" y="384254"/>
                  <a:pt x="65695" y="384139"/>
                  <a:pt x="65579" y="384024"/>
                </a:cubicBezTo>
                <a:cubicBezTo>
                  <a:pt x="62480" y="376674"/>
                  <a:pt x="66039" y="368176"/>
                  <a:pt x="73389" y="365076"/>
                </a:cubicBezTo>
                <a:lnTo>
                  <a:pt x="124078" y="350115"/>
                </a:lnTo>
                <a:lnTo>
                  <a:pt x="16200" y="363583"/>
                </a:lnTo>
                <a:cubicBezTo>
                  <a:pt x="9770" y="364387"/>
                  <a:pt x="3798" y="360827"/>
                  <a:pt x="1271" y="355200"/>
                </a:cubicBezTo>
                <a:cubicBezTo>
                  <a:pt x="697" y="353936"/>
                  <a:pt x="237" y="352559"/>
                  <a:pt x="122" y="351066"/>
                </a:cubicBezTo>
                <a:cubicBezTo>
                  <a:pt x="-911" y="343142"/>
                  <a:pt x="4717" y="335908"/>
                  <a:pt x="12640" y="334988"/>
                </a:cubicBezTo>
                <a:lnTo>
                  <a:pt x="85400" y="325905"/>
                </a:lnTo>
                <a:lnTo>
                  <a:pt x="82805" y="321209"/>
                </a:lnTo>
                <a:cubicBezTo>
                  <a:pt x="81887" y="313285"/>
                  <a:pt x="87628" y="306165"/>
                  <a:pt x="95552" y="305246"/>
                </a:cubicBezTo>
                <a:lnTo>
                  <a:pt x="162450" y="302722"/>
                </a:lnTo>
                <a:lnTo>
                  <a:pt x="164168" y="292686"/>
                </a:lnTo>
                <a:lnTo>
                  <a:pt x="151707" y="293532"/>
                </a:lnTo>
                <a:cubicBezTo>
                  <a:pt x="125639" y="296404"/>
                  <a:pt x="98767" y="299273"/>
                  <a:pt x="68910" y="299045"/>
                </a:cubicBezTo>
                <a:cubicBezTo>
                  <a:pt x="62938" y="299160"/>
                  <a:pt x="58001" y="295714"/>
                  <a:pt x="55704" y="290661"/>
                </a:cubicBezTo>
                <a:cubicBezTo>
                  <a:pt x="54900" y="288824"/>
                  <a:pt x="54440" y="286757"/>
                  <a:pt x="54440" y="284574"/>
                </a:cubicBezTo>
                <a:cubicBezTo>
                  <a:pt x="54440" y="276651"/>
                  <a:pt x="60986" y="270220"/>
                  <a:pt x="69024" y="270220"/>
                </a:cubicBezTo>
                <a:cubicBezTo>
                  <a:pt x="97275" y="270450"/>
                  <a:pt x="122194" y="267693"/>
                  <a:pt x="148492" y="264822"/>
                </a:cubicBezTo>
                <a:lnTo>
                  <a:pt x="159131" y="263692"/>
                </a:lnTo>
                <a:lnTo>
                  <a:pt x="15626" y="234734"/>
                </a:lnTo>
                <a:cubicBezTo>
                  <a:pt x="10917" y="233701"/>
                  <a:pt x="7242" y="230485"/>
                  <a:pt x="5290" y="226465"/>
                </a:cubicBezTo>
                <a:cubicBezTo>
                  <a:pt x="4141" y="223825"/>
                  <a:pt x="3683" y="220724"/>
                  <a:pt x="4256" y="217623"/>
                </a:cubicBezTo>
                <a:cubicBezTo>
                  <a:pt x="5864" y="209814"/>
                  <a:pt x="13444" y="204761"/>
                  <a:pt x="21253" y="206370"/>
                </a:cubicBezTo>
                <a:lnTo>
                  <a:pt x="91457" y="220536"/>
                </a:lnTo>
                <a:lnTo>
                  <a:pt x="90915" y="219950"/>
                </a:lnTo>
                <a:cubicBezTo>
                  <a:pt x="89638" y="216476"/>
                  <a:pt x="89695" y="212514"/>
                  <a:pt x="91418" y="208897"/>
                </a:cubicBezTo>
                <a:cubicBezTo>
                  <a:pt x="94749" y="201662"/>
                  <a:pt x="103361" y="198446"/>
                  <a:pt x="110595" y="201892"/>
                </a:cubicBezTo>
                <a:lnTo>
                  <a:pt x="185084" y="236373"/>
                </a:lnTo>
                <a:lnTo>
                  <a:pt x="191648" y="225735"/>
                </a:lnTo>
                <a:lnTo>
                  <a:pt x="93027" y="147917"/>
                </a:lnTo>
                <a:cubicBezTo>
                  <a:pt x="91075" y="146424"/>
                  <a:pt x="89696" y="144472"/>
                  <a:pt x="88777" y="142520"/>
                </a:cubicBezTo>
                <a:cubicBezTo>
                  <a:pt x="86595" y="137812"/>
                  <a:pt x="87170" y="131955"/>
                  <a:pt x="90616" y="127592"/>
                </a:cubicBezTo>
                <a:cubicBezTo>
                  <a:pt x="95554" y="121390"/>
                  <a:pt x="104625" y="120242"/>
                  <a:pt x="110942" y="125180"/>
                </a:cubicBezTo>
                <a:lnTo>
                  <a:pt x="205639" y="199901"/>
                </a:lnTo>
                <a:lnTo>
                  <a:pt x="193293" y="181508"/>
                </a:lnTo>
                <a:cubicBezTo>
                  <a:pt x="176398" y="162014"/>
                  <a:pt x="157105" y="144588"/>
                  <a:pt x="135860" y="129774"/>
                </a:cubicBezTo>
                <a:cubicBezTo>
                  <a:pt x="133679" y="128280"/>
                  <a:pt x="132071" y="126214"/>
                  <a:pt x="131037" y="123917"/>
                </a:cubicBezTo>
                <a:cubicBezTo>
                  <a:pt x="128970" y="119438"/>
                  <a:pt x="129315" y="114041"/>
                  <a:pt x="132301" y="109677"/>
                </a:cubicBezTo>
                <a:cubicBezTo>
                  <a:pt x="136894" y="103132"/>
                  <a:pt x="145851" y="101523"/>
                  <a:pt x="152398" y="106117"/>
                </a:cubicBezTo>
                <a:cubicBezTo>
                  <a:pt x="175595" y="122309"/>
                  <a:pt x="196667" y="141343"/>
                  <a:pt x="215127" y="162631"/>
                </a:cubicBezTo>
                <a:lnTo>
                  <a:pt x="229732" y="184370"/>
                </a:lnTo>
                <a:lnTo>
                  <a:pt x="241131" y="176153"/>
                </a:lnTo>
                <a:lnTo>
                  <a:pt x="155956" y="39857"/>
                </a:lnTo>
                <a:cubicBezTo>
                  <a:pt x="155611" y="39282"/>
                  <a:pt x="155268" y="38708"/>
                  <a:pt x="155038" y="38133"/>
                </a:cubicBezTo>
                <a:cubicBezTo>
                  <a:pt x="152052" y="31588"/>
                  <a:pt x="154349" y="23779"/>
                  <a:pt x="160549" y="19990"/>
                </a:cubicBezTo>
                <a:cubicBezTo>
                  <a:pt x="167326" y="15740"/>
                  <a:pt x="176168" y="17808"/>
                  <a:pt x="180416" y="24583"/>
                </a:cubicBezTo>
                <a:lnTo>
                  <a:pt x="233129" y="108934"/>
                </a:lnTo>
                <a:lnTo>
                  <a:pt x="203844" y="18955"/>
                </a:lnTo>
                <a:cubicBezTo>
                  <a:pt x="201433" y="11376"/>
                  <a:pt x="205566" y="3223"/>
                  <a:pt x="213146" y="6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FFD966"/>
              </a:solidFill>
              <a:latin typeface="Calibri"/>
              <a:ea typeface="Calibri"/>
              <a:cs typeface="Calibri"/>
              <a:sym typeface="Calibri"/>
            </a:endParaRPr>
          </a:p>
        </p:txBody>
      </p:sp>
      <p:sp>
        <p:nvSpPr>
          <p:cNvPr id="1009" name="Google Shape;1009;p7"/>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004 Section Title">
  <p:cSld name="CUSTOM_3">
    <p:spTree>
      <p:nvGrpSpPr>
        <p:cNvPr id="1" name="Shape 1010"/>
        <p:cNvGrpSpPr/>
        <p:nvPr/>
      </p:nvGrpSpPr>
      <p:grpSpPr>
        <a:xfrm>
          <a:off x="0" y="0"/>
          <a:ext cx="0" cy="0"/>
          <a:chOff x="0" y="0"/>
          <a:chExt cx="0" cy="0"/>
        </a:xfrm>
      </p:grpSpPr>
      <p:sp>
        <p:nvSpPr>
          <p:cNvPr id="1011" name="Google Shape;1011;p8"/>
          <p:cNvSpPr/>
          <p:nvPr/>
        </p:nvSpPr>
        <p:spPr>
          <a:xfrm flipH="1">
            <a:off x="3" y="5516325"/>
            <a:ext cx="12181522" cy="1327739"/>
          </a:xfrm>
          <a:custGeom>
            <a:avLst/>
            <a:gdLst/>
            <a:ahLst/>
            <a:cxnLst/>
            <a:rect l="l" t="t" r="r" b="b"/>
            <a:pathLst>
              <a:path w="12181522" h="1361784" extrusionOk="0">
                <a:moveTo>
                  <a:pt x="0" y="101341"/>
                </a:moveTo>
                <a:cubicBezTo>
                  <a:pt x="349568" y="38286"/>
                  <a:pt x="880301" y="-28198"/>
                  <a:pt x="1522952" y="12473"/>
                </a:cubicBezTo>
                <a:cubicBezTo>
                  <a:pt x="2023967" y="44096"/>
                  <a:pt x="2344769" y="125249"/>
                  <a:pt x="2805684" y="215641"/>
                </a:cubicBezTo>
                <a:cubicBezTo>
                  <a:pt x="2805684" y="215641"/>
                  <a:pt x="3932015" y="436717"/>
                  <a:pt x="5040916" y="520441"/>
                </a:cubicBezTo>
                <a:cubicBezTo>
                  <a:pt x="5568506" y="560256"/>
                  <a:pt x="6649974" y="635408"/>
                  <a:pt x="8000048" y="418810"/>
                </a:cubicBezTo>
                <a:cubicBezTo>
                  <a:pt x="8740330" y="300033"/>
                  <a:pt x="8807672" y="214498"/>
                  <a:pt x="9447848" y="114010"/>
                </a:cubicBezTo>
                <a:cubicBezTo>
                  <a:pt x="10592848" y="-65632"/>
                  <a:pt x="11552110" y="23808"/>
                  <a:pt x="12181523" y="126678"/>
                </a:cubicBezTo>
                <a:cubicBezTo>
                  <a:pt x="12181523" y="538348"/>
                  <a:pt x="12181523" y="950019"/>
                  <a:pt x="12181523" y="1361785"/>
                </a:cubicBezTo>
                <a:cubicBezTo>
                  <a:pt x="8121015" y="1361785"/>
                  <a:pt x="4060603" y="1361785"/>
                  <a:pt x="95" y="1361785"/>
                </a:cubicBezTo>
                <a:cubicBezTo>
                  <a:pt x="0" y="941732"/>
                  <a:pt x="0" y="521584"/>
                  <a:pt x="0" y="10134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Font typeface="Arial"/>
              <a:buNone/>
            </a:pPr>
            <a:endParaRPr/>
          </a:p>
        </p:txBody>
      </p:sp>
      <p:sp>
        <p:nvSpPr>
          <p:cNvPr id="1012" name="Google Shape;1012;p8"/>
          <p:cNvSpPr txBox="1">
            <a:spLocks noGrp="1"/>
          </p:cNvSpPr>
          <p:nvPr>
            <p:ph type="body" idx="1"/>
          </p:nvPr>
        </p:nvSpPr>
        <p:spPr>
          <a:xfrm>
            <a:off x="1343500" y="3441225"/>
            <a:ext cx="7182900" cy="20751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sp>
        <p:nvSpPr>
          <p:cNvPr id="1013" name="Google Shape;1013;p8"/>
          <p:cNvSpPr txBox="1">
            <a:spLocks noGrp="1"/>
          </p:cNvSpPr>
          <p:nvPr>
            <p:ph type="title"/>
          </p:nvPr>
        </p:nvSpPr>
        <p:spPr>
          <a:xfrm>
            <a:off x="1343500" y="2516775"/>
            <a:ext cx="71829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1014" name="Google Shape;1014;p8"/>
          <p:cNvSpPr/>
          <p:nvPr/>
        </p:nvSpPr>
        <p:spPr>
          <a:xfrm>
            <a:off x="0" y="-90127"/>
            <a:ext cx="5792870" cy="1613069"/>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5" name="Google Shape;1015;p8"/>
          <p:cNvSpPr/>
          <p:nvPr/>
        </p:nvSpPr>
        <p:spPr>
          <a:xfrm>
            <a:off x="5647998" y="-116200"/>
            <a:ext cx="317905" cy="634947"/>
          </a:xfrm>
          <a:custGeom>
            <a:avLst/>
            <a:gdLst/>
            <a:ahLst/>
            <a:cxnLst/>
            <a:rect l="l" t="t" r="r" b="b"/>
            <a:pathLst>
              <a:path w="521156" h="1040897" extrusionOk="0">
                <a:moveTo>
                  <a:pt x="519968" y="778288"/>
                </a:moveTo>
                <a:lnTo>
                  <a:pt x="380331" y="439293"/>
                </a:lnTo>
                <a:cubicBezTo>
                  <a:pt x="407668" y="412242"/>
                  <a:pt x="424432" y="374714"/>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8" y="420910"/>
                  <a:pt x="186212" y="446532"/>
                </a:cubicBezTo>
                <a:cubicBezTo>
                  <a:pt x="161542" y="498348"/>
                  <a:pt x="136110" y="549497"/>
                  <a:pt x="110679" y="599123"/>
                </a:cubicBezTo>
                <a:cubicBezTo>
                  <a:pt x="73531" y="671513"/>
                  <a:pt x="35145" y="746474"/>
                  <a:pt x="1331" y="823722"/>
                </a:cubicBezTo>
                <a:cubicBezTo>
                  <a:pt x="-2193" y="831818"/>
                  <a:pt x="1522" y="841248"/>
                  <a:pt x="9619"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7" y="902970"/>
                </a:cubicBezTo>
                <a:cubicBezTo>
                  <a:pt x="147731" y="902780"/>
                  <a:pt x="154303" y="897446"/>
                  <a:pt x="155636" y="889921"/>
                </a:cubicBezTo>
                <a:lnTo>
                  <a:pt x="183735" y="738759"/>
                </a:lnTo>
                <a:lnTo>
                  <a:pt x="173067" y="973741"/>
                </a:lnTo>
                <a:cubicBezTo>
                  <a:pt x="172687"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9" y="731901"/>
                </a:cubicBezTo>
                <a:cubicBezTo>
                  <a:pt x="218883" y="776764"/>
                  <a:pt x="218597" y="821055"/>
                  <a:pt x="216787" y="863822"/>
                </a:cubicBezTo>
                <a:cubicBezTo>
                  <a:pt x="216406" y="872681"/>
                  <a:pt x="223264" y="880110"/>
                  <a:pt x="232027" y="880396"/>
                </a:cubicBezTo>
                <a:cubicBezTo>
                  <a:pt x="232408" y="880396"/>
                  <a:pt x="232694" y="880396"/>
                  <a:pt x="233075" y="880396"/>
                </a:cubicBezTo>
                <a:cubicBezTo>
                  <a:pt x="241361" y="880205"/>
                  <a:pt x="248220"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4"/>
                  <a:pt x="286796" y="961930"/>
                  <a:pt x="286796"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608" y="561975"/>
                </a:lnTo>
                <a:cubicBezTo>
                  <a:pt x="316895" y="610267"/>
                  <a:pt x="321752" y="663893"/>
                  <a:pt x="325753" y="709708"/>
                </a:cubicBezTo>
                <a:cubicBezTo>
                  <a:pt x="328325" y="739807"/>
                  <a:pt x="330801" y="768191"/>
                  <a:pt x="334421" y="790385"/>
                </a:cubicBezTo>
                <a:cubicBezTo>
                  <a:pt x="335850" y="799148"/>
                  <a:pt x="344231" y="805244"/>
                  <a:pt x="352709" y="803529"/>
                </a:cubicBezTo>
                <a:cubicBezTo>
                  <a:pt x="361377" y="802100"/>
                  <a:pt x="367282" y="793909"/>
                  <a:pt x="365949" y="785241"/>
                </a:cubicBezTo>
                <a:cubicBezTo>
                  <a:pt x="365758" y="783812"/>
                  <a:pt x="365568" y="782193"/>
                  <a:pt x="365282" y="780669"/>
                </a:cubicBezTo>
                <a:lnTo>
                  <a:pt x="408144" y="961358"/>
                </a:lnTo>
                <a:cubicBezTo>
                  <a:pt x="409954" y="968883"/>
                  <a:pt x="416717" y="973836"/>
                  <a:pt x="424051" y="973646"/>
                </a:cubicBezTo>
                <a:cubicBezTo>
                  <a:pt x="425194" y="973646"/>
                  <a:pt x="426242" y="973455"/>
                  <a:pt x="427385" y="973265"/>
                </a:cubicBezTo>
                <a:cubicBezTo>
                  <a:pt x="435957" y="971264"/>
                  <a:pt x="441291" y="962597"/>
                  <a:pt x="439196" y="954024"/>
                </a:cubicBezTo>
                <a:lnTo>
                  <a:pt x="378426" y="697992"/>
                </a:lnTo>
                <a:lnTo>
                  <a:pt x="469866" y="1029176"/>
                </a:lnTo>
                <a:cubicBezTo>
                  <a:pt x="471867" y="1036320"/>
                  <a:pt x="478439" y="1041083"/>
                  <a:pt x="485583" y="1040892"/>
                </a:cubicBezTo>
                <a:cubicBezTo>
                  <a:pt x="486916" y="1040892"/>
                  <a:pt x="488154" y="1040702"/>
                  <a:pt x="489488" y="1040321"/>
                </a:cubicBezTo>
                <a:cubicBezTo>
                  <a:pt x="497966" y="1037939"/>
                  <a:pt x="503013" y="1029176"/>
                  <a:pt x="500632" y="1020699"/>
                </a:cubicBezTo>
                <a:lnTo>
                  <a:pt x="400715" y="658844"/>
                </a:lnTo>
                <a:lnTo>
                  <a:pt x="465961" y="835343"/>
                </a:lnTo>
                <a:cubicBezTo>
                  <a:pt x="468438" y="841915"/>
                  <a:pt x="474724" y="845915"/>
                  <a:pt x="481297" y="845725"/>
                </a:cubicBezTo>
                <a:cubicBezTo>
                  <a:pt x="483011" y="845725"/>
                  <a:pt x="484726" y="845344"/>
                  <a:pt x="486439" y="844677"/>
                </a:cubicBezTo>
                <a:cubicBezTo>
                  <a:pt x="494726" y="841629"/>
                  <a:pt x="498918" y="832485"/>
                  <a:pt x="495869" y="824198"/>
                </a:cubicBezTo>
                <a:lnTo>
                  <a:pt x="423289" y="627888"/>
                </a:lnTo>
                <a:lnTo>
                  <a:pt x="490250" y="790385"/>
                </a:lnTo>
                <a:cubicBezTo>
                  <a:pt x="492822" y="796671"/>
                  <a:pt x="499013" y="800481"/>
                  <a:pt x="505394" y="800290"/>
                </a:cubicBezTo>
                <a:cubicBezTo>
                  <a:pt x="507300" y="800195"/>
                  <a:pt x="509204" y="799814"/>
                  <a:pt x="511110" y="799148"/>
                </a:cubicBezTo>
                <a:cubicBezTo>
                  <a:pt x="519397" y="795719"/>
                  <a:pt x="523301" y="786384"/>
                  <a:pt x="519968" y="778288"/>
                </a:cubicBezTo>
                <a:close/>
                <a:moveTo>
                  <a:pt x="223740" y="560261"/>
                </a:moveTo>
                <a:lnTo>
                  <a:pt x="225931" y="511588"/>
                </a:lnTo>
                <a:lnTo>
                  <a:pt x="229550" y="492252"/>
                </a:lnTo>
                <a:cubicBezTo>
                  <a:pt x="226884" y="514636"/>
                  <a:pt x="225074" y="537401"/>
                  <a:pt x="223740" y="56026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6" name="Google Shape;1016;p8"/>
          <p:cNvSpPr/>
          <p:nvPr/>
        </p:nvSpPr>
        <p:spPr>
          <a:xfrm>
            <a:off x="669965" y="1484281"/>
            <a:ext cx="317881" cy="634947"/>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7" name="Google Shape;1017;p8"/>
          <p:cNvSpPr/>
          <p:nvPr/>
        </p:nvSpPr>
        <p:spPr>
          <a:xfrm>
            <a:off x="3319370" y="1062555"/>
            <a:ext cx="317905" cy="634947"/>
          </a:xfrm>
          <a:custGeom>
            <a:avLst/>
            <a:gdLst/>
            <a:ahLst/>
            <a:cxnLst/>
            <a:rect l="l" t="t" r="r" b="b"/>
            <a:pathLst>
              <a:path w="521156" h="1040897" extrusionOk="0">
                <a:moveTo>
                  <a:pt x="519968" y="778288"/>
                </a:moveTo>
                <a:lnTo>
                  <a:pt x="380331" y="439293"/>
                </a:lnTo>
                <a:cubicBezTo>
                  <a:pt x="407668" y="412242"/>
                  <a:pt x="424432" y="374714"/>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7" y="420910"/>
                  <a:pt x="186212" y="446532"/>
                </a:cubicBezTo>
                <a:cubicBezTo>
                  <a:pt x="161542" y="498348"/>
                  <a:pt x="136110" y="549497"/>
                  <a:pt x="110678" y="599123"/>
                </a:cubicBezTo>
                <a:cubicBezTo>
                  <a:pt x="73531" y="671513"/>
                  <a:pt x="35145" y="746474"/>
                  <a:pt x="1331" y="823722"/>
                </a:cubicBezTo>
                <a:cubicBezTo>
                  <a:pt x="-2193" y="831818"/>
                  <a:pt x="1522" y="841248"/>
                  <a:pt x="9618" y="844772"/>
                </a:cubicBezTo>
                <a:cubicBezTo>
                  <a:pt x="17809" y="848297"/>
                  <a:pt x="27144" y="844582"/>
                  <a:pt x="30668" y="836581"/>
                </a:cubicBezTo>
                <a:cubicBezTo>
                  <a:pt x="64006" y="760190"/>
                  <a:pt x="102201" y="685705"/>
                  <a:pt x="139158" y="613696"/>
                </a:cubicBezTo>
                <a:cubicBezTo>
                  <a:pt x="142492" y="607219"/>
                  <a:pt x="145825" y="600456"/>
                  <a:pt x="149159" y="593884"/>
                </a:cubicBezTo>
                <a:lnTo>
                  <a:pt x="62672" y="874776"/>
                </a:lnTo>
                <a:cubicBezTo>
                  <a:pt x="60100" y="883158"/>
                  <a:pt x="64768" y="892112"/>
                  <a:pt x="73245" y="894683"/>
                </a:cubicBezTo>
                <a:cubicBezTo>
                  <a:pt x="74959" y="895255"/>
                  <a:pt x="76674" y="895445"/>
                  <a:pt x="78293" y="895350"/>
                </a:cubicBezTo>
                <a:cubicBezTo>
                  <a:pt x="84961" y="895159"/>
                  <a:pt x="91057" y="890873"/>
                  <a:pt x="93152" y="884110"/>
                </a:cubicBezTo>
                <a:lnTo>
                  <a:pt x="171734" y="628841"/>
                </a:lnTo>
                <a:lnTo>
                  <a:pt x="124299" y="884015"/>
                </a:lnTo>
                <a:cubicBezTo>
                  <a:pt x="122680" y="892683"/>
                  <a:pt x="128395" y="901065"/>
                  <a:pt x="137063" y="902684"/>
                </a:cubicBezTo>
                <a:cubicBezTo>
                  <a:pt x="138205" y="902875"/>
                  <a:pt x="139348" y="902970"/>
                  <a:pt x="140397" y="902970"/>
                </a:cubicBezTo>
                <a:cubicBezTo>
                  <a:pt x="147730"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1"/>
                  <a:pt x="204976" y="975169"/>
                </a:cubicBezTo>
                <a:lnTo>
                  <a:pt x="221264" y="615601"/>
                </a:lnTo>
                <a:cubicBezTo>
                  <a:pt x="220025" y="654368"/>
                  <a:pt x="219454" y="693325"/>
                  <a:pt x="219168" y="731901"/>
                </a:cubicBezTo>
                <a:cubicBezTo>
                  <a:pt x="218883" y="776764"/>
                  <a:pt x="218597" y="821055"/>
                  <a:pt x="216787" y="863822"/>
                </a:cubicBezTo>
                <a:cubicBezTo>
                  <a:pt x="216406" y="872681"/>
                  <a:pt x="223264" y="880110"/>
                  <a:pt x="232027" y="880396"/>
                </a:cubicBezTo>
                <a:cubicBezTo>
                  <a:pt x="232408" y="880396"/>
                  <a:pt x="232693" y="880396"/>
                  <a:pt x="233075" y="880396"/>
                </a:cubicBezTo>
                <a:cubicBezTo>
                  <a:pt x="241361" y="880205"/>
                  <a:pt x="248219"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0" y="969169"/>
                  <a:pt x="270889" y="969264"/>
                </a:cubicBezTo>
                <a:cubicBezTo>
                  <a:pt x="271079" y="969264"/>
                  <a:pt x="271175" y="969264"/>
                  <a:pt x="271270" y="969264"/>
                </a:cubicBezTo>
                <a:cubicBezTo>
                  <a:pt x="279938" y="969074"/>
                  <a:pt x="286796" y="961930"/>
                  <a:pt x="286796"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607" y="561975"/>
                </a:lnTo>
                <a:cubicBezTo>
                  <a:pt x="316895" y="610267"/>
                  <a:pt x="321752" y="663893"/>
                  <a:pt x="325753" y="709708"/>
                </a:cubicBezTo>
                <a:cubicBezTo>
                  <a:pt x="328325" y="739807"/>
                  <a:pt x="330801" y="768191"/>
                  <a:pt x="334421" y="790384"/>
                </a:cubicBezTo>
                <a:cubicBezTo>
                  <a:pt x="335849" y="799148"/>
                  <a:pt x="344231" y="805243"/>
                  <a:pt x="352709" y="803529"/>
                </a:cubicBezTo>
                <a:cubicBezTo>
                  <a:pt x="361376" y="802100"/>
                  <a:pt x="367282" y="793909"/>
                  <a:pt x="365949" y="785241"/>
                </a:cubicBezTo>
                <a:cubicBezTo>
                  <a:pt x="365758" y="783812"/>
                  <a:pt x="365567" y="782193"/>
                  <a:pt x="365282" y="780669"/>
                </a:cubicBezTo>
                <a:lnTo>
                  <a:pt x="408144" y="961358"/>
                </a:lnTo>
                <a:cubicBezTo>
                  <a:pt x="409954" y="968883"/>
                  <a:pt x="416716" y="973836"/>
                  <a:pt x="424051" y="973646"/>
                </a:cubicBezTo>
                <a:cubicBezTo>
                  <a:pt x="425194" y="973646"/>
                  <a:pt x="426241" y="973455"/>
                  <a:pt x="427384" y="973265"/>
                </a:cubicBezTo>
                <a:cubicBezTo>
                  <a:pt x="435957" y="971264"/>
                  <a:pt x="441291" y="962597"/>
                  <a:pt x="439196" y="954024"/>
                </a:cubicBezTo>
                <a:lnTo>
                  <a:pt x="378426" y="697992"/>
                </a:lnTo>
                <a:lnTo>
                  <a:pt x="469866" y="1029176"/>
                </a:lnTo>
                <a:cubicBezTo>
                  <a:pt x="471867" y="1036320"/>
                  <a:pt x="478439" y="1041083"/>
                  <a:pt x="485583" y="1040892"/>
                </a:cubicBezTo>
                <a:cubicBezTo>
                  <a:pt x="486916" y="1040892"/>
                  <a:pt x="488154" y="1040701"/>
                  <a:pt x="489488" y="1040321"/>
                </a:cubicBezTo>
                <a:cubicBezTo>
                  <a:pt x="497965" y="1037939"/>
                  <a:pt x="503013" y="1029176"/>
                  <a:pt x="500632" y="1020699"/>
                </a:cubicBezTo>
                <a:lnTo>
                  <a:pt x="400714" y="658844"/>
                </a:lnTo>
                <a:lnTo>
                  <a:pt x="465961" y="835343"/>
                </a:lnTo>
                <a:cubicBezTo>
                  <a:pt x="468437" y="841915"/>
                  <a:pt x="474724" y="845915"/>
                  <a:pt x="481296" y="845725"/>
                </a:cubicBezTo>
                <a:cubicBezTo>
                  <a:pt x="483011" y="845725"/>
                  <a:pt x="484725" y="845344"/>
                  <a:pt x="486439" y="844677"/>
                </a:cubicBezTo>
                <a:cubicBezTo>
                  <a:pt x="494726" y="841629"/>
                  <a:pt x="498917" y="832485"/>
                  <a:pt x="495869" y="824198"/>
                </a:cubicBezTo>
                <a:lnTo>
                  <a:pt x="423289" y="627888"/>
                </a:lnTo>
                <a:lnTo>
                  <a:pt x="490250" y="790384"/>
                </a:lnTo>
                <a:cubicBezTo>
                  <a:pt x="492822" y="796671"/>
                  <a:pt x="499013" y="800386"/>
                  <a:pt x="505394" y="800291"/>
                </a:cubicBezTo>
                <a:cubicBezTo>
                  <a:pt x="507299" y="800195"/>
                  <a:pt x="509204" y="799814"/>
                  <a:pt x="511109" y="799148"/>
                </a:cubicBezTo>
                <a:cubicBezTo>
                  <a:pt x="519396" y="795718"/>
                  <a:pt x="523301" y="786384"/>
                  <a:pt x="519968" y="778288"/>
                </a:cubicBezTo>
                <a:close/>
                <a:moveTo>
                  <a:pt x="223740" y="560260"/>
                </a:moveTo>
                <a:lnTo>
                  <a:pt x="225931" y="511588"/>
                </a:lnTo>
                <a:lnTo>
                  <a:pt x="229550" y="492252"/>
                </a:lnTo>
                <a:cubicBezTo>
                  <a:pt x="226883" y="514636"/>
                  <a:pt x="225073" y="537401"/>
                  <a:pt x="223740" y="5602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8" name="Google Shape;1018;p8"/>
          <p:cNvSpPr/>
          <p:nvPr/>
        </p:nvSpPr>
        <p:spPr>
          <a:xfrm>
            <a:off x="1752646" y="1398208"/>
            <a:ext cx="317850" cy="634947"/>
          </a:xfrm>
          <a:custGeom>
            <a:avLst/>
            <a:gdLst/>
            <a:ahLst/>
            <a:cxnLst/>
            <a:rect l="l" t="t" r="r" b="b"/>
            <a:pathLst>
              <a:path w="521065" h="1040897" extrusionOk="0">
                <a:moveTo>
                  <a:pt x="9901" y="799147"/>
                </a:moveTo>
                <a:cubicBezTo>
                  <a:pt x="11806" y="799909"/>
                  <a:pt x="13711" y="800290"/>
                  <a:pt x="15616" y="800290"/>
                </a:cubicBezTo>
                <a:cubicBezTo>
                  <a:pt x="21998" y="800481"/>
                  <a:pt x="28189" y="796671"/>
                  <a:pt x="30761" y="790384"/>
                </a:cubicBezTo>
                <a:lnTo>
                  <a:pt x="97722" y="627888"/>
                </a:lnTo>
                <a:lnTo>
                  <a:pt x="25141" y="824198"/>
                </a:lnTo>
                <a:cubicBezTo>
                  <a:pt x="22093" y="832485"/>
                  <a:pt x="26284" y="841629"/>
                  <a:pt x="34571" y="844677"/>
                </a:cubicBezTo>
                <a:cubicBezTo>
                  <a:pt x="36285" y="845344"/>
                  <a:pt x="38000" y="845630"/>
                  <a:pt x="39714" y="845725"/>
                </a:cubicBezTo>
                <a:cubicBezTo>
                  <a:pt x="46382" y="845915"/>
                  <a:pt x="52668" y="841915"/>
                  <a:pt x="55050" y="835342"/>
                </a:cubicBezTo>
                <a:lnTo>
                  <a:pt x="120296" y="658844"/>
                </a:lnTo>
                <a:lnTo>
                  <a:pt x="20379" y="1020699"/>
                </a:lnTo>
                <a:cubicBezTo>
                  <a:pt x="17997" y="1029176"/>
                  <a:pt x="23046" y="1037939"/>
                  <a:pt x="31523" y="1040321"/>
                </a:cubicBezTo>
                <a:cubicBezTo>
                  <a:pt x="32856" y="1040606"/>
                  <a:pt x="34095" y="1040797"/>
                  <a:pt x="35428" y="1040892"/>
                </a:cubicBezTo>
                <a:cubicBezTo>
                  <a:pt x="42572" y="1041082"/>
                  <a:pt x="49239" y="1036415"/>
                  <a:pt x="51144" y="1029176"/>
                </a:cubicBezTo>
                <a:lnTo>
                  <a:pt x="142584" y="697992"/>
                </a:lnTo>
                <a:lnTo>
                  <a:pt x="81815" y="954024"/>
                </a:lnTo>
                <a:cubicBezTo>
                  <a:pt x="79814" y="962597"/>
                  <a:pt x="85053" y="971169"/>
                  <a:pt x="93626" y="973264"/>
                </a:cubicBezTo>
                <a:cubicBezTo>
                  <a:pt x="94769" y="973455"/>
                  <a:pt x="95817" y="973646"/>
                  <a:pt x="96960" y="973646"/>
                </a:cubicBezTo>
                <a:cubicBezTo>
                  <a:pt x="104294" y="973836"/>
                  <a:pt x="111056" y="968883"/>
                  <a:pt x="112866" y="961358"/>
                </a:cubicBezTo>
                <a:lnTo>
                  <a:pt x="155729" y="780669"/>
                </a:lnTo>
                <a:cubicBezTo>
                  <a:pt x="155538" y="782098"/>
                  <a:pt x="155348" y="783812"/>
                  <a:pt x="155062" y="785241"/>
                </a:cubicBezTo>
                <a:cubicBezTo>
                  <a:pt x="153633" y="793909"/>
                  <a:pt x="159539" y="802196"/>
                  <a:pt x="168302" y="803529"/>
                </a:cubicBezTo>
                <a:cubicBezTo>
                  <a:pt x="176779" y="805244"/>
                  <a:pt x="185161" y="799052"/>
                  <a:pt x="186590" y="790384"/>
                </a:cubicBezTo>
                <a:cubicBezTo>
                  <a:pt x="190209" y="768191"/>
                  <a:pt x="192686" y="739807"/>
                  <a:pt x="195258" y="709708"/>
                </a:cubicBezTo>
                <a:cubicBezTo>
                  <a:pt x="199258" y="663892"/>
                  <a:pt x="204116" y="610172"/>
                  <a:pt x="214403" y="561975"/>
                </a:cubicBezTo>
                <a:lnTo>
                  <a:pt x="189638" y="841724"/>
                </a:lnTo>
                <a:cubicBezTo>
                  <a:pt x="188876" y="850487"/>
                  <a:pt x="195353" y="858298"/>
                  <a:pt x="204116" y="859060"/>
                </a:cubicBezTo>
                <a:cubicBezTo>
                  <a:pt x="204497" y="859155"/>
                  <a:pt x="204783" y="859155"/>
                  <a:pt x="205164" y="859155"/>
                </a:cubicBezTo>
                <a:cubicBezTo>
                  <a:pt x="213546" y="859346"/>
                  <a:pt x="220689" y="853059"/>
                  <a:pt x="221451" y="844582"/>
                </a:cubicBezTo>
                <a:lnTo>
                  <a:pt x="234215" y="700945"/>
                </a:lnTo>
                <a:lnTo>
                  <a:pt x="234310" y="953357"/>
                </a:lnTo>
                <a:cubicBezTo>
                  <a:pt x="234310" y="962025"/>
                  <a:pt x="241263" y="969073"/>
                  <a:pt x="249836" y="969264"/>
                </a:cubicBezTo>
                <a:cubicBezTo>
                  <a:pt x="249931" y="969264"/>
                  <a:pt x="250122" y="969264"/>
                  <a:pt x="250217" y="969264"/>
                </a:cubicBezTo>
                <a:cubicBezTo>
                  <a:pt x="259075" y="969264"/>
                  <a:pt x="266219" y="962120"/>
                  <a:pt x="266219" y="953262"/>
                </a:cubicBezTo>
                <a:lnTo>
                  <a:pt x="266123" y="571214"/>
                </a:lnTo>
                <a:cubicBezTo>
                  <a:pt x="269076" y="624364"/>
                  <a:pt x="269743" y="678656"/>
                  <a:pt x="270124" y="732091"/>
                </a:cubicBezTo>
                <a:cubicBezTo>
                  <a:pt x="270410" y="777335"/>
                  <a:pt x="270696" y="822007"/>
                  <a:pt x="272505" y="865156"/>
                </a:cubicBezTo>
                <a:cubicBezTo>
                  <a:pt x="272886" y="873633"/>
                  <a:pt x="279744" y="880205"/>
                  <a:pt x="288031" y="880396"/>
                </a:cubicBezTo>
                <a:cubicBezTo>
                  <a:pt x="288412" y="880396"/>
                  <a:pt x="288793" y="880396"/>
                  <a:pt x="289079" y="880396"/>
                </a:cubicBezTo>
                <a:cubicBezTo>
                  <a:pt x="297937" y="880015"/>
                  <a:pt x="304700" y="872585"/>
                  <a:pt x="304319" y="863822"/>
                </a:cubicBezTo>
                <a:cubicBezTo>
                  <a:pt x="302509" y="821055"/>
                  <a:pt x="302223" y="776669"/>
                  <a:pt x="301938" y="731901"/>
                </a:cubicBezTo>
                <a:cubicBezTo>
                  <a:pt x="301652" y="693325"/>
                  <a:pt x="301080" y="654367"/>
                  <a:pt x="299842" y="615601"/>
                </a:cubicBezTo>
                <a:lnTo>
                  <a:pt x="316130" y="975170"/>
                </a:lnTo>
                <a:cubicBezTo>
                  <a:pt x="316511" y="983551"/>
                  <a:pt x="323369" y="990219"/>
                  <a:pt x="331656" y="990409"/>
                </a:cubicBezTo>
                <a:cubicBezTo>
                  <a:pt x="332037" y="990409"/>
                  <a:pt x="332418" y="990409"/>
                  <a:pt x="332798" y="990409"/>
                </a:cubicBezTo>
                <a:cubicBezTo>
                  <a:pt x="341562" y="990029"/>
                  <a:pt x="348420" y="982504"/>
                  <a:pt x="348039" y="973741"/>
                </a:cubicBezTo>
                <a:lnTo>
                  <a:pt x="337371" y="738759"/>
                </a:lnTo>
                <a:lnTo>
                  <a:pt x="365469" y="889921"/>
                </a:lnTo>
                <a:cubicBezTo>
                  <a:pt x="366898" y="897446"/>
                  <a:pt x="373375" y="902780"/>
                  <a:pt x="380709" y="902970"/>
                </a:cubicBezTo>
                <a:cubicBezTo>
                  <a:pt x="381852" y="902970"/>
                  <a:pt x="382900" y="902875"/>
                  <a:pt x="384043" y="902684"/>
                </a:cubicBezTo>
                <a:cubicBezTo>
                  <a:pt x="392711" y="901065"/>
                  <a:pt x="398426" y="892778"/>
                  <a:pt x="396806" y="884015"/>
                </a:cubicBezTo>
                <a:lnTo>
                  <a:pt x="349372" y="628840"/>
                </a:lnTo>
                <a:lnTo>
                  <a:pt x="427953" y="884111"/>
                </a:lnTo>
                <a:cubicBezTo>
                  <a:pt x="430049" y="890873"/>
                  <a:pt x="436145" y="895255"/>
                  <a:pt x="442812" y="895350"/>
                </a:cubicBezTo>
                <a:cubicBezTo>
                  <a:pt x="444527" y="895350"/>
                  <a:pt x="446241" y="895159"/>
                  <a:pt x="447861" y="894683"/>
                </a:cubicBezTo>
                <a:cubicBezTo>
                  <a:pt x="456338" y="892112"/>
                  <a:pt x="461005" y="883158"/>
                  <a:pt x="458433" y="874776"/>
                </a:cubicBezTo>
                <a:lnTo>
                  <a:pt x="371946" y="593884"/>
                </a:lnTo>
                <a:cubicBezTo>
                  <a:pt x="375280" y="600456"/>
                  <a:pt x="378614" y="607219"/>
                  <a:pt x="381947" y="613696"/>
                </a:cubicBezTo>
                <a:cubicBezTo>
                  <a:pt x="418905" y="685705"/>
                  <a:pt x="457100" y="760190"/>
                  <a:pt x="490437" y="836581"/>
                </a:cubicBezTo>
                <a:cubicBezTo>
                  <a:pt x="493962" y="844582"/>
                  <a:pt x="503296" y="848297"/>
                  <a:pt x="511488" y="844772"/>
                </a:cubicBezTo>
                <a:cubicBezTo>
                  <a:pt x="519584" y="841248"/>
                  <a:pt x="523203" y="831818"/>
                  <a:pt x="519774" y="823722"/>
                </a:cubicBezTo>
                <a:cubicBezTo>
                  <a:pt x="486056" y="746474"/>
                  <a:pt x="447575" y="671513"/>
                  <a:pt x="410427" y="599122"/>
                </a:cubicBezTo>
                <a:cubicBezTo>
                  <a:pt x="384996" y="549497"/>
                  <a:pt x="359469" y="498348"/>
                  <a:pt x="334894" y="446532"/>
                </a:cubicBezTo>
                <a:cubicBezTo>
                  <a:pt x="365088" y="420910"/>
                  <a:pt x="384996" y="383381"/>
                  <a:pt x="386139" y="340614"/>
                </a:cubicBezTo>
                <a:cubicBezTo>
                  <a:pt x="387948" y="268796"/>
                  <a:pt x="336799" y="208407"/>
                  <a:pt x="268314" y="195644"/>
                </a:cubicBezTo>
                <a:lnTo>
                  <a:pt x="268791" y="16002"/>
                </a:lnTo>
                <a:cubicBezTo>
                  <a:pt x="268791" y="7144"/>
                  <a:pt x="261933" y="95"/>
                  <a:pt x="252884" y="0"/>
                </a:cubicBezTo>
                <a:cubicBezTo>
                  <a:pt x="244026" y="0"/>
                  <a:pt x="236882" y="7144"/>
                  <a:pt x="236882" y="15907"/>
                </a:cubicBezTo>
                <a:lnTo>
                  <a:pt x="236405" y="193453"/>
                </a:lnTo>
                <a:cubicBezTo>
                  <a:pt x="160968" y="196405"/>
                  <a:pt x="99722" y="256794"/>
                  <a:pt x="97722" y="333280"/>
                </a:cubicBezTo>
                <a:cubicBezTo>
                  <a:pt x="96674" y="374713"/>
                  <a:pt x="113438" y="412242"/>
                  <a:pt x="140775" y="439293"/>
                </a:cubicBezTo>
                <a:lnTo>
                  <a:pt x="1138" y="778288"/>
                </a:lnTo>
                <a:cubicBezTo>
                  <a:pt x="-2100" y="786479"/>
                  <a:pt x="1805" y="795814"/>
                  <a:pt x="9901" y="799147"/>
                </a:cubicBezTo>
                <a:close/>
                <a:moveTo>
                  <a:pt x="291746" y="492347"/>
                </a:moveTo>
                <a:lnTo>
                  <a:pt x="295365" y="511683"/>
                </a:lnTo>
                <a:lnTo>
                  <a:pt x="297556" y="560356"/>
                </a:lnTo>
                <a:cubicBezTo>
                  <a:pt x="296127" y="537400"/>
                  <a:pt x="294318" y="514731"/>
                  <a:pt x="291746" y="4923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19" name="Google Shape;1019;p8"/>
          <p:cNvSpPr/>
          <p:nvPr/>
        </p:nvSpPr>
        <p:spPr>
          <a:xfrm>
            <a:off x="3842887" y="862684"/>
            <a:ext cx="317906" cy="634947"/>
          </a:xfrm>
          <a:custGeom>
            <a:avLst/>
            <a:gdLst/>
            <a:ahLst/>
            <a:cxnLst/>
            <a:rect l="l" t="t" r="r" b="b"/>
            <a:pathLst>
              <a:path w="521157"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2" y="195643"/>
                </a:lnTo>
                <a:cubicBezTo>
                  <a:pt x="184307" y="208407"/>
                  <a:pt x="133158" y="268796"/>
                  <a:pt x="134967" y="340614"/>
                </a:cubicBezTo>
                <a:cubicBezTo>
                  <a:pt x="136015" y="383381"/>
                  <a:pt x="156017" y="420910"/>
                  <a:pt x="186211"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09" y="848296"/>
                  <a:pt x="27144" y="844582"/>
                  <a:pt x="30668" y="836581"/>
                </a:cubicBezTo>
                <a:cubicBezTo>
                  <a:pt x="64006" y="760190"/>
                  <a:pt x="102201" y="685705"/>
                  <a:pt x="139158" y="613696"/>
                </a:cubicBezTo>
                <a:cubicBezTo>
                  <a:pt x="142492" y="607219"/>
                  <a:pt x="145825" y="600456"/>
                  <a:pt x="149159" y="593884"/>
                </a:cubicBezTo>
                <a:lnTo>
                  <a:pt x="62672" y="874776"/>
                </a:lnTo>
                <a:cubicBezTo>
                  <a:pt x="60100" y="883158"/>
                  <a:pt x="64768" y="892111"/>
                  <a:pt x="73245" y="894683"/>
                </a:cubicBezTo>
                <a:cubicBezTo>
                  <a:pt x="74959" y="895255"/>
                  <a:pt x="76674" y="895445"/>
                  <a:pt x="78293" y="895350"/>
                </a:cubicBezTo>
                <a:cubicBezTo>
                  <a:pt x="84960" y="895159"/>
                  <a:pt x="91057" y="890873"/>
                  <a:pt x="93152" y="884110"/>
                </a:cubicBezTo>
                <a:lnTo>
                  <a:pt x="171734" y="628840"/>
                </a:lnTo>
                <a:lnTo>
                  <a:pt x="124299" y="884015"/>
                </a:lnTo>
                <a:cubicBezTo>
                  <a:pt x="122680" y="892683"/>
                  <a:pt x="128395" y="901065"/>
                  <a:pt x="137063" y="902684"/>
                </a:cubicBezTo>
                <a:cubicBezTo>
                  <a:pt x="138205" y="902875"/>
                  <a:pt x="139348" y="902970"/>
                  <a:pt x="140396" y="902970"/>
                </a:cubicBezTo>
                <a:cubicBezTo>
                  <a:pt x="147730" y="902779"/>
                  <a:pt x="154303" y="897445"/>
                  <a:pt x="155636" y="889921"/>
                </a:cubicBezTo>
                <a:lnTo>
                  <a:pt x="183735" y="738759"/>
                </a:lnTo>
                <a:lnTo>
                  <a:pt x="173067" y="973741"/>
                </a:lnTo>
                <a:cubicBezTo>
                  <a:pt x="172686" y="982504"/>
                  <a:pt x="179449" y="990028"/>
                  <a:pt x="188307" y="990409"/>
                </a:cubicBezTo>
                <a:cubicBezTo>
                  <a:pt x="188688" y="990409"/>
                  <a:pt x="189069" y="990409"/>
                  <a:pt x="189450" y="990409"/>
                </a:cubicBezTo>
                <a:cubicBezTo>
                  <a:pt x="197737" y="990219"/>
                  <a:pt x="204595" y="983551"/>
                  <a:pt x="204976" y="975169"/>
                </a:cubicBezTo>
                <a:lnTo>
                  <a:pt x="221264" y="615601"/>
                </a:lnTo>
                <a:cubicBezTo>
                  <a:pt x="220025" y="654368"/>
                  <a:pt x="219454" y="693325"/>
                  <a:pt x="219168" y="731901"/>
                </a:cubicBezTo>
                <a:cubicBezTo>
                  <a:pt x="218883" y="776764"/>
                  <a:pt x="218597" y="821055"/>
                  <a:pt x="216787" y="863822"/>
                </a:cubicBezTo>
                <a:cubicBezTo>
                  <a:pt x="216406" y="872681"/>
                  <a:pt x="223264" y="880110"/>
                  <a:pt x="232027" y="880396"/>
                </a:cubicBezTo>
                <a:cubicBezTo>
                  <a:pt x="232408" y="880396"/>
                  <a:pt x="232693" y="880396"/>
                  <a:pt x="233075" y="880396"/>
                </a:cubicBezTo>
                <a:cubicBezTo>
                  <a:pt x="241361" y="880205"/>
                  <a:pt x="248219"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0" y="969169"/>
                  <a:pt x="270889" y="969264"/>
                </a:cubicBezTo>
                <a:cubicBezTo>
                  <a:pt x="271079" y="969264"/>
                  <a:pt x="271175" y="969264"/>
                  <a:pt x="271270" y="969264"/>
                </a:cubicBezTo>
                <a:cubicBezTo>
                  <a:pt x="279938" y="969074"/>
                  <a:pt x="286795" y="961930"/>
                  <a:pt x="286795" y="953357"/>
                </a:cubicBezTo>
                <a:lnTo>
                  <a:pt x="286891" y="700945"/>
                </a:lnTo>
                <a:lnTo>
                  <a:pt x="299654" y="844582"/>
                </a:lnTo>
                <a:cubicBezTo>
                  <a:pt x="300417" y="853059"/>
                  <a:pt x="307560" y="859345"/>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4"/>
                </a:cubicBezTo>
                <a:cubicBezTo>
                  <a:pt x="335945" y="799147"/>
                  <a:pt x="344327" y="805243"/>
                  <a:pt x="352804" y="803529"/>
                </a:cubicBezTo>
                <a:cubicBezTo>
                  <a:pt x="361472" y="802100"/>
                  <a:pt x="367377" y="793909"/>
                  <a:pt x="366043" y="785241"/>
                </a:cubicBezTo>
                <a:cubicBezTo>
                  <a:pt x="365853" y="783812"/>
                  <a:pt x="365663" y="782193"/>
                  <a:pt x="365377" y="780669"/>
                </a:cubicBezTo>
                <a:lnTo>
                  <a:pt x="408239" y="961358"/>
                </a:lnTo>
                <a:cubicBezTo>
                  <a:pt x="410049" y="968883"/>
                  <a:pt x="416812" y="973836"/>
                  <a:pt x="424146" y="973645"/>
                </a:cubicBezTo>
                <a:cubicBezTo>
                  <a:pt x="425289" y="973645"/>
                  <a:pt x="426337" y="973455"/>
                  <a:pt x="427480" y="973265"/>
                </a:cubicBezTo>
                <a:cubicBezTo>
                  <a:pt x="436052" y="971264"/>
                  <a:pt x="441386" y="962596"/>
                  <a:pt x="439291" y="954024"/>
                </a:cubicBezTo>
                <a:lnTo>
                  <a:pt x="378521" y="697992"/>
                </a:lnTo>
                <a:lnTo>
                  <a:pt x="469961" y="1029176"/>
                </a:lnTo>
                <a:cubicBezTo>
                  <a:pt x="471961" y="1036320"/>
                  <a:pt x="478534" y="1041083"/>
                  <a:pt x="485677" y="1040892"/>
                </a:cubicBezTo>
                <a:cubicBezTo>
                  <a:pt x="487011" y="1040892"/>
                  <a:pt x="488249" y="1040701"/>
                  <a:pt x="489583" y="1040320"/>
                </a:cubicBezTo>
                <a:cubicBezTo>
                  <a:pt x="498060" y="1037939"/>
                  <a:pt x="503108" y="1029176"/>
                  <a:pt x="500727" y="1020699"/>
                </a:cubicBezTo>
                <a:lnTo>
                  <a:pt x="400810" y="658844"/>
                </a:lnTo>
                <a:lnTo>
                  <a:pt x="466056" y="835343"/>
                </a:lnTo>
                <a:cubicBezTo>
                  <a:pt x="468532" y="841915"/>
                  <a:pt x="474819" y="845915"/>
                  <a:pt x="481392" y="845725"/>
                </a:cubicBezTo>
                <a:cubicBezTo>
                  <a:pt x="483106" y="845725"/>
                  <a:pt x="484820" y="845344"/>
                  <a:pt x="486535" y="844677"/>
                </a:cubicBezTo>
                <a:cubicBezTo>
                  <a:pt x="494822" y="841629"/>
                  <a:pt x="499013" y="832485"/>
                  <a:pt x="495964" y="824198"/>
                </a:cubicBezTo>
                <a:lnTo>
                  <a:pt x="423384" y="627888"/>
                </a:lnTo>
                <a:lnTo>
                  <a:pt x="490345" y="790384"/>
                </a:lnTo>
                <a:cubicBezTo>
                  <a:pt x="492916" y="796671"/>
                  <a:pt x="499108" y="800481"/>
                  <a:pt x="505489" y="800290"/>
                </a:cubicBezTo>
                <a:cubicBezTo>
                  <a:pt x="507395" y="800195"/>
                  <a:pt x="509300" y="799814"/>
                  <a:pt x="511204" y="799147"/>
                </a:cubicBezTo>
                <a:cubicBezTo>
                  <a:pt x="519396" y="795814"/>
                  <a:pt x="523301" y="786479"/>
                  <a:pt x="519968" y="778288"/>
                </a:cubicBezTo>
                <a:close/>
                <a:moveTo>
                  <a:pt x="223740" y="560356"/>
                </a:moveTo>
                <a:lnTo>
                  <a:pt x="225931" y="511683"/>
                </a:lnTo>
                <a:lnTo>
                  <a:pt x="229550" y="492347"/>
                </a:lnTo>
                <a:cubicBezTo>
                  <a:pt x="226883" y="514636"/>
                  <a:pt x="225073" y="537401"/>
                  <a:pt x="223740" y="56035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0" name="Google Shape;1020;p8"/>
          <p:cNvSpPr/>
          <p:nvPr/>
        </p:nvSpPr>
        <p:spPr>
          <a:xfrm>
            <a:off x="2771228" y="1214924"/>
            <a:ext cx="317825" cy="634947"/>
          </a:xfrm>
          <a:custGeom>
            <a:avLst/>
            <a:gdLst/>
            <a:ahLst/>
            <a:cxnLst/>
            <a:rect l="l" t="t" r="r" b="b"/>
            <a:pathLst>
              <a:path w="521024" h="1040897" extrusionOk="0">
                <a:moveTo>
                  <a:pt x="9956" y="799147"/>
                </a:moveTo>
                <a:cubicBezTo>
                  <a:pt x="11861" y="799910"/>
                  <a:pt x="13766" y="800290"/>
                  <a:pt x="15671" y="800290"/>
                </a:cubicBezTo>
                <a:cubicBezTo>
                  <a:pt x="22052" y="800481"/>
                  <a:pt x="28244" y="796671"/>
                  <a:pt x="30815" y="790385"/>
                </a:cubicBezTo>
                <a:lnTo>
                  <a:pt x="97776" y="627888"/>
                </a:lnTo>
                <a:lnTo>
                  <a:pt x="25196" y="824198"/>
                </a:lnTo>
                <a:cubicBezTo>
                  <a:pt x="22148" y="832485"/>
                  <a:pt x="26339" y="841629"/>
                  <a:pt x="34626" y="844677"/>
                </a:cubicBezTo>
                <a:cubicBezTo>
                  <a:pt x="36340" y="845344"/>
                  <a:pt x="38054" y="845630"/>
                  <a:pt x="39769" y="845725"/>
                </a:cubicBezTo>
                <a:cubicBezTo>
                  <a:pt x="46436" y="845915"/>
                  <a:pt x="52723" y="841915"/>
                  <a:pt x="55104" y="835343"/>
                </a:cubicBezTo>
                <a:lnTo>
                  <a:pt x="120351" y="658844"/>
                </a:lnTo>
                <a:lnTo>
                  <a:pt x="20433" y="1020699"/>
                </a:lnTo>
                <a:cubicBezTo>
                  <a:pt x="18052" y="1029176"/>
                  <a:pt x="23100" y="1037939"/>
                  <a:pt x="31577" y="1040321"/>
                </a:cubicBezTo>
                <a:cubicBezTo>
                  <a:pt x="32911" y="1040606"/>
                  <a:pt x="34149" y="1040797"/>
                  <a:pt x="35483" y="1040892"/>
                </a:cubicBezTo>
                <a:cubicBezTo>
                  <a:pt x="42627" y="1041082"/>
                  <a:pt x="49294" y="1036415"/>
                  <a:pt x="51199" y="1029176"/>
                </a:cubicBezTo>
                <a:lnTo>
                  <a:pt x="142639" y="697992"/>
                </a:lnTo>
                <a:lnTo>
                  <a:pt x="81869" y="954024"/>
                </a:lnTo>
                <a:cubicBezTo>
                  <a:pt x="79869" y="962597"/>
                  <a:pt x="85108" y="971169"/>
                  <a:pt x="93680" y="973264"/>
                </a:cubicBezTo>
                <a:cubicBezTo>
                  <a:pt x="94823" y="973455"/>
                  <a:pt x="95871" y="973646"/>
                  <a:pt x="97014" y="973646"/>
                </a:cubicBezTo>
                <a:cubicBezTo>
                  <a:pt x="104348" y="973836"/>
                  <a:pt x="111111" y="968883"/>
                  <a:pt x="112921" y="961358"/>
                </a:cubicBezTo>
                <a:lnTo>
                  <a:pt x="155784" y="780669"/>
                </a:lnTo>
                <a:cubicBezTo>
                  <a:pt x="155593" y="782098"/>
                  <a:pt x="155402" y="783812"/>
                  <a:pt x="155117" y="785241"/>
                </a:cubicBezTo>
                <a:cubicBezTo>
                  <a:pt x="153688" y="793909"/>
                  <a:pt x="159594" y="802196"/>
                  <a:pt x="168356" y="803529"/>
                </a:cubicBezTo>
                <a:cubicBezTo>
                  <a:pt x="176834" y="805244"/>
                  <a:pt x="185216" y="799052"/>
                  <a:pt x="186644" y="790385"/>
                </a:cubicBezTo>
                <a:cubicBezTo>
                  <a:pt x="190264" y="768191"/>
                  <a:pt x="192740" y="739807"/>
                  <a:pt x="195312" y="709708"/>
                </a:cubicBezTo>
                <a:cubicBezTo>
                  <a:pt x="199313" y="663893"/>
                  <a:pt x="204170" y="610172"/>
                  <a:pt x="214457" y="561975"/>
                </a:cubicBezTo>
                <a:lnTo>
                  <a:pt x="189597" y="841724"/>
                </a:lnTo>
                <a:cubicBezTo>
                  <a:pt x="188835" y="850487"/>
                  <a:pt x="195312" y="858298"/>
                  <a:pt x="204075" y="859060"/>
                </a:cubicBezTo>
                <a:cubicBezTo>
                  <a:pt x="204456" y="859155"/>
                  <a:pt x="204742" y="859155"/>
                  <a:pt x="205123" y="859155"/>
                </a:cubicBezTo>
                <a:cubicBezTo>
                  <a:pt x="213505" y="859346"/>
                  <a:pt x="220649" y="853059"/>
                  <a:pt x="221411" y="844582"/>
                </a:cubicBezTo>
                <a:lnTo>
                  <a:pt x="234174" y="700945"/>
                </a:lnTo>
                <a:lnTo>
                  <a:pt x="234269" y="953357"/>
                </a:lnTo>
                <a:cubicBezTo>
                  <a:pt x="234269" y="962025"/>
                  <a:pt x="241223" y="969073"/>
                  <a:pt x="249795" y="969264"/>
                </a:cubicBezTo>
                <a:cubicBezTo>
                  <a:pt x="249890" y="969264"/>
                  <a:pt x="250081" y="969264"/>
                  <a:pt x="250176" y="969264"/>
                </a:cubicBezTo>
                <a:cubicBezTo>
                  <a:pt x="259035" y="969264"/>
                  <a:pt x="266178" y="962120"/>
                  <a:pt x="266178" y="953262"/>
                </a:cubicBezTo>
                <a:lnTo>
                  <a:pt x="266083" y="571214"/>
                </a:lnTo>
                <a:cubicBezTo>
                  <a:pt x="269036" y="624364"/>
                  <a:pt x="269702" y="678656"/>
                  <a:pt x="270084" y="732091"/>
                </a:cubicBezTo>
                <a:cubicBezTo>
                  <a:pt x="270369" y="777335"/>
                  <a:pt x="270655" y="822007"/>
                  <a:pt x="272465" y="865156"/>
                </a:cubicBezTo>
                <a:cubicBezTo>
                  <a:pt x="272846" y="873633"/>
                  <a:pt x="279704" y="880205"/>
                  <a:pt x="287990" y="880396"/>
                </a:cubicBezTo>
                <a:cubicBezTo>
                  <a:pt x="288371" y="880396"/>
                  <a:pt x="288752" y="880396"/>
                  <a:pt x="289038" y="880396"/>
                </a:cubicBezTo>
                <a:cubicBezTo>
                  <a:pt x="297896" y="880015"/>
                  <a:pt x="304659" y="872585"/>
                  <a:pt x="304278" y="863822"/>
                </a:cubicBezTo>
                <a:cubicBezTo>
                  <a:pt x="302469" y="821055"/>
                  <a:pt x="302183" y="776669"/>
                  <a:pt x="301897" y="731901"/>
                </a:cubicBezTo>
                <a:cubicBezTo>
                  <a:pt x="301611" y="693325"/>
                  <a:pt x="301040" y="654368"/>
                  <a:pt x="299802" y="615601"/>
                </a:cubicBezTo>
                <a:lnTo>
                  <a:pt x="316089" y="975170"/>
                </a:lnTo>
                <a:cubicBezTo>
                  <a:pt x="316470" y="983552"/>
                  <a:pt x="323328" y="990219"/>
                  <a:pt x="331615" y="990410"/>
                </a:cubicBezTo>
                <a:cubicBezTo>
                  <a:pt x="331996" y="990410"/>
                  <a:pt x="332377" y="990410"/>
                  <a:pt x="332758" y="990410"/>
                </a:cubicBezTo>
                <a:cubicBezTo>
                  <a:pt x="341521" y="990029"/>
                  <a:pt x="348379" y="982504"/>
                  <a:pt x="347998" y="973741"/>
                </a:cubicBezTo>
                <a:lnTo>
                  <a:pt x="337330" y="738759"/>
                </a:lnTo>
                <a:lnTo>
                  <a:pt x="365429" y="889921"/>
                </a:lnTo>
                <a:cubicBezTo>
                  <a:pt x="366857" y="897446"/>
                  <a:pt x="373334" y="902780"/>
                  <a:pt x="380669" y="902970"/>
                </a:cubicBezTo>
                <a:cubicBezTo>
                  <a:pt x="381812" y="902970"/>
                  <a:pt x="382859" y="902875"/>
                  <a:pt x="384002" y="902684"/>
                </a:cubicBezTo>
                <a:cubicBezTo>
                  <a:pt x="392670" y="901065"/>
                  <a:pt x="398385" y="892778"/>
                  <a:pt x="396766" y="884015"/>
                </a:cubicBezTo>
                <a:lnTo>
                  <a:pt x="349332" y="628840"/>
                </a:lnTo>
                <a:lnTo>
                  <a:pt x="427913" y="884111"/>
                </a:lnTo>
                <a:cubicBezTo>
                  <a:pt x="430008" y="890873"/>
                  <a:pt x="436104" y="895255"/>
                  <a:pt x="442772" y="895350"/>
                </a:cubicBezTo>
                <a:cubicBezTo>
                  <a:pt x="444486" y="895350"/>
                  <a:pt x="446201" y="895160"/>
                  <a:pt x="447820" y="894683"/>
                </a:cubicBezTo>
                <a:cubicBezTo>
                  <a:pt x="456297" y="892112"/>
                  <a:pt x="460964" y="883158"/>
                  <a:pt x="458392" y="874776"/>
                </a:cubicBezTo>
                <a:lnTo>
                  <a:pt x="371906" y="593884"/>
                </a:lnTo>
                <a:cubicBezTo>
                  <a:pt x="375239" y="600456"/>
                  <a:pt x="378573" y="607219"/>
                  <a:pt x="381907" y="613696"/>
                </a:cubicBezTo>
                <a:cubicBezTo>
                  <a:pt x="418864" y="685705"/>
                  <a:pt x="457059" y="760190"/>
                  <a:pt x="490397" y="836581"/>
                </a:cubicBezTo>
                <a:cubicBezTo>
                  <a:pt x="493921" y="844582"/>
                  <a:pt x="503255" y="848297"/>
                  <a:pt x="511447" y="844772"/>
                </a:cubicBezTo>
                <a:cubicBezTo>
                  <a:pt x="519543" y="841248"/>
                  <a:pt x="523163" y="831818"/>
                  <a:pt x="519733" y="823722"/>
                </a:cubicBezTo>
                <a:cubicBezTo>
                  <a:pt x="486015" y="746474"/>
                  <a:pt x="447534" y="671513"/>
                  <a:pt x="410387" y="599122"/>
                </a:cubicBezTo>
                <a:cubicBezTo>
                  <a:pt x="384955" y="549497"/>
                  <a:pt x="359428" y="498348"/>
                  <a:pt x="334853" y="446532"/>
                </a:cubicBezTo>
                <a:cubicBezTo>
                  <a:pt x="365048" y="420910"/>
                  <a:pt x="384955" y="383381"/>
                  <a:pt x="386098" y="340614"/>
                </a:cubicBezTo>
                <a:cubicBezTo>
                  <a:pt x="387908" y="268796"/>
                  <a:pt x="336759" y="208407"/>
                  <a:pt x="268274" y="195643"/>
                </a:cubicBezTo>
                <a:lnTo>
                  <a:pt x="268750" y="16002"/>
                </a:lnTo>
                <a:cubicBezTo>
                  <a:pt x="268750" y="7144"/>
                  <a:pt x="261892" y="95"/>
                  <a:pt x="252843" y="0"/>
                </a:cubicBezTo>
                <a:cubicBezTo>
                  <a:pt x="243985" y="0"/>
                  <a:pt x="236841" y="7144"/>
                  <a:pt x="236841" y="15907"/>
                </a:cubicBezTo>
                <a:lnTo>
                  <a:pt x="236365" y="193453"/>
                </a:lnTo>
                <a:cubicBezTo>
                  <a:pt x="160927" y="196405"/>
                  <a:pt x="99681" y="256794"/>
                  <a:pt x="97681" y="333280"/>
                </a:cubicBezTo>
                <a:cubicBezTo>
                  <a:pt x="96633" y="374713"/>
                  <a:pt x="113397" y="412242"/>
                  <a:pt x="140734" y="439293"/>
                </a:cubicBezTo>
                <a:lnTo>
                  <a:pt x="1097" y="778288"/>
                </a:lnTo>
                <a:cubicBezTo>
                  <a:pt x="-2046" y="786479"/>
                  <a:pt x="1764" y="795814"/>
                  <a:pt x="9956" y="799147"/>
                </a:cubicBezTo>
                <a:close/>
                <a:moveTo>
                  <a:pt x="291705" y="492347"/>
                </a:moveTo>
                <a:lnTo>
                  <a:pt x="295325" y="511683"/>
                </a:lnTo>
                <a:lnTo>
                  <a:pt x="297515" y="560356"/>
                </a:lnTo>
                <a:cubicBezTo>
                  <a:pt x="296087" y="537401"/>
                  <a:pt x="294277" y="514731"/>
                  <a:pt x="291705" y="4923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1" name="Google Shape;1021;p8"/>
          <p:cNvSpPr/>
          <p:nvPr/>
        </p:nvSpPr>
        <p:spPr>
          <a:xfrm>
            <a:off x="2203603" y="1313236"/>
            <a:ext cx="317913" cy="634947"/>
          </a:xfrm>
          <a:custGeom>
            <a:avLst/>
            <a:gdLst/>
            <a:ahLst/>
            <a:cxnLst/>
            <a:rect l="l" t="t" r="r" b="b"/>
            <a:pathLst>
              <a:path w="521169" h="1040897" extrusionOk="0">
                <a:moveTo>
                  <a:pt x="519968" y="778288"/>
                </a:moveTo>
                <a:lnTo>
                  <a:pt x="380331" y="439293"/>
                </a:lnTo>
                <a:cubicBezTo>
                  <a:pt x="407668" y="412242"/>
                  <a:pt x="424432" y="374714"/>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1" y="195643"/>
                </a:lnTo>
                <a:cubicBezTo>
                  <a:pt x="184306" y="208407"/>
                  <a:pt x="133157" y="268796"/>
                  <a:pt x="134967" y="340614"/>
                </a:cubicBezTo>
                <a:cubicBezTo>
                  <a:pt x="136015" y="383381"/>
                  <a:pt x="156017" y="420910"/>
                  <a:pt x="186212" y="446532"/>
                </a:cubicBezTo>
                <a:cubicBezTo>
                  <a:pt x="161542" y="498348"/>
                  <a:pt x="136110" y="549497"/>
                  <a:pt x="110678" y="599123"/>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1"/>
                  <a:pt x="73245" y="894683"/>
                </a:cubicBezTo>
                <a:cubicBezTo>
                  <a:pt x="74960" y="895255"/>
                  <a:pt x="76674" y="895445"/>
                  <a:pt x="78293" y="895350"/>
                </a:cubicBezTo>
                <a:cubicBezTo>
                  <a:pt x="84961" y="895159"/>
                  <a:pt x="91057" y="890873"/>
                  <a:pt x="93152" y="884110"/>
                </a:cubicBezTo>
                <a:lnTo>
                  <a:pt x="171734" y="628841"/>
                </a:lnTo>
                <a:lnTo>
                  <a:pt x="124299" y="884015"/>
                </a:lnTo>
                <a:cubicBezTo>
                  <a:pt x="122680" y="892683"/>
                  <a:pt x="128395" y="901065"/>
                  <a:pt x="137063" y="902684"/>
                </a:cubicBezTo>
                <a:cubicBezTo>
                  <a:pt x="138206" y="902875"/>
                  <a:pt x="139348" y="902970"/>
                  <a:pt x="140396" y="902970"/>
                </a:cubicBezTo>
                <a:cubicBezTo>
                  <a:pt x="147731"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1"/>
                  <a:pt x="204976" y="975169"/>
                </a:cubicBezTo>
                <a:lnTo>
                  <a:pt x="221264" y="615601"/>
                </a:lnTo>
                <a:cubicBezTo>
                  <a:pt x="220025" y="654368"/>
                  <a:pt x="219454" y="693325"/>
                  <a:pt x="219168" y="731901"/>
                </a:cubicBezTo>
                <a:cubicBezTo>
                  <a:pt x="218882" y="776764"/>
                  <a:pt x="218597" y="821055"/>
                  <a:pt x="216787" y="863822"/>
                </a:cubicBezTo>
                <a:cubicBezTo>
                  <a:pt x="216406" y="872681"/>
                  <a:pt x="223264" y="880110"/>
                  <a:pt x="232027" y="880396"/>
                </a:cubicBezTo>
                <a:cubicBezTo>
                  <a:pt x="232408" y="880396"/>
                  <a:pt x="232694" y="880396"/>
                  <a:pt x="233075" y="880396"/>
                </a:cubicBezTo>
                <a:cubicBezTo>
                  <a:pt x="241361" y="880205"/>
                  <a:pt x="248219" y="873538"/>
                  <a:pt x="248600" y="865156"/>
                </a:cubicBezTo>
                <a:cubicBezTo>
                  <a:pt x="250410" y="822008"/>
                  <a:pt x="250696" y="777240"/>
                  <a:pt x="250981"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4"/>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607" y="561975"/>
                </a:lnTo>
                <a:cubicBezTo>
                  <a:pt x="316895" y="610267"/>
                  <a:pt x="321752" y="663893"/>
                  <a:pt x="325753" y="709708"/>
                </a:cubicBezTo>
                <a:cubicBezTo>
                  <a:pt x="328325" y="739807"/>
                  <a:pt x="330801" y="768191"/>
                  <a:pt x="334421" y="790384"/>
                </a:cubicBezTo>
                <a:cubicBezTo>
                  <a:pt x="335849" y="799148"/>
                  <a:pt x="344231" y="805243"/>
                  <a:pt x="352709" y="803529"/>
                </a:cubicBezTo>
                <a:cubicBezTo>
                  <a:pt x="361376" y="802100"/>
                  <a:pt x="367282" y="793909"/>
                  <a:pt x="365948" y="785241"/>
                </a:cubicBezTo>
                <a:cubicBezTo>
                  <a:pt x="365758" y="783812"/>
                  <a:pt x="365567" y="782193"/>
                  <a:pt x="365282" y="780669"/>
                </a:cubicBezTo>
                <a:lnTo>
                  <a:pt x="408144" y="961358"/>
                </a:lnTo>
                <a:cubicBezTo>
                  <a:pt x="409954" y="968883"/>
                  <a:pt x="416717" y="973836"/>
                  <a:pt x="424051" y="973646"/>
                </a:cubicBezTo>
                <a:cubicBezTo>
                  <a:pt x="425194" y="973646"/>
                  <a:pt x="426242" y="973455"/>
                  <a:pt x="427385" y="973265"/>
                </a:cubicBezTo>
                <a:cubicBezTo>
                  <a:pt x="435957" y="971264"/>
                  <a:pt x="441291" y="962597"/>
                  <a:pt x="439196" y="954024"/>
                </a:cubicBezTo>
                <a:lnTo>
                  <a:pt x="378426" y="697992"/>
                </a:lnTo>
                <a:lnTo>
                  <a:pt x="469866" y="1029176"/>
                </a:lnTo>
                <a:cubicBezTo>
                  <a:pt x="471866" y="1036320"/>
                  <a:pt x="478439" y="1041083"/>
                  <a:pt x="485582" y="1040892"/>
                </a:cubicBezTo>
                <a:cubicBezTo>
                  <a:pt x="486916" y="1040892"/>
                  <a:pt x="488154" y="1040701"/>
                  <a:pt x="489488" y="1040321"/>
                </a:cubicBezTo>
                <a:cubicBezTo>
                  <a:pt x="497965" y="1037939"/>
                  <a:pt x="503013" y="1029176"/>
                  <a:pt x="500632" y="1020699"/>
                </a:cubicBezTo>
                <a:lnTo>
                  <a:pt x="400715" y="658844"/>
                </a:lnTo>
                <a:lnTo>
                  <a:pt x="465961" y="835343"/>
                </a:lnTo>
                <a:cubicBezTo>
                  <a:pt x="468437" y="841915"/>
                  <a:pt x="474724" y="845915"/>
                  <a:pt x="481296" y="845725"/>
                </a:cubicBezTo>
                <a:cubicBezTo>
                  <a:pt x="483011" y="845725"/>
                  <a:pt x="484725" y="845344"/>
                  <a:pt x="486440" y="844677"/>
                </a:cubicBezTo>
                <a:cubicBezTo>
                  <a:pt x="494726" y="841629"/>
                  <a:pt x="498917" y="832485"/>
                  <a:pt x="495869" y="824198"/>
                </a:cubicBezTo>
                <a:lnTo>
                  <a:pt x="423289" y="627888"/>
                </a:lnTo>
                <a:lnTo>
                  <a:pt x="490250" y="790384"/>
                </a:lnTo>
                <a:cubicBezTo>
                  <a:pt x="492821" y="796671"/>
                  <a:pt x="499013" y="800481"/>
                  <a:pt x="505394" y="800291"/>
                </a:cubicBezTo>
                <a:cubicBezTo>
                  <a:pt x="507299" y="800195"/>
                  <a:pt x="509204" y="799814"/>
                  <a:pt x="511109" y="799148"/>
                </a:cubicBezTo>
                <a:cubicBezTo>
                  <a:pt x="519491" y="795718"/>
                  <a:pt x="523301" y="786384"/>
                  <a:pt x="519968" y="778288"/>
                </a:cubicBezTo>
                <a:close/>
                <a:moveTo>
                  <a:pt x="223740" y="560260"/>
                </a:moveTo>
                <a:lnTo>
                  <a:pt x="225931" y="511588"/>
                </a:lnTo>
                <a:lnTo>
                  <a:pt x="229550" y="492252"/>
                </a:lnTo>
                <a:cubicBezTo>
                  <a:pt x="226979" y="514636"/>
                  <a:pt x="225169" y="537401"/>
                  <a:pt x="223740" y="5602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2" name="Google Shape;1022;p8"/>
          <p:cNvSpPr/>
          <p:nvPr/>
        </p:nvSpPr>
        <p:spPr>
          <a:xfrm>
            <a:off x="4765453" y="443858"/>
            <a:ext cx="317939" cy="634947"/>
          </a:xfrm>
          <a:custGeom>
            <a:avLst/>
            <a:gdLst/>
            <a:ahLst/>
            <a:cxnLst/>
            <a:rect l="l" t="t" r="r" b="b"/>
            <a:pathLst>
              <a:path w="521212"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7" y="420910"/>
                  <a:pt x="186211" y="446532"/>
                </a:cubicBezTo>
                <a:cubicBezTo>
                  <a:pt x="161542" y="498348"/>
                  <a:pt x="136110" y="549497"/>
                  <a:pt x="110678" y="599123"/>
                </a:cubicBezTo>
                <a:cubicBezTo>
                  <a:pt x="73531" y="671513"/>
                  <a:pt x="35145" y="746474"/>
                  <a:pt x="1331" y="823722"/>
                </a:cubicBezTo>
                <a:cubicBezTo>
                  <a:pt x="-2193" y="831818"/>
                  <a:pt x="1522" y="841248"/>
                  <a:pt x="9618" y="844772"/>
                </a:cubicBezTo>
                <a:cubicBezTo>
                  <a:pt x="17809" y="848297"/>
                  <a:pt x="27144" y="844582"/>
                  <a:pt x="30668" y="836581"/>
                </a:cubicBezTo>
                <a:cubicBezTo>
                  <a:pt x="64006" y="760190"/>
                  <a:pt x="102201" y="685705"/>
                  <a:pt x="139158" y="613696"/>
                </a:cubicBezTo>
                <a:cubicBezTo>
                  <a:pt x="142492" y="607219"/>
                  <a:pt x="145825" y="600456"/>
                  <a:pt x="149159" y="593884"/>
                </a:cubicBezTo>
                <a:lnTo>
                  <a:pt x="62672" y="874776"/>
                </a:lnTo>
                <a:cubicBezTo>
                  <a:pt x="60100" y="883158"/>
                  <a:pt x="64768" y="892112"/>
                  <a:pt x="73245" y="894683"/>
                </a:cubicBezTo>
                <a:cubicBezTo>
                  <a:pt x="74959" y="895255"/>
                  <a:pt x="76674" y="895445"/>
                  <a:pt x="78293" y="895350"/>
                </a:cubicBezTo>
                <a:cubicBezTo>
                  <a:pt x="84961" y="895159"/>
                  <a:pt x="91057" y="890873"/>
                  <a:pt x="93152" y="884111"/>
                </a:cubicBezTo>
                <a:lnTo>
                  <a:pt x="171734" y="628841"/>
                </a:lnTo>
                <a:lnTo>
                  <a:pt x="124299" y="884015"/>
                </a:lnTo>
                <a:cubicBezTo>
                  <a:pt x="122680" y="892683"/>
                  <a:pt x="128395" y="901065"/>
                  <a:pt x="137063" y="902684"/>
                </a:cubicBezTo>
                <a:cubicBezTo>
                  <a:pt x="138205" y="902875"/>
                  <a:pt x="139348" y="902970"/>
                  <a:pt x="140396" y="902970"/>
                </a:cubicBezTo>
                <a:cubicBezTo>
                  <a:pt x="147730"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2"/>
                  <a:pt x="204976" y="975170"/>
                </a:cubicBezTo>
                <a:lnTo>
                  <a:pt x="221264" y="615601"/>
                </a:lnTo>
                <a:cubicBezTo>
                  <a:pt x="220025" y="654368"/>
                  <a:pt x="219454" y="693325"/>
                  <a:pt x="219168" y="731901"/>
                </a:cubicBezTo>
                <a:cubicBezTo>
                  <a:pt x="218883" y="776764"/>
                  <a:pt x="218597" y="821055"/>
                  <a:pt x="216787" y="863822"/>
                </a:cubicBezTo>
                <a:cubicBezTo>
                  <a:pt x="216406" y="872680"/>
                  <a:pt x="223264" y="880110"/>
                  <a:pt x="232027" y="880396"/>
                </a:cubicBezTo>
                <a:cubicBezTo>
                  <a:pt x="232408" y="880396"/>
                  <a:pt x="232693" y="880396"/>
                  <a:pt x="233075" y="880396"/>
                </a:cubicBezTo>
                <a:cubicBezTo>
                  <a:pt x="241361" y="880205"/>
                  <a:pt x="248219"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0" y="969169"/>
                  <a:pt x="270889" y="969264"/>
                </a:cubicBezTo>
                <a:cubicBezTo>
                  <a:pt x="271079" y="969264"/>
                  <a:pt x="271175" y="969264"/>
                  <a:pt x="271270" y="969264"/>
                </a:cubicBezTo>
                <a:cubicBezTo>
                  <a:pt x="279938" y="969074"/>
                  <a:pt x="286795" y="961930"/>
                  <a:pt x="286795"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4"/>
                </a:cubicBezTo>
                <a:cubicBezTo>
                  <a:pt x="335945" y="799148"/>
                  <a:pt x="344327" y="805244"/>
                  <a:pt x="352804" y="803529"/>
                </a:cubicBezTo>
                <a:cubicBezTo>
                  <a:pt x="361472" y="802100"/>
                  <a:pt x="367377" y="793909"/>
                  <a:pt x="366043"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5"/>
                </a:cubicBezTo>
                <a:cubicBezTo>
                  <a:pt x="436052" y="971264"/>
                  <a:pt x="441386" y="962597"/>
                  <a:pt x="439291" y="954024"/>
                </a:cubicBezTo>
                <a:lnTo>
                  <a:pt x="378521" y="697992"/>
                </a:lnTo>
                <a:lnTo>
                  <a:pt x="469961" y="1029176"/>
                </a:lnTo>
                <a:cubicBezTo>
                  <a:pt x="471961" y="1036320"/>
                  <a:pt x="478534" y="1041083"/>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6" y="845725"/>
                </a:cubicBezTo>
                <a:cubicBezTo>
                  <a:pt x="483201" y="845725"/>
                  <a:pt x="484916" y="845344"/>
                  <a:pt x="486630" y="844677"/>
                </a:cubicBezTo>
                <a:cubicBezTo>
                  <a:pt x="494917" y="841629"/>
                  <a:pt x="499108" y="832485"/>
                  <a:pt x="496060" y="824198"/>
                </a:cubicBezTo>
                <a:lnTo>
                  <a:pt x="423479" y="627888"/>
                </a:lnTo>
                <a:lnTo>
                  <a:pt x="490440" y="790384"/>
                </a:lnTo>
                <a:cubicBezTo>
                  <a:pt x="493012" y="796671"/>
                  <a:pt x="499203" y="800481"/>
                  <a:pt x="505585" y="800291"/>
                </a:cubicBezTo>
                <a:cubicBezTo>
                  <a:pt x="507490" y="800195"/>
                  <a:pt x="509395" y="799814"/>
                  <a:pt x="511300" y="799148"/>
                </a:cubicBezTo>
                <a:cubicBezTo>
                  <a:pt x="519492" y="795719"/>
                  <a:pt x="523397" y="786384"/>
                  <a:pt x="519968" y="778288"/>
                </a:cubicBezTo>
                <a:close/>
                <a:moveTo>
                  <a:pt x="223740" y="560261"/>
                </a:moveTo>
                <a:lnTo>
                  <a:pt x="225931" y="511588"/>
                </a:lnTo>
                <a:lnTo>
                  <a:pt x="229550" y="492252"/>
                </a:lnTo>
                <a:cubicBezTo>
                  <a:pt x="226979" y="514636"/>
                  <a:pt x="225169" y="537305"/>
                  <a:pt x="223740" y="56026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3" name="Google Shape;1023;p8"/>
          <p:cNvSpPr/>
          <p:nvPr/>
        </p:nvSpPr>
        <p:spPr>
          <a:xfrm>
            <a:off x="4345578" y="655098"/>
            <a:ext cx="317914" cy="634947"/>
          </a:xfrm>
          <a:custGeom>
            <a:avLst/>
            <a:gdLst/>
            <a:ahLst/>
            <a:cxnLst/>
            <a:rect l="l" t="t" r="r" b="b"/>
            <a:pathLst>
              <a:path w="521171" h="1040897" extrusionOk="0">
                <a:moveTo>
                  <a:pt x="9912" y="799148"/>
                </a:moveTo>
                <a:cubicBezTo>
                  <a:pt x="11818" y="799910"/>
                  <a:pt x="13722" y="800291"/>
                  <a:pt x="15627" y="800291"/>
                </a:cubicBezTo>
                <a:cubicBezTo>
                  <a:pt x="22009" y="800481"/>
                  <a:pt x="28200" y="796671"/>
                  <a:pt x="30772" y="790385"/>
                </a:cubicBezTo>
                <a:lnTo>
                  <a:pt x="97733" y="627888"/>
                </a:lnTo>
                <a:lnTo>
                  <a:pt x="25152" y="824198"/>
                </a:lnTo>
                <a:cubicBezTo>
                  <a:pt x="22104" y="832485"/>
                  <a:pt x="26295" y="841629"/>
                  <a:pt x="34582" y="844677"/>
                </a:cubicBezTo>
                <a:cubicBezTo>
                  <a:pt x="36297" y="845344"/>
                  <a:pt x="38011" y="845630"/>
                  <a:pt x="39726" y="845725"/>
                </a:cubicBezTo>
                <a:cubicBezTo>
                  <a:pt x="46393" y="845915"/>
                  <a:pt x="52680" y="841915"/>
                  <a:pt x="55061" y="835343"/>
                </a:cubicBezTo>
                <a:lnTo>
                  <a:pt x="120307" y="658844"/>
                </a:lnTo>
                <a:lnTo>
                  <a:pt x="20390" y="1020699"/>
                </a:lnTo>
                <a:cubicBezTo>
                  <a:pt x="18008" y="1029176"/>
                  <a:pt x="23057" y="1037939"/>
                  <a:pt x="31534" y="1040321"/>
                </a:cubicBezTo>
                <a:cubicBezTo>
                  <a:pt x="32867" y="1040606"/>
                  <a:pt x="34106" y="1040797"/>
                  <a:pt x="35439" y="1040892"/>
                </a:cubicBezTo>
                <a:cubicBezTo>
                  <a:pt x="42583" y="1041083"/>
                  <a:pt x="49251" y="1036415"/>
                  <a:pt x="51156" y="1029176"/>
                </a:cubicBezTo>
                <a:lnTo>
                  <a:pt x="142596" y="697992"/>
                </a:lnTo>
                <a:lnTo>
                  <a:pt x="81826" y="954024"/>
                </a:lnTo>
                <a:cubicBezTo>
                  <a:pt x="79826" y="962597"/>
                  <a:pt x="85065" y="971169"/>
                  <a:pt x="93637" y="973265"/>
                </a:cubicBezTo>
                <a:cubicBezTo>
                  <a:pt x="94780" y="973455"/>
                  <a:pt x="95828" y="973646"/>
                  <a:pt x="96971" y="973646"/>
                </a:cubicBezTo>
                <a:cubicBezTo>
                  <a:pt x="104305" y="973836"/>
                  <a:pt x="111068" y="968883"/>
                  <a:pt x="112878" y="961358"/>
                </a:cubicBezTo>
                <a:lnTo>
                  <a:pt x="155740" y="780669"/>
                </a:lnTo>
                <a:cubicBezTo>
                  <a:pt x="155549" y="782098"/>
                  <a:pt x="155359" y="783812"/>
                  <a:pt x="155073" y="785241"/>
                </a:cubicBezTo>
                <a:cubicBezTo>
                  <a:pt x="153644" y="793909"/>
                  <a:pt x="159550" y="802196"/>
                  <a:pt x="168313" y="803529"/>
                </a:cubicBezTo>
                <a:cubicBezTo>
                  <a:pt x="176791" y="805244"/>
                  <a:pt x="185172" y="799052"/>
                  <a:pt x="186601" y="790385"/>
                </a:cubicBezTo>
                <a:cubicBezTo>
                  <a:pt x="190221" y="768191"/>
                  <a:pt x="192697" y="739807"/>
                  <a:pt x="195269" y="709708"/>
                </a:cubicBezTo>
                <a:cubicBezTo>
                  <a:pt x="199269" y="663893"/>
                  <a:pt x="204127" y="610172"/>
                  <a:pt x="214414" y="561975"/>
                </a:cubicBezTo>
                <a:lnTo>
                  <a:pt x="189554" y="841724"/>
                </a:lnTo>
                <a:cubicBezTo>
                  <a:pt x="188792" y="850487"/>
                  <a:pt x="195269" y="858298"/>
                  <a:pt x="204032" y="859060"/>
                </a:cubicBezTo>
                <a:cubicBezTo>
                  <a:pt x="204413" y="859155"/>
                  <a:pt x="204699" y="859155"/>
                  <a:pt x="205080" y="859155"/>
                </a:cubicBezTo>
                <a:cubicBezTo>
                  <a:pt x="213462" y="859346"/>
                  <a:pt x="220605" y="853059"/>
                  <a:pt x="221368" y="844582"/>
                </a:cubicBezTo>
                <a:lnTo>
                  <a:pt x="234131" y="700945"/>
                </a:lnTo>
                <a:lnTo>
                  <a:pt x="234226" y="953357"/>
                </a:lnTo>
                <a:cubicBezTo>
                  <a:pt x="234226" y="962025"/>
                  <a:pt x="241179" y="969074"/>
                  <a:pt x="249752" y="969264"/>
                </a:cubicBezTo>
                <a:cubicBezTo>
                  <a:pt x="249847" y="969264"/>
                  <a:pt x="250037" y="969264"/>
                  <a:pt x="250133" y="969264"/>
                </a:cubicBezTo>
                <a:cubicBezTo>
                  <a:pt x="258991" y="969264"/>
                  <a:pt x="266135" y="962120"/>
                  <a:pt x="266135" y="953262"/>
                </a:cubicBezTo>
                <a:lnTo>
                  <a:pt x="266040" y="571214"/>
                </a:lnTo>
                <a:cubicBezTo>
                  <a:pt x="268993" y="624364"/>
                  <a:pt x="269659" y="678656"/>
                  <a:pt x="270040" y="732092"/>
                </a:cubicBezTo>
                <a:cubicBezTo>
                  <a:pt x="270326" y="777335"/>
                  <a:pt x="270612" y="822008"/>
                  <a:pt x="272421" y="865156"/>
                </a:cubicBezTo>
                <a:cubicBezTo>
                  <a:pt x="272802" y="873633"/>
                  <a:pt x="279660" y="880205"/>
                  <a:pt x="287947" y="880396"/>
                </a:cubicBezTo>
                <a:cubicBezTo>
                  <a:pt x="288328" y="880396"/>
                  <a:pt x="288709" y="880396"/>
                  <a:pt x="288995" y="880396"/>
                </a:cubicBezTo>
                <a:cubicBezTo>
                  <a:pt x="297853" y="880015"/>
                  <a:pt x="304616" y="872585"/>
                  <a:pt x="304235" y="863822"/>
                </a:cubicBezTo>
                <a:cubicBezTo>
                  <a:pt x="302425" y="821055"/>
                  <a:pt x="302139" y="776669"/>
                  <a:pt x="301853" y="731901"/>
                </a:cubicBezTo>
                <a:cubicBezTo>
                  <a:pt x="301568" y="693325"/>
                  <a:pt x="300996" y="654368"/>
                  <a:pt x="299758" y="615601"/>
                </a:cubicBezTo>
                <a:lnTo>
                  <a:pt x="316046" y="975170"/>
                </a:lnTo>
                <a:cubicBezTo>
                  <a:pt x="316427" y="983552"/>
                  <a:pt x="323285" y="990219"/>
                  <a:pt x="331572" y="990410"/>
                </a:cubicBezTo>
                <a:cubicBezTo>
                  <a:pt x="331953" y="990410"/>
                  <a:pt x="332333" y="990410"/>
                  <a:pt x="332715" y="990410"/>
                </a:cubicBezTo>
                <a:cubicBezTo>
                  <a:pt x="341478" y="990029"/>
                  <a:pt x="348335" y="982504"/>
                  <a:pt x="347955" y="973741"/>
                </a:cubicBezTo>
                <a:lnTo>
                  <a:pt x="337287" y="738759"/>
                </a:lnTo>
                <a:lnTo>
                  <a:pt x="365385" y="889921"/>
                </a:lnTo>
                <a:cubicBezTo>
                  <a:pt x="366814" y="897446"/>
                  <a:pt x="373291" y="902780"/>
                  <a:pt x="380625" y="902970"/>
                </a:cubicBezTo>
                <a:cubicBezTo>
                  <a:pt x="381768" y="902970"/>
                  <a:pt x="382816" y="902875"/>
                  <a:pt x="383959" y="902684"/>
                </a:cubicBezTo>
                <a:cubicBezTo>
                  <a:pt x="392627" y="901065"/>
                  <a:pt x="398342" y="892778"/>
                  <a:pt x="396723" y="884015"/>
                </a:cubicBezTo>
                <a:lnTo>
                  <a:pt x="349478" y="628841"/>
                </a:lnTo>
                <a:lnTo>
                  <a:pt x="428060" y="884111"/>
                </a:lnTo>
                <a:cubicBezTo>
                  <a:pt x="430155" y="890873"/>
                  <a:pt x="436252" y="895255"/>
                  <a:pt x="442919" y="895350"/>
                </a:cubicBezTo>
                <a:cubicBezTo>
                  <a:pt x="444634" y="895350"/>
                  <a:pt x="446348" y="895160"/>
                  <a:pt x="447967" y="894683"/>
                </a:cubicBezTo>
                <a:cubicBezTo>
                  <a:pt x="456444" y="892112"/>
                  <a:pt x="461112" y="883158"/>
                  <a:pt x="458540" y="874776"/>
                </a:cubicBezTo>
                <a:lnTo>
                  <a:pt x="372053" y="593884"/>
                </a:lnTo>
                <a:cubicBezTo>
                  <a:pt x="375387" y="600456"/>
                  <a:pt x="378720" y="607219"/>
                  <a:pt x="382054" y="613696"/>
                </a:cubicBezTo>
                <a:cubicBezTo>
                  <a:pt x="419011" y="685705"/>
                  <a:pt x="457206" y="760190"/>
                  <a:pt x="490544" y="836581"/>
                </a:cubicBezTo>
                <a:cubicBezTo>
                  <a:pt x="494068" y="844582"/>
                  <a:pt x="503403" y="848297"/>
                  <a:pt x="511594" y="844772"/>
                </a:cubicBezTo>
                <a:cubicBezTo>
                  <a:pt x="519691" y="841248"/>
                  <a:pt x="523310" y="831818"/>
                  <a:pt x="519881" y="823722"/>
                </a:cubicBezTo>
                <a:cubicBezTo>
                  <a:pt x="486162" y="746474"/>
                  <a:pt x="447681" y="671513"/>
                  <a:pt x="410534" y="599123"/>
                </a:cubicBezTo>
                <a:cubicBezTo>
                  <a:pt x="385102" y="549497"/>
                  <a:pt x="359575" y="498348"/>
                  <a:pt x="335001" y="446532"/>
                </a:cubicBezTo>
                <a:cubicBezTo>
                  <a:pt x="365195" y="420910"/>
                  <a:pt x="385102" y="383381"/>
                  <a:pt x="386245" y="340614"/>
                </a:cubicBezTo>
                <a:cubicBezTo>
                  <a:pt x="388055" y="268796"/>
                  <a:pt x="336906" y="208407"/>
                  <a:pt x="268421" y="195644"/>
                </a:cubicBezTo>
                <a:lnTo>
                  <a:pt x="268897" y="16002"/>
                </a:lnTo>
                <a:cubicBezTo>
                  <a:pt x="268897" y="7144"/>
                  <a:pt x="262039" y="95"/>
                  <a:pt x="252991" y="0"/>
                </a:cubicBezTo>
                <a:cubicBezTo>
                  <a:pt x="244132" y="0"/>
                  <a:pt x="236988" y="7144"/>
                  <a:pt x="236988" y="15907"/>
                </a:cubicBezTo>
                <a:lnTo>
                  <a:pt x="236512" y="193453"/>
                </a:lnTo>
                <a:cubicBezTo>
                  <a:pt x="161074" y="196406"/>
                  <a:pt x="99828" y="256794"/>
                  <a:pt x="97828" y="333280"/>
                </a:cubicBezTo>
                <a:cubicBezTo>
                  <a:pt x="96780" y="374714"/>
                  <a:pt x="113544" y="412242"/>
                  <a:pt x="140881" y="439293"/>
                </a:cubicBezTo>
                <a:lnTo>
                  <a:pt x="1244" y="778288"/>
                </a:lnTo>
                <a:cubicBezTo>
                  <a:pt x="-2185" y="786479"/>
                  <a:pt x="1721" y="795814"/>
                  <a:pt x="9912" y="799148"/>
                </a:cubicBezTo>
                <a:close/>
                <a:moveTo>
                  <a:pt x="291662" y="492347"/>
                </a:moveTo>
                <a:lnTo>
                  <a:pt x="295281" y="511683"/>
                </a:lnTo>
                <a:lnTo>
                  <a:pt x="297472" y="560356"/>
                </a:lnTo>
                <a:cubicBezTo>
                  <a:pt x="296043" y="537401"/>
                  <a:pt x="294233" y="514731"/>
                  <a:pt x="291662" y="4923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4" name="Google Shape;1024;p8"/>
          <p:cNvSpPr/>
          <p:nvPr/>
        </p:nvSpPr>
        <p:spPr>
          <a:xfrm>
            <a:off x="1204128" y="1480686"/>
            <a:ext cx="317913" cy="634947"/>
          </a:xfrm>
          <a:custGeom>
            <a:avLst/>
            <a:gdLst/>
            <a:ahLst/>
            <a:cxnLst/>
            <a:rect l="l" t="t" r="r" b="b"/>
            <a:pathLst>
              <a:path w="52116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3"/>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59"/>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1"/>
                  <a:pt x="204976" y="975170"/>
                </a:cubicBezTo>
                <a:lnTo>
                  <a:pt x="221264" y="615601"/>
                </a:lnTo>
                <a:cubicBezTo>
                  <a:pt x="220025" y="654367"/>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1"/>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608" y="561975"/>
                </a:lnTo>
                <a:cubicBezTo>
                  <a:pt x="316895" y="610267"/>
                  <a:pt x="321752" y="663892"/>
                  <a:pt x="325753" y="709708"/>
                </a:cubicBezTo>
                <a:cubicBezTo>
                  <a:pt x="328325" y="739807"/>
                  <a:pt x="330801" y="768191"/>
                  <a:pt x="334421" y="790384"/>
                </a:cubicBezTo>
                <a:cubicBezTo>
                  <a:pt x="335849" y="799147"/>
                  <a:pt x="344231" y="805243"/>
                  <a:pt x="352709" y="803529"/>
                </a:cubicBezTo>
                <a:cubicBezTo>
                  <a:pt x="361376" y="802100"/>
                  <a:pt x="367282" y="793909"/>
                  <a:pt x="365948" y="785241"/>
                </a:cubicBezTo>
                <a:cubicBezTo>
                  <a:pt x="365758" y="783812"/>
                  <a:pt x="365567" y="782193"/>
                  <a:pt x="365282" y="780669"/>
                </a:cubicBezTo>
                <a:lnTo>
                  <a:pt x="408144" y="961358"/>
                </a:lnTo>
                <a:cubicBezTo>
                  <a:pt x="409954" y="968883"/>
                  <a:pt x="416717" y="973836"/>
                  <a:pt x="424051" y="973646"/>
                </a:cubicBezTo>
                <a:cubicBezTo>
                  <a:pt x="425194" y="973646"/>
                  <a:pt x="426242" y="973455"/>
                  <a:pt x="427385" y="973264"/>
                </a:cubicBezTo>
                <a:cubicBezTo>
                  <a:pt x="435957" y="971264"/>
                  <a:pt x="441291" y="962597"/>
                  <a:pt x="439196" y="954024"/>
                </a:cubicBezTo>
                <a:lnTo>
                  <a:pt x="378426" y="697992"/>
                </a:lnTo>
                <a:lnTo>
                  <a:pt x="469866" y="1029176"/>
                </a:lnTo>
                <a:cubicBezTo>
                  <a:pt x="471866" y="1036320"/>
                  <a:pt x="478438" y="1041082"/>
                  <a:pt x="485582" y="1040892"/>
                </a:cubicBezTo>
                <a:cubicBezTo>
                  <a:pt x="486916" y="1040892"/>
                  <a:pt x="488154" y="1040701"/>
                  <a:pt x="489488" y="1040321"/>
                </a:cubicBezTo>
                <a:cubicBezTo>
                  <a:pt x="497965" y="1037939"/>
                  <a:pt x="503013" y="1029176"/>
                  <a:pt x="500632" y="1020699"/>
                </a:cubicBezTo>
                <a:lnTo>
                  <a:pt x="400715" y="658844"/>
                </a:lnTo>
                <a:lnTo>
                  <a:pt x="465961" y="835342"/>
                </a:lnTo>
                <a:cubicBezTo>
                  <a:pt x="468437" y="841915"/>
                  <a:pt x="474724" y="845915"/>
                  <a:pt x="481296" y="845725"/>
                </a:cubicBezTo>
                <a:cubicBezTo>
                  <a:pt x="483011" y="845725"/>
                  <a:pt x="484725" y="845344"/>
                  <a:pt x="486440" y="844677"/>
                </a:cubicBezTo>
                <a:cubicBezTo>
                  <a:pt x="494726" y="841629"/>
                  <a:pt x="498917" y="832485"/>
                  <a:pt x="495869" y="824198"/>
                </a:cubicBezTo>
                <a:lnTo>
                  <a:pt x="423289" y="627888"/>
                </a:lnTo>
                <a:lnTo>
                  <a:pt x="490250" y="790384"/>
                </a:lnTo>
                <a:cubicBezTo>
                  <a:pt x="492821" y="796671"/>
                  <a:pt x="499013" y="800481"/>
                  <a:pt x="505394" y="800290"/>
                </a:cubicBezTo>
                <a:cubicBezTo>
                  <a:pt x="507299" y="800195"/>
                  <a:pt x="509204" y="799814"/>
                  <a:pt x="511109" y="799147"/>
                </a:cubicBezTo>
                <a:cubicBezTo>
                  <a:pt x="519491" y="795718"/>
                  <a:pt x="523301" y="786479"/>
                  <a:pt x="519968" y="778288"/>
                </a:cubicBezTo>
                <a:close/>
                <a:moveTo>
                  <a:pt x="223740" y="560261"/>
                </a:moveTo>
                <a:lnTo>
                  <a:pt x="225931" y="511588"/>
                </a:lnTo>
                <a:lnTo>
                  <a:pt x="229550" y="492252"/>
                </a:lnTo>
                <a:cubicBezTo>
                  <a:pt x="226979" y="514636"/>
                  <a:pt x="225169" y="537400"/>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5" name="Google Shape;1025;p8"/>
          <p:cNvSpPr/>
          <p:nvPr/>
        </p:nvSpPr>
        <p:spPr>
          <a:xfrm>
            <a:off x="5242764" y="181345"/>
            <a:ext cx="317890" cy="634947"/>
          </a:xfrm>
          <a:custGeom>
            <a:avLst/>
            <a:gdLst/>
            <a:ahLst/>
            <a:cxnLst/>
            <a:rect l="l" t="t" r="r" b="b"/>
            <a:pathLst>
              <a:path w="521131" h="1040897" extrusionOk="0">
                <a:moveTo>
                  <a:pt x="9872" y="799148"/>
                </a:moveTo>
                <a:cubicBezTo>
                  <a:pt x="11777" y="799910"/>
                  <a:pt x="13682" y="800291"/>
                  <a:pt x="15587" y="800291"/>
                </a:cubicBezTo>
                <a:cubicBezTo>
                  <a:pt x="21969" y="800481"/>
                  <a:pt x="28160" y="796671"/>
                  <a:pt x="30732" y="790385"/>
                </a:cubicBezTo>
                <a:lnTo>
                  <a:pt x="97692" y="627888"/>
                </a:lnTo>
                <a:lnTo>
                  <a:pt x="25112" y="824198"/>
                </a:lnTo>
                <a:cubicBezTo>
                  <a:pt x="22064" y="832485"/>
                  <a:pt x="26255" y="841629"/>
                  <a:pt x="34542" y="844677"/>
                </a:cubicBezTo>
                <a:cubicBezTo>
                  <a:pt x="36257" y="845344"/>
                  <a:pt x="37971" y="845630"/>
                  <a:pt x="39685" y="845725"/>
                </a:cubicBezTo>
                <a:cubicBezTo>
                  <a:pt x="46353" y="845915"/>
                  <a:pt x="52639" y="841915"/>
                  <a:pt x="55021" y="835343"/>
                </a:cubicBezTo>
                <a:lnTo>
                  <a:pt x="120267" y="658844"/>
                </a:lnTo>
                <a:lnTo>
                  <a:pt x="20349" y="1020699"/>
                </a:lnTo>
                <a:cubicBezTo>
                  <a:pt x="17968" y="1029176"/>
                  <a:pt x="23017" y="1037939"/>
                  <a:pt x="31494" y="1040321"/>
                </a:cubicBezTo>
                <a:cubicBezTo>
                  <a:pt x="32827" y="1040606"/>
                  <a:pt x="34065" y="1040797"/>
                  <a:pt x="35399" y="1040892"/>
                </a:cubicBezTo>
                <a:cubicBezTo>
                  <a:pt x="42543" y="1041083"/>
                  <a:pt x="49210" y="1036415"/>
                  <a:pt x="51211" y="1029176"/>
                </a:cubicBezTo>
                <a:lnTo>
                  <a:pt x="142651" y="697992"/>
                </a:lnTo>
                <a:lnTo>
                  <a:pt x="81881" y="954024"/>
                </a:lnTo>
                <a:cubicBezTo>
                  <a:pt x="79881" y="962597"/>
                  <a:pt x="85120" y="971169"/>
                  <a:pt x="93692" y="973264"/>
                </a:cubicBezTo>
                <a:cubicBezTo>
                  <a:pt x="94835" y="973455"/>
                  <a:pt x="95883" y="973646"/>
                  <a:pt x="97026" y="973646"/>
                </a:cubicBezTo>
                <a:cubicBezTo>
                  <a:pt x="104360" y="973836"/>
                  <a:pt x="111123" y="968883"/>
                  <a:pt x="112933" y="961358"/>
                </a:cubicBezTo>
                <a:lnTo>
                  <a:pt x="155795" y="780669"/>
                </a:lnTo>
                <a:cubicBezTo>
                  <a:pt x="155605" y="782098"/>
                  <a:pt x="155414" y="783812"/>
                  <a:pt x="155128" y="785241"/>
                </a:cubicBezTo>
                <a:cubicBezTo>
                  <a:pt x="153699" y="793909"/>
                  <a:pt x="159605" y="802196"/>
                  <a:pt x="168368" y="803529"/>
                </a:cubicBezTo>
                <a:cubicBezTo>
                  <a:pt x="176845" y="805244"/>
                  <a:pt x="185227" y="799052"/>
                  <a:pt x="186656" y="790385"/>
                </a:cubicBezTo>
                <a:cubicBezTo>
                  <a:pt x="190276" y="768191"/>
                  <a:pt x="192752" y="739807"/>
                  <a:pt x="195324" y="709708"/>
                </a:cubicBezTo>
                <a:cubicBezTo>
                  <a:pt x="199325" y="663893"/>
                  <a:pt x="204182" y="610172"/>
                  <a:pt x="214469" y="561975"/>
                </a:cubicBezTo>
                <a:lnTo>
                  <a:pt x="189704" y="841724"/>
                </a:lnTo>
                <a:cubicBezTo>
                  <a:pt x="188942" y="850487"/>
                  <a:pt x="195419" y="858298"/>
                  <a:pt x="204182" y="859060"/>
                </a:cubicBezTo>
                <a:cubicBezTo>
                  <a:pt x="204563" y="859155"/>
                  <a:pt x="204849" y="859155"/>
                  <a:pt x="205230" y="859155"/>
                </a:cubicBezTo>
                <a:cubicBezTo>
                  <a:pt x="213612" y="859346"/>
                  <a:pt x="220756" y="853059"/>
                  <a:pt x="221517" y="844582"/>
                </a:cubicBezTo>
                <a:lnTo>
                  <a:pt x="234281" y="700945"/>
                </a:lnTo>
                <a:lnTo>
                  <a:pt x="234377" y="953357"/>
                </a:lnTo>
                <a:cubicBezTo>
                  <a:pt x="234377" y="962025"/>
                  <a:pt x="241330" y="969073"/>
                  <a:pt x="249902" y="969264"/>
                </a:cubicBezTo>
                <a:cubicBezTo>
                  <a:pt x="249998" y="969264"/>
                  <a:pt x="250188" y="969264"/>
                  <a:pt x="250283" y="969264"/>
                </a:cubicBezTo>
                <a:cubicBezTo>
                  <a:pt x="259141" y="969264"/>
                  <a:pt x="266285" y="962120"/>
                  <a:pt x="266285" y="953262"/>
                </a:cubicBezTo>
                <a:lnTo>
                  <a:pt x="266190" y="571214"/>
                </a:lnTo>
                <a:cubicBezTo>
                  <a:pt x="269142" y="624364"/>
                  <a:pt x="269809" y="678656"/>
                  <a:pt x="270191" y="732092"/>
                </a:cubicBezTo>
                <a:cubicBezTo>
                  <a:pt x="270476" y="777335"/>
                  <a:pt x="270762" y="822008"/>
                  <a:pt x="272572" y="865156"/>
                </a:cubicBezTo>
                <a:cubicBezTo>
                  <a:pt x="272953" y="873633"/>
                  <a:pt x="279811" y="880205"/>
                  <a:pt x="288098" y="880396"/>
                </a:cubicBezTo>
                <a:cubicBezTo>
                  <a:pt x="288478" y="880396"/>
                  <a:pt x="288859" y="880396"/>
                  <a:pt x="289145" y="880396"/>
                </a:cubicBezTo>
                <a:cubicBezTo>
                  <a:pt x="298003" y="880015"/>
                  <a:pt x="304766" y="872585"/>
                  <a:pt x="304385" y="863822"/>
                </a:cubicBezTo>
                <a:cubicBezTo>
                  <a:pt x="302575" y="821055"/>
                  <a:pt x="302290" y="776669"/>
                  <a:pt x="302004" y="731901"/>
                </a:cubicBezTo>
                <a:cubicBezTo>
                  <a:pt x="301718" y="693325"/>
                  <a:pt x="301147" y="654368"/>
                  <a:pt x="299909" y="615601"/>
                </a:cubicBezTo>
                <a:lnTo>
                  <a:pt x="316196" y="975169"/>
                </a:lnTo>
                <a:cubicBezTo>
                  <a:pt x="316577" y="983552"/>
                  <a:pt x="323435" y="990219"/>
                  <a:pt x="331722" y="990410"/>
                </a:cubicBezTo>
                <a:cubicBezTo>
                  <a:pt x="332103" y="990410"/>
                  <a:pt x="332484" y="990410"/>
                  <a:pt x="332865" y="990410"/>
                </a:cubicBezTo>
                <a:cubicBezTo>
                  <a:pt x="341628" y="990029"/>
                  <a:pt x="348486" y="982504"/>
                  <a:pt x="348105" y="973741"/>
                </a:cubicBezTo>
                <a:lnTo>
                  <a:pt x="337437" y="738759"/>
                </a:lnTo>
                <a:lnTo>
                  <a:pt x="365536" y="889921"/>
                </a:lnTo>
                <a:cubicBezTo>
                  <a:pt x="366964" y="897446"/>
                  <a:pt x="373441" y="902780"/>
                  <a:pt x="380776" y="902970"/>
                </a:cubicBezTo>
                <a:cubicBezTo>
                  <a:pt x="381919" y="902970"/>
                  <a:pt x="382966" y="902875"/>
                  <a:pt x="384109" y="902684"/>
                </a:cubicBezTo>
                <a:cubicBezTo>
                  <a:pt x="392777" y="901065"/>
                  <a:pt x="398492" y="892778"/>
                  <a:pt x="396873" y="884015"/>
                </a:cubicBezTo>
                <a:lnTo>
                  <a:pt x="349439" y="628841"/>
                </a:lnTo>
                <a:lnTo>
                  <a:pt x="428020" y="884110"/>
                </a:lnTo>
                <a:cubicBezTo>
                  <a:pt x="430115" y="890873"/>
                  <a:pt x="436211" y="895255"/>
                  <a:pt x="442879" y="895350"/>
                </a:cubicBezTo>
                <a:cubicBezTo>
                  <a:pt x="444593" y="895350"/>
                  <a:pt x="446308" y="895160"/>
                  <a:pt x="447927" y="894683"/>
                </a:cubicBezTo>
                <a:cubicBezTo>
                  <a:pt x="456404" y="892112"/>
                  <a:pt x="461071" y="883158"/>
                  <a:pt x="458499" y="874776"/>
                </a:cubicBezTo>
                <a:lnTo>
                  <a:pt x="372013" y="593884"/>
                </a:lnTo>
                <a:cubicBezTo>
                  <a:pt x="375346" y="600456"/>
                  <a:pt x="378680" y="607219"/>
                  <a:pt x="382014" y="613696"/>
                </a:cubicBezTo>
                <a:cubicBezTo>
                  <a:pt x="418971" y="685705"/>
                  <a:pt x="457166" y="760190"/>
                  <a:pt x="490504" y="836581"/>
                </a:cubicBezTo>
                <a:cubicBezTo>
                  <a:pt x="494028" y="844582"/>
                  <a:pt x="503362" y="848297"/>
                  <a:pt x="511554" y="844772"/>
                </a:cubicBezTo>
                <a:cubicBezTo>
                  <a:pt x="519650" y="841248"/>
                  <a:pt x="523270" y="831818"/>
                  <a:pt x="519840" y="823722"/>
                </a:cubicBezTo>
                <a:cubicBezTo>
                  <a:pt x="486122" y="746474"/>
                  <a:pt x="447641" y="671513"/>
                  <a:pt x="410494" y="599123"/>
                </a:cubicBezTo>
                <a:cubicBezTo>
                  <a:pt x="385062" y="549497"/>
                  <a:pt x="359535" y="498348"/>
                  <a:pt x="334960" y="446532"/>
                </a:cubicBezTo>
                <a:cubicBezTo>
                  <a:pt x="365155" y="420910"/>
                  <a:pt x="385062" y="383381"/>
                  <a:pt x="386205" y="340614"/>
                </a:cubicBezTo>
                <a:cubicBezTo>
                  <a:pt x="388015" y="268795"/>
                  <a:pt x="336866" y="208407"/>
                  <a:pt x="268381" y="195643"/>
                </a:cubicBezTo>
                <a:lnTo>
                  <a:pt x="268857" y="16002"/>
                </a:lnTo>
                <a:cubicBezTo>
                  <a:pt x="268857" y="7144"/>
                  <a:pt x="261999" y="95"/>
                  <a:pt x="252950" y="0"/>
                </a:cubicBezTo>
                <a:cubicBezTo>
                  <a:pt x="244092" y="0"/>
                  <a:pt x="236948" y="7144"/>
                  <a:pt x="236948" y="15907"/>
                </a:cubicBezTo>
                <a:lnTo>
                  <a:pt x="236472" y="193453"/>
                </a:lnTo>
                <a:cubicBezTo>
                  <a:pt x="161034" y="196405"/>
                  <a:pt x="99788" y="256794"/>
                  <a:pt x="97788" y="333280"/>
                </a:cubicBezTo>
                <a:cubicBezTo>
                  <a:pt x="96740" y="374714"/>
                  <a:pt x="113504" y="412242"/>
                  <a:pt x="140841" y="439293"/>
                </a:cubicBezTo>
                <a:lnTo>
                  <a:pt x="1205" y="778288"/>
                </a:lnTo>
                <a:cubicBezTo>
                  <a:pt x="-2129" y="786384"/>
                  <a:pt x="1681" y="795719"/>
                  <a:pt x="9872" y="799148"/>
                </a:cubicBezTo>
                <a:close/>
                <a:moveTo>
                  <a:pt x="291622" y="492252"/>
                </a:moveTo>
                <a:lnTo>
                  <a:pt x="295241" y="511588"/>
                </a:lnTo>
                <a:lnTo>
                  <a:pt x="297432" y="560261"/>
                </a:lnTo>
                <a:cubicBezTo>
                  <a:pt x="296003" y="537401"/>
                  <a:pt x="294193" y="514636"/>
                  <a:pt x="291622" y="4922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6" name="Google Shape;1026;p8"/>
          <p:cNvSpPr/>
          <p:nvPr/>
        </p:nvSpPr>
        <p:spPr>
          <a:xfrm>
            <a:off x="92246" y="1487877"/>
            <a:ext cx="317907" cy="634947"/>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7" name="Google Shape;1027;p8"/>
          <p:cNvSpPr/>
          <p:nvPr/>
        </p:nvSpPr>
        <p:spPr>
          <a:xfrm flipH="1">
            <a:off x="6344932" y="-25675"/>
            <a:ext cx="5864094" cy="19766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8" name="Google Shape;1028;p8"/>
          <p:cNvSpPr/>
          <p:nvPr/>
        </p:nvSpPr>
        <p:spPr>
          <a:xfrm flipH="1">
            <a:off x="9790811" y="1499336"/>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29" name="Google Shape;1029;p8"/>
          <p:cNvSpPr/>
          <p:nvPr/>
        </p:nvSpPr>
        <p:spPr>
          <a:xfrm flipH="1">
            <a:off x="8910080" y="1273343"/>
            <a:ext cx="606489" cy="606889"/>
          </a:xfrm>
          <a:custGeom>
            <a:avLst/>
            <a:gdLst/>
            <a:ahLst/>
            <a:cxnLst/>
            <a:rect l="l" t="t" r="r" b="b"/>
            <a:pathLst>
              <a:path w="655664" h="656096" extrusionOk="0">
                <a:moveTo>
                  <a:pt x="373434" y="55"/>
                </a:moveTo>
                <a:cubicBezTo>
                  <a:pt x="381358" y="858"/>
                  <a:pt x="387215" y="7863"/>
                  <a:pt x="386526" y="15787"/>
                </a:cubicBezTo>
                <a:lnTo>
                  <a:pt x="374924" y="139959"/>
                </a:lnTo>
                <a:lnTo>
                  <a:pt x="397122" y="145332"/>
                </a:lnTo>
                <a:lnTo>
                  <a:pt x="422012" y="70564"/>
                </a:lnTo>
                <a:cubicBezTo>
                  <a:pt x="424538" y="62985"/>
                  <a:pt x="432691" y="58851"/>
                  <a:pt x="440270" y="61378"/>
                </a:cubicBezTo>
                <a:cubicBezTo>
                  <a:pt x="447850" y="63904"/>
                  <a:pt x="451870" y="72057"/>
                  <a:pt x="449457" y="79636"/>
                </a:cubicBezTo>
                <a:lnTo>
                  <a:pt x="425315" y="152156"/>
                </a:lnTo>
                <a:lnTo>
                  <a:pt x="435422" y="154602"/>
                </a:lnTo>
                <a:lnTo>
                  <a:pt x="438274" y="156688"/>
                </a:lnTo>
                <a:lnTo>
                  <a:pt x="471850" y="74468"/>
                </a:lnTo>
                <a:cubicBezTo>
                  <a:pt x="474836" y="67118"/>
                  <a:pt x="483334" y="63559"/>
                  <a:pt x="490683" y="66545"/>
                </a:cubicBezTo>
                <a:cubicBezTo>
                  <a:pt x="498033" y="69531"/>
                  <a:pt x="501593" y="78028"/>
                  <a:pt x="498607" y="85378"/>
                </a:cubicBezTo>
                <a:lnTo>
                  <a:pt x="462308" y="174265"/>
                </a:lnTo>
                <a:lnTo>
                  <a:pt x="468127" y="178521"/>
                </a:lnTo>
                <a:lnTo>
                  <a:pt x="536849" y="70679"/>
                </a:lnTo>
                <a:cubicBezTo>
                  <a:pt x="538973" y="67292"/>
                  <a:pt x="542274" y="65110"/>
                  <a:pt x="545892" y="64321"/>
                </a:cubicBezTo>
                <a:cubicBezTo>
                  <a:pt x="549509" y="63531"/>
                  <a:pt x="553442" y="64134"/>
                  <a:pt x="556829" y="66316"/>
                </a:cubicBezTo>
                <a:cubicBezTo>
                  <a:pt x="563491" y="70564"/>
                  <a:pt x="565558" y="79523"/>
                  <a:pt x="561194" y="86298"/>
                </a:cubicBezTo>
                <a:lnTo>
                  <a:pt x="491523" y="195631"/>
                </a:lnTo>
                <a:lnTo>
                  <a:pt x="495277" y="198377"/>
                </a:lnTo>
                <a:lnTo>
                  <a:pt x="500718" y="207452"/>
                </a:lnTo>
                <a:lnTo>
                  <a:pt x="587146" y="120864"/>
                </a:lnTo>
                <a:cubicBezTo>
                  <a:pt x="592773" y="115236"/>
                  <a:pt x="601960" y="115236"/>
                  <a:pt x="607587" y="120864"/>
                </a:cubicBezTo>
                <a:cubicBezTo>
                  <a:pt x="613215" y="126605"/>
                  <a:pt x="613215" y="135677"/>
                  <a:pt x="607587" y="141304"/>
                </a:cubicBezTo>
                <a:lnTo>
                  <a:pt x="528801" y="220237"/>
                </a:lnTo>
                <a:lnTo>
                  <a:pt x="621484" y="183794"/>
                </a:lnTo>
                <a:cubicBezTo>
                  <a:pt x="628947" y="180923"/>
                  <a:pt x="637216" y="184598"/>
                  <a:pt x="640202" y="191948"/>
                </a:cubicBezTo>
                <a:cubicBezTo>
                  <a:pt x="643073" y="199413"/>
                  <a:pt x="639512" y="207795"/>
                  <a:pt x="632048" y="210666"/>
                </a:cubicBezTo>
                <a:lnTo>
                  <a:pt x="527332" y="251840"/>
                </a:lnTo>
                <a:lnTo>
                  <a:pt x="527696" y="252448"/>
                </a:lnTo>
                <a:lnTo>
                  <a:pt x="639857" y="241787"/>
                </a:lnTo>
                <a:cubicBezTo>
                  <a:pt x="647781" y="240982"/>
                  <a:pt x="654901" y="246840"/>
                  <a:pt x="655591" y="254764"/>
                </a:cubicBezTo>
                <a:cubicBezTo>
                  <a:pt x="656394" y="262688"/>
                  <a:pt x="650538" y="269693"/>
                  <a:pt x="642614" y="270496"/>
                </a:cubicBezTo>
                <a:lnTo>
                  <a:pt x="537056" y="280530"/>
                </a:lnTo>
                <a:lnTo>
                  <a:pt x="539944" y="295225"/>
                </a:lnTo>
                <a:lnTo>
                  <a:pt x="612183" y="299435"/>
                </a:lnTo>
                <a:cubicBezTo>
                  <a:pt x="620105" y="299895"/>
                  <a:pt x="626192" y="306785"/>
                  <a:pt x="625733" y="314709"/>
                </a:cubicBezTo>
                <a:cubicBezTo>
                  <a:pt x="625273" y="322631"/>
                  <a:pt x="618383" y="328718"/>
                  <a:pt x="610459" y="328259"/>
                </a:cubicBezTo>
                <a:lnTo>
                  <a:pt x="542257" y="324284"/>
                </a:lnTo>
                <a:lnTo>
                  <a:pt x="541040" y="331567"/>
                </a:lnTo>
                <a:lnTo>
                  <a:pt x="635838" y="349388"/>
                </a:lnTo>
                <a:cubicBezTo>
                  <a:pt x="643647" y="350882"/>
                  <a:pt x="648815" y="358460"/>
                  <a:pt x="647322" y="366269"/>
                </a:cubicBezTo>
                <a:cubicBezTo>
                  <a:pt x="645829" y="374078"/>
                  <a:pt x="638250" y="379246"/>
                  <a:pt x="630441" y="377754"/>
                </a:cubicBezTo>
                <a:lnTo>
                  <a:pt x="536282" y="360053"/>
                </a:lnTo>
                <a:lnTo>
                  <a:pt x="536124" y="361003"/>
                </a:lnTo>
                <a:lnTo>
                  <a:pt x="646060" y="412435"/>
                </a:lnTo>
                <a:cubicBezTo>
                  <a:pt x="653294" y="415765"/>
                  <a:pt x="656395" y="424378"/>
                  <a:pt x="653065" y="431613"/>
                </a:cubicBezTo>
                <a:cubicBezTo>
                  <a:pt x="649734" y="438847"/>
                  <a:pt x="641122" y="441948"/>
                  <a:pt x="633887" y="438618"/>
                </a:cubicBezTo>
                <a:lnTo>
                  <a:pt x="593554" y="419748"/>
                </a:lnTo>
                <a:lnTo>
                  <a:pt x="593694" y="420933"/>
                </a:lnTo>
                <a:cubicBezTo>
                  <a:pt x="591512" y="428627"/>
                  <a:pt x="583588" y="433105"/>
                  <a:pt x="575893" y="430924"/>
                </a:cubicBezTo>
                <a:lnTo>
                  <a:pt x="544506" y="422128"/>
                </a:lnTo>
                <a:lnTo>
                  <a:pt x="618154" y="469740"/>
                </a:lnTo>
                <a:cubicBezTo>
                  <a:pt x="624929" y="474103"/>
                  <a:pt x="626766" y="483060"/>
                  <a:pt x="622402" y="489721"/>
                </a:cubicBezTo>
                <a:cubicBezTo>
                  <a:pt x="618039" y="496382"/>
                  <a:pt x="609081" y="498334"/>
                  <a:pt x="602420" y="493970"/>
                </a:cubicBezTo>
                <a:lnTo>
                  <a:pt x="505016" y="431001"/>
                </a:lnTo>
                <a:lnTo>
                  <a:pt x="498807" y="439942"/>
                </a:lnTo>
                <a:lnTo>
                  <a:pt x="516522" y="454236"/>
                </a:lnTo>
                <a:cubicBezTo>
                  <a:pt x="543738" y="475940"/>
                  <a:pt x="571874" y="498334"/>
                  <a:pt x="593923" y="520038"/>
                </a:cubicBezTo>
                <a:cubicBezTo>
                  <a:pt x="600008" y="525665"/>
                  <a:pt x="599664" y="534737"/>
                  <a:pt x="594038" y="540479"/>
                </a:cubicBezTo>
                <a:cubicBezTo>
                  <a:pt x="588410" y="546105"/>
                  <a:pt x="579224" y="546220"/>
                  <a:pt x="573596" y="540594"/>
                </a:cubicBezTo>
                <a:cubicBezTo>
                  <a:pt x="552695" y="519923"/>
                  <a:pt x="525135" y="497989"/>
                  <a:pt x="498492" y="476745"/>
                </a:cubicBezTo>
                <a:lnTo>
                  <a:pt x="491040" y="470746"/>
                </a:lnTo>
                <a:lnTo>
                  <a:pt x="544657" y="537608"/>
                </a:lnTo>
                <a:cubicBezTo>
                  <a:pt x="549710" y="543808"/>
                  <a:pt x="548676" y="552880"/>
                  <a:pt x="542476" y="557933"/>
                </a:cubicBezTo>
                <a:cubicBezTo>
                  <a:pt x="536274" y="562871"/>
                  <a:pt x="527317" y="561838"/>
                  <a:pt x="522149" y="555751"/>
                </a:cubicBezTo>
                <a:lnTo>
                  <a:pt x="492259" y="518504"/>
                </a:lnTo>
                <a:lnTo>
                  <a:pt x="524905" y="603180"/>
                </a:lnTo>
                <a:cubicBezTo>
                  <a:pt x="527775" y="610644"/>
                  <a:pt x="524101" y="619028"/>
                  <a:pt x="516637" y="621899"/>
                </a:cubicBezTo>
                <a:cubicBezTo>
                  <a:pt x="510894" y="624081"/>
                  <a:pt x="504579" y="622472"/>
                  <a:pt x="500675" y="618224"/>
                </a:cubicBezTo>
                <a:cubicBezTo>
                  <a:pt x="499526" y="616961"/>
                  <a:pt x="498492" y="615353"/>
                  <a:pt x="497919" y="613630"/>
                </a:cubicBezTo>
                <a:lnTo>
                  <a:pt x="447777" y="483638"/>
                </a:lnTo>
                <a:lnTo>
                  <a:pt x="445179" y="485196"/>
                </a:lnTo>
                <a:lnTo>
                  <a:pt x="443141" y="616845"/>
                </a:lnTo>
                <a:cubicBezTo>
                  <a:pt x="443026" y="624884"/>
                  <a:pt x="436481" y="631200"/>
                  <a:pt x="428442" y="631085"/>
                </a:cubicBezTo>
                <a:cubicBezTo>
                  <a:pt x="424308" y="630970"/>
                  <a:pt x="420518" y="629248"/>
                  <a:pt x="417991" y="626377"/>
                </a:cubicBezTo>
                <a:cubicBezTo>
                  <a:pt x="415580" y="623735"/>
                  <a:pt x="414202" y="620291"/>
                  <a:pt x="414202" y="616386"/>
                </a:cubicBezTo>
                <a:lnTo>
                  <a:pt x="415207" y="551449"/>
                </a:lnTo>
                <a:lnTo>
                  <a:pt x="404441" y="549206"/>
                </a:lnTo>
                <a:lnTo>
                  <a:pt x="404330" y="549039"/>
                </a:lnTo>
                <a:lnTo>
                  <a:pt x="401756" y="573668"/>
                </a:lnTo>
                <a:cubicBezTo>
                  <a:pt x="398024" y="598543"/>
                  <a:pt x="393100" y="622874"/>
                  <a:pt x="386756" y="645555"/>
                </a:cubicBezTo>
                <a:cubicBezTo>
                  <a:pt x="384574" y="653248"/>
                  <a:pt x="376650" y="657727"/>
                  <a:pt x="368956" y="655544"/>
                </a:cubicBezTo>
                <a:cubicBezTo>
                  <a:pt x="361261" y="653363"/>
                  <a:pt x="356783" y="645440"/>
                  <a:pt x="358965" y="637746"/>
                </a:cubicBezTo>
                <a:cubicBezTo>
                  <a:pt x="368209" y="604730"/>
                  <a:pt x="374439" y="566575"/>
                  <a:pt x="378200" y="527817"/>
                </a:cubicBezTo>
                <a:lnTo>
                  <a:pt x="379030" y="506500"/>
                </a:lnTo>
                <a:lnTo>
                  <a:pt x="354159" y="510163"/>
                </a:lnTo>
                <a:lnTo>
                  <a:pt x="339672" y="608461"/>
                </a:lnTo>
                <a:cubicBezTo>
                  <a:pt x="338525" y="616385"/>
                  <a:pt x="331175" y="621782"/>
                  <a:pt x="323251" y="620635"/>
                </a:cubicBezTo>
                <a:cubicBezTo>
                  <a:pt x="319920" y="620060"/>
                  <a:pt x="316935" y="618452"/>
                  <a:pt x="314752" y="616040"/>
                </a:cubicBezTo>
                <a:cubicBezTo>
                  <a:pt x="311883" y="612940"/>
                  <a:pt x="310504" y="608691"/>
                  <a:pt x="311078" y="604212"/>
                </a:cubicBezTo>
                <a:lnTo>
                  <a:pt x="325092" y="509116"/>
                </a:lnTo>
                <a:lnTo>
                  <a:pt x="322466" y="513445"/>
                </a:lnTo>
                <a:lnTo>
                  <a:pt x="311193" y="547139"/>
                </a:lnTo>
                <a:cubicBezTo>
                  <a:pt x="309930" y="550928"/>
                  <a:pt x="307260" y="553856"/>
                  <a:pt x="303958" y="555522"/>
                </a:cubicBezTo>
                <a:lnTo>
                  <a:pt x="296619" y="556057"/>
                </a:lnTo>
                <a:lnTo>
                  <a:pt x="295416" y="558039"/>
                </a:lnTo>
                <a:lnTo>
                  <a:pt x="289948" y="572632"/>
                </a:lnTo>
                <a:cubicBezTo>
                  <a:pt x="287192" y="580096"/>
                  <a:pt x="278809" y="583886"/>
                  <a:pt x="271344" y="581131"/>
                </a:cubicBezTo>
                <a:cubicBezTo>
                  <a:pt x="269162" y="580326"/>
                  <a:pt x="267210" y="578948"/>
                  <a:pt x="265718" y="577340"/>
                </a:cubicBezTo>
                <a:cubicBezTo>
                  <a:pt x="262157" y="573436"/>
                  <a:pt x="260895" y="567809"/>
                  <a:pt x="262847" y="562526"/>
                </a:cubicBezTo>
                <a:lnTo>
                  <a:pt x="267034" y="551351"/>
                </a:lnTo>
                <a:lnTo>
                  <a:pt x="266866" y="549665"/>
                </a:lnTo>
                <a:lnTo>
                  <a:pt x="268962" y="546207"/>
                </a:lnTo>
                <a:lnTo>
                  <a:pt x="279691" y="517572"/>
                </a:lnTo>
                <a:lnTo>
                  <a:pt x="220242" y="569877"/>
                </a:lnTo>
                <a:cubicBezTo>
                  <a:pt x="214155" y="573551"/>
                  <a:pt x="206462" y="572289"/>
                  <a:pt x="201867" y="567351"/>
                </a:cubicBezTo>
                <a:cubicBezTo>
                  <a:pt x="201294" y="566661"/>
                  <a:pt x="200720" y="565972"/>
                  <a:pt x="200260" y="565169"/>
                </a:cubicBezTo>
                <a:cubicBezTo>
                  <a:pt x="196011" y="558392"/>
                  <a:pt x="198193" y="549436"/>
                  <a:pt x="204968" y="545302"/>
                </a:cubicBezTo>
                <a:cubicBezTo>
                  <a:pt x="224893" y="532957"/>
                  <a:pt x="242606" y="517339"/>
                  <a:pt x="257377" y="499295"/>
                </a:cubicBezTo>
                <a:lnTo>
                  <a:pt x="265886" y="484468"/>
                </a:lnTo>
                <a:lnTo>
                  <a:pt x="243487" y="468087"/>
                </a:lnTo>
                <a:lnTo>
                  <a:pt x="175570" y="560459"/>
                </a:lnTo>
                <a:cubicBezTo>
                  <a:pt x="170862" y="566890"/>
                  <a:pt x="161789" y="568269"/>
                  <a:pt x="155359" y="563560"/>
                </a:cubicBezTo>
                <a:cubicBezTo>
                  <a:pt x="154554" y="562986"/>
                  <a:pt x="153866" y="562297"/>
                  <a:pt x="153177" y="561608"/>
                </a:cubicBezTo>
                <a:cubicBezTo>
                  <a:pt x="148584" y="556669"/>
                  <a:pt x="148124" y="548976"/>
                  <a:pt x="152258" y="543349"/>
                </a:cubicBezTo>
                <a:lnTo>
                  <a:pt x="220145" y="451016"/>
                </a:lnTo>
                <a:lnTo>
                  <a:pt x="219208" y="450330"/>
                </a:lnTo>
                <a:lnTo>
                  <a:pt x="213710" y="441160"/>
                </a:lnTo>
                <a:lnTo>
                  <a:pt x="123893" y="521416"/>
                </a:lnTo>
                <a:cubicBezTo>
                  <a:pt x="117806" y="526928"/>
                  <a:pt x="108735" y="526468"/>
                  <a:pt x="103452" y="520612"/>
                </a:cubicBezTo>
                <a:cubicBezTo>
                  <a:pt x="98054" y="514525"/>
                  <a:pt x="98514" y="505453"/>
                  <a:pt x="104486" y="500056"/>
                </a:cubicBezTo>
                <a:lnTo>
                  <a:pt x="184006" y="428965"/>
                </a:lnTo>
                <a:lnTo>
                  <a:pt x="130210" y="465950"/>
                </a:lnTo>
                <a:cubicBezTo>
                  <a:pt x="124352" y="471002"/>
                  <a:pt x="115509" y="470428"/>
                  <a:pt x="110228" y="464686"/>
                </a:cubicBezTo>
                <a:cubicBezTo>
                  <a:pt x="110113" y="464571"/>
                  <a:pt x="109998" y="464457"/>
                  <a:pt x="109883" y="464342"/>
                </a:cubicBezTo>
                <a:cubicBezTo>
                  <a:pt x="104715" y="458255"/>
                  <a:pt x="105405" y="449183"/>
                  <a:pt x="111375" y="444016"/>
                </a:cubicBezTo>
                <a:lnTo>
                  <a:pt x="154694" y="414217"/>
                </a:lnTo>
                <a:lnTo>
                  <a:pt x="56598" y="460322"/>
                </a:lnTo>
                <a:cubicBezTo>
                  <a:pt x="50742" y="463078"/>
                  <a:pt x="43966" y="461584"/>
                  <a:pt x="39832" y="456991"/>
                </a:cubicBezTo>
                <a:cubicBezTo>
                  <a:pt x="38913" y="455957"/>
                  <a:pt x="38110" y="454694"/>
                  <a:pt x="37420" y="453431"/>
                </a:cubicBezTo>
                <a:cubicBezTo>
                  <a:pt x="33975" y="446197"/>
                  <a:pt x="37191" y="437584"/>
                  <a:pt x="44310" y="434253"/>
                </a:cubicBezTo>
                <a:lnTo>
                  <a:pt x="110886" y="402963"/>
                </a:lnTo>
                <a:lnTo>
                  <a:pt x="106783" y="399114"/>
                </a:lnTo>
                <a:cubicBezTo>
                  <a:pt x="103452" y="391879"/>
                  <a:pt x="106668" y="383267"/>
                  <a:pt x="114017" y="379936"/>
                </a:cubicBezTo>
                <a:lnTo>
                  <a:pt x="176675" y="356853"/>
                </a:lnTo>
                <a:lnTo>
                  <a:pt x="175241" y="347122"/>
                </a:lnTo>
                <a:lnTo>
                  <a:pt x="163627" y="351800"/>
                </a:lnTo>
                <a:cubicBezTo>
                  <a:pt x="139740" y="362595"/>
                  <a:pt x="115051" y="373734"/>
                  <a:pt x="86685" y="382806"/>
                </a:cubicBezTo>
                <a:cubicBezTo>
                  <a:pt x="81058" y="384644"/>
                  <a:pt x="75317" y="382806"/>
                  <a:pt x="71527" y="378787"/>
                </a:cubicBezTo>
                <a:cubicBezTo>
                  <a:pt x="70149" y="377294"/>
                  <a:pt x="69115" y="375456"/>
                  <a:pt x="68427" y="373389"/>
                </a:cubicBezTo>
                <a:cubicBezTo>
                  <a:pt x="66014" y="365810"/>
                  <a:pt x="70149" y="357657"/>
                  <a:pt x="77843" y="355246"/>
                </a:cubicBezTo>
                <a:cubicBezTo>
                  <a:pt x="104715" y="346632"/>
                  <a:pt x="127567" y="336411"/>
                  <a:pt x="151684" y="325502"/>
                </a:cubicBezTo>
                <a:lnTo>
                  <a:pt x="161878" y="320942"/>
                </a:lnTo>
                <a:lnTo>
                  <a:pt x="16176" y="338020"/>
                </a:lnTo>
                <a:cubicBezTo>
                  <a:pt x="11238" y="338594"/>
                  <a:pt x="6759" y="336642"/>
                  <a:pt x="3773" y="333426"/>
                </a:cubicBezTo>
                <a:cubicBezTo>
                  <a:pt x="1821" y="331245"/>
                  <a:pt x="443" y="328488"/>
                  <a:pt x="98" y="325388"/>
                </a:cubicBezTo>
                <a:cubicBezTo>
                  <a:pt x="-820" y="317465"/>
                  <a:pt x="4806" y="310230"/>
                  <a:pt x="12730" y="309311"/>
                </a:cubicBezTo>
                <a:lnTo>
                  <a:pt x="83428" y="301024"/>
                </a:lnTo>
                <a:lnTo>
                  <a:pt x="83025" y="300798"/>
                </a:lnTo>
                <a:cubicBezTo>
                  <a:pt x="80743" y="297884"/>
                  <a:pt x="79566" y="294094"/>
                  <a:pt x="80025" y="290132"/>
                </a:cubicBezTo>
                <a:cubicBezTo>
                  <a:pt x="80943" y="282208"/>
                  <a:pt x="88178" y="276582"/>
                  <a:pt x="96102" y="277500"/>
                </a:cubicBezTo>
                <a:lnTo>
                  <a:pt x="177567" y="287175"/>
                </a:lnTo>
                <a:lnTo>
                  <a:pt x="180570" y="274770"/>
                </a:lnTo>
                <a:lnTo>
                  <a:pt x="62685" y="231452"/>
                </a:lnTo>
                <a:cubicBezTo>
                  <a:pt x="60388" y="230648"/>
                  <a:pt x="58436" y="229385"/>
                  <a:pt x="56944" y="227662"/>
                </a:cubicBezTo>
                <a:cubicBezTo>
                  <a:pt x="53383" y="223758"/>
                  <a:pt x="52121" y="218130"/>
                  <a:pt x="54073" y="212962"/>
                </a:cubicBezTo>
                <a:cubicBezTo>
                  <a:pt x="56829" y="205498"/>
                  <a:pt x="65097" y="201594"/>
                  <a:pt x="72561" y="204350"/>
                </a:cubicBezTo>
                <a:lnTo>
                  <a:pt x="186047" y="246052"/>
                </a:lnTo>
                <a:lnTo>
                  <a:pt x="168594" y="232383"/>
                </a:lnTo>
                <a:cubicBezTo>
                  <a:pt x="146488" y="219105"/>
                  <a:pt x="122745" y="208541"/>
                  <a:pt x="97940" y="201019"/>
                </a:cubicBezTo>
                <a:cubicBezTo>
                  <a:pt x="95299" y="200215"/>
                  <a:pt x="93117" y="198836"/>
                  <a:pt x="91394" y="196884"/>
                </a:cubicBezTo>
                <a:cubicBezTo>
                  <a:pt x="88064" y="193210"/>
                  <a:pt x="86685" y="188042"/>
                  <a:pt x="88179" y="182989"/>
                </a:cubicBezTo>
                <a:cubicBezTo>
                  <a:pt x="90476" y="175410"/>
                  <a:pt x="98513" y="171046"/>
                  <a:pt x="106208" y="173343"/>
                </a:cubicBezTo>
                <a:cubicBezTo>
                  <a:pt x="133252" y="181496"/>
                  <a:pt x="159205" y="193037"/>
                  <a:pt x="183378" y="207550"/>
                </a:cubicBezTo>
                <a:lnTo>
                  <a:pt x="203959" y="223657"/>
                </a:lnTo>
                <a:lnTo>
                  <a:pt x="212254" y="212315"/>
                </a:lnTo>
                <a:lnTo>
                  <a:pt x="89097" y="109264"/>
                </a:lnTo>
                <a:cubicBezTo>
                  <a:pt x="88522" y="108804"/>
                  <a:pt x="87948" y="108345"/>
                  <a:pt x="87604" y="107885"/>
                </a:cubicBezTo>
                <a:cubicBezTo>
                  <a:pt x="82781" y="102603"/>
                  <a:pt x="82552" y="94450"/>
                  <a:pt x="87260" y="88937"/>
                </a:cubicBezTo>
                <a:cubicBezTo>
                  <a:pt x="92428" y="82852"/>
                  <a:pt x="101499" y="82047"/>
                  <a:pt x="107585" y="87100"/>
                </a:cubicBezTo>
                <a:lnTo>
                  <a:pt x="183566" y="150677"/>
                </a:lnTo>
                <a:lnTo>
                  <a:pt x="127913" y="74468"/>
                </a:lnTo>
                <a:cubicBezTo>
                  <a:pt x="123205" y="68038"/>
                  <a:pt x="124582" y="58966"/>
                  <a:pt x="131127" y="54258"/>
                </a:cubicBezTo>
                <a:cubicBezTo>
                  <a:pt x="137559" y="49549"/>
                  <a:pt x="146516" y="50927"/>
                  <a:pt x="151339" y="57472"/>
                </a:cubicBezTo>
                <a:lnTo>
                  <a:pt x="228311" y="162886"/>
                </a:lnTo>
                <a:lnTo>
                  <a:pt x="206805" y="50123"/>
                </a:lnTo>
                <a:cubicBezTo>
                  <a:pt x="205313" y="42314"/>
                  <a:pt x="210481" y="34735"/>
                  <a:pt x="218290" y="33242"/>
                </a:cubicBezTo>
                <a:cubicBezTo>
                  <a:pt x="226099" y="31750"/>
                  <a:pt x="233677" y="36801"/>
                  <a:pt x="235171" y="44725"/>
                </a:cubicBezTo>
                <a:lnTo>
                  <a:pt x="259002" y="169689"/>
                </a:lnTo>
                <a:lnTo>
                  <a:pt x="268667" y="163895"/>
                </a:lnTo>
                <a:lnTo>
                  <a:pt x="268042" y="144863"/>
                </a:lnTo>
                <a:cubicBezTo>
                  <a:pt x="263707" y="110498"/>
                  <a:pt x="256185" y="76535"/>
                  <a:pt x="245505" y="43233"/>
                </a:cubicBezTo>
                <a:cubicBezTo>
                  <a:pt x="243093" y="35653"/>
                  <a:pt x="247227" y="27499"/>
                  <a:pt x="254807" y="25088"/>
                </a:cubicBezTo>
                <a:cubicBezTo>
                  <a:pt x="262386" y="22676"/>
                  <a:pt x="270540" y="26810"/>
                  <a:pt x="272951" y="34389"/>
                </a:cubicBezTo>
                <a:lnTo>
                  <a:pt x="296003" y="138527"/>
                </a:lnTo>
                <a:lnTo>
                  <a:pt x="310504" y="22446"/>
                </a:lnTo>
                <a:cubicBezTo>
                  <a:pt x="311538" y="14522"/>
                  <a:pt x="318772" y="8896"/>
                  <a:pt x="326582" y="9929"/>
                </a:cubicBezTo>
                <a:cubicBezTo>
                  <a:pt x="334505" y="10963"/>
                  <a:pt x="340132" y="18083"/>
                  <a:pt x="339099" y="26007"/>
                </a:cubicBezTo>
                <a:lnTo>
                  <a:pt x="324379" y="143839"/>
                </a:lnTo>
                <a:lnTo>
                  <a:pt x="345786" y="140686"/>
                </a:lnTo>
                <a:lnTo>
                  <a:pt x="357702" y="13145"/>
                </a:lnTo>
                <a:cubicBezTo>
                  <a:pt x="358391" y="5221"/>
                  <a:pt x="365511" y="-635"/>
                  <a:pt x="373434" y="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0" name="Google Shape;1030;p8"/>
          <p:cNvSpPr/>
          <p:nvPr/>
        </p:nvSpPr>
        <p:spPr>
          <a:xfrm flipH="1">
            <a:off x="8029465" y="960728"/>
            <a:ext cx="606379" cy="634364"/>
          </a:xfrm>
          <a:custGeom>
            <a:avLst/>
            <a:gdLst/>
            <a:ahLst/>
            <a:cxnLst/>
            <a:rect l="l" t="t" r="r" b="b"/>
            <a:pathLst>
              <a:path w="655545" h="685799" extrusionOk="0">
                <a:moveTo>
                  <a:pt x="316306" y="5"/>
                </a:moveTo>
                <a:cubicBezTo>
                  <a:pt x="324230" y="120"/>
                  <a:pt x="330546" y="6665"/>
                  <a:pt x="330431" y="14704"/>
                </a:cubicBezTo>
                <a:lnTo>
                  <a:pt x="327822" y="146079"/>
                </a:lnTo>
                <a:lnTo>
                  <a:pt x="379351" y="42609"/>
                </a:lnTo>
                <a:cubicBezTo>
                  <a:pt x="382911" y="35489"/>
                  <a:pt x="391525" y="32504"/>
                  <a:pt x="398760" y="36063"/>
                </a:cubicBezTo>
                <a:cubicBezTo>
                  <a:pt x="405879" y="39624"/>
                  <a:pt x="408864" y="48236"/>
                  <a:pt x="405305" y="55471"/>
                </a:cubicBezTo>
                <a:lnTo>
                  <a:pt x="349043" y="168444"/>
                </a:lnTo>
                <a:lnTo>
                  <a:pt x="360517" y="169360"/>
                </a:lnTo>
                <a:lnTo>
                  <a:pt x="370725" y="154977"/>
                </a:lnTo>
                <a:cubicBezTo>
                  <a:pt x="388080" y="125005"/>
                  <a:pt x="402664" y="93424"/>
                  <a:pt x="414378" y="60409"/>
                </a:cubicBezTo>
                <a:cubicBezTo>
                  <a:pt x="417019" y="52944"/>
                  <a:pt x="425287" y="48925"/>
                  <a:pt x="432866" y="51567"/>
                </a:cubicBezTo>
                <a:cubicBezTo>
                  <a:pt x="440446" y="54208"/>
                  <a:pt x="444350" y="62477"/>
                  <a:pt x="441710" y="70055"/>
                </a:cubicBezTo>
                <a:lnTo>
                  <a:pt x="397228" y="166423"/>
                </a:lnTo>
                <a:lnTo>
                  <a:pt x="478572" y="83377"/>
                </a:lnTo>
                <a:cubicBezTo>
                  <a:pt x="484198" y="77634"/>
                  <a:pt x="493271" y="77634"/>
                  <a:pt x="499012" y="83147"/>
                </a:cubicBezTo>
                <a:cubicBezTo>
                  <a:pt x="504640" y="88774"/>
                  <a:pt x="504869" y="97846"/>
                  <a:pt x="499242" y="103588"/>
                </a:cubicBezTo>
                <a:lnTo>
                  <a:pt x="417027" y="187525"/>
                </a:lnTo>
                <a:lnTo>
                  <a:pt x="434727" y="195301"/>
                </a:lnTo>
                <a:lnTo>
                  <a:pt x="436700" y="196911"/>
                </a:lnTo>
                <a:lnTo>
                  <a:pt x="521750" y="104506"/>
                </a:lnTo>
                <a:cubicBezTo>
                  <a:pt x="524448" y="101578"/>
                  <a:pt x="528094" y="100027"/>
                  <a:pt x="531798" y="99884"/>
                </a:cubicBezTo>
                <a:cubicBezTo>
                  <a:pt x="535501" y="99740"/>
                  <a:pt x="539262" y="101003"/>
                  <a:pt x="542191" y="103702"/>
                </a:cubicBezTo>
                <a:cubicBezTo>
                  <a:pt x="548048" y="109100"/>
                  <a:pt x="548393" y="118171"/>
                  <a:pt x="542995" y="124143"/>
                </a:cubicBezTo>
                <a:lnTo>
                  <a:pt x="459158" y="215231"/>
                </a:lnTo>
                <a:lnTo>
                  <a:pt x="465966" y="220785"/>
                </a:lnTo>
                <a:lnTo>
                  <a:pt x="474695" y="232633"/>
                </a:lnTo>
                <a:lnTo>
                  <a:pt x="538288" y="189256"/>
                </a:lnTo>
                <a:cubicBezTo>
                  <a:pt x="544833" y="184778"/>
                  <a:pt x="553905" y="186500"/>
                  <a:pt x="558384" y="193046"/>
                </a:cubicBezTo>
                <a:cubicBezTo>
                  <a:pt x="562863" y="199706"/>
                  <a:pt x="561139" y="208663"/>
                  <a:pt x="554594" y="213142"/>
                </a:cubicBezTo>
                <a:lnTo>
                  <a:pt x="491862" y="255934"/>
                </a:lnTo>
                <a:lnTo>
                  <a:pt x="497982" y="264241"/>
                </a:lnTo>
                <a:lnTo>
                  <a:pt x="498964" y="267544"/>
                </a:lnTo>
                <a:lnTo>
                  <a:pt x="575494" y="222444"/>
                </a:lnTo>
                <a:cubicBezTo>
                  <a:pt x="582384" y="218425"/>
                  <a:pt x="591226" y="220722"/>
                  <a:pt x="595246" y="227612"/>
                </a:cubicBezTo>
                <a:cubicBezTo>
                  <a:pt x="599265" y="234502"/>
                  <a:pt x="596968" y="243345"/>
                  <a:pt x="590078" y="247364"/>
                </a:cubicBezTo>
                <a:lnTo>
                  <a:pt x="507440" y="296064"/>
                </a:lnTo>
                <a:lnTo>
                  <a:pt x="509500" y="302997"/>
                </a:lnTo>
                <a:lnTo>
                  <a:pt x="629582" y="258734"/>
                </a:lnTo>
                <a:cubicBezTo>
                  <a:pt x="637048" y="255978"/>
                  <a:pt x="645315" y="259767"/>
                  <a:pt x="648072" y="267231"/>
                </a:cubicBezTo>
                <a:cubicBezTo>
                  <a:pt x="650828" y="274696"/>
                  <a:pt x="647037" y="282964"/>
                  <a:pt x="639573" y="285721"/>
                </a:cubicBezTo>
                <a:lnTo>
                  <a:pt x="517715" y="330638"/>
                </a:lnTo>
                <a:lnTo>
                  <a:pt x="519109" y="335329"/>
                </a:lnTo>
                <a:lnTo>
                  <a:pt x="517956" y="345730"/>
                </a:lnTo>
                <a:lnTo>
                  <a:pt x="639114" y="329129"/>
                </a:lnTo>
                <a:cubicBezTo>
                  <a:pt x="647038" y="328095"/>
                  <a:pt x="654273" y="333607"/>
                  <a:pt x="655421" y="341531"/>
                </a:cubicBezTo>
                <a:cubicBezTo>
                  <a:pt x="656455" y="349455"/>
                  <a:pt x="650942" y="356690"/>
                  <a:pt x="643018" y="357838"/>
                </a:cubicBezTo>
                <a:lnTo>
                  <a:pt x="533021" y="372909"/>
                </a:lnTo>
                <a:lnTo>
                  <a:pt x="628319" y="399867"/>
                </a:lnTo>
                <a:cubicBezTo>
                  <a:pt x="636013" y="402048"/>
                  <a:pt x="640376" y="409972"/>
                  <a:pt x="638310" y="417667"/>
                </a:cubicBezTo>
                <a:cubicBezTo>
                  <a:pt x="636128" y="425361"/>
                  <a:pt x="628204" y="429839"/>
                  <a:pt x="620511" y="427658"/>
                </a:cubicBezTo>
                <a:lnTo>
                  <a:pt x="512268" y="397038"/>
                </a:lnTo>
                <a:lnTo>
                  <a:pt x="512168" y="397932"/>
                </a:lnTo>
                <a:lnTo>
                  <a:pt x="607764" y="457287"/>
                </a:lnTo>
                <a:cubicBezTo>
                  <a:pt x="614540" y="461536"/>
                  <a:pt x="616606" y="470378"/>
                  <a:pt x="612358" y="477154"/>
                </a:cubicBezTo>
                <a:cubicBezTo>
                  <a:pt x="608109" y="483929"/>
                  <a:pt x="599266" y="485996"/>
                  <a:pt x="592491" y="481748"/>
                </a:cubicBezTo>
                <a:lnTo>
                  <a:pt x="502629" y="425953"/>
                </a:lnTo>
                <a:lnTo>
                  <a:pt x="496091" y="439264"/>
                </a:lnTo>
                <a:lnTo>
                  <a:pt x="551033" y="486340"/>
                </a:lnTo>
                <a:cubicBezTo>
                  <a:pt x="557120" y="491508"/>
                  <a:pt x="557809" y="500695"/>
                  <a:pt x="552641" y="506667"/>
                </a:cubicBezTo>
                <a:cubicBezTo>
                  <a:pt x="547473" y="512752"/>
                  <a:pt x="538287" y="513442"/>
                  <a:pt x="532315" y="508274"/>
                </a:cubicBezTo>
                <a:lnTo>
                  <a:pt x="480418" y="463808"/>
                </a:lnTo>
                <a:lnTo>
                  <a:pt x="475006" y="468898"/>
                </a:lnTo>
                <a:lnTo>
                  <a:pt x="539665" y="540429"/>
                </a:lnTo>
                <a:cubicBezTo>
                  <a:pt x="544948" y="546401"/>
                  <a:pt x="544488" y="555473"/>
                  <a:pt x="538631" y="560870"/>
                </a:cubicBezTo>
                <a:cubicBezTo>
                  <a:pt x="532660" y="566268"/>
                  <a:pt x="523587" y="565808"/>
                  <a:pt x="518191" y="559837"/>
                </a:cubicBezTo>
                <a:lnTo>
                  <a:pt x="453917" y="488732"/>
                </a:lnTo>
                <a:lnTo>
                  <a:pt x="453207" y="489399"/>
                </a:lnTo>
                <a:lnTo>
                  <a:pt x="509577" y="596815"/>
                </a:lnTo>
                <a:cubicBezTo>
                  <a:pt x="513251" y="603820"/>
                  <a:pt x="510496" y="612662"/>
                  <a:pt x="503491" y="616337"/>
                </a:cubicBezTo>
                <a:cubicBezTo>
                  <a:pt x="496485" y="620011"/>
                  <a:pt x="487643" y="617255"/>
                  <a:pt x="483969" y="610250"/>
                </a:cubicBezTo>
                <a:lnTo>
                  <a:pt x="463178" y="570632"/>
                </a:lnTo>
                <a:lnTo>
                  <a:pt x="462494" y="571780"/>
                </a:lnTo>
                <a:cubicBezTo>
                  <a:pt x="456179" y="576603"/>
                  <a:pt x="447106" y="575340"/>
                  <a:pt x="442283" y="568908"/>
                </a:cubicBezTo>
                <a:lnTo>
                  <a:pt x="422871" y="543237"/>
                </a:lnTo>
                <a:lnTo>
                  <a:pt x="452618" y="625638"/>
                </a:lnTo>
                <a:cubicBezTo>
                  <a:pt x="455375" y="633102"/>
                  <a:pt x="451471" y="641370"/>
                  <a:pt x="443891" y="644126"/>
                </a:cubicBezTo>
                <a:cubicBezTo>
                  <a:pt x="436427" y="646882"/>
                  <a:pt x="428158" y="642978"/>
                  <a:pt x="425402" y="635399"/>
                </a:cubicBezTo>
                <a:lnTo>
                  <a:pt x="387482" y="530359"/>
                </a:lnTo>
                <a:lnTo>
                  <a:pt x="376381" y="532637"/>
                </a:lnTo>
                <a:lnTo>
                  <a:pt x="381076" y="551798"/>
                </a:lnTo>
                <a:cubicBezTo>
                  <a:pt x="389573" y="585560"/>
                  <a:pt x="398416" y="620471"/>
                  <a:pt x="402780" y="651017"/>
                </a:cubicBezTo>
                <a:cubicBezTo>
                  <a:pt x="404157" y="659170"/>
                  <a:pt x="398416" y="666290"/>
                  <a:pt x="390492" y="667324"/>
                </a:cubicBezTo>
                <a:cubicBezTo>
                  <a:pt x="382568" y="668472"/>
                  <a:pt x="375218" y="662959"/>
                  <a:pt x="374186" y="655037"/>
                </a:cubicBezTo>
                <a:cubicBezTo>
                  <a:pt x="370051" y="625982"/>
                  <a:pt x="361438" y="591875"/>
                  <a:pt x="353055" y="558803"/>
                </a:cubicBezTo>
                <a:lnTo>
                  <a:pt x="350901" y="550088"/>
                </a:lnTo>
                <a:lnTo>
                  <a:pt x="353054" y="635284"/>
                </a:lnTo>
                <a:cubicBezTo>
                  <a:pt x="353284" y="643322"/>
                  <a:pt x="346968" y="649869"/>
                  <a:pt x="338929" y="650098"/>
                </a:cubicBezTo>
                <a:cubicBezTo>
                  <a:pt x="331005" y="650328"/>
                  <a:pt x="324460" y="644011"/>
                  <a:pt x="324115" y="635972"/>
                </a:cubicBezTo>
                <a:lnTo>
                  <a:pt x="322890" y="588021"/>
                </a:lnTo>
                <a:lnTo>
                  <a:pt x="297589" y="675362"/>
                </a:lnTo>
                <a:cubicBezTo>
                  <a:pt x="295407" y="683056"/>
                  <a:pt x="287368" y="687421"/>
                  <a:pt x="279674" y="685238"/>
                </a:cubicBezTo>
                <a:cubicBezTo>
                  <a:pt x="273702" y="683401"/>
                  <a:pt x="269683" y="678348"/>
                  <a:pt x="269223" y="672606"/>
                </a:cubicBezTo>
                <a:cubicBezTo>
                  <a:pt x="269108" y="670884"/>
                  <a:pt x="269223" y="669046"/>
                  <a:pt x="269683" y="667324"/>
                </a:cubicBezTo>
                <a:lnTo>
                  <a:pt x="307559" y="536778"/>
                </a:lnTo>
                <a:lnTo>
                  <a:pt x="303271" y="535853"/>
                </a:lnTo>
                <a:lnTo>
                  <a:pt x="224092" y="636662"/>
                </a:lnTo>
                <a:cubicBezTo>
                  <a:pt x="219154" y="642978"/>
                  <a:pt x="210083" y="644011"/>
                  <a:pt x="203766" y="639073"/>
                </a:cubicBezTo>
                <a:cubicBezTo>
                  <a:pt x="200551" y="636547"/>
                  <a:pt x="198713" y="632872"/>
                  <a:pt x="198369" y="628967"/>
                </a:cubicBezTo>
                <a:cubicBezTo>
                  <a:pt x="198025" y="625408"/>
                  <a:pt x="199058" y="621733"/>
                  <a:pt x="201354" y="618748"/>
                </a:cubicBezTo>
                <a:lnTo>
                  <a:pt x="241508" y="567624"/>
                </a:lnTo>
                <a:lnTo>
                  <a:pt x="234428" y="559376"/>
                </a:lnTo>
                <a:lnTo>
                  <a:pt x="234434" y="559289"/>
                </a:lnTo>
                <a:lnTo>
                  <a:pt x="217533" y="577272"/>
                </a:lnTo>
                <a:cubicBezTo>
                  <a:pt x="199504" y="594811"/>
                  <a:pt x="180857" y="611197"/>
                  <a:pt x="162081" y="625408"/>
                </a:cubicBezTo>
                <a:cubicBezTo>
                  <a:pt x="155765" y="630231"/>
                  <a:pt x="146692" y="628969"/>
                  <a:pt x="141869" y="622652"/>
                </a:cubicBezTo>
                <a:cubicBezTo>
                  <a:pt x="137046" y="616336"/>
                  <a:pt x="138310" y="607265"/>
                  <a:pt x="144625" y="602441"/>
                </a:cubicBezTo>
                <a:cubicBezTo>
                  <a:pt x="171957" y="581770"/>
                  <a:pt x="200006" y="555185"/>
                  <a:pt x="226475" y="526619"/>
                </a:cubicBezTo>
                <a:lnTo>
                  <a:pt x="240066" y="510150"/>
                </a:lnTo>
                <a:lnTo>
                  <a:pt x="217994" y="497957"/>
                </a:lnTo>
                <a:lnTo>
                  <a:pt x="147036" y="567300"/>
                </a:lnTo>
                <a:cubicBezTo>
                  <a:pt x="141294" y="572927"/>
                  <a:pt x="132222" y="572812"/>
                  <a:pt x="126595" y="567071"/>
                </a:cubicBezTo>
                <a:cubicBezTo>
                  <a:pt x="124183" y="564545"/>
                  <a:pt x="122806" y="561444"/>
                  <a:pt x="122576" y="558228"/>
                </a:cubicBezTo>
                <a:cubicBezTo>
                  <a:pt x="122231" y="554094"/>
                  <a:pt x="123609" y="549729"/>
                  <a:pt x="126825" y="546630"/>
                </a:cubicBezTo>
                <a:lnTo>
                  <a:pt x="195308" y="479705"/>
                </a:lnTo>
                <a:lnTo>
                  <a:pt x="190052" y="481775"/>
                </a:lnTo>
                <a:lnTo>
                  <a:pt x="161277" y="501384"/>
                </a:lnTo>
                <a:cubicBezTo>
                  <a:pt x="158004" y="503623"/>
                  <a:pt x="154099" y="504312"/>
                  <a:pt x="150453" y="503623"/>
                </a:cubicBezTo>
                <a:lnTo>
                  <a:pt x="144469" y="499733"/>
                </a:lnTo>
                <a:lnTo>
                  <a:pt x="140894" y="501142"/>
                </a:lnTo>
                <a:lnTo>
                  <a:pt x="129007" y="508620"/>
                </a:lnTo>
                <a:cubicBezTo>
                  <a:pt x="122232" y="512869"/>
                  <a:pt x="113274" y="510802"/>
                  <a:pt x="109141" y="504140"/>
                </a:cubicBezTo>
                <a:cubicBezTo>
                  <a:pt x="107763" y="502188"/>
                  <a:pt x="107074" y="500006"/>
                  <a:pt x="106959" y="497825"/>
                </a:cubicBezTo>
                <a:cubicBezTo>
                  <a:pt x="106499" y="492542"/>
                  <a:pt x="108911" y="487259"/>
                  <a:pt x="113619" y="484274"/>
                </a:cubicBezTo>
                <a:lnTo>
                  <a:pt x="123761" y="477894"/>
                </a:lnTo>
                <a:lnTo>
                  <a:pt x="124643" y="476465"/>
                </a:lnTo>
                <a:lnTo>
                  <a:pt x="128368" y="474996"/>
                </a:lnTo>
                <a:lnTo>
                  <a:pt x="153952" y="458901"/>
                </a:lnTo>
                <a:lnTo>
                  <a:pt x="75263" y="464406"/>
                </a:lnTo>
                <a:cubicBezTo>
                  <a:pt x="68143" y="463488"/>
                  <a:pt x="62860" y="457975"/>
                  <a:pt x="62171" y="451200"/>
                </a:cubicBezTo>
                <a:cubicBezTo>
                  <a:pt x="62056" y="450281"/>
                  <a:pt x="62056" y="449477"/>
                  <a:pt x="62171" y="448559"/>
                </a:cubicBezTo>
                <a:cubicBezTo>
                  <a:pt x="62975" y="440635"/>
                  <a:pt x="69980" y="434778"/>
                  <a:pt x="77904" y="435582"/>
                </a:cubicBezTo>
                <a:cubicBezTo>
                  <a:pt x="101216" y="437821"/>
                  <a:pt x="124786" y="436099"/>
                  <a:pt x="147481" y="430687"/>
                </a:cubicBezTo>
                <a:lnTo>
                  <a:pt x="163286" y="424046"/>
                </a:lnTo>
                <a:lnTo>
                  <a:pt x="155315" y="397241"/>
                </a:lnTo>
                <a:lnTo>
                  <a:pt x="45405" y="429611"/>
                </a:lnTo>
                <a:cubicBezTo>
                  <a:pt x="37710" y="431908"/>
                  <a:pt x="29787" y="427543"/>
                  <a:pt x="27491" y="419849"/>
                </a:cubicBezTo>
                <a:cubicBezTo>
                  <a:pt x="27146" y="419046"/>
                  <a:pt x="26916" y="418012"/>
                  <a:pt x="26916" y="417094"/>
                </a:cubicBezTo>
                <a:cubicBezTo>
                  <a:pt x="26342" y="410432"/>
                  <a:pt x="30476" y="403887"/>
                  <a:pt x="37252" y="401935"/>
                </a:cubicBezTo>
                <a:lnTo>
                  <a:pt x="147090" y="369586"/>
                </a:lnTo>
                <a:lnTo>
                  <a:pt x="146806" y="368631"/>
                </a:lnTo>
                <a:lnTo>
                  <a:pt x="147990" y="357953"/>
                </a:lnTo>
                <a:lnTo>
                  <a:pt x="27606" y="367483"/>
                </a:lnTo>
                <a:cubicBezTo>
                  <a:pt x="19682" y="368058"/>
                  <a:pt x="12792" y="362316"/>
                  <a:pt x="12103" y="354392"/>
                </a:cubicBezTo>
                <a:cubicBezTo>
                  <a:pt x="12103" y="354392"/>
                  <a:pt x="12103" y="354277"/>
                  <a:pt x="12103" y="354277"/>
                </a:cubicBezTo>
                <a:cubicBezTo>
                  <a:pt x="11528" y="346354"/>
                  <a:pt x="17386" y="339348"/>
                  <a:pt x="25424" y="338775"/>
                </a:cubicBezTo>
                <a:lnTo>
                  <a:pt x="132315" y="330302"/>
                </a:lnTo>
                <a:lnTo>
                  <a:pt x="66651" y="327175"/>
                </a:lnTo>
                <a:cubicBezTo>
                  <a:pt x="58842" y="327635"/>
                  <a:pt x="52067" y="321778"/>
                  <a:pt x="51377" y="313970"/>
                </a:cubicBezTo>
                <a:cubicBezTo>
                  <a:pt x="51377" y="313855"/>
                  <a:pt x="51377" y="313625"/>
                  <a:pt x="51377" y="313510"/>
                </a:cubicBezTo>
                <a:cubicBezTo>
                  <a:pt x="50918" y="305586"/>
                  <a:pt x="57005" y="298696"/>
                  <a:pt x="64929" y="298237"/>
                </a:cubicBezTo>
                <a:lnTo>
                  <a:pt x="117642" y="300769"/>
                </a:lnTo>
                <a:lnTo>
                  <a:pt x="11415" y="278025"/>
                </a:lnTo>
                <a:cubicBezTo>
                  <a:pt x="4983" y="276762"/>
                  <a:pt x="504" y="271365"/>
                  <a:pt x="45" y="265278"/>
                </a:cubicBezTo>
                <a:cubicBezTo>
                  <a:pt x="-70" y="263900"/>
                  <a:pt x="45" y="262408"/>
                  <a:pt x="275" y="260914"/>
                </a:cubicBezTo>
                <a:cubicBezTo>
                  <a:pt x="1997" y="253105"/>
                  <a:pt x="9576" y="248167"/>
                  <a:pt x="17385" y="249776"/>
                </a:cubicBezTo>
                <a:lnTo>
                  <a:pt x="89266" y="265166"/>
                </a:lnTo>
                <a:lnTo>
                  <a:pt x="88355" y="259881"/>
                </a:lnTo>
                <a:cubicBezTo>
                  <a:pt x="90192" y="252072"/>
                  <a:pt x="97886" y="247249"/>
                  <a:pt x="105695" y="248971"/>
                </a:cubicBezTo>
                <a:lnTo>
                  <a:pt x="169545" y="268533"/>
                </a:lnTo>
                <a:lnTo>
                  <a:pt x="174397" y="259742"/>
                </a:lnTo>
                <a:lnTo>
                  <a:pt x="162310" y="256436"/>
                </a:lnTo>
                <a:cubicBezTo>
                  <a:pt x="136815" y="250579"/>
                  <a:pt x="110403" y="244493"/>
                  <a:pt x="82269" y="234502"/>
                </a:cubicBezTo>
                <a:cubicBezTo>
                  <a:pt x="76756" y="232550"/>
                  <a:pt x="73081" y="227612"/>
                  <a:pt x="72622" y="222215"/>
                </a:cubicBezTo>
                <a:cubicBezTo>
                  <a:pt x="72393" y="220263"/>
                  <a:pt x="72737" y="218080"/>
                  <a:pt x="73426" y="216128"/>
                </a:cubicBezTo>
                <a:cubicBezTo>
                  <a:pt x="76067" y="208663"/>
                  <a:pt x="84336" y="204644"/>
                  <a:pt x="91915" y="207401"/>
                </a:cubicBezTo>
                <a:cubicBezTo>
                  <a:pt x="118442" y="216817"/>
                  <a:pt x="142902" y="222444"/>
                  <a:pt x="168740" y="228415"/>
                </a:cubicBezTo>
                <a:lnTo>
                  <a:pt x="179970" y="231028"/>
                </a:lnTo>
                <a:lnTo>
                  <a:pt x="53099" y="156068"/>
                </a:lnTo>
                <a:cubicBezTo>
                  <a:pt x="48966" y="153657"/>
                  <a:pt x="46554" y="149408"/>
                  <a:pt x="46095" y="144930"/>
                </a:cubicBezTo>
                <a:cubicBezTo>
                  <a:pt x="45865" y="142059"/>
                  <a:pt x="46439" y="138958"/>
                  <a:pt x="48046" y="136316"/>
                </a:cubicBezTo>
                <a:cubicBezTo>
                  <a:pt x="52067" y="129426"/>
                  <a:pt x="61023" y="127130"/>
                  <a:pt x="67799" y="131263"/>
                </a:cubicBezTo>
                <a:lnTo>
                  <a:pt x="129180" y="167530"/>
                </a:lnTo>
                <a:lnTo>
                  <a:pt x="128978" y="167064"/>
                </a:lnTo>
                <a:cubicBezTo>
                  <a:pt x="128921" y="163360"/>
                  <a:pt x="130270" y="159628"/>
                  <a:pt x="133026" y="156757"/>
                </a:cubicBezTo>
                <a:cubicBezTo>
                  <a:pt x="138539" y="151016"/>
                  <a:pt x="147725" y="150901"/>
                  <a:pt x="153468" y="156413"/>
                </a:cubicBezTo>
                <a:lnTo>
                  <a:pt x="212571" y="213505"/>
                </a:lnTo>
                <a:lnTo>
                  <a:pt x="222365" y="205541"/>
                </a:lnTo>
                <a:lnTo>
                  <a:pt x="154845" y="99683"/>
                </a:lnTo>
                <a:cubicBezTo>
                  <a:pt x="153467" y="97501"/>
                  <a:pt x="152664" y="95319"/>
                  <a:pt x="152549" y="93138"/>
                </a:cubicBezTo>
                <a:cubicBezTo>
                  <a:pt x="152089" y="87970"/>
                  <a:pt x="154501" y="82687"/>
                  <a:pt x="159209" y="79701"/>
                </a:cubicBezTo>
                <a:cubicBezTo>
                  <a:pt x="165984" y="75452"/>
                  <a:pt x="174827" y="77404"/>
                  <a:pt x="179191" y="84066"/>
                </a:cubicBezTo>
                <a:lnTo>
                  <a:pt x="244393" y="186290"/>
                </a:lnTo>
                <a:lnTo>
                  <a:pt x="238647" y="164308"/>
                </a:lnTo>
                <a:cubicBezTo>
                  <a:pt x="229087" y="140336"/>
                  <a:pt x="216570" y="117540"/>
                  <a:pt x="201354" y="96583"/>
                </a:cubicBezTo>
                <a:cubicBezTo>
                  <a:pt x="199631" y="94401"/>
                  <a:pt x="198713" y="91989"/>
                  <a:pt x="198483" y="89463"/>
                </a:cubicBezTo>
                <a:cubicBezTo>
                  <a:pt x="198023" y="84525"/>
                  <a:pt x="200090" y="79587"/>
                  <a:pt x="204454" y="76487"/>
                </a:cubicBezTo>
                <a:cubicBezTo>
                  <a:pt x="210885" y="71779"/>
                  <a:pt x="219957" y="73271"/>
                  <a:pt x="224665" y="79702"/>
                </a:cubicBezTo>
                <a:cubicBezTo>
                  <a:pt x="241260" y="102612"/>
                  <a:pt x="254925" y="127503"/>
                  <a:pt x="265375" y="153672"/>
                </a:cubicBezTo>
                <a:lnTo>
                  <a:pt x="272018" y="178991"/>
                </a:lnTo>
                <a:lnTo>
                  <a:pt x="285234" y="175063"/>
                </a:lnTo>
                <a:lnTo>
                  <a:pt x="249585" y="18264"/>
                </a:lnTo>
                <a:cubicBezTo>
                  <a:pt x="249585" y="17574"/>
                  <a:pt x="249471" y="17001"/>
                  <a:pt x="249356" y="16312"/>
                </a:cubicBezTo>
                <a:cubicBezTo>
                  <a:pt x="248667" y="9192"/>
                  <a:pt x="253376" y="2532"/>
                  <a:pt x="260496" y="923"/>
                </a:cubicBezTo>
                <a:cubicBezTo>
                  <a:pt x="268303" y="-799"/>
                  <a:pt x="275998" y="4024"/>
                  <a:pt x="277835" y="11833"/>
                </a:cubicBezTo>
                <a:lnTo>
                  <a:pt x="299725" y="108115"/>
                </a:lnTo>
                <a:lnTo>
                  <a:pt x="301607" y="14130"/>
                </a:lnTo>
                <a:cubicBezTo>
                  <a:pt x="301722" y="6206"/>
                  <a:pt x="308382" y="-225"/>
                  <a:pt x="316306" y="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1" name="Google Shape;1031;p8"/>
          <p:cNvSpPr/>
          <p:nvPr/>
        </p:nvSpPr>
        <p:spPr>
          <a:xfrm flipH="1">
            <a:off x="7227294" y="518739"/>
            <a:ext cx="605190" cy="610489"/>
          </a:xfrm>
          <a:custGeom>
            <a:avLst/>
            <a:gdLst/>
            <a:ahLst/>
            <a:cxnLst/>
            <a:rect l="l" t="t" r="r" b="b"/>
            <a:pathLst>
              <a:path w="654260" h="659988" extrusionOk="0">
                <a:moveTo>
                  <a:pt x="213146" y="697"/>
                </a:moveTo>
                <a:cubicBezTo>
                  <a:pt x="220725" y="-1715"/>
                  <a:pt x="228764" y="2304"/>
                  <a:pt x="231405" y="9998"/>
                </a:cubicBezTo>
                <a:lnTo>
                  <a:pt x="271840" y="134088"/>
                </a:lnTo>
                <a:lnTo>
                  <a:pt x="286411" y="20104"/>
                </a:lnTo>
                <a:cubicBezTo>
                  <a:pt x="287445" y="12180"/>
                  <a:pt x="294680" y="6554"/>
                  <a:pt x="302604" y="7587"/>
                </a:cubicBezTo>
                <a:cubicBezTo>
                  <a:pt x="310528" y="8621"/>
                  <a:pt x="316154" y="15856"/>
                  <a:pt x="315121" y="23780"/>
                </a:cubicBezTo>
                <a:lnTo>
                  <a:pt x="299441" y="146437"/>
                </a:lnTo>
                <a:lnTo>
                  <a:pt x="303086" y="145217"/>
                </a:lnTo>
                <a:lnTo>
                  <a:pt x="310835" y="144264"/>
                </a:lnTo>
                <a:lnTo>
                  <a:pt x="315237" y="129114"/>
                </a:lnTo>
                <a:cubicBezTo>
                  <a:pt x="321782" y="95093"/>
                  <a:pt x="325170" y="60470"/>
                  <a:pt x="325341" y="25502"/>
                </a:cubicBezTo>
                <a:cubicBezTo>
                  <a:pt x="325341" y="17579"/>
                  <a:pt x="331888" y="11032"/>
                  <a:pt x="339926" y="11147"/>
                </a:cubicBezTo>
                <a:cubicBezTo>
                  <a:pt x="347965" y="11147"/>
                  <a:pt x="354281" y="17694"/>
                  <a:pt x="354281" y="25731"/>
                </a:cubicBezTo>
                <a:lnTo>
                  <a:pt x="343834" y="131932"/>
                </a:lnTo>
                <a:lnTo>
                  <a:pt x="393670" y="26191"/>
                </a:lnTo>
                <a:cubicBezTo>
                  <a:pt x="397116" y="18956"/>
                  <a:pt x="405728" y="15855"/>
                  <a:pt x="412848" y="19301"/>
                </a:cubicBezTo>
                <a:cubicBezTo>
                  <a:pt x="419968" y="22745"/>
                  <a:pt x="423183" y="31358"/>
                  <a:pt x="419738" y="38478"/>
                </a:cubicBezTo>
                <a:lnTo>
                  <a:pt x="370296" y="143384"/>
                </a:lnTo>
                <a:lnTo>
                  <a:pt x="379966" y="144216"/>
                </a:lnTo>
                <a:lnTo>
                  <a:pt x="391033" y="147660"/>
                </a:lnTo>
                <a:lnTo>
                  <a:pt x="441213" y="31818"/>
                </a:lnTo>
                <a:cubicBezTo>
                  <a:pt x="442821" y="28143"/>
                  <a:pt x="445749" y="25473"/>
                  <a:pt x="449180" y="24123"/>
                </a:cubicBezTo>
                <a:cubicBezTo>
                  <a:pt x="452611" y="22774"/>
                  <a:pt x="456544" y="22745"/>
                  <a:pt x="460161" y="24353"/>
                </a:cubicBezTo>
                <a:cubicBezTo>
                  <a:pt x="467510" y="27569"/>
                  <a:pt x="470841" y="35951"/>
                  <a:pt x="467625" y="43301"/>
                </a:cubicBezTo>
                <a:lnTo>
                  <a:pt x="418670" y="156313"/>
                </a:lnTo>
                <a:lnTo>
                  <a:pt x="439067" y="167891"/>
                </a:lnTo>
                <a:lnTo>
                  <a:pt x="484622" y="106347"/>
                </a:lnTo>
                <a:cubicBezTo>
                  <a:pt x="486976" y="103132"/>
                  <a:pt x="490421" y="101180"/>
                  <a:pt x="494081" y="100634"/>
                </a:cubicBezTo>
                <a:cubicBezTo>
                  <a:pt x="497742" y="100089"/>
                  <a:pt x="501617" y="100950"/>
                  <a:pt x="504833" y="103361"/>
                </a:cubicBezTo>
                <a:cubicBezTo>
                  <a:pt x="511264" y="108185"/>
                  <a:pt x="512528" y="117143"/>
                  <a:pt x="507818" y="123573"/>
                </a:cubicBezTo>
                <a:lnTo>
                  <a:pt x="462780" y="184419"/>
                </a:lnTo>
                <a:lnTo>
                  <a:pt x="473036" y="193668"/>
                </a:lnTo>
                <a:lnTo>
                  <a:pt x="530786" y="125526"/>
                </a:lnTo>
                <a:cubicBezTo>
                  <a:pt x="535954" y="119439"/>
                  <a:pt x="545025" y="118750"/>
                  <a:pt x="551112" y="123803"/>
                </a:cubicBezTo>
                <a:cubicBezTo>
                  <a:pt x="557198" y="128970"/>
                  <a:pt x="557887" y="138042"/>
                  <a:pt x="552835" y="144129"/>
                </a:cubicBezTo>
                <a:lnTo>
                  <a:pt x="491993" y="215919"/>
                </a:lnTo>
                <a:lnTo>
                  <a:pt x="496120" y="222280"/>
                </a:lnTo>
                <a:lnTo>
                  <a:pt x="593717" y="142062"/>
                </a:lnTo>
                <a:cubicBezTo>
                  <a:pt x="596818" y="139536"/>
                  <a:pt x="600636" y="138502"/>
                  <a:pt x="604310" y="138861"/>
                </a:cubicBezTo>
                <a:cubicBezTo>
                  <a:pt x="607985" y="139220"/>
                  <a:pt x="611516" y="140971"/>
                  <a:pt x="614043" y="144014"/>
                </a:cubicBezTo>
                <a:cubicBezTo>
                  <a:pt x="619096" y="150101"/>
                  <a:pt x="618291" y="159288"/>
                  <a:pt x="612091" y="164341"/>
                </a:cubicBezTo>
                <a:lnTo>
                  <a:pt x="511936" y="246661"/>
                </a:lnTo>
                <a:lnTo>
                  <a:pt x="514480" y="250582"/>
                </a:lnTo>
                <a:lnTo>
                  <a:pt x="516859" y="261016"/>
                </a:lnTo>
                <a:lnTo>
                  <a:pt x="625987" y="205453"/>
                </a:lnTo>
                <a:cubicBezTo>
                  <a:pt x="633107" y="201892"/>
                  <a:pt x="641834" y="204648"/>
                  <a:pt x="645395" y="211768"/>
                </a:cubicBezTo>
                <a:cubicBezTo>
                  <a:pt x="648954" y="218889"/>
                  <a:pt x="646198" y="227616"/>
                  <a:pt x="639078" y="231177"/>
                </a:cubicBezTo>
                <a:lnTo>
                  <a:pt x="539557" y="281848"/>
                </a:lnTo>
                <a:lnTo>
                  <a:pt x="638962" y="275962"/>
                </a:lnTo>
                <a:cubicBezTo>
                  <a:pt x="646886" y="275503"/>
                  <a:pt x="653661" y="281589"/>
                  <a:pt x="654236" y="289513"/>
                </a:cubicBezTo>
                <a:cubicBezTo>
                  <a:pt x="654696" y="297437"/>
                  <a:pt x="648610" y="304327"/>
                  <a:pt x="640686" y="304787"/>
                </a:cubicBezTo>
                <a:lnTo>
                  <a:pt x="528355" y="311438"/>
                </a:lnTo>
                <a:lnTo>
                  <a:pt x="528515" y="312140"/>
                </a:lnTo>
                <a:lnTo>
                  <a:pt x="638504" y="336825"/>
                </a:lnTo>
                <a:cubicBezTo>
                  <a:pt x="646313" y="338549"/>
                  <a:pt x="651136" y="346243"/>
                  <a:pt x="649414" y="354051"/>
                </a:cubicBezTo>
                <a:cubicBezTo>
                  <a:pt x="647691" y="361860"/>
                  <a:pt x="639881" y="366683"/>
                  <a:pt x="632188" y="364961"/>
                </a:cubicBezTo>
                <a:lnTo>
                  <a:pt x="528654" y="341724"/>
                </a:lnTo>
                <a:lnTo>
                  <a:pt x="526860" y="356383"/>
                </a:lnTo>
                <a:lnTo>
                  <a:pt x="594406" y="382876"/>
                </a:lnTo>
                <a:cubicBezTo>
                  <a:pt x="601756" y="385746"/>
                  <a:pt x="605430" y="394129"/>
                  <a:pt x="602560" y="401594"/>
                </a:cubicBezTo>
                <a:cubicBezTo>
                  <a:pt x="599689" y="409058"/>
                  <a:pt x="591305" y="412732"/>
                  <a:pt x="583841" y="409747"/>
                </a:cubicBezTo>
                <a:lnTo>
                  <a:pt x="520074" y="384737"/>
                </a:lnTo>
                <a:lnTo>
                  <a:pt x="516598" y="391398"/>
                </a:lnTo>
                <a:lnTo>
                  <a:pt x="601412" y="437883"/>
                </a:lnTo>
                <a:cubicBezTo>
                  <a:pt x="608416" y="441672"/>
                  <a:pt x="610943" y="450516"/>
                  <a:pt x="607154" y="457520"/>
                </a:cubicBezTo>
                <a:cubicBezTo>
                  <a:pt x="603364" y="464525"/>
                  <a:pt x="594522" y="467052"/>
                  <a:pt x="587517" y="463262"/>
                </a:cubicBezTo>
                <a:lnTo>
                  <a:pt x="503210" y="417055"/>
                </a:lnTo>
                <a:lnTo>
                  <a:pt x="502851" y="417742"/>
                </a:lnTo>
                <a:lnTo>
                  <a:pt x="591650" y="500927"/>
                </a:lnTo>
                <a:cubicBezTo>
                  <a:pt x="597392" y="506325"/>
                  <a:pt x="597737" y="515511"/>
                  <a:pt x="592339" y="521369"/>
                </a:cubicBezTo>
                <a:cubicBezTo>
                  <a:pt x="586941" y="527226"/>
                  <a:pt x="577755" y="527454"/>
                  <a:pt x="571898" y="522058"/>
                </a:cubicBezTo>
                <a:lnTo>
                  <a:pt x="539086" y="491320"/>
                </a:lnTo>
                <a:lnTo>
                  <a:pt x="538824" y="492659"/>
                </a:lnTo>
                <a:cubicBezTo>
                  <a:pt x="534346" y="499321"/>
                  <a:pt x="525389" y="501043"/>
                  <a:pt x="518729" y="496679"/>
                </a:cubicBezTo>
                <a:lnTo>
                  <a:pt x="492056" y="478830"/>
                </a:lnTo>
                <a:lnTo>
                  <a:pt x="547094" y="546748"/>
                </a:lnTo>
                <a:cubicBezTo>
                  <a:pt x="552146" y="552950"/>
                  <a:pt x="551114" y="562022"/>
                  <a:pt x="544912" y="567074"/>
                </a:cubicBezTo>
                <a:cubicBezTo>
                  <a:pt x="538711" y="572127"/>
                  <a:pt x="529638" y="571093"/>
                  <a:pt x="524585" y="564893"/>
                </a:cubicBezTo>
                <a:lnTo>
                  <a:pt x="454220" y="478061"/>
                </a:lnTo>
                <a:lnTo>
                  <a:pt x="444833" y="483666"/>
                </a:lnTo>
                <a:lnTo>
                  <a:pt x="455224" y="500583"/>
                </a:lnTo>
                <a:cubicBezTo>
                  <a:pt x="474402" y="529638"/>
                  <a:pt x="494154" y="559724"/>
                  <a:pt x="508278" y="587171"/>
                </a:cubicBezTo>
                <a:cubicBezTo>
                  <a:pt x="512297" y="594405"/>
                  <a:pt x="509196" y="603019"/>
                  <a:pt x="502076" y="606693"/>
                </a:cubicBezTo>
                <a:cubicBezTo>
                  <a:pt x="494957" y="610368"/>
                  <a:pt x="486230" y="607612"/>
                  <a:pt x="482555" y="600492"/>
                </a:cubicBezTo>
                <a:cubicBezTo>
                  <a:pt x="469119" y="574424"/>
                  <a:pt x="449712" y="545025"/>
                  <a:pt x="430992" y="516546"/>
                </a:cubicBezTo>
                <a:lnTo>
                  <a:pt x="426859" y="510199"/>
                </a:lnTo>
                <a:lnTo>
                  <a:pt x="456372" y="588549"/>
                </a:lnTo>
                <a:cubicBezTo>
                  <a:pt x="459243" y="596014"/>
                  <a:pt x="455454" y="604396"/>
                  <a:pt x="447989" y="607152"/>
                </a:cubicBezTo>
                <a:cubicBezTo>
                  <a:pt x="440525" y="609909"/>
                  <a:pt x="432371" y="606119"/>
                  <a:pt x="429385" y="598770"/>
                </a:cubicBezTo>
                <a:lnTo>
                  <a:pt x="412005" y="552684"/>
                </a:lnTo>
                <a:lnTo>
                  <a:pt x="416868" y="644820"/>
                </a:lnTo>
                <a:cubicBezTo>
                  <a:pt x="417327" y="652744"/>
                  <a:pt x="411127" y="659634"/>
                  <a:pt x="403203" y="659978"/>
                </a:cubicBezTo>
                <a:cubicBezTo>
                  <a:pt x="397230" y="660208"/>
                  <a:pt x="391718" y="656648"/>
                  <a:pt x="389421" y="651365"/>
                </a:cubicBezTo>
                <a:cubicBezTo>
                  <a:pt x="388733" y="649758"/>
                  <a:pt x="388274" y="648035"/>
                  <a:pt x="388159" y="646197"/>
                </a:cubicBezTo>
                <a:lnTo>
                  <a:pt x="380988" y="510397"/>
                </a:lnTo>
                <a:lnTo>
                  <a:pt x="376784" y="510917"/>
                </a:lnTo>
                <a:lnTo>
                  <a:pt x="335103" y="632188"/>
                </a:lnTo>
                <a:cubicBezTo>
                  <a:pt x="332462" y="639767"/>
                  <a:pt x="324308" y="643787"/>
                  <a:pt x="316729" y="641146"/>
                </a:cubicBezTo>
                <a:cubicBezTo>
                  <a:pt x="312710" y="639882"/>
                  <a:pt x="309839" y="637012"/>
                  <a:pt x="308232" y="633451"/>
                </a:cubicBezTo>
                <a:cubicBezTo>
                  <a:pt x="306739" y="630236"/>
                  <a:pt x="306508" y="626447"/>
                  <a:pt x="307772" y="622771"/>
                </a:cubicBezTo>
                <a:lnTo>
                  <a:pt x="328883" y="561349"/>
                </a:lnTo>
                <a:lnTo>
                  <a:pt x="319371" y="555935"/>
                </a:lnTo>
                <a:lnTo>
                  <a:pt x="319338" y="555808"/>
                </a:lnTo>
                <a:lnTo>
                  <a:pt x="309243" y="578416"/>
                </a:lnTo>
                <a:cubicBezTo>
                  <a:pt x="297968" y="600894"/>
                  <a:pt x="285723" y="622483"/>
                  <a:pt x="272632" y="642063"/>
                </a:cubicBezTo>
                <a:cubicBezTo>
                  <a:pt x="268152" y="648724"/>
                  <a:pt x="259195" y="650446"/>
                  <a:pt x="252650" y="646082"/>
                </a:cubicBezTo>
                <a:cubicBezTo>
                  <a:pt x="245990" y="641604"/>
                  <a:pt x="244152" y="632646"/>
                  <a:pt x="248631" y="626100"/>
                </a:cubicBezTo>
                <a:cubicBezTo>
                  <a:pt x="267637" y="597621"/>
                  <a:pt x="285407" y="563284"/>
                  <a:pt x="301025" y="527599"/>
                </a:cubicBezTo>
                <a:lnTo>
                  <a:pt x="308476" y="507479"/>
                </a:lnTo>
                <a:lnTo>
                  <a:pt x="283789" y="503261"/>
                </a:lnTo>
                <a:lnTo>
                  <a:pt x="239559" y="592108"/>
                </a:lnTo>
                <a:cubicBezTo>
                  <a:pt x="235999" y="599228"/>
                  <a:pt x="227386" y="602214"/>
                  <a:pt x="220152" y="598654"/>
                </a:cubicBezTo>
                <a:cubicBezTo>
                  <a:pt x="216936" y="597046"/>
                  <a:pt x="214639" y="594520"/>
                  <a:pt x="213375" y="591649"/>
                </a:cubicBezTo>
                <a:cubicBezTo>
                  <a:pt x="211653" y="587860"/>
                  <a:pt x="211538" y="583266"/>
                  <a:pt x="213605" y="579246"/>
                </a:cubicBezTo>
                <a:lnTo>
                  <a:pt x="256390" y="493303"/>
                </a:lnTo>
                <a:lnTo>
                  <a:pt x="252108" y="496984"/>
                </a:lnTo>
                <a:lnTo>
                  <a:pt x="231291" y="525045"/>
                </a:lnTo>
                <a:cubicBezTo>
                  <a:pt x="228937" y="528260"/>
                  <a:pt x="225491" y="530212"/>
                  <a:pt x="221831" y="530758"/>
                </a:cubicBezTo>
                <a:lnTo>
                  <a:pt x="214871" y="528992"/>
                </a:lnTo>
                <a:lnTo>
                  <a:pt x="212513" y="531020"/>
                </a:lnTo>
                <a:lnTo>
                  <a:pt x="203155" y="542729"/>
                </a:lnTo>
                <a:cubicBezTo>
                  <a:pt x="198216" y="548930"/>
                  <a:pt x="189030" y="549964"/>
                  <a:pt x="182829" y="545026"/>
                </a:cubicBezTo>
                <a:cubicBezTo>
                  <a:pt x="180991" y="543532"/>
                  <a:pt x="179613" y="541695"/>
                  <a:pt x="178694" y="539628"/>
                </a:cubicBezTo>
                <a:cubicBezTo>
                  <a:pt x="176512" y="534805"/>
                  <a:pt x="177087" y="529063"/>
                  <a:pt x="180532" y="524699"/>
                </a:cubicBezTo>
                <a:lnTo>
                  <a:pt x="188110" y="515218"/>
                </a:lnTo>
                <a:lnTo>
                  <a:pt x="188456" y="513675"/>
                </a:lnTo>
                <a:lnTo>
                  <a:pt x="191294" y="511234"/>
                </a:lnTo>
                <a:lnTo>
                  <a:pt x="210611" y="487064"/>
                </a:lnTo>
                <a:lnTo>
                  <a:pt x="210533" y="487134"/>
                </a:lnTo>
                <a:cubicBezTo>
                  <a:pt x="188226" y="501417"/>
                  <a:pt x="163594" y="512068"/>
                  <a:pt x="137698" y="518384"/>
                </a:cubicBezTo>
                <a:cubicBezTo>
                  <a:pt x="130922" y="519992"/>
                  <a:pt x="123917" y="516431"/>
                  <a:pt x="121161" y="510231"/>
                </a:cubicBezTo>
                <a:cubicBezTo>
                  <a:pt x="120816" y="509426"/>
                  <a:pt x="120473" y="508623"/>
                  <a:pt x="120242" y="507704"/>
                </a:cubicBezTo>
                <a:cubicBezTo>
                  <a:pt x="118405" y="499895"/>
                  <a:pt x="123113" y="492086"/>
                  <a:pt x="130807" y="490249"/>
                </a:cubicBezTo>
                <a:cubicBezTo>
                  <a:pt x="153603" y="484679"/>
                  <a:pt x="175278" y="475320"/>
                  <a:pt x="194916" y="462759"/>
                </a:cubicBezTo>
                <a:lnTo>
                  <a:pt x="207618" y="451325"/>
                </a:lnTo>
                <a:lnTo>
                  <a:pt x="191412" y="428821"/>
                </a:lnTo>
                <a:lnTo>
                  <a:pt x="98194" y="495532"/>
                </a:lnTo>
                <a:cubicBezTo>
                  <a:pt x="91763" y="500125"/>
                  <a:pt x="82691" y="498633"/>
                  <a:pt x="78098" y="492201"/>
                </a:cubicBezTo>
                <a:cubicBezTo>
                  <a:pt x="77523" y="491398"/>
                  <a:pt x="76949" y="490594"/>
                  <a:pt x="76604" y="489789"/>
                </a:cubicBezTo>
                <a:cubicBezTo>
                  <a:pt x="73849" y="483589"/>
                  <a:pt x="75686" y="476239"/>
                  <a:pt x="81427" y="472104"/>
                </a:cubicBezTo>
                <a:lnTo>
                  <a:pt x="174576" y="405444"/>
                </a:lnTo>
                <a:lnTo>
                  <a:pt x="173872" y="404465"/>
                </a:lnTo>
                <a:lnTo>
                  <a:pt x="171496" y="394046"/>
                </a:lnTo>
                <a:lnTo>
                  <a:pt x="60872" y="442590"/>
                </a:lnTo>
                <a:cubicBezTo>
                  <a:pt x="53752" y="445806"/>
                  <a:pt x="45254" y="442590"/>
                  <a:pt x="42039" y="435356"/>
                </a:cubicBezTo>
                <a:cubicBezTo>
                  <a:pt x="42039" y="435356"/>
                  <a:pt x="42039" y="435241"/>
                  <a:pt x="41924" y="435241"/>
                </a:cubicBezTo>
                <a:cubicBezTo>
                  <a:pt x="38708" y="427891"/>
                  <a:pt x="42039" y="419394"/>
                  <a:pt x="49389" y="416178"/>
                </a:cubicBezTo>
                <a:lnTo>
                  <a:pt x="146952" y="373346"/>
                </a:lnTo>
                <a:lnTo>
                  <a:pt x="84643" y="391719"/>
                </a:lnTo>
                <a:cubicBezTo>
                  <a:pt x="77294" y="394704"/>
                  <a:pt x="69025" y="391374"/>
                  <a:pt x="65809" y="384254"/>
                </a:cubicBezTo>
                <a:cubicBezTo>
                  <a:pt x="65694" y="384139"/>
                  <a:pt x="65694" y="384024"/>
                  <a:pt x="65580" y="383910"/>
                </a:cubicBezTo>
                <a:cubicBezTo>
                  <a:pt x="62480" y="376560"/>
                  <a:pt x="66039" y="368061"/>
                  <a:pt x="73388" y="364962"/>
                </a:cubicBezTo>
                <a:lnTo>
                  <a:pt x="124079" y="350000"/>
                </a:lnTo>
                <a:lnTo>
                  <a:pt x="16200" y="363468"/>
                </a:lnTo>
                <a:cubicBezTo>
                  <a:pt x="9883" y="364272"/>
                  <a:pt x="3913" y="360713"/>
                  <a:pt x="1271" y="355085"/>
                </a:cubicBezTo>
                <a:cubicBezTo>
                  <a:pt x="697" y="353821"/>
                  <a:pt x="237" y="352444"/>
                  <a:pt x="122" y="350950"/>
                </a:cubicBezTo>
                <a:cubicBezTo>
                  <a:pt x="-911" y="343027"/>
                  <a:pt x="4716" y="335793"/>
                  <a:pt x="12640" y="334873"/>
                </a:cubicBezTo>
                <a:lnTo>
                  <a:pt x="85509" y="325776"/>
                </a:lnTo>
                <a:lnTo>
                  <a:pt x="82921" y="321094"/>
                </a:lnTo>
                <a:cubicBezTo>
                  <a:pt x="82003" y="313170"/>
                  <a:pt x="87744" y="306050"/>
                  <a:pt x="95668" y="305131"/>
                </a:cubicBezTo>
                <a:lnTo>
                  <a:pt x="162450" y="302611"/>
                </a:lnTo>
                <a:lnTo>
                  <a:pt x="164167" y="292579"/>
                </a:lnTo>
                <a:lnTo>
                  <a:pt x="151822" y="293417"/>
                </a:lnTo>
                <a:cubicBezTo>
                  <a:pt x="125754" y="296288"/>
                  <a:pt x="98882" y="299158"/>
                  <a:pt x="69024" y="298929"/>
                </a:cubicBezTo>
                <a:cubicBezTo>
                  <a:pt x="63054" y="299045"/>
                  <a:pt x="58001" y="295599"/>
                  <a:pt x="55819" y="290546"/>
                </a:cubicBezTo>
                <a:cubicBezTo>
                  <a:pt x="55015" y="288709"/>
                  <a:pt x="54555" y="286642"/>
                  <a:pt x="54555" y="284459"/>
                </a:cubicBezTo>
                <a:cubicBezTo>
                  <a:pt x="54555" y="276536"/>
                  <a:pt x="61100" y="270105"/>
                  <a:pt x="69139" y="270105"/>
                </a:cubicBezTo>
                <a:cubicBezTo>
                  <a:pt x="97390" y="270335"/>
                  <a:pt x="122310" y="267578"/>
                  <a:pt x="148607" y="264707"/>
                </a:cubicBezTo>
                <a:lnTo>
                  <a:pt x="159239" y="263577"/>
                </a:lnTo>
                <a:lnTo>
                  <a:pt x="15741" y="234621"/>
                </a:lnTo>
                <a:cubicBezTo>
                  <a:pt x="10917" y="233587"/>
                  <a:pt x="7242" y="230487"/>
                  <a:pt x="5405" y="226352"/>
                </a:cubicBezTo>
                <a:cubicBezTo>
                  <a:pt x="4257" y="223711"/>
                  <a:pt x="3798" y="220611"/>
                  <a:pt x="4371" y="217510"/>
                </a:cubicBezTo>
                <a:cubicBezTo>
                  <a:pt x="5979" y="209701"/>
                  <a:pt x="13559" y="204648"/>
                  <a:pt x="21367" y="206257"/>
                </a:cubicBezTo>
                <a:lnTo>
                  <a:pt x="91574" y="220424"/>
                </a:lnTo>
                <a:lnTo>
                  <a:pt x="91030" y="219835"/>
                </a:lnTo>
                <a:cubicBezTo>
                  <a:pt x="89753" y="216361"/>
                  <a:pt x="89810" y="212399"/>
                  <a:pt x="91533" y="208782"/>
                </a:cubicBezTo>
                <a:cubicBezTo>
                  <a:pt x="94978" y="201547"/>
                  <a:pt x="103476" y="198331"/>
                  <a:pt x="110710" y="201777"/>
                </a:cubicBezTo>
                <a:lnTo>
                  <a:pt x="185110" y="236217"/>
                </a:lnTo>
                <a:lnTo>
                  <a:pt x="191648" y="225621"/>
                </a:lnTo>
                <a:lnTo>
                  <a:pt x="93027" y="147803"/>
                </a:lnTo>
                <a:cubicBezTo>
                  <a:pt x="91075" y="146310"/>
                  <a:pt x="89696" y="144473"/>
                  <a:pt x="88777" y="142406"/>
                </a:cubicBezTo>
                <a:cubicBezTo>
                  <a:pt x="86595" y="137698"/>
                  <a:pt x="87170" y="131841"/>
                  <a:pt x="90615" y="127477"/>
                </a:cubicBezTo>
                <a:cubicBezTo>
                  <a:pt x="95553" y="121276"/>
                  <a:pt x="104625" y="120128"/>
                  <a:pt x="110941" y="125066"/>
                </a:cubicBezTo>
                <a:lnTo>
                  <a:pt x="205475" y="199658"/>
                </a:lnTo>
                <a:lnTo>
                  <a:pt x="193293" y="181509"/>
                </a:lnTo>
                <a:cubicBezTo>
                  <a:pt x="176398" y="162015"/>
                  <a:pt x="157105" y="144589"/>
                  <a:pt x="135860" y="129775"/>
                </a:cubicBezTo>
                <a:cubicBezTo>
                  <a:pt x="133678" y="128281"/>
                  <a:pt x="132071" y="126214"/>
                  <a:pt x="131037" y="123918"/>
                </a:cubicBezTo>
                <a:cubicBezTo>
                  <a:pt x="128970" y="119439"/>
                  <a:pt x="129315" y="114042"/>
                  <a:pt x="132301" y="109678"/>
                </a:cubicBezTo>
                <a:cubicBezTo>
                  <a:pt x="136894" y="103133"/>
                  <a:pt x="145851" y="101524"/>
                  <a:pt x="152398" y="106118"/>
                </a:cubicBezTo>
                <a:cubicBezTo>
                  <a:pt x="175595" y="122310"/>
                  <a:pt x="196667" y="141344"/>
                  <a:pt x="215127" y="162632"/>
                </a:cubicBezTo>
                <a:lnTo>
                  <a:pt x="229680" y="184293"/>
                </a:lnTo>
                <a:lnTo>
                  <a:pt x="241132" y="176038"/>
                </a:lnTo>
                <a:lnTo>
                  <a:pt x="155958" y="39742"/>
                </a:lnTo>
                <a:cubicBezTo>
                  <a:pt x="155613" y="39282"/>
                  <a:pt x="155384" y="38593"/>
                  <a:pt x="155039" y="38018"/>
                </a:cubicBezTo>
                <a:cubicBezTo>
                  <a:pt x="152053" y="31473"/>
                  <a:pt x="154350" y="23664"/>
                  <a:pt x="160552" y="19875"/>
                </a:cubicBezTo>
                <a:cubicBezTo>
                  <a:pt x="167327" y="15625"/>
                  <a:pt x="176169" y="17693"/>
                  <a:pt x="180418" y="24468"/>
                </a:cubicBezTo>
                <a:lnTo>
                  <a:pt x="233049" y="108688"/>
                </a:lnTo>
                <a:lnTo>
                  <a:pt x="203844" y="18955"/>
                </a:lnTo>
                <a:cubicBezTo>
                  <a:pt x="201433" y="11377"/>
                  <a:pt x="205567" y="3223"/>
                  <a:pt x="213146"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2" name="Google Shape;1032;p8"/>
          <p:cNvSpPr/>
          <p:nvPr/>
        </p:nvSpPr>
        <p:spPr>
          <a:xfrm flipH="1">
            <a:off x="6457072" y="22813"/>
            <a:ext cx="605190" cy="610489"/>
          </a:xfrm>
          <a:custGeom>
            <a:avLst/>
            <a:gdLst/>
            <a:ahLst/>
            <a:cxnLst/>
            <a:rect l="l" t="t" r="r" b="b"/>
            <a:pathLst>
              <a:path w="654260" h="659988" extrusionOk="0">
                <a:moveTo>
                  <a:pt x="213146" y="697"/>
                </a:moveTo>
                <a:cubicBezTo>
                  <a:pt x="220725" y="-1715"/>
                  <a:pt x="228764" y="2304"/>
                  <a:pt x="231406" y="9998"/>
                </a:cubicBezTo>
                <a:lnTo>
                  <a:pt x="271841" y="134089"/>
                </a:lnTo>
                <a:lnTo>
                  <a:pt x="286412" y="20105"/>
                </a:lnTo>
                <a:cubicBezTo>
                  <a:pt x="287445" y="12181"/>
                  <a:pt x="294680" y="6554"/>
                  <a:pt x="302604" y="7587"/>
                </a:cubicBezTo>
                <a:cubicBezTo>
                  <a:pt x="310528" y="8621"/>
                  <a:pt x="316155" y="15856"/>
                  <a:pt x="315121" y="23780"/>
                </a:cubicBezTo>
                <a:lnTo>
                  <a:pt x="299431" y="146515"/>
                </a:lnTo>
                <a:lnTo>
                  <a:pt x="303052" y="145298"/>
                </a:lnTo>
                <a:lnTo>
                  <a:pt x="310846" y="144336"/>
                </a:lnTo>
                <a:lnTo>
                  <a:pt x="315236" y="129228"/>
                </a:lnTo>
                <a:cubicBezTo>
                  <a:pt x="321781" y="95208"/>
                  <a:pt x="325169" y="60584"/>
                  <a:pt x="325341" y="25616"/>
                </a:cubicBezTo>
                <a:cubicBezTo>
                  <a:pt x="325341" y="17693"/>
                  <a:pt x="331887" y="11146"/>
                  <a:pt x="339926" y="11261"/>
                </a:cubicBezTo>
                <a:cubicBezTo>
                  <a:pt x="347964" y="11261"/>
                  <a:pt x="354280" y="17808"/>
                  <a:pt x="354280" y="25846"/>
                </a:cubicBezTo>
                <a:lnTo>
                  <a:pt x="343848" y="131902"/>
                </a:lnTo>
                <a:lnTo>
                  <a:pt x="393670" y="26190"/>
                </a:lnTo>
                <a:cubicBezTo>
                  <a:pt x="397116" y="18955"/>
                  <a:pt x="405728" y="15854"/>
                  <a:pt x="412848" y="19300"/>
                </a:cubicBezTo>
                <a:cubicBezTo>
                  <a:pt x="419969" y="22744"/>
                  <a:pt x="423183" y="31358"/>
                  <a:pt x="419738" y="38477"/>
                </a:cubicBezTo>
                <a:lnTo>
                  <a:pt x="370264" y="143451"/>
                </a:lnTo>
                <a:lnTo>
                  <a:pt x="379915" y="144281"/>
                </a:lnTo>
                <a:lnTo>
                  <a:pt x="390900" y="147701"/>
                </a:lnTo>
                <a:lnTo>
                  <a:pt x="441098" y="31818"/>
                </a:lnTo>
                <a:cubicBezTo>
                  <a:pt x="442706" y="28143"/>
                  <a:pt x="445634" y="25473"/>
                  <a:pt x="449065" y="24123"/>
                </a:cubicBezTo>
                <a:cubicBezTo>
                  <a:pt x="452495" y="22774"/>
                  <a:pt x="456428" y="22745"/>
                  <a:pt x="460046" y="24353"/>
                </a:cubicBezTo>
                <a:cubicBezTo>
                  <a:pt x="467395" y="27569"/>
                  <a:pt x="470726" y="35952"/>
                  <a:pt x="467510" y="43301"/>
                </a:cubicBezTo>
                <a:lnTo>
                  <a:pt x="418545" y="156339"/>
                </a:lnTo>
                <a:lnTo>
                  <a:pt x="439073" y="167995"/>
                </a:lnTo>
                <a:lnTo>
                  <a:pt x="484622" y="106461"/>
                </a:lnTo>
                <a:cubicBezTo>
                  <a:pt x="486976" y="103245"/>
                  <a:pt x="490421" y="101293"/>
                  <a:pt x="494081" y="100748"/>
                </a:cubicBezTo>
                <a:cubicBezTo>
                  <a:pt x="497742" y="100202"/>
                  <a:pt x="501618" y="101063"/>
                  <a:pt x="504833" y="103475"/>
                </a:cubicBezTo>
                <a:cubicBezTo>
                  <a:pt x="511264" y="108298"/>
                  <a:pt x="512528" y="117256"/>
                  <a:pt x="507819" y="123686"/>
                </a:cubicBezTo>
                <a:lnTo>
                  <a:pt x="462781" y="184533"/>
                </a:lnTo>
                <a:lnTo>
                  <a:pt x="473036" y="193781"/>
                </a:lnTo>
                <a:lnTo>
                  <a:pt x="530786" y="125639"/>
                </a:lnTo>
                <a:cubicBezTo>
                  <a:pt x="535954" y="119553"/>
                  <a:pt x="545026" y="118864"/>
                  <a:pt x="551112" y="123917"/>
                </a:cubicBezTo>
                <a:cubicBezTo>
                  <a:pt x="557199" y="129085"/>
                  <a:pt x="557888" y="138156"/>
                  <a:pt x="552835" y="144243"/>
                </a:cubicBezTo>
                <a:lnTo>
                  <a:pt x="491991" y="216035"/>
                </a:lnTo>
                <a:lnTo>
                  <a:pt x="496118" y="222396"/>
                </a:lnTo>
                <a:lnTo>
                  <a:pt x="593717" y="142176"/>
                </a:lnTo>
                <a:cubicBezTo>
                  <a:pt x="596818" y="139650"/>
                  <a:pt x="600636" y="138617"/>
                  <a:pt x="604311" y="138975"/>
                </a:cubicBezTo>
                <a:cubicBezTo>
                  <a:pt x="607985" y="139334"/>
                  <a:pt x="611516" y="141085"/>
                  <a:pt x="614043" y="144128"/>
                </a:cubicBezTo>
                <a:cubicBezTo>
                  <a:pt x="619096" y="150215"/>
                  <a:pt x="618291" y="159402"/>
                  <a:pt x="612091" y="164455"/>
                </a:cubicBezTo>
                <a:lnTo>
                  <a:pt x="511935" y="246775"/>
                </a:lnTo>
                <a:lnTo>
                  <a:pt x="514479" y="250697"/>
                </a:lnTo>
                <a:lnTo>
                  <a:pt x="516866" y="261126"/>
                </a:lnTo>
                <a:lnTo>
                  <a:pt x="625987" y="205566"/>
                </a:lnTo>
                <a:cubicBezTo>
                  <a:pt x="633107" y="202005"/>
                  <a:pt x="641834" y="204761"/>
                  <a:pt x="645395" y="211881"/>
                </a:cubicBezTo>
                <a:cubicBezTo>
                  <a:pt x="648954" y="219002"/>
                  <a:pt x="646199" y="227729"/>
                  <a:pt x="639078" y="231290"/>
                </a:cubicBezTo>
                <a:lnTo>
                  <a:pt x="539557" y="281961"/>
                </a:lnTo>
                <a:lnTo>
                  <a:pt x="638964" y="276075"/>
                </a:lnTo>
                <a:cubicBezTo>
                  <a:pt x="646888" y="275616"/>
                  <a:pt x="653662" y="281702"/>
                  <a:pt x="654236" y="289626"/>
                </a:cubicBezTo>
                <a:cubicBezTo>
                  <a:pt x="654696" y="297549"/>
                  <a:pt x="648610" y="304440"/>
                  <a:pt x="640686" y="304899"/>
                </a:cubicBezTo>
                <a:lnTo>
                  <a:pt x="528404" y="311547"/>
                </a:lnTo>
                <a:lnTo>
                  <a:pt x="528541" y="312145"/>
                </a:lnTo>
                <a:lnTo>
                  <a:pt x="638503" y="336824"/>
                </a:lnTo>
                <a:cubicBezTo>
                  <a:pt x="646312" y="338547"/>
                  <a:pt x="651135" y="346242"/>
                  <a:pt x="649413" y="354050"/>
                </a:cubicBezTo>
                <a:cubicBezTo>
                  <a:pt x="647690" y="361859"/>
                  <a:pt x="639881" y="366682"/>
                  <a:pt x="632187" y="364960"/>
                </a:cubicBezTo>
                <a:lnTo>
                  <a:pt x="528709" y="341736"/>
                </a:lnTo>
                <a:lnTo>
                  <a:pt x="526901" y="356513"/>
                </a:lnTo>
                <a:lnTo>
                  <a:pt x="594405" y="382990"/>
                </a:lnTo>
                <a:cubicBezTo>
                  <a:pt x="601755" y="385861"/>
                  <a:pt x="605429" y="394243"/>
                  <a:pt x="602559" y="401708"/>
                </a:cubicBezTo>
                <a:cubicBezTo>
                  <a:pt x="599688" y="409172"/>
                  <a:pt x="591304" y="412847"/>
                  <a:pt x="583840" y="409861"/>
                </a:cubicBezTo>
                <a:lnTo>
                  <a:pt x="520091" y="384858"/>
                </a:lnTo>
                <a:lnTo>
                  <a:pt x="516634" y="391481"/>
                </a:lnTo>
                <a:lnTo>
                  <a:pt x="601296" y="437883"/>
                </a:lnTo>
                <a:cubicBezTo>
                  <a:pt x="608301" y="441672"/>
                  <a:pt x="610827" y="450516"/>
                  <a:pt x="607038" y="457520"/>
                </a:cubicBezTo>
                <a:cubicBezTo>
                  <a:pt x="603248" y="464525"/>
                  <a:pt x="594406" y="467052"/>
                  <a:pt x="587401" y="463262"/>
                </a:cubicBezTo>
                <a:lnTo>
                  <a:pt x="503242" y="417137"/>
                </a:lnTo>
                <a:lnTo>
                  <a:pt x="502861" y="417867"/>
                </a:lnTo>
                <a:lnTo>
                  <a:pt x="591649" y="501042"/>
                </a:lnTo>
                <a:cubicBezTo>
                  <a:pt x="597391" y="506440"/>
                  <a:pt x="597736" y="515626"/>
                  <a:pt x="592338" y="521483"/>
                </a:cubicBezTo>
                <a:cubicBezTo>
                  <a:pt x="586941" y="527339"/>
                  <a:pt x="577754" y="527569"/>
                  <a:pt x="571897" y="522173"/>
                </a:cubicBezTo>
                <a:lnTo>
                  <a:pt x="539086" y="491436"/>
                </a:lnTo>
                <a:lnTo>
                  <a:pt x="538824" y="492774"/>
                </a:lnTo>
                <a:cubicBezTo>
                  <a:pt x="534346" y="499435"/>
                  <a:pt x="525389" y="501158"/>
                  <a:pt x="518729" y="496794"/>
                </a:cubicBezTo>
                <a:lnTo>
                  <a:pt x="492054" y="478944"/>
                </a:lnTo>
                <a:lnTo>
                  <a:pt x="547093" y="546862"/>
                </a:lnTo>
                <a:cubicBezTo>
                  <a:pt x="552146" y="553064"/>
                  <a:pt x="551113" y="562136"/>
                  <a:pt x="544911" y="567188"/>
                </a:cubicBezTo>
                <a:cubicBezTo>
                  <a:pt x="538710" y="572241"/>
                  <a:pt x="529637" y="571207"/>
                  <a:pt x="524584" y="565007"/>
                </a:cubicBezTo>
                <a:lnTo>
                  <a:pt x="454218" y="478174"/>
                </a:lnTo>
                <a:lnTo>
                  <a:pt x="444882" y="483749"/>
                </a:lnTo>
                <a:lnTo>
                  <a:pt x="455223" y="500584"/>
                </a:lnTo>
                <a:cubicBezTo>
                  <a:pt x="474402" y="529638"/>
                  <a:pt x="494154" y="559724"/>
                  <a:pt x="508278" y="587171"/>
                </a:cubicBezTo>
                <a:cubicBezTo>
                  <a:pt x="512297" y="594405"/>
                  <a:pt x="509196" y="603019"/>
                  <a:pt x="502077" y="606693"/>
                </a:cubicBezTo>
                <a:cubicBezTo>
                  <a:pt x="494957" y="610368"/>
                  <a:pt x="486230" y="607612"/>
                  <a:pt x="482554" y="600492"/>
                </a:cubicBezTo>
                <a:cubicBezTo>
                  <a:pt x="469119" y="574424"/>
                  <a:pt x="449712" y="545025"/>
                  <a:pt x="430992" y="516546"/>
                </a:cubicBezTo>
                <a:lnTo>
                  <a:pt x="426856" y="510196"/>
                </a:lnTo>
                <a:lnTo>
                  <a:pt x="456371" y="588549"/>
                </a:lnTo>
                <a:cubicBezTo>
                  <a:pt x="459242" y="596014"/>
                  <a:pt x="455453" y="604396"/>
                  <a:pt x="447989" y="607152"/>
                </a:cubicBezTo>
                <a:cubicBezTo>
                  <a:pt x="440524" y="609908"/>
                  <a:pt x="432370" y="606119"/>
                  <a:pt x="429384" y="598770"/>
                </a:cubicBezTo>
                <a:lnTo>
                  <a:pt x="412005" y="552685"/>
                </a:lnTo>
                <a:lnTo>
                  <a:pt x="416868" y="644820"/>
                </a:lnTo>
                <a:cubicBezTo>
                  <a:pt x="417327" y="652744"/>
                  <a:pt x="411126" y="659634"/>
                  <a:pt x="403203" y="659978"/>
                </a:cubicBezTo>
                <a:cubicBezTo>
                  <a:pt x="397116" y="660208"/>
                  <a:pt x="391718" y="656763"/>
                  <a:pt x="389307" y="651480"/>
                </a:cubicBezTo>
                <a:cubicBezTo>
                  <a:pt x="388618" y="649873"/>
                  <a:pt x="388159" y="648149"/>
                  <a:pt x="388044" y="646312"/>
                </a:cubicBezTo>
                <a:lnTo>
                  <a:pt x="380929" y="510483"/>
                </a:lnTo>
                <a:lnTo>
                  <a:pt x="376797" y="510992"/>
                </a:lnTo>
                <a:lnTo>
                  <a:pt x="335104" y="632302"/>
                </a:lnTo>
                <a:cubicBezTo>
                  <a:pt x="332462" y="639881"/>
                  <a:pt x="324308" y="643901"/>
                  <a:pt x="316729" y="641260"/>
                </a:cubicBezTo>
                <a:cubicBezTo>
                  <a:pt x="312710" y="639881"/>
                  <a:pt x="309724" y="637011"/>
                  <a:pt x="308232" y="633565"/>
                </a:cubicBezTo>
                <a:cubicBezTo>
                  <a:pt x="306738" y="630350"/>
                  <a:pt x="306510" y="626561"/>
                  <a:pt x="307772" y="622885"/>
                </a:cubicBezTo>
                <a:lnTo>
                  <a:pt x="328915" y="561368"/>
                </a:lnTo>
                <a:lnTo>
                  <a:pt x="319371" y="555935"/>
                </a:lnTo>
                <a:lnTo>
                  <a:pt x="319337" y="555808"/>
                </a:lnTo>
                <a:lnTo>
                  <a:pt x="309243" y="578415"/>
                </a:lnTo>
                <a:cubicBezTo>
                  <a:pt x="297968" y="600893"/>
                  <a:pt x="285724" y="622482"/>
                  <a:pt x="272632" y="642062"/>
                </a:cubicBezTo>
                <a:cubicBezTo>
                  <a:pt x="268154" y="648724"/>
                  <a:pt x="259196" y="650446"/>
                  <a:pt x="252650" y="646082"/>
                </a:cubicBezTo>
                <a:cubicBezTo>
                  <a:pt x="245989" y="641604"/>
                  <a:pt x="244152" y="632646"/>
                  <a:pt x="248630" y="626100"/>
                </a:cubicBezTo>
                <a:cubicBezTo>
                  <a:pt x="267636" y="597621"/>
                  <a:pt x="285407" y="563284"/>
                  <a:pt x="301025" y="527599"/>
                </a:cubicBezTo>
                <a:lnTo>
                  <a:pt x="308450" y="507549"/>
                </a:lnTo>
                <a:lnTo>
                  <a:pt x="283648" y="503314"/>
                </a:lnTo>
                <a:lnTo>
                  <a:pt x="239444" y="592108"/>
                </a:lnTo>
                <a:cubicBezTo>
                  <a:pt x="235884" y="599228"/>
                  <a:pt x="227270" y="602214"/>
                  <a:pt x="220037" y="598654"/>
                </a:cubicBezTo>
                <a:cubicBezTo>
                  <a:pt x="216936" y="597161"/>
                  <a:pt x="214639" y="594635"/>
                  <a:pt x="213260" y="591649"/>
                </a:cubicBezTo>
                <a:cubicBezTo>
                  <a:pt x="211538" y="587860"/>
                  <a:pt x="211423" y="583265"/>
                  <a:pt x="213490" y="579246"/>
                </a:cubicBezTo>
                <a:lnTo>
                  <a:pt x="256188" y="493476"/>
                </a:lnTo>
                <a:lnTo>
                  <a:pt x="252022" y="497057"/>
                </a:lnTo>
                <a:lnTo>
                  <a:pt x="231175" y="525159"/>
                </a:lnTo>
                <a:cubicBezTo>
                  <a:pt x="228821" y="528374"/>
                  <a:pt x="225376" y="530327"/>
                  <a:pt x="221715" y="530872"/>
                </a:cubicBezTo>
                <a:lnTo>
                  <a:pt x="214742" y="529103"/>
                </a:lnTo>
                <a:lnTo>
                  <a:pt x="212808" y="530766"/>
                </a:lnTo>
                <a:lnTo>
                  <a:pt x="203156" y="542843"/>
                </a:lnTo>
                <a:cubicBezTo>
                  <a:pt x="198217" y="549044"/>
                  <a:pt x="189030" y="550078"/>
                  <a:pt x="182829" y="545140"/>
                </a:cubicBezTo>
                <a:cubicBezTo>
                  <a:pt x="180991" y="543531"/>
                  <a:pt x="179613" y="541694"/>
                  <a:pt x="178694" y="539742"/>
                </a:cubicBezTo>
                <a:cubicBezTo>
                  <a:pt x="176512" y="534919"/>
                  <a:pt x="177087" y="529177"/>
                  <a:pt x="180533" y="524813"/>
                </a:cubicBezTo>
                <a:lnTo>
                  <a:pt x="188074" y="515377"/>
                </a:lnTo>
                <a:lnTo>
                  <a:pt x="188456" y="513675"/>
                </a:lnTo>
                <a:lnTo>
                  <a:pt x="191586" y="510983"/>
                </a:lnTo>
                <a:lnTo>
                  <a:pt x="210612" y="487177"/>
                </a:lnTo>
                <a:lnTo>
                  <a:pt x="210533" y="487248"/>
                </a:lnTo>
                <a:cubicBezTo>
                  <a:pt x="188226" y="501531"/>
                  <a:pt x="163593" y="512182"/>
                  <a:pt x="137697" y="518498"/>
                </a:cubicBezTo>
                <a:cubicBezTo>
                  <a:pt x="130807" y="520106"/>
                  <a:pt x="123917" y="516546"/>
                  <a:pt x="121161" y="510345"/>
                </a:cubicBezTo>
                <a:cubicBezTo>
                  <a:pt x="120816" y="509540"/>
                  <a:pt x="120472" y="508737"/>
                  <a:pt x="120242" y="507818"/>
                </a:cubicBezTo>
                <a:cubicBezTo>
                  <a:pt x="118405" y="500009"/>
                  <a:pt x="123113" y="492200"/>
                  <a:pt x="130807" y="490363"/>
                </a:cubicBezTo>
                <a:cubicBezTo>
                  <a:pt x="153602" y="484793"/>
                  <a:pt x="175278" y="475434"/>
                  <a:pt x="194915" y="462873"/>
                </a:cubicBezTo>
                <a:lnTo>
                  <a:pt x="207601" y="451455"/>
                </a:lnTo>
                <a:lnTo>
                  <a:pt x="191346" y="428866"/>
                </a:lnTo>
                <a:lnTo>
                  <a:pt x="98195" y="495530"/>
                </a:lnTo>
                <a:cubicBezTo>
                  <a:pt x="91763" y="500123"/>
                  <a:pt x="82691" y="498631"/>
                  <a:pt x="78098" y="492199"/>
                </a:cubicBezTo>
                <a:cubicBezTo>
                  <a:pt x="77408" y="491511"/>
                  <a:pt x="76949" y="490707"/>
                  <a:pt x="76604" y="489787"/>
                </a:cubicBezTo>
                <a:cubicBezTo>
                  <a:pt x="73849" y="483587"/>
                  <a:pt x="75686" y="476237"/>
                  <a:pt x="81429" y="472102"/>
                </a:cubicBezTo>
                <a:lnTo>
                  <a:pt x="174521" y="405482"/>
                </a:lnTo>
                <a:lnTo>
                  <a:pt x="173871" y="404579"/>
                </a:lnTo>
                <a:lnTo>
                  <a:pt x="171485" y="394115"/>
                </a:lnTo>
                <a:lnTo>
                  <a:pt x="60756" y="442706"/>
                </a:lnTo>
                <a:cubicBezTo>
                  <a:pt x="53636" y="445922"/>
                  <a:pt x="45254" y="442591"/>
                  <a:pt x="41923" y="435472"/>
                </a:cubicBezTo>
                <a:cubicBezTo>
                  <a:pt x="41923" y="435472"/>
                  <a:pt x="41923" y="435357"/>
                  <a:pt x="41808" y="435357"/>
                </a:cubicBezTo>
                <a:cubicBezTo>
                  <a:pt x="38593" y="428007"/>
                  <a:pt x="41923" y="419510"/>
                  <a:pt x="49273" y="416294"/>
                </a:cubicBezTo>
                <a:lnTo>
                  <a:pt x="146605" y="373562"/>
                </a:lnTo>
                <a:lnTo>
                  <a:pt x="84643" y="391833"/>
                </a:lnTo>
                <a:cubicBezTo>
                  <a:pt x="77294" y="394704"/>
                  <a:pt x="69025" y="391488"/>
                  <a:pt x="65809" y="384369"/>
                </a:cubicBezTo>
                <a:cubicBezTo>
                  <a:pt x="65695" y="384254"/>
                  <a:pt x="65695" y="384139"/>
                  <a:pt x="65579" y="384024"/>
                </a:cubicBezTo>
                <a:cubicBezTo>
                  <a:pt x="62480" y="376674"/>
                  <a:pt x="66039" y="368176"/>
                  <a:pt x="73389" y="365076"/>
                </a:cubicBezTo>
                <a:lnTo>
                  <a:pt x="124078" y="350115"/>
                </a:lnTo>
                <a:lnTo>
                  <a:pt x="16200" y="363583"/>
                </a:lnTo>
                <a:cubicBezTo>
                  <a:pt x="9770" y="364387"/>
                  <a:pt x="3798" y="360827"/>
                  <a:pt x="1271" y="355200"/>
                </a:cubicBezTo>
                <a:cubicBezTo>
                  <a:pt x="697" y="353936"/>
                  <a:pt x="237" y="352559"/>
                  <a:pt x="122" y="351066"/>
                </a:cubicBezTo>
                <a:cubicBezTo>
                  <a:pt x="-911" y="343142"/>
                  <a:pt x="4717" y="335908"/>
                  <a:pt x="12640" y="334988"/>
                </a:cubicBezTo>
                <a:lnTo>
                  <a:pt x="85400" y="325905"/>
                </a:lnTo>
                <a:lnTo>
                  <a:pt x="82805" y="321209"/>
                </a:lnTo>
                <a:cubicBezTo>
                  <a:pt x="81887" y="313285"/>
                  <a:pt x="87628" y="306165"/>
                  <a:pt x="95552" y="305246"/>
                </a:cubicBezTo>
                <a:lnTo>
                  <a:pt x="162450" y="302722"/>
                </a:lnTo>
                <a:lnTo>
                  <a:pt x="164168" y="292686"/>
                </a:lnTo>
                <a:lnTo>
                  <a:pt x="151707" y="293532"/>
                </a:lnTo>
                <a:cubicBezTo>
                  <a:pt x="125639" y="296404"/>
                  <a:pt x="98767" y="299273"/>
                  <a:pt x="68910" y="299045"/>
                </a:cubicBezTo>
                <a:cubicBezTo>
                  <a:pt x="62938" y="299160"/>
                  <a:pt x="58001" y="295714"/>
                  <a:pt x="55704" y="290661"/>
                </a:cubicBezTo>
                <a:cubicBezTo>
                  <a:pt x="54900" y="288824"/>
                  <a:pt x="54440" y="286757"/>
                  <a:pt x="54440" y="284574"/>
                </a:cubicBezTo>
                <a:cubicBezTo>
                  <a:pt x="54440" y="276651"/>
                  <a:pt x="60986" y="270220"/>
                  <a:pt x="69024" y="270220"/>
                </a:cubicBezTo>
                <a:cubicBezTo>
                  <a:pt x="97275" y="270450"/>
                  <a:pt x="122194" y="267693"/>
                  <a:pt x="148492" y="264822"/>
                </a:cubicBezTo>
                <a:lnTo>
                  <a:pt x="159131" y="263692"/>
                </a:lnTo>
                <a:lnTo>
                  <a:pt x="15626" y="234734"/>
                </a:lnTo>
                <a:cubicBezTo>
                  <a:pt x="10917" y="233701"/>
                  <a:pt x="7242" y="230485"/>
                  <a:pt x="5290" y="226465"/>
                </a:cubicBezTo>
                <a:cubicBezTo>
                  <a:pt x="4141" y="223825"/>
                  <a:pt x="3683" y="220724"/>
                  <a:pt x="4256" y="217623"/>
                </a:cubicBezTo>
                <a:cubicBezTo>
                  <a:pt x="5864" y="209814"/>
                  <a:pt x="13444" y="204761"/>
                  <a:pt x="21253" y="206370"/>
                </a:cubicBezTo>
                <a:lnTo>
                  <a:pt x="91457" y="220536"/>
                </a:lnTo>
                <a:lnTo>
                  <a:pt x="90915" y="219950"/>
                </a:lnTo>
                <a:cubicBezTo>
                  <a:pt x="89638" y="216476"/>
                  <a:pt x="89695" y="212514"/>
                  <a:pt x="91418" y="208897"/>
                </a:cubicBezTo>
                <a:cubicBezTo>
                  <a:pt x="94749" y="201662"/>
                  <a:pt x="103361" y="198446"/>
                  <a:pt x="110595" y="201892"/>
                </a:cubicBezTo>
                <a:lnTo>
                  <a:pt x="185084" y="236373"/>
                </a:lnTo>
                <a:lnTo>
                  <a:pt x="191648" y="225735"/>
                </a:lnTo>
                <a:lnTo>
                  <a:pt x="93027" y="147917"/>
                </a:lnTo>
                <a:cubicBezTo>
                  <a:pt x="91075" y="146424"/>
                  <a:pt x="89696" y="144472"/>
                  <a:pt x="88777" y="142520"/>
                </a:cubicBezTo>
                <a:cubicBezTo>
                  <a:pt x="86595" y="137812"/>
                  <a:pt x="87170" y="131955"/>
                  <a:pt x="90616" y="127592"/>
                </a:cubicBezTo>
                <a:cubicBezTo>
                  <a:pt x="95554" y="121390"/>
                  <a:pt x="104625" y="120242"/>
                  <a:pt x="110942" y="125180"/>
                </a:cubicBezTo>
                <a:lnTo>
                  <a:pt x="205639" y="199901"/>
                </a:lnTo>
                <a:lnTo>
                  <a:pt x="193293" y="181508"/>
                </a:lnTo>
                <a:cubicBezTo>
                  <a:pt x="176398" y="162014"/>
                  <a:pt x="157105" y="144588"/>
                  <a:pt x="135860" y="129774"/>
                </a:cubicBezTo>
                <a:cubicBezTo>
                  <a:pt x="133679" y="128280"/>
                  <a:pt x="132071" y="126214"/>
                  <a:pt x="131037" y="123917"/>
                </a:cubicBezTo>
                <a:cubicBezTo>
                  <a:pt x="128970" y="119438"/>
                  <a:pt x="129315" y="114041"/>
                  <a:pt x="132301" y="109677"/>
                </a:cubicBezTo>
                <a:cubicBezTo>
                  <a:pt x="136894" y="103132"/>
                  <a:pt x="145851" y="101523"/>
                  <a:pt x="152398" y="106117"/>
                </a:cubicBezTo>
                <a:cubicBezTo>
                  <a:pt x="175595" y="122309"/>
                  <a:pt x="196667" y="141343"/>
                  <a:pt x="215127" y="162631"/>
                </a:cubicBezTo>
                <a:lnTo>
                  <a:pt x="229732" y="184370"/>
                </a:lnTo>
                <a:lnTo>
                  <a:pt x="241131" y="176153"/>
                </a:lnTo>
                <a:lnTo>
                  <a:pt x="155956" y="39857"/>
                </a:lnTo>
                <a:cubicBezTo>
                  <a:pt x="155611" y="39282"/>
                  <a:pt x="155268" y="38708"/>
                  <a:pt x="155038" y="38133"/>
                </a:cubicBezTo>
                <a:cubicBezTo>
                  <a:pt x="152052" y="31588"/>
                  <a:pt x="154349" y="23779"/>
                  <a:pt x="160549" y="19990"/>
                </a:cubicBezTo>
                <a:cubicBezTo>
                  <a:pt x="167326" y="15740"/>
                  <a:pt x="176168" y="17808"/>
                  <a:pt x="180416" y="24583"/>
                </a:cubicBezTo>
                <a:lnTo>
                  <a:pt x="233129" y="108934"/>
                </a:lnTo>
                <a:lnTo>
                  <a:pt x="203844" y="18955"/>
                </a:lnTo>
                <a:cubicBezTo>
                  <a:pt x="201433" y="11376"/>
                  <a:pt x="205566" y="3223"/>
                  <a:pt x="213146" y="6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FFD966"/>
              </a:solidFill>
              <a:latin typeface="Calibri"/>
              <a:ea typeface="Calibri"/>
              <a:cs typeface="Calibri"/>
              <a:sym typeface="Calibri"/>
            </a:endParaRPr>
          </a:p>
        </p:txBody>
      </p:sp>
      <p:grpSp>
        <p:nvGrpSpPr>
          <p:cNvPr id="1033" name="Google Shape;1033;p8"/>
          <p:cNvGrpSpPr/>
          <p:nvPr/>
        </p:nvGrpSpPr>
        <p:grpSpPr>
          <a:xfrm>
            <a:off x="8463393" y="2185554"/>
            <a:ext cx="2700463" cy="4541966"/>
            <a:chOff x="6083206" y="490713"/>
            <a:chExt cx="3551372" cy="5973128"/>
          </a:xfrm>
        </p:grpSpPr>
        <p:grpSp>
          <p:nvGrpSpPr>
            <p:cNvPr id="1034" name="Google Shape;1034;p8"/>
            <p:cNvGrpSpPr/>
            <p:nvPr/>
          </p:nvGrpSpPr>
          <p:grpSpPr>
            <a:xfrm>
              <a:off x="6516762" y="5322936"/>
              <a:ext cx="495570" cy="986885"/>
              <a:chOff x="4753275" y="5275039"/>
              <a:chExt cx="495570" cy="986885"/>
            </a:xfrm>
          </p:grpSpPr>
          <p:sp>
            <p:nvSpPr>
              <p:cNvPr id="1035" name="Google Shape;1035;p8"/>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36" name="Google Shape;1036;p8"/>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037" name="Google Shape;1037;p8"/>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38" name="Google Shape;1038;p8"/>
            <p:cNvGrpSpPr/>
            <p:nvPr/>
          </p:nvGrpSpPr>
          <p:grpSpPr>
            <a:xfrm>
              <a:off x="8357373" y="5383706"/>
              <a:ext cx="495474" cy="986885"/>
              <a:chOff x="6593886" y="5335809"/>
              <a:chExt cx="495474" cy="986885"/>
            </a:xfrm>
          </p:grpSpPr>
          <p:sp>
            <p:nvSpPr>
              <p:cNvPr id="1039" name="Google Shape;1039;p8"/>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0" name="Google Shape;1040;p8"/>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041" name="Google Shape;1041;p8"/>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42" name="Google Shape;1042;p8"/>
            <p:cNvGrpSpPr/>
            <p:nvPr/>
          </p:nvGrpSpPr>
          <p:grpSpPr>
            <a:xfrm>
              <a:off x="6386253" y="5289694"/>
              <a:ext cx="609130" cy="558069"/>
              <a:chOff x="4622766" y="5241797"/>
              <a:chExt cx="609130" cy="558069"/>
            </a:xfrm>
          </p:grpSpPr>
          <p:sp>
            <p:nvSpPr>
              <p:cNvPr id="1043" name="Google Shape;1043;p8"/>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4" name="Google Shape;1044;p8"/>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45" name="Google Shape;1045;p8"/>
            <p:cNvGrpSpPr/>
            <p:nvPr/>
          </p:nvGrpSpPr>
          <p:grpSpPr>
            <a:xfrm>
              <a:off x="8264529" y="5273478"/>
              <a:ext cx="604287" cy="547806"/>
              <a:chOff x="6501042" y="5225581"/>
              <a:chExt cx="604287" cy="547806"/>
            </a:xfrm>
          </p:grpSpPr>
          <p:sp>
            <p:nvSpPr>
              <p:cNvPr id="1046" name="Google Shape;1046;p8"/>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47" name="Google Shape;1047;p8"/>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48" name="Google Shape;1048;p8"/>
            <p:cNvGrpSpPr/>
            <p:nvPr/>
          </p:nvGrpSpPr>
          <p:grpSpPr>
            <a:xfrm>
              <a:off x="6786424" y="5231401"/>
              <a:ext cx="416789" cy="1135760"/>
              <a:chOff x="5022937" y="5183504"/>
              <a:chExt cx="416789" cy="1135760"/>
            </a:xfrm>
          </p:grpSpPr>
          <p:sp>
            <p:nvSpPr>
              <p:cNvPr id="1049" name="Google Shape;1049;p8"/>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0" name="Google Shape;1050;p8"/>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051" name="Google Shape;1051;p8"/>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52" name="Google Shape;1052;p8"/>
            <p:cNvGrpSpPr/>
            <p:nvPr/>
          </p:nvGrpSpPr>
          <p:grpSpPr>
            <a:xfrm>
              <a:off x="8615700" y="5328080"/>
              <a:ext cx="416789" cy="1135761"/>
              <a:chOff x="6852213" y="5280183"/>
              <a:chExt cx="416789" cy="1135761"/>
            </a:xfrm>
          </p:grpSpPr>
          <p:sp>
            <p:nvSpPr>
              <p:cNvPr id="1053" name="Google Shape;1053;p8"/>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4" name="Google Shape;1054;p8"/>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55" name="Google Shape;1055;p8"/>
            <p:cNvGrpSpPr/>
            <p:nvPr/>
          </p:nvGrpSpPr>
          <p:grpSpPr>
            <a:xfrm>
              <a:off x="6083206" y="3943301"/>
              <a:ext cx="516683" cy="555818"/>
              <a:chOff x="4319719" y="3895404"/>
              <a:chExt cx="516683" cy="555818"/>
            </a:xfrm>
          </p:grpSpPr>
          <p:sp>
            <p:nvSpPr>
              <p:cNvPr id="1056" name="Google Shape;1056;p8"/>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57" name="Google Shape;1057;p8"/>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58" name="Google Shape;1058;p8"/>
            <p:cNvGrpSpPr/>
            <p:nvPr/>
          </p:nvGrpSpPr>
          <p:grpSpPr>
            <a:xfrm>
              <a:off x="6257831" y="912088"/>
              <a:ext cx="3376747" cy="4718505"/>
              <a:chOff x="4494344" y="864191"/>
              <a:chExt cx="3376747" cy="4718505"/>
            </a:xfrm>
          </p:grpSpPr>
          <p:sp>
            <p:nvSpPr>
              <p:cNvPr id="1059" name="Google Shape;1059;p8"/>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0" name="Google Shape;1060;p8"/>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061" name="Google Shape;1061;p8"/>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2" name="Google Shape;1062;p8"/>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3" name="Google Shape;1063;p8"/>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4" name="Google Shape;1064;p8"/>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5" name="Google Shape;1065;p8"/>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6" name="Google Shape;1066;p8"/>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7" name="Google Shape;1067;p8"/>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8" name="Google Shape;1068;p8"/>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69" name="Google Shape;1069;p8"/>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0" name="Google Shape;1070;p8"/>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71" name="Google Shape;1071;p8"/>
            <p:cNvGrpSpPr/>
            <p:nvPr/>
          </p:nvGrpSpPr>
          <p:grpSpPr>
            <a:xfrm>
              <a:off x="8831187" y="490713"/>
              <a:ext cx="413227" cy="584549"/>
              <a:chOff x="7067700" y="442816"/>
              <a:chExt cx="413227" cy="584549"/>
            </a:xfrm>
          </p:grpSpPr>
          <p:sp>
            <p:nvSpPr>
              <p:cNvPr id="1072" name="Google Shape;1072;p8"/>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3" name="Google Shape;1073;p8"/>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74" name="Google Shape;1074;p8"/>
            <p:cNvGrpSpPr/>
            <p:nvPr/>
          </p:nvGrpSpPr>
          <p:grpSpPr>
            <a:xfrm>
              <a:off x="7888761" y="716887"/>
              <a:ext cx="345534" cy="624789"/>
              <a:chOff x="6125274" y="668990"/>
              <a:chExt cx="345534" cy="624789"/>
            </a:xfrm>
          </p:grpSpPr>
          <p:sp>
            <p:nvSpPr>
              <p:cNvPr id="1075" name="Google Shape;1075;p8"/>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6" name="Google Shape;1076;p8"/>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077" name="Google Shape;1077;p8"/>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8" name="Google Shape;1078;p8"/>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79" name="Google Shape;1079;p8"/>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0" name="Google Shape;1080;p8"/>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1" name="Google Shape;1081;p8"/>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82" name="Google Shape;1082;p8"/>
            <p:cNvGrpSpPr/>
            <p:nvPr/>
          </p:nvGrpSpPr>
          <p:grpSpPr>
            <a:xfrm>
              <a:off x="6650191" y="5328651"/>
              <a:ext cx="609320" cy="558260"/>
              <a:chOff x="4886704" y="5280754"/>
              <a:chExt cx="609320" cy="558260"/>
            </a:xfrm>
          </p:grpSpPr>
          <p:sp>
            <p:nvSpPr>
              <p:cNvPr id="1083" name="Google Shape;1083;p8"/>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4" name="Google Shape;1084;p8"/>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085" name="Google Shape;1085;p8"/>
            <p:cNvGrpSpPr/>
            <p:nvPr/>
          </p:nvGrpSpPr>
          <p:grpSpPr>
            <a:xfrm>
              <a:off x="8440360" y="5294718"/>
              <a:ext cx="604287" cy="547806"/>
              <a:chOff x="6676873" y="5246821"/>
              <a:chExt cx="604287" cy="547806"/>
            </a:xfrm>
          </p:grpSpPr>
          <p:sp>
            <p:nvSpPr>
              <p:cNvPr id="1086" name="Google Shape;1086;p8"/>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87" name="Google Shape;1087;p8"/>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088" name="Google Shape;1088;p8"/>
          <p:cNvGrpSpPr/>
          <p:nvPr/>
        </p:nvGrpSpPr>
        <p:grpSpPr>
          <a:xfrm>
            <a:off x="10094018" y="2882678"/>
            <a:ext cx="872480" cy="608985"/>
            <a:chOff x="5522911" y="3028954"/>
            <a:chExt cx="1147396" cy="800874"/>
          </a:xfrm>
        </p:grpSpPr>
        <p:sp>
          <p:nvSpPr>
            <p:cNvPr id="1089" name="Google Shape;1089;p8"/>
            <p:cNvSpPr/>
            <p:nvPr/>
          </p:nvSpPr>
          <p:spPr>
            <a:xfrm rot="-439219">
              <a:off x="6460273" y="3204414"/>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0" name="Google Shape;1090;p8"/>
            <p:cNvSpPr/>
            <p:nvPr/>
          </p:nvSpPr>
          <p:spPr>
            <a:xfrm rot="-439219">
              <a:off x="5533929" y="3453945"/>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1" name="Google Shape;1091;p8"/>
            <p:cNvSpPr/>
            <p:nvPr/>
          </p:nvSpPr>
          <p:spPr>
            <a:xfrm>
              <a:off x="5885920" y="3331911"/>
              <a:ext cx="532818" cy="497917"/>
            </a:xfrm>
            <a:custGeom>
              <a:avLst/>
              <a:gdLst/>
              <a:ahLst/>
              <a:cxnLst/>
              <a:rect l="l" t="t" r="r" b="b"/>
              <a:pathLst>
                <a:path w="532818" h="497917" extrusionOk="0">
                  <a:moveTo>
                    <a:pt x="55870" y="78325"/>
                  </a:moveTo>
                  <a:cubicBezTo>
                    <a:pt x="9388" y="124045"/>
                    <a:pt x="-10043" y="189767"/>
                    <a:pt x="5007" y="249489"/>
                  </a:cubicBezTo>
                  <a:cubicBezTo>
                    <a:pt x="20342" y="310068"/>
                    <a:pt x="67395" y="360550"/>
                    <a:pt x="116925" y="404937"/>
                  </a:cubicBezTo>
                  <a:cubicBezTo>
                    <a:pt x="176552" y="458467"/>
                    <a:pt x="255800" y="510664"/>
                    <a:pt x="339429" y="495139"/>
                  </a:cubicBezTo>
                  <a:cubicBezTo>
                    <a:pt x="417534" y="480661"/>
                    <a:pt x="465921" y="412652"/>
                    <a:pt x="495734" y="347787"/>
                  </a:cubicBezTo>
                  <a:cubicBezTo>
                    <a:pt x="523071" y="288446"/>
                    <a:pt x="542693" y="223486"/>
                    <a:pt x="527548" y="160906"/>
                  </a:cubicBezTo>
                  <a:cubicBezTo>
                    <a:pt x="513546" y="103185"/>
                    <a:pt x="468969" y="51750"/>
                    <a:pt x="409152" y="24604"/>
                  </a:cubicBezTo>
                  <a:cubicBezTo>
                    <a:pt x="304663" y="-23021"/>
                    <a:pt x="134928" y="410"/>
                    <a:pt x="55870" y="78325"/>
                  </a:cubicBezTo>
                  <a:close/>
                </a:path>
              </a:pathLst>
            </a:custGeom>
            <a:solidFill>
              <a:srgbClr val="EBE5E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92" name="Google Shape;1092;p8"/>
            <p:cNvGrpSpPr/>
            <p:nvPr/>
          </p:nvGrpSpPr>
          <p:grpSpPr>
            <a:xfrm>
              <a:off x="6004369" y="3439153"/>
              <a:ext cx="285190" cy="95066"/>
              <a:chOff x="6004369" y="3439153"/>
              <a:chExt cx="285190" cy="95066"/>
            </a:xfrm>
          </p:grpSpPr>
          <p:sp>
            <p:nvSpPr>
              <p:cNvPr id="1093" name="Google Shape;1093;p8"/>
              <p:cNvSpPr/>
              <p:nvPr/>
            </p:nvSpPr>
            <p:spPr>
              <a:xfrm>
                <a:off x="6004369" y="3479079"/>
                <a:ext cx="82742" cy="37177"/>
              </a:xfrm>
              <a:custGeom>
                <a:avLst/>
                <a:gdLst/>
                <a:ahLst/>
                <a:cxnLst/>
                <a:rect l="l" t="t" r="r" b="b"/>
                <a:pathLst>
                  <a:path w="82742" h="37177" extrusionOk="0">
                    <a:moveTo>
                      <a:pt x="30099" y="276"/>
                    </a:moveTo>
                    <a:cubicBezTo>
                      <a:pt x="22765" y="943"/>
                      <a:pt x="15430" y="2943"/>
                      <a:pt x="9716"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8" y="28661"/>
                    </a:cubicBezTo>
                    <a:cubicBezTo>
                      <a:pt x="54293" y="25327"/>
                      <a:pt x="63818" y="25041"/>
                      <a:pt x="73914" y="25994"/>
                    </a:cubicBezTo>
                    <a:cubicBezTo>
                      <a:pt x="84677" y="27042"/>
                      <a:pt x="84963" y="22470"/>
                      <a:pt x="78200" y="16183"/>
                    </a:cubicBezTo>
                    <a:cubicBezTo>
                      <a:pt x="66580" y="4944"/>
                      <a:pt x="48101"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094" name="Google Shape;1094;p8"/>
              <p:cNvGrpSpPr/>
              <p:nvPr/>
            </p:nvGrpSpPr>
            <p:grpSpPr>
              <a:xfrm>
                <a:off x="6068567" y="3439153"/>
                <a:ext cx="220992" cy="95066"/>
                <a:chOff x="6068567" y="3439153"/>
                <a:chExt cx="220992" cy="95066"/>
              </a:xfrm>
            </p:grpSpPr>
            <p:sp>
              <p:nvSpPr>
                <p:cNvPr id="1095" name="Google Shape;1095;p8"/>
                <p:cNvSpPr/>
                <p:nvPr/>
              </p:nvSpPr>
              <p:spPr>
                <a:xfrm>
                  <a:off x="6212622" y="3439153"/>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7"/>
                        <a:pt x="18728" y="35725"/>
                        <a:pt x="10060" y="40107"/>
                      </a:cubicBezTo>
                      <a:cubicBezTo>
                        <a:pt x="821" y="44679"/>
                        <a:pt x="-1751" y="40678"/>
                        <a:pt x="1106" y="32677"/>
                      </a:cubicBezTo>
                      <a:cubicBezTo>
                        <a:pt x="5964" y="18676"/>
                        <a:pt x="19394" y="6484"/>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6" name="Google Shape;1096;p8"/>
                <p:cNvSpPr/>
                <p:nvPr/>
              </p:nvSpPr>
              <p:spPr>
                <a:xfrm>
                  <a:off x="6068567" y="3466211"/>
                  <a:ext cx="160305" cy="68008"/>
                </a:xfrm>
                <a:custGeom>
                  <a:avLst/>
                  <a:gdLst/>
                  <a:ahLst/>
                  <a:cxnLst/>
                  <a:rect l="l" t="t" r="r" b="b"/>
                  <a:pathLst>
                    <a:path w="160305" h="68008" extrusionOk="0">
                      <a:moveTo>
                        <a:pt x="73343" y="68008"/>
                      </a:moveTo>
                      <a:cubicBezTo>
                        <a:pt x="62008" y="68008"/>
                        <a:pt x="52769" y="65913"/>
                        <a:pt x="44672" y="61722"/>
                      </a:cubicBezTo>
                      <a:cubicBezTo>
                        <a:pt x="38862" y="58674"/>
                        <a:pt x="34100" y="54673"/>
                        <a:pt x="29528" y="50864"/>
                      </a:cubicBezTo>
                      <a:cubicBezTo>
                        <a:pt x="27908" y="49530"/>
                        <a:pt x="26289" y="48101"/>
                        <a:pt x="24575" y="46863"/>
                      </a:cubicBezTo>
                      <a:cubicBezTo>
                        <a:pt x="17240" y="41148"/>
                        <a:pt x="10858" y="38195"/>
                        <a:pt x="4477" y="37624"/>
                      </a:cubicBezTo>
                      <a:lnTo>
                        <a:pt x="4858" y="33623"/>
                      </a:lnTo>
                      <a:lnTo>
                        <a:pt x="0" y="33814"/>
                      </a:lnTo>
                      <a:lnTo>
                        <a:pt x="572" y="29242"/>
                      </a:lnTo>
                      <a:lnTo>
                        <a:pt x="5334" y="28099"/>
                      </a:lnTo>
                      <a:cubicBezTo>
                        <a:pt x="16193" y="29146"/>
                        <a:pt x="24860" y="35052"/>
                        <a:pt x="30385" y="39338"/>
                      </a:cubicBezTo>
                      <a:cubicBezTo>
                        <a:pt x="32099" y="40672"/>
                        <a:pt x="33814" y="42100"/>
                        <a:pt x="35528" y="43529"/>
                      </a:cubicBezTo>
                      <a:cubicBezTo>
                        <a:pt x="39910" y="47244"/>
                        <a:pt x="44101" y="50673"/>
                        <a:pt x="49054" y="53245"/>
                      </a:cubicBezTo>
                      <a:cubicBezTo>
                        <a:pt x="59436" y="58674"/>
                        <a:pt x="72485" y="59817"/>
                        <a:pt x="91345" y="56959"/>
                      </a:cubicBezTo>
                      <a:cubicBezTo>
                        <a:pt x="100679" y="55531"/>
                        <a:pt x="117539" y="51530"/>
                        <a:pt x="126492" y="39910"/>
                      </a:cubicBezTo>
                      <a:cubicBezTo>
                        <a:pt x="129540" y="36004"/>
                        <a:pt x="131445" y="31432"/>
                        <a:pt x="133541" y="26670"/>
                      </a:cubicBezTo>
                      <a:cubicBezTo>
                        <a:pt x="134303" y="24765"/>
                        <a:pt x="135160" y="22860"/>
                        <a:pt x="136017" y="21050"/>
                      </a:cubicBezTo>
                      <a:cubicBezTo>
                        <a:pt x="138874" y="15049"/>
                        <a:pt x="143732" y="6477"/>
                        <a:pt x="153353" y="1810"/>
                      </a:cubicBezTo>
                      <a:lnTo>
                        <a:pt x="156972" y="0"/>
                      </a:lnTo>
                      <a:lnTo>
                        <a:pt x="160306" y="4477"/>
                      </a:lnTo>
                      <a:lnTo>
                        <a:pt x="156305" y="7525"/>
                      </a:lnTo>
                      <a:lnTo>
                        <a:pt x="157639" y="10287"/>
                      </a:lnTo>
                      <a:cubicBezTo>
                        <a:pt x="152400" y="12859"/>
                        <a:pt x="148304" y="17621"/>
                        <a:pt x="144685" y="25146"/>
                      </a:cubicBezTo>
                      <a:cubicBezTo>
                        <a:pt x="143828" y="26860"/>
                        <a:pt x="143066" y="28670"/>
                        <a:pt x="142303" y="30480"/>
                      </a:cubicBezTo>
                      <a:cubicBezTo>
                        <a:pt x="140113" y="35623"/>
                        <a:pt x="137827" y="40862"/>
                        <a:pt x="134017" y="45720"/>
                      </a:cubicBezTo>
                      <a:cubicBezTo>
                        <a:pt x="122968" y="60007"/>
                        <a:pt x="103442" y="64770"/>
                        <a:pt x="92774" y="66389"/>
                      </a:cubicBezTo>
                      <a:cubicBezTo>
                        <a:pt x="85630" y="67532"/>
                        <a:pt x="79153" y="68008"/>
                        <a:pt x="73343" y="6800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097" name="Google Shape;1097;p8"/>
            <p:cNvSpPr/>
            <p:nvPr/>
          </p:nvSpPr>
          <p:spPr>
            <a:xfrm>
              <a:off x="6147816" y="3527107"/>
              <a:ext cx="39528" cy="155257"/>
            </a:xfrm>
            <a:custGeom>
              <a:avLst/>
              <a:gdLst/>
              <a:ahLst/>
              <a:cxnLst/>
              <a:rect l="l" t="t" r="r" b="b"/>
              <a:pathLst>
                <a:path w="39528" h="155257" extrusionOk="0">
                  <a:moveTo>
                    <a:pt x="30099" y="155258"/>
                  </a:moveTo>
                  <a:cubicBezTo>
                    <a:pt x="26194" y="103537"/>
                    <a:pt x="16097" y="52292"/>
                    <a:pt x="0" y="2953"/>
                  </a:cubicBezTo>
                  <a:lnTo>
                    <a:pt x="9049" y="0"/>
                  </a:lnTo>
                  <a:cubicBezTo>
                    <a:pt x="25336" y="50006"/>
                    <a:pt x="35623" y="102013"/>
                    <a:pt x="39529" y="154495"/>
                  </a:cubicBezTo>
                  <a:lnTo>
                    <a:pt x="30099" y="155258"/>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8" name="Google Shape;1098;p8"/>
            <p:cNvSpPr/>
            <p:nvPr/>
          </p:nvSpPr>
          <p:spPr>
            <a:xfrm>
              <a:off x="6069044" y="3623405"/>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2" y="80296"/>
                    <a:pt x="38481" y="96012"/>
                    <a:pt x="61151" y="94393"/>
                  </a:cubicBezTo>
                  <a:cubicBezTo>
                    <a:pt x="83629" y="92869"/>
                    <a:pt x="104108" y="74105"/>
                    <a:pt x="107633" y="51816"/>
                  </a:cubicBezTo>
                  <a:lnTo>
                    <a:pt x="109538" y="40195"/>
                  </a:lnTo>
                  <a:lnTo>
                    <a:pt x="116300" y="49816"/>
                  </a:lnTo>
                  <a:cubicBezTo>
                    <a:pt x="130207" y="69628"/>
                    <a:pt x="160020" y="76962"/>
                    <a:pt x="181547" y="65818"/>
                  </a:cubicBezTo>
                  <a:cubicBezTo>
                    <a:pt x="203073" y="54674"/>
                    <a:pt x="214217" y="26003"/>
                    <a:pt x="205931" y="3239"/>
                  </a:cubicBezTo>
                  <a:lnTo>
                    <a:pt x="214884" y="0"/>
                  </a:lnTo>
                  <a:cubicBezTo>
                    <a:pt x="224885" y="27432"/>
                    <a:pt x="211836" y="60770"/>
                    <a:pt x="185928" y="74295"/>
                  </a:cubicBezTo>
                  <a:cubicBezTo>
                    <a:pt x="162877" y="86297"/>
                    <a:pt x="132874" y="80867"/>
                    <a:pt x="114681" y="62674"/>
                  </a:cubicBezTo>
                  <a:cubicBezTo>
                    <a:pt x="106966" y="84868"/>
                    <a:pt x="85344" y="102203"/>
                    <a:pt x="61817" y="103822"/>
                  </a:cubicBezTo>
                  <a:cubicBezTo>
                    <a:pt x="60484" y="103918"/>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099" name="Google Shape;1099;p8"/>
            <p:cNvSpPr/>
            <p:nvPr/>
          </p:nvSpPr>
          <p:spPr>
            <a:xfrm rot="-904748">
              <a:off x="5636584" y="3209545"/>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0" name="Google Shape;1100;p8"/>
            <p:cNvSpPr/>
            <p:nvPr/>
          </p:nvSpPr>
          <p:spPr>
            <a:xfrm rot="-904748">
              <a:off x="6266845" y="3086416"/>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1" name="Google Shape;1101;p8"/>
            <p:cNvSpPr/>
            <p:nvPr/>
          </p:nvSpPr>
          <p:spPr>
            <a:xfrm>
              <a:off x="6265689" y="3028954"/>
              <a:ext cx="194504" cy="126296"/>
            </a:xfrm>
            <a:custGeom>
              <a:avLst/>
              <a:gdLst/>
              <a:ahLst/>
              <a:cxnLst/>
              <a:rect l="l" t="t" r="r" b="b"/>
              <a:pathLst>
                <a:path w="194504" h="126296" extrusionOk="0">
                  <a:moveTo>
                    <a:pt x="17667" y="42286"/>
                  </a:moveTo>
                  <a:cubicBezTo>
                    <a:pt x="39384" y="14092"/>
                    <a:pt x="77770" y="-3434"/>
                    <a:pt x="115203" y="567"/>
                  </a:cubicBezTo>
                  <a:cubicBezTo>
                    <a:pt x="152637" y="4567"/>
                    <a:pt x="186641" y="31428"/>
                    <a:pt x="193689" y="65337"/>
                  </a:cubicBezTo>
                  <a:cubicBezTo>
                    <a:pt x="196261" y="77529"/>
                    <a:pt x="193023" y="93435"/>
                    <a:pt x="179973" y="96864"/>
                  </a:cubicBezTo>
                  <a:cubicBezTo>
                    <a:pt x="170163" y="99436"/>
                    <a:pt x="159876" y="93150"/>
                    <a:pt x="154351" y="85244"/>
                  </a:cubicBezTo>
                  <a:cubicBezTo>
                    <a:pt x="148827" y="77433"/>
                    <a:pt x="146350" y="68004"/>
                    <a:pt x="141778" y="59717"/>
                  </a:cubicBezTo>
                  <a:cubicBezTo>
                    <a:pt x="132253" y="42381"/>
                    <a:pt x="112822" y="29904"/>
                    <a:pt x="91772" y="27618"/>
                  </a:cubicBezTo>
                  <a:cubicBezTo>
                    <a:pt x="70722" y="25332"/>
                    <a:pt x="48719" y="33333"/>
                    <a:pt x="35003" y="48192"/>
                  </a:cubicBezTo>
                  <a:cubicBezTo>
                    <a:pt x="14429" y="70575"/>
                    <a:pt x="14334" y="94483"/>
                    <a:pt x="4142" y="126297"/>
                  </a:cubicBezTo>
                  <a:cubicBezTo>
                    <a:pt x="-5859" y="101341"/>
                    <a:pt x="3666" y="60384"/>
                    <a:pt x="17667"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2" name="Google Shape;1102;p8"/>
            <p:cNvSpPr/>
            <p:nvPr/>
          </p:nvSpPr>
          <p:spPr>
            <a:xfrm>
              <a:off x="5628782" y="3168335"/>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803" y="58067"/>
                    <a:pt x="173752" y="24254"/>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03" name="Google Shape;1103;p8"/>
          <p:cNvGrpSpPr/>
          <p:nvPr/>
        </p:nvGrpSpPr>
        <p:grpSpPr>
          <a:xfrm>
            <a:off x="9139988" y="4542966"/>
            <a:ext cx="1158219" cy="1262205"/>
            <a:chOff x="6288960" y="4088616"/>
            <a:chExt cx="1523171" cy="1659923"/>
          </a:xfrm>
        </p:grpSpPr>
        <p:sp>
          <p:nvSpPr>
            <p:cNvPr id="1104" name="Google Shape;1104;p8"/>
            <p:cNvSpPr/>
            <p:nvPr/>
          </p:nvSpPr>
          <p:spPr>
            <a:xfrm>
              <a:off x="6403031" y="5335478"/>
              <a:ext cx="192829" cy="385132"/>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5" name="Google Shape;1105;p8"/>
            <p:cNvSpPr/>
            <p:nvPr/>
          </p:nvSpPr>
          <p:spPr>
            <a:xfrm>
              <a:off x="6634039" y="5353388"/>
              <a:ext cx="192848" cy="385132"/>
            </a:xfrm>
            <a:custGeom>
              <a:avLst/>
              <a:gdLst/>
              <a:ahLst/>
              <a:cxnLst/>
              <a:rect l="l" t="t" r="r" b="b"/>
              <a:pathLst>
                <a:path w="521212"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7" y="420910"/>
                    <a:pt x="186211" y="446532"/>
                  </a:cubicBezTo>
                  <a:cubicBezTo>
                    <a:pt x="161542" y="498348"/>
                    <a:pt x="136110" y="549497"/>
                    <a:pt x="110678" y="599123"/>
                  </a:cubicBezTo>
                  <a:cubicBezTo>
                    <a:pt x="73531" y="671513"/>
                    <a:pt x="35145" y="746474"/>
                    <a:pt x="1331" y="823722"/>
                  </a:cubicBezTo>
                  <a:cubicBezTo>
                    <a:pt x="-2193" y="831818"/>
                    <a:pt x="1522" y="841248"/>
                    <a:pt x="9618" y="844772"/>
                  </a:cubicBezTo>
                  <a:cubicBezTo>
                    <a:pt x="17809" y="848297"/>
                    <a:pt x="27144" y="844582"/>
                    <a:pt x="30668" y="836581"/>
                  </a:cubicBezTo>
                  <a:cubicBezTo>
                    <a:pt x="64006" y="760190"/>
                    <a:pt x="102201" y="685705"/>
                    <a:pt x="139158" y="613696"/>
                  </a:cubicBezTo>
                  <a:cubicBezTo>
                    <a:pt x="142492" y="607219"/>
                    <a:pt x="145825" y="600456"/>
                    <a:pt x="149159" y="593884"/>
                  </a:cubicBezTo>
                  <a:lnTo>
                    <a:pt x="62672" y="874776"/>
                  </a:lnTo>
                  <a:cubicBezTo>
                    <a:pt x="60100" y="883158"/>
                    <a:pt x="64768" y="892112"/>
                    <a:pt x="73245" y="894683"/>
                  </a:cubicBezTo>
                  <a:cubicBezTo>
                    <a:pt x="74959" y="895255"/>
                    <a:pt x="76674" y="895445"/>
                    <a:pt x="78293" y="895350"/>
                  </a:cubicBezTo>
                  <a:cubicBezTo>
                    <a:pt x="84961" y="895159"/>
                    <a:pt x="91057" y="890873"/>
                    <a:pt x="93152" y="884111"/>
                  </a:cubicBezTo>
                  <a:lnTo>
                    <a:pt x="171734" y="628841"/>
                  </a:lnTo>
                  <a:lnTo>
                    <a:pt x="124299" y="884015"/>
                  </a:lnTo>
                  <a:cubicBezTo>
                    <a:pt x="122680" y="892683"/>
                    <a:pt x="128395" y="901065"/>
                    <a:pt x="137063" y="902684"/>
                  </a:cubicBezTo>
                  <a:cubicBezTo>
                    <a:pt x="138205" y="902875"/>
                    <a:pt x="139348" y="902970"/>
                    <a:pt x="140396" y="902970"/>
                  </a:cubicBezTo>
                  <a:cubicBezTo>
                    <a:pt x="147730"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2"/>
                    <a:pt x="204976" y="975170"/>
                  </a:cubicBezTo>
                  <a:lnTo>
                    <a:pt x="221264" y="615601"/>
                  </a:lnTo>
                  <a:cubicBezTo>
                    <a:pt x="220025" y="654368"/>
                    <a:pt x="219454" y="693325"/>
                    <a:pt x="219168" y="731901"/>
                  </a:cubicBezTo>
                  <a:cubicBezTo>
                    <a:pt x="218883" y="776764"/>
                    <a:pt x="218597" y="821055"/>
                    <a:pt x="216787" y="863822"/>
                  </a:cubicBezTo>
                  <a:cubicBezTo>
                    <a:pt x="216406" y="872680"/>
                    <a:pt x="223264" y="880110"/>
                    <a:pt x="232027" y="880396"/>
                  </a:cubicBezTo>
                  <a:cubicBezTo>
                    <a:pt x="232408" y="880396"/>
                    <a:pt x="232693" y="880396"/>
                    <a:pt x="233075" y="880396"/>
                  </a:cubicBezTo>
                  <a:cubicBezTo>
                    <a:pt x="241361" y="880205"/>
                    <a:pt x="248219"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0" y="969169"/>
                    <a:pt x="270889" y="969264"/>
                  </a:cubicBezTo>
                  <a:cubicBezTo>
                    <a:pt x="271079" y="969264"/>
                    <a:pt x="271175" y="969264"/>
                    <a:pt x="271270" y="969264"/>
                  </a:cubicBezTo>
                  <a:cubicBezTo>
                    <a:pt x="279938" y="969074"/>
                    <a:pt x="286795" y="961930"/>
                    <a:pt x="286795"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4"/>
                  </a:cubicBezTo>
                  <a:cubicBezTo>
                    <a:pt x="335945" y="799148"/>
                    <a:pt x="344327" y="805244"/>
                    <a:pt x="352804" y="803529"/>
                  </a:cubicBezTo>
                  <a:cubicBezTo>
                    <a:pt x="361472" y="802100"/>
                    <a:pt x="367377" y="793909"/>
                    <a:pt x="366043"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5"/>
                  </a:cubicBezTo>
                  <a:cubicBezTo>
                    <a:pt x="436052" y="971264"/>
                    <a:pt x="441386" y="962597"/>
                    <a:pt x="439291" y="954024"/>
                  </a:cubicBezTo>
                  <a:lnTo>
                    <a:pt x="378521" y="697992"/>
                  </a:lnTo>
                  <a:lnTo>
                    <a:pt x="469961" y="1029176"/>
                  </a:lnTo>
                  <a:cubicBezTo>
                    <a:pt x="471961" y="1036320"/>
                    <a:pt x="478534" y="1041083"/>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6" y="845725"/>
                  </a:cubicBezTo>
                  <a:cubicBezTo>
                    <a:pt x="483201" y="845725"/>
                    <a:pt x="484916" y="845344"/>
                    <a:pt x="486630" y="844677"/>
                  </a:cubicBezTo>
                  <a:cubicBezTo>
                    <a:pt x="494917" y="841629"/>
                    <a:pt x="499108" y="832485"/>
                    <a:pt x="496060" y="824198"/>
                  </a:cubicBezTo>
                  <a:lnTo>
                    <a:pt x="423479" y="627888"/>
                  </a:lnTo>
                  <a:lnTo>
                    <a:pt x="490440" y="790384"/>
                  </a:lnTo>
                  <a:cubicBezTo>
                    <a:pt x="493012" y="796671"/>
                    <a:pt x="499203" y="800481"/>
                    <a:pt x="505585" y="800291"/>
                  </a:cubicBezTo>
                  <a:cubicBezTo>
                    <a:pt x="507490" y="800195"/>
                    <a:pt x="509395" y="799814"/>
                    <a:pt x="511300" y="799148"/>
                  </a:cubicBezTo>
                  <a:cubicBezTo>
                    <a:pt x="519492" y="795719"/>
                    <a:pt x="523397" y="786384"/>
                    <a:pt x="519968" y="778288"/>
                  </a:cubicBezTo>
                  <a:close/>
                  <a:moveTo>
                    <a:pt x="223740" y="560261"/>
                  </a:moveTo>
                  <a:lnTo>
                    <a:pt x="225931" y="511588"/>
                  </a:lnTo>
                  <a:lnTo>
                    <a:pt x="229550" y="492252"/>
                  </a:lnTo>
                  <a:cubicBezTo>
                    <a:pt x="226979" y="514636"/>
                    <a:pt x="225169" y="537305"/>
                    <a:pt x="223740" y="56026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6" name="Google Shape;1106;p8"/>
            <p:cNvSpPr/>
            <p:nvPr/>
          </p:nvSpPr>
          <p:spPr>
            <a:xfrm>
              <a:off x="6857988" y="5345634"/>
              <a:ext cx="192828" cy="385132"/>
            </a:xfrm>
            <a:custGeom>
              <a:avLst/>
              <a:gdLst/>
              <a:ahLst/>
              <a:cxnLst/>
              <a:rect l="l" t="t" r="r" b="b"/>
              <a:pathLst>
                <a:path w="521156" h="1040897" extrusionOk="0">
                  <a:moveTo>
                    <a:pt x="519968" y="778288"/>
                  </a:moveTo>
                  <a:lnTo>
                    <a:pt x="380331" y="439293"/>
                  </a:lnTo>
                  <a:cubicBezTo>
                    <a:pt x="407668" y="412242"/>
                    <a:pt x="424432" y="374714"/>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7" y="420910"/>
                    <a:pt x="186212" y="446532"/>
                  </a:cubicBezTo>
                  <a:cubicBezTo>
                    <a:pt x="161542" y="498348"/>
                    <a:pt x="136110" y="549497"/>
                    <a:pt x="110678" y="599123"/>
                  </a:cubicBezTo>
                  <a:cubicBezTo>
                    <a:pt x="73531" y="671513"/>
                    <a:pt x="35145" y="746474"/>
                    <a:pt x="1331" y="823722"/>
                  </a:cubicBezTo>
                  <a:cubicBezTo>
                    <a:pt x="-2193" y="831818"/>
                    <a:pt x="1522" y="841248"/>
                    <a:pt x="9618" y="844772"/>
                  </a:cubicBezTo>
                  <a:cubicBezTo>
                    <a:pt x="17809" y="848297"/>
                    <a:pt x="27144" y="844582"/>
                    <a:pt x="30668" y="836581"/>
                  </a:cubicBezTo>
                  <a:cubicBezTo>
                    <a:pt x="64006" y="760190"/>
                    <a:pt x="102201" y="685705"/>
                    <a:pt x="139158" y="613696"/>
                  </a:cubicBezTo>
                  <a:cubicBezTo>
                    <a:pt x="142492" y="607219"/>
                    <a:pt x="145825" y="600456"/>
                    <a:pt x="149159" y="593884"/>
                  </a:cubicBezTo>
                  <a:lnTo>
                    <a:pt x="62672" y="874776"/>
                  </a:lnTo>
                  <a:cubicBezTo>
                    <a:pt x="60100" y="883158"/>
                    <a:pt x="64768" y="892112"/>
                    <a:pt x="73245" y="894683"/>
                  </a:cubicBezTo>
                  <a:cubicBezTo>
                    <a:pt x="74959" y="895255"/>
                    <a:pt x="76674" y="895445"/>
                    <a:pt x="78293" y="895350"/>
                  </a:cubicBezTo>
                  <a:cubicBezTo>
                    <a:pt x="84961" y="895159"/>
                    <a:pt x="91057" y="890873"/>
                    <a:pt x="93152" y="884110"/>
                  </a:cubicBezTo>
                  <a:lnTo>
                    <a:pt x="171734" y="628841"/>
                  </a:lnTo>
                  <a:lnTo>
                    <a:pt x="124299" y="884015"/>
                  </a:lnTo>
                  <a:cubicBezTo>
                    <a:pt x="122680" y="892683"/>
                    <a:pt x="128395" y="901065"/>
                    <a:pt x="137063" y="902684"/>
                  </a:cubicBezTo>
                  <a:cubicBezTo>
                    <a:pt x="138205" y="902875"/>
                    <a:pt x="139348" y="902970"/>
                    <a:pt x="140397" y="902970"/>
                  </a:cubicBezTo>
                  <a:cubicBezTo>
                    <a:pt x="147730"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1"/>
                    <a:pt x="204976" y="975169"/>
                  </a:cubicBezTo>
                  <a:lnTo>
                    <a:pt x="221264" y="615601"/>
                  </a:lnTo>
                  <a:cubicBezTo>
                    <a:pt x="220025" y="654368"/>
                    <a:pt x="219454" y="693325"/>
                    <a:pt x="219168" y="731901"/>
                  </a:cubicBezTo>
                  <a:cubicBezTo>
                    <a:pt x="218883" y="776764"/>
                    <a:pt x="218597" y="821055"/>
                    <a:pt x="216787" y="863822"/>
                  </a:cubicBezTo>
                  <a:cubicBezTo>
                    <a:pt x="216406" y="872681"/>
                    <a:pt x="223264" y="880110"/>
                    <a:pt x="232027" y="880396"/>
                  </a:cubicBezTo>
                  <a:cubicBezTo>
                    <a:pt x="232408" y="880396"/>
                    <a:pt x="232693" y="880396"/>
                    <a:pt x="233075" y="880396"/>
                  </a:cubicBezTo>
                  <a:cubicBezTo>
                    <a:pt x="241361" y="880205"/>
                    <a:pt x="248219"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0" y="969169"/>
                    <a:pt x="270889" y="969264"/>
                  </a:cubicBezTo>
                  <a:cubicBezTo>
                    <a:pt x="271079" y="969264"/>
                    <a:pt x="271175" y="969264"/>
                    <a:pt x="271270" y="969264"/>
                  </a:cubicBezTo>
                  <a:cubicBezTo>
                    <a:pt x="279938" y="969074"/>
                    <a:pt x="286796" y="961930"/>
                    <a:pt x="286796"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607" y="561975"/>
                  </a:lnTo>
                  <a:cubicBezTo>
                    <a:pt x="316895" y="610267"/>
                    <a:pt x="321752" y="663893"/>
                    <a:pt x="325753" y="709708"/>
                  </a:cubicBezTo>
                  <a:cubicBezTo>
                    <a:pt x="328325" y="739807"/>
                    <a:pt x="330801" y="768191"/>
                    <a:pt x="334421" y="790384"/>
                  </a:cubicBezTo>
                  <a:cubicBezTo>
                    <a:pt x="335849" y="799148"/>
                    <a:pt x="344231" y="805243"/>
                    <a:pt x="352709" y="803529"/>
                  </a:cubicBezTo>
                  <a:cubicBezTo>
                    <a:pt x="361376" y="802100"/>
                    <a:pt x="367282" y="793909"/>
                    <a:pt x="365949" y="785241"/>
                  </a:cubicBezTo>
                  <a:cubicBezTo>
                    <a:pt x="365758" y="783812"/>
                    <a:pt x="365567" y="782193"/>
                    <a:pt x="365282" y="780669"/>
                  </a:cubicBezTo>
                  <a:lnTo>
                    <a:pt x="408144" y="961358"/>
                  </a:lnTo>
                  <a:cubicBezTo>
                    <a:pt x="409954" y="968883"/>
                    <a:pt x="416716" y="973836"/>
                    <a:pt x="424051" y="973646"/>
                  </a:cubicBezTo>
                  <a:cubicBezTo>
                    <a:pt x="425194" y="973646"/>
                    <a:pt x="426241" y="973455"/>
                    <a:pt x="427384" y="973265"/>
                  </a:cubicBezTo>
                  <a:cubicBezTo>
                    <a:pt x="435957" y="971264"/>
                    <a:pt x="441291" y="962597"/>
                    <a:pt x="439196" y="954024"/>
                  </a:cubicBezTo>
                  <a:lnTo>
                    <a:pt x="378426" y="697992"/>
                  </a:lnTo>
                  <a:lnTo>
                    <a:pt x="469866" y="1029176"/>
                  </a:lnTo>
                  <a:cubicBezTo>
                    <a:pt x="471867" y="1036320"/>
                    <a:pt x="478439" y="1041083"/>
                    <a:pt x="485583" y="1040892"/>
                  </a:cubicBezTo>
                  <a:cubicBezTo>
                    <a:pt x="486916" y="1040892"/>
                    <a:pt x="488154" y="1040701"/>
                    <a:pt x="489488" y="1040321"/>
                  </a:cubicBezTo>
                  <a:cubicBezTo>
                    <a:pt x="497965" y="1037939"/>
                    <a:pt x="503013" y="1029176"/>
                    <a:pt x="500632" y="1020699"/>
                  </a:cubicBezTo>
                  <a:lnTo>
                    <a:pt x="400714" y="658844"/>
                  </a:lnTo>
                  <a:lnTo>
                    <a:pt x="465961" y="835343"/>
                  </a:lnTo>
                  <a:cubicBezTo>
                    <a:pt x="468437" y="841915"/>
                    <a:pt x="474724" y="845915"/>
                    <a:pt x="481296" y="845725"/>
                  </a:cubicBezTo>
                  <a:cubicBezTo>
                    <a:pt x="483011" y="845725"/>
                    <a:pt x="484725" y="845344"/>
                    <a:pt x="486439" y="844677"/>
                  </a:cubicBezTo>
                  <a:cubicBezTo>
                    <a:pt x="494726" y="841629"/>
                    <a:pt x="498917" y="832485"/>
                    <a:pt x="495869" y="824198"/>
                  </a:cubicBezTo>
                  <a:lnTo>
                    <a:pt x="423289" y="627888"/>
                  </a:lnTo>
                  <a:lnTo>
                    <a:pt x="490250" y="790384"/>
                  </a:lnTo>
                  <a:cubicBezTo>
                    <a:pt x="492822" y="796671"/>
                    <a:pt x="499013" y="800386"/>
                    <a:pt x="505394" y="800291"/>
                  </a:cubicBezTo>
                  <a:cubicBezTo>
                    <a:pt x="507299" y="800195"/>
                    <a:pt x="509204" y="799814"/>
                    <a:pt x="511109" y="799148"/>
                  </a:cubicBezTo>
                  <a:cubicBezTo>
                    <a:pt x="519396" y="795718"/>
                    <a:pt x="523301" y="786384"/>
                    <a:pt x="519968" y="778288"/>
                  </a:cubicBezTo>
                  <a:close/>
                  <a:moveTo>
                    <a:pt x="223740" y="560260"/>
                  </a:moveTo>
                  <a:lnTo>
                    <a:pt x="225931" y="511588"/>
                  </a:lnTo>
                  <a:lnTo>
                    <a:pt x="229550" y="492252"/>
                  </a:lnTo>
                  <a:cubicBezTo>
                    <a:pt x="226883" y="514636"/>
                    <a:pt x="225073" y="537401"/>
                    <a:pt x="223740" y="5602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7" name="Google Shape;1107;p8"/>
            <p:cNvSpPr/>
            <p:nvPr/>
          </p:nvSpPr>
          <p:spPr>
            <a:xfrm>
              <a:off x="7090950" y="5340926"/>
              <a:ext cx="192828" cy="385132"/>
            </a:xfrm>
            <a:custGeom>
              <a:avLst/>
              <a:gdLst/>
              <a:ahLst/>
              <a:cxnLst/>
              <a:rect l="l" t="t" r="r" b="b"/>
              <a:pathLst>
                <a:path w="521156" h="1040897" extrusionOk="0">
                  <a:moveTo>
                    <a:pt x="519968" y="778288"/>
                  </a:moveTo>
                  <a:lnTo>
                    <a:pt x="380331" y="439293"/>
                  </a:lnTo>
                  <a:cubicBezTo>
                    <a:pt x="407668" y="412242"/>
                    <a:pt x="424432" y="374714"/>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8" y="420910"/>
                    <a:pt x="186212" y="446532"/>
                  </a:cubicBezTo>
                  <a:cubicBezTo>
                    <a:pt x="161542" y="498348"/>
                    <a:pt x="136110" y="549497"/>
                    <a:pt x="110679" y="599123"/>
                  </a:cubicBezTo>
                  <a:cubicBezTo>
                    <a:pt x="73531" y="671513"/>
                    <a:pt x="35145" y="746474"/>
                    <a:pt x="1331" y="823722"/>
                  </a:cubicBezTo>
                  <a:cubicBezTo>
                    <a:pt x="-2193" y="831818"/>
                    <a:pt x="1522" y="841248"/>
                    <a:pt x="9619"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7" y="902970"/>
                  </a:cubicBezTo>
                  <a:cubicBezTo>
                    <a:pt x="147731" y="902780"/>
                    <a:pt x="154303" y="897446"/>
                    <a:pt x="155636" y="889921"/>
                  </a:cubicBezTo>
                  <a:lnTo>
                    <a:pt x="183735" y="738759"/>
                  </a:lnTo>
                  <a:lnTo>
                    <a:pt x="173067" y="973741"/>
                  </a:lnTo>
                  <a:cubicBezTo>
                    <a:pt x="172687"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9" y="731901"/>
                  </a:cubicBezTo>
                  <a:cubicBezTo>
                    <a:pt x="218883" y="776764"/>
                    <a:pt x="218597" y="821055"/>
                    <a:pt x="216787" y="863822"/>
                  </a:cubicBezTo>
                  <a:cubicBezTo>
                    <a:pt x="216406" y="872681"/>
                    <a:pt x="223264" y="880110"/>
                    <a:pt x="232027" y="880396"/>
                  </a:cubicBezTo>
                  <a:cubicBezTo>
                    <a:pt x="232408" y="880396"/>
                    <a:pt x="232694" y="880396"/>
                    <a:pt x="233075" y="880396"/>
                  </a:cubicBezTo>
                  <a:cubicBezTo>
                    <a:pt x="241361" y="880205"/>
                    <a:pt x="248220"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4"/>
                    <a:pt x="286796" y="961930"/>
                    <a:pt x="286796"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608" y="561975"/>
                  </a:lnTo>
                  <a:cubicBezTo>
                    <a:pt x="316895" y="610267"/>
                    <a:pt x="321752" y="663893"/>
                    <a:pt x="325753" y="709708"/>
                  </a:cubicBezTo>
                  <a:cubicBezTo>
                    <a:pt x="328325" y="739807"/>
                    <a:pt x="330801" y="768191"/>
                    <a:pt x="334421" y="790385"/>
                  </a:cubicBezTo>
                  <a:cubicBezTo>
                    <a:pt x="335850" y="799148"/>
                    <a:pt x="344231" y="805244"/>
                    <a:pt x="352709" y="803529"/>
                  </a:cubicBezTo>
                  <a:cubicBezTo>
                    <a:pt x="361377" y="802100"/>
                    <a:pt x="367282" y="793909"/>
                    <a:pt x="365949" y="785241"/>
                  </a:cubicBezTo>
                  <a:cubicBezTo>
                    <a:pt x="365758" y="783812"/>
                    <a:pt x="365568" y="782193"/>
                    <a:pt x="365282" y="780669"/>
                  </a:cubicBezTo>
                  <a:lnTo>
                    <a:pt x="408144" y="961358"/>
                  </a:lnTo>
                  <a:cubicBezTo>
                    <a:pt x="409954" y="968883"/>
                    <a:pt x="416717" y="973836"/>
                    <a:pt x="424051" y="973646"/>
                  </a:cubicBezTo>
                  <a:cubicBezTo>
                    <a:pt x="425194" y="973646"/>
                    <a:pt x="426242" y="973455"/>
                    <a:pt x="427385" y="973265"/>
                  </a:cubicBezTo>
                  <a:cubicBezTo>
                    <a:pt x="435957" y="971264"/>
                    <a:pt x="441291" y="962597"/>
                    <a:pt x="439196" y="954024"/>
                  </a:cubicBezTo>
                  <a:lnTo>
                    <a:pt x="378426" y="697992"/>
                  </a:lnTo>
                  <a:lnTo>
                    <a:pt x="469866" y="1029176"/>
                  </a:lnTo>
                  <a:cubicBezTo>
                    <a:pt x="471867" y="1036320"/>
                    <a:pt x="478439" y="1041083"/>
                    <a:pt x="485583" y="1040892"/>
                  </a:cubicBezTo>
                  <a:cubicBezTo>
                    <a:pt x="486916" y="1040892"/>
                    <a:pt x="488154" y="1040702"/>
                    <a:pt x="489488" y="1040321"/>
                  </a:cubicBezTo>
                  <a:cubicBezTo>
                    <a:pt x="497966" y="1037939"/>
                    <a:pt x="503013" y="1029176"/>
                    <a:pt x="500632" y="1020699"/>
                  </a:cubicBezTo>
                  <a:lnTo>
                    <a:pt x="400715" y="658844"/>
                  </a:lnTo>
                  <a:lnTo>
                    <a:pt x="465961" y="835343"/>
                  </a:lnTo>
                  <a:cubicBezTo>
                    <a:pt x="468438" y="841915"/>
                    <a:pt x="474724" y="845915"/>
                    <a:pt x="481297" y="845725"/>
                  </a:cubicBezTo>
                  <a:cubicBezTo>
                    <a:pt x="483011" y="845725"/>
                    <a:pt x="484726" y="845344"/>
                    <a:pt x="486439" y="844677"/>
                  </a:cubicBezTo>
                  <a:cubicBezTo>
                    <a:pt x="494726" y="841629"/>
                    <a:pt x="498918" y="832485"/>
                    <a:pt x="495869" y="824198"/>
                  </a:cubicBezTo>
                  <a:lnTo>
                    <a:pt x="423289" y="627888"/>
                  </a:lnTo>
                  <a:lnTo>
                    <a:pt x="490250" y="790385"/>
                  </a:lnTo>
                  <a:cubicBezTo>
                    <a:pt x="492822" y="796671"/>
                    <a:pt x="499013" y="800481"/>
                    <a:pt x="505394" y="800290"/>
                  </a:cubicBezTo>
                  <a:cubicBezTo>
                    <a:pt x="507300" y="800195"/>
                    <a:pt x="509204" y="799814"/>
                    <a:pt x="511110" y="799148"/>
                  </a:cubicBezTo>
                  <a:cubicBezTo>
                    <a:pt x="519397" y="795719"/>
                    <a:pt x="523301" y="786384"/>
                    <a:pt x="519968" y="778288"/>
                  </a:cubicBezTo>
                  <a:close/>
                  <a:moveTo>
                    <a:pt x="223740" y="560261"/>
                  </a:moveTo>
                  <a:lnTo>
                    <a:pt x="225931" y="511588"/>
                  </a:lnTo>
                  <a:lnTo>
                    <a:pt x="229550" y="492252"/>
                  </a:lnTo>
                  <a:cubicBezTo>
                    <a:pt x="226884" y="514636"/>
                    <a:pt x="225074" y="537401"/>
                    <a:pt x="223740" y="56026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8" name="Google Shape;1108;p8"/>
            <p:cNvSpPr/>
            <p:nvPr/>
          </p:nvSpPr>
          <p:spPr>
            <a:xfrm>
              <a:off x="7310584" y="5352409"/>
              <a:ext cx="192779" cy="385132"/>
            </a:xfrm>
            <a:custGeom>
              <a:avLst/>
              <a:gdLst/>
              <a:ahLst/>
              <a:cxnLst/>
              <a:rect l="l" t="t" r="r" b="b"/>
              <a:pathLst>
                <a:path w="521024" h="1040897" extrusionOk="0">
                  <a:moveTo>
                    <a:pt x="9956" y="799147"/>
                  </a:moveTo>
                  <a:cubicBezTo>
                    <a:pt x="11861" y="799910"/>
                    <a:pt x="13766" y="800290"/>
                    <a:pt x="15671" y="800290"/>
                  </a:cubicBezTo>
                  <a:cubicBezTo>
                    <a:pt x="22052" y="800481"/>
                    <a:pt x="28244" y="796671"/>
                    <a:pt x="30815" y="790385"/>
                  </a:cubicBezTo>
                  <a:lnTo>
                    <a:pt x="97776" y="627888"/>
                  </a:lnTo>
                  <a:lnTo>
                    <a:pt x="25196" y="824198"/>
                  </a:lnTo>
                  <a:cubicBezTo>
                    <a:pt x="22148" y="832485"/>
                    <a:pt x="26339" y="841629"/>
                    <a:pt x="34626" y="844677"/>
                  </a:cubicBezTo>
                  <a:cubicBezTo>
                    <a:pt x="36340" y="845344"/>
                    <a:pt x="38054" y="845630"/>
                    <a:pt x="39769" y="845725"/>
                  </a:cubicBezTo>
                  <a:cubicBezTo>
                    <a:pt x="46436" y="845915"/>
                    <a:pt x="52723" y="841915"/>
                    <a:pt x="55104" y="835343"/>
                  </a:cubicBezTo>
                  <a:lnTo>
                    <a:pt x="120351" y="658844"/>
                  </a:lnTo>
                  <a:lnTo>
                    <a:pt x="20433" y="1020699"/>
                  </a:lnTo>
                  <a:cubicBezTo>
                    <a:pt x="18052" y="1029176"/>
                    <a:pt x="23100" y="1037939"/>
                    <a:pt x="31577" y="1040321"/>
                  </a:cubicBezTo>
                  <a:cubicBezTo>
                    <a:pt x="32911" y="1040606"/>
                    <a:pt x="34149" y="1040797"/>
                    <a:pt x="35483" y="1040892"/>
                  </a:cubicBezTo>
                  <a:cubicBezTo>
                    <a:pt x="42627" y="1041082"/>
                    <a:pt x="49294" y="1036415"/>
                    <a:pt x="51199" y="1029176"/>
                  </a:cubicBezTo>
                  <a:lnTo>
                    <a:pt x="142639" y="697992"/>
                  </a:lnTo>
                  <a:lnTo>
                    <a:pt x="81869" y="954024"/>
                  </a:lnTo>
                  <a:cubicBezTo>
                    <a:pt x="79869" y="962597"/>
                    <a:pt x="85108" y="971169"/>
                    <a:pt x="93680" y="973264"/>
                  </a:cubicBezTo>
                  <a:cubicBezTo>
                    <a:pt x="94823" y="973455"/>
                    <a:pt x="95871" y="973646"/>
                    <a:pt x="97014" y="973646"/>
                  </a:cubicBezTo>
                  <a:cubicBezTo>
                    <a:pt x="104348" y="973836"/>
                    <a:pt x="111111" y="968883"/>
                    <a:pt x="112921" y="961358"/>
                  </a:cubicBezTo>
                  <a:lnTo>
                    <a:pt x="155784" y="780669"/>
                  </a:lnTo>
                  <a:cubicBezTo>
                    <a:pt x="155593" y="782098"/>
                    <a:pt x="155402" y="783812"/>
                    <a:pt x="155117" y="785241"/>
                  </a:cubicBezTo>
                  <a:cubicBezTo>
                    <a:pt x="153688" y="793909"/>
                    <a:pt x="159594" y="802196"/>
                    <a:pt x="168356" y="803529"/>
                  </a:cubicBezTo>
                  <a:cubicBezTo>
                    <a:pt x="176834" y="805244"/>
                    <a:pt x="185216" y="799052"/>
                    <a:pt x="186644" y="790385"/>
                  </a:cubicBezTo>
                  <a:cubicBezTo>
                    <a:pt x="190264" y="768191"/>
                    <a:pt x="192740" y="739807"/>
                    <a:pt x="195312" y="709708"/>
                  </a:cubicBezTo>
                  <a:cubicBezTo>
                    <a:pt x="199313" y="663893"/>
                    <a:pt x="204170" y="610172"/>
                    <a:pt x="214457" y="561975"/>
                  </a:cubicBezTo>
                  <a:lnTo>
                    <a:pt x="189597" y="841724"/>
                  </a:lnTo>
                  <a:cubicBezTo>
                    <a:pt x="188835" y="850487"/>
                    <a:pt x="195312" y="858298"/>
                    <a:pt x="204075" y="859060"/>
                  </a:cubicBezTo>
                  <a:cubicBezTo>
                    <a:pt x="204456" y="859155"/>
                    <a:pt x="204742" y="859155"/>
                    <a:pt x="205123" y="859155"/>
                  </a:cubicBezTo>
                  <a:cubicBezTo>
                    <a:pt x="213505" y="859346"/>
                    <a:pt x="220649" y="853059"/>
                    <a:pt x="221411" y="844582"/>
                  </a:cubicBezTo>
                  <a:lnTo>
                    <a:pt x="234174" y="700945"/>
                  </a:lnTo>
                  <a:lnTo>
                    <a:pt x="234269" y="953357"/>
                  </a:lnTo>
                  <a:cubicBezTo>
                    <a:pt x="234269" y="962025"/>
                    <a:pt x="241223" y="969073"/>
                    <a:pt x="249795" y="969264"/>
                  </a:cubicBezTo>
                  <a:cubicBezTo>
                    <a:pt x="249890" y="969264"/>
                    <a:pt x="250081" y="969264"/>
                    <a:pt x="250176" y="969264"/>
                  </a:cubicBezTo>
                  <a:cubicBezTo>
                    <a:pt x="259035" y="969264"/>
                    <a:pt x="266178" y="962120"/>
                    <a:pt x="266178" y="953262"/>
                  </a:cubicBezTo>
                  <a:lnTo>
                    <a:pt x="266083" y="571214"/>
                  </a:lnTo>
                  <a:cubicBezTo>
                    <a:pt x="269036" y="624364"/>
                    <a:pt x="269702" y="678656"/>
                    <a:pt x="270084" y="732091"/>
                  </a:cubicBezTo>
                  <a:cubicBezTo>
                    <a:pt x="270369" y="777335"/>
                    <a:pt x="270655" y="822007"/>
                    <a:pt x="272465" y="865156"/>
                  </a:cubicBezTo>
                  <a:cubicBezTo>
                    <a:pt x="272846" y="873633"/>
                    <a:pt x="279704" y="880205"/>
                    <a:pt x="287990" y="880396"/>
                  </a:cubicBezTo>
                  <a:cubicBezTo>
                    <a:pt x="288371" y="880396"/>
                    <a:pt x="288752" y="880396"/>
                    <a:pt x="289038" y="880396"/>
                  </a:cubicBezTo>
                  <a:cubicBezTo>
                    <a:pt x="297896" y="880015"/>
                    <a:pt x="304659" y="872585"/>
                    <a:pt x="304278" y="863822"/>
                  </a:cubicBezTo>
                  <a:cubicBezTo>
                    <a:pt x="302469" y="821055"/>
                    <a:pt x="302183" y="776669"/>
                    <a:pt x="301897" y="731901"/>
                  </a:cubicBezTo>
                  <a:cubicBezTo>
                    <a:pt x="301611" y="693325"/>
                    <a:pt x="301040" y="654368"/>
                    <a:pt x="299802" y="615601"/>
                  </a:cubicBezTo>
                  <a:lnTo>
                    <a:pt x="316089" y="975170"/>
                  </a:lnTo>
                  <a:cubicBezTo>
                    <a:pt x="316470" y="983552"/>
                    <a:pt x="323328" y="990219"/>
                    <a:pt x="331615" y="990410"/>
                  </a:cubicBezTo>
                  <a:cubicBezTo>
                    <a:pt x="331996" y="990410"/>
                    <a:pt x="332377" y="990410"/>
                    <a:pt x="332758" y="990410"/>
                  </a:cubicBezTo>
                  <a:cubicBezTo>
                    <a:pt x="341521" y="990029"/>
                    <a:pt x="348379" y="982504"/>
                    <a:pt x="347998" y="973741"/>
                  </a:cubicBezTo>
                  <a:lnTo>
                    <a:pt x="337330" y="738759"/>
                  </a:lnTo>
                  <a:lnTo>
                    <a:pt x="365429" y="889921"/>
                  </a:lnTo>
                  <a:cubicBezTo>
                    <a:pt x="366857" y="897446"/>
                    <a:pt x="373334" y="902780"/>
                    <a:pt x="380669" y="902970"/>
                  </a:cubicBezTo>
                  <a:cubicBezTo>
                    <a:pt x="381812" y="902970"/>
                    <a:pt x="382859" y="902875"/>
                    <a:pt x="384002" y="902684"/>
                  </a:cubicBezTo>
                  <a:cubicBezTo>
                    <a:pt x="392670" y="901065"/>
                    <a:pt x="398385" y="892778"/>
                    <a:pt x="396766" y="884015"/>
                  </a:cubicBezTo>
                  <a:lnTo>
                    <a:pt x="349332" y="628840"/>
                  </a:lnTo>
                  <a:lnTo>
                    <a:pt x="427913" y="884111"/>
                  </a:lnTo>
                  <a:cubicBezTo>
                    <a:pt x="430008" y="890873"/>
                    <a:pt x="436104" y="895255"/>
                    <a:pt x="442772" y="895350"/>
                  </a:cubicBezTo>
                  <a:cubicBezTo>
                    <a:pt x="444486" y="895350"/>
                    <a:pt x="446201" y="895160"/>
                    <a:pt x="447820" y="894683"/>
                  </a:cubicBezTo>
                  <a:cubicBezTo>
                    <a:pt x="456297" y="892112"/>
                    <a:pt x="460964" y="883158"/>
                    <a:pt x="458392" y="874776"/>
                  </a:cubicBezTo>
                  <a:lnTo>
                    <a:pt x="371906" y="593884"/>
                  </a:lnTo>
                  <a:cubicBezTo>
                    <a:pt x="375239" y="600456"/>
                    <a:pt x="378573" y="607219"/>
                    <a:pt x="381907" y="613696"/>
                  </a:cubicBezTo>
                  <a:cubicBezTo>
                    <a:pt x="418864" y="685705"/>
                    <a:pt x="457059" y="760190"/>
                    <a:pt x="490397" y="836581"/>
                  </a:cubicBezTo>
                  <a:cubicBezTo>
                    <a:pt x="493921" y="844582"/>
                    <a:pt x="503255" y="848297"/>
                    <a:pt x="511447" y="844772"/>
                  </a:cubicBezTo>
                  <a:cubicBezTo>
                    <a:pt x="519543" y="841248"/>
                    <a:pt x="523163" y="831818"/>
                    <a:pt x="519733" y="823722"/>
                  </a:cubicBezTo>
                  <a:cubicBezTo>
                    <a:pt x="486015" y="746474"/>
                    <a:pt x="447534" y="671513"/>
                    <a:pt x="410387" y="599122"/>
                  </a:cubicBezTo>
                  <a:cubicBezTo>
                    <a:pt x="384955" y="549497"/>
                    <a:pt x="359428" y="498348"/>
                    <a:pt x="334853" y="446532"/>
                  </a:cubicBezTo>
                  <a:cubicBezTo>
                    <a:pt x="365048" y="420910"/>
                    <a:pt x="384955" y="383381"/>
                    <a:pt x="386098" y="340614"/>
                  </a:cubicBezTo>
                  <a:cubicBezTo>
                    <a:pt x="387908" y="268796"/>
                    <a:pt x="336759" y="208407"/>
                    <a:pt x="268274" y="195643"/>
                  </a:cubicBezTo>
                  <a:lnTo>
                    <a:pt x="268750" y="16002"/>
                  </a:lnTo>
                  <a:cubicBezTo>
                    <a:pt x="268750" y="7144"/>
                    <a:pt x="261892" y="95"/>
                    <a:pt x="252843" y="0"/>
                  </a:cubicBezTo>
                  <a:cubicBezTo>
                    <a:pt x="243985" y="0"/>
                    <a:pt x="236841" y="7144"/>
                    <a:pt x="236841" y="15907"/>
                  </a:cubicBezTo>
                  <a:lnTo>
                    <a:pt x="236365" y="193453"/>
                  </a:lnTo>
                  <a:cubicBezTo>
                    <a:pt x="160927" y="196405"/>
                    <a:pt x="99681" y="256794"/>
                    <a:pt x="97681" y="333280"/>
                  </a:cubicBezTo>
                  <a:cubicBezTo>
                    <a:pt x="96633" y="374713"/>
                    <a:pt x="113397" y="412242"/>
                    <a:pt x="140734" y="439293"/>
                  </a:cubicBezTo>
                  <a:lnTo>
                    <a:pt x="1097" y="778288"/>
                  </a:lnTo>
                  <a:cubicBezTo>
                    <a:pt x="-2046" y="786479"/>
                    <a:pt x="1764" y="795814"/>
                    <a:pt x="9956" y="799147"/>
                  </a:cubicBezTo>
                  <a:close/>
                  <a:moveTo>
                    <a:pt x="291705" y="492347"/>
                  </a:moveTo>
                  <a:lnTo>
                    <a:pt x="295325" y="511683"/>
                  </a:lnTo>
                  <a:lnTo>
                    <a:pt x="297515" y="560356"/>
                  </a:lnTo>
                  <a:cubicBezTo>
                    <a:pt x="296087" y="537401"/>
                    <a:pt x="294277" y="514731"/>
                    <a:pt x="291705" y="4923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09" name="Google Shape;1109;p8"/>
            <p:cNvSpPr/>
            <p:nvPr/>
          </p:nvSpPr>
          <p:spPr>
            <a:xfrm>
              <a:off x="7547825" y="5363407"/>
              <a:ext cx="192779" cy="385132"/>
            </a:xfrm>
            <a:custGeom>
              <a:avLst/>
              <a:gdLst/>
              <a:ahLst/>
              <a:cxnLst/>
              <a:rect l="l" t="t" r="r" b="b"/>
              <a:pathLst>
                <a:path w="521024" h="1040897" extrusionOk="0">
                  <a:moveTo>
                    <a:pt x="9956" y="799147"/>
                  </a:moveTo>
                  <a:cubicBezTo>
                    <a:pt x="11861" y="799910"/>
                    <a:pt x="13766" y="800290"/>
                    <a:pt x="15671" y="800290"/>
                  </a:cubicBezTo>
                  <a:cubicBezTo>
                    <a:pt x="22052" y="800481"/>
                    <a:pt x="28244" y="796671"/>
                    <a:pt x="30815" y="790385"/>
                  </a:cubicBezTo>
                  <a:lnTo>
                    <a:pt x="97776" y="627888"/>
                  </a:lnTo>
                  <a:lnTo>
                    <a:pt x="25196" y="824198"/>
                  </a:lnTo>
                  <a:cubicBezTo>
                    <a:pt x="22148" y="832485"/>
                    <a:pt x="26339" y="841629"/>
                    <a:pt x="34626" y="844677"/>
                  </a:cubicBezTo>
                  <a:cubicBezTo>
                    <a:pt x="36340" y="845344"/>
                    <a:pt x="38054" y="845630"/>
                    <a:pt x="39769" y="845725"/>
                  </a:cubicBezTo>
                  <a:cubicBezTo>
                    <a:pt x="46436" y="845915"/>
                    <a:pt x="52723" y="841915"/>
                    <a:pt x="55104" y="835343"/>
                  </a:cubicBezTo>
                  <a:lnTo>
                    <a:pt x="120351" y="658844"/>
                  </a:lnTo>
                  <a:lnTo>
                    <a:pt x="20433" y="1020699"/>
                  </a:lnTo>
                  <a:cubicBezTo>
                    <a:pt x="18052" y="1029176"/>
                    <a:pt x="23100" y="1037939"/>
                    <a:pt x="31577" y="1040321"/>
                  </a:cubicBezTo>
                  <a:cubicBezTo>
                    <a:pt x="32911" y="1040606"/>
                    <a:pt x="34149" y="1040797"/>
                    <a:pt x="35483" y="1040892"/>
                  </a:cubicBezTo>
                  <a:cubicBezTo>
                    <a:pt x="42627" y="1041082"/>
                    <a:pt x="49294" y="1036415"/>
                    <a:pt x="51199" y="1029176"/>
                  </a:cubicBezTo>
                  <a:lnTo>
                    <a:pt x="142639" y="697992"/>
                  </a:lnTo>
                  <a:lnTo>
                    <a:pt x="81869" y="954024"/>
                  </a:lnTo>
                  <a:cubicBezTo>
                    <a:pt x="79869" y="962597"/>
                    <a:pt x="85108" y="971169"/>
                    <a:pt x="93680" y="973264"/>
                  </a:cubicBezTo>
                  <a:cubicBezTo>
                    <a:pt x="94823" y="973455"/>
                    <a:pt x="95871" y="973646"/>
                    <a:pt x="97014" y="973646"/>
                  </a:cubicBezTo>
                  <a:cubicBezTo>
                    <a:pt x="104348" y="973836"/>
                    <a:pt x="111111" y="968883"/>
                    <a:pt x="112921" y="961358"/>
                  </a:cubicBezTo>
                  <a:lnTo>
                    <a:pt x="155784" y="780669"/>
                  </a:lnTo>
                  <a:cubicBezTo>
                    <a:pt x="155593" y="782098"/>
                    <a:pt x="155402" y="783812"/>
                    <a:pt x="155117" y="785241"/>
                  </a:cubicBezTo>
                  <a:cubicBezTo>
                    <a:pt x="153688" y="793909"/>
                    <a:pt x="159594" y="802196"/>
                    <a:pt x="168356" y="803529"/>
                  </a:cubicBezTo>
                  <a:cubicBezTo>
                    <a:pt x="176834" y="805244"/>
                    <a:pt x="185216" y="799052"/>
                    <a:pt x="186644" y="790385"/>
                  </a:cubicBezTo>
                  <a:cubicBezTo>
                    <a:pt x="190264" y="768191"/>
                    <a:pt x="192740" y="739807"/>
                    <a:pt x="195312" y="709708"/>
                  </a:cubicBezTo>
                  <a:cubicBezTo>
                    <a:pt x="199313" y="663893"/>
                    <a:pt x="204170" y="610172"/>
                    <a:pt x="214457" y="561975"/>
                  </a:cubicBezTo>
                  <a:lnTo>
                    <a:pt x="189597" y="841724"/>
                  </a:lnTo>
                  <a:cubicBezTo>
                    <a:pt x="188835" y="850487"/>
                    <a:pt x="195312" y="858298"/>
                    <a:pt x="204075" y="859060"/>
                  </a:cubicBezTo>
                  <a:cubicBezTo>
                    <a:pt x="204456" y="859155"/>
                    <a:pt x="204742" y="859155"/>
                    <a:pt x="205123" y="859155"/>
                  </a:cubicBezTo>
                  <a:cubicBezTo>
                    <a:pt x="213505" y="859346"/>
                    <a:pt x="220649" y="853059"/>
                    <a:pt x="221411" y="844582"/>
                  </a:cubicBezTo>
                  <a:lnTo>
                    <a:pt x="234174" y="700945"/>
                  </a:lnTo>
                  <a:lnTo>
                    <a:pt x="234269" y="953357"/>
                  </a:lnTo>
                  <a:cubicBezTo>
                    <a:pt x="234269" y="962025"/>
                    <a:pt x="241223" y="969073"/>
                    <a:pt x="249795" y="969264"/>
                  </a:cubicBezTo>
                  <a:cubicBezTo>
                    <a:pt x="249890" y="969264"/>
                    <a:pt x="250081" y="969264"/>
                    <a:pt x="250176" y="969264"/>
                  </a:cubicBezTo>
                  <a:cubicBezTo>
                    <a:pt x="259035" y="969264"/>
                    <a:pt x="266178" y="962120"/>
                    <a:pt x="266178" y="953262"/>
                  </a:cubicBezTo>
                  <a:lnTo>
                    <a:pt x="266083" y="571214"/>
                  </a:lnTo>
                  <a:cubicBezTo>
                    <a:pt x="269036" y="624364"/>
                    <a:pt x="269702" y="678656"/>
                    <a:pt x="270084" y="732091"/>
                  </a:cubicBezTo>
                  <a:cubicBezTo>
                    <a:pt x="270369" y="777335"/>
                    <a:pt x="270655" y="822007"/>
                    <a:pt x="272465" y="865156"/>
                  </a:cubicBezTo>
                  <a:cubicBezTo>
                    <a:pt x="272846" y="873633"/>
                    <a:pt x="279704" y="880205"/>
                    <a:pt x="287990" y="880396"/>
                  </a:cubicBezTo>
                  <a:cubicBezTo>
                    <a:pt x="288371" y="880396"/>
                    <a:pt x="288752" y="880396"/>
                    <a:pt x="289038" y="880396"/>
                  </a:cubicBezTo>
                  <a:cubicBezTo>
                    <a:pt x="297896" y="880015"/>
                    <a:pt x="304659" y="872585"/>
                    <a:pt x="304278" y="863822"/>
                  </a:cubicBezTo>
                  <a:cubicBezTo>
                    <a:pt x="302469" y="821055"/>
                    <a:pt x="302183" y="776669"/>
                    <a:pt x="301897" y="731901"/>
                  </a:cubicBezTo>
                  <a:cubicBezTo>
                    <a:pt x="301611" y="693325"/>
                    <a:pt x="301040" y="654368"/>
                    <a:pt x="299802" y="615601"/>
                  </a:cubicBezTo>
                  <a:lnTo>
                    <a:pt x="316089" y="975170"/>
                  </a:lnTo>
                  <a:cubicBezTo>
                    <a:pt x="316470" y="983552"/>
                    <a:pt x="323328" y="990219"/>
                    <a:pt x="331615" y="990410"/>
                  </a:cubicBezTo>
                  <a:cubicBezTo>
                    <a:pt x="331996" y="990410"/>
                    <a:pt x="332377" y="990410"/>
                    <a:pt x="332758" y="990410"/>
                  </a:cubicBezTo>
                  <a:cubicBezTo>
                    <a:pt x="341521" y="990029"/>
                    <a:pt x="348379" y="982504"/>
                    <a:pt x="347998" y="973741"/>
                  </a:cubicBezTo>
                  <a:lnTo>
                    <a:pt x="337330" y="738759"/>
                  </a:lnTo>
                  <a:lnTo>
                    <a:pt x="365429" y="889921"/>
                  </a:lnTo>
                  <a:cubicBezTo>
                    <a:pt x="366857" y="897446"/>
                    <a:pt x="373334" y="902780"/>
                    <a:pt x="380669" y="902970"/>
                  </a:cubicBezTo>
                  <a:cubicBezTo>
                    <a:pt x="381812" y="902970"/>
                    <a:pt x="382859" y="902875"/>
                    <a:pt x="384002" y="902684"/>
                  </a:cubicBezTo>
                  <a:cubicBezTo>
                    <a:pt x="392670" y="901065"/>
                    <a:pt x="398385" y="892778"/>
                    <a:pt x="396766" y="884015"/>
                  </a:cubicBezTo>
                  <a:lnTo>
                    <a:pt x="349332" y="628840"/>
                  </a:lnTo>
                  <a:lnTo>
                    <a:pt x="427913" y="884111"/>
                  </a:lnTo>
                  <a:cubicBezTo>
                    <a:pt x="430008" y="890873"/>
                    <a:pt x="436104" y="895255"/>
                    <a:pt x="442772" y="895350"/>
                  </a:cubicBezTo>
                  <a:cubicBezTo>
                    <a:pt x="444486" y="895350"/>
                    <a:pt x="446201" y="895160"/>
                    <a:pt x="447820" y="894683"/>
                  </a:cubicBezTo>
                  <a:cubicBezTo>
                    <a:pt x="456297" y="892112"/>
                    <a:pt x="460964" y="883158"/>
                    <a:pt x="458392" y="874776"/>
                  </a:cubicBezTo>
                  <a:lnTo>
                    <a:pt x="371906" y="593884"/>
                  </a:lnTo>
                  <a:cubicBezTo>
                    <a:pt x="375239" y="600456"/>
                    <a:pt x="378573" y="607219"/>
                    <a:pt x="381907" y="613696"/>
                  </a:cubicBezTo>
                  <a:cubicBezTo>
                    <a:pt x="418864" y="685705"/>
                    <a:pt x="457059" y="760190"/>
                    <a:pt x="490397" y="836581"/>
                  </a:cubicBezTo>
                  <a:cubicBezTo>
                    <a:pt x="493921" y="844582"/>
                    <a:pt x="503255" y="848297"/>
                    <a:pt x="511447" y="844772"/>
                  </a:cubicBezTo>
                  <a:cubicBezTo>
                    <a:pt x="519543" y="841248"/>
                    <a:pt x="523163" y="831818"/>
                    <a:pt x="519733" y="823722"/>
                  </a:cubicBezTo>
                  <a:cubicBezTo>
                    <a:pt x="486015" y="746474"/>
                    <a:pt x="447534" y="671513"/>
                    <a:pt x="410387" y="599122"/>
                  </a:cubicBezTo>
                  <a:cubicBezTo>
                    <a:pt x="384955" y="549497"/>
                    <a:pt x="359428" y="498348"/>
                    <a:pt x="334853" y="446532"/>
                  </a:cubicBezTo>
                  <a:cubicBezTo>
                    <a:pt x="365048" y="420910"/>
                    <a:pt x="384955" y="383381"/>
                    <a:pt x="386098" y="340614"/>
                  </a:cubicBezTo>
                  <a:cubicBezTo>
                    <a:pt x="387908" y="268796"/>
                    <a:pt x="336759" y="208407"/>
                    <a:pt x="268274" y="195643"/>
                  </a:cubicBezTo>
                  <a:lnTo>
                    <a:pt x="268750" y="16002"/>
                  </a:lnTo>
                  <a:cubicBezTo>
                    <a:pt x="268750" y="7144"/>
                    <a:pt x="261892" y="95"/>
                    <a:pt x="252843" y="0"/>
                  </a:cubicBezTo>
                  <a:cubicBezTo>
                    <a:pt x="243985" y="0"/>
                    <a:pt x="236841" y="7144"/>
                    <a:pt x="236841" y="15907"/>
                  </a:cubicBezTo>
                  <a:lnTo>
                    <a:pt x="236365" y="193453"/>
                  </a:lnTo>
                  <a:cubicBezTo>
                    <a:pt x="160927" y="196405"/>
                    <a:pt x="99681" y="256794"/>
                    <a:pt x="97681" y="333280"/>
                  </a:cubicBezTo>
                  <a:cubicBezTo>
                    <a:pt x="96633" y="374713"/>
                    <a:pt x="113397" y="412242"/>
                    <a:pt x="140734" y="439293"/>
                  </a:cubicBezTo>
                  <a:lnTo>
                    <a:pt x="1097" y="778288"/>
                  </a:lnTo>
                  <a:cubicBezTo>
                    <a:pt x="-2046" y="786479"/>
                    <a:pt x="1764" y="795814"/>
                    <a:pt x="9956" y="799147"/>
                  </a:cubicBezTo>
                  <a:close/>
                  <a:moveTo>
                    <a:pt x="291705" y="492347"/>
                  </a:moveTo>
                  <a:lnTo>
                    <a:pt x="295325" y="511683"/>
                  </a:lnTo>
                  <a:lnTo>
                    <a:pt x="297515" y="560356"/>
                  </a:lnTo>
                  <a:cubicBezTo>
                    <a:pt x="296087" y="537401"/>
                    <a:pt x="294277" y="514731"/>
                    <a:pt x="291705" y="4923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0" name="Google Shape;1110;p8"/>
            <p:cNvSpPr/>
            <p:nvPr/>
          </p:nvSpPr>
          <p:spPr>
            <a:xfrm>
              <a:off x="6288960" y="4088616"/>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1" name="Google Shape;1111;p8"/>
            <p:cNvSpPr/>
            <p:nvPr/>
          </p:nvSpPr>
          <p:spPr>
            <a:xfrm>
              <a:off x="6516315" y="4108238"/>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2" name="Google Shape;1112;p8"/>
            <p:cNvSpPr/>
            <p:nvPr/>
          </p:nvSpPr>
          <p:spPr>
            <a:xfrm>
              <a:off x="6669954" y="4147863"/>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113" name="Google Shape;1113;p8"/>
          <p:cNvSpPr/>
          <p:nvPr/>
        </p:nvSpPr>
        <p:spPr>
          <a:xfrm>
            <a:off x="10122131" y="4100559"/>
            <a:ext cx="1033754" cy="287712"/>
          </a:xfrm>
          <a:custGeom>
            <a:avLst/>
            <a:gdLst/>
            <a:ahLst/>
            <a:cxnLst/>
            <a:rect l="l" t="t" r="r" b="b"/>
            <a:pathLst>
              <a:path w="1360202" h="378569" extrusionOk="0">
                <a:moveTo>
                  <a:pt x="443375" y="378570"/>
                </a:moveTo>
                <a:cubicBezTo>
                  <a:pt x="385559" y="378570"/>
                  <a:pt x="327742" y="375426"/>
                  <a:pt x="270497" y="368950"/>
                </a:cubicBezTo>
                <a:cubicBezTo>
                  <a:pt x="181533" y="358948"/>
                  <a:pt x="92855" y="341136"/>
                  <a:pt x="6844" y="315895"/>
                </a:cubicBezTo>
                <a:cubicBezTo>
                  <a:pt x="1796" y="314371"/>
                  <a:pt x="-1061" y="309133"/>
                  <a:pt x="368" y="304084"/>
                </a:cubicBezTo>
                <a:cubicBezTo>
                  <a:pt x="1796" y="299036"/>
                  <a:pt x="7130" y="296178"/>
                  <a:pt x="12179" y="297607"/>
                </a:cubicBezTo>
                <a:cubicBezTo>
                  <a:pt x="97142" y="322563"/>
                  <a:pt x="184772" y="340184"/>
                  <a:pt x="272592" y="349995"/>
                </a:cubicBezTo>
                <a:cubicBezTo>
                  <a:pt x="432898" y="367997"/>
                  <a:pt x="598823" y="360282"/>
                  <a:pt x="752461" y="327706"/>
                </a:cubicBezTo>
                <a:cubicBezTo>
                  <a:pt x="862570" y="304370"/>
                  <a:pt x="987443" y="277891"/>
                  <a:pt x="1127651" y="189498"/>
                </a:cubicBezTo>
                <a:cubicBezTo>
                  <a:pt x="1207566" y="139111"/>
                  <a:pt x="1280242" y="76437"/>
                  <a:pt x="1343488" y="3285"/>
                </a:cubicBezTo>
                <a:cubicBezTo>
                  <a:pt x="1346917" y="-716"/>
                  <a:pt x="1352918" y="-1097"/>
                  <a:pt x="1356918" y="2332"/>
                </a:cubicBezTo>
                <a:cubicBezTo>
                  <a:pt x="1360919" y="5761"/>
                  <a:pt x="1361300" y="11762"/>
                  <a:pt x="1357870" y="15762"/>
                </a:cubicBezTo>
                <a:cubicBezTo>
                  <a:pt x="1293291" y="90343"/>
                  <a:pt x="1219282" y="154256"/>
                  <a:pt x="1137748" y="205596"/>
                </a:cubicBezTo>
                <a:cubicBezTo>
                  <a:pt x="994682" y="295797"/>
                  <a:pt x="868000" y="322658"/>
                  <a:pt x="756367" y="346375"/>
                </a:cubicBezTo>
                <a:cubicBezTo>
                  <a:pt x="655687" y="367711"/>
                  <a:pt x="549674" y="378570"/>
                  <a:pt x="443375" y="378570"/>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4" name="Google Shape;1114;p8"/>
          <p:cNvSpPr/>
          <p:nvPr/>
        </p:nvSpPr>
        <p:spPr>
          <a:xfrm>
            <a:off x="10156376" y="3719035"/>
            <a:ext cx="994558" cy="326321"/>
          </a:xfrm>
          <a:custGeom>
            <a:avLst/>
            <a:gdLst/>
            <a:ahLst/>
            <a:cxnLst/>
            <a:rect l="l" t="t" r="r" b="b"/>
            <a:pathLst>
              <a:path w="1308629" h="429370" extrusionOk="0">
                <a:moveTo>
                  <a:pt x="85636" y="429371"/>
                </a:moveTo>
                <a:cubicBezTo>
                  <a:pt x="60109" y="429371"/>
                  <a:pt x="34677" y="428989"/>
                  <a:pt x="9246" y="428228"/>
                </a:cubicBezTo>
                <a:cubicBezTo>
                  <a:pt x="4007" y="428037"/>
                  <a:pt x="-184" y="423655"/>
                  <a:pt x="6" y="418417"/>
                </a:cubicBezTo>
                <a:cubicBezTo>
                  <a:pt x="197" y="413273"/>
                  <a:pt x="4388" y="409178"/>
                  <a:pt x="9531" y="409178"/>
                </a:cubicBezTo>
                <a:cubicBezTo>
                  <a:pt x="9626" y="409178"/>
                  <a:pt x="9722" y="409178"/>
                  <a:pt x="9817" y="409178"/>
                </a:cubicBezTo>
                <a:cubicBezTo>
                  <a:pt x="112211" y="412226"/>
                  <a:pt x="216129" y="409082"/>
                  <a:pt x="318618" y="399843"/>
                </a:cubicBezTo>
                <a:cubicBezTo>
                  <a:pt x="431298" y="389651"/>
                  <a:pt x="547884" y="379174"/>
                  <a:pt x="692760" y="337264"/>
                </a:cubicBezTo>
                <a:cubicBezTo>
                  <a:pt x="895261" y="278780"/>
                  <a:pt x="1044899" y="192008"/>
                  <a:pt x="1134910" y="129428"/>
                </a:cubicBezTo>
                <a:cubicBezTo>
                  <a:pt x="1190155" y="91043"/>
                  <a:pt x="1243305" y="48371"/>
                  <a:pt x="1292644" y="2555"/>
                </a:cubicBezTo>
                <a:cubicBezTo>
                  <a:pt x="1296454" y="-1064"/>
                  <a:pt x="1302550" y="-778"/>
                  <a:pt x="1306074" y="3031"/>
                </a:cubicBezTo>
                <a:cubicBezTo>
                  <a:pt x="1309694" y="6937"/>
                  <a:pt x="1309408" y="12938"/>
                  <a:pt x="1305598" y="16462"/>
                </a:cubicBezTo>
                <a:cubicBezTo>
                  <a:pt x="1255592" y="62849"/>
                  <a:pt x="1201775" y="106092"/>
                  <a:pt x="1145769" y="145049"/>
                </a:cubicBezTo>
                <a:cubicBezTo>
                  <a:pt x="1054614" y="208391"/>
                  <a:pt x="902976" y="296306"/>
                  <a:pt x="698094" y="355552"/>
                </a:cubicBezTo>
                <a:cubicBezTo>
                  <a:pt x="551504" y="397938"/>
                  <a:pt x="434061" y="408511"/>
                  <a:pt x="320427" y="418798"/>
                </a:cubicBezTo>
                <a:cubicBezTo>
                  <a:pt x="242513" y="425846"/>
                  <a:pt x="163836" y="429371"/>
                  <a:pt x="85636" y="429371"/>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5" name="Google Shape;1115;p8"/>
          <p:cNvSpPr/>
          <p:nvPr/>
        </p:nvSpPr>
        <p:spPr>
          <a:xfrm>
            <a:off x="10422015" y="4272770"/>
            <a:ext cx="183824" cy="173590"/>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6" name="Google Shape;1116;p8"/>
          <p:cNvSpPr/>
          <p:nvPr/>
        </p:nvSpPr>
        <p:spPr>
          <a:xfrm>
            <a:off x="11027421" y="4035894"/>
            <a:ext cx="201775" cy="200486"/>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7" name="Google Shape;1117;p8"/>
          <p:cNvSpPr/>
          <p:nvPr/>
        </p:nvSpPr>
        <p:spPr>
          <a:xfrm>
            <a:off x="10081175" y="4246877"/>
            <a:ext cx="174976" cy="174060"/>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8" name="Google Shape;1118;p8"/>
          <p:cNvSpPr/>
          <p:nvPr/>
        </p:nvSpPr>
        <p:spPr>
          <a:xfrm>
            <a:off x="10753790" y="4210306"/>
            <a:ext cx="186896" cy="181582"/>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19" name="Google Shape;1119;p8"/>
          <p:cNvSpPr/>
          <p:nvPr/>
        </p:nvSpPr>
        <p:spPr>
          <a:xfrm>
            <a:off x="10109074" y="3941661"/>
            <a:ext cx="171566" cy="161866"/>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0" name="Google Shape;1120;p8"/>
          <p:cNvSpPr/>
          <p:nvPr/>
        </p:nvSpPr>
        <p:spPr>
          <a:xfrm>
            <a:off x="10436819" y="3937611"/>
            <a:ext cx="187277" cy="177214"/>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1" name="Google Shape;1121;p8"/>
          <p:cNvSpPr/>
          <p:nvPr/>
        </p:nvSpPr>
        <p:spPr>
          <a:xfrm>
            <a:off x="10713240" y="3845598"/>
            <a:ext cx="163179" cy="162290"/>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2" name="Google Shape;1122;p8"/>
          <p:cNvSpPr/>
          <p:nvPr/>
        </p:nvSpPr>
        <p:spPr>
          <a:xfrm>
            <a:off x="10996975" y="3711544"/>
            <a:ext cx="174229" cy="169350"/>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3" name="Google Shape;1123;p8"/>
          <p:cNvSpPr/>
          <p:nvPr/>
        </p:nvSpPr>
        <p:spPr>
          <a:xfrm flipH="1">
            <a:off x="10957511" y="1595111"/>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24" name="Google Shape;1124;p8"/>
          <p:cNvGrpSpPr/>
          <p:nvPr/>
        </p:nvGrpSpPr>
        <p:grpSpPr>
          <a:xfrm>
            <a:off x="92260" y="4589929"/>
            <a:ext cx="796225" cy="1175088"/>
            <a:chOff x="358856" y="4362463"/>
            <a:chExt cx="1689781" cy="2493821"/>
          </a:xfrm>
        </p:grpSpPr>
        <p:sp>
          <p:nvSpPr>
            <p:cNvPr id="1125" name="Google Shape;1125;p8"/>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26" name="Google Shape;1126;p8"/>
            <p:cNvGrpSpPr/>
            <p:nvPr/>
          </p:nvGrpSpPr>
          <p:grpSpPr>
            <a:xfrm>
              <a:off x="477406" y="4448079"/>
              <a:ext cx="1402369" cy="2408015"/>
              <a:chOff x="477406" y="4448079"/>
              <a:chExt cx="1402369" cy="2408015"/>
            </a:xfrm>
          </p:grpSpPr>
          <p:sp>
            <p:nvSpPr>
              <p:cNvPr id="1127" name="Google Shape;1127;p8"/>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8" name="Google Shape;1128;p8"/>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29" name="Google Shape;1129;p8"/>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0" name="Google Shape;1130;p8"/>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31" name="Google Shape;1131;p8"/>
              <p:cNvGrpSpPr/>
              <p:nvPr/>
            </p:nvGrpSpPr>
            <p:grpSpPr>
              <a:xfrm>
                <a:off x="835736" y="4475511"/>
                <a:ext cx="332993" cy="2380583"/>
                <a:chOff x="835736" y="4475511"/>
                <a:chExt cx="332993" cy="2380583"/>
              </a:xfrm>
            </p:grpSpPr>
            <p:sp>
              <p:nvSpPr>
                <p:cNvPr id="1132" name="Google Shape;1132;p8"/>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3" name="Google Shape;1133;p8"/>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134" name="Google Shape;1134;p8"/>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rgbClr val="FFCB2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35" name="Google Shape;1135;p8"/>
          <p:cNvGrpSpPr/>
          <p:nvPr/>
        </p:nvGrpSpPr>
        <p:grpSpPr>
          <a:xfrm>
            <a:off x="643960" y="3441229"/>
            <a:ext cx="839381" cy="2323792"/>
            <a:chOff x="2092779" y="2646725"/>
            <a:chExt cx="1565718" cy="4334625"/>
          </a:xfrm>
        </p:grpSpPr>
        <p:sp>
          <p:nvSpPr>
            <p:cNvPr id="1136" name="Google Shape;1136;p8"/>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7" name="Google Shape;1137;p8"/>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8" name="Google Shape;1138;p8"/>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39" name="Google Shape;1139;p8"/>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0" name="Google Shape;1140;p8"/>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1" name="Google Shape;1141;p8"/>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2" name="Google Shape;1142;p8"/>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3" name="Google Shape;1143;p8"/>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4" name="Google Shape;1144;p8"/>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5" name="Google Shape;1145;p8"/>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6" name="Google Shape;1146;p8"/>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7" name="Google Shape;1147;p8"/>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8" name="Google Shape;1148;p8"/>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49" name="Google Shape;1149;p8"/>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50" name="Google Shape;1150;p8"/>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51" name="Google Shape;1151;p8"/>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152" name="Google Shape;1152;p8"/>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006 Two columns">
  <p:cSld name="CUSTOM_4">
    <p:spTree>
      <p:nvGrpSpPr>
        <p:cNvPr id="1" name="Shape 1153"/>
        <p:cNvGrpSpPr/>
        <p:nvPr/>
      </p:nvGrpSpPr>
      <p:grpSpPr>
        <a:xfrm>
          <a:off x="0" y="0"/>
          <a:ext cx="0" cy="0"/>
          <a:chOff x="0" y="0"/>
          <a:chExt cx="0" cy="0"/>
        </a:xfrm>
      </p:grpSpPr>
      <p:sp>
        <p:nvSpPr>
          <p:cNvPr id="1154" name="Google Shape;1154;p9"/>
          <p:cNvSpPr/>
          <p:nvPr/>
        </p:nvSpPr>
        <p:spPr>
          <a:xfrm flipH="1">
            <a:off x="10" y="663276"/>
            <a:ext cx="12099237" cy="6194720"/>
          </a:xfrm>
          <a:custGeom>
            <a:avLst/>
            <a:gdLst/>
            <a:ahLst/>
            <a:cxnLst/>
            <a:rect l="l" t="t" r="r" b="b"/>
            <a:pathLst>
              <a:path w="7075577" h="3622643" extrusionOk="0">
                <a:moveTo>
                  <a:pt x="7075577" y="0"/>
                </a:moveTo>
                <a:cubicBezTo>
                  <a:pt x="7075577" y="1207580"/>
                  <a:pt x="7075577" y="2415159"/>
                  <a:pt x="7075577" y="3622643"/>
                </a:cubicBezTo>
                <a:lnTo>
                  <a:pt x="0" y="3622643"/>
                </a:lnTo>
                <a:lnTo>
                  <a:pt x="0" y="3402001"/>
                </a:lnTo>
                <a:lnTo>
                  <a:pt x="7660" y="3279480"/>
                </a:lnTo>
                <a:cubicBezTo>
                  <a:pt x="58344" y="2939887"/>
                  <a:pt x="304542" y="2671989"/>
                  <a:pt x="607912" y="2616232"/>
                </a:cubicBezTo>
                <a:cubicBezTo>
                  <a:pt x="865754" y="2568798"/>
                  <a:pt x="1137979" y="2679668"/>
                  <a:pt x="1319144" y="2895600"/>
                </a:cubicBezTo>
                <a:cubicBezTo>
                  <a:pt x="1240182" y="2668810"/>
                  <a:pt x="1377247" y="2434304"/>
                  <a:pt x="1573176" y="2387632"/>
                </a:cubicBezTo>
                <a:cubicBezTo>
                  <a:pt x="1774439" y="2339721"/>
                  <a:pt x="2008087" y="2497170"/>
                  <a:pt x="2030376" y="2743200"/>
                </a:cubicBezTo>
                <a:cubicBezTo>
                  <a:pt x="2019041" y="2582132"/>
                  <a:pt x="2131912" y="2439162"/>
                  <a:pt x="2284408" y="2412968"/>
                </a:cubicBezTo>
                <a:cubicBezTo>
                  <a:pt x="2446809" y="2385155"/>
                  <a:pt x="2609020" y="2497455"/>
                  <a:pt x="2639976" y="2667000"/>
                </a:cubicBezTo>
                <a:cubicBezTo>
                  <a:pt x="2652454" y="2357247"/>
                  <a:pt x="2849811" y="2091595"/>
                  <a:pt x="3122608" y="2006632"/>
                </a:cubicBezTo>
                <a:cubicBezTo>
                  <a:pt x="3452553" y="1903762"/>
                  <a:pt x="3837268" y="2082737"/>
                  <a:pt x="3986239" y="2438400"/>
                </a:cubicBezTo>
                <a:cubicBezTo>
                  <a:pt x="3993287" y="2423446"/>
                  <a:pt x="4083680" y="2240757"/>
                  <a:pt x="4291039" y="2209800"/>
                </a:cubicBezTo>
                <a:cubicBezTo>
                  <a:pt x="4474681" y="2182368"/>
                  <a:pt x="4604030" y="2295811"/>
                  <a:pt x="4621271" y="2311432"/>
                </a:cubicBezTo>
                <a:cubicBezTo>
                  <a:pt x="4554405" y="2014538"/>
                  <a:pt x="4652322" y="1708118"/>
                  <a:pt x="4875302" y="1524000"/>
                </a:cubicBezTo>
                <a:cubicBezTo>
                  <a:pt x="5147337" y="1299496"/>
                  <a:pt x="5560913" y="1293781"/>
                  <a:pt x="5865902" y="1524000"/>
                </a:cubicBezTo>
                <a:cubicBezTo>
                  <a:pt x="5852377" y="1442561"/>
                  <a:pt x="5779225" y="950309"/>
                  <a:pt x="6119934" y="507968"/>
                </a:cubicBezTo>
                <a:cubicBezTo>
                  <a:pt x="6474264" y="48006"/>
                  <a:pt x="6996520" y="5144"/>
                  <a:pt x="7075577" y="0"/>
                </a:cubicBezTo>
                <a:close/>
              </a:path>
            </a:pathLst>
          </a:cu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1155" name="Google Shape;1155;p9"/>
          <p:cNvSpPr txBox="1">
            <a:spLocks noGrp="1"/>
          </p:cNvSpPr>
          <p:nvPr>
            <p:ph type="subTitle" idx="1"/>
          </p:nvPr>
        </p:nvSpPr>
        <p:spPr>
          <a:xfrm>
            <a:off x="873360" y="1813775"/>
            <a:ext cx="4961100" cy="717900"/>
          </a:xfrm>
          <a:prstGeom prst="rect">
            <a:avLst/>
          </a:prstGeom>
        </p:spPr>
        <p:txBody>
          <a:bodyPr spcFirstLastPara="1" wrap="square" lIns="121900" tIns="121900" rIns="121900" bIns="121900" anchor="t" anchorCtr="0">
            <a:noAutofit/>
          </a:bodyPr>
          <a:lstStyle>
            <a:lvl1pPr lvl="0" algn="ctr" rtl="0">
              <a:spcBef>
                <a:spcPts val="0"/>
              </a:spcBef>
              <a:spcAft>
                <a:spcPts val="0"/>
              </a:spcAft>
              <a:buClr>
                <a:schemeClr val="accent2"/>
              </a:buClr>
              <a:buSzPts val="2100"/>
              <a:buFont typeface="Ribeye"/>
              <a:buNone/>
              <a:defRPr sz="2100" b="1">
                <a:solidFill>
                  <a:schemeClr val="accent2"/>
                </a:solidFill>
                <a:latin typeface="Ribeye"/>
                <a:ea typeface="Ribeye"/>
                <a:cs typeface="Ribeye"/>
                <a:sym typeface="Ribeye"/>
              </a:defRPr>
            </a:lvl1pPr>
            <a:lvl2pPr lvl="1"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2pPr>
            <a:lvl3pPr lvl="2"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3pPr>
            <a:lvl4pPr lvl="3"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4pPr>
            <a:lvl5pPr lvl="4"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5pPr>
            <a:lvl6pPr lvl="5"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6pPr>
            <a:lvl7pPr lvl="6"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7pPr>
            <a:lvl8pPr lvl="7"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8pPr>
            <a:lvl9pPr lvl="8" algn="ctr" rtl="0">
              <a:spcBef>
                <a:spcPts val="2100"/>
              </a:spcBef>
              <a:spcAft>
                <a:spcPts val="2100"/>
              </a:spcAft>
              <a:buClr>
                <a:schemeClr val="accent2"/>
              </a:buClr>
              <a:buSzPts val="2100"/>
              <a:buFont typeface="Ribeye"/>
              <a:buNone/>
              <a:defRPr sz="2100" b="1">
                <a:solidFill>
                  <a:schemeClr val="accent2"/>
                </a:solidFill>
                <a:latin typeface="Ribeye"/>
                <a:ea typeface="Ribeye"/>
                <a:cs typeface="Ribeye"/>
                <a:sym typeface="Ribeye"/>
              </a:defRPr>
            </a:lvl9pPr>
          </a:lstStyle>
          <a:p>
            <a:endParaRPr/>
          </a:p>
        </p:txBody>
      </p:sp>
      <p:sp>
        <p:nvSpPr>
          <p:cNvPr id="1156" name="Google Shape;1156;p9"/>
          <p:cNvSpPr txBox="1">
            <a:spLocks noGrp="1"/>
          </p:cNvSpPr>
          <p:nvPr>
            <p:ph type="subTitle" idx="2"/>
          </p:nvPr>
        </p:nvSpPr>
        <p:spPr>
          <a:xfrm>
            <a:off x="6464155" y="1813775"/>
            <a:ext cx="4960800" cy="717900"/>
          </a:xfrm>
          <a:prstGeom prst="rect">
            <a:avLst/>
          </a:prstGeom>
        </p:spPr>
        <p:txBody>
          <a:bodyPr spcFirstLastPara="1" wrap="square" lIns="121900" tIns="121900" rIns="121900" bIns="121900" anchor="t" anchorCtr="0">
            <a:noAutofit/>
          </a:bodyPr>
          <a:lstStyle>
            <a:lvl1pPr lvl="0" algn="ctr" rtl="0">
              <a:spcBef>
                <a:spcPts val="0"/>
              </a:spcBef>
              <a:spcAft>
                <a:spcPts val="0"/>
              </a:spcAft>
              <a:buClr>
                <a:schemeClr val="accent2"/>
              </a:buClr>
              <a:buSzPts val="2100"/>
              <a:buFont typeface="Ribeye"/>
              <a:buNone/>
              <a:defRPr sz="2100" b="1">
                <a:solidFill>
                  <a:schemeClr val="accent2"/>
                </a:solidFill>
                <a:latin typeface="Ribeye"/>
                <a:ea typeface="Ribeye"/>
                <a:cs typeface="Ribeye"/>
                <a:sym typeface="Ribeye"/>
              </a:defRPr>
            </a:lvl1pPr>
            <a:lvl2pPr lvl="1"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2pPr>
            <a:lvl3pPr lvl="2"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3pPr>
            <a:lvl4pPr lvl="3"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4pPr>
            <a:lvl5pPr lvl="4"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5pPr>
            <a:lvl6pPr lvl="5"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6pPr>
            <a:lvl7pPr lvl="6"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7pPr>
            <a:lvl8pPr lvl="7" algn="ctr" rtl="0">
              <a:spcBef>
                <a:spcPts val="2100"/>
              </a:spcBef>
              <a:spcAft>
                <a:spcPts val="0"/>
              </a:spcAft>
              <a:buClr>
                <a:schemeClr val="accent2"/>
              </a:buClr>
              <a:buSzPts val="2100"/>
              <a:buFont typeface="Ribeye"/>
              <a:buNone/>
              <a:defRPr sz="2100" b="1">
                <a:solidFill>
                  <a:schemeClr val="accent2"/>
                </a:solidFill>
                <a:latin typeface="Ribeye"/>
                <a:ea typeface="Ribeye"/>
                <a:cs typeface="Ribeye"/>
                <a:sym typeface="Ribeye"/>
              </a:defRPr>
            </a:lvl8pPr>
            <a:lvl9pPr lvl="8" algn="ctr" rtl="0">
              <a:spcBef>
                <a:spcPts val="2100"/>
              </a:spcBef>
              <a:spcAft>
                <a:spcPts val="2100"/>
              </a:spcAft>
              <a:buClr>
                <a:schemeClr val="accent2"/>
              </a:buClr>
              <a:buSzPts val="2100"/>
              <a:buFont typeface="Ribeye"/>
              <a:buNone/>
              <a:defRPr sz="2100" b="1">
                <a:solidFill>
                  <a:schemeClr val="accent2"/>
                </a:solidFill>
                <a:latin typeface="Ribeye"/>
                <a:ea typeface="Ribeye"/>
                <a:cs typeface="Ribeye"/>
                <a:sym typeface="Ribeye"/>
              </a:defRPr>
            </a:lvl9pPr>
          </a:lstStyle>
          <a:p>
            <a:endParaRPr/>
          </a:p>
        </p:txBody>
      </p:sp>
      <p:sp>
        <p:nvSpPr>
          <p:cNvPr id="1157" name="Google Shape;1157;p9"/>
          <p:cNvSpPr txBox="1">
            <a:spLocks noGrp="1"/>
          </p:cNvSpPr>
          <p:nvPr>
            <p:ph type="title"/>
          </p:nvPr>
        </p:nvSpPr>
        <p:spPr>
          <a:xfrm>
            <a:off x="873350" y="836300"/>
            <a:ext cx="10551900" cy="7635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1158" name="Google Shape;1158;p9"/>
          <p:cNvSpPr txBox="1">
            <a:spLocks noGrp="1"/>
          </p:cNvSpPr>
          <p:nvPr>
            <p:ph type="body" idx="3"/>
          </p:nvPr>
        </p:nvSpPr>
        <p:spPr>
          <a:xfrm>
            <a:off x="873350" y="2750800"/>
            <a:ext cx="4960800" cy="31185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sp>
        <p:nvSpPr>
          <p:cNvPr id="1159" name="Google Shape;1159;p9"/>
          <p:cNvSpPr txBox="1">
            <a:spLocks noGrp="1"/>
          </p:cNvSpPr>
          <p:nvPr>
            <p:ph type="body" idx="4"/>
          </p:nvPr>
        </p:nvSpPr>
        <p:spPr>
          <a:xfrm>
            <a:off x="6464146" y="2739050"/>
            <a:ext cx="4961100" cy="31185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sp>
        <p:nvSpPr>
          <p:cNvPr id="1160" name="Google Shape;1160;p9"/>
          <p:cNvSpPr/>
          <p:nvPr/>
        </p:nvSpPr>
        <p:spPr>
          <a:xfrm>
            <a:off x="10427126" y="1115502"/>
            <a:ext cx="1611171" cy="951747"/>
          </a:xfrm>
          <a:custGeom>
            <a:avLst/>
            <a:gdLst/>
            <a:ahLst/>
            <a:cxnLst/>
            <a:rect l="l" t="t" r="r" b="b"/>
            <a:pathLst>
              <a:path w="2072246" h="1224112" extrusionOk="0">
                <a:moveTo>
                  <a:pt x="821417" y="373300"/>
                </a:moveTo>
                <a:cubicBezTo>
                  <a:pt x="810844" y="235188"/>
                  <a:pt x="878757" y="104696"/>
                  <a:pt x="994296" y="41354"/>
                </a:cubicBezTo>
                <a:cubicBezTo>
                  <a:pt x="1124598" y="-30083"/>
                  <a:pt x="1304906" y="-10176"/>
                  <a:pt x="1402252" y="110506"/>
                </a:cubicBezTo>
                <a:cubicBezTo>
                  <a:pt x="1504645" y="237379"/>
                  <a:pt x="1455115" y="400828"/>
                  <a:pt x="1450639" y="414734"/>
                </a:cubicBezTo>
                <a:cubicBezTo>
                  <a:pt x="1467021" y="395303"/>
                  <a:pt x="1534744" y="319580"/>
                  <a:pt x="1644282" y="311007"/>
                </a:cubicBezTo>
                <a:cubicBezTo>
                  <a:pt x="1675809" y="308531"/>
                  <a:pt x="1786204" y="299958"/>
                  <a:pt x="1837925" y="380158"/>
                </a:cubicBezTo>
                <a:cubicBezTo>
                  <a:pt x="1888027" y="457882"/>
                  <a:pt x="1840973" y="553895"/>
                  <a:pt x="1837925" y="559990"/>
                </a:cubicBezTo>
                <a:cubicBezTo>
                  <a:pt x="1861547" y="561324"/>
                  <a:pt x="1954606" y="569420"/>
                  <a:pt x="2017757" y="642953"/>
                </a:cubicBezTo>
                <a:cubicBezTo>
                  <a:pt x="2098910" y="737537"/>
                  <a:pt x="2081384" y="882983"/>
                  <a:pt x="2017757" y="967946"/>
                </a:cubicBezTo>
                <a:cubicBezTo>
                  <a:pt x="1915744" y="1104249"/>
                  <a:pt x="1708480" y="1067864"/>
                  <a:pt x="1651235" y="1057862"/>
                </a:cubicBezTo>
                <a:cubicBezTo>
                  <a:pt x="1502549" y="1031764"/>
                  <a:pt x="1405966" y="944515"/>
                  <a:pt x="1367676" y="905748"/>
                </a:cubicBezTo>
                <a:cubicBezTo>
                  <a:pt x="1361389" y="941467"/>
                  <a:pt x="1346435" y="999950"/>
                  <a:pt x="1305477" y="1057862"/>
                </a:cubicBezTo>
                <a:cubicBezTo>
                  <a:pt x="1183462" y="1230646"/>
                  <a:pt x="954195" y="1225026"/>
                  <a:pt x="925144" y="1223788"/>
                </a:cubicBezTo>
                <a:cubicBezTo>
                  <a:pt x="875519" y="1221788"/>
                  <a:pt x="758838" y="1217120"/>
                  <a:pt x="662350" y="1127014"/>
                </a:cubicBezTo>
                <a:cubicBezTo>
                  <a:pt x="592626" y="1061863"/>
                  <a:pt x="567766" y="984329"/>
                  <a:pt x="558622" y="947182"/>
                </a:cubicBezTo>
                <a:cubicBezTo>
                  <a:pt x="536810" y="972423"/>
                  <a:pt x="498424" y="1009380"/>
                  <a:pt x="441083" y="1030145"/>
                </a:cubicBezTo>
                <a:cubicBezTo>
                  <a:pt x="309353" y="1077960"/>
                  <a:pt x="156096" y="1012142"/>
                  <a:pt x="74562" y="912606"/>
                </a:cubicBezTo>
                <a:cubicBezTo>
                  <a:pt x="-40881" y="771636"/>
                  <a:pt x="-5449" y="571706"/>
                  <a:pt x="67609" y="449310"/>
                </a:cubicBezTo>
                <a:cubicBezTo>
                  <a:pt x="173717" y="271573"/>
                  <a:pt x="369360" y="240046"/>
                  <a:pt x="406413" y="234902"/>
                </a:cubicBezTo>
                <a:cubicBezTo>
                  <a:pt x="638346" y="202993"/>
                  <a:pt x="800557" y="353298"/>
                  <a:pt x="821417" y="37330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61" name="Google Shape;1161;p9"/>
          <p:cNvSpPr/>
          <p:nvPr/>
        </p:nvSpPr>
        <p:spPr>
          <a:xfrm>
            <a:off x="8282574" y="354425"/>
            <a:ext cx="1992408" cy="1175111"/>
          </a:xfrm>
          <a:custGeom>
            <a:avLst/>
            <a:gdLst/>
            <a:ahLst/>
            <a:cxnLst/>
            <a:rect l="l" t="t" r="r" b="b"/>
            <a:pathLst>
              <a:path w="1786913" h="1175111" extrusionOk="0">
                <a:moveTo>
                  <a:pt x="311926" y="495440"/>
                </a:moveTo>
                <a:cubicBezTo>
                  <a:pt x="284970" y="351803"/>
                  <a:pt x="363932" y="213976"/>
                  <a:pt x="484805" y="170447"/>
                </a:cubicBezTo>
                <a:cubicBezTo>
                  <a:pt x="627775" y="118917"/>
                  <a:pt x="805511" y="207880"/>
                  <a:pt x="851327" y="377902"/>
                </a:cubicBezTo>
                <a:cubicBezTo>
                  <a:pt x="869424" y="132538"/>
                  <a:pt x="1091738" y="-29578"/>
                  <a:pt x="1287000" y="4522"/>
                </a:cubicBezTo>
                <a:cubicBezTo>
                  <a:pt x="1488740" y="39764"/>
                  <a:pt x="1644759" y="281604"/>
                  <a:pt x="1563606" y="523158"/>
                </a:cubicBezTo>
                <a:cubicBezTo>
                  <a:pt x="1655904" y="525158"/>
                  <a:pt x="1738009" y="573355"/>
                  <a:pt x="1771061" y="647649"/>
                </a:cubicBezTo>
                <a:cubicBezTo>
                  <a:pt x="1821829" y="761664"/>
                  <a:pt x="1744581" y="908825"/>
                  <a:pt x="1625804" y="945020"/>
                </a:cubicBezTo>
                <a:cubicBezTo>
                  <a:pt x="1505885" y="981596"/>
                  <a:pt x="1402062" y="887013"/>
                  <a:pt x="1397585" y="882822"/>
                </a:cubicBezTo>
                <a:cubicBezTo>
                  <a:pt x="1381964" y="989502"/>
                  <a:pt x="1315670" y="1079418"/>
                  <a:pt x="1224707" y="1111041"/>
                </a:cubicBezTo>
                <a:cubicBezTo>
                  <a:pt x="1097453" y="1155237"/>
                  <a:pt x="934861" y="1080751"/>
                  <a:pt x="871996" y="924351"/>
                </a:cubicBezTo>
                <a:cubicBezTo>
                  <a:pt x="865995" y="1040080"/>
                  <a:pt x="791700" y="1137711"/>
                  <a:pt x="692164" y="1166381"/>
                </a:cubicBezTo>
                <a:cubicBezTo>
                  <a:pt x="567196" y="1202386"/>
                  <a:pt x="419844" y="1124471"/>
                  <a:pt x="374029" y="979691"/>
                </a:cubicBezTo>
                <a:cubicBezTo>
                  <a:pt x="359456" y="992073"/>
                  <a:pt x="272778" y="1063892"/>
                  <a:pt x="173528" y="1041889"/>
                </a:cubicBezTo>
                <a:cubicBezTo>
                  <a:pt x="47988" y="1014076"/>
                  <a:pt x="-6685" y="856342"/>
                  <a:pt x="649" y="744519"/>
                </a:cubicBezTo>
                <a:cubicBezTo>
                  <a:pt x="1506" y="731946"/>
                  <a:pt x="15508" y="559543"/>
                  <a:pt x="152763" y="502489"/>
                </a:cubicBezTo>
                <a:cubicBezTo>
                  <a:pt x="220391" y="474295"/>
                  <a:pt x="284589" y="487915"/>
                  <a:pt x="311926" y="49544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1162" name="Google Shape;1162;p9"/>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005 One column">
  <p:cSld name="CUSTOM_5">
    <p:spTree>
      <p:nvGrpSpPr>
        <p:cNvPr id="1" name="Shape 1163"/>
        <p:cNvGrpSpPr/>
        <p:nvPr/>
      </p:nvGrpSpPr>
      <p:grpSpPr>
        <a:xfrm>
          <a:off x="0" y="0"/>
          <a:ext cx="0" cy="0"/>
          <a:chOff x="0" y="0"/>
          <a:chExt cx="0" cy="0"/>
        </a:xfrm>
      </p:grpSpPr>
      <p:sp>
        <p:nvSpPr>
          <p:cNvPr id="1164" name="Google Shape;1164;p10"/>
          <p:cNvSpPr/>
          <p:nvPr/>
        </p:nvSpPr>
        <p:spPr>
          <a:xfrm>
            <a:off x="22097" y="3235166"/>
            <a:ext cx="12147994" cy="3622643"/>
          </a:xfrm>
          <a:custGeom>
            <a:avLst/>
            <a:gdLst/>
            <a:ahLst/>
            <a:cxnLst/>
            <a:rect l="l" t="t" r="r" b="b"/>
            <a:pathLst>
              <a:path w="12147994" h="3622643" extrusionOk="0">
                <a:moveTo>
                  <a:pt x="0" y="482727"/>
                </a:moveTo>
                <a:cubicBezTo>
                  <a:pt x="262890" y="278130"/>
                  <a:pt x="616172" y="238220"/>
                  <a:pt x="905161" y="381095"/>
                </a:cubicBezTo>
                <a:cubicBezTo>
                  <a:pt x="1234726" y="543973"/>
                  <a:pt x="1423511" y="916210"/>
                  <a:pt x="1362361" y="1295495"/>
                </a:cubicBezTo>
                <a:cubicBezTo>
                  <a:pt x="1384173" y="1284827"/>
                  <a:pt x="1593247" y="1186815"/>
                  <a:pt x="1794129" y="1295495"/>
                </a:cubicBezTo>
                <a:cubicBezTo>
                  <a:pt x="1971961" y="1391698"/>
                  <a:pt x="2068259" y="1608963"/>
                  <a:pt x="2022729" y="1828895"/>
                </a:cubicBezTo>
                <a:cubicBezTo>
                  <a:pt x="2050637" y="1809845"/>
                  <a:pt x="2380869" y="1591628"/>
                  <a:pt x="2708529" y="1727264"/>
                </a:cubicBezTo>
                <a:cubicBezTo>
                  <a:pt x="3032284" y="1861376"/>
                  <a:pt x="3224689" y="2287524"/>
                  <a:pt x="3089529" y="2717864"/>
                </a:cubicBezTo>
                <a:cubicBezTo>
                  <a:pt x="3368326" y="2367820"/>
                  <a:pt x="3817715" y="2208181"/>
                  <a:pt x="4232529" y="2311432"/>
                </a:cubicBezTo>
                <a:cubicBezTo>
                  <a:pt x="4719257" y="2432590"/>
                  <a:pt x="5073777" y="2894457"/>
                  <a:pt x="5070729" y="3429000"/>
                </a:cubicBezTo>
                <a:cubicBezTo>
                  <a:pt x="5061585" y="3020758"/>
                  <a:pt x="5333620" y="2679954"/>
                  <a:pt x="5680329" y="2616232"/>
                </a:cubicBezTo>
                <a:cubicBezTo>
                  <a:pt x="5938171" y="2568798"/>
                  <a:pt x="6210396" y="2679668"/>
                  <a:pt x="6391561" y="2895600"/>
                </a:cubicBezTo>
                <a:cubicBezTo>
                  <a:pt x="6312599" y="2668810"/>
                  <a:pt x="6449664" y="2434304"/>
                  <a:pt x="6645593" y="2387632"/>
                </a:cubicBezTo>
                <a:cubicBezTo>
                  <a:pt x="6846856" y="2339721"/>
                  <a:pt x="7080504" y="2497170"/>
                  <a:pt x="7102793" y="2743200"/>
                </a:cubicBezTo>
                <a:cubicBezTo>
                  <a:pt x="7091458" y="2582132"/>
                  <a:pt x="7204329" y="2439162"/>
                  <a:pt x="7356825" y="2412968"/>
                </a:cubicBezTo>
                <a:cubicBezTo>
                  <a:pt x="7519226" y="2385155"/>
                  <a:pt x="7681437" y="2497455"/>
                  <a:pt x="7712393" y="2667000"/>
                </a:cubicBezTo>
                <a:cubicBezTo>
                  <a:pt x="7724871" y="2357247"/>
                  <a:pt x="7922228" y="2091595"/>
                  <a:pt x="8195025" y="2006632"/>
                </a:cubicBezTo>
                <a:cubicBezTo>
                  <a:pt x="8524970" y="1903762"/>
                  <a:pt x="8909685" y="2082737"/>
                  <a:pt x="9058656" y="2438400"/>
                </a:cubicBezTo>
                <a:cubicBezTo>
                  <a:pt x="9065704" y="2423446"/>
                  <a:pt x="9156097" y="2240757"/>
                  <a:pt x="9363456" y="2209800"/>
                </a:cubicBezTo>
                <a:cubicBezTo>
                  <a:pt x="9547098" y="2182368"/>
                  <a:pt x="9676447" y="2295811"/>
                  <a:pt x="9693688" y="2311432"/>
                </a:cubicBezTo>
                <a:cubicBezTo>
                  <a:pt x="9626822" y="2014538"/>
                  <a:pt x="9724739" y="1708118"/>
                  <a:pt x="9947719" y="1524000"/>
                </a:cubicBezTo>
                <a:cubicBezTo>
                  <a:pt x="10219754" y="1299496"/>
                  <a:pt x="10633330" y="1293781"/>
                  <a:pt x="10938319" y="1524000"/>
                </a:cubicBezTo>
                <a:cubicBezTo>
                  <a:pt x="10924794" y="1442561"/>
                  <a:pt x="10851642" y="950309"/>
                  <a:pt x="11192351" y="507968"/>
                </a:cubicBezTo>
                <a:cubicBezTo>
                  <a:pt x="11546681" y="48006"/>
                  <a:pt x="12068937" y="5144"/>
                  <a:pt x="12147994" y="0"/>
                </a:cubicBezTo>
                <a:cubicBezTo>
                  <a:pt x="12147994" y="1207580"/>
                  <a:pt x="12147994" y="2415159"/>
                  <a:pt x="12147994" y="3622643"/>
                </a:cubicBezTo>
                <a:cubicBezTo>
                  <a:pt x="8098727" y="3622643"/>
                  <a:pt x="4049459" y="3622643"/>
                  <a:pt x="95" y="3622643"/>
                </a:cubicBezTo>
                <a:cubicBezTo>
                  <a:pt x="0" y="2576132"/>
                  <a:pt x="0" y="1529429"/>
                  <a:pt x="0" y="482727"/>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Font typeface="Arial"/>
              <a:buNone/>
            </a:pPr>
            <a:endParaRPr/>
          </a:p>
        </p:txBody>
      </p:sp>
      <p:sp>
        <p:nvSpPr>
          <p:cNvPr id="1165" name="Google Shape;1165;p10"/>
          <p:cNvSpPr txBox="1">
            <a:spLocks noGrp="1"/>
          </p:cNvSpPr>
          <p:nvPr>
            <p:ph type="subTitle" idx="1"/>
          </p:nvPr>
        </p:nvSpPr>
        <p:spPr>
          <a:xfrm>
            <a:off x="753675" y="2024175"/>
            <a:ext cx="4907400" cy="717900"/>
          </a:xfrm>
          <a:prstGeom prst="rect">
            <a:avLst/>
          </a:prstGeom>
        </p:spPr>
        <p:txBody>
          <a:bodyPr spcFirstLastPara="1" wrap="square" lIns="121900" tIns="121900" rIns="121900" bIns="121900" anchor="t" anchorCtr="0">
            <a:noAutofit/>
          </a:bodyPr>
          <a:lstStyle>
            <a:lvl1pPr lvl="0" rtl="0">
              <a:spcBef>
                <a:spcPts val="0"/>
              </a:spcBef>
              <a:spcAft>
                <a:spcPts val="0"/>
              </a:spcAft>
              <a:buClr>
                <a:schemeClr val="accent2"/>
              </a:buClr>
              <a:buSzPts val="2100"/>
              <a:buFont typeface="Ribeye"/>
              <a:buNone/>
              <a:defRPr sz="2100" b="1">
                <a:solidFill>
                  <a:schemeClr val="accent2"/>
                </a:solidFill>
                <a:latin typeface="Ribeye"/>
                <a:ea typeface="Ribeye"/>
                <a:cs typeface="Ribeye"/>
                <a:sym typeface="Ribeye"/>
              </a:defRPr>
            </a:lvl1pPr>
            <a:lvl2pPr lvl="1" rtl="0">
              <a:spcBef>
                <a:spcPts val="2100"/>
              </a:spcBef>
              <a:spcAft>
                <a:spcPts val="0"/>
              </a:spcAft>
              <a:buClr>
                <a:schemeClr val="accent2"/>
              </a:buClr>
              <a:buSzPts val="2100"/>
              <a:buNone/>
              <a:defRPr sz="2100" b="1">
                <a:solidFill>
                  <a:schemeClr val="accent2"/>
                </a:solidFill>
              </a:defRPr>
            </a:lvl2pPr>
            <a:lvl3pPr lvl="2" rtl="0">
              <a:spcBef>
                <a:spcPts val="2100"/>
              </a:spcBef>
              <a:spcAft>
                <a:spcPts val="0"/>
              </a:spcAft>
              <a:buClr>
                <a:schemeClr val="accent2"/>
              </a:buClr>
              <a:buSzPts val="2100"/>
              <a:buNone/>
              <a:defRPr sz="2100" b="1">
                <a:solidFill>
                  <a:schemeClr val="accent2"/>
                </a:solidFill>
              </a:defRPr>
            </a:lvl3pPr>
            <a:lvl4pPr lvl="3" rtl="0">
              <a:spcBef>
                <a:spcPts val="2100"/>
              </a:spcBef>
              <a:spcAft>
                <a:spcPts val="0"/>
              </a:spcAft>
              <a:buClr>
                <a:schemeClr val="accent2"/>
              </a:buClr>
              <a:buSzPts val="2100"/>
              <a:buNone/>
              <a:defRPr sz="2100" b="1">
                <a:solidFill>
                  <a:schemeClr val="accent2"/>
                </a:solidFill>
              </a:defRPr>
            </a:lvl4pPr>
            <a:lvl5pPr lvl="4" rtl="0">
              <a:spcBef>
                <a:spcPts val="2100"/>
              </a:spcBef>
              <a:spcAft>
                <a:spcPts val="0"/>
              </a:spcAft>
              <a:buClr>
                <a:schemeClr val="accent2"/>
              </a:buClr>
              <a:buSzPts val="2100"/>
              <a:buNone/>
              <a:defRPr sz="2100" b="1">
                <a:solidFill>
                  <a:schemeClr val="accent2"/>
                </a:solidFill>
              </a:defRPr>
            </a:lvl5pPr>
            <a:lvl6pPr lvl="5" rtl="0">
              <a:spcBef>
                <a:spcPts val="2100"/>
              </a:spcBef>
              <a:spcAft>
                <a:spcPts val="0"/>
              </a:spcAft>
              <a:buClr>
                <a:schemeClr val="accent2"/>
              </a:buClr>
              <a:buSzPts val="2100"/>
              <a:buNone/>
              <a:defRPr sz="2100" b="1">
                <a:solidFill>
                  <a:schemeClr val="accent2"/>
                </a:solidFill>
              </a:defRPr>
            </a:lvl6pPr>
            <a:lvl7pPr lvl="6" rtl="0">
              <a:spcBef>
                <a:spcPts val="2100"/>
              </a:spcBef>
              <a:spcAft>
                <a:spcPts val="0"/>
              </a:spcAft>
              <a:buClr>
                <a:schemeClr val="accent2"/>
              </a:buClr>
              <a:buSzPts val="2100"/>
              <a:buNone/>
              <a:defRPr sz="2100" b="1">
                <a:solidFill>
                  <a:schemeClr val="accent2"/>
                </a:solidFill>
              </a:defRPr>
            </a:lvl7pPr>
            <a:lvl8pPr lvl="7" rtl="0">
              <a:spcBef>
                <a:spcPts val="2100"/>
              </a:spcBef>
              <a:spcAft>
                <a:spcPts val="0"/>
              </a:spcAft>
              <a:buClr>
                <a:schemeClr val="accent2"/>
              </a:buClr>
              <a:buSzPts val="2100"/>
              <a:buNone/>
              <a:defRPr sz="2100" b="1">
                <a:solidFill>
                  <a:schemeClr val="accent2"/>
                </a:solidFill>
              </a:defRPr>
            </a:lvl8pPr>
            <a:lvl9pPr lvl="8" rtl="0">
              <a:spcBef>
                <a:spcPts val="2100"/>
              </a:spcBef>
              <a:spcAft>
                <a:spcPts val="2100"/>
              </a:spcAft>
              <a:buClr>
                <a:schemeClr val="accent2"/>
              </a:buClr>
              <a:buSzPts val="2100"/>
              <a:buNone/>
              <a:defRPr sz="2100" b="1">
                <a:solidFill>
                  <a:schemeClr val="accent2"/>
                </a:solidFill>
              </a:defRPr>
            </a:lvl9pPr>
          </a:lstStyle>
          <a:p>
            <a:endParaRPr/>
          </a:p>
        </p:txBody>
      </p:sp>
      <p:sp>
        <p:nvSpPr>
          <p:cNvPr id="1166" name="Google Shape;1166;p10"/>
          <p:cNvSpPr txBox="1">
            <a:spLocks noGrp="1"/>
          </p:cNvSpPr>
          <p:nvPr>
            <p:ph type="title"/>
          </p:nvPr>
        </p:nvSpPr>
        <p:spPr>
          <a:xfrm>
            <a:off x="720400" y="593375"/>
            <a:ext cx="49074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1167" name="Google Shape;1167;p10"/>
          <p:cNvSpPr txBox="1">
            <a:spLocks noGrp="1"/>
          </p:cNvSpPr>
          <p:nvPr>
            <p:ph type="body" idx="2"/>
          </p:nvPr>
        </p:nvSpPr>
        <p:spPr>
          <a:xfrm>
            <a:off x="753677" y="2684350"/>
            <a:ext cx="4907400" cy="34365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grpSp>
        <p:nvGrpSpPr>
          <p:cNvPr id="1168" name="Google Shape;1168;p10"/>
          <p:cNvGrpSpPr/>
          <p:nvPr/>
        </p:nvGrpSpPr>
        <p:grpSpPr>
          <a:xfrm flipH="1">
            <a:off x="9298419" y="3316951"/>
            <a:ext cx="3551372" cy="5973128"/>
            <a:chOff x="5007697" y="599571"/>
            <a:chExt cx="3551372" cy="5973128"/>
          </a:xfrm>
        </p:grpSpPr>
        <p:grpSp>
          <p:nvGrpSpPr>
            <p:cNvPr id="1169" name="Google Shape;1169;p10"/>
            <p:cNvGrpSpPr/>
            <p:nvPr/>
          </p:nvGrpSpPr>
          <p:grpSpPr>
            <a:xfrm>
              <a:off x="5007697" y="599571"/>
              <a:ext cx="3551372" cy="5973128"/>
              <a:chOff x="6083206" y="490713"/>
              <a:chExt cx="3551372" cy="5973128"/>
            </a:xfrm>
          </p:grpSpPr>
          <p:grpSp>
            <p:nvGrpSpPr>
              <p:cNvPr id="1170" name="Google Shape;1170;p10"/>
              <p:cNvGrpSpPr/>
              <p:nvPr/>
            </p:nvGrpSpPr>
            <p:grpSpPr>
              <a:xfrm>
                <a:off x="6516762" y="5322936"/>
                <a:ext cx="495570" cy="986885"/>
                <a:chOff x="4753275" y="5275039"/>
                <a:chExt cx="495570" cy="986885"/>
              </a:xfrm>
            </p:grpSpPr>
            <p:sp>
              <p:nvSpPr>
                <p:cNvPr id="1171" name="Google Shape;1171;p10"/>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2" name="Google Shape;1172;p10"/>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173" name="Google Shape;1173;p10"/>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74" name="Google Shape;1174;p10"/>
              <p:cNvGrpSpPr/>
              <p:nvPr/>
            </p:nvGrpSpPr>
            <p:grpSpPr>
              <a:xfrm>
                <a:off x="8357373" y="5383706"/>
                <a:ext cx="495474" cy="986885"/>
                <a:chOff x="6593886" y="5335809"/>
                <a:chExt cx="495474" cy="986885"/>
              </a:xfrm>
            </p:grpSpPr>
            <p:sp>
              <p:nvSpPr>
                <p:cNvPr id="1175" name="Google Shape;1175;p10"/>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76" name="Google Shape;1176;p10"/>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177" name="Google Shape;1177;p10"/>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78" name="Google Shape;1178;p10"/>
              <p:cNvGrpSpPr/>
              <p:nvPr/>
            </p:nvGrpSpPr>
            <p:grpSpPr>
              <a:xfrm>
                <a:off x="6386253" y="5289694"/>
                <a:ext cx="609130" cy="558069"/>
                <a:chOff x="4622766" y="5241797"/>
                <a:chExt cx="609130" cy="558069"/>
              </a:xfrm>
            </p:grpSpPr>
            <p:sp>
              <p:nvSpPr>
                <p:cNvPr id="1179" name="Google Shape;1179;p10"/>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0" name="Google Shape;1180;p10"/>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81" name="Google Shape;1181;p10"/>
              <p:cNvGrpSpPr/>
              <p:nvPr/>
            </p:nvGrpSpPr>
            <p:grpSpPr>
              <a:xfrm>
                <a:off x="8264529" y="5273478"/>
                <a:ext cx="604287" cy="547806"/>
                <a:chOff x="6501042" y="5225581"/>
                <a:chExt cx="604287" cy="547806"/>
              </a:xfrm>
            </p:grpSpPr>
            <p:sp>
              <p:nvSpPr>
                <p:cNvPr id="1182" name="Google Shape;1182;p10"/>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3" name="Google Shape;1183;p10"/>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84" name="Google Shape;1184;p10"/>
              <p:cNvGrpSpPr/>
              <p:nvPr/>
            </p:nvGrpSpPr>
            <p:grpSpPr>
              <a:xfrm>
                <a:off x="6786424" y="5231401"/>
                <a:ext cx="416789" cy="1135760"/>
                <a:chOff x="5022937" y="5183504"/>
                <a:chExt cx="416789" cy="1135760"/>
              </a:xfrm>
            </p:grpSpPr>
            <p:sp>
              <p:nvSpPr>
                <p:cNvPr id="1185" name="Google Shape;1185;p10"/>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86" name="Google Shape;1186;p10"/>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187" name="Google Shape;1187;p10"/>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188" name="Google Shape;1188;p10"/>
              <p:cNvGrpSpPr/>
              <p:nvPr/>
            </p:nvGrpSpPr>
            <p:grpSpPr>
              <a:xfrm>
                <a:off x="8615700" y="5328080"/>
                <a:ext cx="416789" cy="1135761"/>
                <a:chOff x="6852213" y="5280183"/>
                <a:chExt cx="416789" cy="1135761"/>
              </a:xfrm>
            </p:grpSpPr>
            <p:sp>
              <p:nvSpPr>
                <p:cNvPr id="1189" name="Google Shape;1189;p10"/>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0" name="Google Shape;1190;p10"/>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91" name="Google Shape;1191;p10"/>
              <p:cNvGrpSpPr/>
              <p:nvPr/>
            </p:nvGrpSpPr>
            <p:grpSpPr>
              <a:xfrm>
                <a:off x="6083206" y="3943301"/>
                <a:ext cx="516683" cy="555818"/>
                <a:chOff x="4319719" y="3895404"/>
                <a:chExt cx="516683" cy="555818"/>
              </a:xfrm>
            </p:grpSpPr>
            <p:sp>
              <p:nvSpPr>
                <p:cNvPr id="1192" name="Google Shape;1192;p10"/>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3" name="Google Shape;1193;p10"/>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194" name="Google Shape;1194;p10"/>
              <p:cNvGrpSpPr/>
              <p:nvPr/>
            </p:nvGrpSpPr>
            <p:grpSpPr>
              <a:xfrm>
                <a:off x="6257831" y="912088"/>
                <a:ext cx="3376747" cy="4718505"/>
                <a:chOff x="4494344" y="864191"/>
                <a:chExt cx="3376747" cy="4718505"/>
              </a:xfrm>
            </p:grpSpPr>
            <p:sp>
              <p:nvSpPr>
                <p:cNvPr id="1195" name="Google Shape;1195;p10"/>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6" name="Google Shape;1196;p10"/>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197" name="Google Shape;1197;p10"/>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8" name="Google Shape;1198;p10"/>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199" name="Google Shape;1199;p10"/>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0" name="Google Shape;1200;p10"/>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1" name="Google Shape;1201;p10"/>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2" name="Google Shape;1202;p10"/>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3" name="Google Shape;1203;p10"/>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4" name="Google Shape;1204;p10"/>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5" name="Google Shape;1205;p10"/>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6" name="Google Shape;1206;p10"/>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07" name="Google Shape;1207;p10"/>
              <p:cNvGrpSpPr/>
              <p:nvPr/>
            </p:nvGrpSpPr>
            <p:grpSpPr>
              <a:xfrm>
                <a:off x="8831187" y="490713"/>
                <a:ext cx="413227" cy="584549"/>
                <a:chOff x="7067700" y="442816"/>
                <a:chExt cx="413227" cy="584549"/>
              </a:xfrm>
            </p:grpSpPr>
            <p:sp>
              <p:nvSpPr>
                <p:cNvPr id="1208" name="Google Shape;1208;p10"/>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09" name="Google Shape;1209;p10"/>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10" name="Google Shape;1210;p10"/>
              <p:cNvGrpSpPr/>
              <p:nvPr/>
            </p:nvGrpSpPr>
            <p:grpSpPr>
              <a:xfrm>
                <a:off x="7888761" y="716887"/>
                <a:ext cx="345534" cy="624789"/>
                <a:chOff x="6125274" y="668990"/>
                <a:chExt cx="345534" cy="624789"/>
              </a:xfrm>
            </p:grpSpPr>
            <p:sp>
              <p:nvSpPr>
                <p:cNvPr id="1211" name="Google Shape;1211;p10"/>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2" name="Google Shape;1212;p10"/>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213" name="Google Shape;1213;p10"/>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4" name="Google Shape;1214;p10"/>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5" name="Google Shape;1215;p10"/>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6" name="Google Shape;1216;p10"/>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17" name="Google Shape;1217;p10"/>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18" name="Google Shape;1218;p10"/>
              <p:cNvGrpSpPr/>
              <p:nvPr/>
            </p:nvGrpSpPr>
            <p:grpSpPr>
              <a:xfrm>
                <a:off x="6650191" y="5328651"/>
                <a:ext cx="609320" cy="558260"/>
                <a:chOff x="4886704" y="5280754"/>
                <a:chExt cx="609320" cy="558260"/>
              </a:xfrm>
            </p:grpSpPr>
            <p:sp>
              <p:nvSpPr>
                <p:cNvPr id="1219" name="Google Shape;1219;p10"/>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0" name="Google Shape;1220;p10"/>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21" name="Google Shape;1221;p10"/>
              <p:cNvGrpSpPr/>
              <p:nvPr/>
            </p:nvGrpSpPr>
            <p:grpSpPr>
              <a:xfrm>
                <a:off x="8440360" y="5294718"/>
                <a:ext cx="604287" cy="547806"/>
                <a:chOff x="6676873" y="5246821"/>
                <a:chExt cx="604287" cy="547806"/>
              </a:xfrm>
            </p:grpSpPr>
            <p:sp>
              <p:nvSpPr>
                <p:cNvPr id="1222" name="Google Shape;1222;p10"/>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3" name="Google Shape;1223;p10"/>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224" name="Google Shape;1224;p10"/>
            <p:cNvGrpSpPr/>
            <p:nvPr/>
          </p:nvGrpSpPr>
          <p:grpSpPr>
            <a:xfrm>
              <a:off x="7096082" y="897772"/>
              <a:ext cx="815126" cy="606006"/>
              <a:chOff x="10109248" y="958732"/>
              <a:chExt cx="815126" cy="606006"/>
            </a:xfrm>
          </p:grpSpPr>
          <p:sp>
            <p:nvSpPr>
              <p:cNvPr id="1225" name="Google Shape;1225;p10"/>
              <p:cNvSpPr/>
              <p:nvPr/>
            </p:nvSpPr>
            <p:spPr>
              <a:xfrm>
                <a:off x="10112696" y="962493"/>
                <a:ext cx="808241" cy="598779"/>
              </a:xfrm>
              <a:custGeom>
                <a:avLst/>
                <a:gdLst/>
                <a:ahLst/>
                <a:cxnLst/>
                <a:rect l="l" t="t" r="r" b="b"/>
                <a:pathLst>
                  <a:path w="808241" h="598779" extrusionOk="0">
                    <a:moveTo>
                      <a:pt x="5234" y="381837"/>
                    </a:moveTo>
                    <a:cubicBezTo>
                      <a:pt x="-14578" y="338307"/>
                      <a:pt x="24380" y="283539"/>
                      <a:pt x="79529" y="277347"/>
                    </a:cubicBezTo>
                    <a:cubicBezTo>
                      <a:pt x="28475" y="241724"/>
                      <a:pt x="25904" y="167715"/>
                      <a:pt x="74481" y="129710"/>
                    </a:cubicBezTo>
                    <a:cubicBezTo>
                      <a:pt x="123059" y="91705"/>
                      <a:pt x="211070" y="98754"/>
                      <a:pt x="250217" y="143807"/>
                    </a:cubicBezTo>
                    <a:cubicBezTo>
                      <a:pt x="229072" y="85323"/>
                      <a:pt x="277078" y="16172"/>
                      <a:pt x="348134" y="2456"/>
                    </a:cubicBezTo>
                    <a:cubicBezTo>
                      <a:pt x="419286" y="-11165"/>
                      <a:pt x="498439" y="33603"/>
                      <a:pt x="509869" y="93896"/>
                    </a:cubicBezTo>
                    <a:cubicBezTo>
                      <a:pt x="533777" y="58082"/>
                      <a:pt x="599499" y="48557"/>
                      <a:pt x="636361" y="75608"/>
                    </a:cubicBezTo>
                    <a:cubicBezTo>
                      <a:pt x="673223" y="102659"/>
                      <a:pt x="670651" y="158380"/>
                      <a:pt x="631408" y="182955"/>
                    </a:cubicBezTo>
                    <a:cubicBezTo>
                      <a:pt x="664174" y="136663"/>
                      <a:pt x="758281" y="136092"/>
                      <a:pt x="792000" y="181907"/>
                    </a:cubicBezTo>
                    <a:cubicBezTo>
                      <a:pt x="825718" y="227722"/>
                      <a:pt x="782475" y="297731"/>
                      <a:pt x="718371" y="301350"/>
                    </a:cubicBezTo>
                    <a:cubicBezTo>
                      <a:pt x="770473" y="293730"/>
                      <a:pt x="817526" y="343165"/>
                      <a:pt x="806668" y="386504"/>
                    </a:cubicBezTo>
                    <a:cubicBezTo>
                      <a:pt x="795809" y="429843"/>
                      <a:pt x="741708" y="459084"/>
                      <a:pt x="688844" y="460132"/>
                    </a:cubicBezTo>
                    <a:cubicBezTo>
                      <a:pt x="635980" y="461085"/>
                      <a:pt x="585783" y="438891"/>
                      <a:pt x="545778" y="409935"/>
                    </a:cubicBezTo>
                    <a:cubicBezTo>
                      <a:pt x="543397" y="457560"/>
                      <a:pt x="496058" y="500804"/>
                      <a:pt x="439670" y="506995"/>
                    </a:cubicBezTo>
                    <a:cubicBezTo>
                      <a:pt x="383282" y="513186"/>
                      <a:pt x="324227" y="481659"/>
                      <a:pt x="307177" y="436224"/>
                    </a:cubicBezTo>
                    <a:cubicBezTo>
                      <a:pt x="292699" y="477372"/>
                      <a:pt x="277459" y="519759"/>
                      <a:pt x="244979" y="553001"/>
                    </a:cubicBezTo>
                    <a:cubicBezTo>
                      <a:pt x="212498" y="586243"/>
                      <a:pt x="157920" y="608151"/>
                      <a:pt x="109152" y="594816"/>
                    </a:cubicBezTo>
                    <a:cubicBezTo>
                      <a:pt x="65718" y="582909"/>
                      <a:pt x="36476" y="542238"/>
                      <a:pt x="44382" y="504519"/>
                    </a:cubicBezTo>
                    <a:cubicBezTo>
                      <a:pt x="52764" y="464514"/>
                      <a:pt x="99818" y="439749"/>
                      <a:pt x="142394" y="434700"/>
                    </a:cubicBezTo>
                    <a:cubicBezTo>
                      <a:pt x="94960" y="432224"/>
                      <a:pt x="26570" y="428604"/>
                      <a:pt x="5234" y="381837"/>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6" name="Google Shape;1226;p10"/>
              <p:cNvSpPr/>
              <p:nvPr/>
            </p:nvSpPr>
            <p:spPr>
              <a:xfrm>
                <a:off x="10109248" y="958732"/>
                <a:ext cx="815126" cy="606006"/>
              </a:xfrm>
              <a:custGeom>
                <a:avLst/>
                <a:gdLst/>
                <a:ahLst/>
                <a:cxnLst/>
                <a:rect l="l" t="t" r="r" b="b"/>
                <a:pathLst>
                  <a:path w="815126" h="606006" extrusionOk="0">
                    <a:moveTo>
                      <a:pt x="143271" y="606007"/>
                    </a:moveTo>
                    <a:cubicBezTo>
                      <a:pt x="132793" y="606007"/>
                      <a:pt x="122221" y="604673"/>
                      <a:pt x="111743" y="601816"/>
                    </a:cubicBezTo>
                    <a:cubicBezTo>
                      <a:pt x="66309" y="589338"/>
                      <a:pt x="36115" y="546952"/>
                      <a:pt x="44401" y="507328"/>
                    </a:cubicBezTo>
                    <a:cubicBezTo>
                      <a:pt x="51545" y="473323"/>
                      <a:pt x="84502" y="450654"/>
                      <a:pt x="118982" y="440272"/>
                    </a:cubicBezTo>
                    <a:cubicBezTo>
                      <a:pt x="75167" y="436843"/>
                      <a:pt x="23827" y="427413"/>
                      <a:pt x="5539" y="387027"/>
                    </a:cubicBezTo>
                    <a:lnTo>
                      <a:pt x="5539" y="387027"/>
                    </a:lnTo>
                    <a:cubicBezTo>
                      <a:pt x="-3224" y="367882"/>
                      <a:pt x="-1509" y="345212"/>
                      <a:pt x="10111" y="324733"/>
                    </a:cubicBezTo>
                    <a:cubicBezTo>
                      <a:pt x="23351" y="301397"/>
                      <a:pt x="47449" y="284252"/>
                      <a:pt x="74310" y="278823"/>
                    </a:cubicBezTo>
                    <a:cubicBezTo>
                      <a:pt x="52879" y="261011"/>
                      <a:pt x="40401" y="235484"/>
                      <a:pt x="39639" y="207576"/>
                    </a:cubicBezTo>
                    <a:cubicBezTo>
                      <a:pt x="38782" y="177286"/>
                      <a:pt x="52021" y="149188"/>
                      <a:pt x="75929" y="130519"/>
                    </a:cubicBezTo>
                    <a:cubicBezTo>
                      <a:pt x="122697" y="93943"/>
                      <a:pt x="202993" y="97372"/>
                      <a:pt x="246808" y="135376"/>
                    </a:cubicBezTo>
                    <a:cubicBezTo>
                      <a:pt x="242521" y="113088"/>
                      <a:pt x="246808" y="89371"/>
                      <a:pt x="259476" y="67082"/>
                    </a:cubicBezTo>
                    <a:cubicBezTo>
                      <a:pt x="278240" y="34030"/>
                      <a:pt x="312530" y="9932"/>
                      <a:pt x="351106" y="2503"/>
                    </a:cubicBezTo>
                    <a:cubicBezTo>
                      <a:pt x="389968" y="-4927"/>
                      <a:pt x="433498" y="4408"/>
                      <a:pt x="467502" y="27553"/>
                    </a:cubicBezTo>
                    <a:cubicBezTo>
                      <a:pt x="491886" y="44127"/>
                      <a:pt x="508555" y="65844"/>
                      <a:pt x="515222" y="89275"/>
                    </a:cubicBezTo>
                    <a:cubicBezTo>
                      <a:pt x="527128" y="75464"/>
                      <a:pt x="545893" y="65653"/>
                      <a:pt x="567800" y="61748"/>
                    </a:cubicBezTo>
                    <a:cubicBezTo>
                      <a:pt x="595232" y="56890"/>
                      <a:pt x="623045" y="62320"/>
                      <a:pt x="642000" y="76226"/>
                    </a:cubicBezTo>
                    <a:cubicBezTo>
                      <a:pt x="660383" y="89656"/>
                      <a:pt x="670384" y="110421"/>
                      <a:pt x="669527" y="133186"/>
                    </a:cubicBezTo>
                    <a:cubicBezTo>
                      <a:pt x="669241" y="142139"/>
                      <a:pt x="667146" y="150807"/>
                      <a:pt x="663526" y="158808"/>
                    </a:cubicBezTo>
                    <a:cubicBezTo>
                      <a:pt x="678195" y="151855"/>
                      <a:pt x="695721" y="147949"/>
                      <a:pt x="714485" y="147854"/>
                    </a:cubicBezTo>
                    <a:cubicBezTo>
                      <a:pt x="750109" y="147473"/>
                      <a:pt x="781732" y="160808"/>
                      <a:pt x="798210" y="183287"/>
                    </a:cubicBezTo>
                    <a:cubicBezTo>
                      <a:pt x="812974" y="203385"/>
                      <a:pt x="814688" y="229198"/>
                      <a:pt x="802973" y="254058"/>
                    </a:cubicBezTo>
                    <a:cubicBezTo>
                      <a:pt x="792400" y="276442"/>
                      <a:pt x="772969" y="293777"/>
                      <a:pt x="750013" y="302445"/>
                    </a:cubicBezTo>
                    <a:cubicBezTo>
                      <a:pt x="766873" y="306255"/>
                      <a:pt x="782779" y="315399"/>
                      <a:pt x="795162" y="329115"/>
                    </a:cubicBezTo>
                    <a:cubicBezTo>
                      <a:pt x="811735" y="347403"/>
                      <a:pt x="818593" y="370453"/>
                      <a:pt x="813450" y="390837"/>
                    </a:cubicBezTo>
                    <a:cubicBezTo>
                      <a:pt x="802877" y="433223"/>
                      <a:pt x="750680" y="466084"/>
                      <a:pt x="692197" y="467132"/>
                    </a:cubicBezTo>
                    <a:cubicBezTo>
                      <a:pt x="634570" y="468085"/>
                      <a:pt x="585040" y="442843"/>
                      <a:pt x="552084" y="419888"/>
                    </a:cubicBezTo>
                    <a:cubicBezTo>
                      <a:pt x="545988" y="466370"/>
                      <a:pt x="498649" y="507899"/>
                      <a:pt x="443404" y="513995"/>
                    </a:cubicBezTo>
                    <a:cubicBezTo>
                      <a:pt x="389397" y="519996"/>
                      <a:pt x="332152" y="491421"/>
                      <a:pt x="310911" y="449416"/>
                    </a:cubicBezTo>
                    <a:cubicBezTo>
                      <a:pt x="297766" y="486468"/>
                      <a:pt x="282050" y="527140"/>
                      <a:pt x="250903" y="558953"/>
                    </a:cubicBezTo>
                    <a:cubicBezTo>
                      <a:pt x="226043" y="584575"/>
                      <a:pt x="185657" y="606007"/>
                      <a:pt x="143271" y="606007"/>
                    </a:cubicBezTo>
                    <a:close/>
                    <a:moveTo>
                      <a:pt x="11921" y="384074"/>
                    </a:moveTo>
                    <a:cubicBezTo>
                      <a:pt x="32495" y="429127"/>
                      <a:pt x="100789" y="432461"/>
                      <a:pt x="146033" y="434652"/>
                    </a:cubicBezTo>
                    <a:lnTo>
                      <a:pt x="146319" y="441796"/>
                    </a:lnTo>
                    <a:cubicBezTo>
                      <a:pt x="106314" y="446463"/>
                      <a:pt x="59546" y="469418"/>
                      <a:pt x="51355" y="508756"/>
                    </a:cubicBezTo>
                    <a:cubicBezTo>
                      <a:pt x="43830" y="544761"/>
                      <a:pt x="71738" y="583432"/>
                      <a:pt x="113553" y="594862"/>
                    </a:cubicBezTo>
                    <a:cubicBezTo>
                      <a:pt x="163559" y="608578"/>
                      <a:pt x="217185" y="583337"/>
                      <a:pt x="245855" y="554000"/>
                    </a:cubicBezTo>
                    <a:cubicBezTo>
                      <a:pt x="278335" y="520853"/>
                      <a:pt x="293671" y="477133"/>
                      <a:pt x="307196" y="438557"/>
                    </a:cubicBezTo>
                    <a:lnTo>
                      <a:pt x="310435" y="429318"/>
                    </a:lnTo>
                    <a:lnTo>
                      <a:pt x="313864" y="438557"/>
                    </a:lnTo>
                    <a:cubicBezTo>
                      <a:pt x="330247" y="482372"/>
                      <a:pt x="388063" y="513043"/>
                      <a:pt x="442642" y="507042"/>
                    </a:cubicBezTo>
                    <a:cubicBezTo>
                      <a:pt x="497125" y="501041"/>
                      <a:pt x="543226" y="459036"/>
                      <a:pt x="545607" y="413316"/>
                    </a:cubicBezTo>
                    <a:lnTo>
                      <a:pt x="545988" y="406744"/>
                    </a:lnTo>
                    <a:lnTo>
                      <a:pt x="551322" y="410649"/>
                    </a:lnTo>
                    <a:cubicBezTo>
                      <a:pt x="583326" y="433795"/>
                      <a:pt x="633332" y="461036"/>
                      <a:pt x="692197" y="460179"/>
                    </a:cubicBezTo>
                    <a:cubicBezTo>
                      <a:pt x="747632" y="459131"/>
                      <a:pt x="796781" y="428651"/>
                      <a:pt x="806687" y="389313"/>
                    </a:cubicBezTo>
                    <a:cubicBezTo>
                      <a:pt x="811164" y="371215"/>
                      <a:pt x="804973" y="350641"/>
                      <a:pt x="790018" y="334068"/>
                    </a:cubicBezTo>
                    <a:cubicBezTo>
                      <a:pt x="774016" y="316351"/>
                      <a:pt x="751728" y="306826"/>
                      <a:pt x="729440" y="307874"/>
                    </a:cubicBezTo>
                    <a:cubicBezTo>
                      <a:pt x="726963" y="308255"/>
                      <a:pt x="724582" y="308446"/>
                      <a:pt x="722105" y="308541"/>
                    </a:cubicBezTo>
                    <a:lnTo>
                      <a:pt x="721343" y="301397"/>
                    </a:lnTo>
                    <a:cubicBezTo>
                      <a:pt x="723819" y="301016"/>
                      <a:pt x="726296" y="300826"/>
                      <a:pt x="728773" y="300635"/>
                    </a:cubicBezTo>
                    <a:cubicBezTo>
                      <a:pt x="758015" y="296539"/>
                      <a:pt x="784113" y="277680"/>
                      <a:pt x="796686" y="251105"/>
                    </a:cubicBezTo>
                    <a:cubicBezTo>
                      <a:pt x="807259" y="228721"/>
                      <a:pt x="805735" y="205576"/>
                      <a:pt x="792590" y="187669"/>
                    </a:cubicBezTo>
                    <a:cubicBezTo>
                      <a:pt x="777636" y="167285"/>
                      <a:pt x="748013" y="154807"/>
                      <a:pt x="714676" y="155188"/>
                    </a:cubicBezTo>
                    <a:cubicBezTo>
                      <a:pt x="692578" y="155379"/>
                      <a:pt x="672099" y="161189"/>
                      <a:pt x="656573" y="171190"/>
                    </a:cubicBezTo>
                    <a:cubicBezTo>
                      <a:pt x="651334" y="178429"/>
                      <a:pt x="644667" y="184716"/>
                      <a:pt x="636856" y="189669"/>
                    </a:cubicBezTo>
                    <a:lnTo>
                      <a:pt x="621711" y="199099"/>
                    </a:lnTo>
                    <a:lnTo>
                      <a:pt x="631999" y="184525"/>
                    </a:lnTo>
                    <a:cubicBezTo>
                      <a:pt x="637142" y="177286"/>
                      <a:pt x="643810" y="171000"/>
                      <a:pt x="651620" y="165666"/>
                    </a:cubicBezTo>
                    <a:cubicBezTo>
                      <a:pt x="658097" y="156141"/>
                      <a:pt x="661907" y="144901"/>
                      <a:pt x="662383" y="133090"/>
                    </a:cubicBezTo>
                    <a:cubicBezTo>
                      <a:pt x="663145" y="112707"/>
                      <a:pt x="654192" y="94133"/>
                      <a:pt x="637714" y="82132"/>
                    </a:cubicBezTo>
                    <a:cubicBezTo>
                      <a:pt x="620283" y="69368"/>
                      <a:pt x="594470" y="64415"/>
                      <a:pt x="568943" y="68892"/>
                    </a:cubicBezTo>
                    <a:cubicBezTo>
                      <a:pt x="545798" y="72988"/>
                      <a:pt x="526557" y="84132"/>
                      <a:pt x="516270" y="99467"/>
                    </a:cubicBezTo>
                    <a:lnTo>
                      <a:pt x="511412" y="106706"/>
                    </a:lnTo>
                    <a:lnTo>
                      <a:pt x="509793" y="98134"/>
                    </a:lnTo>
                    <a:cubicBezTo>
                      <a:pt x="505126" y="73654"/>
                      <a:pt x="488648" y="50699"/>
                      <a:pt x="463311" y="33459"/>
                    </a:cubicBezTo>
                    <a:cubicBezTo>
                      <a:pt x="430831" y="11361"/>
                      <a:pt x="389302" y="2407"/>
                      <a:pt x="352249" y="9551"/>
                    </a:cubicBezTo>
                    <a:cubicBezTo>
                      <a:pt x="315673" y="16600"/>
                      <a:pt x="283193" y="39364"/>
                      <a:pt x="265477" y="70606"/>
                    </a:cubicBezTo>
                    <a:cubicBezTo>
                      <a:pt x="251380" y="95467"/>
                      <a:pt x="248332" y="122232"/>
                      <a:pt x="256999" y="146140"/>
                    </a:cubicBezTo>
                    <a:lnTo>
                      <a:pt x="263572" y="164237"/>
                    </a:lnTo>
                    <a:lnTo>
                      <a:pt x="250999" y="149759"/>
                    </a:lnTo>
                    <a:cubicBezTo>
                      <a:pt x="213280" y="106325"/>
                      <a:pt x="127078" y="99467"/>
                      <a:pt x="80215" y="136138"/>
                    </a:cubicBezTo>
                    <a:cubicBezTo>
                      <a:pt x="58117" y="153379"/>
                      <a:pt x="45925" y="179382"/>
                      <a:pt x="46687" y="207385"/>
                    </a:cubicBezTo>
                    <a:cubicBezTo>
                      <a:pt x="47449" y="235865"/>
                      <a:pt x="61451" y="261678"/>
                      <a:pt x="85073" y="278156"/>
                    </a:cubicBezTo>
                    <a:lnTo>
                      <a:pt x="92884" y="283585"/>
                    </a:lnTo>
                    <a:lnTo>
                      <a:pt x="83454" y="284633"/>
                    </a:lnTo>
                    <a:cubicBezTo>
                      <a:pt x="55546" y="287776"/>
                      <a:pt x="29733" y="304445"/>
                      <a:pt x="16207" y="328353"/>
                    </a:cubicBezTo>
                    <a:cubicBezTo>
                      <a:pt x="5730" y="346736"/>
                      <a:pt x="4206" y="367120"/>
                      <a:pt x="11921" y="384074"/>
                    </a:cubicBezTo>
                    <a:lnTo>
                      <a:pt x="11921" y="38407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227" name="Google Shape;1227;p10"/>
          <p:cNvGrpSpPr/>
          <p:nvPr/>
        </p:nvGrpSpPr>
        <p:grpSpPr>
          <a:xfrm flipH="1">
            <a:off x="9594587" y="4492898"/>
            <a:ext cx="1147301" cy="623980"/>
            <a:chOff x="9682072" y="1833947"/>
            <a:chExt cx="1147301" cy="623980"/>
          </a:xfrm>
        </p:grpSpPr>
        <p:sp>
          <p:nvSpPr>
            <p:cNvPr id="1228" name="Google Shape;1228;p10"/>
            <p:cNvSpPr/>
            <p:nvPr/>
          </p:nvSpPr>
          <p:spPr>
            <a:xfrm rot="-439219">
              <a:off x="10619339" y="1845869"/>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29" name="Google Shape;1229;p10"/>
            <p:cNvSpPr/>
            <p:nvPr/>
          </p:nvSpPr>
          <p:spPr>
            <a:xfrm rot="-439219">
              <a:off x="9693090" y="2095388"/>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30" name="Google Shape;1230;p10"/>
            <p:cNvGrpSpPr/>
            <p:nvPr/>
          </p:nvGrpSpPr>
          <p:grpSpPr>
            <a:xfrm>
              <a:off x="10037526" y="1960075"/>
              <a:ext cx="532818" cy="497852"/>
              <a:chOff x="10037526" y="1960075"/>
              <a:chExt cx="532818" cy="497852"/>
            </a:xfrm>
          </p:grpSpPr>
          <p:sp>
            <p:nvSpPr>
              <p:cNvPr id="1231" name="Google Shape;1231;p10"/>
              <p:cNvSpPr/>
              <p:nvPr/>
            </p:nvSpPr>
            <p:spPr>
              <a:xfrm>
                <a:off x="10037526" y="1960075"/>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6"/>
                      <a:pt x="116925" y="404872"/>
                    </a:cubicBezTo>
                    <a:cubicBezTo>
                      <a:pt x="176552" y="458402"/>
                      <a:pt x="255800" y="510599"/>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568" y="-22991"/>
                      <a:pt x="134832" y="440"/>
                      <a:pt x="55870" y="78260"/>
                    </a:cubicBezTo>
                    <a:close/>
                  </a:path>
                </a:pathLst>
              </a:custGeom>
              <a:solidFill>
                <a:srgbClr val="EBE5E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32" name="Google Shape;1232;p10"/>
              <p:cNvGrpSpPr/>
              <p:nvPr/>
            </p:nvGrpSpPr>
            <p:grpSpPr>
              <a:xfrm>
                <a:off x="10155975" y="2070427"/>
                <a:ext cx="285190" cy="95161"/>
                <a:chOff x="10573987" y="1965925"/>
                <a:chExt cx="285190" cy="95161"/>
              </a:xfrm>
            </p:grpSpPr>
            <p:sp>
              <p:nvSpPr>
                <p:cNvPr id="1233" name="Google Shape;1233;p10"/>
                <p:cNvSpPr/>
                <p:nvPr/>
              </p:nvSpPr>
              <p:spPr>
                <a:xfrm>
                  <a:off x="10573987" y="2005854"/>
                  <a:ext cx="82742" cy="37174"/>
                </a:xfrm>
                <a:custGeom>
                  <a:avLst/>
                  <a:gdLst/>
                  <a:ahLst/>
                  <a:cxnLst/>
                  <a:rect l="l" t="t" r="r" b="b"/>
                  <a:pathLst>
                    <a:path w="82742" h="37174" extrusionOk="0">
                      <a:moveTo>
                        <a:pt x="30099" y="273"/>
                      </a:moveTo>
                      <a:cubicBezTo>
                        <a:pt x="22765" y="940"/>
                        <a:pt x="15430" y="2940"/>
                        <a:pt x="9715" y="6750"/>
                      </a:cubicBezTo>
                      <a:cubicBezTo>
                        <a:pt x="4000" y="10560"/>
                        <a:pt x="0" y="16275"/>
                        <a:pt x="0" y="22276"/>
                      </a:cubicBezTo>
                      <a:cubicBezTo>
                        <a:pt x="0" y="28277"/>
                        <a:pt x="4572" y="34278"/>
                        <a:pt x="11525" y="36373"/>
                      </a:cubicBezTo>
                      <a:cubicBezTo>
                        <a:pt x="17145" y="37992"/>
                        <a:pt x="23336" y="36945"/>
                        <a:pt x="28861" y="35135"/>
                      </a:cubicBezTo>
                      <a:cubicBezTo>
                        <a:pt x="34385" y="33325"/>
                        <a:pt x="39338" y="30563"/>
                        <a:pt x="44767" y="28658"/>
                      </a:cubicBezTo>
                      <a:cubicBezTo>
                        <a:pt x="54292" y="25324"/>
                        <a:pt x="63817" y="25038"/>
                        <a:pt x="73914" y="25991"/>
                      </a:cubicBezTo>
                      <a:cubicBezTo>
                        <a:pt x="84677" y="27039"/>
                        <a:pt x="84963" y="22467"/>
                        <a:pt x="78200" y="16180"/>
                      </a:cubicBezTo>
                      <a:cubicBezTo>
                        <a:pt x="66484" y="5036"/>
                        <a:pt x="48006" y="-1441"/>
                        <a:pt x="30099" y="27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34" name="Google Shape;1234;p10"/>
                <p:cNvGrpSpPr/>
                <p:nvPr/>
              </p:nvGrpSpPr>
              <p:grpSpPr>
                <a:xfrm>
                  <a:off x="10638090" y="1965925"/>
                  <a:ext cx="221087" cy="95161"/>
                  <a:chOff x="10638090" y="1965925"/>
                  <a:chExt cx="221087" cy="95161"/>
                </a:xfrm>
              </p:grpSpPr>
              <p:sp>
                <p:nvSpPr>
                  <p:cNvPr id="1235" name="Google Shape;1235;p10"/>
                  <p:cNvSpPr/>
                  <p:nvPr/>
                </p:nvSpPr>
                <p:spPr>
                  <a:xfrm>
                    <a:off x="10782240" y="1965925"/>
                    <a:ext cx="76937" cy="42033"/>
                  </a:xfrm>
                  <a:custGeom>
                    <a:avLst/>
                    <a:gdLst/>
                    <a:ahLst/>
                    <a:cxnLst/>
                    <a:rect l="l" t="t" r="r" b="b"/>
                    <a:pathLst>
                      <a:path w="76937" h="42033" extrusionOk="0">
                        <a:moveTo>
                          <a:pt x="36539" y="1912"/>
                        </a:moveTo>
                        <a:cubicBezTo>
                          <a:pt x="43588" y="7"/>
                          <a:pt x="51208" y="-660"/>
                          <a:pt x="58352" y="769"/>
                        </a:cubicBezTo>
                        <a:cubicBezTo>
                          <a:pt x="65495" y="2198"/>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8" y="35725"/>
                          <a:pt x="10060" y="40107"/>
                        </a:cubicBezTo>
                        <a:cubicBezTo>
                          <a:pt x="821" y="44679"/>
                          <a:pt x="-1751" y="40678"/>
                          <a:pt x="1106" y="32678"/>
                        </a:cubicBezTo>
                        <a:cubicBezTo>
                          <a:pt x="5964" y="18676"/>
                          <a:pt x="19394"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6" name="Google Shape;1236;p10"/>
                  <p:cNvSpPr/>
                  <p:nvPr/>
                </p:nvSpPr>
                <p:spPr>
                  <a:xfrm>
                    <a:off x="10638090" y="1993078"/>
                    <a:ext cx="160401" cy="68008"/>
                  </a:xfrm>
                  <a:custGeom>
                    <a:avLst/>
                    <a:gdLst/>
                    <a:ahLst/>
                    <a:cxnLst/>
                    <a:rect l="l" t="t" r="r" b="b"/>
                    <a:pathLst>
                      <a:path w="160401" h="68008" extrusionOk="0">
                        <a:moveTo>
                          <a:pt x="73343" y="68008"/>
                        </a:moveTo>
                        <a:cubicBezTo>
                          <a:pt x="62008" y="68008"/>
                          <a:pt x="52769" y="65913"/>
                          <a:pt x="44672" y="61722"/>
                        </a:cubicBezTo>
                        <a:cubicBezTo>
                          <a:pt x="38862" y="58674"/>
                          <a:pt x="34100" y="54769"/>
                          <a:pt x="29528" y="50863"/>
                        </a:cubicBezTo>
                        <a:cubicBezTo>
                          <a:pt x="27908" y="49530"/>
                          <a:pt x="26194" y="48101"/>
                          <a:pt x="24575" y="46768"/>
                        </a:cubicBezTo>
                        <a:cubicBezTo>
                          <a:pt x="17241" y="41053"/>
                          <a:pt x="10859" y="38100"/>
                          <a:pt x="4477" y="37433"/>
                        </a:cubicBezTo>
                        <a:lnTo>
                          <a:pt x="4763" y="34195"/>
                        </a:lnTo>
                        <a:lnTo>
                          <a:pt x="0" y="33528"/>
                        </a:lnTo>
                        <a:lnTo>
                          <a:pt x="762" y="27527"/>
                        </a:lnTo>
                        <a:lnTo>
                          <a:pt x="5334" y="27908"/>
                        </a:lnTo>
                        <a:cubicBezTo>
                          <a:pt x="16193" y="28956"/>
                          <a:pt x="24860" y="34862"/>
                          <a:pt x="30385" y="39148"/>
                        </a:cubicBezTo>
                        <a:cubicBezTo>
                          <a:pt x="32195" y="40576"/>
                          <a:pt x="33909" y="42005"/>
                          <a:pt x="35624" y="43434"/>
                        </a:cubicBezTo>
                        <a:cubicBezTo>
                          <a:pt x="40005" y="47054"/>
                          <a:pt x="44196" y="50578"/>
                          <a:pt x="49149" y="53150"/>
                        </a:cubicBezTo>
                        <a:cubicBezTo>
                          <a:pt x="59531" y="58579"/>
                          <a:pt x="72581" y="59722"/>
                          <a:pt x="91440" y="56864"/>
                        </a:cubicBezTo>
                        <a:cubicBezTo>
                          <a:pt x="100775" y="55436"/>
                          <a:pt x="117634" y="51435"/>
                          <a:pt x="126587" y="39815"/>
                        </a:cubicBezTo>
                        <a:cubicBezTo>
                          <a:pt x="129635" y="35909"/>
                          <a:pt x="131541" y="31433"/>
                          <a:pt x="133636" y="26575"/>
                        </a:cubicBezTo>
                        <a:cubicBezTo>
                          <a:pt x="134493" y="24670"/>
                          <a:pt x="135255" y="22765"/>
                          <a:pt x="136208" y="20955"/>
                        </a:cubicBezTo>
                        <a:cubicBezTo>
                          <a:pt x="139065" y="14954"/>
                          <a:pt x="143923" y="6477"/>
                          <a:pt x="153448" y="1715"/>
                        </a:cubicBezTo>
                        <a:lnTo>
                          <a:pt x="156972" y="0"/>
                        </a:lnTo>
                        <a:lnTo>
                          <a:pt x="160401" y="4572"/>
                        </a:lnTo>
                        <a:lnTo>
                          <a:pt x="156305" y="7525"/>
                        </a:lnTo>
                        <a:lnTo>
                          <a:pt x="157639" y="10287"/>
                        </a:lnTo>
                        <a:cubicBezTo>
                          <a:pt x="152400" y="12859"/>
                          <a:pt x="148304" y="17621"/>
                          <a:pt x="144685" y="25146"/>
                        </a:cubicBezTo>
                        <a:cubicBezTo>
                          <a:pt x="143828" y="26956"/>
                          <a:pt x="143066" y="28670"/>
                          <a:pt x="142304" y="30480"/>
                        </a:cubicBezTo>
                        <a:cubicBezTo>
                          <a:pt x="140113" y="35624"/>
                          <a:pt x="137827" y="40862"/>
                          <a:pt x="134017" y="45720"/>
                        </a:cubicBezTo>
                        <a:cubicBezTo>
                          <a:pt x="122968" y="60008"/>
                          <a:pt x="103442" y="64770"/>
                          <a:pt x="92774" y="66389"/>
                        </a:cubicBezTo>
                        <a:cubicBezTo>
                          <a:pt x="85725" y="67437"/>
                          <a:pt x="79248" y="68008"/>
                          <a:pt x="73343" y="6800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37" name="Google Shape;1237;p10"/>
              <p:cNvSpPr/>
              <p:nvPr/>
            </p:nvSpPr>
            <p:spPr>
              <a:xfrm>
                <a:off x="10309994" y="2155587"/>
                <a:ext cx="39624" cy="203454"/>
              </a:xfrm>
              <a:custGeom>
                <a:avLst/>
                <a:gdLst/>
                <a:ahLst/>
                <a:cxnLst/>
                <a:rect l="l" t="t" r="r" b="b"/>
                <a:pathLst>
                  <a:path w="39624" h="203454" extrusionOk="0">
                    <a:moveTo>
                      <a:pt x="30194" y="203454"/>
                    </a:moveTo>
                    <a:cubicBezTo>
                      <a:pt x="26289" y="135065"/>
                      <a:pt x="16097" y="67437"/>
                      <a:pt x="0" y="2286"/>
                    </a:cubicBezTo>
                    <a:lnTo>
                      <a:pt x="9239" y="0"/>
                    </a:lnTo>
                    <a:cubicBezTo>
                      <a:pt x="25432" y="65723"/>
                      <a:pt x="35719" y="134017"/>
                      <a:pt x="39624" y="202883"/>
                    </a:cubicBezTo>
                    <a:lnTo>
                      <a:pt x="30194" y="203454"/>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38" name="Google Shape;1238;p10"/>
              <p:cNvSpPr/>
              <p:nvPr/>
            </p:nvSpPr>
            <p:spPr>
              <a:xfrm>
                <a:off x="10248951" y="2283790"/>
                <a:ext cx="170581" cy="79822"/>
              </a:xfrm>
              <a:custGeom>
                <a:avLst/>
                <a:gdLst/>
                <a:ahLst/>
                <a:cxnLst/>
                <a:rect l="l" t="t" r="r" b="b"/>
                <a:pathLst>
                  <a:path w="170581" h="79822" extrusionOk="0">
                    <a:moveTo>
                      <a:pt x="74569" y="79823"/>
                    </a:moveTo>
                    <a:cubicBezTo>
                      <a:pt x="43518" y="79823"/>
                      <a:pt x="14181" y="66869"/>
                      <a:pt x="751" y="45342"/>
                    </a:cubicBezTo>
                    <a:cubicBezTo>
                      <a:pt x="-678" y="43151"/>
                      <a:pt x="-11" y="40199"/>
                      <a:pt x="2275" y="38770"/>
                    </a:cubicBezTo>
                    <a:cubicBezTo>
                      <a:pt x="4465" y="37436"/>
                      <a:pt x="7418" y="38008"/>
                      <a:pt x="8847" y="40294"/>
                    </a:cubicBezTo>
                    <a:cubicBezTo>
                      <a:pt x="23706" y="63821"/>
                      <a:pt x="62663" y="75917"/>
                      <a:pt x="97620" y="67631"/>
                    </a:cubicBezTo>
                    <a:cubicBezTo>
                      <a:pt x="132386" y="59439"/>
                      <a:pt x="160294" y="31817"/>
                      <a:pt x="161056" y="4670"/>
                    </a:cubicBezTo>
                    <a:cubicBezTo>
                      <a:pt x="161152" y="2003"/>
                      <a:pt x="163437" y="-92"/>
                      <a:pt x="165914" y="3"/>
                    </a:cubicBezTo>
                    <a:cubicBezTo>
                      <a:pt x="168581" y="98"/>
                      <a:pt x="170581" y="2289"/>
                      <a:pt x="170581" y="4861"/>
                    </a:cubicBezTo>
                    <a:cubicBezTo>
                      <a:pt x="169629" y="36579"/>
                      <a:pt x="139244" y="67440"/>
                      <a:pt x="99811" y="76775"/>
                    </a:cubicBezTo>
                    <a:cubicBezTo>
                      <a:pt x="91429" y="78870"/>
                      <a:pt x="82951" y="79823"/>
                      <a:pt x="74569" y="7982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39" name="Google Shape;1239;p10"/>
          <p:cNvSpPr/>
          <p:nvPr/>
        </p:nvSpPr>
        <p:spPr>
          <a:xfrm flipH="1">
            <a:off x="9363595" y="5870891"/>
            <a:ext cx="1360202" cy="378569"/>
          </a:xfrm>
          <a:custGeom>
            <a:avLst/>
            <a:gdLst/>
            <a:ahLst/>
            <a:cxnLst/>
            <a:rect l="l" t="t" r="r" b="b"/>
            <a:pathLst>
              <a:path w="1360202" h="378569" extrusionOk="0">
                <a:moveTo>
                  <a:pt x="443375" y="378570"/>
                </a:moveTo>
                <a:cubicBezTo>
                  <a:pt x="385559" y="378570"/>
                  <a:pt x="327742" y="375426"/>
                  <a:pt x="270497" y="368950"/>
                </a:cubicBezTo>
                <a:cubicBezTo>
                  <a:pt x="181533" y="358948"/>
                  <a:pt x="92855" y="341136"/>
                  <a:pt x="6844" y="315895"/>
                </a:cubicBezTo>
                <a:cubicBezTo>
                  <a:pt x="1796" y="314371"/>
                  <a:pt x="-1061" y="309133"/>
                  <a:pt x="368" y="304084"/>
                </a:cubicBezTo>
                <a:cubicBezTo>
                  <a:pt x="1796" y="299036"/>
                  <a:pt x="7130" y="296178"/>
                  <a:pt x="12179" y="297607"/>
                </a:cubicBezTo>
                <a:cubicBezTo>
                  <a:pt x="97142" y="322563"/>
                  <a:pt x="184772" y="340184"/>
                  <a:pt x="272592" y="349995"/>
                </a:cubicBezTo>
                <a:cubicBezTo>
                  <a:pt x="432898" y="367997"/>
                  <a:pt x="598823" y="360282"/>
                  <a:pt x="752461" y="327706"/>
                </a:cubicBezTo>
                <a:cubicBezTo>
                  <a:pt x="862570" y="304370"/>
                  <a:pt x="987443" y="277891"/>
                  <a:pt x="1127651" y="189498"/>
                </a:cubicBezTo>
                <a:cubicBezTo>
                  <a:pt x="1207566" y="139111"/>
                  <a:pt x="1280242" y="76437"/>
                  <a:pt x="1343488" y="3285"/>
                </a:cubicBezTo>
                <a:cubicBezTo>
                  <a:pt x="1346917" y="-716"/>
                  <a:pt x="1352918" y="-1097"/>
                  <a:pt x="1356918" y="2332"/>
                </a:cubicBezTo>
                <a:cubicBezTo>
                  <a:pt x="1360919" y="5761"/>
                  <a:pt x="1361300" y="11762"/>
                  <a:pt x="1357870" y="15762"/>
                </a:cubicBezTo>
                <a:cubicBezTo>
                  <a:pt x="1293291" y="90343"/>
                  <a:pt x="1219282" y="154256"/>
                  <a:pt x="1137748" y="205596"/>
                </a:cubicBezTo>
                <a:cubicBezTo>
                  <a:pt x="994682" y="295797"/>
                  <a:pt x="868000" y="322658"/>
                  <a:pt x="756367" y="346375"/>
                </a:cubicBezTo>
                <a:cubicBezTo>
                  <a:pt x="655687" y="367711"/>
                  <a:pt x="549674" y="378570"/>
                  <a:pt x="443375" y="378570"/>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0" name="Google Shape;1240;p10"/>
          <p:cNvSpPr/>
          <p:nvPr/>
        </p:nvSpPr>
        <p:spPr>
          <a:xfrm flipH="1">
            <a:off x="9370134" y="5369176"/>
            <a:ext cx="1308629" cy="429370"/>
          </a:xfrm>
          <a:custGeom>
            <a:avLst/>
            <a:gdLst/>
            <a:ahLst/>
            <a:cxnLst/>
            <a:rect l="l" t="t" r="r" b="b"/>
            <a:pathLst>
              <a:path w="1308629" h="429370" extrusionOk="0">
                <a:moveTo>
                  <a:pt x="85636" y="429371"/>
                </a:moveTo>
                <a:cubicBezTo>
                  <a:pt x="60109" y="429371"/>
                  <a:pt x="34677" y="428989"/>
                  <a:pt x="9246" y="428228"/>
                </a:cubicBezTo>
                <a:cubicBezTo>
                  <a:pt x="4007" y="428037"/>
                  <a:pt x="-184" y="423655"/>
                  <a:pt x="6" y="418417"/>
                </a:cubicBezTo>
                <a:cubicBezTo>
                  <a:pt x="197" y="413273"/>
                  <a:pt x="4388" y="409178"/>
                  <a:pt x="9531" y="409178"/>
                </a:cubicBezTo>
                <a:cubicBezTo>
                  <a:pt x="9626" y="409178"/>
                  <a:pt x="9722" y="409178"/>
                  <a:pt x="9817" y="409178"/>
                </a:cubicBezTo>
                <a:cubicBezTo>
                  <a:pt x="112211" y="412226"/>
                  <a:pt x="216129" y="409082"/>
                  <a:pt x="318618" y="399843"/>
                </a:cubicBezTo>
                <a:cubicBezTo>
                  <a:pt x="431298" y="389651"/>
                  <a:pt x="547884" y="379174"/>
                  <a:pt x="692760" y="337264"/>
                </a:cubicBezTo>
                <a:cubicBezTo>
                  <a:pt x="895261" y="278780"/>
                  <a:pt x="1044899" y="192008"/>
                  <a:pt x="1134910" y="129428"/>
                </a:cubicBezTo>
                <a:cubicBezTo>
                  <a:pt x="1190155" y="91043"/>
                  <a:pt x="1243305" y="48371"/>
                  <a:pt x="1292644" y="2555"/>
                </a:cubicBezTo>
                <a:cubicBezTo>
                  <a:pt x="1296454" y="-1064"/>
                  <a:pt x="1302550" y="-778"/>
                  <a:pt x="1306074" y="3031"/>
                </a:cubicBezTo>
                <a:cubicBezTo>
                  <a:pt x="1309694" y="6937"/>
                  <a:pt x="1309408" y="12938"/>
                  <a:pt x="1305598" y="16462"/>
                </a:cubicBezTo>
                <a:cubicBezTo>
                  <a:pt x="1255592" y="62849"/>
                  <a:pt x="1201775" y="106092"/>
                  <a:pt x="1145769" y="145049"/>
                </a:cubicBezTo>
                <a:cubicBezTo>
                  <a:pt x="1054614" y="208391"/>
                  <a:pt x="902976" y="296306"/>
                  <a:pt x="698094" y="355552"/>
                </a:cubicBezTo>
                <a:cubicBezTo>
                  <a:pt x="551504" y="397938"/>
                  <a:pt x="434061" y="408511"/>
                  <a:pt x="320427" y="418798"/>
                </a:cubicBezTo>
                <a:cubicBezTo>
                  <a:pt x="242513" y="425846"/>
                  <a:pt x="163836" y="429371"/>
                  <a:pt x="85636" y="429371"/>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1" name="Google Shape;1241;p10"/>
          <p:cNvSpPr/>
          <p:nvPr/>
        </p:nvSpPr>
        <p:spPr>
          <a:xfrm flipH="1">
            <a:off x="10087568" y="6097353"/>
            <a:ext cx="241874" cy="2284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2" name="Google Shape;1242;p10"/>
          <p:cNvSpPr/>
          <p:nvPr/>
        </p:nvSpPr>
        <p:spPr>
          <a:xfrm flipH="1">
            <a:off x="9267825" y="5785854"/>
            <a:ext cx="265494" cy="263797"/>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3" name="Google Shape;1243;p10"/>
          <p:cNvSpPr/>
          <p:nvPr/>
        </p:nvSpPr>
        <p:spPr>
          <a:xfrm flipH="1">
            <a:off x="10547423" y="6063303"/>
            <a:ext cx="230232" cy="229026"/>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4" name="Google Shape;1244;p10"/>
          <p:cNvSpPr/>
          <p:nvPr/>
        </p:nvSpPr>
        <p:spPr>
          <a:xfrm flipH="1">
            <a:off x="9647234" y="6015211"/>
            <a:ext cx="245916" cy="23892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5" name="Google Shape;1245;p10"/>
          <p:cNvSpPr/>
          <p:nvPr/>
        </p:nvSpPr>
        <p:spPr>
          <a:xfrm flipH="1">
            <a:off x="10515222" y="5661935"/>
            <a:ext cx="225745" cy="21298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6" name="Google Shape;1246;p10"/>
          <p:cNvSpPr/>
          <p:nvPr/>
        </p:nvSpPr>
        <p:spPr>
          <a:xfrm flipH="1">
            <a:off x="10063558" y="5656609"/>
            <a:ext cx="246417" cy="233176"/>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7" name="Google Shape;1247;p10"/>
          <p:cNvSpPr/>
          <p:nvPr/>
        </p:nvSpPr>
        <p:spPr>
          <a:xfrm flipH="1">
            <a:off x="9731765" y="5535610"/>
            <a:ext cx="214709" cy="213540"/>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48" name="Google Shape;1248;p10"/>
          <p:cNvSpPr/>
          <p:nvPr/>
        </p:nvSpPr>
        <p:spPr>
          <a:xfrm flipH="1">
            <a:off x="9344107" y="5359325"/>
            <a:ext cx="229249" cy="222829"/>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49" name="Google Shape;1249;p10"/>
          <p:cNvGrpSpPr/>
          <p:nvPr/>
        </p:nvGrpSpPr>
        <p:grpSpPr>
          <a:xfrm>
            <a:off x="5125005" y="3923192"/>
            <a:ext cx="3551372" cy="5551753"/>
            <a:chOff x="6083206" y="912088"/>
            <a:chExt cx="3551372" cy="5551753"/>
          </a:xfrm>
        </p:grpSpPr>
        <p:grpSp>
          <p:nvGrpSpPr>
            <p:cNvPr id="1250" name="Google Shape;1250;p10"/>
            <p:cNvGrpSpPr/>
            <p:nvPr/>
          </p:nvGrpSpPr>
          <p:grpSpPr>
            <a:xfrm>
              <a:off x="6516762" y="5322936"/>
              <a:ext cx="495570" cy="986885"/>
              <a:chOff x="4753275" y="5275039"/>
              <a:chExt cx="495570" cy="986885"/>
            </a:xfrm>
          </p:grpSpPr>
          <p:sp>
            <p:nvSpPr>
              <p:cNvPr id="1251" name="Google Shape;1251;p10"/>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2" name="Google Shape;1252;p10"/>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253" name="Google Shape;1253;p10"/>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54" name="Google Shape;1254;p10"/>
            <p:cNvGrpSpPr/>
            <p:nvPr/>
          </p:nvGrpSpPr>
          <p:grpSpPr>
            <a:xfrm>
              <a:off x="8357373" y="5383706"/>
              <a:ext cx="495474" cy="986885"/>
              <a:chOff x="6593886" y="5335809"/>
              <a:chExt cx="495474" cy="986885"/>
            </a:xfrm>
          </p:grpSpPr>
          <p:sp>
            <p:nvSpPr>
              <p:cNvPr id="1255" name="Google Shape;1255;p10"/>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56" name="Google Shape;1256;p10"/>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257" name="Google Shape;1257;p10"/>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58" name="Google Shape;1258;p10"/>
            <p:cNvGrpSpPr/>
            <p:nvPr/>
          </p:nvGrpSpPr>
          <p:grpSpPr>
            <a:xfrm>
              <a:off x="6386253" y="5289694"/>
              <a:ext cx="609130" cy="558069"/>
              <a:chOff x="4622766" y="5241797"/>
              <a:chExt cx="609130" cy="558069"/>
            </a:xfrm>
          </p:grpSpPr>
          <p:sp>
            <p:nvSpPr>
              <p:cNvPr id="1259" name="Google Shape;1259;p10"/>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0" name="Google Shape;1260;p10"/>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61" name="Google Shape;1261;p10"/>
            <p:cNvGrpSpPr/>
            <p:nvPr/>
          </p:nvGrpSpPr>
          <p:grpSpPr>
            <a:xfrm>
              <a:off x="8264529" y="5273478"/>
              <a:ext cx="604287" cy="547806"/>
              <a:chOff x="6501042" y="5225581"/>
              <a:chExt cx="604287" cy="547806"/>
            </a:xfrm>
          </p:grpSpPr>
          <p:sp>
            <p:nvSpPr>
              <p:cNvPr id="1262" name="Google Shape;1262;p10"/>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3" name="Google Shape;1263;p10"/>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64" name="Google Shape;1264;p10"/>
            <p:cNvGrpSpPr/>
            <p:nvPr/>
          </p:nvGrpSpPr>
          <p:grpSpPr>
            <a:xfrm>
              <a:off x="6786424" y="5231401"/>
              <a:ext cx="416789" cy="1135760"/>
              <a:chOff x="5022937" y="5183504"/>
              <a:chExt cx="416789" cy="1135760"/>
            </a:xfrm>
          </p:grpSpPr>
          <p:sp>
            <p:nvSpPr>
              <p:cNvPr id="1265" name="Google Shape;1265;p10"/>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66" name="Google Shape;1266;p10"/>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267" name="Google Shape;1267;p10"/>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68" name="Google Shape;1268;p10"/>
            <p:cNvGrpSpPr/>
            <p:nvPr/>
          </p:nvGrpSpPr>
          <p:grpSpPr>
            <a:xfrm>
              <a:off x="8615700" y="5328080"/>
              <a:ext cx="416789" cy="1135761"/>
              <a:chOff x="6852213" y="5280183"/>
              <a:chExt cx="416789" cy="1135761"/>
            </a:xfrm>
          </p:grpSpPr>
          <p:sp>
            <p:nvSpPr>
              <p:cNvPr id="1269" name="Google Shape;1269;p10"/>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0" name="Google Shape;1270;p10"/>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71" name="Google Shape;1271;p10"/>
            <p:cNvGrpSpPr/>
            <p:nvPr/>
          </p:nvGrpSpPr>
          <p:grpSpPr>
            <a:xfrm>
              <a:off x="6083206" y="3943301"/>
              <a:ext cx="516683" cy="555818"/>
              <a:chOff x="4319719" y="3895404"/>
              <a:chExt cx="516683" cy="555818"/>
            </a:xfrm>
          </p:grpSpPr>
          <p:sp>
            <p:nvSpPr>
              <p:cNvPr id="1272" name="Google Shape;1272;p10"/>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3" name="Google Shape;1273;p10"/>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74" name="Google Shape;1274;p10"/>
            <p:cNvGrpSpPr/>
            <p:nvPr/>
          </p:nvGrpSpPr>
          <p:grpSpPr>
            <a:xfrm>
              <a:off x="6257831" y="912088"/>
              <a:ext cx="3376747" cy="4718505"/>
              <a:chOff x="4494344" y="864191"/>
              <a:chExt cx="3376747" cy="4718505"/>
            </a:xfrm>
          </p:grpSpPr>
          <p:sp>
            <p:nvSpPr>
              <p:cNvPr id="1275" name="Google Shape;1275;p10"/>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6" name="Google Shape;1276;p10"/>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277" name="Google Shape;1277;p10"/>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8" name="Google Shape;1278;p10"/>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79" name="Google Shape;1279;p10"/>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0" name="Google Shape;1280;p10"/>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1" name="Google Shape;1281;p10"/>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2" name="Google Shape;1282;p10"/>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3" name="Google Shape;1283;p10"/>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4" name="Google Shape;1284;p10"/>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5" name="Google Shape;1285;p10"/>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6" name="Google Shape;1286;p10"/>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7" name="Google Shape;1287;p10"/>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8" name="Google Shape;1288;p10"/>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89" name="Google Shape;1289;p10"/>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290" name="Google Shape;1290;p10"/>
            <p:cNvGrpSpPr/>
            <p:nvPr/>
          </p:nvGrpSpPr>
          <p:grpSpPr>
            <a:xfrm>
              <a:off x="6650191" y="5328651"/>
              <a:ext cx="609320" cy="558260"/>
              <a:chOff x="4886704" y="5280754"/>
              <a:chExt cx="609320" cy="558260"/>
            </a:xfrm>
          </p:grpSpPr>
          <p:sp>
            <p:nvSpPr>
              <p:cNvPr id="1291" name="Google Shape;1291;p10"/>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2" name="Google Shape;1292;p10"/>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293" name="Google Shape;1293;p10"/>
            <p:cNvGrpSpPr/>
            <p:nvPr/>
          </p:nvGrpSpPr>
          <p:grpSpPr>
            <a:xfrm>
              <a:off x="8440360" y="5294718"/>
              <a:ext cx="604287" cy="547806"/>
              <a:chOff x="6676873" y="5246821"/>
              <a:chExt cx="604287" cy="547806"/>
            </a:xfrm>
          </p:grpSpPr>
          <p:sp>
            <p:nvSpPr>
              <p:cNvPr id="1294" name="Google Shape;1294;p10"/>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5" name="Google Shape;1295;p10"/>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296" name="Google Shape;1296;p10"/>
          <p:cNvSpPr/>
          <p:nvPr/>
        </p:nvSpPr>
        <p:spPr>
          <a:xfrm>
            <a:off x="7288989" y="5678255"/>
            <a:ext cx="1349913" cy="376700"/>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7" name="Google Shape;1297;p10"/>
          <p:cNvSpPr/>
          <p:nvPr/>
        </p:nvSpPr>
        <p:spPr>
          <a:xfrm>
            <a:off x="7241520" y="6066273"/>
            <a:ext cx="1393690" cy="457178"/>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8" name="Google Shape;1298;p10"/>
          <p:cNvSpPr/>
          <p:nvPr/>
        </p:nvSpPr>
        <p:spPr>
          <a:xfrm>
            <a:off x="7259143" y="5886250"/>
            <a:ext cx="240418" cy="226826"/>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299" name="Google Shape;1299;p10"/>
          <p:cNvSpPr/>
          <p:nvPr/>
        </p:nvSpPr>
        <p:spPr>
          <a:xfrm>
            <a:off x="7687798" y="5920718"/>
            <a:ext cx="262434" cy="248332"/>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0" name="Google Shape;1300;p10"/>
          <p:cNvSpPr/>
          <p:nvPr/>
        </p:nvSpPr>
        <p:spPr>
          <a:xfrm>
            <a:off x="8104819" y="5852127"/>
            <a:ext cx="228665" cy="227420"/>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1" name="Google Shape;1301;p10"/>
          <p:cNvSpPr/>
          <p:nvPr/>
        </p:nvSpPr>
        <p:spPr>
          <a:xfrm>
            <a:off x="8421702" y="5654449"/>
            <a:ext cx="244150" cy="237313"/>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2" name="Google Shape;1302;p10"/>
          <p:cNvSpPr/>
          <p:nvPr/>
        </p:nvSpPr>
        <p:spPr>
          <a:xfrm>
            <a:off x="7596838" y="6373865"/>
            <a:ext cx="257596" cy="243255"/>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3" name="Google Shape;1303;p10"/>
          <p:cNvSpPr/>
          <p:nvPr/>
        </p:nvSpPr>
        <p:spPr>
          <a:xfrm>
            <a:off x="8474352" y="5972056"/>
            <a:ext cx="282751" cy="280944"/>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4" name="Google Shape;1304;p10"/>
          <p:cNvSpPr/>
          <p:nvPr/>
        </p:nvSpPr>
        <p:spPr>
          <a:xfrm>
            <a:off x="7119750" y="6427929"/>
            <a:ext cx="245197" cy="243913"/>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5" name="Google Shape;1305;p10"/>
          <p:cNvSpPr/>
          <p:nvPr/>
        </p:nvSpPr>
        <p:spPr>
          <a:xfrm>
            <a:off x="8061238" y="6256328"/>
            <a:ext cx="261901" cy="25445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06" name="Google Shape;1306;p10"/>
          <p:cNvGrpSpPr/>
          <p:nvPr/>
        </p:nvGrpSpPr>
        <p:grpSpPr>
          <a:xfrm>
            <a:off x="7245310" y="4493302"/>
            <a:ext cx="1147395" cy="741442"/>
            <a:chOff x="5522913" y="3057620"/>
            <a:chExt cx="1147395" cy="741442"/>
          </a:xfrm>
        </p:grpSpPr>
        <p:sp>
          <p:nvSpPr>
            <p:cNvPr id="1307" name="Google Shape;1307;p10"/>
            <p:cNvSpPr/>
            <p:nvPr/>
          </p:nvSpPr>
          <p:spPr>
            <a:xfrm rot="-439219">
              <a:off x="6460274" y="3173646"/>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8" name="Google Shape;1308;p10"/>
            <p:cNvSpPr/>
            <p:nvPr/>
          </p:nvSpPr>
          <p:spPr>
            <a:xfrm rot="-439219">
              <a:off x="5533931" y="3423177"/>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09" name="Google Shape;1309;p10"/>
            <p:cNvSpPr/>
            <p:nvPr/>
          </p:nvSpPr>
          <p:spPr>
            <a:xfrm>
              <a:off x="5885920" y="3301171"/>
              <a:ext cx="532913" cy="497891"/>
            </a:xfrm>
            <a:custGeom>
              <a:avLst/>
              <a:gdLst/>
              <a:ahLst/>
              <a:cxnLst/>
              <a:rect l="l" t="t" r="r" b="b"/>
              <a:pathLst>
                <a:path w="532913" h="497891" extrusionOk="0">
                  <a:moveTo>
                    <a:pt x="55870" y="78298"/>
                  </a:moveTo>
                  <a:cubicBezTo>
                    <a:pt x="9388" y="124018"/>
                    <a:pt x="-10043" y="189741"/>
                    <a:pt x="5007" y="249463"/>
                  </a:cubicBezTo>
                  <a:cubicBezTo>
                    <a:pt x="20342" y="310042"/>
                    <a:pt x="67395" y="360524"/>
                    <a:pt x="116925" y="404911"/>
                  </a:cubicBezTo>
                  <a:cubicBezTo>
                    <a:pt x="176552" y="458441"/>
                    <a:pt x="255800" y="510638"/>
                    <a:pt x="339429" y="495112"/>
                  </a:cubicBezTo>
                  <a:cubicBezTo>
                    <a:pt x="417534" y="480634"/>
                    <a:pt x="465921" y="412626"/>
                    <a:pt x="495830" y="347856"/>
                  </a:cubicBezTo>
                  <a:cubicBezTo>
                    <a:pt x="523167" y="288515"/>
                    <a:pt x="542788" y="223555"/>
                    <a:pt x="527643" y="160975"/>
                  </a:cubicBezTo>
                  <a:cubicBezTo>
                    <a:pt x="513642" y="103254"/>
                    <a:pt x="469065" y="51819"/>
                    <a:pt x="409248" y="24673"/>
                  </a:cubicBezTo>
                  <a:cubicBezTo>
                    <a:pt x="304663" y="-23048"/>
                    <a:pt x="134928" y="384"/>
                    <a:pt x="55870" y="78298"/>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10" name="Google Shape;1310;p10"/>
            <p:cNvGrpSpPr/>
            <p:nvPr/>
          </p:nvGrpSpPr>
          <p:grpSpPr>
            <a:xfrm>
              <a:off x="6004369" y="3408387"/>
              <a:ext cx="285190" cy="95066"/>
              <a:chOff x="6004369" y="3408387"/>
              <a:chExt cx="285190" cy="95066"/>
            </a:xfrm>
          </p:grpSpPr>
          <p:sp>
            <p:nvSpPr>
              <p:cNvPr id="1311" name="Google Shape;1311;p10"/>
              <p:cNvSpPr/>
              <p:nvPr/>
            </p:nvSpPr>
            <p:spPr>
              <a:xfrm>
                <a:off x="6004369" y="3448313"/>
                <a:ext cx="82742" cy="37177"/>
              </a:xfrm>
              <a:custGeom>
                <a:avLst/>
                <a:gdLst/>
                <a:ahLst/>
                <a:cxnLst/>
                <a:rect l="l" t="t" r="r" b="b"/>
                <a:pathLst>
                  <a:path w="82742" h="37177" extrusionOk="0">
                    <a:moveTo>
                      <a:pt x="30099" y="276"/>
                    </a:moveTo>
                    <a:cubicBezTo>
                      <a:pt x="22765" y="943"/>
                      <a:pt x="15430" y="2943"/>
                      <a:pt x="9716"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8" y="28661"/>
                    </a:cubicBezTo>
                    <a:cubicBezTo>
                      <a:pt x="54293" y="25327"/>
                      <a:pt x="63818" y="25041"/>
                      <a:pt x="73914" y="25994"/>
                    </a:cubicBezTo>
                    <a:cubicBezTo>
                      <a:pt x="84677" y="27042"/>
                      <a:pt x="84963" y="22470"/>
                      <a:pt x="78200" y="16183"/>
                    </a:cubicBezTo>
                    <a:cubicBezTo>
                      <a:pt x="66580" y="4944"/>
                      <a:pt x="48101"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12" name="Google Shape;1312;p10"/>
              <p:cNvGrpSpPr/>
              <p:nvPr/>
            </p:nvGrpSpPr>
            <p:grpSpPr>
              <a:xfrm>
                <a:off x="6068472" y="3408387"/>
                <a:ext cx="221087" cy="95066"/>
                <a:chOff x="6068472" y="3408387"/>
                <a:chExt cx="221087" cy="95066"/>
              </a:xfrm>
            </p:grpSpPr>
            <p:sp>
              <p:nvSpPr>
                <p:cNvPr id="1313" name="Google Shape;1313;p10"/>
                <p:cNvSpPr/>
                <p:nvPr/>
              </p:nvSpPr>
              <p:spPr>
                <a:xfrm>
                  <a:off x="6212622" y="3408387"/>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7"/>
                        <a:pt x="18728" y="35725"/>
                        <a:pt x="10060" y="40107"/>
                      </a:cubicBezTo>
                      <a:cubicBezTo>
                        <a:pt x="821" y="44679"/>
                        <a:pt x="-1751" y="40678"/>
                        <a:pt x="1106" y="32677"/>
                      </a:cubicBezTo>
                      <a:cubicBezTo>
                        <a:pt x="5964" y="18676"/>
                        <a:pt x="19394" y="6484"/>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4" name="Google Shape;1314;p10"/>
                <p:cNvSpPr/>
                <p:nvPr/>
              </p:nvSpPr>
              <p:spPr>
                <a:xfrm>
                  <a:off x="6068472" y="3435445"/>
                  <a:ext cx="160400" cy="68008"/>
                </a:xfrm>
                <a:custGeom>
                  <a:avLst/>
                  <a:gdLst/>
                  <a:ahLst/>
                  <a:cxnLst/>
                  <a:rect l="l" t="t" r="r" b="b"/>
                  <a:pathLst>
                    <a:path w="160400" h="68008" extrusionOk="0">
                      <a:moveTo>
                        <a:pt x="73343" y="68009"/>
                      </a:moveTo>
                      <a:cubicBezTo>
                        <a:pt x="62008" y="68009"/>
                        <a:pt x="52769" y="65913"/>
                        <a:pt x="44672" y="61722"/>
                      </a:cubicBezTo>
                      <a:cubicBezTo>
                        <a:pt x="38862" y="58674"/>
                        <a:pt x="34099" y="54674"/>
                        <a:pt x="29527" y="50864"/>
                      </a:cubicBezTo>
                      <a:cubicBezTo>
                        <a:pt x="27908" y="49530"/>
                        <a:pt x="26194" y="48101"/>
                        <a:pt x="24574" y="46768"/>
                      </a:cubicBezTo>
                      <a:cubicBezTo>
                        <a:pt x="17240" y="41053"/>
                        <a:pt x="10858" y="38100"/>
                        <a:pt x="4477" y="37433"/>
                      </a:cubicBezTo>
                      <a:lnTo>
                        <a:pt x="4763" y="34195"/>
                      </a:lnTo>
                      <a:lnTo>
                        <a:pt x="0" y="33623"/>
                      </a:lnTo>
                      <a:lnTo>
                        <a:pt x="762" y="27527"/>
                      </a:lnTo>
                      <a:lnTo>
                        <a:pt x="5334" y="27908"/>
                      </a:lnTo>
                      <a:cubicBezTo>
                        <a:pt x="16193" y="28956"/>
                        <a:pt x="24860" y="34862"/>
                        <a:pt x="30385" y="39148"/>
                      </a:cubicBezTo>
                      <a:cubicBezTo>
                        <a:pt x="32099" y="40481"/>
                        <a:pt x="33909" y="41910"/>
                        <a:pt x="35623" y="43434"/>
                      </a:cubicBezTo>
                      <a:cubicBezTo>
                        <a:pt x="40005" y="47054"/>
                        <a:pt x="44196" y="50578"/>
                        <a:pt x="49149" y="53150"/>
                      </a:cubicBezTo>
                      <a:cubicBezTo>
                        <a:pt x="59531" y="58579"/>
                        <a:pt x="72580" y="59722"/>
                        <a:pt x="91440" y="56864"/>
                      </a:cubicBezTo>
                      <a:cubicBezTo>
                        <a:pt x="100775" y="55436"/>
                        <a:pt x="117634" y="51435"/>
                        <a:pt x="126587" y="39815"/>
                      </a:cubicBezTo>
                      <a:cubicBezTo>
                        <a:pt x="129635" y="35909"/>
                        <a:pt x="131540" y="31433"/>
                        <a:pt x="133636" y="26575"/>
                      </a:cubicBezTo>
                      <a:cubicBezTo>
                        <a:pt x="134493" y="24670"/>
                        <a:pt x="135255" y="22765"/>
                        <a:pt x="136208" y="20955"/>
                      </a:cubicBezTo>
                      <a:cubicBezTo>
                        <a:pt x="139065" y="14954"/>
                        <a:pt x="143923" y="6477"/>
                        <a:pt x="153448" y="1715"/>
                      </a:cubicBezTo>
                      <a:lnTo>
                        <a:pt x="156972" y="0"/>
                      </a:lnTo>
                      <a:lnTo>
                        <a:pt x="160401" y="4572"/>
                      </a:lnTo>
                      <a:lnTo>
                        <a:pt x="156305" y="7525"/>
                      </a:lnTo>
                      <a:lnTo>
                        <a:pt x="157639" y="10287"/>
                      </a:lnTo>
                      <a:cubicBezTo>
                        <a:pt x="152400" y="12859"/>
                        <a:pt x="148304" y="17621"/>
                        <a:pt x="144685" y="25146"/>
                      </a:cubicBezTo>
                      <a:cubicBezTo>
                        <a:pt x="143827" y="26956"/>
                        <a:pt x="143065" y="28670"/>
                        <a:pt x="142304" y="30480"/>
                      </a:cubicBezTo>
                      <a:cubicBezTo>
                        <a:pt x="140113" y="35624"/>
                        <a:pt x="137827" y="40862"/>
                        <a:pt x="134017" y="45720"/>
                      </a:cubicBezTo>
                      <a:cubicBezTo>
                        <a:pt x="122968" y="60008"/>
                        <a:pt x="103442" y="64770"/>
                        <a:pt x="92773" y="66389"/>
                      </a:cubicBezTo>
                      <a:cubicBezTo>
                        <a:pt x="85725" y="67532"/>
                        <a:pt x="79248" y="68009"/>
                        <a:pt x="73343" y="6800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1315" name="Google Shape;1315;p10"/>
            <p:cNvSpPr/>
            <p:nvPr/>
          </p:nvSpPr>
          <p:spPr>
            <a:xfrm>
              <a:off x="6147816" y="3496341"/>
              <a:ext cx="39528" cy="155257"/>
            </a:xfrm>
            <a:custGeom>
              <a:avLst/>
              <a:gdLst/>
              <a:ahLst/>
              <a:cxnLst/>
              <a:rect l="l" t="t" r="r" b="b"/>
              <a:pathLst>
                <a:path w="39528" h="155257" extrusionOk="0">
                  <a:moveTo>
                    <a:pt x="30099" y="155258"/>
                  </a:moveTo>
                  <a:cubicBezTo>
                    <a:pt x="26194" y="103537"/>
                    <a:pt x="16097" y="52292"/>
                    <a:pt x="0" y="2953"/>
                  </a:cubicBezTo>
                  <a:lnTo>
                    <a:pt x="9049" y="0"/>
                  </a:lnTo>
                  <a:cubicBezTo>
                    <a:pt x="25336" y="50102"/>
                    <a:pt x="35623" y="102013"/>
                    <a:pt x="39529" y="154496"/>
                  </a:cubicBezTo>
                  <a:lnTo>
                    <a:pt x="30099" y="155258"/>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6" name="Google Shape;1316;p10"/>
            <p:cNvSpPr/>
            <p:nvPr/>
          </p:nvSpPr>
          <p:spPr>
            <a:xfrm>
              <a:off x="6069044" y="3592639"/>
              <a:ext cx="218250" cy="104012"/>
            </a:xfrm>
            <a:custGeom>
              <a:avLst/>
              <a:gdLst/>
              <a:ahLst/>
              <a:cxnLst/>
              <a:rect l="l" t="t" r="r" b="b"/>
              <a:pathLst>
                <a:path w="218250" h="104012" extrusionOk="0">
                  <a:moveTo>
                    <a:pt x="58007" y="104013"/>
                  </a:moveTo>
                  <a:cubicBezTo>
                    <a:pt x="32480" y="104013"/>
                    <a:pt x="7525" y="85915"/>
                    <a:pt x="0" y="61531"/>
                  </a:cubicBezTo>
                  <a:lnTo>
                    <a:pt x="9144" y="58769"/>
                  </a:lnTo>
                  <a:cubicBezTo>
                    <a:pt x="15812" y="80391"/>
                    <a:pt x="38481" y="96012"/>
                    <a:pt x="61151" y="94393"/>
                  </a:cubicBezTo>
                  <a:cubicBezTo>
                    <a:pt x="83629" y="92869"/>
                    <a:pt x="104108" y="74104"/>
                    <a:pt x="107633" y="51816"/>
                  </a:cubicBezTo>
                  <a:lnTo>
                    <a:pt x="109538" y="40196"/>
                  </a:lnTo>
                  <a:lnTo>
                    <a:pt x="116300" y="49816"/>
                  </a:lnTo>
                  <a:cubicBezTo>
                    <a:pt x="130207" y="69628"/>
                    <a:pt x="160020" y="76962"/>
                    <a:pt x="181547" y="65818"/>
                  </a:cubicBezTo>
                  <a:cubicBezTo>
                    <a:pt x="202978" y="54673"/>
                    <a:pt x="214217" y="26003"/>
                    <a:pt x="205931" y="3239"/>
                  </a:cubicBezTo>
                  <a:lnTo>
                    <a:pt x="214884" y="0"/>
                  </a:lnTo>
                  <a:cubicBezTo>
                    <a:pt x="224885" y="27527"/>
                    <a:pt x="211836" y="60770"/>
                    <a:pt x="185928" y="74295"/>
                  </a:cubicBezTo>
                  <a:cubicBezTo>
                    <a:pt x="162877" y="86296"/>
                    <a:pt x="132874" y="80867"/>
                    <a:pt x="114681" y="62770"/>
                  </a:cubicBezTo>
                  <a:cubicBezTo>
                    <a:pt x="106871" y="84963"/>
                    <a:pt x="85344" y="102298"/>
                    <a:pt x="61817" y="103918"/>
                  </a:cubicBezTo>
                  <a:cubicBezTo>
                    <a:pt x="60484" y="103918"/>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17" name="Google Shape;1317;p10"/>
            <p:cNvGrpSpPr/>
            <p:nvPr/>
          </p:nvGrpSpPr>
          <p:grpSpPr>
            <a:xfrm>
              <a:off x="6256020" y="3057620"/>
              <a:ext cx="238450" cy="154768"/>
              <a:chOff x="6256020" y="3057620"/>
              <a:chExt cx="238450" cy="154768"/>
            </a:xfrm>
          </p:grpSpPr>
          <p:sp>
            <p:nvSpPr>
              <p:cNvPr id="1318" name="Google Shape;1318;p10"/>
              <p:cNvSpPr/>
              <p:nvPr/>
            </p:nvSpPr>
            <p:spPr>
              <a:xfrm>
                <a:off x="6436042" y="3057620"/>
                <a:ext cx="32099" cy="51256"/>
              </a:xfrm>
              <a:custGeom>
                <a:avLst/>
                <a:gdLst/>
                <a:ahLst/>
                <a:cxnLst/>
                <a:rect l="l" t="t" r="r" b="b"/>
                <a:pathLst>
                  <a:path w="32099" h="51256" extrusionOk="0">
                    <a:moveTo>
                      <a:pt x="0" y="51245"/>
                    </a:moveTo>
                    <a:cubicBezTo>
                      <a:pt x="8858" y="44387"/>
                      <a:pt x="14859" y="37148"/>
                      <a:pt x="19336" y="28670"/>
                    </a:cubicBezTo>
                    <a:cubicBezTo>
                      <a:pt x="23813" y="20193"/>
                      <a:pt x="26480" y="11144"/>
                      <a:pt x="27242" y="0"/>
                    </a:cubicBezTo>
                    <a:cubicBezTo>
                      <a:pt x="30671" y="4572"/>
                      <a:pt x="32099" y="10478"/>
                      <a:pt x="32099" y="16288"/>
                    </a:cubicBezTo>
                    <a:cubicBezTo>
                      <a:pt x="32099" y="22193"/>
                      <a:pt x="30385" y="27908"/>
                      <a:pt x="27718" y="33147"/>
                    </a:cubicBezTo>
                    <a:cubicBezTo>
                      <a:pt x="24860" y="38291"/>
                      <a:pt x="21050" y="42863"/>
                      <a:pt x="16193" y="46196"/>
                    </a:cubicBezTo>
                    <a:cubicBezTo>
                      <a:pt x="11430" y="49340"/>
                      <a:pt x="5715" y="51435"/>
                      <a:pt x="0" y="5124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19" name="Google Shape;1319;p10"/>
              <p:cNvSpPr/>
              <p:nvPr/>
            </p:nvSpPr>
            <p:spPr>
              <a:xfrm>
                <a:off x="6442138" y="3082766"/>
                <a:ext cx="52332" cy="53245"/>
              </a:xfrm>
              <a:custGeom>
                <a:avLst/>
                <a:gdLst/>
                <a:ahLst/>
                <a:cxnLst/>
                <a:rect l="l" t="t" r="r" b="b"/>
                <a:pathLst>
                  <a:path w="52332" h="53245" extrusionOk="0">
                    <a:moveTo>
                      <a:pt x="0" y="49340"/>
                    </a:moveTo>
                    <a:cubicBezTo>
                      <a:pt x="7239" y="49149"/>
                      <a:pt x="13716" y="47816"/>
                      <a:pt x="19622" y="45529"/>
                    </a:cubicBezTo>
                    <a:cubicBezTo>
                      <a:pt x="25527" y="43148"/>
                      <a:pt x="30861" y="39815"/>
                      <a:pt x="34957" y="35338"/>
                    </a:cubicBezTo>
                    <a:cubicBezTo>
                      <a:pt x="39243" y="31051"/>
                      <a:pt x="42386" y="25622"/>
                      <a:pt x="44672" y="19717"/>
                    </a:cubicBezTo>
                    <a:cubicBezTo>
                      <a:pt x="46863" y="13716"/>
                      <a:pt x="48006" y="7239"/>
                      <a:pt x="48006" y="0"/>
                    </a:cubicBezTo>
                    <a:cubicBezTo>
                      <a:pt x="51911" y="6191"/>
                      <a:pt x="53054" y="14002"/>
                      <a:pt x="51911" y="21526"/>
                    </a:cubicBezTo>
                    <a:cubicBezTo>
                      <a:pt x="50864" y="29051"/>
                      <a:pt x="47244" y="36290"/>
                      <a:pt x="41815" y="42005"/>
                    </a:cubicBezTo>
                    <a:cubicBezTo>
                      <a:pt x="36290" y="47530"/>
                      <a:pt x="29147" y="51340"/>
                      <a:pt x="21622" y="52673"/>
                    </a:cubicBezTo>
                    <a:cubicBezTo>
                      <a:pt x="14192" y="54007"/>
                      <a:pt x="6287" y="53054"/>
                      <a:pt x="0" y="4934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0" name="Google Shape;1320;p10"/>
              <p:cNvSpPr/>
              <p:nvPr/>
            </p:nvSpPr>
            <p:spPr>
              <a:xfrm>
                <a:off x="6256020" y="3075034"/>
                <a:ext cx="197885" cy="137354"/>
              </a:xfrm>
              <a:custGeom>
                <a:avLst/>
                <a:gdLst/>
                <a:ahLst/>
                <a:cxnLst/>
                <a:rect l="l" t="t" r="r" b="b"/>
                <a:pathLst>
                  <a:path w="197885" h="137354" extrusionOk="0">
                    <a:moveTo>
                      <a:pt x="54197" y="129842"/>
                    </a:moveTo>
                    <a:cubicBezTo>
                      <a:pt x="87249" y="143177"/>
                      <a:pt x="129159" y="138796"/>
                      <a:pt x="159448" y="116412"/>
                    </a:cubicBezTo>
                    <a:cubicBezTo>
                      <a:pt x="189643" y="94028"/>
                      <a:pt x="205454" y="53642"/>
                      <a:pt x="194310" y="20876"/>
                    </a:cubicBezTo>
                    <a:cubicBezTo>
                      <a:pt x="190309" y="9065"/>
                      <a:pt x="179451" y="-3031"/>
                      <a:pt x="166497" y="683"/>
                    </a:cubicBezTo>
                    <a:cubicBezTo>
                      <a:pt x="156686" y="3446"/>
                      <a:pt x="151067" y="14114"/>
                      <a:pt x="150304" y="23639"/>
                    </a:cubicBezTo>
                    <a:cubicBezTo>
                      <a:pt x="149447" y="33259"/>
                      <a:pt x="152114" y="42498"/>
                      <a:pt x="152400" y="52023"/>
                    </a:cubicBezTo>
                    <a:cubicBezTo>
                      <a:pt x="152971" y="71835"/>
                      <a:pt x="142494" y="92409"/>
                      <a:pt x="125540" y="104982"/>
                    </a:cubicBezTo>
                    <a:cubicBezTo>
                      <a:pt x="108585" y="117555"/>
                      <a:pt x="85534" y="121841"/>
                      <a:pt x="66199" y="116031"/>
                    </a:cubicBezTo>
                    <a:cubicBezTo>
                      <a:pt x="37052" y="107173"/>
                      <a:pt x="24955" y="86599"/>
                      <a:pt x="0" y="64310"/>
                    </a:cubicBezTo>
                    <a:cubicBezTo>
                      <a:pt x="4000" y="90790"/>
                      <a:pt x="32956" y="121270"/>
                      <a:pt x="54197" y="12984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21" name="Google Shape;1321;p10"/>
            <p:cNvGrpSpPr/>
            <p:nvPr/>
          </p:nvGrpSpPr>
          <p:grpSpPr>
            <a:xfrm>
              <a:off x="5629368" y="3222879"/>
              <a:ext cx="234073" cy="127502"/>
              <a:chOff x="5629368" y="3222879"/>
              <a:chExt cx="234073" cy="127502"/>
            </a:xfrm>
          </p:grpSpPr>
          <p:sp>
            <p:nvSpPr>
              <p:cNvPr id="1322" name="Google Shape;1322;p10"/>
              <p:cNvSpPr/>
              <p:nvPr/>
            </p:nvSpPr>
            <p:spPr>
              <a:xfrm>
                <a:off x="5639076" y="3260217"/>
                <a:ext cx="50015" cy="33785"/>
              </a:xfrm>
              <a:custGeom>
                <a:avLst/>
                <a:gdLst/>
                <a:ahLst/>
                <a:cxnLst/>
                <a:rect l="l" t="t" r="r" b="b"/>
                <a:pathLst>
                  <a:path w="50015" h="33785" extrusionOk="0">
                    <a:moveTo>
                      <a:pt x="50016" y="29718"/>
                    </a:moveTo>
                    <a:cubicBezTo>
                      <a:pt x="45253" y="32861"/>
                      <a:pt x="39348" y="34100"/>
                      <a:pt x="33538" y="33718"/>
                    </a:cubicBezTo>
                    <a:cubicBezTo>
                      <a:pt x="27727" y="33433"/>
                      <a:pt x="22012" y="31432"/>
                      <a:pt x="16869" y="28575"/>
                    </a:cubicBezTo>
                    <a:cubicBezTo>
                      <a:pt x="11916" y="25527"/>
                      <a:pt x="7439" y="21431"/>
                      <a:pt x="4391" y="16383"/>
                    </a:cubicBezTo>
                    <a:cubicBezTo>
                      <a:pt x="1343" y="11430"/>
                      <a:pt x="-467" y="5620"/>
                      <a:pt x="105" y="0"/>
                    </a:cubicBezTo>
                    <a:cubicBezTo>
                      <a:pt x="6582" y="9144"/>
                      <a:pt x="13440" y="15526"/>
                      <a:pt x="21727" y="20383"/>
                    </a:cubicBezTo>
                    <a:cubicBezTo>
                      <a:pt x="30013" y="25336"/>
                      <a:pt x="38872" y="28384"/>
                      <a:pt x="50016" y="2971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3" name="Google Shape;1323;p10"/>
              <p:cNvSpPr/>
              <p:nvPr/>
            </p:nvSpPr>
            <p:spPr>
              <a:xfrm>
                <a:off x="5629368" y="3295650"/>
                <a:ext cx="66581" cy="33819"/>
              </a:xfrm>
              <a:custGeom>
                <a:avLst/>
                <a:gdLst/>
                <a:ahLst/>
                <a:cxnLst/>
                <a:rect l="l" t="t" r="r" b="b"/>
                <a:pathLst>
                  <a:path w="66581" h="33819" extrusionOk="0">
                    <a:moveTo>
                      <a:pt x="66582" y="17335"/>
                    </a:moveTo>
                    <a:cubicBezTo>
                      <a:pt x="63153" y="23717"/>
                      <a:pt x="56866" y="28670"/>
                      <a:pt x="49818" y="31337"/>
                    </a:cubicBezTo>
                    <a:cubicBezTo>
                      <a:pt x="42769" y="34100"/>
                      <a:pt x="34673" y="34576"/>
                      <a:pt x="27053" y="32671"/>
                    </a:cubicBezTo>
                    <a:cubicBezTo>
                      <a:pt x="19433" y="30575"/>
                      <a:pt x="12670" y="26289"/>
                      <a:pt x="7813" y="20383"/>
                    </a:cubicBezTo>
                    <a:cubicBezTo>
                      <a:pt x="2955" y="14573"/>
                      <a:pt x="-93" y="7239"/>
                      <a:pt x="2" y="0"/>
                    </a:cubicBezTo>
                    <a:cubicBezTo>
                      <a:pt x="3717" y="6191"/>
                      <a:pt x="8098" y="11144"/>
                      <a:pt x="13051" y="15145"/>
                    </a:cubicBezTo>
                    <a:cubicBezTo>
                      <a:pt x="18004" y="19050"/>
                      <a:pt x="23529" y="22003"/>
                      <a:pt x="29434" y="23527"/>
                    </a:cubicBezTo>
                    <a:cubicBezTo>
                      <a:pt x="35245" y="25146"/>
                      <a:pt x="41531" y="25241"/>
                      <a:pt x="47818" y="24289"/>
                    </a:cubicBezTo>
                    <a:cubicBezTo>
                      <a:pt x="54104" y="23146"/>
                      <a:pt x="60295" y="20955"/>
                      <a:pt x="66582" y="1733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4" name="Google Shape;1324;p10"/>
              <p:cNvSpPr/>
              <p:nvPr/>
            </p:nvSpPr>
            <p:spPr>
              <a:xfrm>
                <a:off x="5669441" y="3222879"/>
                <a:ext cx="194000" cy="127502"/>
              </a:xfrm>
              <a:custGeom>
                <a:avLst/>
                <a:gdLst/>
                <a:ahLst/>
                <a:cxnLst/>
                <a:rect l="l" t="t" r="r" b="b"/>
                <a:pathLst>
                  <a:path w="194000" h="127502" extrusionOk="0">
                    <a:moveTo>
                      <a:pt x="177099" y="84106"/>
                    </a:moveTo>
                    <a:cubicBezTo>
                      <a:pt x="155763" y="112586"/>
                      <a:pt x="117567" y="130588"/>
                      <a:pt x="80134" y="127064"/>
                    </a:cubicBezTo>
                    <a:cubicBezTo>
                      <a:pt x="42701" y="123539"/>
                      <a:pt x="8316" y="97155"/>
                      <a:pt x="886" y="63341"/>
                    </a:cubicBezTo>
                    <a:cubicBezTo>
                      <a:pt x="-1781" y="51149"/>
                      <a:pt x="1267" y="35242"/>
                      <a:pt x="14221" y="31623"/>
                    </a:cubicBezTo>
                    <a:cubicBezTo>
                      <a:pt x="24032" y="28956"/>
                      <a:pt x="34319" y="35147"/>
                      <a:pt x="39939" y="42863"/>
                    </a:cubicBezTo>
                    <a:cubicBezTo>
                      <a:pt x="45558" y="50673"/>
                      <a:pt x="48130" y="60007"/>
                      <a:pt x="52893" y="68294"/>
                    </a:cubicBezTo>
                    <a:cubicBezTo>
                      <a:pt x="62703" y="85534"/>
                      <a:pt x="82230" y="97727"/>
                      <a:pt x="103280" y="99727"/>
                    </a:cubicBezTo>
                    <a:cubicBezTo>
                      <a:pt x="124330" y="101727"/>
                      <a:pt x="146238" y="93440"/>
                      <a:pt x="159763" y="78486"/>
                    </a:cubicBezTo>
                    <a:cubicBezTo>
                      <a:pt x="180051" y="55912"/>
                      <a:pt x="179766" y="31909"/>
                      <a:pt x="189672" y="0"/>
                    </a:cubicBezTo>
                    <a:cubicBezTo>
                      <a:pt x="199768" y="24765"/>
                      <a:pt x="190815" y="65818"/>
                      <a:pt x="177099" y="8410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1325" name="Google Shape;1325;p10"/>
          <p:cNvGrpSpPr/>
          <p:nvPr/>
        </p:nvGrpSpPr>
        <p:grpSpPr>
          <a:xfrm flipH="1">
            <a:off x="9834764" y="4359020"/>
            <a:ext cx="747493" cy="309343"/>
            <a:chOff x="5633420" y="3019234"/>
            <a:chExt cx="747493" cy="309343"/>
          </a:xfrm>
        </p:grpSpPr>
        <p:sp>
          <p:nvSpPr>
            <p:cNvPr id="1326" name="Google Shape;1326;p10"/>
            <p:cNvSpPr/>
            <p:nvPr/>
          </p:nvSpPr>
          <p:spPr>
            <a:xfrm>
              <a:off x="6198354" y="3019234"/>
              <a:ext cx="182559" cy="157289"/>
            </a:xfrm>
            <a:custGeom>
              <a:avLst/>
              <a:gdLst/>
              <a:ahLst/>
              <a:cxnLst/>
              <a:rect l="l" t="t" r="r" b="b"/>
              <a:pathLst>
                <a:path w="182559" h="157289" extrusionOk="0">
                  <a:moveTo>
                    <a:pt x="179110" y="84011"/>
                  </a:moveTo>
                  <a:cubicBezTo>
                    <a:pt x="167680" y="117729"/>
                    <a:pt x="137009" y="146685"/>
                    <a:pt x="100338" y="154972"/>
                  </a:cubicBezTo>
                  <a:cubicBezTo>
                    <a:pt x="63667" y="163259"/>
                    <a:pt x="22804" y="148876"/>
                    <a:pt x="5183" y="119062"/>
                  </a:cubicBezTo>
                  <a:cubicBezTo>
                    <a:pt x="-1199" y="108299"/>
                    <a:pt x="-3199" y="92297"/>
                    <a:pt x="8041" y="84773"/>
                  </a:cubicBezTo>
                  <a:cubicBezTo>
                    <a:pt x="16518" y="79153"/>
                    <a:pt x="28234" y="81820"/>
                    <a:pt x="36044" y="87440"/>
                  </a:cubicBezTo>
                  <a:cubicBezTo>
                    <a:pt x="43855" y="93059"/>
                    <a:pt x="49189" y="101156"/>
                    <a:pt x="56237" y="107537"/>
                  </a:cubicBezTo>
                  <a:cubicBezTo>
                    <a:pt x="70906" y="120872"/>
                    <a:pt x="93289" y="126397"/>
                    <a:pt x="113863" y="121730"/>
                  </a:cubicBezTo>
                  <a:cubicBezTo>
                    <a:pt x="134533" y="117062"/>
                    <a:pt x="152725" y="102394"/>
                    <a:pt x="160917" y="83915"/>
                  </a:cubicBezTo>
                  <a:cubicBezTo>
                    <a:pt x="173204" y="56102"/>
                    <a:pt x="165489" y="33433"/>
                    <a:pt x="164917" y="0"/>
                  </a:cubicBezTo>
                  <a:cubicBezTo>
                    <a:pt x="182253" y="20574"/>
                    <a:pt x="186444" y="62389"/>
                    <a:pt x="179110" y="8401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7" name="Google Shape;1327;p10"/>
            <p:cNvSpPr/>
            <p:nvPr/>
          </p:nvSpPr>
          <p:spPr>
            <a:xfrm>
              <a:off x="5633420" y="3211924"/>
              <a:ext cx="199311" cy="116653"/>
            </a:xfrm>
            <a:custGeom>
              <a:avLst/>
              <a:gdLst/>
              <a:ahLst/>
              <a:cxnLst/>
              <a:rect l="l" t="t" r="r" b="b"/>
              <a:pathLst>
                <a:path w="199311" h="116653" extrusionOk="0">
                  <a:moveTo>
                    <a:pt x="35193" y="94679"/>
                  </a:moveTo>
                  <a:cubicBezTo>
                    <a:pt x="63482" y="116301"/>
                    <a:pt x="105106" y="123254"/>
                    <a:pt x="140158" y="109728"/>
                  </a:cubicBezTo>
                  <a:cubicBezTo>
                    <a:pt x="175210" y="96203"/>
                    <a:pt x="201118" y="61437"/>
                    <a:pt x="199213" y="26861"/>
                  </a:cubicBezTo>
                  <a:cubicBezTo>
                    <a:pt x="198546" y="14383"/>
                    <a:pt x="191307" y="-95"/>
                    <a:pt x="177782" y="0"/>
                  </a:cubicBezTo>
                  <a:cubicBezTo>
                    <a:pt x="167590" y="96"/>
                    <a:pt x="159399" y="8763"/>
                    <a:pt x="156065" y="17812"/>
                  </a:cubicBezTo>
                  <a:cubicBezTo>
                    <a:pt x="152731" y="26861"/>
                    <a:pt x="152826" y="36481"/>
                    <a:pt x="150540" y="45720"/>
                  </a:cubicBezTo>
                  <a:cubicBezTo>
                    <a:pt x="145778" y="64961"/>
                    <a:pt x="130252" y="82011"/>
                    <a:pt x="110535" y="89631"/>
                  </a:cubicBezTo>
                  <a:cubicBezTo>
                    <a:pt x="90819" y="97251"/>
                    <a:pt x="67482" y="95250"/>
                    <a:pt x="50433" y="84487"/>
                  </a:cubicBezTo>
                  <a:cubicBezTo>
                    <a:pt x="24715" y="68199"/>
                    <a:pt x="18524" y="45054"/>
                    <a:pt x="331" y="17050"/>
                  </a:cubicBezTo>
                  <a:cubicBezTo>
                    <a:pt x="-2812" y="43625"/>
                    <a:pt x="17000" y="80772"/>
                    <a:pt x="35193" y="9467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328" name="Google Shape;1328;p10"/>
          <p:cNvSpPr/>
          <p:nvPr/>
        </p:nvSpPr>
        <p:spPr>
          <a:xfrm>
            <a:off x="7146821" y="4956217"/>
            <a:ext cx="110712" cy="620653"/>
          </a:xfrm>
          <a:custGeom>
            <a:avLst/>
            <a:gdLst/>
            <a:ahLst/>
            <a:cxnLst/>
            <a:rect l="l" t="t" r="r" b="b"/>
            <a:pathLst>
              <a:path w="110712" h="620653" extrusionOk="0">
                <a:moveTo>
                  <a:pt x="91634" y="620653"/>
                </a:moveTo>
                <a:cubicBezTo>
                  <a:pt x="81538" y="620653"/>
                  <a:pt x="73156" y="612747"/>
                  <a:pt x="72584" y="602555"/>
                </a:cubicBezTo>
                <a:cubicBezTo>
                  <a:pt x="62869" y="407579"/>
                  <a:pt x="38580" y="212507"/>
                  <a:pt x="385" y="22864"/>
                </a:cubicBezTo>
                <a:cubicBezTo>
                  <a:pt x="-1711" y="12577"/>
                  <a:pt x="4957" y="2480"/>
                  <a:pt x="15339" y="385"/>
                </a:cubicBezTo>
                <a:cubicBezTo>
                  <a:pt x="25626" y="-1711"/>
                  <a:pt x="35723" y="4957"/>
                  <a:pt x="37818" y="15339"/>
                </a:cubicBezTo>
                <a:cubicBezTo>
                  <a:pt x="76299" y="206792"/>
                  <a:pt x="100874" y="403673"/>
                  <a:pt x="110684" y="600651"/>
                </a:cubicBezTo>
                <a:cubicBezTo>
                  <a:pt x="111256" y="611128"/>
                  <a:pt x="103160" y="620082"/>
                  <a:pt x="92587" y="620653"/>
                </a:cubicBezTo>
                <a:cubicBezTo>
                  <a:pt x="92206" y="620653"/>
                  <a:pt x="91920" y="620653"/>
                  <a:pt x="91634" y="620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29" name="Google Shape;1329;p10"/>
          <p:cNvSpPr/>
          <p:nvPr/>
        </p:nvSpPr>
        <p:spPr>
          <a:xfrm>
            <a:off x="8460952" y="4566991"/>
            <a:ext cx="258170" cy="747655"/>
          </a:xfrm>
          <a:custGeom>
            <a:avLst/>
            <a:gdLst/>
            <a:ahLst/>
            <a:cxnLst/>
            <a:rect l="l" t="t" r="r" b="b"/>
            <a:pathLst>
              <a:path w="258170" h="747655" extrusionOk="0">
                <a:moveTo>
                  <a:pt x="239116" y="747656"/>
                </a:moveTo>
                <a:cubicBezTo>
                  <a:pt x="232067" y="747656"/>
                  <a:pt x="225209" y="743655"/>
                  <a:pt x="221971" y="736893"/>
                </a:cubicBezTo>
                <a:cubicBezTo>
                  <a:pt x="113100" y="512007"/>
                  <a:pt x="38519" y="271501"/>
                  <a:pt x="229" y="21946"/>
                </a:cubicBezTo>
                <a:cubicBezTo>
                  <a:pt x="-1390" y="11564"/>
                  <a:pt x="5754" y="1848"/>
                  <a:pt x="16136" y="229"/>
                </a:cubicBezTo>
                <a:cubicBezTo>
                  <a:pt x="26423" y="-1390"/>
                  <a:pt x="36233" y="5753"/>
                  <a:pt x="37853" y="16136"/>
                </a:cubicBezTo>
                <a:cubicBezTo>
                  <a:pt x="75572" y="261881"/>
                  <a:pt x="149105" y="498768"/>
                  <a:pt x="256261" y="720319"/>
                </a:cubicBezTo>
                <a:cubicBezTo>
                  <a:pt x="260833" y="729749"/>
                  <a:pt x="256928" y="741179"/>
                  <a:pt x="247403" y="745751"/>
                </a:cubicBezTo>
                <a:cubicBezTo>
                  <a:pt x="244736" y="747084"/>
                  <a:pt x="241878" y="747656"/>
                  <a:pt x="239116" y="747656"/>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0" name="Google Shape;1330;p10"/>
          <p:cNvSpPr/>
          <p:nvPr/>
        </p:nvSpPr>
        <p:spPr>
          <a:xfrm>
            <a:off x="6974530" y="3484793"/>
            <a:ext cx="1637220" cy="1515022"/>
          </a:xfrm>
          <a:custGeom>
            <a:avLst/>
            <a:gdLst/>
            <a:ahLst/>
            <a:cxnLst/>
            <a:rect l="l" t="t" r="r" b="b"/>
            <a:pathLst>
              <a:path w="1637220" h="1515022" extrusionOk="0">
                <a:moveTo>
                  <a:pt x="25896" y="1352937"/>
                </a:moveTo>
                <a:cubicBezTo>
                  <a:pt x="43993" y="1416374"/>
                  <a:pt x="113526" y="1520863"/>
                  <a:pt x="176677" y="1514767"/>
                </a:cubicBezTo>
                <a:cubicBezTo>
                  <a:pt x="302216" y="1502575"/>
                  <a:pt x="294977" y="1435614"/>
                  <a:pt x="302407" y="1381036"/>
                </a:cubicBezTo>
                <a:cubicBezTo>
                  <a:pt x="309836" y="1326458"/>
                  <a:pt x="298406" y="1271117"/>
                  <a:pt x="297644" y="1216063"/>
                </a:cubicBezTo>
                <a:cubicBezTo>
                  <a:pt x="294501" y="984510"/>
                  <a:pt x="516624" y="754481"/>
                  <a:pt x="733222" y="717905"/>
                </a:cubicBezTo>
                <a:cubicBezTo>
                  <a:pt x="949821" y="681329"/>
                  <a:pt x="1148512" y="712952"/>
                  <a:pt x="1295674" y="882593"/>
                </a:cubicBezTo>
                <a:cubicBezTo>
                  <a:pt x="1376255" y="975461"/>
                  <a:pt x="1427309" y="1191107"/>
                  <a:pt x="1531703" y="1178344"/>
                </a:cubicBezTo>
                <a:cubicBezTo>
                  <a:pt x="1747540" y="1151865"/>
                  <a:pt x="1576376" y="840302"/>
                  <a:pt x="1508557" y="739146"/>
                </a:cubicBezTo>
                <a:cubicBezTo>
                  <a:pt x="1379113" y="546074"/>
                  <a:pt x="852285" y="150120"/>
                  <a:pt x="640354" y="16008"/>
                </a:cubicBezTo>
                <a:cubicBezTo>
                  <a:pt x="594729" y="-12853"/>
                  <a:pt x="534721" y="-1708"/>
                  <a:pt x="502527" y="41535"/>
                </a:cubicBezTo>
                <a:cubicBezTo>
                  <a:pt x="339364" y="260324"/>
                  <a:pt x="-112217" y="868305"/>
                  <a:pt x="25896" y="13529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1" name="Google Shape;1331;p10"/>
          <p:cNvSpPr/>
          <p:nvPr/>
        </p:nvSpPr>
        <p:spPr>
          <a:xfrm>
            <a:off x="7024714" y="4023770"/>
            <a:ext cx="1588941" cy="946167"/>
          </a:xfrm>
          <a:custGeom>
            <a:avLst/>
            <a:gdLst/>
            <a:ahLst/>
            <a:cxnLst/>
            <a:rect l="l" t="t" r="r" b="b"/>
            <a:pathLst>
              <a:path w="1588941" h="946167" extrusionOk="0">
                <a:moveTo>
                  <a:pt x="1582198" y="465155"/>
                </a:moveTo>
                <a:cubicBezTo>
                  <a:pt x="1556956" y="490301"/>
                  <a:pt x="1526857" y="499064"/>
                  <a:pt x="1489234" y="465917"/>
                </a:cubicBezTo>
                <a:cubicBezTo>
                  <a:pt x="1439799" y="422292"/>
                  <a:pt x="1404080" y="358094"/>
                  <a:pt x="1369028" y="303134"/>
                </a:cubicBezTo>
                <a:cubicBezTo>
                  <a:pt x="1305497" y="203598"/>
                  <a:pt x="1241965" y="103109"/>
                  <a:pt x="1127093" y="54627"/>
                </a:cubicBezTo>
                <a:cubicBezTo>
                  <a:pt x="991362" y="-2713"/>
                  <a:pt x="839629" y="-12334"/>
                  <a:pt x="695611" y="13765"/>
                </a:cubicBezTo>
                <a:cubicBezTo>
                  <a:pt x="611124" y="29100"/>
                  <a:pt x="529780" y="57104"/>
                  <a:pt x="451390" y="91679"/>
                </a:cubicBezTo>
                <a:cubicBezTo>
                  <a:pt x="357188" y="133208"/>
                  <a:pt x="297180" y="195311"/>
                  <a:pt x="226314" y="268368"/>
                </a:cubicBezTo>
                <a:cubicBezTo>
                  <a:pt x="144113" y="353141"/>
                  <a:pt x="107442" y="464583"/>
                  <a:pt x="105632" y="581741"/>
                </a:cubicBezTo>
                <a:cubicBezTo>
                  <a:pt x="104489" y="656226"/>
                  <a:pt x="119063" y="746333"/>
                  <a:pt x="77057" y="813198"/>
                </a:cubicBezTo>
                <a:cubicBezTo>
                  <a:pt x="58674" y="842440"/>
                  <a:pt x="31051" y="858251"/>
                  <a:pt x="0" y="866729"/>
                </a:cubicBezTo>
                <a:cubicBezTo>
                  <a:pt x="15526" y="895685"/>
                  <a:pt x="36767" y="925117"/>
                  <a:pt x="60103" y="946167"/>
                </a:cubicBezTo>
                <a:cubicBezTo>
                  <a:pt x="68199" y="942738"/>
                  <a:pt x="76200" y="938833"/>
                  <a:pt x="84011" y="934356"/>
                </a:cubicBezTo>
                <a:cubicBezTo>
                  <a:pt x="151733" y="895589"/>
                  <a:pt x="186118" y="823676"/>
                  <a:pt x="196596" y="748523"/>
                </a:cubicBezTo>
                <a:cubicBezTo>
                  <a:pt x="208312" y="664608"/>
                  <a:pt x="193358" y="579740"/>
                  <a:pt x="210121" y="496016"/>
                </a:cubicBezTo>
                <a:cubicBezTo>
                  <a:pt x="240125" y="345711"/>
                  <a:pt x="385667" y="220172"/>
                  <a:pt x="520351" y="165117"/>
                </a:cubicBezTo>
                <a:cubicBezTo>
                  <a:pt x="584930" y="138638"/>
                  <a:pt x="652272" y="118064"/>
                  <a:pt x="721043" y="105586"/>
                </a:cubicBezTo>
                <a:cubicBezTo>
                  <a:pt x="844963" y="83202"/>
                  <a:pt x="963644" y="94823"/>
                  <a:pt x="1079373" y="142448"/>
                </a:cubicBezTo>
                <a:cubicBezTo>
                  <a:pt x="1166813" y="178452"/>
                  <a:pt x="1210151" y="226744"/>
                  <a:pt x="1259110" y="306373"/>
                </a:cubicBezTo>
                <a:cubicBezTo>
                  <a:pt x="1300258" y="373334"/>
                  <a:pt x="1342549" y="441723"/>
                  <a:pt x="1393031" y="502207"/>
                </a:cubicBezTo>
                <a:cubicBezTo>
                  <a:pt x="1432560" y="549546"/>
                  <a:pt x="1486662" y="590408"/>
                  <a:pt x="1551527" y="585074"/>
                </a:cubicBezTo>
                <a:cubicBezTo>
                  <a:pt x="1560766" y="584312"/>
                  <a:pt x="1569625" y="582598"/>
                  <a:pt x="1578007" y="580026"/>
                </a:cubicBezTo>
                <a:cubicBezTo>
                  <a:pt x="1592104" y="548879"/>
                  <a:pt x="1591532" y="508398"/>
                  <a:pt x="1582198" y="4651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2" name="Google Shape;1332;p10"/>
          <p:cNvSpPr/>
          <p:nvPr/>
        </p:nvSpPr>
        <p:spPr>
          <a:xfrm>
            <a:off x="7294559" y="3562238"/>
            <a:ext cx="526827" cy="226314"/>
          </a:xfrm>
          <a:custGeom>
            <a:avLst/>
            <a:gdLst/>
            <a:ahLst/>
            <a:cxnLst/>
            <a:rect l="l" t="t" r="r" b="b"/>
            <a:pathLst>
              <a:path w="526827" h="226314" extrusionOk="0">
                <a:moveTo>
                  <a:pt x="526828" y="79438"/>
                </a:moveTo>
                <a:cubicBezTo>
                  <a:pt x="345281" y="102775"/>
                  <a:pt x="167735" y="152209"/>
                  <a:pt x="0" y="226314"/>
                </a:cubicBezTo>
                <a:cubicBezTo>
                  <a:pt x="33338" y="174688"/>
                  <a:pt x="65913" y="127349"/>
                  <a:pt x="95821" y="85249"/>
                </a:cubicBezTo>
                <a:cubicBezTo>
                  <a:pt x="199549" y="48101"/>
                  <a:pt x="306324" y="19621"/>
                  <a:pt x="414718" y="0"/>
                </a:cubicBezTo>
                <a:cubicBezTo>
                  <a:pt x="449104" y="23717"/>
                  <a:pt x="486918" y="50387"/>
                  <a:pt x="526828" y="7943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3" name="Google Shape;1333;p10"/>
          <p:cNvSpPr/>
          <p:nvPr/>
        </p:nvSpPr>
        <p:spPr>
          <a:xfrm>
            <a:off x="7139014" y="3714448"/>
            <a:ext cx="904970" cy="344995"/>
          </a:xfrm>
          <a:custGeom>
            <a:avLst/>
            <a:gdLst/>
            <a:ahLst/>
            <a:cxnLst/>
            <a:rect l="l" t="t" r="r" b="b"/>
            <a:pathLst>
              <a:path w="904970" h="344995" extrusionOk="0">
                <a:moveTo>
                  <a:pt x="904970" y="95822"/>
                </a:moveTo>
                <a:cubicBezTo>
                  <a:pt x="592741" y="77057"/>
                  <a:pt x="275368" y="191548"/>
                  <a:pt x="0" y="344996"/>
                </a:cubicBezTo>
                <a:cubicBezTo>
                  <a:pt x="25717" y="293180"/>
                  <a:pt x="53150" y="243078"/>
                  <a:pt x="81058" y="195358"/>
                </a:cubicBezTo>
                <a:cubicBezTo>
                  <a:pt x="300895" y="88106"/>
                  <a:pt x="540544" y="10954"/>
                  <a:pt x="780764" y="0"/>
                </a:cubicBezTo>
                <a:cubicBezTo>
                  <a:pt x="821627" y="30766"/>
                  <a:pt x="863346" y="62960"/>
                  <a:pt x="904970" y="9582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1334" name="Google Shape;1334;p10"/>
          <p:cNvGrpSpPr/>
          <p:nvPr/>
        </p:nvGrpSpPr>
        <p:grpSpPr>
          <a:xfrm>
            <a:off x="7898721" y="3499180"/>
            <a:ext cx="413142" cy="597124"/>
            <a:chOff x="7000962" y="717705"/>
            <a:chExt cx="413142" cy="597124"/>
          </a:xfrm>
        </p:grpSpPr>
        <p:sp>
          <p:nvSpPr>
            <p:cNvPr id="1335" name="Google Shape;1335;p10"/>
            <p:cNvSpPr/>
            <p:nvPr/>
          </p:nvSpPr>
          <p:spPr>
            <a:xfrm>
              <a:off x="7004440" y="721319"/>
              <a:ext cx="406127" cy="589973"/>
            </a:xfrm>
            <a:custGeom>
              <a:avLst/>
              <a:gdLst/>
              <a:ahLst/>
              <a:cxnLst/>
              <a:rect l="l" t="t" r="r" b="b"/>
              <a:pathLst>
                <a:path w="406127" h="589973" extrusionOk="0">
                  <a:moveTo>
                    <a:pt x="112163" y="544458"/>
                  </a:moveTo>
                  <a:cubicBezTo>
                    <a:pt x="90541" y="546648"/>
                    <a:pt x="95970" y="516835"/>
                    <a:pt x="95685" y="495499"/>
                  </a:cubicBezTo>
                  <a:cubicBezTo>
                    <a:pt x="95208" y="454161"/>
                    <a:pt x="102638" y="413298"/>
                    <a:pt x="104638" y="372055"/>
                  </a:cubicBezTo>
                  <a:cubicBezTo>
                    <a:pt x="108162" y="295569"/>
                    <a:pt x="84921" y="218131"/>
                    <a:pt x="39297" y="153933"/>
                  </a:cubicBezTo>
                  <a:cubicBezTo>
                    <a:pt x="19770" y="126596"/>
                    <a:pt x="-4804" y="97354"/>
                    <a:pt x="815" y="65160"/>
                  </a:cubicBezTo>
                  <a:cubicBezTo>
                    <a:pt x="7293" y="28298"/>
                    <a:pt x="51107" y="6771"/>
                    <a:pt x="91589" y="1723"/>
                  </a:cubicBezTo>
                  <a:cubicBezTo>
                    <a:pt x="201126" y="-11898"/>
                    <a:pt x="308664" y="56968"/>
                    <a:pt x="359146" y="146979"/>
                  </a:cubicBezTo>
                  <a:cubicBezTo>
                    <a:pt x="409533" y="236895"/>
                    <a:pt x="412581" y="343099"/>
                    <a:pt x="399627" y="443493"/>
                  </a:cubicBezTo>
                  <a:cubicBezTo>
                    <a:pt x="395531" y="474639"/>
                    <a:pt x="389721" y="505786"/>
                    <a:pt x="378577" y="535218"/>
                  </a:cubicBezTo>
                  <a:cubicBezTo>
                    <a:pt x="367338" y="565127"/>
                    <a:pt x="357717" y="603227"/>
                    <a:pt x="330285" y="585415"/>
                  </a:cubicBezTo>
                  <a:cubicBezTo>
                    <a:pt x="281327" y="553411"/>
                    <a:pt x="203127" y="535123"/>
                    <a:pt x="112163" y="544458"/>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6" name="Google Shape;1336;p10"/>
            <p:cNvSpPr/>
            <p:nvPr/>
          </p:nvSpPr>
          <p:spPr>
            <a:xfrm>
              <a:off x="7000962" y="717705"/>
              <a:ext cx="413142" cy="597124"/>
            </a:xfrm>
            <a:custGeom>
              <a:avLst/>
              <a:gdLst/>
              <a:ahLst/>
              <a:cxnLst/>
              <a:rect l="l" t="t" r="r" b="b"/>
              <a:pathLst>
                <a:path w="413142" h="597124" extrusionOk="0">
                  <a:moveTo>
                    <a:pt x="346907" y="597125"/>
                  </a:moveTo>
                  <a:cubicBezTo>
                    <a:pt x="342145" y="597125"/>
                    <a:pt x="337192" y="595410"/>
                    <a:pt x="331953" y="591981"/>
                  </a:cubicBezTo>
                  <a:cubicBezTo>
                    <a:pt x="279375" y="557691"/>
                    <a:pt x="200698" y="542927"/>
                    <a:pt x="116117" y="551595"/>
                  </a:cubicBezTo>
                  <a:lnTo>
                    <a:pt x="116117" y="551595"/>
                  </a:lnTo>
                  <a:cubicBezTo>
                    <a:pt x="110497" y="552167"/>
                    <a:pt x="105829" y="550833"/>
                    <a:pt x="102401" y="547690"/>
                  </a:cubicBezTo>
                  <a:cubicBezTo>
                    <a:pt x="94590" y="540451"/>
                    <a:pt x="95066" y="525211"/>
                    <a:pt x="95543" y="510542"/>
                  </a:cubicBezTo>
                  <a:cubicBezTo>
                    <a:pt x="95638" y="506637"/>
                    <a:pt x="95828" y="502827"/>
                    <a:pt x="95733" y="499208"/>
                  </a:cubicBezTo>
                  <a:cubicBezTo>
                    <a:pt x="95447" y="474538"/>
                    <a:pt x="98019" y="449773"/>
                    <a:pt x="100400" y="425770"/>
                  </a:cubicBezTo>
                  <a:cubicBezTo>
                    <a:pt x="102115" y="409292"/>
                    <a:pt x="103829" y="392242"/>
                    <a:pt x="104591" y="375478"/>
                  </a:cubicBezTo>
                  <a:cubicBezTo>
                    <a:pt x="108115" y="299849"/>
                    <a:pt x="85065" y="223173"/>
                    <a:pt x="39917" y="159546"/>
                  </a:cubicBezTo>
                  <a:cubicBezTo>
                    <a:pt x="37916" y="156784"/>
                    <a:pt x="35916" y="154022"/>
                    <a:pt x="33916" y="151164"/>
                  </a:cubicBezTo>
                  <a:cubicBezTo>
                    <a:pt x="15913" y="126494"/>
                    <a:pt x="-4470" y="98491"/>
                    <a:pt x="864" y="68106"/>
                  </a:cubicBezTo>
                  <a:cubicBezTo>
                    <a:pt x="7627" y="29530"/>
                    <a:pt x="52871" y="6956"/>
                    <a:pt x="94685" y="1717"/>
                  </a:cubicBezTo>
                  <a:cubicBezTo>
                    <a:pt x="198508" y="-11142"/>
                    <a:pt x="310046" y="49247"/>
                    <a:pt x="365767" y="148783"/>
                  </a:cubicBezTo>
                  <a:cubicBezTo>
                    <a:pt x="409201" y="226316"/>
                    <a:pt x="422631" y="324043"/>
                    <a:pt x="406629" y="447487"/>
                  </a:cubicBezTo>
                  <a:cubicBezTo>
                    <a:pt x="401581" y="485968"/>
                    <a:pt x="395104" y="514448"/>
                    <a:pt x="385388" y="540070"/>
                  </a:cubicBezTo>
                  <a:cubicBezTo>
                    <a:pt x="384150" y="543308"/>
                    <a:pt x="383007" y="546642"/>
                    <a:pt x="381769" y="549976"/>
                  </a:cubicBezTo>
                  <a:cubicBezTo>
                    <a:pt x="374435" y="570359"/>
                    <a:pt x="366814" y="591410"/>
                    <a:pt x="352718" y="596172"/>
                  </a:cubicBezTo>
                  <a:cubicBezTo>
                    <a:pt x="350908" y="596839"/>
                    <a:pt x="348908" y="597125"/>
                    <a:pt x="346907" y="597125"/>
                  </a:cubicBezTo>
                  <a:close/>
                  <a:moveTo>
                    <a:pt x="162789" y="542070"/>
                  </a:moveTo>
                  <a:cubicBezTo>
                    <a:pt x="230607" y="542070"/>
                    <a:pt x="291948" y="557405"/>
                    <a:pt x="335858" y="586076"/>
                  </a:cubicBezTo>
                  <a:cubicBezTo>
                    <a:pt x="341573" y="589790"/>
                    <a:pt x="346336" y="590838"/>
                    <a:pt x="350622" y="589505"/>
                  </a:cubicBezTo>
                  <a:cubicBezTo>
                    <a:pt x="361385" y="585885"/>
                    <a:pt x="368434" y="566454"/>
                    <a:pt x="375196" y="547690"/>
                  </a:cubicBezTo>
                  <a:cubicBezTo>
                    <a:pt x="376435" y="544356"/>
                    <a:pt x="377673" y="540927"/>
                    <a:pt x="378911" y="537689"/>
                  </a:cubicBezTo>
                  <a:cubicBezTo>
                    <a:pt x="388341" y="512638"/>
                    <a:pt x="394818" y="484634"/>
                    <a:pt x="399676" y="446725"/>
                  </a:cubicBezTo>
                  <a:cubicBezTo>
                    <a:pt x="415392" y="324900"/>
                    <a:pt x="402343" y="228602"/>
                    <a:pt x="359576" y="152402"/>
                  </a:cubicBezTo>
                  <a:cubicBezTo>
                    <a:pt x="305188" y="55343"/>
                    <a:pt x="196603" y="-3617"/>
                    <a:pt x="95543" y="8956"/>
                  </a:cubicBezTo>
                  <a:cubicBezTo>
                    <a:pt x="56300" y="13814"/>
                    <a:pt x="14009" y="34483"/>
                    <a:pt x="7817" y="69440"/>
                  </a:cubicBezTo>
                  <a:cubicBezTo>
                    <a:pt x="3055" y="96872"/>
                    <a:pt x="21629" y="122399"/>
                    <a:pt x="39631" y="147068"/>
                  </a:cubicBezTo>
                  <a:cubicBezTo>
                    <a:pt x="41726" y="149926"/>
                    <a:pt x="43727" y="152688"/>
                    <a:pt x="45727" y="155450"/>
                  </a:cubicBezTo>
                  <a:cubicBezTo>
                    <a:pt x="91828" y="220316"/>
                    <a:pt x="115259" y="298611"/>
                    <a:pt x="111735" y="375859"/>
                  </a:cubicBezTo>
                  <a:cubicBezTo>
                    <a:pt x="110973" y="392813"/>
                    <a:pt x="109163" y="409958"/>
                    <a:pt x="107449" y="426532"/>
                  </a:cubicBezTo>
                  <a:cubicBezTo>
                    <a:pt x="104972" y="450344"/>
                    <a:pt x="102496" y="474919"/>
                    <a:pt x="102781" y="499112"/>
                  </a:cubicBezTo>
                  <a:cubicBezTo>
                    <a:pt x="102781" y="502827"/>
                    <a:pt x="102686" y="506732"/>
                    <a:pt x="102591" y="510733"/>
                  </a:cubicBezTo>
                  <a:cubicBezTo>
                    <a:pt x="102210" y="523211"/>
                    <a:pt x="101734" y="537403"/>
                    <a:pt x="107163" y="542451"/>
                  </a:cubicBezTo>
                  <a:cubicBezTo>
                    <a:pt x="109068" y="544166"/>
                    <a:pt x="111735" y="544832"/>
                    <a:pt x="115259" y="544451"/>
                  </a:cubicBezTo>
                  <a:lnTo>
                    <a:pt x="115259" y="544451"/>
                  </a:lnTo>
                  <a:cubicBezTo>
                    <a:pt x="131356" y="542832"/>
                    <a:pt x="147263" y="542070"/>
                    <a:pt x="162789" y="54207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1337" name="Google Shape;1337;p10"/>
          <p:cNvGrpSpPr/>
          <p:nvPr/>
        </p:nvGrpSpPr>
        <p:grpSpPr>
          <a:xfrm>
            <a:off x="6956358" y="3725261"/>
            <a:ext cx="341449" cy="616312"/>
            <a:chOff x="6058599" y="943786"/>
            <a:chExt cx="341449" cy="616312"/>
          </a:xfrm>
        </p:grpSpPr>
        <p:sp>
          <p:nvSpPr>
            <p:cNvPr id="1338" name="Google Shape;1338;p10"/>
            <p:cNvSpPr/>
            <p:nvPr/>
          </p:nvSpPr>
          <p:spPr>
            <a:xfrm>
              <a:off x="6062177" y="947187"/>
              <a:ext cx="334216" cy="609411"/>
            </a:xfrm>
            <a:custGeom>
              <a:avLst/>
              <a:gdLst/>
              <a:ahLst/>
              <a:cxnLst/>
              <a:rect l="l" t="t" r="r" b="b"/>
              <a:pathLst>
                <a:path w="334216" h="609411" extrusionOk="0">
                  <a:moveTo>
                    <a:pt x="324906" y="471752"/>
                  </a:moveTo>
                  <a:cubicBezTo>
                    <a:pt x="332526" y="468513"/>
                    <a:pt x="336241" y="459750"/>
                    <a:pt x="333097" y="452130"/>
                  </a:cubicBezTo>
                  <a:cubicBezTo>
                    <a:pt x="324811" y="431461"/>
                    <a:pt x="315857" y="413173"/>
                    <a:pt x="308237" y="399552"/>
                  </a:cubicBezTo>
                  <a:cubicBezTo>
                    <a:pt x="289187" y="365548"/>
                    <a:pt x="270804" y="330020"/>
                    <a:pt x="264994" y="290967"/>
                  </a:cubicBezTo>
                  <a:cubicBezTo>
                    <a:pt x="258707" y="247819"/>
                    <a:pt x="268327" y="204099"/>
                    <a:pt x="272423" y="160665"/>
                  </a:cubicBezTo>
                  <a:cubicBezTo>
                    <a:pt x="276519" y="117231"/>
                    <a:pt x="273757" y="69416"/>
                    <a:pt x="247277" y="36078"/>
                  </a:cubicBezTo>
                  <a:cubicBezTo>
                    <a:pt x="212606" y="-7546"/>
                    <a:pt x="146122" y="-9928"/>
                    <a:pt x="100402" y="19886"/>
                  </a:cubicBezTo>
                  <a:cubicBezTo>
                    <a:pt x="54682" y="49699"/>
                    <a:pt x="27250" y="103991"/>
                    <a:pt x="13153" y="159141"/>
                  </a:cubicBezTo>
                  <a:cubicBezTo>
                    <a:pt x="-13041" y="261249"/>
                    <a:pt x="294" y="374311"/>
                    <a:pt x="49538" y="466132"/>
                  </a:cubicBezTo>
                  <a:cubicBezTo>
                    <a:pt x="70588" y="505470"/>
                    <a:pt x="114404" y="563763"/>
                    <a:pt x="164029" y="605864"/>
                  </a:cubicBezTo>
                  <a:cubicBezTo>
                    <a:pt x="171744" y="612436"/>
                    <a:pt x="183555" y="609483"/>
                    <a:pt x="187651" y="600244"/>
                  </a:cubicBezTo>
                  <a:cubicBezTo>
                    <a:pt x="223846" y="519377"/>
                    <a:pt x="266899" y="496136"/>
                    <a:pt x="324906" y="471752"/>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39" name="Google Shape;1339;p10"/>
            <p:cNvSpPr/>
            <p:nvPr/>
          </p:nvSpPr>
          <p:spPr>
            <a:xfrm>
              <a:off x="6058599" y="943786"/>
              <a:ext cx="341449" cy="616312"/>
            </a:xfrm>
            <a:custGeom>
              <a:avLst/>
              <a:gdLst/>
              <a:ahLst/>
              <a:cxnLst/>
              <a:rect l="l" t="t" r="r" b="b"/>
              <a:pathLst>
                <a:path w="341449" h="616312" extrusionOk="0">
                  <a:moveTo>
                    <a:pt x="177322" y="616312"/>
                  </a:moveTo>
                  <a:cubicBezTo>
                    <a:pt x="172941" y="616312"/>
                    <a:pt x="168845" y="614788"/>
                    <a:pt x="165416" y="611931"/>
                  </a:cubicBezTo>
                  <a:cubicBezTo>
                    <a:pt x="114934" y="569164"/>
                    <a:pt x="71119" y="510394"/>
                    <a:pt x="50068" y="471151"/>
                  </a:cubicBezTo>
                  <a:cubicBezTo>
                    <a:pt x="157" y="377902"/>
                    <a:pt x="-13178" y="265030"/>
                    <a:pt x="13397" y="161494"/>
                  </a:cubicBezTo>
                  <a:cubicBezTo>
                    <a:pt x="25113" y="115774"/>
                    <a:pt x="50068" y="54052"/>
                    <a:pt x="102170" y="20142"/>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3626" y="416383"/>
                    <a:pt x="332580" y="435242"/>
                    <a:pt x="340105" y="454006"/>
                  </a:cubicBezTo>
                  <a:cubicBezTo>
                    <a:pt x="343915" y="463436"/>
                    <a:pt x="339343" y="474390"/>
                    <a:pt x="330008" y="478295"/>
                  </a:cubicBezTo>
                  <a:cubicBezTo>
                    <a:pt x="273239" y="502108"/>
                    <a:pt x="230377" y="525158"/>
                    <a:pt x="194658" y="604882"/>
                  </a:cubicBezTo>
                  <a:cubicBezTo>
                    <a:pt x="192181" y="610407"/>
                    <a:pt x="187419" y="614312"/>
                    <a:pt x="181514" y="615646"/>
                  </a:cubicBezTo>
                  <a:cubicBezTo>
                    <a:pt x="180085" y="616217"/>
                    <a:pt x="178656" y="616312"/>
                    <a:pt x="177322" y="616312"/>
                  </a:cubicBezTo>
                  <a:close/>
                  <a:moveTo>
                    <a:pt x="171703" y="7188"/>
                  </a:moveTo>
                  <a:cubicBezTo>
                    <a:pt x="148176" y="7188"/>
                    <a:pt x="124554" y="14142"/>
                    <a:pt x="105980" y="26238"/>
                  </a:cubicBezTo>
                  <a:cubicBezTo>
                    <a:pt x="55783" y="58909"/>
                    <a:pt x="31685" y="118822"/>
                    <a:pt x="20255" y="163399"/>
                  </a:cubicBezTo>
                  <a:cubicBezTo>
                    <a:pt x="-5939" y="265221"/>
                    <a:pt x="7206" y="376187"/>
                    <a:pt x="56355" y="467818"/>
                  </a:cubicBezTo>
                  <a:cubicBezTo>
                    <a:pt x="77024" y="506394"/>
                    <a:pt x="120172" y="564306"/>
                    <a:pt x="169988" y="606502"/>
                  </a:cubicBezTo>
                  <a:cubicBezTo>
                    <a:pt x="172751" y="608883"/>
                    <a:pt x="176370" y="609740"/>
                    <a:pt x="179894" y="608883"/>
                  </a:cubicBezTo>
                  <a:cubicBezTo>
                    <a:pt x="183514" y="608026"/>
                    <a:pt x="186562" y="605644"/>
                    <a:pt x="188086" y="602120"/>
                  </a:cubicBezTo>
                  <a:cubicBezTo>
                    <a:pt x="224852" y="519919"/>
                    <a:pt x="268858" y="496297"/>
                    <a:pt x="327151" y="471818"/>
                  </a:cubicBezTo>
                  <a:lnTo>
                    <a:pt x="328580" y="475152"/>
                  </a:lnTo>
                  <a:lnTo>
                    <a:pt x="327151" y="471818"/>
                  </a:lnTo>
                  <a:cubicBezTo>
                    <a:pt x="332961" y="469342"/>
                    <a:pt x="335818" y="462674"/>
                    <a:pt x="333437" y="456768"/>
                  </a:cubicBezTo>
                  <a:cubicBezTo>
                    <a:pt x="326008" y="438195"/>
                    <a:pt x="317245" y="419716"/>
                    <a:pt x="308768" y="404572"/>
                  </a:cubicBezTo>
                  <a:cubicBezTo>
                    <a:pt x="289908" y="370853"/>
                    <a:pt x="270953" y="334563"/>
                    <a:pt x="265143" y="294748"/>
                  </a:cubicBezTo>
                  <a:cubicBezTo>
                    <a:pt x="260380" y="262268"/>
                    <a:pt x="264572" y="229121"/>
                    <a:pt x="268667" y="197117"/>
                  </a:cubicBezTo>
                  <a:cubicBezTo>
                    <a:pt x="270096" y="185878"/>
                    <a:pt x="271525" y="174733"/>
                    <a:pt x="272572" y="163589"/>
                  </a:cubicBezTo>
                  <a:cubicBezTo>
                    <a:pt x="277716" y="108630"/>
                    <a:pt x="269810" y="68720"/>
                    <a:pt x="248189" y="41574"/>
                  </a:cubicBezTo>
                  <a:cubicBezTo>
                    <a:pt x="228948" y="17476"/>
                    <a:pt x="200373" y="7188"/>
                    <a:pt x="171703" y="718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1340" name="Google Shape;1340;p10"/>
          <p:cNvSpPr/>
          <p:nvPr/>
        </p:nvSpPr>
        <p:spPr>
          <a:xfrm>
            <a:off x="7011202" y="3771173"/>
            <a:ext cx="177667" cy="439250"/>
          </a:xfrm>
          <a:custGeom>
            <a:avLst/>
            <a:gdLst/>
            <a:ahLst/>
            <a:cxnLst/>
            <a:rect l="l" t="t" r="r" b="b"/>
            <a:pathLst>
              <a:path w="177667" h="439250" extrusionOk="0">
                <a:moveTo>
                  <a:pt x="4368" y="261790"/>
                </a:moveTo>
                <a:cubicBezTo>
                  <a:pt x="-10586" y="179970"/>
                  <a:pt x="13417" y="91959"/>
                  <a:pt x="67804" y="29094"/>
                </a:cubicBezTo>
                <a:cubicBezTo>
                  <a:pt x="77520" y="17854"/>
                  <a:pt x="88759" y="6996"/>
                  <a:pt x="102856" y="2233"/>
                </a:cubicBezTo>
                <a:cubicBezTo>
                  <a:pt x="116953" y="-2529"/>
                  <a:pt x="134575" y="138"/>
                  <a:pt x="143433" y="12044"/>
                </a:cubicBezTo>
                <a:cubicBezTo>
                  <a:pt x="155149" y="27856"/>
                  <a:pt x="147148" y="49954"/>
                  <a:pt x="140575" y="68527"/>
                </a:cubicBezTo>
                <a:cubicBezTo>
                  <a:pt x="117525" y="133583"/>
                  <a:pt x="118001" y="206735"/>
                  <a:pt x="141909" y="271505"/>
                </a:cubicBezTo>
                <a:cubicBezTo>
                  <a:pt x="155911" y="309510"/>
                  <a:pt x="222014" y="452290"/>
                  <a:pt x="128574" y="438288"/>
                </a:cubicBezTo>
                <a:cubicBezTo>
                  <a:pt x="61042" y="428096"/>
                  <a:pt x="14845" y="318749"/>
                  <a:pt x="4368" y="261790"/>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1" name="Google Shape;1341;p10"/>
          <p:cNvSpPr/>
          <p:nvPr/>
        </p:nvSpPr>
        <p:spPr>
          <a:xfrm>
            <a:off x="8017216" y="3550059"/>
            <a:ext cx="215068" cy="427556"/>
          </a:xfrm>
          <a:custGeom>
            <a:avLst/>
            <a:gdLst/>
            <a:ahLst/>
            <a:cxnLst/>
            <a:rect l="l" t="t" r="r" b="b"/>
            <a:pathLst>
              <a:path w="215068" h="427556" extrusionOk="0">
                <a:moveTo>
                  <a:pt x="21339" y="73043"/>
                </a:moveTo>
                <a:cubicBezTo>
                  <a:pt x="70203" y="135146"/>
                  <a:pt x="92205" y="217633"/>
                  <a:pt x="80680" y="295833"/>
                </a:cubicBezTo>
                <a:cubicBezTo>
                  <a:pt x="76870" y="321646"/>
                  <a:pt x="69631" y="347554"/>
                  <a:pt x="73060" y="373462"/>
                </a:cubicBezTo>
                <a:cubicBezTo>
                  <a:pt x="76489" y="399370"/>
                  <a:pt x="94968" y="425849"/>
                  <a:pt x="120971" y="427469"/>
                </a:cubicBezTo>
                <a:cubicBezTo>
                  <a:pt x="147546" y="429183"/>
                  <a:pt x="168501" y="405561"/>
                  <a:pt x="181455" y="382225"/>
                </a:cubicBezTo>
                <a:cubicBezTo>
                  <a:pt x="220602" y="311645"/>
                  <a:pt x="225936" y="223253"/>
                  <a:pt x="195456" y="148577"/>
                </a:cubicBezTo>
                <a:cubicBezTo>
                  <a:pt x="172406" y="91998"/>
                  <a:pt x="129067" y="44087"/>
                  <a:pt x="75918" y="14369"/>
                </a:cubicBezTo>
                <a:cubicBezTo>
                  <a:pt x="13815" y="-20397"/>
                  <a:pt x="-27143" y="11321"/>
                  <a:pt x="21339" y="73043"/>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2" name="Google Shape;1342;p10"/>
          <p:cNvSpPr/>
          <p:nvPr/>
        </p:nvSpPr>
        <p:spPr>
          <a:xfrm>
            <a:off x="7187132" y="2948152"/>
            <a:ext cx="664298" cy="669427"/>
          </a:xfrm>
          <a:custGeom>
            <a:avLst/>
            <a:gdLst/>
            <a:ahLst/>
            <a:cxnLst/>
            <a:rect l="l" t="t" r="r" b="b"/>
            <a:pathLst>
              <a:path w="664298" h="669427" extrusionOk="0">
                <a:moveTo>
                  <a:pt x="365743" y="9"/>
                </a:moveTo>
                <a:cubicBezTo>
                  <a:pt x="373840" y="-277"/>
                  <a:pt x="380602" y="6105"/>
                  <a:pt x="380888" y="14201"/>
                </a:cubicBezTo>
                <a:lnTo>
                  <a:pt x="383443" y="86328"/>
                </a:lnTo>
                <a:lnTo>
                  <a:pt x="383626" y="86056"/>
                </a:lnTo>
                <a:cubicBezTo>
                  <a:pt x="386746" y="83973"/>
                  <a:pt x="390651" y="83068"/>
                  <a:pt x="394604" y="83830"/>
                </a:cubicBezTo>
                <a:cubicBezTo>
                  <a:pt x="402510" y="85354"/>
                  <a:pt x="407654" y="93164"/>
                  <a:pt x="406130" y="101070"/>
                </a:cubicBezTo>
                <a:lnTo>
                  <a:pt x="389599" y="182890"/>
                </a:lnTo>
                <a:lnTo>
                  <a:pt x="401807" y="186919"/>
                </a:lnTo>
                <a:lnTo>
                  <a:pt x="455469" y="71066"/>
                </a:lnTo>
                <a:cubicBezTo>
                  <a:pt x="456517" y="68875"/>
                  <a:pt x="458041" y="67065"/>
                  <a:pt x="459850" y="65637"/>
                </a:cubicBezTo>
                <a:cubicBezTo>
                  <a:pt x="464041" y="62398"/>
                  <a:pt x="469851" y="61541"/>
                  <a:pt x="474995" y="63922"/>
                </a:cubicBezTo>
                <a:cubicBezTo>
                  <a:pt x="482329" y="67351"/>
                  <a:pt x="485568" y="76019"/>
                  <a:pt x="482139" y="83448"/>
                </a:cubicBezTo>
                <a:lnTo>
                  <a:pt x="430424" y="195098"/>
                </a:lnTo>
                <a:lnTo>
                  <a:pt x="445945" y="178293"/>
                </a:lnTo>
                <a:cubicBezTo>
                  <a:pt x="461209" y="157005"/>
                  <a:pt x="473853" y="133836"/>
                  <a:pt x="483473" y="109356"/>
                </a:cubicBezTo>
                <a:cubicBezTo>
                  <a:pt x="484425" y="106784"/>
                  <a:pt x="486140" y="104594"/>
                  <a:pt x="488140" y="103070"/>
                </a:cubicBezTo>
                <a:cubicBezTo>
                  <a:pt x="492141" y="100022"/>
                  <a:pt x="497475" y="99069"/>
                  <a:pt x="502523" y="101069"/>
                </a:cubicBezTo>
                <a:cubicBezTo>
                  <a:pt x="510048" y="104022"/>
                  <a:pt x="513762" y="112499"/>
                  <a:pt x="510810" y="120119"/>
                </a:cubicBezTo>
                <a:cubicBezTo>
                  <a:pt x="500285" y="146837"/>
                  <a:pt x="486449" y="172150"/>
                  <a:pt x="469769" y="195403"/>
                </a:cubicBezTo>
                <a:lnTo>
                  <a:pt x="451781" y="214879"/>
                </a:lnTo>
                <a:lnTo>
                  <a:pt x="462475" y="224122"/>
                </a:lnTo>
                <a:lnTo>
                  <a:pt x="577008" y="107928"/>
                </a:lnTo>
                <a:cubicBezTo>
                  <a:pt x="577579" y="107451"/>
                  <a:pt x="578056" y="106975"/>
                  <a:pt x="578532" y="106594"/>
                </a:cubicBezTo>
                <a:cubicBezTo>
                  <a:pt x="584247" y="102213"/>
                  <a:pt x="592534" y="102594"/>
                  <a:pt x="597772" y="107737"/>
                </a:cubicBezTo>
                <a:cubicBezTo>
                  <a:pt x="603487" y="113452"/>
                  <a:pt x="603583" y="122691"/>
                  <a:pt x="597963" y="128502"/>
                </a:cubicBezTo>
                <a:lnTo>
                  <a:pt x="527164" y="200327"/>
                </a:lnTo>
                <a:lnTo>
                  <a:pt x="609108" y="150219"/>
                </a:lnTo>
                <a:cubicBezTo>
                  <a:pt x="616061" y="146028"/>
                  <a:pt x="625015" y="148123"/>
                  <a:pt x="629301" y="155076"/>
                </a:cubicBezTo>
                <a:cubicBezTo>
                  <a:pt x="633492" y="161934"/>
                  <a:pt x="631396" y="170983"/>
                  <a:pt x="624443" y="175269"/>
                </a:cubicBezTo>
                <a:lnTo>
                  <a:pt x="511049" y="244632"/>
                </a:lnTo>
                <a:lnTo>
                  <a:pt x="627205" y="232134"/>
                </a:lnTo>
                <a:cubicBezTo>
                  <a:pt x="635301" y="231277"/>
                  <a:pt x="642541" y="237087"/>
                  <a:pt x="643398" y="245183"/>
                </a:cubicBezTo>
                <a:cubicBezTo>
                  <a:pt x="644255" y="253279"/>
                  <a:pt x="638445" y="260518"/>
                  <a:pt x="630349" y="261376"/>
                </a:cubicBezTo>
                <a:lnTo>
                  <a:pt x="502998" y="275078"/>
                </a:lnTo>
                <a:lnTo>
                  <a:pt x="508454" y="285325"/>
                </a:lnTo>
                <a:lnTo>
                  <a:pt x="526335" y="286188"/>
                </a:lnTo>
                <a:cubicBezTo>
                  <a:pt x="561483" y="284640"/>
                  <a:pt x="596487" y="279854"/>
                  <a:pt x="631110" y="271853"/>
                </a:cubicBezTo>
                <a:cubicBezTo>
                  <a:pt x="639016" y="270043"/>
                  <a:pt x="646922" y="274901"/>
                  <a:pt x="648732" y="282807"/>
                </a:cubicBezTo>
                <a:cubicBezTo>
                  <a:pt x="650541" y="290712"/>
                  <a:pt x="645683" y="298618"/>
                  <a:pt x="637778" y="300428"/>
                </a:cubicBezTo>
                <a:lnTo>
                  <a:pt x="530593" y="315136"/>
                </a:lnTo>
                <a:lnTo>
                  <a:pt x="646636" y="339385"/>
                </a:lnTo>
                <a:cubicBezTo>
                  <a:pt x="654542" y="341005"/>
                  <a:pt x="659685" y="348815"/>
                  <a:pt x="657971" y="356721"/>
                </a:cubicBezTo>
                <a:cubicBezTo>
                  <a:pt x="656256" y="364627"/>
                  <a:pt x="648541" y="369770"/>
                  <a:pt x="640635" y="368056"/>
                </a:cubicBezTo>
                <a:lnTo>
                  <a:pt x="523834" y="343648"/>
                </a:lnTo>
                <a:lnTo>
                  <a:pt x="526858" y="362987"/>
                </a:lnTo>
                <a:lnTo>
                  <a:pt x="526557" y="365594"/>
                </a:lnTo>
                <a:lnTo>
                  <a:pt x="652161" y="387773"/>
                </a:lnTo>
                <a:cubicBezTo>
                  <a:pt x="660162" y="389201"/>
                  <a:pt x="665496" y="396821"/>
                  <a:pt x="664067" y="404822"/>
                </a:cubicBezTo>
                <a:cubicBezTo>
                  <a:pt x="662638" y="412823"/>
                  <a:pt x="655113" y="418062"/>
                  <a:pt x="647017" y="416729"/>
                </a:cubicBezTo>
                <a:lnTo>
                  <a:pt x="523174" y="394861"/>
                </a:lnTo>
                <a:lnTo>
                  <a:pt x="522157" y="403658"/>
                </a:lnTo>
                <a:lnTo>
                  <a:pt x="516772" y="417684"/>
                </a:lnTo>
                <a:lnTo>
                  <a:pt x="588724" y="448351"/>
                </a:lnTo>
                <a:cubicBezTo>
                  <a:pt x="596154" y="451495"/>
                  <a:pt x="599678" y="460162"/>
                  <a:pt x="596439" y="467592"/>
                </a:cubicBezTo>
                <a:cubicBezTo>
                  <a:pt x="593201" y="475117"/>
                  <a:pt x="584628" y="478546"/>
                  <a:pt x="577199" y="475307"/>
                </a:cubicBezTo>
                <a:lnTo>
                  <a:pt x="506258" y="445071"/>
                </a:lnTo>
                <a:lnTo>
                  <a:pt x="502512" y="454827"/>
                </a:lnTo>
                <a:lnTo>
                  <a:pt x="500121" y="457593"/>
                </a:lnTo>
                <a:lnTo>
                  <a:pt x="580723" y="498452"/>
                </a:lnTo>
                <a:cubicBezTo>
                  <a:pt x="587962" y="502072"/>
                  <a:pt x="590819" y="510930"/>
                  <a:pt x="587200" y="518169"/>
                </a:cubicBezTo>
                <a:cubicBezTo>
                  <a:pt x="583580" y="525408"/>
                  <a:pt x="574722" y="528266"/>
                  <a:pt x="567483" y="524646"/>
                </a:cubicBezTo>
                <a:lnTo>
                  <a:pt x="480345" y="480473"/>
                </a:lnTo>
                <a:lnTo>
                  <a:pt x="475609" y="485952"/>
                </a:lnTo>
                <a:lnTo>
                  <a:pt x="579199" y="564461"/>
                </a:lnTo>
                <a:cubicBezTo>
                  <a:pt x="585676" y="569319"/>
                  <a:pt x="586915" y="578558"/>
                  <a:pt x="582057" y="585035"/>
                </a:cubicBezTo>
                <a:cubicBezTo>
                  <a:pt x="577199" y="591417"/>
                  <a:pt x="567960" y="592750"/>
                  <a:pt x="561483" y="587893"/>
                </a:cubicBezTo>
                <a:lnTo>
                  <a:pt x="456390" y="508188"/>
                </a:lnTo>
                <a:lnTo>
                  <a:pt x="453278" y="511788"/>
                </a:lnTo>
                <a:lnTo>
                  <a:pt x="443611" y="516560"/>
                </a:lnTo>
                <a:lnTo>
                  <a:pt x="524144" y="611134"/>
                </a:lnTo>
                <a:cubicBezTo>
                  <a:pt x="529383" y="617325"/>
                  <a:pt x="528621" y="626564"/>
                  <a:pt x="522525" y="631803"/>
                </a:cubicBezTo>
                <a:cubicBezTo>
                  <a:pt x="516334" y="637042"/>
                  <a:pt x="507095" y="636280"/>
                  <a:pt x="501856" y="630184"/>
                </a:cubicBezTo>
                <a:lnTo>
                  <a:pt x="428435" y="543962"/>
                </a:lnTo>
                <a:lnTo>
                  <a:pt x="457660" y="640756"/>
                </a:lnTo>
                <a:cubicBezTo>
                  <a:pt x="460041" y="648472"/>
                  <a:pt x="455564" y="656568"/>
                  <a:pt x="447849" y="659044"/>
                </a:cubicBezTo>
                <a:cubicBezTo>
                  <a:pt x="440134" y="661426"/>
                  <a:pt x="431942" y="656949"/>
                  <a:pt x="429561" y="649234"/>
                </a:cubicBezTo>
                <a:lnTo>
                  <a:pt x="396521" y="539807"/>
                </a:lnTo>
                <a:lnTo>
                  <a:pt x="395852" y="540137"/>
                </a:lnTo>
                <a:lnTo>
                  <a:pt x="397366" y="654567"/>
                </a:lnTo>
                <a:cubicBezTo>
                  <a:pt x="397461" y="662664"/>
                  <a:pt x="390985" y="669331"/>
                  <a:pt x="382888" y="669426"/>
                </a:cubicBezTo>
                <a:cubicBezTo>
                  <a:pt x="374792" y="669522"/>
                  <a:pt x="368124" y="663045"/>
                  <a:pt x="368029" y="654948"/>
                </a:cubicBezTo>
                <a:lnTo>
                  <a:pt x="366604" y="547283"/>
                </a:lnTo>
                <a:lnTo>
                  <a:pt x="351686" y="548969"/>
                </a:lnTo>
                <a:lnTo>
                  <a:pt x="341455" y="621802"/>
                </a:lnTo>
                <a:cubicBezTo>
                  <a:pt x="340312" y="629803"/>
                  <a:pt x="332882" y="635422"/>
                  <a:pt x="324881" y="634279"/>
                </a:cubicBezTo>
                <a:cubicBezTo>
                  <a:pt x="316880" y="633136"/>
                  <a:pt x="311261" y="625707"/>
                  <a:pt x="312404" y="617706"/>
                </a:cubicBezTo>
                <a:lnTo>
                  <a:pt x="322062" y="548947"/>
                </a:lnTo>
                <a:lnTo>
                  <a:pt x="314814" y="547121"/>
                </a:lnTo>
                <a:lnTo>
                  <a:pt x="288972" y="641709"/>
                </a:lnTo>
                <a:cubicBezTo>
                  <a:pt x="286782" y="649519"/>
                  <a:pt x="278781" y="654091"/>
                  <a:pt x="270970" y="651995"/>
                </a:cubicBezTo>
                <a:cubicBezTo>
                  <a:pt x="263160" y="649900"/>
                  <a:pt x="258588" y="641804"/>
                  <a:pt x="260683" y="633993"/>
                </a:cubicBezTo>
                <a:lnTo>
                  <a:pt x="286374" y="539955"/>
                </a:lnTo>
                <a:lnTo>
                  <a:pt x="285412" y="539712"/>
                </a:lnTo>
                <a:lnTo>
                  <a:pt x="224297" y="646853"/>
                </a:lnTo>
                <a:cubicBezTo>
                  <a:pt x="220297" y="653806"/>
                  <a:pt x="211343" y="656378"/>
                  <a:pt x="204295" y="652282"/>
                </a:cubicBezTo>
                <a:cubicBezTo>
                  <a:pt x="197246" y="648281"/>
                  <a:pt x="194865" y="639328"/>
                  <a:pt x="198865" y="632279"/>
                </a:cubicBezTo>
                <a:lnTo>
                  <a:pt x="221336" y="592885"/>
                </a:lnTo>
                <a:lnTo>
                  <a:pt x="219915" y="592941"/>
                </a:lnTo>
                <a:cubicBezTo>
                  <a:pt x="212295" y="590084"/>
                  <a:pt x="208390" y="581702"/>
                  <a:pt x="211248" y="574082"/>
                </a:cubicBezTo>
                <a:lnTo>
                  <a:pt x="222579" y="543524"/>
                </a:lnTo>
                <a:lnTo>
                  <a:pt x="168576" y="613801"/>
                </a:lnTo>
                <a:cubicBezTo>
                  <a:pt x="163623" y="620278"/>
                  <a:pt x="154383" y="621420"/>
                  <a:pt x="148002" y="616467"/>
                </a:cubicBezTo>
                <a:cubicBezTo>
                  <a:pt x="141620" y="611514"/>
                  <a:pt x="140381" y="602275"/>
                  <a:pt x="145335" y="595893"/>
                </a:cubicBezTo>
                <a:lnTo>
                  <a:pt x="217103" y="502497"/>
                </a:lnTo>
                <a:lnTo>
                  <a:pt x="208441" y="495373"/>
                </a:lnTo>
                <a:lnTo>
                  <a:pt x="192484" y="512073"/>
                </a:lnTo>
                <a:cubicBezTo>
                  <a:pt x="168290" y="537791"/>
                  <a:pt x="143239" y="564461"/>
                  <a:pt x="119427" y="584940"/>
                </a:cubicBezTo>
                <a:cubicBezTo>
                  <a:pt x="113236" y="590655"/>
                  <a:pt x="103997" y="589512"/>
                  <a:pt x="98758" y="583416"/>
                </a:cubicBezTo>
                <a:cubicBezTo>
                  <a:pt x="93519" y="577224"/>
                  <a:pt x="94186" y="567985"/>
                  <a:pt x="100282" y="562746"/>
                </a:cubicBezTo>
                <a:cubicBezTo>
                  <a:pt x="122856" y="543315"/>
                  <a:pt x="147335" y="517217"/>
                  <a:pt x="171052" y="492071"/>
                </a:cubicBezTo>
                <a:lnTo>
                  <a:pt x="177357" y="485415"/>
                </a:lnTo>
                <a:lnTo>
                  <a:pt x="105806" y="533790"/>
                </a:lnTo>
                <a:cubicBezTo>
                  <a:pt x="99043" y="538362"/>
                  <a:pt x="89995" y="536553"/>
                  <a:pt x="85423" y="529885"/>
                </a:cubicBezTo>
                <a:cubicBezTo>
                  <a:pt x="80946" y="523122"/>
                  <a:pt x="82756" y="514169"/>
                  <a:pt x="89328" y="509502"/>
                </a:cubicBezTo>
                <a:lnTo>
                  <a:pt x="129818" y="482137"/>
                </a:lnTo>
                <a:lnTo>
                  <a:pt x="40941" y="508359"/>
                </a:lnTo>
                <a:cubicBezTo>
                  <a:pt x="33130" y="510645"/>
                  <a:pt x="25034" y="506168"/>
                  <a:pt x="22748" y="498453"/>
                </a:cubicBezTo>
                <a:cubicBezTo>
                  <a:pt x="21034" y="492357"/>
                  <a:pt x="23320" y="486165"/>
                  <a:pt x="27892" y="482641"/>
                </a:cubicBezTo>
                <a:cubicBezTo>
                  <a:pt x="29321" y="481593"/>
                  <a:pt x="30940" y="480736"/>
                  <a:pt x="32750" y="480165"/>
                </a:cubicBezTo>
                <a:lnTo>
                  <a:pt x="168467" y="440132"/>
                </a:lnTo>
                <a:lnTo>
                  <a:pt x="167061" y="437284"/>
                </a:lnTo>
                <a:lnTo>
                  <a:pt x="33988" y="424349"/>
                </a:lnTo>
                <a:cubicBezTo>
                  <a:pt x="25892" y="423587"/>
                  <a:pt x="4461" y="431778"/>
                  <a:pt x="5318" y="423682"/>
                </a:cubicBezTo>
                <a:cubicBezTo>
                  <a:pt x="5699" y="419586"/>
                  <a:pt x="23415" y="400632"/>
                  <a:pt x="26463" y="398250"/>
                </a:cubicBezTo>
                <a:cubicBezTo>
                  <a:pt x="29321" y="396060"/>
                  <a:pt x="32940" y="394916"/>
                  <a:pt x="36846" y="395202"/>
                </a:cubicBezTo>
                <a:lnTo>
                  <a:pt x="102581" y="401592"/>
                </a:lnTo>
                <a:lnTo>
                  <a:pt x="105699" y="390955"/>
                </a:lnTo>
                <a:lnTo>
                  <a:pt x="81132" y="386345"/>
                </a:lnTo>
                <a:cubicBezTo>
                  <a:pt x="56258" y="380509"/>
                  <a:pt x="32035" y="373509"/>
                  <a:pt x="9603" y="365198"/>
                </a:cubicBezTo>
                <a:cubicBezTo>
                  <a:pt x="1983" y="362340"/>
                  <a:pt x="-1922" y="353958"/>
                  <a:pt x="936" y="346338"/>
                </a:cubicBezTo>
                <a:cubicBezTo>
                  <a:pt x="3793" y="338718"/>
                  <a:pt x="12175" y="334813"/>
                  <a:pt x="19795" y="337671"/>
                </a:cubicBezTo>
                <a:cubicBezTo>
                  <a:pt x="52418" y="349720"/>
                  <a:pt x="90518" y="359174"/>
                  <a:pt x="129452" y="366198"/>
                </a:cubicBezTo>
                <a:lnTo>
                  <a:pt x="151037" y="368825"/>
                </a:lnTo>
                <a:lnTo>
                  <a:pt x="149380" y="343274"/>
                </a:lnTo>
                <a:lnTo>
                  <a:pt x="51038" y="320526"/>
                </a:lnTo>
                <a:cubicBezTo>
                  <a:pt x="43132" y="318716"/>
                  <a:pt x="38179" y="310810"/>
                  <a:pt x="40084" y="302905"/>
                </a:cubicBezTo>
                <a:cubicBezTo>
                  <a:pt x="40941" y="299476"/>
                  <a:pt x="42846" y="296618"/>
                  <a:pt x="45418" y="294618"/>
                </a:cubicBezTo>
                <a:cubicBezTo>
                  <a:pt x="48752" y="292046"/>
                  <a:pt x="53229" y="290903"/>
                  <a:pt x="57705" y="291951"/>
                </a:cubicBezTo>
                <a:lnTo>
                  <a:pt x="152512" y="313881"/>
                </a:lnTo>
                <a:lnTo>
                  <a:pt x="147402" y="310184"/>
                </a:lnTo>
                <a:lnTo>
                  <a:pt x="115427" y="296523"/>
                </a:lnTo>
                <a:cubicBezTo>
                  <a:pt x="111712" y="294952"/>
                  <a:pt x="108974" y="291999"/>
                  <a:pt x="107569" y="288510"/>
                </a:cubicBezTo>
                <a:lnTo>
                  <a:pt x="107659" y="281430"/>
                </a:lnTo>
                <a:lnTo>
                  <a:pt x="104532" y="279168"/>
                </a:lnTo>
                <a:lnTo>
                  <a:pt x="91424" y="272996"/>
                </a:lnTo>
                <a:cubicBezTo>
                  <a:pt x="84090" y="269567"/>
                  <a:pt x="80946" y="260804"/>
                  <a:pt x="84375" y="253470"/>
                </a:cubicBezTo>
                <a:cubicBezTo>
                  <a:pt x="85423" y="251374"/>
                  <a:pt x="86852" y="249564"/>
                  <a:pt x="88662" y="248136"/>
                </a:cubicBezTo>
                <a:cubicBezTo>
                  <a:pt x="92853" y="244897"/>
                  <a:pt x="98758" y="244040"/>
                  <a:pt x="103902" y="246421"/>
                </a:cubicBezTo>
                <a:lnTo>
                  <a:pt x="115081" y="251684"/>
                </a:lnTo>
                <a:lnTo>
                  <a:pt x="116569" y="251660"/>
                </a:lnTo>
                <a:lnTo>
                  <a:pt x="119437" y="253735"/>
                </a:lnTo>
                <a:lnTo>
                  <a:pt x="147690" y="267038"/>
                </a:lnTo>
                <a:lnTo>
                  <a:pt x="99900" y="202797"/>
                </a:lnTo>
                <a:cubicBezTo>
                  <a:pt x="96757" y="196225"/>
                  <a:pt x="98662" y="188605"/>
                  <a:pt x="104091" y="184414"/>
                </a:cubicBezTo>
                <a:cubicBezTo>
                  <a:pt x="104758" y="183842"/>
                  <a:pt x="105615" y="183366"/>
                  <a:pt x="106377" y="182985"/>
                </a:cubicBezTo>
                <a:cubicBezTo>
                  <a:pt x="113616" y="179270"/>
                  <a:pt x="122475" y="182128"/>
                  <a:pt x="126094" y="189367"/>
                </a:cubicBezTo>
                <a:cubicBezTo>
                  <a:pt x="136953" y="210560"/>
                  <a:pt x="151312" y="229777"/>
                  <a:pt x="168349" y="246219"/>
                </a:cubicBezTo>
                <a:lnTo>
                  <a:pt x="182606" y="256047"/>
                </a:lnTo>
                <a:lnTo>
                  <a:pt x="201123" y="234624"/>
                </a:lnTo>
                <a:lnTo>
                  <a:pt x="113236" y="158219"/>
                </a:lnTo>
                <a:cubicBezTo>
                  <a:pt x="107140" y="152885"/>
                  <a:pt x="106473" y="143646"/>
                  <a:pt x="111807" y="137550"/>
                </a:cubicBezTo>
                <a:cubicBezTo>
                  <a:pt x="112378" y="136788"/>
                  <a:pt x="113140" y="136121"/>
                  <a:pt x="113902" y="135550"/>
                </a:cubicBezTo>
                <a:cubicBezTo>
                  <a:pt x="119332" y="131359"/>
                  <a:pt x="127142" y="131454"/>
                  <a:pt x="132476" y="136121"/>
                </a:cubicBezTo>
                <a:lnTo>
                  <a:pt x="220283" y="212457"/>
                </a:lnTo>
                <a:lnTo>
                  <a:pt x="221059" y="211559"/>
                </a:lnTo>
                <a:lnTo>
                  <a:pt x="230636" y="206831"/>
                </a:lnTo>
                <a:lnTo>
                  <a:pt x="156669" y="109071"/>
                </a:lnTo>
                <a:cubicBezTo>
                  <a:pt x="151907" y="102594"/>
                  <a:pt x="153145" y="93450"/>
                  <a:pt x="159432" y="88497"/>
                </a:cubicBezTo>
                <a:cubicBezTo>
                  <a:pt x="159432" y="88497"/>
                  <a:pt x="159527" y="88402"/>
                  <a:pt x="159527" y="88402"/>
                </a:cubicBezTo>
                <a:cubicBezTo>
                  <a:pt x="166004" y="83544"/>
                  <a:pt x="175148" y="84782"/>
                  <a:pt x="180101" y="91259"/>
                </a:cubicBezTo>
                <a:lnTo>
                  <a:pt x="245732" y="178005"/>
                </a:lnTo>
                <a:lnTo>
                  <a:pt x="212581" y="120310"/>
                </a:lnTo>
                <a:cubicBezTo>
                  <a:pt x="207914" y="113833"/>
                  <a:pt x="209248" y="104880"/>
                  <a:pt x="215534" y="100022"/>
                </a:cubicBezTo>
                <a:cubicBezTo>
                  <a:pt x="215630" y="99927"/>
                  <a:pt x="215725" y="99832"/>
                  <a:pt x="215915" y="99736"/>
                </a:cubicBezTo>
                <a:cubicBezTo>
                  <a:pt x="222488" y="94974"/>
                  <a:pt x="231631" y="96403"/>
                  <a:pt x="236394" y="102975"/>
                </a:cubicBezTo>
                <a:lnTo>
                  <a:pt x="262942" y="149239"/>
                </a:lnTo>
                <a:lnTo>
                  <a:pt x="224393" y="46206"/>
                </a:lnTo>
                <a:cubicBezTo>
                  <a:pt x="222012" y="40015"/>
                  <a:pt x="224202" y="33252"/>
                  <a:pt x="229155" y="29442"/>
                </a:cubicBezTo>
                <a:cubicBezTo>
                  <a:pt x="230298" y="28585"/>
                  <a:pt x="231537" y="27823"/>
                  <a:pt x="232965" y="27347"/>
                </a:cubicBezTo>
                <a:cubicBezTo>
                  <a:pt x="240585" y="24489"/>
                  <a:pt x="248967" y="28394"/>
                  <a:pt x="251825" y="35919"/>
                </a:cubicBezTo>
                <a:lnTo>
                  <a:pt x="277918" y="105661"/>
                </a:lnTo>
                <a:lnTo>
                  <a:pt x="281923" y="102023"/>
                </a:lnTo>
                <a:cubicBezTo>
                  <a:pt x="289543" y="99260"/>
                  <a:pt x="297925" y="103261"/>
                  <a:pt x="300687" y="110881"/>
                </a:cubicBezTo>
                <a:lnTo>
                  <a:pt x="318890" y="176263"/>
                </a:lnTo>
                <a:lnTo>
                  <a:pt x="329159" y="175597"/>
                </a:lnTo>
                <a:lnTo>
                  <a:pt x="325358" y="163363"/>
                </a:lnTo>
                <a:cubicBezTo>
                  <a:pt x="316404" y="138313"/>
                  <a:pt x="307165" y="112405"/>
                  <a:pt x="300402" y="82877"/>
                </a:cubicBezTo>
                <a:cubicBezTo>
                  <a:pt x="299068" y="77162"/>
                  <a:pt x="301259" y="71447"/>
                  <a:pt x="305641" y="68018"/>
                </a:cubicBezTo>
                <a:cubicBezTo>
                  <a:pt x="307260" y="66780"/>
                  <a:pt x="309165" y="65827"/>
                  <a:pt x="311260" y="65351"/>
                </a:cubicBezTo>
                <a:cubicBezTo>
                  <a:pt x="319166" y="63541"/>
                  <a:pt x="327072" y="68399"/>
                  <a:pt x="328882" y="76305"/>
                </a:cubicBezTo>
                <a:cubicBezTo>
                  <a:pt x="335359" y="104213"/>
                  <a:pt x="343931" y="128216"/>
                  <a:pt x="352885" y="153553"/>
                </a:cubicBezTo>
                <a:lnTo>
                  <a:pt x="356914" y="164930"/>
                </a:lnTo>
                <a:lnTo>
                  <a:pt x="351551" y="15249"/>
                </a:lnTo>
                <a:cubicBezTo>
                  <a:pt x="351361" y="10296"/>
                  <a:pt x="353646" y="5915"/>
                  <a:pt x="357266" y="3057"/>
                </a:cubicBezTo>
                <a:cubicBezTo>
                  <a:pt x="359647" y="1247"/>
                  <a:pt x="362505" y="104"/>
                  <a:pt x="365743" y="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3" name="Google Shape;1343;p10"/>
          <p:cNvSpPr/>
          <p:nvPr/>
        </p:nvSpPr>
        <p:spPr>
          <a:xfrm>
            <a:off x="7044929" y="5432878"/>
            <a:ext cx="416500" cy="39295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4" name="Google Shape;1344;p10"/>
          <p:cNvSpPr/>
          <p:nvPr/>
        </p:nvSpPr>
        <p:spPr>
          <a:xfrm>
            <a:off x="8465734" y="5099403"/>
            <a:ext cx="454639" cy="430210"/>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5" name="Google Shape;1345;p10"/>
          <p:cNvSpPr/>
          <p:nvPr/>
        </p:nvSpPr>
        <p:spPr>
          <a:xfrm>
            <a:off x="6800399" y="510604"/>
            <a:ext cx="599285" cy="1197032"/>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6" name="Google Shape;1346;p10"/>
          <p:cNvSpPr/>
          <p:nvPr/>
        </p:nvSpPr>
        <p:spPr>
          <a:xfrm>
            <a:off x="6122699" y="0"/>
            <a:ext cx="599333" cy="1197032"/>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7" name="Google Shape;1347;p10"/>
          <p:cNvSpPr/>
          <p:nvPr/>
        </p:nvSpPr>
        <p:spPr>
          <a:xfrm>
            <a:off x="8307086" y="1315554"/>
            <a:ext cx="599285" cy="1197032"/>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8" name="Google Shape;1348;p10"/>
          <p:cNvSpPr/>
          <p:nvPr/>
        </p:nvSpPr>
        <p:spPr>
          <a:xfrm>
            <a:off x="7553712" y="976725"/>
            <a:ext cx="599333" cy="1197032"/>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49" name="Google Shape;1349;p10"/>
          <p:cNvSpPr/>
          <p:nvPr/>
        </p:nvSpPr>
        <p:spPr>
          <a:xfrm>
            <a:off x="10087586" y="1837754"/>
            <a:ext cx="599285" cy="1197032"/>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0" name="Google Shape;1350;p10"/>
          <p:cNvSpPr/>
          <p:nvPr/>
        </p:nvSpPr>
        <p:spPr>
          <a:xfrm>
            <a:off x="9100912" y="1620650"/>
            <a:ext cx="599333" cy="1197032"/>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1" name="Google Shape;1351;p10"/>
          <p:cNvSpPr/>
          <p:nvPr/>
        </p:nvSpPr>
        <p:spPr>
          <a:xfrm>
            <a:off x="10947187" y="1951000"/>
            <a:ext cx="599333" cy="1197032"/>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2" name="Google Shape;1352;p10"/>
          <p:cNvSpPr/>
          <p:nvPr/>
        </p:nvSpPr>
        <p:spPr>
          <a:xfrm>
            <a:off x="11806836" y="1883317"/>
            <a:ext cx="599285" cy="1197032"/>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3" name="Google Shape;1353;p10"/>
          <p:cNvSpPr/>
          <p:nvPr/>
        </p:nvSpPr>
        <p:spPr>
          <a:xfrm flipH="1">
            <a:off x="6344932" y="-25675"/>
            <a:ext cx="5864094" cy="19766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1354" name="Google Shape;1354;p10"/>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700" cy="763500"/>
          </a:xfrm>
          <a:prstGeom prst="rect">
            <a:avLst/>
          </a:prstGeom>
          <a:noFill/>
          <a:ln>
            <a:noFill/>
          </a:ln>
        </p:spPr>
        <p:txBody>
          <a:bodyPr spcFirstLastPara="1" wrap="square" lIns="121900" tIns="121900" rIns="121900" bIns="121900" anchor="t" anchorCtr="0">
            <a:noAutofit/>
          </a:bodyPr>
          <a:lstStyle>
            <a:lvl1pPr lvl="0">
              <a:spcBef>
                <a:spcPts val="0"/>
              </a:spcBef>
              <a:spcAft>
                <a:spcPts val="0"/>
              </a:spcAft>
              <a:buClr>
                <a:schemeClr val="dk1"/>
              </a:buClr>
              <a:buSzPts val="4000"/>
              <a:buFont typeface="Ribeye"/>
              <a:buNone/>
              <a:defRPr sz="4000" b="1">
                <a:solidFill>
                  <a:schemeClr val="dk1"/>
                </a:solidFill>
                <a:latin typeface="Ribeye"/>
                <a:ea typeface="Ribeye"/>
                <a:cs typeface="Ribeye"/>
                <a:sym typeface="Ribeye"/>
              </a:defRPr>
            </a:lvl1pPr>
            <a:lvl2pPr lvl="1">
              <a:spcBef>
                <a:spcPts val="0"/>
              </a:spcBef>
              <a:spcAft>
                <a:spcPts val="0"/>
              </a:spcAft>
              <a:buClr>
                <a:srgbClr val="7C7A74"/>
              </a:buClr>
              <a:buSzPts val="4000"/>
              <a:buFont typeface="Ribeye"/>
              <a:buNone/>
              <a:defRPr sz="4000" b="1">
                <a:solidFill>
                  <a:srgbClr val="7C7A74"/>
                </a:solidFill>
                <a:latin typeface="Ribeye"/>
                <a:ea typeface="Ribeye"/>
                <a:cs typeface="Ribeye"/>
                <a:sym typeface="Ribeye"/>
              </a:defRPr>
            </a:lvl2pPr>
            <a:lvl3pPr lvl="2">
              <a:spcBef>
                <a:spcPts val="0"/>
              </a:spcBef>
              <a:spcAft>
                <a:spcPts val="0"/>
              </a:spcAft>
              <a:buClr>
                <a:srgbClr val="7C7A74"/>
              </a:buClr>
              <a:buSzPts val="4000"/>
              <a:buFont typeface="Ribeye"/>
              <a:buNone/>
              <a:defRPr sz="4000" b="1">
                <a:solidFill>
                  <a:srgbClr val="7C7A74"/>
                </a:solidFill>
                <a:latin typeface="Ribeye"/>
                <a:ea typeface="Ribeye"/>
                <a:cs typeface="Ribeye"/>
                <a:sym typeface="Ribeye"/>
              </a:defRPr>
            </a:lvl3pPr>
            <a:lvl4pPr lvl="3">
              <a:spcBef>
                <a:spcPts val="0"/>
              </a:spcBef>
              <a:spcAft>
                <a:spcPts val="0"/>
              </a:spcAft>
              <a:buClr>
                <a:srgbClr val="7C7A74"/>
              </a:buClr>
              <a:buSzPts val="4000"/>
              <a:buFont typeface="Ribeye"/>
              <a:buNone/>
              <a:defRPr sz="4000" b="1">
                <a:solidFill>
                  <a:srgbClr val="7C7A74"/>
                </a:solidFill>
                <a:latin typeface="Ribeye"/>
                <a:ea typeface="Ribeye"/>
                <a:cs typeface="Ribeye"/>
                <a:sym typeface="Ribeye"/>
              </a:defRPr>
            </a:lvl4pPr>
            <a:lvl5pPr lvl="4">
              <a:spcBef>
                <a:spcPts val="0"/>
              </a:spcBef>
              <a:spcAft>
                <a:spcPts val="0"/>
              </a:spcAft>
              <a:buClr>
                <a:srgbClr val="7C7A74"/>
              </a:buClr>
              <a:buSzPts val="4000"/>
              <a:buFont typeface="Ribeye"/>
              <a:buNone/>
              <a:defRPr sz="4000" b="1">
                <a:solidFill>
                  <a:srgbClr val="7C7A74"/>
                </a:solidFill>
                <a:latin typeface="Ribeye"/>
                <a:ea typeface="Ribeye"/>
                <a:cs typeface="Ribeye"/>
                <a:sym typeface="Ribeye"/>
              </a:defRPr>
            </a:lvl5pPr>
            <a:lvl6pPr lvl="5">
              <a:spcBef>
                <a:spcPts val="0"/>
              </a:spcBef>
              <a:spcAft>
                <a:spcPts val="0"/>
              </a:spcAft>
              <a:buClr>
                <a:srgbClr val="7C7A74"/>
              </a:buClr>
              <a:buSzPts val="4000"/>
              <a:buFont typeface="Ribeye"/>
              <a:buNone/>
              <a:defRPr sz="4000" b="1">
                <a:solidFill>
                  <a:srgbClr val="7C7A74"/>
                </a:solidFill>
                <a:latin typeface="Ribeye"/>
                <a:ea typeface="Ribeye"/>
                <a:cs typeface="Ribeye"/>
                <a:sym typeface="Ribeye"/>
              </a:defRPr>
            </a:lvl6pPr>
            <a:lvl7pPr lvl="6">
              <a:spcBef>
                <a:spcPts val="0"/>
              </a:spcBef>
              <a:spcAft>
                <a:spcPts val="0"/>
              </a:spcAft>
              <a:buClr>
                <a:srgbClr val="7C7A74"/>
              </a:buClr>
              <a:buSzPts val="4000"/>
              <a:buFont typeface="Ribeye"/>
              <a:buNone/>
              <a:defRPr sz="4000" b="1">
                <a:solidFill>
                  <a:srgbClr val="7C7A74"/>
                </a:solidFill>
                <a:latin typeface="Ribeye"/>
                <a:ea typeface="Ribeye"/>
                <a:cs typeface="Ribeye"/>
                <a:sym typeface="Ribeye"/>
              </a:defRPr>
            </a:lvl7pPr>
            <a:lvl8pPr lvl="7">
              <a:spcBef>
                <a:spcPts val="0"/>
              </a:spcBef>
              <a:spcAft>
                <a:spcPts val="0"/>
              </a:spcAft>
              <a:buClr>
                <a:srgbClr val="7C7A74"/>
              </a:buClr>
              <a:buSzPts val="4000"/>
              <a:buFont typeface="Ribeye"/>
              <a:buNone/>
              <a:defRPr sz="4000" b="1">
                <a:solidFill>
                  <a:srgbClr val="7C7A74"/>
                </a:solidFill>
                <a:latin typeface="Ribeye"/>
                <a:ea typeface="Ribeye"/>
                <a:cs typeface="Ribeye"/>
                <a:sym typeface="Ribeye"/>
              </a:defRPr>
            </a:lvl8pPr>
            <a:lvl9pPr lvl="8">
              <a:spcBef>
                <a:spcPts val="0"/>
              </a:spcBef>
              <a:spcAft>
                <a:spcPts val="0"/>
              </a:spcAft>
              <a:buClr>
                <a:srgbClr val="7C7A74"/>
              </a:buClr>
              <a:buSzPts val="4000"/>
              <a:buFont typeface="Ribeye"/>
              <a:buNone/>
              <a:defRPr sz="4000" b="1">
                <a:solidFill>
                  <a:srgbClr val="7C7A74"/>
                </a:solidFill>
                <a:latin typeface="Ribeye"/>
                <a:ea typeface="Ribeye"/>
                <a:cs typeface="Ribeye"/>
                <a:sym typeface="Ribeye"/>
              </a:defRPr>
            </a:lvl9pPr>
          </a:lstStyle>
          <a:p>
            <a:endParaRPr/>
          </a:p>
        </p:txBody>
      </p:sp>
      <p:sp>
        <p:nvSpPr>
          <p:cNvPr id="7" name="Google Shape;7;p1"/>
          <p:cNvSpPr txBox="1">
            <a:spLocks noGrp="1"/>
          </p:cNvSpPr>
          <p:nvPr>
            <p:ph type="body" idx="1"/>
          </p:nvPr>
        </p:nvSpPr>
        <p:spPr>
          <a:xfrm>
            <a:off x="415600" y="1536633"/>
            <a:ext cx="11360700" cy="4555200"/>
          </a:xfrm>
          <a:prstGeom prst="rect">
            <a:avLst/>
          </a:prstGeom>
          <a:noFill/>
          <a:ln>
            <a:noFill/>
          </a:ln>
        </p:spPr>
        <p:txBody>
          <a:bodyPr spcFirstLastPara="1" wrap="square" lIns="121900" tIns="121900" rIns="121900" bIns="121900" anchor="t" anchorCtr="0">
            <a:noAutofit/>
          </a:bodyPr>
          <a:lstStyle>
            <a:lvl1pPr marL="457200" lvl="0" indent="-349250">
              <a:lnSpc>
                <a:spcPct val="115000"/>
              </a:lnSpc>
              <a:spcBef>
                <a:spcPts val="0"/>
              </a:spcBef>
              <a:spcAft>
                <a:spcPts val="0"/>
              </a:spcAft>
              <a:buClr>
                <a:schemeClr val="dk2"/>
              </a:buClr>
              <a:buSzPts val="1900"/>
              <a:buFont typeface="Darker Grotesque SemiBold"/>
              <a:buChar char="●"/>
              <a:defRPr sz="1900">
                <a:solidFill>
                  <a:schemeClr val="dk2"/>
                </a:solidFill>
                <a:latin typeface="Darker Grotesque SemiBold"/>
                <a:ea typeface="Darker Grotesque SemiBold"/>
                <a:cs typeface="Darker Grotesque SemiBold"/>
                <a:sym typeface="Darker Grotesque SemiBold"/>
              </a:defRPr>
            </a:lvl1pPr>
            <a:lvl2pPr marL="914400" lvl="1" indent="-349250">
              <a:lnSpc>
                <a:spcPct val="115000"/>
              </a:lnSpc>
              <a:spcBef>
                <a:spcPts val="2100"/>
              </a:spcBef>
              <a:spcAft>
                <a:spcPts val="0"/>
              </a:spcAft>
              <a:buClr>
                <a:schemeClr val="dk2"/>
              </a:buClr>
              <a:buSzPts val="1900"/>
              <a:buFont typeface="Darker Grotesque SemiBold"/>
              <a:buChar char="○"/>
              <a:defRPr sz="1900">
                <a:solidFill>
                  <a:schemeClr val="dk2"/>
                </a:solidFill>
                <a:latin typeface="Darker Grotesque SemiBold"/>
                <a:ea typeface="Darker Grotesque SemiBold"/>
                <a:cs typeface="Darker Grotesque SemiBold"/>
                <a:sym typeface="Darker Grotesque SemiBold"/>
              </a:defRPr>
            </a:lvl2pPr>
            <a:lvl3pPr marL="1371600" lvl="2" indent="-349250">
              <a:lnSpc>
                <a:spcPct val="115000"/>
              </a:lnSpc>
              <a:spcBef>
                <a:spcPts val="2100"/>
              </a:spcBef>
              <a:spcAft>
                <a:spcPts val="0"/>
              </a:spcAft>
              <a:buClr>
                <a:schemeClr val="dk2"/>
              </a:buClr>
              <a:buSzPts val="1900"/>
              <a:buFont typeface="Darker Grotesque SemiBold"/>
              <a:buChar char="■"/>
              <a:defRPr sz="1900">
                <a:solidFill>
                  <a:schemeClr val="dk2"/>
                </a:solidFill>
                <a:latin typeface="Darker Grotesque SemiBold"/>
                <a:ea typeface="Darker Grotesque SemiBold"/>
                <a:cs typeface="Darker Grotesque SemiBold"/>
                <a:sym typeface="Darker Grotesque SemiBold"/>
              </a:defRPr>
            </a:lvl3pPr>
            <a:lvl4pPr marL="1828800" lvl="3" indent="-349250">
              <a:lnSpc>
                <a:spcPct val="115000"/>
              </a:lnSpc>
              <a:spcBef>
                <a:spcPts val="2100"/>
              </a:spcBef>
              <a:spcAft>
                <a:spcPts val="0"/>
              </a:spcAft>
              <a:buClr>
                <a:schemeClr val="dk2"/>
              </a:buClr>
              <a:buSzPts val="1900"/>
              <a:buFont typeface="Darker Grotesque SemiBold"/>
              <a:buChar char="●"/>
              <a:defRPr sz="1900">
                <a:solidFill>
                  <a:schemeClr val="dk2"/>
                </a:solidFill>
                <a:latin typeface="Darker Grotesque SemiBold"/>
                <a:ea typeface="Darker Grotesque SemiBold"/>
                <a:cs typeface="Darker Grotesque SemiBold"/>
                <a:sym typeface="Darker Grotesque SemiBold"/>
              </a:defRPr>
            </a:lvl4pPr>
            <a:lvl5pPr marL="2286000" lvl="4" indent="-349250">
              <a:lnSpc>
                <a:spcPct val="115000"/>
              </a:lnSpc>
              <a:spcBef>
                <a:spcPts val="2100"/>
              </a:spcBef>
              <a:spcAft>
                <a:spcPts val="0"/>
              </a:spcAft>
              <a:buClr>
                <a:schemeClr val="dk2"/>
              </a:buClr>
              <a:buSzPts val="1900"/>
              <a:buFont typeface="Darker Grotesque SemiBold"/>
              <a:buChar char="○"/>
              <a:defRPr sz="1900">
                <a:solidFill>
                  <a:schemeClr val="dk2"/>
                </a:solidFill>
                <a:latin typeface="Darker Grotesque SemiBold"/>
                <a:ea typeface="Darker Grotesque SemiBold"/>
                <a:cs typeface="Darker Grotesque SemiBold"/>
                <a:sym typeface="Darker Grotesque SemiBold"/>
              </a:defRPr>
            </a:lvl5pPr>
            <a:lvl6pPr marL="2743200" lvl="5" indent="-349250">
              <a:lnSpc>
                <a:spcPct val="115000"/>
              </a:lnSpc>
              <a:spcBef>
                <a:spcPts val="2100"/>
              </a:spcBef>
              <a:spcAft>
                <a:spcPts val="0"/>
              </a:spcAft>
              <a:buClr>
                <a:schemeClr val="dk2"/>
              </a:buClr>
              <a:buSzPts val="1900"/>
              <a:buFont typeface="Darker Grotesque SemiBold"/>
              <a:buChar char="■"/>
              <a:defRPr sz="1900">
                <a:solidFill>
                  <a:schemeClr val="dk2"/>
                </a:solidFill>
                <a:latin typeface="Darker Grotesque SemiBold"/>
                <a:ea typeface="Darker Grotesque SemiBold"/>
                <a:cs typeface="Darker Grotesque SemiBold"/>
                <a:sym typeface="Darker Grotesque SemiBold"/>
              </a:defRPr>
            </a:lvl6pPr>
            <a:lvl7pPr marL="3200400" lvl="6" indent="-349250">
              <a:lnSpc>
                <a:spcPct val="115000"/>
              </a:lnSpc>
              <a:spcBef>
                <a:spcPts val="2100"/>
              </a:spcBef>
              <a:spcAft>
                <a:spcPts val="0"/>
              </a:spcAft>
              <a:buClr>
                <a:schemeClr val="dk2"/>
              </a:buClr>
              <a:buSzPts val="1900"/>
              <a:buFont typeface="Darker Grotesque SemiBold"/>
              <a:buChar char="●"/>
              <a:defRPr sz="1900">
                <a:solidFill>
                  <a:schemeClr val="dk2"/>
                </a:solidFill>
                <a:latin typeface="Darker Grotesque SemiBold"/>
                <a:ea typeface="Darker Grotesque SemiBold"/>
                <a:cs typeface="Darker Grotesque SemiBold"/>
                <a:sym typeface="Darker Grotesque SemiBold"/>
              </a:defRPr>
            </a:lvl7pPr>
            <a:lvl8pPr marL="3657600" lvl="7" indent="-349250">
              <a:lnSpc>
                <a:spcPct val="115000"/>
              </a:lnSpc>
              <a:spcBef>
                <a:spcPts val="2100"/>
              </a:spcBef>
              <a:spcAft>
                <a:spcPts val="0"/>
              </a:spcAft>
              <a:buClr>
                <a:schemeClr val="dk2"/>
              </a:buClr>
              <a:buSzPts val="1900"/>
              <a:buFont typeface="Darker Grotesque SemiBold"/>
              <a:buChar char="○"/>
              <a:defRPr sz="1900">
                <a:solidFill>
                  <a:schemeClr val="dk2"/>
                </a:solidFill>
                <a:latin typeface="Darker Grotesque SemiBold"/>
                <a:ea typeface="Darker Grotesque SemiBold"/>
                <a:cs typeface="Darker Grotesque SemiBold"/>
                <a:sym typeface="Darker Grotesque SemiBold"/>
              </a:defRPr>
            </a:lvl8pPr>
            <a:lvl9pPr marL="4114800" lvl="8" indent="-349250">
              <a:lnSpc>
                <a:spcPct val="115000"/>
              </a:lnSpc>
              <a:spcBef>
                <a:spcPts val="2100"/>
              </a:spcBef>
              <a:spcAft>
                <a:spcPts val="2100"/>
              </a:spcAft>
              <a:buClr>
                <a:schemeClr val="dk2"/>
              </a:buClr>
              <a:buSzPts val="1900"/>
              <a:buFont typeface="Darker Grotesque SemiBold"/>
              <a:buChar char="■"/>
              <a:defRPr sz="1900">
                <a:solidFill>
                  <a:schemeClr val="dk2"/>
                </a:solidFill>
                <a:latin typeface="Darker Grotesque SemiBold"/>
                <a:ea typeface="Darker Grotesque SemiBold"/>
                <a:cs typeface="Darker Grotesque SemiBold"/>
                <a:sym typeface="Darker Grotesque SemiBold"/>
              </a:defRPr>
            </a:lvl9pPr>
          </a:lstStyle>
          <a:p>
            <a:endParaRPr/>
          </a:p>
        </p:txBody>
      </p:sp>
      <p:sp>
        <p:nvSpPr>
          <p:cNvPr id="8" name="Google Shape;8;p1"/>
          <p:cNvSpPr txBox="1">
            <a:spLocks noGrp="1"/>
          </p:cNvSpPr>
          <p:nvPr>
            <p:ph type="sldNum" idx="12"/>
          </p:nvPr>
        </p:nvSpPr>
        <p:spPr>
          <a:xfrm>
            <a:off x="11296610" y="6217622"/>
            <a:ext cx="731700" cy="524700"/>
          </a:xfrm>
          <a:prstGeom prst="rect">
            <a:avLst/>
          </a:prstGeom>
          <a:noFill/>
          <a:ln>
            <a:noFill/>
          </a:ln>
        </p:spPr>
        <p:txBody>
          <a:bodyPr spcFirstLastPara="1" wrap="square" lIns="121900" tIns="121900" rIns="121900" bIns="121900" anchor="ctr" anchorCtr="0">
            <a:noAutofit/>
          </a:bodyPr>
          <a:lstStyle>
            <a:lvl1pPr lvl="0" algn="r">
              <a:buNone/>
              <a:defRPr sz="1300">
                <a:solidFill>
                  <a:schemeClr val="dk2"/>
                </a:solidFill>
              </a:defRPr>
            </a:lvl1pPr>
            <a:lvl2pPr lvl="1" algn="r">
              <a:buNone/>
              <a:defRPr sz="1300">
                <a:solidFill>
                  <a:schemeClr val="dk2"/>
                </a:solidFill>
              </a:defRPr>
            </a:lvl2pPr>
            <a:lvl3pPr lvl="2" algn="r">
              <a:buNone/>
              <a:defRPr sz="1300">
                <a:solidFill>
                  <a:schemeClr val="dk2"/>
                </a:solidFill>
              </a:defRPr>
            </a:lvl3pPr>
            <a:lvl4pPr lvl="3" algn="r">
              <a:buNone/>
              <a:defRPr sz="1300">
                <a:solidFill>
                  <a:schemeClr val="dk2"/>
                </a:solidFill>
              </a:defRPr>
            </a:lvl4pPr>
            <a:lvl5pPr lvl="4" algn="r">
              <a:buNone/>
              <a:defRPr sz="1300">
                <a:solidFill>
                  <a:schemeClr val="dk2"/>
                </a:solidFill>
              </a:defRPr>
            </a:lvl5pPr>
            <a:lvl6pPr lvl="5" algn="r">
              <a:buNone/>
              <a:defRPr sz="1300">
                <a:solidFill>
                  <a:schemeClr val="dk2"/>
                </a:solidFill>
              </a:defRPr>
            </a:lvl6pPr>
            <a:lvl7pPr lvl="6" algn="r">
              <a:buNone/>
              <a:defRPr sz="1300">
                <a:solidFill>
                  <a:schemeClr val="dk2"/>
                </a:solidFill>
              </a:defRPr>
            </a:lvl7pPr>
            <a:lvl8pPr lvl="7" algn="r">
              <a:buNone/>
              <a:defRPr sz="1300">
                <a:solidFill>
                  <a:schemeClr val="dk2"/>
                </a:solidFill>
              </a:defRPr>
            </a:lvl8pPr>
            <a:lvl9pPr lvl="8" algn="r">
              <a:buNone/>
              <a:defRPr sz="13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
        <p:nvSpPr>
          <p:cNvPr id="9" name="Google Shape;9;p1"/>
          <p:cNvSpPr txBox="1"/>
          <p:nvPr/>
        </p:nvSpPr>
        <p:spPr>
          <a:xfrm rot="5400000">
            <a:off x="-679350" y="6198500"/>
            <a:ext cx="1579800" cy="37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3"/>
          <a:stretch>
            <a:fillRect/>
          </a:stretch>
        </p:blipFill>
        <p:spPr>
          <a:xfrm>
            <a:off x="0" y="-98139"/>
            <a:ext cx="12808806" cy="6956139"/>
          </a:xfrm>
          <a:prstGeom prst="rect">
            <a:avLst/>
          </a:prstGeom>
        </p:spPr>
      </p:pic>
    </p:spTree>
    <p:extLst>
      <p:ext uri="{BB962C8B-B14F-4D97-AF65-F5344CB8AC3E}">
        <p14:creationId xmlns:p14="http://schemas.microsoft.com/office/powerpoint/2010/main" val="3712190959"/>
      </p:ext>
    </p:extLst>
  </p:cSld>
  <p:clrMap bg1="lt1" tx1="dk1" bg2="lt2" tx2="dk2" accent1="accent1" accent2="accent2" accent3="accent3" accent4="accent4" accent5="accent5" accent6="accent6" hlink="hlink" folHlink="folHlink"/>
  <p:sldLayoutIdLst>
    <p:sldLayoutId id="2147483673"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3" Type="http://schemas.openxmlformats.org/officeDocument/2006/relationships/image" Target="../media/image15.jfif"/><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3" Type="http://schemas.openxmlformats.org/officeDocument/2006/relationships/image" Target="../media/image16.jfif"/><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8" Type="http://schemas.openxmlformats.org/officeDocument/2006/relationships/image" Target="../media/image12.jpg"/><Relationship Id="rId13" Type="http://schemas.openxmlformats.org/officeDocument/2006/relationships/audio" Target="../media/audio2.wav"/><Relationship Id="rId18" Type="http://schemas.openxmlformats.org/officeDocument/2006/relationships/audio" Target="../media/audio7.wav"/><Relationship Id="rId3" Type="http://schemas.openxmlformats.org/officeDocument/2006/relationships/image" Target="../media/image18.png"/><Relationship Id="rId7" Type="http://schemas.openxmlformats.org/officeDocument/2006/relationships/image" Target="../media/image19.jpg"/><Relationship Id="rId12" Type="http://schemas.openxmlformats.org/officeDocument/2006/relationships/audio" Target="../media/audio1.wav"/><Relationship Id="rId17" Type="http://schemas.openxmlformats.org/officeDocument/2006/relationships/audio" Target="../media/audio6.wav"/><Relationship Id="rId2" Type="http://schemas.openxmlformats.org/officeDocument/2006/relationships/image" Target="../media/image17.png"/><Relationship Id="rId16" Type="http://schemas.openxmlformats.org/officeDocument/2006/relationships/audio" Target="../media/audio5.wav"/><Relationship Id="rId20" Type="http://schemas.openxmlformats.org/officeDocument/2006/relationships/audio" Target="../media/audio9.wav"/><Relationship Id="rId1" Type="http://schemas.openxmlformats.org/officeDocument/2006/relationships/slideLayout" Target="../slideLayouts/slideLayout19.xml"/><Relationship Id="rId6" Type="http://schemas.openxmlformats.org/officeDocument/2006/relationships/image" Target="../media/image14.jpg"/><Relationship Id="rId11" Type="http://schemas.openxmlformats.org/officeDocument/2006/relationships/image" Target="../media/image15.jfif"/><Relationship Id="rId5" Type="http://schemas.openxmlformats.org/officeDocument/2006/relationships/image" Target="../media/image13.png"/><Relationship Id="rId15" Type="http://schemas.openxmlformats.org/officeDocument/2006/relationships/audio" Target="../media/audio4.wav"/><Relationship Id="rId10" Type="http://schemas.microsoft.com/office/2007/relationships/hdphoto" Target="../media/hdphoto1.wdp"/><Relationship Id="rId19" Type="http://schemas.openxmlformats.org/officeDocument/2006/relationships/audio" Target="../media/audio8.wav"/><Relationship Id="rId4" Type="http://schemas.openxmlformats.org/officeDocument/2006/relationships/image" Target="../media/image16.jfif"/><Relationship Id="rId9" Type="http://schemas.openxmlformats.org/officeDocument/2006/relationships/image" Target="../media/image20.png"/><Relationship Id="rId14" Type="http://schemas.openxmlformats.org/officeDocument/2006/relationships/audio" Target="../media/audio3.wav"/></Relationships>
</file>

<file path=ppt/slides/_rels/slide15.xml.rels><?xml version="1.0" encoding="UTF-8" standalone="yes"?>
<Relationships xmlns="http://schemas.openxmlformats.org/package/2006/relationships"><Relationship Id="rId3" Type="http://schemas.openxmlformats.org/officeDocument/2006/relationships/audio" Target="../media/audio10.wav"/><Relationship Id="rId2" Type="http://schemas.openxmlformats.org/officeDocument/2006/relationships/notesSlide" Target="../notesSlides/notesSlide14.xml"/><Relationship Id="rId1" Type="http://schemas.openxmlformats.org/officeDocument/2006/relationships/slideLayout" Target="../slideLayouts/slideLayout12.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3" Type="http://schemas.openxmlformats.org/officeDocument/2006/relationships/audio" Target="../media/audio10.wav"/><Relationship Id="rId2" Type="http://schemas.openxmlformats.org/officeDocument/2006/relationships/notesSlide" Target="../notesSlides/notesSlide15.xml"/><Relationship Id="rId1" Type="http://schemas.openxmlformats.org/officeDocument/2006/relationships/slideLayout" Target="../slideLayouts/slideLayout16.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12.jpg"/></Relationships>
</file>

<file path=ppt/slides/_rels/slide17.xml.rels><?xml version="1.0" encoding="UTF-8" standalone="yes"?>
<Relationships xmlns="http://schemas.openxmlformats.org/package/2006/relationships"><Relationship Id="rId3" Type="http://schemas.openxmlformats.org/officeDocument/2006/relationships/audio" Target="../media/audio10.wav"/><Relationship Id="rId2" Type="http://schemas.openxmlformats.org/officeDocument/2006/relationships/notesSlide" Target="../notesSlides/notesSlide16.xml"/><Relationship Id="rId1" Type="http://schemas.openxmlformats.org/officeDocument/2006/relationships/slideLayout" Target="../slideLayouts/slideLayout17.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15.jfif"/></Relationships>
</file>

<file path=ppt/slides/_rels/slide18.xml.rels><?xml version="1.0" encoding="UTF-8" standalone="yes"?>
<Relationships xmlns="http://schemas.openxmlformats.org/package/2006/relationships"><Relationship Id="rId3" Type="http://schemas.openxmlformats.org/officeDocument/2006/relationships/audio" Target="../media/audio10.wav"/><Relationship Id="rId2" Type="http://schemas.openxmlformats.org/officeDocument/2006/relationships/notesSlide" Target="../notesSlides/notesSlide17.xml"/><Relationship Id="rId1" Type="http://schemas.openxmlformats.org/officeDocument/2006/relationships/slideLayout" Target="../slideLayouts/slideLayout13.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17.png"/></Relationships>
</file>

<file path=ppt/slides/_rels/slide19.xml.rels><?xml version="1.0" encoding="UTF-8" standalone="yes"?>
<Relationships xmlns="http://schemas.openxmlformats.org/package/2006/relationships"><Relationship Id="rId3" Type="http://schemas.openxmlformats.org/officeDocument/2006/relationships/audio" Target="../media/audio10.wav"/><Relationship Id="rId7" Type="http://schemas.microsoft.com/office/2007/relationships/hdphoto" Target="../media/hdphoto1.wdp"/><Relationship Id="rId2" Type="http://schemas.openxmlformats.org/officeDocument/2006/relationships/notesSlide" Target="../notesSlides/notesSlide18.xml"/><Relationship Id="rId1" Type="http://schemas.openxmlformats.org/officeDocument/2006/relationships/slideLayout" Target="../slideLayouts/slideLayout11.xml"/><Relationship Id="rId6" Type="http://schemas.openxmlformats.org/officeDocument/2006/relationships/image" Target="../media/image20.png"/><Relationship Id="rId5" Type="http://schemas.openxmlformats.org/officeDocument/2006/relationships/image" Target="../media/image23.png"/><Relationship Id="rId4" Type="http://schemas.openxmlformats.org/officeDocument/2006/relationships/image" Target="../media/image22.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audio" Target="../media/audio10.wav"/><Relationship Id="rId1" Type="http://schemas.openxmlformats.org/officeDocument/2006/relationships/slideLayout" Target="../slideLayouts/slideLayout13.xml"/><Relationship Id="rId5" Type="http://schemas.openxmlformats.org/officeDocument/2006/relationships/image" Target="../media/image23.png"/><Relationship Id="rId4" Type="http://schemas.openxmlformats.org/officeDocument/2006/relationships/image" Target="../media/image22.png"/></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audio" Target="../media/audio10.wav"/><Relationship Id="rId1" Type="http://schemas.openxmlformats.org/officeDocument/2006/relationships/slideLayout" Target="../slideLayouts/slideLayout19.xml"/><Relationship Id="rId5" Type="http://schemas.openxmlformats.org/officeDocument/2006/relationships/image" Target="../media/image23.png"/><Relationship Id="rId4" Type="http://schemas.openxmlformats.org/officeDocument/2006/relationships/image" Target="../media/image22.png"/></Relationships>
</file>

<file path=ppt/slides/_rels/slide2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audio" Target="../media/audio10.wav"/><Relationship Id="rId1" Type="http://schemas.openxmlformats.org/officeDocument/2006/relationships/slideLayout" Target="../slideLayouts/slideLayout6.xml"/><Relationship Id="rId5" Type="http://schemas.openxmlformats.org/officeDocument/2006/relationships/image" Target="../media/image23.png"/><Relationship Id="rId4" Type="http://schemas.openxmlformats.org/officeDocument/2006/relationships/image" Target="../media/image22.png"/></Relationships>
</file>

<file path=ppt/slides/_rels/slide23.xml.rels><?xml version="1.0" encoding="UTF-8" standalone="yes"?>
<Relationships xmlns="http://schemas.openxmlformats.org/package/2006/relationships"><Relationship Id="rId3" Type="http://schemas.openxmlformats.org/officeDocument/2006/relationships/image" Target="../media/image16.jfif"/><Relationship Id="rId2" Type="http://schemas.openxmlformats.org/officeDocument/2006/relationships/audio" Target="../media/audio10.wav"/><Relationship Id="rId1" Type="http://schemas.openxmlformats.org/officeDocument/2006/relationships/slideLayout" Target="../slideLayouts/slideLayout18.xml"/><Relationship Id="rId5" Type="http://schemas.openxmlformats.org/officeDocument/2006/relationships/image" Target="../media/image23.png"/><Relationship Id="rId4" Type="http://schemas.openxmlformats.org/officeDocument/2006/relationships/image" Target="../media/image22.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8" Type="http://schemas.openxmlformats.org/officeDocument/2006/relationships/audio" Target="../media/audio17.wav"/><Relationship Id="rId13" Type="http://schemas.openxmlformats.org/officeDocument/2006/relationships/audio" Target="../media/audio22.wav"/><Relationship Id="rId3" Type="http://schemas.openxmlformats.org/officeDocument/2006/relationships/audio" Target="../media/audio12.wav"/><Relationship Id="rId7" Type="http://schemas.openxmlformats.org/officeDocument/2006/relationships/audio" Target="../media/audio16.wav"/><Relationship Id="rId12" Type="http://schemas.openxmlformats.org/officeDocument/2006/relationships/audio" Target="../media/audio21.wav"/><Relationship Id="rId2" Type="http://schemas.openxmlformats.org/officeDocument/2006/relationships/audio" Target="../media/audio11.wav"/><Relationship Id="rId1" Type="http://schemas.openxmlformats.org/officeDocument/2006/relationships/slideLayout" Target="../slideLayouts/slideLayout8.xml"/><Relationship Id="rId6" Type="http://schemas.openxmlformats.org/officeDocument/2006/relationships/audio" Target="../media/audio15.wav"/><Relationship Id="rId11" Type="http://schemas.openxmlformats.org/officeDocument/2006/relationships/audio" Target="../media/audio20.wav"/><Relationship Id="rId5" Type="http://schemas.openxmlformats.org/officeDocument/2006/relationships/audio" Target="../media/audio14.wav"/><Relationship Id="rId15" Type="http://schemas.openxmlformats.org/officeDocument/2006/relationships/image" Target="../media/image26.png"/><Relationship Id="rId10" Type="http://schemas.openxmlformats.org/officeDocument/2006/relationships/audio" Target="../media/audio19.wav"/><Relationship Id="rId4" Type="http://schemas.openxmlformats.org/officeDocument/2006/relationships/audio" Target="../media/audio13.wav"/><Relationship Id="rId9" Type="http://schemas.openxmlformats.org/officeDocument/2006/relationships/audio" Target="../media/audio18.wav"/><Relationship Id="rId14" Type="http://schemas.openxmlformats.org/officeDocument/2006/relationships/image" Target="../media/image25.png"/></Relationships>
</file>

<file path=ppt/slides/_rels/slide2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8.xml"/><Relationship Id="rId4" Type="http://schemas.openxmlformats.org/officeDocument/2006/relationships/image" Target="../media/image29.png"/></Relationships>
</file>

<file path=ppt/slides/_rels/slide27.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slideLayout" Target="../slideLayouts/slideLayout24.xml"/><Relationship Id="rId7" Type="http://schemas.openxmlformats.org/officeDocument/2006/relationships/image" Target="../media/image32.png"/><Relationship Id="rId2" Type="http://schemas.microsoft.com/office/2007/relationships/media" Target="../media/media1.wav"/><Relationship Id="rId1" Type="http://schemas.openxmlformats.org/officeDocument/2006/relationships/audio" Target="NULL" TargetMode="Externa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notesSlide" Target="../notesSlides/notesSlide20.xml"/></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1.xml"/><Relationship Id="rId1" Type="http://schemas.openxmlformats.org/officeDocument/2006/relationships/slideLayout" Target="../slideLayouts/slideLayout24.xml"/><Relationship Id="rId5" Type="http://schemas.openxmlformats.org/officeDocument/2006/relationships/image" Target="../media/image34.png"/><Relationship Id="rId4" Type="http://schemas.openxmlformats.org/officeDocument/2006/relationships/image" Target="../media/image31.png"/></Relationships>
</file>

<file path=ppt/slides/_rels/slide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2.xml"/><Relationship Id="rId1" Type="http://schemas.openxmlformats.org/officeDocument/2006/relationships/slideLayout" Target="../slideLayouts/slideLayout24.xml"/><Relationship Id="rId5" Type="http://schemas.openxmlformats.org/officeDocument/2006/relationships/image" Target="../media/image34.png"/><Relationship Id="rId4" Type="http://schemas.openxmlformats.org/officeDocument/2006/relationships/image" Target="../media/image31.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3.xml"/><Relationship Id="rId1" Type="http://schemas.openxmlformats.org/officeDocument/2006/relationships/slideLayout" Target="../slideLayouts/slideLayout24.xml"/><Relationship Id="rId5" Type="http://schemas.openxmlformats.org/officeDocument/2006/relationships/image" Target="../media/image34.png"/><Relationship Id="rId4" Type="http://schemas.openxmlformats.org/officeDocument/2006/relationships/image" Target="../media/image31.png"/></Relationships>
</file>

<file path=ppt/slides/_rels/slide3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4.xml"/><Relationship Id="rId1" Type="http://schemas.openxmlformats.org/officeDocument/2006/relationships/slideLayout" Target="../slideLayouts/slideLayout24.xml"/><Relationship Id="rId5" Type="http://schemas.openxmlformats.org/officeDocument/2006/relationships/image" Target="../media/image34.png"/><Relationship Id="rId4" Type="http://schemas.openxmlformats.org/officeDocument/2006/relationships/image" Target="../media/image31.png"/></Relationships>
</file>

<file path=ppt/slides/_rels/slide3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5.xml"/><Relationship Id="rId1" Type="http://schemas.openxmlformats.org/officeDocument/2006/relationships/slideLayout" Target="../slideLayouts/slideLayout24.xml"/><Relationship Id="rId6" Type="http://schemas.openxmlformats.org/officeDocument/2006/relationships/image" Target="../media/image34.png"/><Relationship Id="rId5" Type="http://schemas.openxmlformats.org/officeDocument/2006/relationships/image" Target="../media/image35.png"/><Relationship Id="rId4" Type="http://schemas.openxmlformats.org/officeDocument/2006/relationships/image" Target="../media/image31.png"/></Relationships>
</file>

<file path=ppt/slides/_rels/slide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6.xml"/><Relationship Id="rId1" Type="http://schemas.openxmlformats.org/officeDocument/2006/relationships/slideLayout" Target="../slideLayouts/slideLayout24.xml"/><Relationship Id="rId5" Type="http://schemas.openxmlformats.org/officeDocument/2006/relationships/image" Target="../media/image34.png"/><Relationship Id="rId4" Type="http://schemas.openxmlformats.org/officeDocument/2006/relationships/image" Target="../media/image31.png"/></Relationships>
</file>

<file path=ppt/slides/_rels/slide3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7.xml"/><Relationship Id="rId1" Type="http://schemas.openxmlformats.org/officeDocument/2006/relationships/slideLayout" Target="../slideLayouts/slideLayout24.xml"/><Relationship Id="rId5" Type="http://schemas.openxmlformats.org/officeDocument/2006/relationships/image" Target="../media/image34.png"/><Relationship Id="rId4" Type="http://schemas.openxmlformats.org/officeDocument/2006/relationships/image" Target="../media/image31.png"/></Relationships>
</file>

<file path=ppt/slides/_rels/slide35.xml.rels><?xml version="1.0" encoding="UTF-8" standalone="yes"?>
<Relationships xmlns="http://schemas.openxmlformats.org/package/2006/relationships"><Relationship Id="rId8" Type="http://schemas.openxmlformats.org/officeDocument/2006/relationships/image" Target="../media/image38.jpg"/><Relationship Id="rId3" Type="http://schemas.openxmlformats.org/officeDocument/2006/relationships/audio" Target="../media/audio23.wav"/><Relationship Id="rId7" Type="http://schemas.openxmlformats.org/officeDocument/2006/relationships/image" Target="../media/image37.jpg"/><Relationship Id="rId2" Type="http://schemas.openxmlformats.org/officeDocument/2006/relationships/notesSlide" Target="../notesSlides/notesSlide28.xml"/><Relationship Id="rId1" Type="http://schemas.openxmlformats.org/officeDocument/2006/relationships/slideLayout" Target="../slideLayouts/slideLayout24.xml"/><Relationship Id="rId6" Type="http://schemas.openxmlformats.org/officeDocument/2006/relationships/image" Target="../media/image36.png"/><Relationship Id="rId5" Type="http://schemas.openxmlformats.org/officeDocument/2006/relationships/image" Target="../media/image31.png"/><Relationship Id="rId4" Type="http://schemas.openxmlformats.org/officeDocument/2006/relationships/image" Target="../media/image30.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audio" Target="../media/audio25.wav"/><Relationship Id="rId7" Type="http://schemas.openxmlformats.org/officeDocument/2006/relationships/image" Target="../media/image39.png"/><Relationship Id="rId2" Type="http://schemas.openxmlformats.org/officeDocument/2006/relationships/audio" Target="../media/audio24.wav"/><Relationship Id="rId1" Type="http://schemas.openxmlformats.org/officeDocument/2006/relationships/slideLayout" Target="../slideLayouts/slideLayout18.xml"/><Relationship Id="rId6" Type="http://schemas.openxmlformats.org/officeDocument/2006/relationships/audio" Target="../media/audio28.wav"/><Relationship Id="rId5" Type="http://schemas.openxmlformats.org/officeDocument/2006/relationships/audio" Target="../media/audio27.wav"/><Relationship Id="rId4" Type="http://schemas.openxmlformats.org/officeDocument/2006/relationships/audio" Target="../media/audio26.wav"/></Relationships>
</file>

<file path=ppt/slides/_rels/slide3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35.xml"/><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hyperlink" Target="https://slidesmania.com/" TargetMode="External"/><Relationship Id="rId2" Type="http://schemas.openxmlformats.org/officeDocument/2006/relationships/notesSlide" Target="../notesSlides/notesSlide43.xml"/><Relationship Id="rId1" Type="http://schemas.openxmlformats.org/officeDocument/2006/relationships/slideLayout" Target="../slideLayouts/slideLayout21.xml"/><Relationship Id="rId4" Type="http://schemas.openxmlformats.org/officeDocument/2006/relationships/hyperlink" Target="https://unsplash.com/" TargetMode="Externa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07"/>
        <p:cNvGrpSpPr/>
        <p:nvPr/>
      </p:nvGrpSpPr>
      <p:grpSpPr>
        <a:xfrm>
          <a:off x="0" y="0"/>
          <a:ext cx="0" cy="0"/>
          <a:chOff x="0" y="0"/>
          <a:chExt cx="0" cy="0"/>
        </a:xfrm>
      </p:grpSpPr>
      <p:sp>
        <p:nvSpPr>
          <p:cNvPr id="2708" name="Google Shape;2708;p26"/>
          <p:cNvSpPr txBox="1">
            <a:spLocks noGrp="1"/>
          </p:cNvSpPr>
          <p:nvPr>
            <p:ph type="title"/>
          </p:nvPr>
        </p:nvSpPr>
        <p:spPr>
          <a:xfrm>
            <a:off x="2296072" y="2862800"/>
            <a:ext cx="7599900" cy="13248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dirty="0">
                <a:solidFill>
                  <a:schemeClr val="accent2"/>
                </a:solidFill>
              </a:rPr>
              <a:t>Warm Up</a:t>
            </a:r>
            <a:endParaRPr dirty="0">
              <a:solidFill>
                <a:schemeClr val="accent2"/>
              </a:solidFill>
            </a:endParaRPr>
          </a:p>
        </p:txBody>
      </p:sp>
      <p:sp>
        <p:nvSpPr>
          <p:cNvPr id="2709" name="Google Shape;2709;p26"/>
          <p:cNvSpPr txBox="1">
            <a:spLocks noGrp="1"/>
          </p:cNvSpPr>
          <p:nvPr>
            <p:ph type="body" idx="1"/>
          </p:nvPr>
        </p:nvSpPr>
        <p:spPr>
          <a:xfrm>
            <a:off x="2296037" y="4114700"/>
            <a:ext cx="7599900" cy="64018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US" dirty="0"/>
              <a:t>https://wordwall.net/play/20063/611/8210</a:t>
            </a:r>
            <a:endParaRPr dirty="0"/>
          </a:p>
        </p:txBody>
      </p:sp>
      <p:pic>
        <p:nvPicPr>
          <p:cNvPr id="2710" name="Google Shape;2710;p26"/>
          <p:cNvPicPr preferRelativeResize="0"/>
          <p:nvPr/>
        </p:nvPicPr>
        <p:blipFill>
          <a:blip r:embed="rId3"/>
          <a:srcRect l="16675" r="16675"/>
          <a:stretch/>
        </p:blipFill>
        <p:spPr>
          <a:xfrm>
            <a:off x="4978025" y="550750"/>
            <a:ext cx="2235900" cy="2235900"/>
          </a:xfrm>
          <a:prstGeom prst="ellipse">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471"/>
        <p:cNvGrpSpPr/>
        <p:nvPr/>
      </p:nvGrpSpPr>
      <p:grpSpPr>
        <a:xfrm>
          <a:off x="0" y="0"/>
          <a:ext cx="0" cy="0"/>
          <a:chOff x="0" y="0"/>
          <a:chExt cx="0" cy="0"/>
        </a:xfrm>
      </p:grpSpPr>
      <p:sp>
        <p:nvSpPr>
          <p:cNvPr id="3472" name="Google Shape;3472;p43"/>
          <p:cNvSpPr txBox="1">
            <a:spLocks noGrp="1"/>
          </p:cNvSpPr>
          <p:nvPr>
            <p:ph type="title"/>
          </p:nvPr>
        </p:nvSpPr>
        <p:spPr>
          <a:xfrm>
            <a:off x="949000" y="2422175"/>
            <a:ext cx="5581500" cy="763500"/>
          </a:xfrm>
          <a:prstGeom prst="rect">
            <a:avLst/>
          </a:prstGeom>
        </p:spPr>
        <p:txBody>
          <a:bodyPr spcFirstLastPara="1" wrap="square" lIns="121900" tIns="121900" rIns="121900" bIns="121900" anchor="t" anchorCtr="0">
            <a:noAutofit/>
          </a:bodyPr>
          <a:lstStyle/>
          <a:p>
            <a:pPr marL="0" lvl="0" indent="0" algn="r" rtl="0">
              <a:spcBef>
                <a:spcPts val="0"/>
              </a:spcBef>
              <a:spcAft>
                <a:spcPts val="0"/>
              </a:spcAft>
              <a:buNone/>
            </a:pPr>
            <a:r>
              <a:rPr lang="en" dirty="0"/>
              <a:t>Play the guitar</a:t>
            </a:r>
            <a:endParaRPr dirty="0">
              <a:solidFill>
                <a:schemeClr val="accent2"/>
              </a:solidFill>
            </a:endParaRPr>
          </a:p>
        </p:txBody>
      </p:sp>
      <p:grpSp>
        <p:nvGrpSpPr>
          <p:cNvPr id="3474" name="Google Shape;3474;p43"/>
          <p:cNvGrpSpPr/>
          <p:nvPr/>
        </p:nvGrpSpPr>
        <p:grpSpPr>
          <a:xfrm>
            <a:off x="7274073" y="775584"/>
            <a:ext cx="2798497" cy="5157974"/>
            <a:chOff x="8625436" y="1258061"/>
            <a:chExt cx="2388000" cy="4396500"/>
          </a:xfrm>
        </p:grpSpPr>
        <p:sp>
          <p:nvSpPr>
            <p:cNvPr id="3475" name="Google Shape;3475;p43"/>
            <p:cNvSpPr/>
            <p:nvPr/>
          </p:nvSpPr>
          <p:spPr>
            <a:xfrm>
              <a:off x="8625436" y="1258061"/>
              <a:ext cx="2388000" cy="4396500"/>
            </a:xfrm>
            <a:prstGeom prst="roundRect">
              <a:avLst>
                <a:gd name="adj" fmla="val 4487"/>
              </a:avLst>
            </a:prstGeom>
            <a:solidFill>
              <a:srgbClr val="262626"/>
            </a:solidFill>
            <a:ln>
              <a:noFill/>
            </a:ln>
            <a:effectLst>
              <a:outerShdw blurRad="57150" dist="19050" dir="5400000" algn="bl" rotWithShape="0">
                <a:srgbClr val="000000">
                  <a:alpha val="5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476" name="Google Shape;3476;p43"/>
            <p:cNvSpPr/>
            <p:nvPr/>
          </p:nvSpPr>
          <p:spPr>
            <a:xfrm>
              <a:off x="10685218" y="1396453"/>
              <a:ext cx="97200" cy="97200"/>
            </a:xfrm>
            <a:prstGeom prst="ellipse">
              <a:avLst/>
            </a:prstGeom>
            <a:solidFill>
              <a:srgbClr val="171717"/>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477" name="Google Shape;3477;p43"/>
            <p:cNvSpPr/>
            <p:nvPr/>
          </p:nvSpPr>
          <p:spPr>
            <a:xfrm>
              <a:off x="9725916" y="5324400"/>
              <a:ext cx="180000" cy="180000"/>
            </a:xfrm>
            <a:prstGeom prst="ellipse">
              <a:avLst/>
            </a:prstGeom>
            <a:solidFill>
              <a:srgbClr val="171717"/>
            </a:solidFill>
            <a:ln>
              <a:noFill/>
            </a:ln>
          </p:spPr>
          <p:txBody>
            <a:bodyPr spcFirstLastPara="1" wrap="square" lIns="121900" tIns="60925" rIns="121900" bIns="60925" anchor="ctr" anchorCtr="0">
              <a:noAutofit/>
            </a:bodyPr>
            <a:lstStyle/>
            <a:p>
              <a:pPr marL="0" marR="0" lvl="0" indent="0" algn="l" rtl="0">
                <a:spcBef>
                  <a:spcPts val="0"/>
                </a:spcBef>
                <a:spcAft>
                  <a:spcPts val="0"/>
                </a:spcAft>
                <a:buNone/>
              </a:pPr>
              <a:endParaRPr sz="2400">
                <a:solidFill>
                  <a:srgbClr val="FFFFFF"/>
                </a:solidFill>
                <a:latin typeface="Calibri"/>
                <a:ea typeface="Calibri"/>
                <a:cs typeface="Calibri"/>
                <a:sym typeface="Calibri"/>
              </a:endParaRPr>
            </a:p>
          </p:txBody>
        </p:sp>
      </p:grpSp>
      <p:pic>
        <p:nvPicPr>
          <p:cNvPr id="3478" name="Google Shape;3478;p43"/>
          <p:cNvPicPr preferRelativeResize="0"/>
          <p:nvPr/>
        </p:nvPicPr>
        <p:blipFill>
          <a:blip r:embed="rId3"/>
          <a:srcRect l="17626" r="17626"/>
          <a:stretch/>
        </p:blipFill>
        <p:spPr>
          <a:xfrm>
            <a:off x="7313797" y="1019787"/>
            <a:ext cx="2710798" cy="4282225"/>
          </a:xfrm>
          <a:prstGeom prst="rect">
            <a:avLst/>
          </a:prstGeom>
          <a:noFill/>
          <a:ln>
            <a:noFill/>
          </a:ln>
        </p:spPr>
      </p:pic>
      <p:grpSp>
        <p:nvGrpSpPr>
          <p:cNvPr id="3570" name="Google Shape;3570;p43"/>
          <p:cNvGrpSpPr/>
          <p:nvPr/>
        </p:nvGrpSpPr>
        <p:grpSpPr>
          <a:xfrm>
            <a:off x="1686343" y="5258591"/>
            <a:ext cx="1620255" cy="1696550"/>
            <a:chOff x="5224498" y="2514610"/>
            <a:chExt cx="1747094" cy="1829361"/>
          </a:xfrm>
        </p:grpSpPr>
        <p:sp>
          <p:nvSpPr>
            <p:cNvPr id="3571" name="Google Shape;3571;p43"/>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72" name="Google Shape;3572;p43"/>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73" name="Google Shape;3573;p43"/>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74" name="Google Shape;3574;p43"/>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75" name="Google Shape;3575;p43"/>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76" name="Google Shape;3576;p43"/>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77" name="Google Shape;3577;p43"/>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78" name="Google Shape;3578;p43"/>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79" name="Google Shape;3579;p43"/>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0" name="Google Shape;3580;p43"/>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1" name="Google Shape;3581;p43"/>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2" name="Google Shape;3582;p43"/>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3" name="Google Shape;3583;p43"/>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4" name="Google Shape;3584;p43"/>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5" name="Google Shape;3585;p43"/>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6" name="Google Shape;3586;p43"/>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7" name="Google Shape;3587;p43"/>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8" name="Google Shape;3588;p43"/>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89" name="Google Shape;3589;p43"/>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0" name="Google Shape;3590;p43"/>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1" name="Google Shape;3591;p43"/>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2" name="Google Shape;3592;p43"/>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3" name="Google Shape;3593;p43"/>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4" name="Google Shape;3594;p43"/>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5" name="Google Shape;3595;p43"/>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6" name="Google Shape;3596;p43"/>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7" name="Google Shape;3597;p43"/>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8" name="Google Shape;3598;p43"/>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599" name="Google Shape;3599;p43"/>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00" name="Google Shape;3600;p43"/>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601" name="Google Shape;3601;p43"/>
          <p:cNvGrpSpPr/>
          <p:nvPr/>
        </p:nvGrpSpPr>
        <p:grpSpPr>
          <a:xfrm flipH="1">
            <a:off x="441336" y="5161443"/>
            <a:ext cx="1149558" cy="1696546"/>
            <a:chOff x="358856" y="4362463"/>
            <a:chExt cx="1689781" cy="2493821"/>
          </a:xfrm>
        </p:grpSpPr>
        <p:sp>
          <p:nvSpPr>
            <p:cNvPr id="3602" name="Google Shape;3602;p43"/>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603" name="Google Shape;3603;p43"/>
            <p:cNvGrpSpPr/>
            <p:nvPr/>
          </p:nvGrpSpPr>
          <p:grpSpPr>
            <a:xfrm>
              <a:off x="477406" y="4448079"/>
              <a:ext cx="1402369" cy="2408015"/>
              <a:chOff x="477406" y="4448079"/>
              <a:chExt cx="1402369" cy="2408015"/>
            </a:xfrm>
          </p:grpSpPr>
          <p:sp>
            <p:nvSpPr>
              <p:cNvPr id="3604" name="Google Shape;3604;p43"/>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05" name="Google Shape;3605;p43"/>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06" name="Google Shape;3606;p43"/>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07" name="Google Shape;3607;p43"/>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608" name="Google Shape;3608;p43"/>
              <p:cNvGrpSpPr/>
              <p:nvPr/>
            </p:nvGrpSpPr>
            <p:grpSpPr>
              <a:xfrm>
                <a:off x="835736" y="4475511"/>
                <a:ext cx="332993" cy="2380583"/>
                <a:chOff x="835736" y="4475511"/>
                <a:chExt cx="332993" cy="2380583"/>
              </a:xfrm>
            </p:grpSpPr>
            <p:sp>
              <p:nvSpPr>
                <p:cNvPr id="3609" name="Google Shape;3609;p43"/>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610" name="Google Shape;3610;p43"/>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611" name="Google Shape;3611;p43"/>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15"/>
        <p:cNvGrpSpPr/>
        <p:nvPr/>
      </p:nvGrpSpPr>
      <p:grpSpPr>
        <a:xfrm>
          <a:off x="0" y="0"/>
          <a:ext cx="0" cy="0"/>
          <a:chOff x="0" y="0"/>
          <a:chExt cx="0" cy="0"/>
        </a:xfrm>
      </p:grpSpPr>
      <p:sp>
        <p:nvSpPr>
          <p:cNvPr id="3616" name="Google Shape;3616;p44"/>
          <p:cNvSpPr txBox="1">
            <a:spLocks noGrp="1"/>
          </p:cNvSpPr>
          <p:nvPr>
            <p:ph type="title"/>
          </p:nvPr>
        </p:nvSpPr>
        <p:spPr>
          <a:xfrm>
            <a:off x="5581960" y="2803175"/>
            <a:ext cx="5581500" cy="7635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dirty="0"/>
              <a:t>Play the piano</a:t>
            </a:r>
            <a:endParaRPr dirty="0">
              <a:solidFill>
                <a:schemeClr val="accent2"/>
              </a:solidFill>
            </a:endParaRPr>
          </a:p>
        </p:txBody>
      </p:sp>
      <p:grpSp>
        <p:nvGrpSpPr>
          <p:cNvPr id="3618" name="Google Shape;3618;p44"/>
          <p:cNvGrpSpPr/>
          <p:nvPr/>
        </p:nvGrpSpPr>
        <p:grpSpPr>
          <a:xfrm>
            <a:off x="1372797" y="969728"/>
            <a:ext cx="3357720" cy="4918548"/>
            <a:chOff x="6953045" y="1252870"/>
            <a:chExt cx="3186600" cy="4559700"/>
          </a:xfrm>
        </p:grpSpPr>
        <p:sp>
          <p:nvSpPr>
            <p:cNvPr id="3619" name="Google Shape;3619;p44"/>
            <p:cNvSpPr/>
            <p:nvPr/>
          </p:nvSpPr>
          <p:spPr>
            <a:xfrm>
              <a:off x="6953045" y="1252870"/>
              <a:ext cx="3186600" cy="4559700"/>
            </a:xfrm>
            <a:prstGeom prst="roundRect">
              <a:avLst>
                <a:gd name="adj" fmla="val 4487"/>
              </a:avLst>
            </a:prstGeom>
            <a:solidFill>
              <a:srgbClr val="262626"/>
            </a:solidFill>
            <a:ln>
              <a:noFill/>
            </a:ln>
            <a:effectLst>
              <a:outerShdw blurRad="57150" dist="19050" dir="5400000" algn="bl" rotWithShape="0">
                <a:srgbClr val="000000">
                  <a:alpha val="5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620" name="Google Shape;3620;p44"/>
            <p:cNvSpPr/>
            <p:nvPr/>
          </p:nvSpPr>
          <p:spPr>
            <a:xfrm>
              <a:off x="8413309" y="5416847"/>
              <a:ext cx="216000" cy="216000"/>
            </a:xfrm>
            <a:prstGeom prst="ellipse">
              <a:avLst/>
            </a:prstGeom>
            <a:solidFill>
              <a:srgbClr val="171717"/>
            </a:solidFill>
            <a:ln>
              <a:noFill/>
            </a:ln>
          </p:spPr>
          <p:txBody>
            <a:bodyPr spcFirstLastPara="1" wrap="square" lIns="1200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621" name="Google Shape;3621;p44"/>
            <p:cNvSpPr/>
            <p:nvPr/>
          </p:nvSpPr>
          <p:spPr>
            <a:xfrm>
              <a:off x="9770818" y="1396453"/>
              <a:ext cx="97200" cy="97200"/>
            </a:xfrm>
            <a:prstGeom prst="ellipse">
              <a:avLst/>
            </a:prstGeom>
            <a:solidFill>
              <a:srgbClr val="171717"/>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pic>
        <p:nvPicPr>
          <p:cNvPr id="3622" name="Google Shape;3622;p44"/>
          <p:cNvPicPr preferRelativeResize="0"/>
          <p:nvPr/>
        </p:nvPicPr>
        <p:blipFill>
          <a:blip r:embed="rId3"/>
          <a:srcRect l="11355" r="11355"/>
          <a:stretch/>
        </p:blipFill>
        <p:spPr>
          <a:xfrm>
            <a:off x="1606380" y="1559934"/>
            <a:ext cx="2748338" cy="3555862"/>
          </a:xfrm>
          <a:prstGeom prst="rect">
            <a:avLst/>
          </a:prstGeom>
          <a:noFill/>
          <a:ln>
            <a:noFill/>
          </a:ln>
        </p:spPr>
      </p:pic>
      <p:grpSp>
        <p:nvGrpSpPr>
          <p:cNvPr id="3717" name="Google Shape;3717;p44"/>
          <p:cNvGrpSpPr/>
          <p:nvPr/>
        </p:nvGrpSpPr>
        <p:grpSpPr>
          <a:xfrm>
            <a:off x="1451113" y="5290208"/>
            <a:ext cx="1085346" cy="1601781"/>
            <a:chOff x="358856" y="4362463"/>
            <a:chExt cx="1689781" cy="2493821"/>
          </a:xfrm>
        </p:grpSpPr>
        <p:sp>
          <p:nvSpPr>
            <p:cNvPr id="3718" name="Google Shape;3718;p44"/>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719" name="Google Shape;3719;p44"/>
            <p:cNvGrpSpPr/>
            <p:nvPr/>
          </p:nvGrpSpPr>
          <p:grpSpPr>
            <a:xfrm>
              <a:off x="477406" y="4448079"/>
              <a:ext cx="1402369" cy="2408015"/>
              <a:chOff x="477406" y="4448079"/>
              <a:chExt cx="1402369" cy="2408015"/>
            </a:xfrm>
          </p:grpSpPr>
          <p:sp>
            <p:nvSpPr>
              <p:cNvPr id="3720" name="Google Shape;3720;p44"/>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21" name="Google Shape;3721;p44"/>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22" name="Google Shape;3722;p44"/>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23" name="Google Shape;3723;p44"/>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724" name="Google Shape;3724;p44"/>
              <p:cNvGrpSpPr/>
              <p:nvPr/>
            </p:nvGrpSpPr>
            <p:grpSpPr>
              <a:xfrm>
                <a:off x="835736" y="4475511"/>
                <a:ext cx="332993" cy="2380583"/>
                <a:chOff x="835736" y="4475511"/>
                <a:chExt cx="332993" cy="2380583"/>
              </a:xfrm>
            </p:grpSpPr>
            <p:sp>
              <p:nvSpPr>
                <p:cNvPr id="3725" name="Google Shape;3725;p44"/>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726" name="Google Shape;3726;p44"/>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727" name="Google Shape;3727;p44"/>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sp>
        <p:nvSpPr>
          <p:cNvPr id="3333" name="Google Shape;3333;p42"/>
          <p:cNvSpPr txBox="1">
            <a:spLocks noGrp="1"/>
          </p:cNvSpPr>
          <p:nvPr>
            <p:ph type="title"/>
          </p:nvPr>
        </p:nvSpPr>
        <p:spPr>
          <a:xfrm>
            <a:off x="2754188" y="1482815"/>
            <a:ext cx="6513900" cy="7635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dirty="0">
                <a:solidFill>
                  <a:schemeClr val="accent2"/>
                </a:solidFill>
              </a:rPr>
              <a:t>Watch TV</a:t>
            </a:r>
            <a:endParaRPr dirty="0">
              <a:solidFill>
                <a:schemeClr val="accent2"/>
              </a:solidFill>
            </a:endParaRPr>
          </a:p>
        </p:txBody>
      </p:sp>
      <p:grpSp>
        <p:nvGrpSpPr>
          <p:cNvPr id="3335" name="Google Shape;3335;p42"/>
          <p:cNvGrpSpPr/>
          <p:nvPr/>
        </p:nvGrpSpPr>
        <p:grpSpPr>
          <a:xfrm>
            <a:off x="3334451" y="2871849"/>
            <a:ext cx="5523080" cy="2833275"/>
            <a:chOff x="3289100" y="2648488"/>
            <a:chExt cx="5622600" cy="2876421"/>
          </a:xfrm>
        </p:grpSpPr>
        <p:grpSp>
          <p:nvGrpSpPr>
            <p:cNvPr id="3336" name="Google Shape;3336;p42"/>
            <p:cNvGrpSpPr/>
            <p:nvPr/>
          </p:nvGrpSpPr>
          <p:grpSpPr>
            <a:xfrm>
              <a:off x="3289100" y="2648488"/>
              <a:ext cx="5622600" cy="2876421"/>
              <a:chOff x="1059475" y="2296088"/>
              <a:chExt cx="5622600" cy="2876421"/>
            </a:xfrm>
          </p:grpSpPr>
          <p:sp>
            <p:nvSpPr>
              <p:cNvPr id="3337" name="Google Shape;3337;p42"/>
              <p:cNvSpPr/>
              <p:nvPr/>
            </p:nvSpPr>
            <p:spPr>
              <a:xfrm>
                <a:off x="1709623" y="2296088"/>
                <a:ext cx="4319700" cy="2813400"/>
              </a:xfrm>
              <a:prstGeom prst="roundRect">
                <a:avLst>
                  <a:gd name="adj" fmla="val 4487"/>
                </a:avLst>
              </a:prstGeom>
              <a:solidFill>
                <a:srgbClr val="262626"/>
              </a:solidFill>
              <a:ln w="38100" cap="flat" cmpd="sng">
                <a:solidFill>
                  <a:srgbClr val="BFBFBF"/>
                </a:solidFill>
                <a:prstDash val="solid"/>
                <a:miter lim="800000"/>
                <a:headEnd type="none" w="sm" len="sm"/>
                <a:tailEnd type="none" w="sm" len="sm"/>
              </a:ln>
              <a:effectLst>
                <a:outerShdw blurRad="57150" dist="19050" dir="5400000" algn="bl" rotWithShape="0">
                  <a:srgbClr val="000000">
                    <a:alpha val="5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nvGrpSpPr>
              <p:cNvPr id="3338" name="Google Shape;3338;p42"/>
              <p:cNvGrpSpPr/>
              <p:nvPr/>
            </p:nvGrpSpPr>
            <p:grpSpPr>
              <a:xfrm>
                <a:off x="1059475" y="5078309"/>
                <a:ext cx="5622600" cy="94200"/>
                <a:chOff x="1059475" y="5076025"/>
                <a:chExt cx="5622600" cy="188400"/>
              </a:xfrm>
            </p:grpSpPr>
            <p:sp>
              <p:nvSpPr>
                <p:cNvPr id="3339" name="Google Shape;3339;p42"/>
                <p:cNvSpPr/>
                <p:nvPr/>
              </p:nvSpPr>
              <p:spPr>
                <a:xfrm>
                  <a:off x="1059475" y="5076025"/>
                  <a:ext cx="5622600" cy="188400"/>
                </a:xfrm>
                <a:prstGeom prst="roundRect">
                  <a:avLst>
                    <a:gd name="adj" fmla="val 35520"/>
                  </a:avLst>
                </a:prstGeom>
                <a:solidFill>
                  <a:srgbClr val="BFBFBF"/>
                </a:solidFill>
                <a:ln>
                  <a:noFill/>
                </a:ln>
                <a:effectLst>
                  <a:outerShdw blurRad="57150" dist="19050" dir="5400000" algn="bl" rotWithShape="0">
                    <a:srgbClr val="000000">
                      <a:alpha val="5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340" name="Google Shape;3340;p42"/>
                <p:cNvSpPr/>
                <p:nvPr/>
              </p:nvSpPr>
              <p:spPr>
                <a:xfrm>
                  <a:off x="3354359" y="5081221"/>
                  <a:ext cx="1030351" cy="131148"/>
                </a:xfrm>
                <a:custGeom>
                  <a:avLst/>
                  <a:gdLst/>
                  <a:ahLst/>
                  <a:cxnLst/>
                  <a:rect l="l" t="t" r="r" b="b"/>
                  <a:pathLst>
                    <a:path w="1030351" h="131148" extrusionOk="0">
                      <a:moveTo>
                        <a:pt x="0" y="0"/>
                      </a:moveTo>
                      <a:lnTo>
                        <a:pt x="1030351" y="0"/>
                      </a:lnTo>
                      <a:lnTo>
                        <a:pt x="995408" y="51827"/>
                      </a:lnTo>
                      <a:cubicBezTo>
                        <a:pt x="946399" y="100836"/>
                        <a:pt x="878694" y="131148"/>
                        <a:pt x="803909" y="131148"/>
                      </a:cubicBezTo>
                      <a:lnTo>
                        <a:pt x="226441" y="131148"/>
                      </a:lnTo>
                      <a:cubicBezTo>
                        <a:pt x="151656" y="131148"/>
                        <a:pt x="83951" y="100836"/>
                        <a:pt x="34942" y="51827"/>
                      </a:cubicBezTo>
                      <a:close/>
                    </a:path>
                  </a:pathLst>
                </a:custGeom>
                <a:solidFill>
                  <a:srgbClr val="A5A5A5"/>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sp>
          <p:nvSpPr>
            <p:cNvPr id="3341" name="Google Shape;3341;p42"/>
            <p:cNvSpPr/>
            <p:nvPr/>
          </p:nvSpPr>
          <p:spPr>
            <a:xfrm>
              <a:off x="6037018" y="2768053"/>
              <a:ext cx="97200" cy="97200"/>
            </a:xfrm>
            <a:prstGeom prst="ellipse">
              <a:avLst/>
            </a:prstGeom>
            <a:solidFill>
              <a:srgbClr val="171717"/>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pic>
        <p:nvPicPr>
          <p:cNvPr id="3342" name="Google Shape;3342;p42"/>
          <p:cNvPicPr preferRelativeResize="0"/>
          <p:nvPr/>
        </p:nvPicPr>
        <p:blipFill>
          <a:blip r:embed="rId3"/>
          <a:srcRect t="11225" b="11225"/>
          <a:stretch/>
        </p:blipFill>
        <p:spPr>
          <a:xfrm>
            <a:off x="4048963" y="3129375"/>
            <a:ext cx="4070301" cy="2344700"/>
          </a:xfrm>
          <a:prstGeom prst="rect">
            <a:avLst/>
          </a:prstGeom>
          <a:noFill/>
          <a:ln>
            <a:noFill/>
          </a:ln>
        </p:spPr>
      </p:pic>
      <p:grpSp>
        <p:nvGrpSpPr>
          <p:cNvPr id="3343" name="Google Shape;3343;p42"/>
          <p:cNvGrpSpPr/>
          <p:nvPr/>
        </p:nvGrpSpPr>
        <p:grpSpPr>
          <a:xfrm flipH="1">
            <a:off x="666160" y="2693865"/>
            <a:ext cx="2763585" cy="4593044"/>
            <a:chOff x="2019559" y="2147110"/>
            <a:chExt cx="2994133" cy="4976213"/>
          </a:xfrm>
        </p:grpSpPr>
        <p:grpSp>
          <p:nvGrpSpPr>
            <p:cNvPr id="3344" name="Google Shape;3344;p42"/>
            <p:cNvGrpSpPr/>
            <p:nvPr/>
          </p:nvGrpSpPr>
          <p:grpSpPr>
            <a:xfrm flipH="1">
              <a:off x="2055044" y="2147110"/>
              <a:ext cx="2958648" cy="4976213"/>
              <a:chOff x="6083206" y="490713"/>
              <a:chExt cx="3551372" cy="5973128"/>
            </a:xfrm>
          </p:grpSpPr>
          <p:grpSp>
            <p:nvGrpSpPr>
              <p:cNvPr id="3345" name="Google Shape;3345;p42"/>
              <p:cNvGrpSpPr/>
              <p:nvPr/>
            </p:nvGrpSpPr>
            <p:grpSpPr>
              <a:xfrm>
                <a:off x="6516762" y="5322936"/>
                <a:ext cx="495570" cy="986885"/>
                <a:chOff x="4753275" y="5275039"/>
                <a:chExt cx="495570" cy="986885"/>
              </a:xfrm>
            </p:grpSpPr>
            <p:sp>
              <p:nvSpPr>
                <p:cNvPr id="3346" name="Google Shape;3346;p42"/>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47" name="Google Shape;3347;p42"/>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48" name="Google Shape;3348;p42"/>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49" name="Google Shape;3349;p42"/>
              <p:cNvGrpSpPr/>
              <p:nvPr/>
            </p:nvGrpSpPr>
            <p:grpSpPr>
              <a:xfrm>
                <a:off x="8357373" y="5383706"/>
                <a:ext cx="495474" cy="986885"/>
                <a:chOff x="6593886" y="5335809"/>
                <a:chExt cx="495474" cy="986885"/>
              </a:xfrm>
            </p:grpSpPr>
            <p:sp>
              <p:nvSpPr>
                <p:cNvPr id="3350" name="Google Shape;3350;p42"/>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51" name="Google Shape;3351;p42"/>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52" name="Google Shape;3352;p42"/>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53" name="Google Shape;3353;p42"/>
              <p:cNvGrpSpPr/>
              <p:nvPr/>
            </p:nvGrpSpPr>
            <p:grpSpPr>
              <a:xfrm>
                <a:off x="6386253" y="5289694"/>
                <a:ext cx="609130" cy="558069"/>
                <a:chOff x="4622766" y="5241797"/>
                <a:chExt cx="609130" cy="558069"/>
              </a:xfrm>
            </p:grpSpPr>
            <p:sp>
              <p:nvSpPr>
                <p:cNvPr id="3354" name="Google Shape;3354;p42"/>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55" name="Google Shape;3355;p42"/>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56" name="Google Shape;3356;p42"/>
              <p:cNvGrpSpPr/>
              <p:nvPr/>
            </p:nvGrpSpPr>
            <p:grpSpPr>
              <a:xfrm>
                <a:off x="8264529" y="5273478"/>
                <a:ext cx="604287" cy="547806"/>
                <a:chOff x="6501042" y="5225581"/>
                <a:chExt cx="604287" cy="547806"/>
              </a:xfrm>
            </p:grpSpPr>
            <p:sp>
              <p:nvSpPr>
                <p:cNvPr id="3357" name="Google Shape;3357;p42"/>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58" name="Google Shape;3358;p42"/>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59" name="Google Shape;3359;p42"/>
              <p:cNvGrpSpPr/>
              <p:nvPr/>
            </p:nvGrpSpPr>
            <p:grpSpPr>
              <a:xfrm>
                <a:off x="6786424" y="5231401"/>
                <a:ext cx="416789" cy="1135760"/>
                <a:chOff x="5022937" y="5183504"/>
                <a:chExt cx="416789" cy="1135760"/>
              </a:xfrm>
            </p:grpSpPr>
            <p:sp>
              <p:nvSpPr>
                <p:cNvPr id="3360" name="Google Shape;3360;p42"/>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1" name="Google Shape;3361;p42"/>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62" name="Google Shape;3362;p42"/>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63" name="Google Shape;3363;p42"/>
              <p:cNvGrpSpPr/>
              <p:nvPr/>
            </p:nvGrpSpPr>
            <p:grpSpPr>
              <a:xfrm>
                <a:off x="8615700" y="5328080"/>
                <a:ext cx="416789" cy="1135761"/>
                <a:chOff x="6852213" y="5280183"/>
                <a:chExt cx="416789" cy="1135761"/>
              </a:xfrm>
            </p:grpSpPr>
            <p:sp>
              <p:nvSpPr>
                <p:cNvPr id="3364" name="Google Shape;3364;p42"/>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5" name="Google Shape;3365;p42"/>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66" name="Google Shape;3366;p42"/>
              <p:cNvGrpSpPr/>
              <p:nvPr/>
            </p:nvGrpSpPr>
            <p:grpSpPr>
              <a:xfrm>
                <a:off x="6083206" y="3943301"/>
                <a:ext cx="516683" cy="555818"/>
                <a:chOff x="4319719" y="3895404"/>
                <a:chExt cx="516683" cy="555818"/>
              </a:xfrm>
            </p:grpSpPr>
            <p:sp>
              <p:nvSpPr>
                <p:cNvPr id="3367" name="Google Shape;3367;p42"/>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8" name="Google Shape;3368;p42"/>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69" name="Google Shape;3369;p42"/>
              <p:cNvGrpSpPr/>
              <p:nvPr/>
            </p:nvGrpSpPr>
            <p:grpSpPr>
              <a:xfrm>
                <a:off x="6257831" y="912088"/>
                <a:ext cx="3376747" cy="4718505"/>
                <a:chOff x="4494344" y="864191"/>
                <a:chExt cx="3376747" cy="4718505"/>
              </a:xfrm>
            </p:grpSpPr>
            <p:sp>
              <p:nvSpPr>
                <p:cNvPr id="3370" name="Google Shape;3370;p42"/>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1" name="Google Shape;3371;p42"/>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72" name="Google Shape;3372;p42"/>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3" name="Google Shape;3373;p42"/>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4" name="Google Shape;3374;p42"/>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5" name="Google Shape;3375;p42"/>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6" name="Google Shape;3376;p42"/>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7" name="Google Shape;3377;p42"/>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8" name="Google Shape;3378;p42"/>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9" name="Google Shape;3379;p42"/>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0" name="Google Shape;3380;p42"/>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1" name="Google Shape;3381;p42"/>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82" name="Google Shape;3382;p42"/>
              <p:cNvGrpSpPr/>
              <p:nvPr/>
            </p:nvGrpSpPr>
            <p:grpSpPr>
              <a:xfrm>
                <a:off x="8831187" y="490713"/>
                <a:ext cx="413227" cy="584549"/>
                <a:chOff x="7067700" y="442816"/>
                <a:chExt cx="413227" cy="584549"/>
              </a:xfrm>
            </p:grpSpPr>
            <p:sp>
              <p:nvSpPr>
                <p:cNvPr id="3383" name="Google Shape;3383;p42"/>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4" name="Google Shape;3384;p42"/>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85" name="Google Shape;3385;p42"/>
              <p:cNvGrpSpPr/>
              <p:nvPr/>
            </p:nvGrpSpPr>
            <p:grpSpPr>
              <a:xfrm>
                <a:off x="7888761" y="716887"/>
                <a:ext cx="345534" cy="624789"/>
                <a:chOff x="6125274" y="668990"/>
                <a:chExt cx="345534" cy="624789"/>
              </a:xfrm>
            </p:grpSpPr>
            <p:sp>
              <p:nvSpPr>
                <p:cNvPr id="3386" name="Google Shape;3386;p42"/>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7" name="Google Shape;3387;p42"/>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88" name="Google Shape;3388;p42"/>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9" name="Google Shape;3389;p42"/>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0" name="Google Shape;3390;p42"/>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1" name="Google Shape;3391;p42"/>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2" name="Google Shape;3392;p42"/>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93" name="Google Shape;3393;p42"/>
              <p:cNvGrpSpPr/>
              <p:nvPr/>
            </p:nvGrpSpPr>
            <p:grpSpPr>
              <a:xfrm>
                <a:off x="6650191" y="5328651"/>
                <a:ext cx="609320" cy="558260"/>
                <a:chOff x="4886704" y="5280754"/>
                <a:chExt cx="609320" cy="558260"/>
              </a:xfrm>
            </p:grpSpPr>
            <p:sp>
              <p:nvSpPr>
                <p:cNvPr id="3394" name="Google Shape;3394;p42"/>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5" name="Google Shape;3395;p42"/>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96" name="Google Shape;3396;p42"/>
              <p:cNvGrpSpPr/>
              <p:nvPr/>
            </p:nvGrpSpPr>
            <p:grpSpPr>
              <a:xfrm>
                <a:off x="8440360" y="5294718"/>
                <a:ext cx="604287" cy="547806"/>
                <a:chOff x="6676873" y="5246821"/>
                <a:chExt cx="604287" cy="547806"/>
              </a:xfrm>
            </p:grpSpPr>
            <p:sp>
              <p:nvSpPr>
                <p:cNvPr id="3397" name="Google Shape;3397;p42"/>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8" name="Google Shape;3398;p42"/>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399" name="Google Shape;3399;p42"/>
            <p:cNvSpPr/>
            <p:nvPr/>
          </p:nvSpPr>
          <p:spPr>
            <a:xfrm flipH="1">
              <a:off x="2019559" y="3987093"/>
              <a:ext cx="219696" cy="218292"/>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0" name="Google Shape;3400;p42"/>
            <p:cNvGrpSpPr/>
            <p:nvPr/>
          </p:nvGrpSpPr>
          <p:grpSpPr>
            <a:xfrm flipH="1">
              <a:off x="2290026" y="2873521"/>
              <a:ext cx="955816" cy="673321"/>
              <a:chOff x="4585926" y="1340643"/>
              <a:chExt cx="1147301" cy="808212"/>
            </a:xfrm>
          </p:grpSpPr>
          <p:sp>
            <p:nvSpPr>
              <p:cNvPr id="3401" name="Google Shape;3401;p42"/>
              <p:cNvSpPr/>
              <p:nvPr/>
            </p:nvSpPr>
            <p:spPr>
              <a:xfrm rot="-439219">
                <a:off x="5523193" y="1523653"/>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2" name="Google Shape;3402;p42"/>
              <p:cNvSpPr/>
              <p:nvPr/>
            </p:nvSpPr>
            <p:spPr>
              <a:xfrm rot="-439219">
                <a:off x="4596944" y="1773172"/>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3" name="Google Shape;3403;p42"/>
              <p:cNvSpPr/>
              <p:nvPr/>
            </p:nvSpPr>
            <p:spPr>
              <a:xfrm rot="-904748">
                <a:off x="4810653" y="1506992"/>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4" name="Google Shape;3404;p42"/>
              <p:cNvSpPr/>
              <p:nvPr/>
            </p:nvSpPr>
            <p:spPr>
              <a:xfrm rot="-612915">
                <a:off x="5329926" y="1393744"/>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5" name="Google Shape;3405;p42"/>
              <p:cNvSpPr/>
              <p:nvPr/>
            </p:nvSpPr>
            <p:spPr>
              <a:xfrm>
                <a:off x="4948810" y="1651003"/>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6" name="Google Shape;3406;p42"/>
              <p:cNvGrpSpPr/>
              <p:nvPr/>
            </p:nvGrpSpPr>
            <p:grpSpPr>
              <a:xfrm>
                <a:off x="5067354" y="1761355"/>
                <a:ext cx="285096" cy="95161"/>
                <a:chOff x="6904862" y="1761355"/>
                <a:chExt cx="285096" cy="95161"/>
              </a:xfrm>
            </p:grpSpPr>
            <p:sp>
              <p:nvSpPr>
                <p:cNvPr id="3407" name="Google Shape;3407;p42"/>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8" name="Google Shape;3408;p42"/>
                <p:cNvGrpSpPr/>
                <p:nvPr/>
              </p:nvGrpSpPr>
              <p:grpSpPr>
                <a:xfrm>
                  <a:off x="6968965" y="1761355"/>
                  <a:ext cx="220992" cy="95161"/>
                  <a:chOff x="6968965" y="1761355"/>
                  <a:chExt cx="220992" cy="95161"/>
                </a:xfrm>
              </p:grpSpPr>
              <p:sp>
                <p:nvSpPr>
                  <p:cNvPr id="3409" name="Google Shape;3409;p42"/>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0" name="Google Shape;3410;p42"/>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411" name="Google Shape;3411;p42"/>
              <p:cNvSpPr/>
              <p:nvPr/>
            </p:nvSpPr>
            <p:spPr>
              <a:xfrm>
                <a:off x="5210705" y="1846135"/>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2" name="Google Shape;3412;p42"/>
              <p:cNvSpPr/>
              <p:nvPr/>
            </p:nvSpPr>
            <p:spPr>
              <a:xfrm>
                <a:off x="5131934" y="1942432"/>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13" name="Google Shape;3413;p42"/>
              <p:cNvGrpSpPr/>
              <p:nvPr/>
            </p:nvGrpSpPr>
            <p:grpSpPr>
              <a:xfrm>
                <a:off x="5328596" y="1340643"/>
                <a:ext cx="238631" cy="133635"/>
                <a:chOff x="7166104" y="1340643"/>
                <a:chExt cx="238631" cy="133635"/>
              </a:xfrm>
            </p:grpSpPr>
            <p:sp>
              <p:nvSpPr>
                <p:cNvPr id="3414" name="Google Shape;3414;p42"/>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5" name="Google Shape;3415;p42"/>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6" name="Google Shape;3416;p42"/>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417" name="Google Shape;3417;p42"/>
              <p:cNvGrpSpPr/>
              <p:nvPr/>
            </p:nvGrpSpPr>
            <p:grpSpPr>
              <a:xfrm>
                <a:off x="4636443" y="1487363"/>
                <a:ext cx="254889" cy="127723"/>
                <a:chOff x="6473951" y="1487363"/>
                <a:chExt cx="254889" cy="127723"/>
              </a:xfrm>
            </p:grpSpPr>
            <p:sp>
              <p:nvSpPr>
                <p:cNvPr id="3418" name="Google Shape;3418;p42"/>
                <p:cNvSpPr/>
                <p:nvPr/>
              </p:nvSpPr>
              <p:spPr>
                <a:xfrm>
                  <a:off x="6529275" y="1487363"/>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9" name="Google Shape;3419;p42"/>
                <p:cNvSpPr/>
                <p:nvPr/>
              </p:nvSpPr>
              <p:spPr>
                <a:xfrm>
                  <a:off x="6488524" y="1530571"/>
                  <a:ext cx="52863" cy="29972"/>
                </a:xfrm>
                <a:custGeom>
                  <a:avLst/>
                  <a:gdLst/>
                  <a:ahLst/>
                  <a:cxnLst/>
                  <a:rect l="l" t="t" r="r" b="b"/>
                  <a:pathLst>
                    <a:path w="52863" h="29972" extrusionOk="0">
                      <a:moveTo>
                        <a:pt x="52864" y="24098"/>
                      </a:moveTo>
                      <a:cubicBezTo>
                        <a:pt x="48482" y="27813"/>
                        <a:pt x="42672" y="29623"/>
                        <a:pt x="36862" y="29908"/>
                      </a:cubicBezTo>
                      <a:cubicBezTo>
                        <a:pt x="31051" y="30290"/>
                        <a:pt x="25146" y="28956"/>
                        <a:pt x="19812" y="26575"/>
                      </a:cubicBezTo>
                      <a:cubicBezTo>
                        <a:pt x="14478" y="24098"/>
                        <a:pt x="9620" y="20479"/>
                        <a:pt x="6096" y="15811"/>
                      </a:cubicBezTo>
                      <a:cubicBezTo>
                        <a:pt x="2476" y="11240"/>
                        <a:pt x="95" y="5715"/>
                        <a:pt x="0" y="0"/>
                      </a:cubicBezTo>
                      <a:cubicBezTo>
                        <a:pt x="7429" y="8382"/>
                        <a:pt x="15049" y="13906"/>
                        <a:pt x="23813" y="17907"/>
                      </a:cubicBezTo>
                      <a:cubicBezTo>
                        <a:pt x="32575" y="21907"/>
                        <a:pt x="41719"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0" name="Google Shape;3420;p42"/>
                <p:cNvSpPr/>
                <p:nvPr/>
              </p:nvSpPr>
              <p:spPr>
                <a:xfrm>
                  <a:off x="6473951" y="1570576"/>
                  <a:ext cx="68103" cy="29875"/>
                </a:xfrm>
                <a:custGeom>
                  <a:avLst/>
                  <a:gdLst/>
                  <a:ahLst/>
                  <a:cxnLst/>
                  <a:rect l="l" t="t" r="r" b="b"/>
                  <a:pathLst>
                    <a:path w="68103" h="29875" extrusionOk="0">
                      <a:moveTo>
                        <a:pt x="68104" y="10001"/>
                      </a:moveTo>
                      <a:cubicBezTo>
                        <a:pt x="65437" y="16764"/>
                        <a:pt x="59722" y="22289"/>
                        <a:pt x="52959" y="25717"/>
                      </a:cubicBezTo>
                      <a:cubicBezTo>
                        <a:pt x="46196" y="29242"/>
                        <a:pt x="38291" y="30575"/>
                        <a:pt x="30480" y="29527"/>
                      </a:cubicBezTo>
                      <a:cubicBezTo>
                        <a:pt x="22670" y="28289"/>
                        <a:pt x="15431" y="24765"/>
                        <a:pt x="10001" y="19431"/>
                      </a:cubicBezTo>
                      <a:cubicBezTo>
                        <a:pt x="4477" y="14192"/>
                        <a:pt x="667" y="7239"/>
                        <a:pt x="0" y="0"/>
                      </a:cubicBezTo>
                      <a:cubicBezTo>
                        <a:pt x="4382" y="5715"/>
                        <a:pt x="9239" y="10192"/>
                        <a:pt x="14573" y="13621"/>
                      </a:cubicBezTo>
                      <a:cubicBezTo>
                        <a:pt x="20003" y="16954"/>
                        <a:pt x="25813" y="19336"/>
                        <a:pt x="31814" y="20098"/>
                      </a:cubicBezTo>
                      <a:cubicBezTo>
                        <a:pt x="37814" y="21050"/>
                        <a:pt x="44006" y="20479"/>
                        <a:pt x="50197" y="18764"/>
                      </a:cubicBezTo>
                      <a:cubicBezTo>
                        <a:pt x="56293" y="17145"/>
                        <a:pt x="62294"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421" name="Google Shape;3421;p42"/>
            <p:cNvSpPr/>
            <p:nvPr/>
          </p:nvSpPr>
          <p:spPr>
            <a:xfrm flipH="1">
              <a:off x="2118183" y="3697495"/>
              <a:ext cx="1048876" cy="292694"/>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2" name="Google Shape;3422;p42"/>
            <p:cNvSpPr/>
            <p:nvPr/>
          </p:nvSpPr>
          <p:spPr>
            <a:xfrm flipH="1">
              <a:off x="2121323" y="4060836"/>
              <a:ext cx="1082890" cy="355225"/>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3" name="Google Shape;3423;p42"/>
            <p:cNvSpPr/>
            <p:nvPr/>
          </p:nvSpPr>
          <p:spPr>
            <a:xfrm flipH="1">
              <a:off x="3003617" y="3860292"/>
              <a:ext cx="186804" cy="176243"/>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4" name="Google Shape;3424;p42"/>
            <p:cNvSpPr/>
            <p:nvPr/>
          </p:nvSpPr>
          <p:spPr>
            <a:xfrm flipH="1">
              <a:off x="2650994" y="3887270"/>
              <a:ext cx="203910" cy="192953"/>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5" name="Google Shape;3425;p42"/>
            <p:cNvSpPr/>
            <p:nvPr/>
          </p:nvSpPr>
          <p:spPr>
            <a:xfrm flipH="1">
              <a:off x="2350824" y="3833584"/>
              <a:ext cx="177672" cy="176704"/>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6" name="Google Shape;3426;p42"/>
            <p:cNvSpPr/>
            <p:nvPr/>
          </p:nvSpPr>
          <p:spPr>
            <a:xfrm flipH="1">
              <a:off x="2725950" y="4301587"/>
              <a:ext cx="200151" cy="1890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7" name="Google Shape;3427;p42"/>
            <p:cNvSpPr/>
            <p:nvPr/>
          </p:nvSpPr>
          <p:spPr>
            <a:xfrm flipH="1">
              <a:off x="3109008" y="4343902"/>
              <a:ext cx="190517" cy="189519"/>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8" name="Google Shape;3428;p42"/>
            <p:cNvSpPr/>
            <p:nvPr/>
          </p:nvSpPr>
          <p:spPr>
            <a:xfrm flipH="1">
              <a:off x="2359112" y="4209591"/>
              <a:ext cx="203495" cy="197710"/>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29" name="Google Shape;3429;p42"/>
            <p:cNvGrpSpPr/>
            <p:nvPr/>
          </p:nvGrpSpPr>
          <p:grpSpPr>
            <a:xfrm flipH="1">
              <a:off x="2868311" y="4665560"/>
              <a:ext cx="1331861" cy="1152039"/>
              <a:chOff x="10081678" y="3733540"/>
              <a:chExt cx="1523171" cy="1317520"/>
            </a:xfrm>
          </p:grpSpPr>
          <p:sp>
            <p:nvSpPr>
              <p:cNvPr id="3430" name="Google Shape;3430;p42"/>
              <p:cNvSpPr/>
              <p:nvPr/>
            </p:nvSpPr>
            <p:spPr>
              <a:xfrm>
                <a:off x="10081678" y="3733540"/>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1" name="Google Shape;3431;p42"/>
              <p:cNvSpPr/>
              <p:nvPr/>
            </p:nvSpPr>
            <p:spPr>
              <a:xfrm>
                <a:off x="10309033" y="3753162"/>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2" name="Google Shape;3432;p42"/>
              <p:cNvSpPr/>
              <p:nvPr/>
            </p:nvSpPr>
            <p:spPr>
              <a:xfrm>
                <a:off x="10462672" y="3792787"/>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3" name="Google Shape;3433;p42"/>
              <p:cNvSpPr/>
              <p:nvPr/>
            </p:nvSpPr>
            <p:spPr>
              <a:xfrm>
                <a:off x="10085458" y="3743337"/>
                <a:ext cx="1459415" cy="1289985"/>
              </a:xfrm>
              <a:custGeom>
                <a:avLst/>
                <a:gdLst/>
                <a:ahLst/>
                <a:cxnLst/>
                <a:rect l="l" t="t" r="r" b="b"/>
                <a:pathLst>
                  <a:path w="1459415" h="1289985" extrusionOk="0">
                    <a:moveTo>
                      <a:pt x="1223033" y="1289891"/>
                    </a:moveTo>
                    <a:cubicBezTo>
                      <a:pt x="1220557" y="1289891"/>
                      <a:pt x="1218556" y="1287985"/>
                      <a:pt x="1218271" y="1285604"/>
                    </a:cubicBezTo>
                    <a:cubicBezTo>
                      <a:pt x="1213794" y="1237884"/>
                      <a:pt x="1171122" y="1196164"/>
                      <a:pt x="1123306" y="1192640"/>
                    </a:cubicBezTo>
                    <a:cubicBezTo>
                      <a:pt x="1075491" y="1189211"/>
                      <a:pt x="1027294" y="1224263"/>
                      <a:pt x="1015864" y="1270841"/>
                    </a:cubicBezTo>
                    <a:cubicBezTo>
                      <a:pt x="1015293" y="1273031"/>
                      <a:pt x="1013483" y="1274460"/>
                      <a:pt x="1011102" y="1274460"/>
                    </a:cubicBezTo>
                    <a:cubicBezTo>
                      <a:pt x="1008816" y="1274365"/>
                      <a:pt x="1007006" y="1272745"/>
                      <a:pt x="1006530" y="1270555"/>
                    </a:cubicBezTo>
                    <a:cubicBezTo>
                      <a:pt x="997005" y="1219501"/>
                      <a:pt x="947094" y="1178067"/>
                      <a:pt x="895183" y="1178067"/>
                    </a:cubicBezTo>
                    <a:cubicBezTo>
                      <a:pt x="895183" y="1178067"/>
                      <a:pt x="895087" y="1178067"/>
                      <a:pt x="895087" y="1178067"/>
                    </a:cubicBezTo>
                    <a:cubicBezTo>
                      <a:pt x="843081" y="1178162"/>
                      <a:pt x="793265" y="1219786"/>
                      <a:pt x="783835" y="1270841"/>
                    </a:cubicBezTo>
                    <a:cubicBezTo>
                      <a:pt x="783359" y="1273317"/>
                      <a:pt x="781168" y="1274936"/>
                      <a:pt x="778692" y="1274746"/>
                    </a:cubicBezTo>
                    <a:cubicBezTo>
                      <a:pt x="776215" y="1274460"/>
                      <a:pt x="774310" y="1272364"/>
                      <a:pt x="774406" y="1269888"/>
                    </a:cubicBezTo>
                    <a:cubicBezTo>
                      <a:pt x="775549" y="1221310"/>
                      <a:pt x="734020" y="1175019"/>
                      <a:pt x="685537" y="1170828"/>
                    </a:cubicBezTo>
                    <a:cubicBezTo>
                      <a:pt x="637246" y="1166732"/>
                      <a:pt x="588287" y="1205213"/>
                      <a:pt x="581143" y="1253314"/>
                    </a:cubicBezTo>
                    <a:cubicBezTo>
                      <a:pt x="580762" y="1255791"/>
                      <a:pt x="578762" y="1257601"/>
                      <a:pt x="576095" y="1257315"/>
                    </a:cubicBezTo>
                    <a:cubicBezTo>
                      <a:pt x="573619" y="1257125"/>
                      <a:pt x="571714" y="1255029"/>
                      <a:pt x="571714" y="1252552"/>
                    </a:cubicBezTo>
                    <a:cubicBezTo>
                      <a:pt x="571714" y="1230835"/>
                      <a:pt x="561712" y="1208833"/>
                      <a:pt x="544377" y="1192259"/>
                    </a:cubicBezTo>
                    <a:cubicBezTo>
                      <a:pt x="527041" y="1175686"/>
                      <a:pt x="504658" y="1166827"/>
                      <a:pt x="482941" y="1167685"/>
                    </a:cubicBezTo>
                    <a:cubicBezTo>
                      <a:pt x="461224" y="1168637"/>
                      <a:pt x="439697" y="1179591"/>
                      <a:pt x="423886" y="1197593"/>
                    </a:cubicBezTo>
                    <a:cubicBezTo>
                      <a:pt x="408931" y="1214643"/>
                      <a:pt x="401026" y="1235979"/>
                      <a:pt x="401883" y="1256458"/>
                    </a:cubicBezTo>
                    <a:cubicBezTo>
                      <a:pt x="401978" y="1257696"/>
                      <a:pt x="402073" y="1258934"/>
                      <a:pt x="402169" y="1260268"/>
                    </a:cubicBezTo>
                    <a:cubicBezTo>
                      <a:pt x="402264" y="1262839"/>
                      <a:pt x="400359" y="1265030"/>
                      <a:pt x="397787" y="1265221"/>
                    </a:cubicBezTo>
                    <a:cubicBezTo>
                      <a:pt x="394930" y="1265316"/>
                      <a:pt x="392929" y="1263506"/>
                      <a:pt x="392739" y="1260934"/>
                    </a:cubicBezTo>
                    <a:cubicBezTo>
                      <a:pt x="392644" y="1259696"/>
                      <a:pt x="392548" y="1258363"/>
                      <a:pt x="392453" y="1257125"/>
                    </a:cubicBezTo>
                    <a:cubicBezTo>
                      <a:pt x="388167" y="1206451"/>
                      <a:pt x="343018" y="1161875"/>
                      <a:pt x="292155" y="1158731"/>
                    </a:cubicBezTo>
                    <a:cubicBezTo>
                      <a:pt x="255293" y="1156445"/>
                      <a:pt x="238529" y="1173685"/>
                      <a:pt x="215288" y="1197498"/>
                    </a:cubicBezTo>
                    <a:cubicBezTo>
                      <a:pt x="206239" y="1206737"/>
                      <a:pt x="195952" y="1217310"/>
                      <a:pt x="183475" y="1227407"/>
                    </a:cubicBezTo>
                    <a:cubicBezTo>
                      <a:pt x="181665" y="1228930"/>
                      <a:pt x="178998" y="1228835"/>
                      <a:pt x="177283" y="1227216"/>
                    </a:cubicBezTo>
                    <a:cubicBezTo>
                      <a:pt x="175569" y="1225597"/>
                      <a:pt x="175283" y="1223025"/>
                      <a:pt x="176521" y="1221025"/>
                    </a:cubicBezTo>
                    <a:cubicBezTo>
                      <a:pt x="207954" y="1174257"/>
                      <a:pt x="219765" y="1156826"/>
                      <a:pt x="209287" y="1114630"/>
                    </a:cubicBezTo>
                    <a:cubicBezTo>
                      <a:pt x="199858" y="1076530"/>
                      <a:pt x="171092" y="1053575"/>
                      <a:pt x="123658" y="1046336"/>
                    </a:cubicBezTo>
                    <a:cubicBezTo>
                      <a:pt x="121276" y="1045955"/>
                      <a:pt x="119562" y="1043860"/>
                      <a:pt x="119657" y="1041478"/>
                    </a:cubicBezTo>
                    <a:cubicBezTo>
                      <a:pt x="119752" y="1039097"/>
                      <a:pt x="121657" y="1037097"/>
                      <a:pt x="124039" y="1036907"/>
                    </a:cubicBezTo>
                    <a:cubicBezTo>
                      <a:pt x="176331" y="1033096"/>
                      <a:pt x="224051" y="989567"/>
                      <a:pt x="232719" y="937942"/>
                    </a:cubicBezTo>
                    <a:cubicBezTo>
                      <a:pt x="241482" y="886316"/>
                      <a:pt x="210621" y="829547"/>
                      <a:pt x="162520" y="808783"/>
                    </a:cubicBezTo>
                    <a:cubicBezTo>
                      <a:pt x="160615" y="807925"/>
                      <a:pt x="159376" y="805925"/>
                      <a:pt x="159662" y="803830"/>
                    </a:cubicBezTo>
                    <a:cubicBezTo>
                      <a:pt x="159948" y="801734"/>
                      <a:pt x="161567" y="800020"/>
                      <a:pt x="163663" y="799734"/>
                    </a:cubicBezTo>
                    <a:cubicBezTo>
                      <a:pt x="186332" y="796210"/>
                      <a:pt x="207573" y="782208"/>
                      <a:pt x="221956" y="761253"/>
                    </a:cubicBezTo>
                    <a:cubicBezTo>
                      <a:pt x="236338" y="740393"/>
                      <a:pt x="241863" y="715533"/>
                      <a:pt x="237100" y="693054"/>
                    </a:cubicBezTo>
                    <a:cubicBezTo>
                      <a:pt x="228052" y="650477"/>
                      <a:pt x="192523" y="629046"/>
                      <a:pt x="125277" y="625617"/>
                    </a:cubicBezTo>
                    <a:cubicBezTo>
                      <a:pt x="123181" y="625522"/>
                      <a:pt x="121372" y="624093"/>
                      <a:pt x="120895" y="621997"/>
                    </a:cubicBezTo>
                    <a:cubicBezTo>
                      <a:pt x="120419" y="619997"/>
                      <a:pt x="121276" y="617807"/>
                      <a:pt x="122991" y="616759"/>
                    </a:cubicBezTo>
                    <a:cubicBezTo>
                      <a:pt x="128896" y="613139"/>
                      <a:pt x="134992" y="609520"/>
                      <a:pt x="141279" y="605900"/>
                    </a:cubicBezTo>
                    <a:cubicBezTo>
                      <a:pt x="185570" y="579897"/>
                      <a:pt x="231290" y="553132"/>
                      <a:pt x="221098" y="505697"/>
                    </a:cubicBezTo>
                    <a:cubicBezTo>
                      <a:pt x="206620" y="438641"/>
                      <a:pt x="130992" y="438736"/>
                      <a:pt x="87177" y="444832"/>
                    </a:cubicBezTo>
                    <a:cubicBezTo>
                      <a:pt x="84796" y="445213"/>
                      <a:pt x="82510" y="443689"/>
                      <a:pt x="81938" y="441308"/>
                    </a:cubicBezTo>
                    <a:cubicBezTo>
                      <a:pt x="81367" y="438927"/>
                      <a:pt x="82605" y="436545"/>
                      <a:pt x="84796" y="435688"/>
                    </a:cubicBezTo>
                    <a:cubicBezTo>
                      <a:pt x="122229" y="421306"/>
                      <a:pt x="152899" y="393207"/>
                      <a:pt x="164901" y="362251"/>
                    </a:cubicBezTo>
                    <a:cubicBezTo>
                      <a:pt x="172997" y="341200"/>
                      <a:pt x="172140" y="319674"/>
                      <a:pt x="162329" y="300148"/>
                    </a:cubicBezTo>
                    <a:cubicBezTo>
                      <a:pt x="149470" y="274620"/>
                      <a:pt x="122515" y="256999"/>
                      <a:pt x="90130" y="252903"/>
                    </a:cubicBezTo>
                    <a:cubicBezTo>
                      <a:pt x="57745" y="248808"/>
                      <a:pt x="27169" y="259190"/>
                      <a:pt x="8405" y="280717"/>
                    </a:cubicBezTo>
                    <a:cubicBezTo>
                      <a:pt x="6691" y="282717"/>
                      <a:pt x="3643" y="282907"/>
                      <a:pt x="1642" y="281193"/>
                    </a:cubicBezTo>
                    <a:cubicBezTo>
                      <a:pt x="-358" y="279478"/>
                      <a:pt x="-548" y="276430"/>
                      <a:pt x="1166" y="274430"/>
                    </a:cubicBezTo>
                    <a:cubicBezTo>
                      <a:pt x="22026" y="250522"/>
                      <a:pt x="55744" y="238902"/>
                      <a:pt x="91273" y="243474"/>
                    </a:cubicBezTo>
                    <a:cubicBezTo>
                      <a:pt x="126801" y="247951"/>
                      <a:pt x="156614" y="267572"/>
                      <a:pt x="170806" y="295861"/>
                    </a:cubicBezTo>
                    <a:cubicBezTo>
                      <a:pt x="181951" y="317864"/>
                      <a:pt x="182903" y="342058"/>
                      <a:pt x="173759" y="365680"/>
                    </a:cubicBezTo>
                    <a:cubicBezTo>
                      <a:pt x="163567" y="391969"/>
                      <a:pt x="140993" y="416353"/>
                      <a:pt x="112418" y="433021"/>
                    </a:cubicBezTo>
                    <a:cubicBezTo>
                      <a:pt x="177664" y="430545"/>
                      <a:pt x="220051" y="455500"/>
                      <a:pt x="230433" y="503697"/>
                    </a:cubicBezTo>
                    <a:cubicBezTo>
                      <a:pt x="242149" y="557894"/>
                      <a:pt x="191095" y="587803"/>
                      <a:pt x="146137" y="614187"/>
                    </a:cubicBezTo>
                    <a:cubicBezTo>
                      <a:pt x="144422" y="615235"/>
                      <a:pt x="142612" y="616282"/>
                      <a:pt x="140898" y="617235"/>
                    </a:cubicBezTo>
                    <a:cubicBezTo>
                      <a:pt x="202715" y="623426"/>
                      <a:pt x="237291" y="647715"/>
                      <a:pt x="246530" y="691149"/>
                    </a:cubicBezTo>
                    <a:cubicBezTo>
                      <a:pt x="251864" y="716104"/>
                      <a:pt x="245768" y="743632"/>
                      <a:pt x="229861" y="766682"/>
                    </a:cubicBezTo>
                    <a:cubicBezTo>
                      <a:pt x="216812" y="785637"/>
                      <a:pt x="198429" y="799543"/>
                      <a:pt x="178236" y="806020"/>
                    </a:cubicBezTo>
                    <a:cubicBezTo>
                      <a:pt x="223956" y="832119"/>
                      <a:pt x="251007" y="887174"/>
                      <a:pt x="242149" y="939561"/>
                    </a:cubicBezTo>
                    <a:cubicBezTo>
                      <a:pt x="233957" y="988234"/>
                      <a:pt x="195571" y="1029001"/>
                      <a:pt x="148518" y="1042241"/>
                    </a:cubicBezTo>
                    <a:cubicBezTo>
                      <a:pt x="185856" y="1053670"/>
                      <a:pt x="209859" y="1077578"/>
                      <a:pt x="218527" y="1112440"/>
                    </a:cubicBezTo>
                    <a:cubicBezTo>
                      <a:pt x="227004" y="1146444"/>
                      <a:pt x="221479" y="1166923"/>
                      <a:pt x="205477" y="1193974"/>
                    </a:cubicBezTo>
                    <a:cubicBezTo>
                      <a:pt x="206430" y="1192926"/>
                      <a:pt x="207478" y="1191974"/>
                      <a:pt x="208430" y="1190926"/>
                    </a:cubicBezTo>
                    <a:cubicBezTo>
                      <a:pt x="231481" y="1167208"/>
                      <a:pt x="251674" y="1146825"/>
                      <a:pt x="292631" y="1149301"/>
                    </a:cubicBezTo>
                    <a:cubicBezTo>
                      <a:pt x="338637" y="1152064"/>
                      <a:pt x="380356" y="1186068"/>
                      <a:pt x="395882" y="1229121"/>
                    </a:cubicBezTo>
                    <a:cubicBezTo>
                      <a:pt x="399787" y="1215595"/>
                      <a:pt x="406931" y="1202641"/>
                      <a:pt x="416742" y="1191402"/>
                    </a:cubicBezTo>
                    <a:cubicBezTo>
                      <a:pt x="434268" y="1171400"/>
                      <a:pt x="458176" y="1159303"/>
                      <a:pt x="482464" y="1158255"/>
                    </a:cubicBezTo>
                    <a:cubicBezTo>
                      <a:pt x="506658" y="1157112"/>
                      <a:pt x="531709" y="1167113"/>
                      <a:pt x="550854" y="1185401"/>
                    </a:cubicBezTo>
                    <a:cubicBezTo>
                      <a:pt x="563998" y="1197974"/>
                      <a:pt x="573238" y="1213309"/>
                      <a:pt x="577810" y="1229597"/>
                    </a:cubicBezTo>
                    <a:cubicBezTo>
                      <a:pt x="595050" y="1187783"/>
                      <a:pt x="640865" y="1157493"/>
                      <a:pt x="686204" y="1161398"/>
                    </a:cubicBezTo>
                    <a:cubicBezTo>
                      <a:pt x="731257" y="1165303"/>
                      <a:pt x="770881" y="1202356"/>
                      <a:pt x="781168" y="1245980"/>
                    </a:cubicBezTo>
                    <a:cubicBezTo>
                      <a:pt x="799742" y="1201117"/>
                      <a:pt x="845748" y="1168637"/>
                      <a:pt x="894897" y="1168542"/>
                    </a:cubicBezTo>
                    <a:cubicBezTo>
                      <a:pt x="894992" y="1168542"/>
                      <a:pt x="894992" y="1168542"/>
                      <a:pt x="895087" y="1168542"/>
                    </a:cubicBezTo>
                    <a:cubicBezTo>
                      <a:pt x="946808" y="1168542"/>
                      <a:pt x="995100" y="1204546"/>
                      <a:pt x="1011673" y="1253029"/>
                    </a:cubicBezTo>
                    <a:cubicBezTo>
                      <a:pt x="1029961" y="1210071"/>
                      <a:pt x="1077205" y="1179686"/>
                      <a:pt x="1123878" y="1183115"/>
                    </a:cubicBezTo>
                    <a:cubicBezTo>
                      <a:pt x="1167979" y="1186354"/>
                      <a:pt x="1207984" y="1219215"/>
                      <a:pt x="1222366" y="1260744"/>
                    </a:cubicBezTo>
                    <a:cubicBezTo>
                      <a:pt x="1234368" y="1221215"/>
                      <a:pt x="1269515" y="1188449"/>
                      <a:pt x="1310854" y="1181401"/>
                    </a:cubicBezTo>
                    <a:cubicBezTo>
                      <a:pt x="1347334" y="1175209"/>
                      <a:pt x="1372957" y="1194259"/>
                      <a:pt x="1396388" y="1216358"/>
                    </a:cubicBezTo>
                    <a:cubicBezTo>
                      <a:pt x="1379434" y="1192354"/>
                      <a:pt x="1366384" y="1170066"/>
                      <a:pt x="1370480" y="1139681"/>
                    </a:cubicBezTo>
                    <a:cubicBezTo>
                      <a:pt x="1374671" y="1108344"/>
                      <a:pt x="1392102" y="1079769"/>
                      <a:pt x="1416867" y="1060719"/>
                    </a:cubicBezTo>
                    <a:cubicBezTo>
                      <a:pt x="1378576" y="1062529"/>
                      <a:pt x="1338952" y="1043479"/>
                      <a:pt x="1318950" y="1009855"/>
                    </a:cubicBezTo>
                    <a:cubicBezTo>
                      <a:pt x="1293709" y="967374"/>
                      <a:pt x="1303805" y="908795"/>
                      <a:pt x="1340191" y="876220"/>
                    </a:cubicBezTo>
                    <a:cubicBezTo>
                      <a:pt x="1297709" y="867457"/>
                      <a:pt x="1263133" y="828690"/>
                      <a:pt x="1260752" y="784970"/>
                    </a:cubicBezTo>
                    <a:cubicBezTo>
                      <a:pt x="1258752" y="749251"/>
                      <a:pt x="1278564" y="714485"/>
                      <a:pt x="1308377" y="695721"/>
                    </a:cubicBezTo>
                    <a:cubicBezTo>
                      <a:pt x="1265515" y="693625"/>
                      <a:pt x="1223986" y="668194"/>
                      <a:pt x="1205126" y="629046"/>
                    </a:cubicBezTo>
                    <a:cubicBezTo>
                      <a:pt x="1183790" y="584755"/>
                      <a:pt x="1194172" y="528557"/>
                      <a:pt x="1228081" y="493695"/>
                    </a:cubicBezTo>
                    <a:cubicBezTo>
                      <a:pt x="1187410" y="497315"/>
                      <a:pt x="1144452" y="474360"/>
                      <a:pt x="1126831" y="437022"/>
                    </a:cubicBezTo>
                    <a:cubicBezTo>
                      <a:pt x="1109305" y="399779"/>
                      <a:pt x="1118734" y="352249"/>
                      <a:pt x="1147309" y="323103"/>
                    </a:cubicBezTo>
                    <a:cubicBezTo>
                      <a:pt x="1110543" y="325484"/>
                      <a:pt x="1072062" y="304624"/>
                      <a:pt x="1056060" y="271096"/>
                    </a:cubicBezTo>
                    <a:cubicBezTo>
                      <a:pt x="1040058" y="237664"/>
                      <a:pt x="1047773" y="194801"/>
                      <a:pt x="1072633" y="167655"/>
                    </a:cubicBezTo>
                    <a:cubicBezTo>
                      <a:pt x="1035295" y="171084"/>
                      <a:pt x="995862" y="150224"/>
                      <a:pt x="979955" y="116125"/>
                    </a:cubicBezTo>
                    <a:cubicBezTo>
                      <a:pt x="961477" y="76310"/>
                      <a:pt x="977574" y="23542"/>
                      <a:pt x="1015007" y="682"/>
                    </a:cubicBezTo>
                    <a:cubicBezTo>
                      <a:pt x="1017198" y="-652"/>
                      <a:pt x="1020151" y="15"/>
                      <a:pt x="1021579" y="2301"/>
                    </a:cubicBezTo>
                    <a:cubicBezTo>
                      <a:pt x="1022913" y="4587"/>
                      <a:pt x="1022246" y="7444"/>
                      <a:pt x="1019960" y="8873"/>
                    </a:cubicBezTo>
                    <a:cubicBezTo>
                      <a:pt x="986432" y="29257"/>
                      <a:pt x="972049" y="76596"/>
                      <a:pt x="988623" y="112124"/>
                    </a:cubicBezTo>
                    <a:cubicBezTo>
                      <a:pt x="1005101" y="147748"/>
                      <a:pt x="1050536" y="167274"/>
                      <a:pt x="1087778" y="154891"/>
                    </a:cubicBezTo>
                    <a:cubicBezTo>
                      <a:pt x="1089969" y="154129"/>
                      <a:pt x="1092445" y="155177"/>
                      <a:pt x="1093493" y="157273"/>
                    </a:cubicBezTo>
                    <a:cubicBezTo>
                      <a:pt x="1094541" y="159368"/>
                      <a:pt x="1093874" y="161940"/>
                      <a:pt x="1091969" y="163273"/>
                    </a:cubicBezTo>
                    <a:cubicBezTo>
                      <a:pt x="1060156" y="185467"/>
                      <a:pt x="1047868" y="232044"/>
                      <a:pt x="1064632" y="267096"/>
                    </a:cubicBezTo>
                    <a:cubicBezTo>
                      <a:pt x="1081396" y="302148"/>
                      <a:pt x="1125402" y="321769"/>
                      <a:pt x="1162645" y="310911"/>
                    </a:cubicBezTo>
                    <a:cubicBezTo>
                      <a:pt x="1164836" y="310244"/>
                      <a:pt x="1167312" y="311292"/>
                      <a:pt x="1168265" y="313483"/>
                    </a:cubicBezTo>
                    <a:cubicBezTo>
                      <a:pt x="1169312" y="315578"/>
                      <a:pt x="1168550" y="318150"/>
                      <a:pt x="1166645" y="319483"/>
                    </a:cubicBezTo>
                    <a:cubicBezTo>
                      <a:pt x="1131212" y="343486"/>
                      <a:pt x="1117211" y="394445"/>
                      <a:pt x="1135498" y="433117"/>
                    </a:cubicBezTo>
                    <a:cubicBezTo>
                      <a:pt x="1153786" y="471788"/>
                      <a:pt x="1201888" y="493505"/>
                      <a:pt x="1243036" y="481408"/>
                    </a:cubicBezTo>
                    <a:cubicBezTo>
                      <a:pt x="1245226" y="480742"/>
                      <a:pt x="1247608" y="481789"/>
                      <a:pt x="1248655" y="483885"/>
                    </a:cubicBezTo>
                    <a:cubicBezTo>
                      <a:pt x="1249703" y="485980"/>
                      <a:pt x="1249036" y="488457"/>
                      <a:pt x="1247227" y="489790"/>
                    </a:cubicBezTo>
                    <a:cubicBezTo>
                      <a:pt x="1207031" y="519413"/>
                      <a:pt x="1192077" y="580087"/>
                      <a:pt x="1213699" y="625045"/>
                    </a:cubicBezTo>
                    <a:cubicBezTo>
                      <a:pt x="1234368" y="668003"/>
                      <a:pt x="1287232" y="693625"/>
                      <a:pt x="1333904" y="684577"/>
                    </a:cubicBezTo>
                    <a:cubicBezTo>
                      <a:pt x="1336190" y="684005"/>
                      <a:pt x="1338476" y="683434"/>
                      <a:pt x="1340762" y="682957"/>
                    </a:cubicBezTo>
                    <a:cubicBezTo>
                      <a:pt x="1343239" y="682481"/>
                      <a:pt x="1345715" y="684100"/>
                      <a:pt x="1346287" y="686577"/>
                    </a:cubicBezTo>
                    <a:cubicBezTo>
                      <a:pt x="1346858" y="689053"/>
                      <a:pt x="1345334" y="691530"/>
                      <a:pt x="1342858" y="692197"/>
                    </a:cubicBezTo>
                    <a:cubicBezTo>
                      <a:pt x="1340572" y="692768"/>
                      <a:pt x="1338381" y="693340"/>
                      <a:pt x="1336095" y="693816"/>
                    </a:cubicBezTo>
                    <a:cubicBezTo>
                      <a:pt x="1297709" y="704579"/>
                      <a:pt x="1268086" y="744679"/>
                      <a:pt x="1270277" y="784589"/>
                    </a:cubicBezTo>
                    <a:cubicBezTo>
                      <a:pt x="1272563" y="826785"/>
                      <a:pt x="1310092" y="865170"/>
                      <a:pt x="1352192" y="868409"/>
                    </a:cubicBezTo>
                    <a:cubicBezTo>
                      <a:pt x="1354192" y="868600"/>
                      <a:pt x="1355907" y="869933"/>
                      <a:pt x="1356383" y="871933"/>
                    </a:cubicBezTo>
                    <a:cubicBezTo>
                      <a:pt x="1356955" y="873838"/>
                      <a:pt x="1356193" y="875934"/>
                      <a:pt x="1354478" y="877077"/>
                    </a:cubicBezTo>
                    <a:cubicBezTo>
                      <a:pt x="1315616" y="904414"/>
                      <a:pt x="1302757" y="964231"/>
                      <a:pt x="1327046" y="1005093"/>
                    </a:cubicBezTo>
                    <a:cubicBezTo>
                      <a:pt x="1348763" y="1041574"/>
                      <a:pt x="1397817" y="1059290"/>
                      <a:pt x="1438393" y="1047670"/>
                    </a:cubicBezTo>
                    <a:cubicBezTo>
                      <a:pt x="1443156" y="1045384"/>
                      <a:pt x="1448204" y="1043479"/>
                      <a:pt x="1453252" y="1041859"/>
                    </a:cubicBezTo>
                    <a:cubicBezTo>
                      <a:pt x="1455634" y="1041193"/>
                      <a:pt x="1458205" y="1042336"/>
                      <a:pt x="1459063" y="1044622"/>
                    </a:cubicBezTo>
                    <a:cubicBezTo>
                      <a:pt x="1460015" y="1046908"/>
                      <a:pt x="1458967" y="1049575"/>
                      <a:pt x="1456777" y="1050622"/>
                    </a:cubicBezTo>
                    <a:cubicBezTo>
                      <a:pt x="1451919" y="1053004"/>
                      <a:pt x="1446871" y="1055004"/>
                      <a:pt x="1441727" y="1056528"/>
                    </a:cubicBezTo>
                    <a:cubicBezTo>
                      <a:pt x="1409152" y="1072339"/>
                      <a:pt x="1384577" y="1105201"/>
                      <a:pt x="1379719" y="1141015"/>
                    </a:cubicBezTo>
                    <a:cubicBezTo>
                      <a:pt x="1375624" y="1171780"/>
                      <a:pt x="1391245" y="1193307"/>
                      <a:pt x="1410961" y="1220644"/>
                    </a:cubicBezTo>
                    <a:cubicBezTo>
                      <a:pt x="1417534" y="1229692"/>
                      <a:pt x="1424201" y="1239027"/>
                      <a:pt x="1430964" y="1249504"/>
                    </a:cubicBezTo>
                    <a:cubicBezTo>
                      <a:pt x="1432202" y="1251505"/>
                      <a:pt x="1431821" y="1254076"/>
                      <a:pt x="1430107" y="1255696"/>
                    </a:cubicBezTo>
                    <a:cubicBezTo>
                      <a:pt x="1428297" y="1257220"/>
                      <a:pt x="1425725" y="1257220"/>
                      <a:pt x="1423915" y="1255791"/>
                    </a:cubicBezTo>
                    <a:cubicBezTo>
                      <a:pt x="1416200" y="1249219"/>
                      <a:pt x="1408675" y="1241884"/>
                      <a:pt x="1401341" y="1234645"/>
                    </a:cubicBezTo>
                    <a:cubicBezTo>
                      <a:pt x="1375052" y="1208833"/>
                      <a:pt x="1350192" y="1184449"/>
                      <a:pt x="1312378" y="1190926"/>
                    </a:cubicBezTo>
                    <a:cubicBezTo>
                      <a:pt x="1267134" y="1198641"/>
                      <a:pt x="1229891" y="1240170"/>
                      <a:pt x="1227605" y="1285509"/>
                    </a:cubicBezTo>
                    <a:cubicBezTo>
                      <a:pt x="1227510" y="1287985"/>
                      <a:pt x="1225415" y="1289986"/>
                      <a:pt x="1222938" y="1289986"/>
                    </a:cubicBezTo>
                    <a:cubicBezTo>
                      <a:pt x="1223033" y="1289891"/>
                      <a:pt x="1223033" y="1289891"/>
                      <a:pt x="1223033" y="128989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4" name="Google Shape;3434;p42"/>
              <p:cNvSpPr/>
              <p:nvPr/>
            </p:nvSpPr>
            <p:spPr>
              <a:xfrm>
                <a:off x="10364841" y="3766415"/>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5" name="Google Shape;3435;p42"/>
              <p:cNvSpPr/>
              <p:nvPr/>
            </p:nvSpPr>
            <p:spPr>
              <a:xfrm>
                <a:off x="10497152" y="3803073"/>
                <a:ext cx="677037" cy="878109"/>
              </a:xfrm>
              <a:custGeom>
                <a:avLst/>
                <a:gdLst/>
                <a:ahLst/>
                <a:cxnLst/>
                <a:rect l="l" t="t" r="r" b="b"/>
                <a:pathLst>
                  <a:path w="677037" h="878109" extrusionOk="0">
                    <a:moveTo>
                      <a:pt x="641604" y="869442"/>
                    </a:moveTo>
                    <a:cubicBezTo>
                      <a:pt x="630079" y="861346"/>
                      <a:pt x="618554" y="853250"/>
                      <a:pt x="607028" y="845058"/>
                    </a:cubicBezTo>
                    <a:lnTo>
                      <a:pt x="677037" y="770668"/>
                    </a:lnTo>
                    <a:cubicBezTo>
                      <a:pt x="676275" y="766953"/>
                      <a:pt x="675513" y="763143"/>
                      <a:pt x="674656" y="759333"/>
                    </a:cubicBezTo>
                    <a:lnTo>
                      <a:pt x="599218" y="839534"/>
                    </a:lnTo>
                    <a:cubicBezTo>
                      <a:pt x="555784" y="809149"/>
                      <a:pt x="512540" y="778669"/>
                      <a:pt x="469297" y="748189"/>
                    </a:cubicBezTo>
                    <a:cubicBezTo>
                      <a:pt x="511874" y="704374"/>
                      <a:pt x="556641" y="662654"/>
                      <a:pt x="603599" y="623411"/>
                    </a:cubicBezTo>
                    <a:cubicBezTo>
                      <a:pt x="617601" y="631222"/>
                      <a:pt x="631603" y="639033"/>
                      <a:pt x="645700" y="646843"/>
                    </a:cubicBezTo>
                    <a:cubicBezTo>
                      <a:pt x="644462" y="642557"/>
                      <a:pt x="643128" y="638175"/>
                      <a:pt x="641795" y="633794"/>
                    </a:cubicBezTo>
                    <a:cubicBezTo>
                      <a:pt x="631698" y="628174"/>
                      <a:pt x="621506" y="622554"/>
                      <a:pt x="611410" y="616839"/>
                    </a:cubicBezTo>
                    <a:cubicBezTo>
                      <a:pt x="618077" y="611315"/>
                      <a:pt x="624745" y="605885"/>
                      <a:pt x="631412" y="600456"/>
                    </a:cubicBezTo>
                    <a:cubicBezTo>
                      <a:pt x="630460" y="597313"/>
                      <a:pt x="629507" y="594075"/>
                      <a:pt x="628364" y="590931"/>
                    </a:cubicBezTo>
                    <a:cubicBezTo>
                      <a:pt x="619697" y="597789"/>
                      <a:pt x="611124" y="604838"/>
                      <a:pt x="602551" y="611886"/>
                    </a:cubicBezTo>
                    <a:cubicBezTo>
                      <a:pt x="550640" y="582740"/>
                      <a:pt x="498920" y="553022"/>
                      <a:pt x="447580" y="522542"/>
                    </a:cubicBezTo>
                    <a:cubicBezTo>
                      <a:pt x="485966" y="485585"/>
                      <a:pt x="525590" y="449771"/>
                      <a:pt x="566357" y="415195"/>
                    </a:cubicBezTo>
                    <a:lnTo>
                      <a:pt x="567309" y="415671"/>
                    </a:lnTo>
                    <a:cubicBezTo>
                      <a:pt x="565595" y="411099"/>
                      <a:pt x="563880" y="406527"/>
                      <a:pt x="562166" y="401955"/>
                    </a:cubicBezTo>
                    <a:lnTo>
                      <a:pt x="439293" y="333089"/>
                    </a:lnTo>
                    <a:cubicBezTo>
                      <a:pt x="463391" y="312896"/>
                      <a:pt x="487871" y="293084"/>
                      <a:pt x="512731" y="273749"/>
                    </a:cubicBezTo>
                    <a:cubicBezTo>
                      <a:pt x="511588" y="270701"/>
                      <a:pt x="510350" y="267558"/>
                      <a:pt x="509111" y="264509"/>
                    </a:cubicBezTo>
                    <a:cubicBezTo>
                      <a:pt x="482441" y="285179"/>
                      <a:pt x="456247" y="306419"/>
                      <a:pt x="430435" y="328136"/>
                    </a:cubicBezTo>
                    <a:lnTo>
                      <a:pt x="282226" y="244983"/>
                    </a:lnTo>
                    <a:cubicBezTo>
                      <a:pt x="315944" y="212693"/>
                      <a:pt x="350806" y="181642"/>
                      <a:pt x="386810" y="151829"/>
                    </a:cubicBezTo>
                    <a:lnTo>
                      <a:pt x="486632" y="208312"/>
                    </a:lnTo>
                    <a:lnTo>
                      <a:pt x="480917" y="194025"/>
                    </a:lnTo>
                    <a:lnTo>
                      <a:pt x="394716" y="145352"/>
                    </a:lnTo>
                    <a:cubicBezTo>
                      <a:pt x="411194" y="131826"/>
                      <a:pt x="427958" y="118491"/>
                      <a:pt x="444913" y="105633"/>
                    </a:cubicBezTo>
                    <a:lnTo>
                      <a:pt x="441198" y="96488"/>
                    </a:lnTo>
                    <a:cubicBezTo>
                      <a:pt x="422434" y="110681"/>
                      <a:pt x="403955" y="125349"/>
                      <a:pt x="385763" y="140303"/>
                    </a:cubicBezTo>
                    <a:lnTo>
                      <a:pt x="277368" y="79058"/>
                    </a:lnTo>
                    <a:cubicBezTo>
                      <a:pt x="306324" y="51435"/>
                      <a:pt x="336233" y="25051"/>
                      <a:pt x="367189" y="0"/>
                    </a:cubicBezTo>
                    <a:cubicBezTo>
                      <a:pt x="358521" y="2953"/>
                      <a:pt x="349949" y="5810"/>
                      <a:pt x="341567" y="8763"/>
                    </a:cubicBezTo>
                    <a:cubicBezTo>
                      <a:pt x="316611" y="29718"/>
                      <a:pt x="292227" y="51530"/>
                      <a:pt x="268700" y="74104"/>
                    </a:cubicBezTo>
                    <a:lnTo>
                      <a:pt x="223647" y="48673"/>
                    </a:lnTo>
                    <a:cubicBezTo>
                      <a:pt x="218884" y="50197"/>
                      <a:pt x="214693" y="51530"/>
                      <a:pt x="211360" y="52578"/>
                    </a:cubicBezTo>
                    <a:lnTo>
                      <a:pt x="261461" y="80963"/>
                    </a:lnTo>
                    <a:cubicBezTo>
                      <a:pt x="228695" y="112776"/>
                      <a:pt x="197453" y="146114"/>
                      <a:pt x="167640" y="180689"/>
                    </a:cubicBezTo>
                    <a:lnTo>
                      <a:pt x="88297" y="136303"/>
                    </a:lnTo>
                    <a:lnTo>
                      <a:pt x="136493" y="70771"/>
                    </a:lnTo>
                    <a:cubicBezTo>
                      <a:pt x="131921" y="71723"/>
                      <a:pt x="127254" y="72676"/>
                      <a:pt x="122492" y="73724"/>
                    </a:cubicBezTo>
                    <a:lnTo>
                      <a:pt x="79915" y="131540"/>
                    </a:lnTo>
                    <a:lnTo>
                      <a:pt x="14668" y="94869"/>
                    </a:lnTo>
                    <a:cubicBezTo>
                      <a:pt x="9811" y="95821"/>
                      <a:pt x="4953" y="96679"/>
                      <a:pt x="0" y="97631"/>
                    </a:cubicBezTo>
                    <a:lnTo>
                      <a:pt x="74295" y="139256"/>
                    </a:lnTo>
                    <a:lnTo>
                      <a:pt x="3810" y="235077"/>
                    </a:lnTo>
                    <a:cubicBezTo>
                      <a:pt x="5429" y="240887"/>
                      <a:pt x="7049" y="246888"/>
                      <a:pt x="8668" y="252889"/>
                    </a:cubicBezTo>
                    <a:cubicBezTo>
                      <a:pt x="31051" y="268319"/>
                      <a:pt x="53340" y="283655"/>
                      <a:pt x="75914" y="298800"/>
                    </a:cubicBezTo>
                    <a:cubicBezTo>
                      <a:pt x="61913" y="318707"/>
                      <a:pt x="48482" y="338900"/>
                      <a:pt x="35528" y="359378"/>
                    </a:cubicBezTo>
                    <a:cubicBezTo>
                      <a:pt x="36576" y="363760"/>
                      <a:pt x="37624" y="368141"/>
                      <a:pt x="38576" y="372618"/>
                    </a:cubicBezTo>
                    <a:cubicBezTo>
                      <a:pt x="52864" y="349377"/>
                      <a:pt x="68008" y="326517"/>
                      <a:pt x="83820" y="304038"/>
                    </a:cubicBezTo>
                    <a:cubicBezTo>
                      <a:pt x="109918" y="321564"/>
                      <a:pt x="136208" y="339090"/>
                      <a:pt x="162592" y="356330"/>
                    </a:cubicBezTo>
                    <a:cubicBezTo>
                      <a:pt x="130969" y="392335"/>
                      <a:pt x="100584" y="429483"/>
                      <a:pt x="71533" y="467868"/>
                    </a:cubicBezTo>
                    <a:cubicBezTo>
                      <a:pt x="66484" y="464249"/>
                      <a:pt x="61341" y="460725"/>
                      <a:pt x="56293" y="457200"/>
                    </a:cubicBezTo>
                    <a:cubicBezTo>
                      <a:pt x="57245" y="461582"/>
                      <a:pt x="58007" y="466058"/>
                      <a:pt x="58769" y="470440"/>
                    </a:cubicBezTo>
                    <a:cubicBezTo>
                      <a:pt x="61150" y="472059"/>
                      <a:pt x="63437" y="473774"/>
                      <a:pt x="65818" y="475393"/>
                    </a:cubicBezTo>
                    <a:cubicBezTo>
                      <a:pt x="64199" y="477584"/>
                      <a:pt x="62579" y="479775"/>
                      <a:pt x="60865" y="481965"/>
                    </a:cubicBezTo>
                    <a:cubicBezTo>
                      <a:pt x="61722" y="486346"/>
                      <a:pt x="62484" y="490633"/>
                      <a:pt x="63246" y="495014"/>
                    </a:cubicBezTo>
                    <a:cubicBezTo>
                      <a:pt x="66580" y="490252"/>
                      <a:pt x="70009" y="485585"/>
                      <a:pt x="73533" y="480917"/>
                    </a:cubicBezTo>
                    <a:cubicBezTo>
                      <a:pt x="111442" y="507587"/>
                      <a:pt x="149352" y="534162"/>
                      <a:pt x="187166" y="560832"/>
                    </a:cubicBezTo>
                    <a:cubicBezTo>
                      <a:pt x="161258" y="589026"/>
                      <a:pt x="136017" y="617792"/>
                      <a:pt x="111347" y="647129"/>
                    </a:cubicBezTo>
                    <a:lnTo>
                      <a:pt x="79058" y="617601"/>
                    </a:lnTo>
                    <a:cubicBezTo>
                      <a:pt x="79438" y="622268"/>
                      <a:pt x="79820" y="626840"/>
                      <a:pt x="80105" y="631412"/>
                    </a:cubicBezTo>
                    <a:lnTo>
                      <a:pt x="105251" y="654463"/>
                    </a:lnTo>
                    <a:cubicBezTo>
                      <a:pt x="97441" y="663797"/>
                      <a:pt x="89725" y="673132"/>
                      <a:pt x="82010" y="682562"/>
                    </a:cubicBezTo>
                    <a:cubicBezTo>
                      <a:pt x="82201" y="687610"/>
                      <a:pt x="82105" y="692658"/>
                      <a:pt x="82010" y="697706"/>
                    </a:cubicBezTo>
                    <a:cubicBezTo>
                      <a:pt x="92012" y="685324"/>
                      <a:pt x="102108" y="673037"/>
                      <a:pt x="112300" y="660845"/>
                    </a:cubicBezTo>
                    <a:lnTo>
                      <a:pt x="220028" y="759428"/>
                    </a:lnTo>
                    <a:cubicBezTo>
                      <a:pt x="196405" y="789337"/>
                      <a:pt x="173260" y="819817"/>
                      <a:pt x="150971" y="850868"/>
                    </a:cubicBezTo>
                    <a:cubicBezTo>
                      <a:pt x="154781" y="850964"/>
                      <a:pt x="158591" y="851154"/>
                      <a:pt x="162401" y="851345"/>
                    </a:cubicBezTo>
                    <a:cubicBezTo>
                      <a:pt x="183356" y="822389"/>
                      <a:pt x="204978" y="793909"/>
                      <a:pt x="227076" y="765905"/>
                    </a:cubicBezTo>
                    <a:lnTo>
                      <a:pt x="327374" y="857536"/>
                    </a:lnTo>
                    <a:cubicBezTo>
                      <a:pt x="332232" y="857726"/>
                      <a:pt x="337185" y="857917"/>
                      <a:pt x="342043" y="858108"/>
                    </a:cubicBezTo>
                    <a:lnTo>
                      <a:pt x="232982" y="758381"/>
                    </a:lnTo>
                    <a:cubicBezTo>
                      <a:pt x="261175" y="723043"/>
                      <a:pt x="290322" y="688562"/>
                      <a:pt x="320421" y="654844"/>
                    </a:cubicBezTo>
                    <a:cubicBezTo>
                      <a:pt x="365188" y="686372"/>
                      <a:pt x="409861" y="717995"/>
                      <a:pt x="454724" y="749522"/>
                    </a:cubicBezTo>
                    <a:cubicBezTo>
                      <a:pt x="421100" y="784575"/>
                      <a:pt x="389001" y="821055"/>
                      <a:pt x="358426" y="858774"/>
                    </a:cubicBezTo>
                    <a:cubicBezTo>
                      <a:pt x="362426" y="858869"/>
                      <a:pt x="366332" y="859060"/>
                      <a:pt x="370332" y="859250"/>
                    </a:cubicBezTo>
                    <a:cubicBezTo>
                      <a:pt x="399574" y="823341"/>
                      <a:pt x="430435" y="788575"/>
                      <a:pt x="462534" y="755142"/>
                    </a:cubicBezTo>
                    <a:cubicBezTo>
                      <a:pt x="505873" y="785622"/>
                      <a:pt x="549212" y="816102"/>
                      <a:pt x="592550" y="846582"/>
                    </a:cubicBezTo>
                    <a:lnTo>
                      <a:pt x="573405" y="866966"/>
                    </a:lnTo>
                    <a:cubicBezTo>
                      <a:pt x="577596" y="867061"/>
                      <a:pt x="581882" y="867251"/>
                      <a:pt x="586073" y="867442"/>
                    </a:cubicBezTo>
                    <a:lnTo>
                      <a:pt x="600456" y="852107"/>
                    </a:lnTo>
                    <a:cubicBezTo>
                      <a:pt x="608362" y="857726"/>
                      <a:pt x="616363" y="863251"/>
                      <a:pt x="624268" y="868871"/>
                    </a:cubicBezTo>
                    <a:cubicBezTo>
                      <a:pt x="628269" y="871633"/>
                      <a:pt x="632174" y="874490"/>
                      <a:pt x="636175" y="877253"/>
                    </a:cubicBezTo>
                    <a:cubicBezTo>
                      <a:pt x="637032" y="877824"/>
                      <a:pt x="637984" y="878110"/>
                      <a:pt x="638937" y="878110"/>
                    </a:cubicBezTo>
                    <a:cubicBezTo>
                      <a:pt x="640366" y="878110"/>
                      <a:pt x="641890" y="877348"/>
                      <a:pt x="642747" y="876014"/>
                    </a:cubicBezTo>
                    <a:cubicBezTo>
                      <a:pt x="644271" y="873919"/>
                      <a:pt x="643795" y="871061"/>
                      <a:pt x="641699" y="869537"/>
                    </a:cubicBezTo>
                    <a:lnTo>
                      <a:pt x="641604" y="869442"/>
                    </a:lnTo>
                    <a:close/>
                    <a:moveTo>
                      <a:pt x="431578" y="339662"/>
                    </a:moveTo>
                    <a:lnTo>
                      <a:pt x="557498" y="410242"/>
                    </a:lnTo>
                    <a:cubicBezTo>
                      <a:pt x="516826" y="444818"/>
                      <a:pt x="477298" y="480536"/>
                      <a:pt x="439007" y="517589"/>
                    </a:cubicBezTo>
                    <a:cubicBezTo>
                      <a:pt x="397955" y="493109"/>
                      <a:pt x="357092" y="468154"/>
                      <a:pt x="316516" y="442913"/>
                    </a:cubicBezTo>
                    <a:cubicBezTo>
                      <a:pt x="353759" y="407384"/>
                      <a:pt x="392144" y="372904"/>
                      <a:pt x="431578" y="339662"/>
                    </a:cubicBezTo>
                    <a:close/>
                    <a:moveTo>
                      <a:pt x="422720" y="334709"/>
                    </a:moveTo>
                    <a:cubicBezTo>
                      <a:pt x="383476" y="367951"/>
                      <a:pt x="345281" y="402241"/>
                      <a:pt x="308134" y="437674"/>
                    </a:cubicBezTo>
                    <a:cubicBezTo>
                      <a:pt x="264128" y="410337"/>
                      <a:pt x="220409" y="382524"/>
                      <a:pt x="177070" y="354330"/>
                    </a:cubicBezTo>
                    <a:cubicBezTo>
                      <a:pt x="208502" y="318992"/>
                      <a:pt x="241173" y="284798"/>
                      <a:pt x="275082" y="251936"/>
                    </a:cubicBezTo>
                    <a:lnTo>
                      <a:pt x="422720" y="334709"/>
                    </a:lnTo>
                    <a:close/>
                    <a:moveTo>
                      <a:pt x="270129" y="85820"/>
                    </a:moveTo>
                    <a:lnTo>
                      <a:pt x="377952" y="146780"/>
                    </a:lnTo>
                    <a:cubicBezTo>
                      <a:pt x="341947" y="176689"/>
                      <a:pt x="307181" y="207836"/>
                      <a:pt x="273558" y="240125"/>
                    </a:cubicBezTo>
                    <a:lnTo>
                      <a:pt x="176117" y="185452"/>
                    </a:lnTo>
                    <a:cubicBezTo>
                      <a:pt x="205930" y="150876"/>
                      <a:pt x="237268" y="117539"/>
                      <a:pt x="270129" y="85820"/>
                    </a:cubicBezTo>
                    <a:close/>
                    <a:moveTo>
                      <a:pt x="81343" y="290989"/>
                    </a:moveTo>
                    <a:cubicBezTo>
                      <a:pt x="57531" y="274892"/>
                      <a:pt x="33814" y="258699"/>
                      <a:pt x="10287" y="242411"/>
                    </a:cubicBezTo>
                    <a:lnTo>
                      <a:pt x="82677" y="144018"/>
                    </a:lnTo>
                    <a:lnTo>
                      <a:pt x="161258" y="188119"/>
                    </a:lnTo>
                    <a:cubicBezTo>
                      <a:pt x="133159" y="221266"/>
                      <a:pt x="106490" y="255556"/>
                      <a:pt x="81343" y="290989"/>
                    </a:cubicBezTo>
                    <a:close/>
                    <a:moveTo>
                      <a:pt x="89249" y="296228"/>
                    </a:moveTo>
                    <a:cubicBezTo>
                      <a:pt x="114491" y="260700"/>
                      <a:pt x="141351" y="226124"/>
                      <a:pt x="169736" y="192786"/>
                    </a:cubicBezTo>
                    <a:lnTo>
                      <a:pt x="266414" y="247079"/>
                    </a:lnTo>
                    <a:cubicBezTo>
                      <a:pt x="232696" y="279845"/>
                      <a:pt x="200216" y="313849"/>
                      <a:pt x="168974" y="349091"/>
                    </a:cubicBezTo>
                    <a:cubicBezTo>
                      <a:pt x="142208" y="331661"/>
                      <a:pt x="115729" y="314039"/>
                      <a:pt x="89249" y="296228"/>
                    </a:cubicBezTo>
                    <a:close/>
                    <a:moveTo>
                      <a:pt x="79343" y="473297"/>
                    </a:moveTo>
                    <a:cubicBezTo>
                      <a:pt x="108395" y="434816"/>
                      <a:pt x="138970" y="397574"/>
                      <a:pt x="170688" y="361569"/>
                    </a:cubicBezTo>
                    <a:cubicBezTo>
                      <a:pt x="213836" y="389668"/>
                      <a:pt x="257270" y="417290"/>
                      <a:pt x="300990" y="444437"/>
                    </a:cubicBezTo>
                    <a:cubicBezTo>
                      <a:pt x="264224" y="479870"/>
                      <a:pt x="228409" y="516350"/>
                      <a:pt x="193643" y="553784"/>
                    </a:cubicBezTo>
                    <a:cubicBezTo>
                      <a:pt x="155638" y="526923"/>
                      <a:pt x="117443" y="500158"/>
                      <a:pt x="79343" y="473297"/>
                    </a:cubicBezTo>
                    <a:close/>
                    <a:moveTo>
                      <a:pt x="225933" y="751904"/>
                    </a:moveTo>
                    <a:lnTo>
                      <a:pt x="118396" y="653510"/>
                    </a:lnTo>
                    <a:cubicBezTo>
                      <a:pt x="143351" y="623888"/>
                      <a:pt x="168878" y="594836"/>
                      <a:pt x="195072" y="566357"/>
                    </a:cubicBezTo>
                    <a:cubicBezTo>
                      <a:pt x="234220" y="594075"/>
                      <a:pt x="273367" y="621697"/>
                      <a:pt x="312611" y="649319"/>
                    </a:cubicBezTo>
                    <a:cubicBezTo>
                      <a:pt x="282797" y="682752"/>
                      <a:pt x="253937" y="716947"/>
                      <a:pt x="225933" y="751904"/>
                    </a:cubicBezTo>
                    <a:close/>
                    <a:moveTo>
                      <a:pt x="318992" y="642176"/>
                    </a:moveTo>
                    <a:cubicBezTo>
                      <a:pt x="279845" y="614553"/>
                      <a:pt x="240697" y="586931"/>
                      <a:pt x="201549" y="559308"/>
                    </a:cubicBezTo>
                    <a:cubicBezTo>
                      <a:pt x="236411" y="521684"/>
                      <a:pt x="272415" y="485204"/>
                      <a:pt x="309372" y="449675"/>
                    </a:cubicBezTo>
                    <a:cubicBezTo>
                      <a:pt x="350044" y="474917"/>
                      <a:pt x="390906" y="499967"/>
                      <a:pt x="432054" y="524447"/>
                    </a:cubicBezTo>
                    <a:cubicBezTo>
                      <a:pt x="393097" y="562451"/>
                      <a:pt x="355378" y="601694"/>
                      <a:pt x="318992" y="642176"/>
                    </a:cubicBezTo>
                    <a:close/>
                    <a:moveTo>
                      <a:pt x="461391" y="742664"/>
                    </a:moveTo>
                    <a:cubicBezTo>
                      <a:pt x="416528" y="710946"/>
                      <a:pt x="371666" y="679323"/>
                      <a:pt x="326803" y="647700"/>
                    </a:cubicBezTo>
                    <a:cubicBezTo>
                      <a:pt x="363379" y="607028"/>
                      <a:pt x="401288" y="567595"/>
                      <a:pt x="440531" y="529495"/>
                    </a:cubicBezTo>
                    <a:cubicBezTo>
                      <a:pt x="491585" y="559784"/>
                      <a:pt x="543020" y="589312"/>
                      <a:pt x="594741" y="618363"/>
                    </a:cubicBezTo>
                    <a:cubicBezTo>
                      <a:pt x="548164" y="657511"/>
                      <a:pt x="503682" y="699040"/>
                      <a:pt x="461391" y="74266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436" name="Google Shape;3436;p42"/>
            <p:cNvSpPr/>
            <p:nvPr/>
          </p:nvSpPr>
          <p:spPr>
            <a:xfrm flipH="1">
              <a:off x="2090762" y="3678862"/>
              <a:ext cx="189704" cy="184391"/>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437" name="Google Shape;3437;p42"/>
          <p:cNvGrpSpPr/>
          <p:nvPr/>
        </p:nvGrpSpPr>
        <p:grpSpPr>
          <a:xfrm>
            <a:off x="10277884" y="4986997"/>
            <a:ext cx="1914116" cy="2004248"/>
            <a:chOff x="5224498" y="2514610"/>
            <a:chExt cx="1747094" cy="1829361"/>
          </a:xfrm>
        </p:grpSpPr>
        <p:sp>
          <p:nvSpPr>
            <p:cNvPr id="3438" name="Google Shape;3438;p42"/>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9" name="Google Shape;3439;p42"/>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0" name="Google Shape;3440;p42"/>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1" name="Google Shape;3441;p42"/>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2" name="Google Shape;3442;p42"/>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3" name="Google Shape;3443;p42"/>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4" name="Google Shape;3444;p42"/>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5" name="Google Shape;3445;p42"/>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6" name="Google Shape;3446;p42"/>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7" name="Google Shape;3447;p42"/>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8" name="Google Shape;3448;p42"/>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9" name="Google Shape;3449;p42"/>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0" name="Google Shape;3450;p42"/>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1" name="Google Shape;3451;p42"/>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2" name="Google Shape;3452;p42"/>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3" name="Google Shape;3453;p42"/>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4" name="Google Shape;3454;p42"/>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5" name="Google Shape;3455;p42"/>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6" name="Google Shape;3456;p42"/>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7" name="Google Shape;3457;p42"/>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8" name="Google Shape;3458;p42"/>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9" name="Google Shape;3459;p42"/>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0" name="Google Shape;3460;p42"/>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1" name="Google Shape;3461;p42"/>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2" name="Google Shape;3462;p42"/>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3" name="Google Shape;3463;p42"/>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4" name="Google Shape;3464;p42"/>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5" name="Google Shape;3465;p42"/>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6" name="Google Shape;3466;p42"/>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7" name="Google Shape;3467;p42"/>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14411838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41"/>
          <p:cNvSpPr txBox="1">
            <a:spLocks noGrp="1"/>
          </p:cNvSpPr>
          <p:nvPr>
            <p:ph type="title"/>
          </p:nvPr>
        </p:nvSpPr>
        <p:spPr>
          <a:xfrm>
            <a:off x="2203212" y="1285806"/>
            <a:ext cx="7664700" cy="7635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dirty="0"/>
              <a:t>Listen to music</a:t>
            </a:r>
            <a:endParaRPr dirty="0">
              <a:solidFill>
                <a:schemeClr val="accent2"/>
              </a:solidFill>
            </a:endParaRPr>
          </a:p>
        </p:txBody>
      </p:sp>
      <p:grpSp>
        <p:nvGrpSpPr>
          <p:cNvPr id="3120" name="Google Shape;3120;p41"/>
          <p:cNvGrpSpPr/>
          <p:nvPr/>
        </p:nvGrpSpPr>
        <p:grpSpPr>
          <a:xfrm>
            <a:off x="3760681" y="2516521"/>
            <a:ext cx="4670652" cy="3905411"/>
            <a:chOff x="1295330" y="1868507"/>
            <a:chExt cx="4365503" cy="3647530"/>
          </a:xfrm>
        </p:grpSpPr>
        <p:grpSp>
          <p:nvGrpSpPr>
            <p:cNvPr id="3121" name="Google Shape;3121;p41"/>
            <p:cNvGrpSpPr/>
            <p:nvPr/>
          </p:nvGrpSpPr>
          <p:grpSpPr>
            <a:xfrm>
              <a:off x="1295330" y="1868507"/>
              <a:ext cx="4365503" cy="3647530"/>
              <a:chOff x="6679223" y="1947864"/>
              <a:chExt cx="3956410" cy="3325308"/>
            </a:xfrm>
          </p:grpSpPr>
          <p:grpSp>
            <p:nvGrpSpPr>
              <p:cNvPr id="3122" name="Google Shape;3122;p41"/>
              <p:cNvGrpSpPr/>
              <p:nvPr/>
            </p:nvGrpSpPr>
            <p:grpSpPr>
              <a:xfrm>
                <a:off x="7996402" y="4725653"/>
                <a:ext cx="1328920" cy="547519"/>
                <a:chOff x="7059929" y="5060917"/>
                <a:chExt cx="1328920" cy="547519"/>
              </a:xfrm>
            </p:grpSpPr>
            <p:sp>
              <p:nvSpPr>
                <p:cNvPr id="3123" name="Google Shape;3123;p41"/>
                <p:cNvSpPr/>
                <p:nvPr/>
              </p:nvSpPr>
              <p:spPr>
                <a:xfrm rot="10800000">
                  <a:off x="7059929" y="5578436"/>
                  <a:ext cx="1322100" cy="30000"/>
                </a:xfrm>
                <a:prstGeom prst="trapezoid">
                  <a:avLst>
                    <a:gd name="adj" fmla="val 142327"/>
                  </a:avLst>
                </a:prstGeom>
                <a:solidFill>
                  <a:srgbClr val="707887"/>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4" name="Google Shape;3124;p41"/>
                <p:cNvSpPr/>
                <p:nvPr/>
              </p:nvSpPr>
              <p:spPr>
                <a:xfrm>
                  <a:off x="7187465" y="5060917"/>
                  <a:ext cx="1067100" cy="428400"/>
                </a:xfrm>
                <a:prstGeom prst="trapezoid">
                  <a:avLst>
                    <a:gd name="adj" fmla="val 15083"/>
                  </a:avLst>
                </a:prstGeom>
                <a:solidFill>
                  <a:srgbClr val="D8D8D8"/>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5" name="Google Shape;3125;p41"/>
                <p:cNvSpPr/>
                <p:nvPr/>
              </p:nvSpPr>
              <p:spPr>
                <a:xfrm>
                  <a:off x="7066749" y="5488243"/>
                  <a:ext cx="1322100" cy="93600"/>
                </a:xfrm>
                <a:prstGeom prst="trapezoid">
                  <a:avLst>
                    <a:gd name="adj" fmla="val 142327"/>
                  </a:avLst>
                </a:prstGeom>
                <a:solidFill>
                  <a:srgbClr val="FFFFFF"/>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nvGrpSpPr>
              <p:cNvPr id="3126" name="Google Shape;3126;p41"/>
              <p:cNvGrpSpPr/>
              <p:nvPr/>
            </p:nvGrpSpPr>
            <p:grpSpPr>
              <a:xfrm>
                <a:off x="6679223" y="1947864"/>
                <a:ext cx="3956410" cy="2777787"/>
                <a:chOff x="5742750" y="2283128"/>
                <a:chExt cx="3956410" cy="2777787"/>
              </a:xfrm>
            </p:grpSpPr>
            <p:sp>
              <p:nvSpPr>
                <p:cNvPr id="3127" name="Google Shape;3127;p41"/>
                <p:cNvSpPr/>
                <p:nvPr/>
              </p:nvSpPr>
              <p:spPr>
                <a:xfrm>
                  <a:off x="5742760" y="2283128"/>
                  <a:ext cx="3956400" cy="2777700"/>
                </a:xfrm>
                <a:prstGeom prst="roundRect">
                  <a:avLst>
                    <a:gd name="adj" fmla="val 3377"/>
                  </a:avLst>
                </a:prstGeom>
                <a:solidFill>
                  <a:srgbClr val="262626"/>
                </a:solidFill>
                <a:ln w="12700" cap="flat" cmpd="sng">
                  <a:solidFill>
                    <a:srgbClr val="393536"/>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8" name="Google Shape;3128;p41"/>
                <p:cNvSpPr/>
                <p:nvPr/>
              </p:nvSpPr>
              <p:spPr>
                <a:xfrm rot="10800000">
                  <a:off x="5742750" y="4752515"/>
                  <a:ext cx="3956400" cy="308400"/>
                </a:xfrm>
                <a:prstGeom prst="round2SameRect">
                  <a:avLst>
                    <a:gd name="adj1" fmla="val 19571"/>
                    <a:gd name="adj2" fmla="val 0"/>
                  </a:avLst>
                </a:prstGeom>
                <a:solidFill>
                  <a:srgbClr val="FFFFFF"/>
                </a:solidFill>
                <a:ln w="12700" cap="flat" cmpd="sng">
                  <a:solidFill>
                    <a:srgbClr val="C6CFD6"/>
                  </a:solidFill>
                  <a:prstDash val="solid"/>
                  <a:miter lim="800000"/>
                  <a:headEnd type="none" w="sm" len="sm"/>
                  <a:tailEnd type="none" w="sm" len="sm"/>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sp>
          <p:nvSpPr>
            <p:cNvPr id="3129" name="Google Shape;3129;p41"/>
            <p:cNvSpPr/>
            <p:nvPr/>
          </p:nvSpPr>
          <p:spPr>
            <a:xfrm>
              <a:off x="3370018" y="1929853"/>
              <a:ext cx="108000" cy="108000"/>
            </a:xfrm>
            <a:prstGeom prst="ellipse">
              <a:avLst/>
            </a:prstGeom>
            <a:solidFill>
              <a:srgbClr val="000000"/>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pic>
        <p:nvPicPr>
          <p:cNvPr id="3130" name="Google Shape;3130;p41"/>
          <p:cNvPicPr preferRelativeResize="0"/>
          <p:nvPr/>
        </p:nvPicPr>
        <p:blipFill>
          <a:blip r:embed="rId3"/>
          <a:srcRect t="16480" b="16480"/>
          <a:stretch/>
        </p:blipFill>
        <p:spPr>
          <a:xfrm>
            <a:off x="3955961" y="2900642"/>
            <a:ext cx="4279955" cy="2334894"/>
          </a:xfrm>
          <a:prstGeom prst="rect">
            <a:avLst/>
          </a:prstGeom>
          <a:noFill/>
          <a:ln>
            <a:noFill/>
          </a:ln>
        </p:spPr>
      </p:pic>
      <p:grpSp>
        <p:nvGrpSpPr>
          <p:cNvPr id="3287" name="Google Shape;3287;p41"/>
          <p:cNvGrpSpPr/>
          <p:nvPr/>
        </p:nvGrpSpPr>
        <p:grpSpPr>
          <a:xfrm flipH="1">
            <a:off x="296715" y="4956387"/>
            <a:ext cx="1326478" cy="1957650"/>
            <a:chOff x="358856" y="4362463"/>
            <a:chExt cx="1689781" cy="2493821"/>
          </a:xfrm>
        </p:grpSpPr>
        <p:sp>
          <p:nvSpPr>
            <p:cNvPr id="3288" name="Google Shape;3288;p41"/>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289" name="Google Shape;3289;p41"/>
            <p:cNvGrpSpPr/>
            <p:nvPr/>
          </p:nvGrpSpPr>
          <p:grpSpPr>
            <a:xfrm>
              <a:off x="477406" y="4448079"/>
              <a:ext cx="1402369" cy="2408015"/>
              <a:chOff x="477406" y="4448079"/>
              <a:chExt cx="1402369" cy="2408015"/>
            </a:xfrm>
          </p:grpSpPr>
          <p:sp>
            <p:nvSpPr>
              <p:cNvPr id="3290" name="Google Shape;3290;p41"/>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1" name="Google Shape;3291;p41"/>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2" name="Google Shape;3292;p41"/>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3" name="Google Shape;3293;p41"/>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294" name="Google Shape;3294;p41"/>
              <p:cNvGrpSpPr/>
              <p:nvPr/>
            </p:nvGrpSpPr>
            <p:grpSpPr>
              <a:xfrm>
                <a:off x="835736" y="4475511"/>
                <a:ext cx="332993" cy="2380583"/>
                <a:chOff x="835736" y="4475511"/>
                <a:chExt cx="332993" cy="2380583"/>
              </a:xfrm>
            </p:grpSpPr>
            <p:sp>
              <p:nvSpPr>
                <p:cNvPr id="3295" name="Google Shape;3295;p41"/>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6" name="Google Shape;3296;p41"/>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297" name="Google Shape;3297;p41"/>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298" name="Google Shape;3298;p41"/>
          <p:cNvGrpSpPr/>
          <p:nvPr/>
        </p:nvGrpSpPr>
        <p:grpSpPr>
          <a:xfrm flipH="1">
            <a:off x="1838743" y="5258591"/>
            <a:ext cx="1620255" cy="1696550"/>
            <a:chOff x="5224498" y="2514610"/>
            <a:chExt cx="1747094" cy="1829361"/>
          </a:xfrm>
        </p:grpSpPr>
        <p:sp>
          <p:nvSpPr>
            <p:cNvPr id="3299" name="Google Shape;3299;p41"/>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0" name="Google Shape;3300;p41"/>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1" name="Google Shape;3301;p41"/>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2" name="Google Shape;3302;p41"/>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3" name="Google Shape;3303;p41"/>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4" name="Google Shape;3304;p41"/>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5" name="Google Shape;3305;p41"/>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6" name="Google Shape;3306;p41"/>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7" name="Google Shape;3307;p41"/>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8" name="Google Shape;3308;p41"/>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9" name="Google Shape;3309;p41"/>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0" name="Google Shape;3310;p41"/>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1" name="Google Shape;3311;p41"/>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2" name="Google Shape;3312;p41"/>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3" name="Google Shape;3313;p41"/>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4" name="Google Shape;3314;p41"/>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5" name="Google Shape;3315;p41"/>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6" name="Google Shape;3316;p41"/>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7" name="Google Shape;3317;p41"/>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8" name="Google Shape;3318;p41"/>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9" name="Google Shape;3319;p41"/>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0" name="Google Shape;3320;p41"/>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1" name="Google Shape;3321;p41"/>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2" name="Google Shape;3322;p41"/>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3" name="Google Shape;3323;p41"/>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4" name="Google Shape;3324;p41"/>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5" name="Google Shape;3325;p41"/>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6" name="Google Shape;3326;p41"/>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7" name="Google Shape;3327;p41"/>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8" name="Google Shape;3328;p41"/>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406419592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BF3A2AE5-8893-44E5-A6A7-0E6FA96CA406}"/>
              </a:ext>
            </a:extLst>
          </p:cNvPr>
          <p:cNvSpPr>
            <a:spLocks noGrp="1"/>
          </p:cNvSpPr>
          <p:nvPr>
            <p:ph type="subTitle" idx="1"/>
          </p:nvPr>
        </p:nvSpPr>
        <p:spPr>
          <a:xfrm>
            <a:off x="44472" y="3186085"/>
            <a:ext cx="2154880" cy="606900"/>
          </a:xfrm>
        </p:spPr>
        <p:txBody>
          <a:bodyPr/>
          <a:lstStyle/>
          <a:p>
            <a:r>
              <a:rPr lang="en-US" dirty="0"/>
              <a:t>Go to school</a:t>
            </a:r>
          </a:p>
        </p:txBody>
      </p:sp>
      <p:sp>
        <p:nvSpPr>
          <p:cNvPr id="3" name="Subtitle 2">
            <a:extLst>
              <a:ext uri="{FF2B5EF4-FFF2-40B4-BE49-F238E27FC236}">
                <a16:creationId xmlns:a16="http://schemas.microsoft.com/office/drawing/2014/main" id="{F92F11B4-4C55-421E-8FD9-AC711D6F5226}"/>
              </a:ext>
            </a:extLst>
          </p:cNvPr>
          <p:cNvSpPr>
            <a:spLocks noGrp="1"/>
          </p:cNvSpPr>
          <p:nvPr>
            <p:ph type="subTitle" idx="2"/>
          </p:nvPr>
        </p:nvSpPr>
        <p:spPr>
          <a:xfrm>
            <a:off x="2437635" y="3159224"/>
            <a:ext cx="2494131" cy="606900"/>
          </a:xfrm>
        </p:spPr>
        <p:txBody>
          <a:bodyPr/>
          <a:lstStyle/>
          <a:p>
            <a:r>
              <a:rPr lang="en-US" dirty="0"/>
              <a:t>Go swimming</a:t>
            </a:r>
          </a:p>
        </p:txBody>
      </p:sp>
      <p:sp>
        <p:nvSpPr>
          <p:cNvPr id="4" name="Subtitle 3">
            <a:extLst>
              <a:ext uri="{FF2B5EF4-FFF2-40B4-BE49-F238E27FC236}">
                <a16:creationId xmlns:a16="http://schemas.microsoft.com/office/drawing/2014/main" id="{A802D1A6-FF85-4F04-B0CC-CF8D2172FEA9}"/>
              </a:ext>
            </a:extLst>
          </p:cNvPr>
          <p:cNvSpPr>
            <a:spLocks noGrp="1"/>
          </p:cNvSpPr>
          <p:nvPr>
            <p:ph type="subTitle" idx="3"/>
          </p:nvPr>
        </p:nvSpPr>
        <p:spPr>
          <a:xfrm>
            <a:off x="5041997" y="3186475"/>
            <a:ext cx="2471098" cy="606900"/>
          </a:xfrm>
        </p:spPr>
        <p:txBody>
          <a:bodyPr/>
          <a:lstStyle/>
          <a:p>
            <a:r>
              <a:rPr lang="en-US" dirty="0"/>
              <a:t>Go to the zoo</a:t>
            </a:r>
          </a:p>
        </p:txBody>
      </p:sp>
      <p:sp>
        <p:nvSpPr>
          <p:cNvPr id="5" name="Subtitle 4">
            <a:extLst>
              <a:ext uri="{FF2B5EF4-FFF2-40B4-BE49-F238E27FC236}">
                <a16:creationId xmlns:a16="http://schemas.microsoft.com/office/drawing/2014/main" id="{26487530-FA9C-4689-9864-D7E40FEFB141}"/>
              </a:ext>
            </a:extLst>
          </p:cNvPr>
          <p:cNvSpPr>
            <a:spLocks noGrp="1"/>
          </p:cNvSpPr>
          <p:nvPr>
            <p:ph type="subTitle" idx="4"/>
          </p:nvPr>
        </p:nvSpPr>
        <p:spPr>
          <a:xfrm>
            <a:off x="7597387" y="3125550"/>
            <a:ext cx="2758353" cy="606900"/>
          </a:xfrm>
        </p:spPr>
        <p:txBody>
          <a:bodyPr/>
          <a:lstStyle/>
          <a:p>
            <a:r>
              <a:rPr lang="en-US" dirty="0"/>
              <a:t>Listen to music</a:t>
            </a:r>
          </a:p>
        </p:txBody>
      </p:sp>
      <p:sp>
        <p:nvSpPr>
          <p:cNvPr id="6" name="Subtitle 5">
            <a:extLst>
              <a:ext uri="{FF2B5EF4-FFF2-40B4-BE49-F238E27FC236}">
                <a16:creationId xmlns:a16="http://schemas.microsoft.com/office/drawing/2014/main" id="{F38275D5-D42F-4373-9EB7-33F7EDEF33C8}"/>
              </a:ext>
            </a:extLst>
          </p:cNvPr>
          <p:cNvSpPr>
            <a:spLocks noGrp="1"/>
          </p:cNvSpPr>
          <p:nvPr>
            <p:ph type="subTitle" idx="5"/>
          </p:nvPr>
        </p:nvSpPr>
        <p:spPr>
          <a:xfrm>
            <a:off x="-103735" y="5606418"/>
            <a:ext cx="2832524" cy="606900"/>
          </a:xfrm>
        </p:spPr>
        <p:txBody>
          <a:bodyPr/>
          <a:lstStyle/>
          <a:p>
            <a:r>
              <a:rPr lang="en-US" dirty="0">
                <a:solidFill>
                  <a:schemeClr val="accent5">
                    <a:lumMod val="75000"/>
                  </a:schemeClr>
                </a:solidFill>
              </a:rPr>
              <a:t>Play the guitar</a:t>
            </a:r>
          </a:p>
        </p:txBody>
      </p:sp>
      <p:sp>
        <p:nvSpPr>
          <p:cNvPr id="7" name="Title 6">
            <a:extLst>
              <a:ext uri="{FF2B5EF4-FFF2-40B4-BE49-F238E27FC236}">
                <a16:creationId xmlns:a16="http://schemas.microsoft.com/office/drawing/2014/main" id="{789B16DF-164B-428A-8A06-52680C49D39D}"/>
              </a:ext>
            </a:extLst>
          </p:cNvPr>
          <p:cNvSpPr>
            <a:spLocks noGrp="1"/>
          </p:cNvSpPr>
          <p:nvPr>
            <p:ph type="title"/>
          </p:nvPr>
        </p:nvSpPr>
        <p:spPr>
          <a:xfrm>
            <a:off x="4210840" y="145525"/>
            <a:ext cx="3506160" cy="763500"/>
          </a:xfrm>
        </p:spPr>
        <p:txBody>
          <a:bodyPr/>
          <a:lstStyle/>
          <a:p>
            <a:r>
              <a:rPr lang="en-US" dirty="0"/>
              <a:t>Vocabulary</a:t>
            </a:r>
          </a:p>
        </p:txBody>
      </p:sp>
      <p:pic>
        <p:nvPicPr>
          <p:cNvPr id="16" name="Picture 15">
            <a:extLst>
              <a:ext uri="{FF2B5EF4-FFF2-40B4-BE49-F238E27FC236}">
                <a16:creationId xmlns:a16="http://schemas.microsoft.com/office/drawing/2014/main" id="{D33A1F6A-E0FD-446F-AA85-E290B1BC84D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282755" y="1421464"/>
            <a:ext cx="1967423" cy="1500576"/>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18" name="Picture 17">
            <a:extLst>
              <a:ext uri="{FF2B5EF4-FFF2-40B4-BE49-F238E27FC236}">
                <a16:creationId xmlns:a16="http://schemas.microsoft.com/office/drawing/2014/main" id="{F45EFA69-DC9A-422C-93F7-16DC54FE4F41}"/>
              </a:ext>
            </a:extLst>
          </p:cNvPr>
          <p:cNvPicPr>
            <a:picLocks noChangeAspect="1"/>
          </p:cNvPicPr>
          <p:nvPr/>
        </p:nvPicPr>
        <p:blipFill>
          <a:blip r:embed="rId3"/>
          <a:stretch>
            <a:fillRect/>
          </a:stretch>
        </p:blipFill>
        <p:spPr>
          <a:xfrm>
            <a:off x="2822756" y="1452758"/>
            <a:ext cx="2158027" cy="151061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22" name="Picture 21">
            <a:extLst>
              <a:ext uri="{FF2B5EF4-FFF2-40B4-BE49-F238E27FC236}">
                <a16:creationId xmlns:a16="http://schemas.microsoft.com/office/drawing/2014/main" id="{9ED88221-406B-4B14-828F-357CE3D1001D}"/>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7903990" y="1313036"/>
            <a:ext cx="1957211" cy="1592680"/>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24" name="Picture 23">
            <a:extLst>
              <a:ext uri="{FF2B5EF4-FFF2-40B4-BE49-F238E27FC236}">
                <a16:creationId xmlns:a16="http://schemas.microsoft.com/office/drawing/2014/main" id="{EED158C2-4E7F-4296-9074-038876784966}"/>
              </a:ext>
            </a:extLst>
          </p:cNvPr>
          <p:cNvPicPr>
            <a:picLocks noChangeAspect="1"/>
          </p:cNvPicPr>
          <p:nvPr/>
        </p:nvPicPr>
        <p:blipFill>
          <a:blip r:embed="rId5">
            <a:clrChange>
              <a:clrFrom>
                <a:srgbClr val="F7F7F7"/>
              </a:clrFrom>
              <a:clrTo>
                <a:srgbClr val="F7F7F7">
                  <a:alpha val="0"/>
                </a:srgbClr>
              </a:clrTo>
            </a:clrChange>
          </a:blip>
          <a:stretch>
            <a:fillRect/>
          </a:stretch>
        </p:blipFill>
        <p:spPr>
          <a:xfrm>
            <a:off x="536778" y="3881858"/>
            <a:ext cx="1563201" cy="1598882"/>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26" name="Picture 25">
            <a:extLst>
              <a:ext uri="{FF2B5EF4-FFF2-40B4-BE49-F238E27FC236}">
                <a16:creationId xmlns:a16="http://schemas.microsoft.com/office/drawing/2014/main" id="{3170A074-2C0F-40EE-B46A-926FA7A8CD32}"/>
              </a:ext>
            </a:extLst>
          </p:cNvPr>
          <p:cNvPicPr>
            <a:picLocks noChangeAspect="1"/>
          </p:cNvPicPr>
          <p:nvPr/>
        </p:nvPicPr>
        <p:blipFill rotWithShape="1">
          <a:blip r:embed="rId6">
            <a:clrChange>
              <a:clrFrom>
                <a:srgbClr val="FFFFFF"/>
              </a:clrFrom>
              <a:clrTo>
                <a:srgbClr val="FFFFFF">
                  <a:alpha val="0"/>
                </a:srgbClr>
              </a:clrTo>
            </a:clrChange>
          </a:blip>
          <a:srcRect t="7642"/>
          <a:stretch/>
        </p:blipFill>
        <p:spPr>
          <a:xfrm>
            <a:off x="2853212" y="3895288"/>
            <a:ext cx="1804865" cy="166694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28" name="Subtitle 5">
            <a:extLst>
              <a:ext uri="{FF2B5EF4-FFF2-40B4-BE49-F238E27FC236}">
                <a16:creationId xmlns:a16="http://schemas.microsoft.com/office/drawing/2014/main" id="{2515AAA0-2EB5-4F74-A5BA-0611FA3A4535}"/>
              </a:ext>
            </a:extLst>
          </p:cNvPr>
          <p:cNvSpPr txBox="1">
            <a:spLocks/>
          </p:cNvSpPr>
          <p:nvPr/>
        </p:nvSpPr>
        <p:spPr>
          <a:xfrm>
            <a:off x="2437635" y="5572744"/>
            <a:ext cx="2556164" cy="6069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ctr" rtl="0">
              <a:lnSpc>
                <a:spcPct val="115000"/>
              </a:lnSpc>
              <a:spcBef>
                <a:spcPts val="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1pPr>
            <a:lvl2pPr marL="914400" marR="0" lvl="1"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2pPr>
            <a:lvl3pPr marL="1371600" marR="0" lvl="2"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3pPr>
            <a:lvl4pPr marL="1828800" marR="0" lvl="3"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4pPr>
            <a:lvl5pPr marL="2286000" marR="0" lvl="4"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5pPr>
            <a:lvl6pPr marL="2743200" marR="0" lvl="5"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6pPr>
            <a:lvl7pPr marL="3200400" marR="0" lvl="6"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7pPr>
            <a:lvl8pPr marL="3657600" marR="0" lvl="7"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8pPr>
            <a:lvl9pPr marL="4114800" marR="0" lvl="8" indent="-349250" algn="ctr" rtl="0">
              <a:lnSpc>
                <a:spcPct val="115000"/>
              </a:lnSpc>
              <a:spcBef>
                <a:spcPts val="2100"/>
              </a:spcBef>
              <a:spcAft>
                <a:spcPts val="210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9pPr>
          </a:lstStyle>
          <a:p>
            <a:r>
              <a:rPr lang="en-US" dirty="0">
                <a:solidFill>
                  <a:schemeClr val="accent5">
                    <a:lumMod val="75000"/>
                  </a:schemeClr>
                </a:solidFill>
              </a:rPr>
              <a:t>Play the piano</a:t>
            </a:r>
          </a:p>
        </p:txBody>
      </p:sp>
      <p:pic>
        <p:nvPicPr>
          <p:cNvPr id="31" name="Picture 30">
            <a:extLst>
              <a:ext uri="{FF2B5EF4-FFF2-40B4-BE49-F238E27FC236}">
                <a16:creationId xmlns:a16="http://schemas.microsoft.com/office/drawing/2014/main" id="{CFE7B152-58E4-4831-ABCC-357FA50BF893}"/>
              </a:ext>
            </a:extLst>
          </p:cNvPr>
          <p:cNvPicPr>
            <a:picLocks noChangeAspect="1"/>
          </p:cNvPicPr>
          <p:nvPr/>
        </p:nvPicPr>
        <p:blipFill>
          <a:blip r:embed="rId7">
            <a:clrChange>
              <a:clrFrom>
                <a:srgbClr val="F5F5F5"/>
              </a:clrFrom>
              <a:clrTo>
                <a:srgbClr val="F5F5F5">
                  <a:alpha val="0"/>
                </a:srgbClr>
              </a:clrTo>
            </a:clrChange>
          </a:blip>
          <a:stretch>
            <a:fillRect/>
          </a:stretch>
        </p:blipFill>
        <p:spPr>
          <a:xfrm>
            <a:off x="5193567" y="3873987"/>
            <a:ext cx="1804865" cy="180486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33" name="Subtitle 5">
            <a:extLst>
              <a:ext uri="{FF2B5EF4-FFF2-40B4-BE49-F238E27FC236}">
                <a16:creationId xmlns:a16="http://schemas.microsoft.com/office/drawing/2014/main" id="{5590CDB5-6F8F-44B0-B9E0-A3AF3833EC23}"/>
              </a:ext>
            </a:extLst>
          </p:cNvPr>
          <p:cNvSpPr txBox="1">
            <a:spLocks/>
          </p:cNvSpPr>
          <p:nvPr/>
        </p:nvSpPr>
        <p:spPr>
          <a:xfrm>
            <a:off x="4308566" y="6015905"/>
            <a:ext cx="3310707" cy="6069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ctr" rtl="0">
              <a:lnSpc>
                <a:spcPct val="115000"/>
              </a:lnSpc>
              <a:spcBef>
                <a:spcPts val="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1pPr>
            <a:lvl2pPr marL="914400" marR="0" lvl="1"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2pPr>
            <a:lvl3pPr marL="1371600" marR="0" lvl="2"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3pPr>
            <a:lvl4pPr marL="1828800" marR="0" lvl="3"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4pPr>
            <a:lvl5pPr marL="2286000" marR="0" lvl="4"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5pPr>
            <a:lvl6pPr marL="2743200" marR="0" lvl="5"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6pPr>
            <a:lvl7pPr marL="3200400" marR="0" lvl="6"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7pPr>
            <a:lvl8pPr marL="3657600" marR="0" lvl="7"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8pPr>
            <a:lvl9pPr marL="4114800" marR="0" lvl="8" indent="-349250" algn="ctr" rtl="0">
              <a:lnSpc>
                <a:spcPct val="115000"/>
              </a:lnSpc>
              <a:spcBef>
                <a:spcPts val="2100"/>
              </a:spcBef>
              <a:spcAft>
                <a:spcPts val="210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9pPr>
          </a:lstStyle>
          <a:p>
            <a:r>
              <a:rPr lang="en-US" sz="2000" dirty="0">
                <a:solidFill>
                  <a:schemeClr val="accent5">
                    <a:lumMod val="75000"/>
                  </a:schemeClr>
                </a:solidFill>
              </a:rPr>
              <a:t>Visit grandparents</a:t>
            </a:r>
          </a:p>
        </p:txBody>
      </p:sp>
      <p:pic>
        <p:nvPicPr>
          <p:cNvPr id="34" name="Picture 33">
            <a:extLst>
              <a:ext uri="{FF2B5EF4-FFF2-40B4-BE49-F238E27FC236}">
                <a16:creationId xmlns:a16="http://schemas.microsoft.com/office/drawing/2014/main" id="{8E63B240-16C6-4DD7-B174-7DA2288161E0}"/>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7513095" y="3917130"/>
            <a:ext cx="1950116" cy="1689288"/>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36" name="Subtitle 5">
            <a:extLst>
              <a:ext uri="{FF2B5EF4-FFF2-40B4-BE49-F238E27FC236}">
                <a16:creationId xmlns:a16="http://schemas.microsoft.com/office/drawing/2014/main" id="{03FB9186-58CD-47BB-946B-FDC0BAAFEBDD}"/>
              </a:ext>
            </a:extLst>
          </p:cNvPr>
          <p:cNvSpPr txBox="1">
            <a:spLocks/>
          </p:cNvSpPr>
          <p:nvPr/>
        </p:nvSpPr>
        <p:spPr>
          <a:xfrm>
            <a:off x="7011959" y="5767375"/>
            <a:ext cx="2832524" cy="6069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ctr" rtl="0">
              <a:lnSpc>
                <a:spcPct val="115000"/>
              </a:lnSpc>
              <a:spcBef>
                <a:spcPts val="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1pPr>
            <a:lvl2pPr marL="914400" marR="0" lvl="1"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2pPr>
            <a:lvl3pPr marL="1371600" marR="0" lvl="2"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3pPr>
            <a:lvl4pPr marL="1828800" marR="0" lvl="3"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4pPr>
            <a:lvl5pPr marL="2286000" marR="0" lvl="4"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5pPr>
            <a:lvl6pPr marL="2743200" marR="0" lvl="5"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6pPr>
            <a:lvl7pPr marL="3200400" marR="0" lvl="6"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7pPr>
            <a:lvl8pPr marL="3657600" marR="0" lvl="7"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8pPr>
            <a:lvl9pPr marL="4114800" marR="0" lvl="8" indent="-349250" algn="ctr" rtl="0">
              <a:lnSpc>
                <a:spcPct val="115000"/>
              </a:lnSpc>
              <a:spcBef>
                <a:spcPts val="2100"/>
              </a:spcBef>
              <a:spcAft>
                <a:spcPts val="210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9pPr>
          </a:lstStyle>
          <a:p>
            <a:r>
              <a:rPr lang="en-US" dirty="0">
                <a:solidFill>
                  <a:schemeClr val="accent5">
                    <a:lumMod val="75000"/>
                  </a:schemeClr>
                </a:solidFill>
              </a:rPr>
              <a:t>Visit friends</a:t>
            </a:r>
          </a:p>
        </p:txBody>
      </p:sp>
      <p:pic>
        <p:nvPicPr>
          <p:cNvPr id="37" name="Picture 36">
            <a:extLst>
              <a:ext uri="{FF2B5EF4-FFF2-40B4-BE49-F238E27FC236}">
                <a16:creationId xmlns:a16="http://schemas.microsoft.com/office/drawing/2014/main" id="{A0D41032-A47E-4DF9-A390-310CFEA8FB42}"/>
              </a:ext>
            </a:extLst>
          </p:cNvPr>
          <p:cNvPicPr>
            <a:picLocks noChangeAspect="1"/>
          </p:cNvPicPr>
          <p:nvPr/>
        </p:nvPicPr>
        <p:blipFill>
          <a:blip r:embed="rId9">
            <a:clrChange>
              <a:clrFrom>
                <a:srgbClr val="E6E6E6"/>
              </a:clrFrom>
              <a:clrTo>
                <a:srgbClr val="E6E6E6">
                  <a:alpha val="0"/>
                </a:srgbClr>
              </a:clrTo>
            </a:clrChange>
            <a:extLst>
              <a:ext uri="{BEBA8EAE-BF5A-486C-A8C5-ECC9F3942E4B}">
                <a14:imgProps xmlns:a14="http://schemas.microsoft.com/office/drawing/2010/main">
                  <a14:imgLayer r:embed="rId10">
                    <a14:imgEffect>
                      <a14:backgroundRemoval t="6053" b="96721" l="2609" r="96848">
                        <a14:foregroundMark x1="18478" y1="29760" x2="18478" y2="29760"/>
                        <a14:foregroundMark x1="16196" y1="29760" x2="16196" y2="29760"/>
                        <a14:foregroundMark x1="10543" y1="28499" x2="10543" y2="28499"/>
                        <a14:foregroundMark x1="7826" y1="17024" x2="7826" y2="17024"/>
                        <a14:foregroundMark x1="12283" y1="10340" x2="12283" y2="10340"/>
                        <a14:foregroundMark x1="15217" y1="9962" x2="15217" y2="9962"/>
                        <a14:foregroundMark x1="23043" y1="8449" x2="43913" y2="7566"/>
                        <a14:foregroundMark x1="43913" y1="7566" x2="60326" y2="9584"/>
                        <a14:foregroundMark x1="60326" y1="9584" x2="71413" y2="17528"/>
                        <a14:foregroundMark x1="71413" y1="17528" x2="61196" y2="30517"/>
                        <a14:foregroundMark x1="61196" y1="30517" x2="51196" y2="27238"/>
                        <a14:foregroundMark x1="51196" y1="27238" x2="51196" y2="26986"/>
                        <a14:foregroundMark x1="68261" y1="9079" x2="75652" y2="8575"/>
                        <a14:foregroundMark x1="75652" y1="8575" x2="84783" y2="13745"/>
                        <a14:foregroundMark x1="84783" y1="13745" x2="90326" y2="22573"/>
                        <a14:foregroundMark x1="90326" y1="22573" x2="89348" y2="81084"/>
                        <a14:foregroundMark x1="89348" y1="81084" x2="89348" y2="81084"/>
                        <a14:foregroundMark x1="90652" y1="11980" x2="94348" y2="19420"/>
                        <a14:foregroundMark x1="94348" y1="19420" x2="96630" y2="43632"/>
                        <a14:foregroundMark x1="96630" y1="43632" x2="93696" y2="77301"/>
                        <a14:foregroundMark x1="93696" y1="77301" x2="83696" y2="88903"/>
                        <a14:foregroundMark x1="83696" y1="88903" x2="63152" y2="94325"/>
                        <a14:foregroundMark x1="63152" y1="94325" x2="16739" y2="88903"/>
                        <a14:foregroundMark x1="16739" y1="88903" x2="8804" y2="75032"/>
                        <a14:foregroundMark x1="8804" y1="75032" x2="10109" y2="19420"/>
                        <a14:foregroundMark x1="10109" y1="19420" x2="11848" y2="12484"/>
                        <a14:foregroundMark x1="11848" y1="12484" x2="19457" y2="7566"/>
                        <a14:foregroundMark x1="19457" y1="7566" x2="34674" y2="7692"/>
                        <a14:foregroundMark x1="34674" y1="7692" x2="64348" y2="6053"/>
                        <a14:foregroundMark x1="64348" y1="6053" x2="88696" y2="10088"/>
                        <a14:foregroundMark x1="88696" y1="10088" x2="89348" y2="11349"/>
                        <a14:foregroundMark x1="43261" y1="16015" x2="56304" y2="23834"/>
                        <a14:foregroundMark x1="56304" y1="23834" x2="75870" y2="23329"/>
                        <a14:foregroundMark x1="75870" y1="23329" x2="75000" y2="18033"/>
                        <a14:foregroundMark x1="45652" y1="15132" x2="45543" y2="27112"/>
                        <a14:foregroundMark x1="45543" y1="27112" x2="52174" y2="29508"/>
                        <a14:foregroundMark x1="52174" y1="29508" x2="55870" y2="20681"/>
                        <a14:foregroundMark x1="37717" y1="22320" x2="37717" y2="22320"/>
                        <a14:foregroundMark x1="40326" y1="31148" x2="40326" y2="31148"/>
                        <a14:foregroundMark x1="40761" y1="32156" x2="40761" y2="32156"/>
                        <a14:foregroundMark x1="15978" y1="22194" x2="15978" y2="22194"/>
                        <a14:foregroundMark x1="14239" y1="28625" x2="14022" y2="30265"/>
                        <a14:foregroundMark x1="14022" y1="32787" x2="14022" y2="33796"/>
                        <a14:foregroundMark x1="14022" y1="37201" x2="14022" y2="38209"/>
                        <a14:foregroundMark x1="14022" y1="41614" x2="14022" y2="41614"/>
                        <a14:foregroundMark x1="14348" y1="46784" x2="14348" y2="48172"/>
                        <a14:foregroundMark x1="19891" y1="78689" x2="19891" y2="78689"/>
                        <a14:foregroundMark x1="27174" y1="83228" x2="27500" y2="83228"/>
                        <a14:foregroundMark x1="29565" y1="82346" x2="30109" y2="82219"/>
                        <a14:foregroundMark x1="34239" y1="80328" x2="34239" y2="80328"/>
                        <a14:foregroundMark x1="37065" y1="80328" x2="38370" y2="80328"/>
                        <a14:foregroundMark x1="41304" y1="81211" x2="41304" y2="81211"/>
                        <a14:foregroundMark x1="43913" y1="81715" x2="44783" y2="81715"/>
                        <a14:foregroundMark x1="47283" y1="82219" x2="47283" y2="82219"/>
                        <a14:foregroundMark x1="48587" y1="83102" x2="49891" y2="83733"/>
                        <a14:foregroundMark x1="60435" y1="84615" x2="61413" y2="84994"/>
                        <a14:foregroundMark x1="65978" y1="87137" x2="66304" y2="87264"/>
                        <a14:foregroundMark x1="69239" y1="88146" x2="72065" y2="89155"/>
                        <a14:foregroundMark x1="75761" y1="90416" x2="76739" y2="90668"/>
                        <a14:foregroundMark x1="80435" y1="91677" x2="82174" y2="92308"/>
                        <a14:foregroundMark x1="85543" y1="93569" x2="86630" y2="93821"/>
                        <a14:foregroundMark x1="89457" y1="93443" x2="89891" y2="92938"/>
                        <a14:foregroundMark x1="92935" y1="87894" x2="93261" y2="87137"/>
                        <a14:foregroundMark x1="95543" y1="82093" x2="96087" y2="80328"/>
                        <a14:foregroundMark x1="96630" y1="73392" x2="96630" y2="73392"/>
                        <a14:foregroundMark x1="96522" y1="66204" x2="96522" y2="66204"/>
                        <a14:foregroundMark x1="93587" y1="12358" x2="93587" y2="12358"/>
                        <a14:foregroundMark x1="56630" y1="13367" x2="56630" y2="13367"/>
                        <a14:foregroundMark x1="23478" y1="12736" x2="23478" y2="12736"/>
                        <a14:foregroundMark x1="32609" y1="30265" x2="32609" y2="30265"/>
                        <a14:foregroundMark x1="15978" y1="27743" x2="15978" y2="27743"/>
                        <a14:foregroundMark x1="8261" y1="47793" x2="8261" y2="47793"/>
                        <a14:foregroundMark x1="14022" y1="74653" x2="14022" y2="74653"/>
                        <a14:foregroundMark x1="20326" y1="74653" x2="20761" y2="74653"/>
                        <a14:foregroundMark x1="31848" y1="62926" x2="31848" y2="62926"/>
                        <a14:foregroundMark x1="33913" y1="57755" x2="34457" y2="57755"/>
                        <a14:foregroundMark x1="43587" y1="53090" x2="43587" y2="53090"/>
                        <a14:foregroundMark x1="46630" y1="52837" x2="47283" y2="53468"/>
                        <a14:foregroundMark x1="51304" y1="54477" x2="51304" y2="54477"/>
                        <a14:foregroundMark x1="56304" y1="54855" x2="56739" y2="54981"/>
                        <a14:foregroundMark x1="60652" y1="55233" x2="60652" y2="55233"/>
                        <a14:foregroundMark x1="64674" y1="55233" x2="65217" y2="55359"/>
                        <a14:foregroundMark x1="67500" y1="55864" x2="67500" y2="55864"/>
                        <a14:foregroundMark x1="69565" y1="59521" x2="69783" y2="61034"/>
                        <a14:foregroundMark x1="69891" y1="62043" x2="70000" y2="62799"/>
                        <a14:foregroundMark x1="70978" y1="64313" x2="73152" y2="67970"/>
                        <a14:foregroundMark x1="75435" y1="72131" x2="76304" y2="77049"/>
                        <a14:foregroundMark x1="81413" y1="86255" x2="82174" y2="87011"/>
                        <a14:foregroundMark x1="88804" y1="89660" x2="91522" y2="89912"/>
                        <a14:foregroundMark x1="93804" y1="89912" x2="95000" y2="88651"/>
                        <a14:foregroundMark x1="96087" y1="83354" x2="96087" y2="83354"/>
                        <a14:foregroundMark x1="95000" y1="79571" x2="95000" y2="79571"/>
                        <a14:foregroundMark x1="95978" y1="78562" x2="95978" y2="78562"/>
                        <a14:foregroundMark x1="89565" y1="92434" x2="89565" y2="92434"/>
                        <a14:foregroundMark x1="80000" y1="75284" x2="80000" y2="75284"/>
                        <a14:foregroundMark x1="84783" y1="79571" x2="85543" y2="79823"/>
                        <a14:foregroundMark x1="85978" y1="79823" x2="84565" y2="79950"/>
                        <a14:foregroundMark x1="79130" y1="81084" x2="74022" y2="84741"/>
                        <a14:foregroundMark x1="72609" y1="85246" x2="72609" y2="85246"/>
                        <a14:foregroundMark x1="65761" y1="84615" x2="65761" y2="84615"/>
                        <a14:foregroundMark x1="64891" y1="83985" x2="64674" y2="83228"/>
                        <a14:foregroundMark x1="60435" y1="78184" x2="60435" y2="78184"/>
                        <a14:foregroundMark x1="60435" y1="78184" x2="60435" y2="78184"/>
                        <a14:foregroundMark x1="59348" y1="79697" x2="58913" y2="80580"/>
                        <a14:foregroundMark x1="57283" y1="83985" x2="57174" y2="84994"/>
                        <a14:foregroundMark x1="56304" y1="89155" x2="55978" y2="90164"/>
                        <a14:foregroundMark x1="55217" y1="91803" x2="54565" y2="91803"/>
                        <a14:foregroundMark x1="48261" y1="92182" x2="46304" y2="93190"/>
                        <a14:foregroundMark x1="36848" y1="93947" x2="36196" y2="93947"/>
                        <a14:foregroundMark x1="28043" y1="94073" x2="27174" y2="94830"/>
                        <a14:foregroundMark x1="24565" y1="95712" x2="24239" y2="95712"/>
                        <a14:foregroundMark x1="16957" y1="94578" x2="16957" y2="94578"/>
                        <a14:foregroundMark x1="15435" y1="94578" x2="12935" y2="91551"/>
                        <a14:foregroundMark x1="8478" y1="87516" x2="8478" y2="86633"/>
                        <a14:foregroundMark x1="6739" y1="80454" x2="5652" y2="78815"/>
                        <a14:foregroundMark x1="2826" y1="76040" x2="2826" y2="74653"/>
                        <a14:foregroundMark x1="4130" y1="46028" x2="4130" y2="46028"/>
                        <a14:foregroundMark x1="3913" y1="43001" x2="3913" y2="43001"/>
                        <a14:foregroundMark x1="4457" y1="38840" x2="4457" y2="38840"/>
                        <a14:foregroundMark x1="5000" y1="31274" x2="5000" y2="31274"/>
                        <a14:foregroundMark x1="4783" y1="26482" x2="4783" y2="26482"/>
                        <a14:foregroundMark x1="4565" y1="27617" x2="4565" y2="27617"/>
                        <a14:foregroundMark x1="4674" y1="31526" x2="4674" y2="32409"/>
                        <a14:foregroundMark x1="4674" y1="36948" x2="4674" y2="36948"/>
                        <a14:foregroundMark x1="4674" y1="36948" x2="4674" y2="37327"/>
                        <a14:foregroundMark x1="4674" y1="41362" x2="4674" y2="41362"/>
                        <a14:foregroundMark x1="4239" y1="43127" x2="4239" y2="43884"/>
                        <a14:foregroundMark x1="4130" y1="49433" x2="4130" y2="49433"/>
                        <a14:foregroundMark x1="3478" y1="50946" x2="3478" y2="50946"/>
                        <a14:foregroundMark x1="3913" y1="48550" x2="3913" y2="48550"/>
                        <a14:foregroundMark x1="4783" y1="76419" x2="4783" y2="76419"/>
                        <a14:foregroundMark x1="6413" y1="84111" x2="6413" y2="84111"/>
                        <a14:foregroundMark x1="5435" y1="73518" x2="6087" y2="72762"/>
                        <a14:foregroundMark x1="7609" y1="70618" x2="7609" y2="70618"/>
                        <a14:foregroundMark x1="9348" y1="71248" x2="10652" y2="70870"/>
                        <a14:foregroundMark x1="12609" y1="70492" x2="13261" y2="70492"/>
                        <a14:foregroundMark x1="14239" y1="70492" x2="14891" y2="70492"/>
                        <a14:foregroundMark x1="17609" y1="69609" x2="18587" y2="69231"/>
                        <a14:foregroundMark x1="18804" y1="69231" x2="18804" y2="69231"/>
                        <a14:foregroundMark x1="20326" y1="69231" x2="20761" y2="69231"/>
                        <a14:foregroundMark x1="22283" y1="68348" x2="22283" y2="68348"/>
                        <a14:foregroundMark x1="23152" y1="68096" x2="23152" y2="68096"/>
                        <a14:foregroundMark x1="24565" y1="69357" x2="25000" y2="69357"/>
                        <a14:foregroundMark x1="27500" y1="69357" x2="29239" y2="69735"/>
                        <a14:foregroundMark x1="30326" y1="70240" x2="30978" y2="70240"/>
                        <a14:foregroundMark x1="33478" y1="70240" x2="34891" y2="70240"/>
                        <a14:foregroundMark x1="38478" y1="70240" x2="39565" y2="70240"/>
                        <a14:foregroundMark x1="41413" y1="70240" x2="43152" y2="70240"/>
                        <a14:foregroundMark x1="45761" y1="70240" x2="45761" y2="70240"/>
                        <a14:foregroundMark x1="46957" y1="70240" x2="47500" y2="70240"/>
                        <a14:foregroundMark x1="50000" y1="70240" x2="53152" y2="70870"/>
                        <a14:foregroundMark x1="55870" y1="71501" x2="57283" y2="72005"/>
                        <a14:foregroundMark x1="59457" y1="72636" x2="61630" y2="72636"/>
                        <a14:foregroundMark x1="66522" y1="71879" x2="66522" y2="71879"/>
                        <a14:foregroundMark x1="67717" y1="71375" x2="68370" y2="71248"/>
                        <a14:foregroundMark x1="69783" y1="71122" x2="71304" y2="71122"/>
                        <a14:foregroundMark x1="73913" y1="70996" x2="74783" y2="70996"/>
                        <a14:foregroundMark x1="75543" y1="70996" x2="77935" y2="70996"/>
                        <a14:foregroundMark x1="79783" y1="71375" x2="81304" y2="72005"/>
                        <a14:foregroundMark x1="81630" y1="72131" x2="82717" y2="72636"/>
                        <a14:foregroundMark x1="83696" y1="72888" x2="85326" y2="73392"/>
                        <a14:foregroundMark x1="95761" y1="76166" x2="95761" y2="76166"/>
                        <a14:foregroundMark x1="96848" y1="76166" x2="96848" y2="76166"/>
                        <a14:foregroundMark x1="91848" y1="75158" x2="91848" y2="75158"/>
                        <a14:foregroundMark x1="86630" y1="77932" x2="86630" y2="77932"/>
                        <a14:foregroundMark x1="61957" y1="69987" x2="61957" y2="69987"/>
                        <a14:foregroundMark x1="58587" y1="68979" x2="58587" y2="68979"/>
                        <a14:foregroundMark x1="50761" y1="69357" x2="50761" y2="69357"/>
                        <a14:foregroundMark x1="71957" y1="27743" x2="71957" y2="27743"/>
                        <a14:foregroundMark x1="34022" y1="21311" x2="34022" y2="21311"/>
                        <a14:foregroundMark x1="49130" y1="66204" x2="49130" y2="66204"/>
                        <a14:foregroundMark x1="40000" y1="66709" x2="40000" y2="66709"/>
                        <a14:foregroundMark x1="58587" y1="67213" x2="58587" y2="67213"/>
                        <a14:foregroundMark x1="42500" y1="77049" x2="42500" y2="77049"/>
                        <a14:foregroundMark x1="36304" y1="76166" x2="36304" y2="76166"/>
                        <a14:foregroundMark x1="32717" y1="74527" x2="32717" y2="74527"/>
                        <a14:foregroundMark x1="34239" y1="78689" x2="34239" y2="78689"/>
                        <a14:foregroundMark x1="48043" y1="71122" x2="48043" y2="71122"/>
                        <a14:foregroundMark x1="46087" y1="72131" x2="46087" y2="72131"/>
                        <a14:foregroundMark x1="42174" y1="73644" x2="42174" y2="73644"/>
                        <a14:foregroundMark x1="53043" y1="77175" x2="53043" y2="77175"/>
                        <a14:foregroundMark x1="53587" y1="84868" x2="53587" y2="84868"/>
                        <a14:foregroundMark x1="52826" y1="90794" x2="52826" y2="90794"/>
                        <a14:foregroundMark x1="57826" y1="81967" x2="57826" y2="81967"/>
                        <a14:foregroundMark x1="60217" y1="83354" x2="60652" y2="82346"/>
                        <a14:foregroundMark x1="60652" y1="80454" x2="60652" y2="80454"/>
                        <a14:foregroundMark x1="65326" y1="80328" x2="65978" y2="80328"/>
                        <a14:foregroundMark x1="67391" y1="81715" x2="67391" y2="81715"/>
                        <a14:foregroundMark x1="61739" y1="81463" x2="61739" y2="81463"/>
                        <a14:foregroundMark x1="71848" y1="81211" x2="71848" y2="81211"/>
                        <a14:foregroundMark x1="75435" y1="85246" x2="76413" y2="86381"/>
                        <a14:foregroundMark x1="79022" y1="87264" x2="79783" y2="87137"/>
                        <a14:foregroundMark x1="82391" y1="84868" x2="83370" y2="84489"/>
                        <a14:foregroundMark x1="85326" y1="82976" x2="85761" y2="82093"/>
                        <a14:foregroundMark x1="85761" y1="78184" x2="85761" y2="78184"/>
                        <a14:foregroundMark x1="79783" y1="76293" x2="79783" y2="76293"/>
                        <a14:foregroundMark x1="76304" y1="77301" x2="76304" y2="77301"/>
                        <a14:foregroundMark x1="74130" y1="78562" x2="74130" y2="78562"/>
                        <a14:foregroundMark x1="69891" y1="76797" x2="69891" y2="76797"/>
                        <a14:foregroundMark x1="66739" y1="74653" x2="84130" y2="77932"/>
                        <a14:foregroundMark x1="57174" y1="75662" x2="63587" y2="69609"/>
                        <a14:foregroundMark x1="56848" y1="69231" x2="30109" y2="68474"/>
                        <a14:foregroundMark x1="12500" y1="75914" x2="24457" y2="74527"/>
                        <a14:foregroundMark x1="24457" y1="74527" x2="23043" y2="81463"/>
                        <a14:foregroundMark x1="23043" y1="81463" x2="18696" y2="74527"/>
                        <a14:foregroundMark x1="18696" y1="74527" x2="18696" y2="73014"/>
                        <a14:foregroundMark x1="18696" y1="81589" x2="24130" y2="81715"/>
                        <a14:foregroundMark x1="32391" y1="94830" x2="31087" y2="93821"/>
                        <a14:foregroundMark x1="21739" y1="96721" x2="8043" y2="85120"/>
                        <a14:foregroundMark x1="8043" y1="85120" x2="5652" y2="72005"/>
                        <a14:foregroundMark x1="15543" y1="85246" x2="15761" y2="75788"/>
                        <a14:foregroundMark x1="15761" y1="75788" x2="12609" y2="77806"/>
                        <a14:foregroundMark x1="18152" y1="65322" x2="25761" y2="64943"/>
                        <a14:foregroundMark x1="25761" y1="64943" x2="25978" y2="64943"/>
                        <a14:foregroundMark x1="42065" y1="61034" x2="46522" y2="60908"/>
                      </a14:backgroundRemoval>
                    </a14:imgEffect>
                  </a14:imgLayer>
                </a14:imgProps>
              </a:ext>
            </a:extLst>
          </a:blip>
          <a:stretch>
            <a:fillRect/>
          </a:stretch>
        </p:blipFill>
        <p:spPr>
          <a:xfrm>
            <a:off x="5466313" y="1294056"/>
            <a:ext cx="1936664" cy="1669321"/>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39" name="Picture 38">
            <a:extLst>
              <a:ext uri="{FF2B5EF4-FFF2-40B4-BE49-F238E27FC236}">
                <a16:creationId xmlns:a16="http://schemas.microsoft.com/office/drawing/2014/main" id="{3F5E4FED-F7C0-496B-9EB5-78A56E146774}"/>
              </a:ext>
            </a:extLst>
          </p:cNvPr>
          <p:cNvPicPr>
            <a:picLocks noChangeAspect="1"/>
          </p:cNvPicPr>
          <p:nvPr/>
        </p:nvPicPr>
        <p:blipFill>
          <a:blip r:embed="rId11">
            <a:clrChange>
              <a:clrFrom>
                <a:srgbClr val="FEFEFE"/>
              </a:clrFrom>
              <a:clrTo>
                <a:srgbClr val="FEFEFE">
                  <a:alpha val="0"/>
                </a:srgbClr>
              </a:clrTo>
            </a:clrChange>
          </a:blip>
          <a:stretch>
            <a:fillRect/>
          </a:stretch>
        </p:blipFill>
        <p:spPr>
          <a:xfrm>
            <a:off x="9844483" y="3984875"/>
            <a:ext cx="2158926" cy="16036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41" name="Subtitle 5">
            <a:extLst>
              <a:ext uri="{FF2B5EF4-FFF2-40B4-BE49-F238E27FC236}">
                <a16:creationId xmlns:a16="http://schemas.microsoft.com/office/drawing/2014/main" id="{AE70D09A-7CC9-4D10-BD83-8A1DE762CA7B}"/>
              </a:ext>
            </a:extLst>
          </p:cNvPr>
          <p:cNvSpPr txBox="1">
            <a:spLocks/>
          </p:cNvSpPr>
          <p:nvPr/>
        </p:nvSpPr>
        <p:spPr>
          <a:xfrm>
            <a:off x="9359476" y="5840975"/>
            <a:ext cx="2832524" cy="6069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ctr" rtl="0">
              <a:lnSpc>
                <a:spcPct val="115000"/>
              </a:lnSpc>
              <a:spcBef>
                <a:spcPts val="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1pPr>
            <a:lvl2pPr marL="914400" marR="0" lvl="1"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2pPr>
            <a:lvl3pPr marL="1371600" marR="0" lvl="2"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3pPr>
            <a:lvl4pPr marL="1828800" marR="0" lvl="3"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4pPr>
            <a:lvl5pPr marL="2286000" marR="0" lvl="4"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5pPr>
            <a:lvl6pPr marL="2743200" marR="0" lvl="5"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6pPr>
            <a:lvl7pPr marL="3200400" marR="0" lvl="6"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7pPr>
            <a:lvl8pPr marL="3657600" marR="0" lvl="7" indent="-349250" algn="ctr" rtl="0">
              <a:lnSpc>
                <a:spcPct val="115000"/>
              </a:lnSpc>
              <a:spcBef>
                <a:spcPts val="2100"/>
              </a:spcBef>
              <a:spcAft>
                <a:spcPts val="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8pPr>
            <a:lvl9pPr marL="4114800" marR="0" lvl="8" indent="-349250" algn="ctr" rtl="0">
              <a:lnSpc>
                <a:spcPct val="115000"/>
              </a:lnSpc>
              <a:spcBef>
                <a:spcPts val="2100"/>
              </a:spcBef>
              <a:spcAft>
                <a:spcPts val="2100"/>
              </a:spcAft>
              <a:buClr>
                <a:schemeClr val="accent2"/>
              </a:buClr>
              <a:buSzPts val="2200"/>
              <a:buFont typeface="Ribeye"/>
              <a:buNone/>
              <a:defRPr sz="2200" b="1" i="0" u="none" strike="noStrike" cap="none">
                <a:solidFill>
                  <a:schemeClr val="accent2"/>
                </a:solidFill>
                <a:latin typeface="Ribeye"/>
                <a:ea typeface="Ribeye"/>
                <a:cs typeface="Ribeye"/>
                <a:sym typeface="Ribeye"/>
              </a:defRPr>
            </a:lvl9pPr>
          </a:lstStyle>
          <a:p>
            <a:r>
              <a:rPr lang="en-US" dirty="0">
                <a:solidFill>
                  <a:schemeClr val="accent5">
                    <a:lumMod val="75000"/>
                  </a:schemeClr>
                </a:solidFill>
              </a:rPr>
              <a:t>Watch TV</a:t>
            </a:r>
          </a:p>
        </p:txBody>
      </p:sp>
      <p:sp>
        <p:nvSpPr>
          <p:cNvPr id="42" name="Action Button: Blank 41">
            <a:hlinkClick r:id="" action="ppaction://noaction" highlightClick="1">
              <a:snd r:embed="rId12" name="go to school.wav"/>
            </a:hlinkClick>
            <a:extLst>
              <a:ext uri="{FF2B5EF4-FFF2-40B4-BE49-F238E27FC236}">
                <a16:creationId xmlns:a16="http://schemas.microsoft.com/office/drawing/2014/main" id="{97768DD3-EA8C-4808-9222-E14C2ED52919}"/>
              </a:ext>
            </a:extLst>
          </p:cNvPr>
          <p:cNvSpPr/>
          <p:nvPr/>
        </p:nvSpPr>
        <p:spPr>
          <a:xfrm>
            <a:off x="44472" y="3186085"/>
            <a:ext cx="2205706" cy="580039"/>
          </a:xfrm>
          <a:prstGeom prst="actionButtonBlank">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Action Button: Blank 42">
            <a:hlinkClick r:id="" action="ppaction://noaction" highlightClick="1">
              <a:snd r:embed="rId13" name="go swimming.wav"/>
            </a:hlinkClick>
            <a:extLst>
              <a:ext uri="{FF2B5EF4-FFF2-40B4-BE49-F238E27FC236}">
                <a16:creationId xmlns:a16="http://schemas.microsoft.com/office/drawing/2014/main" id="{9D1B55F4-B726-4C92-B9D4-D2061146EC74}"/>
              </a:ext>
            </a:extLst>
          </p:cNvPr>
          <p:cNvSpPr/>
          <p:nvPr/>
        </p:nvSpPr>
        <p:spPr>
          <a:xfrm>
            <a:off x="2636153" y="3211907"/>
            <a:ext cx="2321552" cy="520543"/>
          </a:xfrm>
          <a:prstGeom prst="actionButtonBlank">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Action Button: Blank 43">
            <a:hlinkClick r:id="" action="ppaction://noaction" highlightClick="1">
              <a:snd r:embed="rId14" name="go to the zoo.wav"/>
            </a:hlinkClick>
            <a:extLst>
              <a:ext uri="{FF2B5EF4-FFF2-40B4-BE49-F238E27FC236}">
                <a16:creationId xmlns:a16="http://schemas.microsoft.com/office/drawing/2014/main" id="{AE560AD2-587F-4CAB-8EEC-566BB4A6BFAA}"/>
              </a:ext>
            </a:extLst>
          </p:cNvPr>
          <p:cNvSpPr/>
          <p:nvPr/>
        </p:nvSpPr>
        <p:spPr>
          <a:xfrm>
            <a:off x="5307389" y="3272832"/>
            <a:ext cx="2205706" cy="483341"/>
          </a:xfrm>
          <a:prstGeom prst="actionButtonBlank">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Action Button: Blank 44">
            <a:hlinkClick r:id="" action="ppaction://noaction" highlightClick="1">
              <a:snd r:embed="rId15" name="listen to music.wav"/>
            </a:hlinkClick>
            <a:extLst>
              <a:ext uri="{FF2B5EF4-FFF2-40B4-BE49-F238E27FC236}">
                <a16:creationId xmlns:a16="http://schemas.microsoft.com/office/drawing/2014/main" id="{0CA57672-D69C-4D36-8452-F5AA43CEA8E7}"/>
              </a:ext>
            </a:extLst>
          </p:cNvPr>
          <p:cNvSpPr/>
          <p:nvPr/>
        </p:nvSpPr>
        <p:spPr>
          <a:xfrm>
            <a:off x="7717000" y="3125550"/>
            <a:ext cx="2638740" cy="606900"/>
          </a:xfrm>
          <a:prstGeom prst="actionButtonBlank">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Action Button: Blank 45">
            <a:hlinkClick r:id="" action="ppaction://noaction" highlightClick="1">
              <a:snd r:embed="rId16" name="play the guitar.wav"/>
            </a:hlinkClick>
            <a:extLst>
              <a:ext uri="{FF2B5EF4-FFF2-40B4-BE49-F238E27FC236}">
                <a16:creationId xmlns:a16="http://schemas.microsoft.com/office/drawing/2014/main" id="{F6D19EB1-040F-4CD8-B357-FAEA0625F236}"/>
              </a:ext>
            </a:extLst>
          </p:cNvPr>
          <p:cNvSpPr/>
          <p:nvPr/>
        </p:nvSpPr>
        <p:spPr>
          <a:xfrm>
            <a:off x="203200" y="5606418"/>
            <a:ext cx="2432953" cy="606900"/>
          </a:xfrm>
          <a:prstGeom prst="actionButtonBlank">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Action Button: Blank 46">
            <a:hlinkClick r:id="" action="ppaction://noaction" highlightClick="1">
              <a:snd r:embed="rId17" name="play the piano.wav"/>
            </a:hlinkClick>
            <a:extLst>
              <a:ext uri="{FF2B5EF4-FFF2-40B4-BE49-F238E27FC236}">
                <a16:creationId xmlns:a16="http://schemas.microsoft.com/office/drawing/2014/main" id="{8D8E1841-FC8C-46AF-AF04-BFD389D3D28D}"/>
              </a:ext>
            </a:extLst>
          </p:cNvPr>
          <p:cNvSpPr/>
          <p:nvPr/>
        </p:nvSpPr>
        <p:spPr>
          <a:xfrm>
            <a:off x="2741727" y="5606418"/>
            <a:ext cx="2190039" cy="520062"/>
          </a:xfrm>
          <a:prstGeom prst="actionButtonBlank">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Action Button: Blank 47">
            <a:hlinkClick r:id="" action="ppaction://noaction" highlightClick="1">
              <a:snd r:embed="rId18" name="visit grandparents.wav"/>
            </a:hlinkClick>
            <a:extLst>
              <a:ext uri="{FF2B5EF4-FFF2-40B4-BE49-F238E27FC236}">
                <a16:creationId xmlns:a16="http://schemas.microsoft.com/office/drawing/2014/main" id="{5896F477-5240-487F-AE97-EEF564906F4E}"/>
              </a:ext>
            </a:extLst>
          </p:cNvPr>
          <p:cNvSpPr/>
          <p:nvPr/>
        </p:nvSpPr>
        <p:spPr>
          <a:xfrm>
            <a:off x="4654313" y="6070825"/>
            <a:ext cx="2748664" cy="518306"/>
          </a:xfrm>
          <a:prstGeom prst="actionButtonBlank">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Action Button: Blank 48">
            <a:hlinkClick r:id="" action="ppaction://noaction" highlightClick="1">
              <a:snd r:embed="rId19" name="visit friends.wav"/>
            </a:hlinkClick>
            <a:extLst>
              <a:ext uri="{FF2B5EF4-FFF2-40B4-BE49-F238E27FC236}">
                <a16:creationId xmlns:a16="http://schemas.microsoft.com/office/drawing/2014/main" id="{721A2709-E52D-4EA8-9C92-7351382890C6}"/>
              </a:ext>
            </a:extLst>
          </p:cNvPr>
          <p:cNvSpPr/>
          <p:nvPr/>
        </p:nvSpPr>
        <p:spPr>
          <a:xfrm>
            <a:off x="7535169" y="5807301"/>
            <a:ext cx="2102264" cy="566974"/>
          </a:xfrm>
          <a:prstGeom prst="actionButtonBlank">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ction Button: Blank 49">
            <a:hlinkClick r:id="" action="ppaction://noaction" highlightClick="1">
              <a:snd r:embed="rId20" name="watch TV.wav"/>
            </a:hlinkClick>
            <a:extLst>
              <a:ext uri="{FF2B5EF4-FFF2-40B4-BE49-F238E27FC236}">
                <a16:creationId xmlns:a16="http://schemas.microsoft.com/office/drawing/2014/main" id="{CCD0B593-82A2-4FD3-B750-97398458F2A0}"/>
              </a:ext>
            </a:extLst>
          </p:cNvPr>
          <p:cNvSpPr/>
          <p:nvPr/>
        </p:nvSpPr>
        <p:spPr>
          <a:xfrm>
            <a:off x="9976675" y="5858843"/>
            <a:ext cx="1778445" cy="622706"/>
          </a:xfrm>
          <a:prstGeom prst="actionButtonBlank">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8580023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756"/>
        <p:cNvGrpSpPr/>
        <p:nvPr/>
      </p:nvGrpSpPr>
      <p:grpSpPr>
        <a:xfrm>
          <a:off x="0" y="0"/>
          <a:ext cx="0" cy="0"/>
          <a:chOff x="0" y="0"/>
          <a:chExt cx="0" cy="0"/>
        </a:xfrm>
      </p:grpSpPr>
      <p:pic>
        <p:nvPicPr>
          <p:cNvPr id="23" name="Picture 22">
            <a:extLst>
              <a:ext uri="{FF2B5EF4-FFF2-40B4-BE49-F238E27FC236}">
                <a16:creationId xmlns:a16="http://schemas.microsoft.com/office/drawing/2014/main" id="{4DB419E7-D487-4EB1-9841-8E98801B385B}"/>
              </a:ext>
            </a:extLst>
          </p:cNvPr>
          <p:cNvPicPr>
            <a:picLocks noChangeAspect="1"/>
          </p:cNvPicPr>
          <p:nvPr/>
        </p:nvPicPr>
        <p:blipFill>
          <a:blip r:embed="rId4"/>
          <a:srcRect/>
          <a:stretch/>
        </p:blipFill>
        <p:spPr>
          <a:xfrm>
            <a:off x="6370320" y="1408783"/>
            <a:ext cx="3860387" cy="2702271"/>
          </a:xfrm>
          <a:prstGeom prst="rect">
            <a:avLst/>
          </a:prstGeom>
        </p:spPr>
      </p:pic>
      <p:grpSp>
        <p:nvGrpSpPr>
          <p:cNvPr id="24" name="MsPhamA">
            <a:extLst>
              <a:ext uri="{FF2B5EF4-FFF2-40B4-BE49-F238E27FC236}">
                <a16:creationId xmlns:a16="http://schemas.microsoft.com/office/drawing/2014/main" id="{6B2D750E-850F-4C7C-83D7-1AABA6D5DCB3}"/>
              </a:ext>
            </a:extLst>
          </p:cNvPr>
          <p:cNvGrpSpPr/>
          <p:nvPr/>
        </p:nvGrpSpPr>
        <p:grpSpPr>
          <a:xfrm>
            <a:off x="979540" y="1675063"/>
            <a:ext cx="5096140" cy="859857"/>
            <a:chOff x="6364340" y="2059231"/>
            <a:chExt cx="5096140" cy="859857"/>
          </a:xfrm>
        </p:grpSpPr>
        <p:sp>
          <p:nvSpPr>
            <p:cNvPr id="25" name="Rectangle 24">
              <a:extLst>
                <a:ext uri="{FF2B5EF4-FFF2-40B4-BE49-F238E27FC236}">
                  <a16:creationId xmlns:a16="http://schemas.microsoft.com/office/drawing/2014/main" id="{EC1FBB02-FD4F-42BB-990A-9B2F10174C46}"/>
                </a:ext>
              </a:extLst>
            </p:cNvPr>
            <p:cNvSpPr/>
            <p:nvPr/>
          </p:nvSpPr>
          <p:spPr>
            <a:xfrm>
              <a:off x="7315200" y="2059231"/>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solidFill>
                    <a:srgbClr val="002060"/>
                  </a:solidFill>
                  <a:latin typeface="Arial" panose="020B0604020202020204" pitchFamily="34" charset="0"/>
                  <a:cs typeface="Arial" panose="020B0604020202020204" pitchFamily="34" charset="0"/>
                </a:rPr>
                <a:t>Go swimming</a:t>
              </a:r>
            </a:p>
          </p:txBody>
        </p:sp>
        <p:sp>
          <p:nvSpPr>
            <p:cNvPr id="26" name="Rectangle 25">
              <a:extLst>
                <a:ext uri="{FF2B5EF4-FFF2-40B4-BE49-F238E27FC236}">
                  <a16:creationId xmlns:a16="http://schemas.microsoft.com/office/drawing/2014/main" id="{FD2382E2-EDE2-4C58-8255-02A28E4784B6}"/>
                </a:ext>
              </a:extLst>
            </p:cNvPr>
            <p:cNvSpPr/>
            <p:nvPr/>
          </p:nvSpPr>
          <p:spPr>
            <a:xfrm>
              <a:off x="6364340" y="2059231"/>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A</a:t>
              </a:r>
            </a:p>
          </p:txBody>
        </p:sp>
      </p:grpSp>
      <p:grpSp>
        <p:nvGrpSpPr>
          <p:cNvPr id="27" name="MSPhamB">
            <a:extLst>
              <a:ext uri="{FF2B5EF4-FFF2-40B4-BE49-F238E27FC236}">
                <a16:creationId xmlns:a16="http://schemas.microsoft.com/office/drawing/2014/main" id="{F9403DE4-D29E-4F07-9291-82316D7D28DA}"/>
              </a:ext>
            </a:extLst>
          </p:cNvPr>
          <p:cNvGrpSpPr/>
          <p:nvPr/>
        </p:nvGrpSpPr>
        <p:grpSpPr>
          <a:xfrm>
            <a:off x="979540" y="2678094"/>
            <a:ext cx="5096140" cy="859857"/>
            <a:chOff x="6364340" y="3062262"/>
            <a:chExt cx="5096140" cy="859857"/>
          </a:xfrm>
        </p:grpSpPr>
        <p:sp>
          <p:nvSpPr>
            <p:cNvPr id="28" name="Rectangle 27">
              <a:extLst>
                <a:ext uri="{FF2B5EF4-FFF2-40B4-BE49-F238E27FC236}">
                  <a16:creationId xmlns:a16="http://schemas.microsoft.com/office/drawing/2014/main" id="{6853D06D-8B2D-4760-BBCA-BA6877950206}"/>
                </a:ext>
              </a:extLst>
            </p:cNvPr>
            <p:cNvSpPr/>
            <p:nvPr/>
          </p:nvSpPr>
          <p:spPr>
            <a:xfrm>
              <a:off x="7315200" y="3062262"/>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solidFill>
                    <a:srgbClr val="002060"/>
                  </a:solidFill>
                  <a:latin typeface="Arial" panose="020B0604020202020204" pitchFamily="34" charset="0"/>
                  <a:cs typeface="Arial" panose="020B0604020202020204" pitchFamily="34" charset="0"/>
                </a:rPr>
                <a:t>Visit my friend</a:t>
              </a:r>
            </a:p>
          </p:txBody>
        </p:sp>
        <p:sp>
          <p:nvSpPr>
            <p:cNvPr id="29" name="Rectangle 28">
              <a:extLst>
                <a:ext uri="{FF2B5EF4-FFF2-40B4-BE49-F238E27FC236}">
                  <a16:creationId xmlns:a16="http://schemas.microsoft.com/office/drawing/2014/main" id="{A30B78C4-2410-417C-AC61-F44C54D17A2B}"/>
                </a:ext>
              </a:extLst>
            </p:cNvPr>
            <p:cNvSpPr/>
            <p:nvPr/>
          </p:nvSpPr>
          <p:spPr>
            <a:xfrm>
              <a:off x="6364340" y="3062262"/>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B</a:t>
              </a:r>
            </a:p>
          </p:txBody>
        </p:sp>
      </p:grpSp>
      <p:grpSp>
        <p:nvGrpSpPr>
          <p:cNvPr id="30" name="MsPhamC">
            <a:extLst>
              <a:ext uri="{FF2B5EF4-FFF2-40B4-BE49-F238E27FC236}">
                <a16:creationId xmlns:a16="http://schemas.microsoft.com/office/drawing/2014/main" id="{01D7CFAA-3149-4BF1-B034-AFAEC85065F5}"/>
              </a:ext>
            </a:extLst>
          </p:cNvPr>
          <p:cNvGrpSpPr/>
          <p:nvPr/>
        </p:nvGrpSpPr>
        <p:grpSpPr>
          <a:xfrm>
            <a:off x="979540" y="3681125"/>
            <a:ext cx="5096140" cy="859857"/>
            <a:chOff x="6364340" y="4065293"/>
            <a:chExt cx="5096140" cy="859857"/>
          </a:xfrm>
        </p:grpSpPr>
        <p:sp>
          <p:nvSpPr>
            <p:cNvPr id="31" name="Rectangle 30">
              <a:extLst>
                <a:ext uri="{FF2B5EF4-FFF2-40B4-BE49-F238E27FC236}">
                  <a16:creationId xmlns:a16="http://schemas.microsoft.com/office/drawing/2014/main" id="{90DE3E64-8D6F-471B-A725-11505436C3F8}"/>
                </a:ext>
              </a:extLst>
            </p:cNvPr>
            <p:cNvSpPr/>
            <p:nvPr/>
          </p:nvSpPr>
          <p:spPr>
            <a:xfrm>
              <a:off x="7315200" y="4065293"/>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solidFill>
                    <a:srgbClr val="002060"/>
                  </a:solidFill>
                  <a:latin typeface="Arial" panose="020B0604020202020204" pitchFamily="34" charset="0"/>
                  <a:cs typeface="Arial" panose="020B0604020202020204" pitchFamily="34" charset="0"/>
                </a:rPr>
                <a:t>Go the zoo</a:t>
              </a:r>
            </a:p>
          </p:txBody>
        </p:sp>
        <p:sp>
          <p:nvSpPr>
            <p:cNvPr id="32" name="Rectangle 31">
              <a:extLst>
                <a:ext uri="{FF2B5EF4-FFF2-40B4-BE49-F238E27FC236}">
                  <a16:creationId xmlns:a16="http://schemas.microsoft.com/office/drawing/2014/main" id="{43E1893F-CCFA-4855-9FBB-D9501A6EAC74}"/>
                </a:ext>
              </a:extLst>
            </p:cNvPr>
            <p:cNvSpPr/>
            <p:nvPr/>
          </p:nvSpPr>
          <p:spPr>
            <a:xfrm>
              <a:off x="6364340" y="4065293"/>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C</a:t>
              </a:r>
            </a:p>
          </p:txBody>
        </p:sp>
      </p:grpSp>
      <p:pic>
        <p:nvPicPr>
          <p:cNvPr id="33" name="MsPhamSai2">
            <a:extLst>
              <a:ext uri="{FF2B5EF4-FFF2-40B4-BE49-F238E27FC236}">
                <a16:creationId xmlns:a16="http://schemas.microsoft.com/office/drawing/2014/main" id="{800D6BA2-00FD-4708-906D-158875092DD7}"/>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201" t="3864" r="8937" b="57681"/>
          <a:stretch/>
        </p:blipFill>
        <p:spPr>
          <a:xfrm>
            <a:off x="884186" y="2646384"/>
            <a:ext cx="1109766" cy="999292"/>
          </a:xfrm>
          <a:prstGeom prst="rect">
            <a:avLst/>
          </a:prstGeom>
        </p:spPr>
      </p:pic>
      <p:pic>
        <p:nvPicPr>
          <p:cNvPr id="34" name="MsPhamdung">
            <a:extLst>
              <a:ext uri="{FF2B5EF4-FFF2-40B4-BE49-F238E27FC236}">
                <a16:creationId xmlns:a16="http://schemas.microsoft.com/office/drawing/2014/main" id="{7C01C090-2FD3-43A4-B8D3-F583AD3A4E6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79540" y="1230980"/>
            <a:ext cx="1104554" cy="1104554"/>
          </a:xfrm>
          <a:prstGeom prst="rect">
            <a:avLst/>
          </a:prstGeom>
        </p:spPr>
      </p:pic>
      <p:pic>
        <p:nvPicPr>
          <p:cNvPr id="35" name="MsPhamSai1">
            <a:extLst>
              <a:ext uri="{FF2B5EF4-FFF2-40B4-BE49-F238E27FC236}">
                <a16:creationId xmlns:a16="http://schemas.microsoft.com/office/drawing/2014/main" id="{303146CD-1F06-406F-93A2-EA8F83F62D8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201" t="3864" r="8937" b="57681"/>
          <a:stretch/>
        </p:blipFill>
        <p:spPr>
          <a:xfrm>
            <a:off x="912777" y="3629350"/>
            <a:ext cx="1109766" cy="999292"/>
          </a:xfrm>
          <a:prstGeom prst="rect">
            <a:avLst/>
          </a:prstGeom>
        </p:spPr>
      </p:pic>
      <p:sp>
        <p:nvSpPr>
          <p:cNvPr id="36" name="Right Arrow 41">
            <a:hlinkClick r:id="" action="ppaction://hlinkshowjump?jump=nextslide"/>
            <a:extLst>
              <a:ext uri="{FF2B5EF4-FFF2-40B4-BE49-F238E27FC236}">
                <a16:creationId xmlns:a16="http://schemas.microsoft.com/office/drawing/2014/main" id="{ACF08DFB-FAA4-412B-A3F8-299BB34CC98E}"/>
              </a:ext>
            </a:extLst>
          </p:cNvPr>
          <p:cNvSpPr/>
          <p:nvPr/>
        </p:nvSpPr>
        <p:spPr>
          <a:xfrm>
            <a:off x="3229466" y="4842170"/>
            <a:ext cx="1097280" cy="640080"/>
          </a:xfrm>
          <a:prstGeom prst="rightArrow">
            <a:avLst>
              <a:gd name="adj1" fmla="val 63752"/>
              <a:gd name="adj2" fmla="val 41366"/>
            </a:avLst>
          </a:prstGeom>
          <a:solidFill>
            <a:srgbClr val="E1406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VnCooper" panose="020B7200000000000000" pitchFamily="34" charset="0"/>
              </a:rPr>
              <a:t>Next</a:t>
            </a:r>
          </a:p>
        </p:txBody>
      </p:sp>
      <p:sp>
        <p:nvSpPr>
          <p:cNvPr id="37" name="TextBox 36">
            <a:extLst>
              <a:ext uri="{FF2B5EF4-FFF2-40B4-BE49-F238E27FC236}">
                <a16:creationId xmlns:a16="http://schemas.microsoft.com/office/drawing/2014/main" id="{21D4E04E-5349-4553-9190-3E5BDC32E13D}"/>
              </a:ext>
            </a:extLst>
          </p:cNvPr>
          <p:cNvSpPr txBox="1"/>
          <p:nvPr/>
        </p:nvSpPr>
        <p:spPr>
          <a:xfrm>
            <a:off x="2027757" y="532939"/>
            <a:ext cx="3631363" cy="461665"/>
          </a:xfrm>
          <a:prstGeom prst="rect">
            <a:avLst/>
          </a:prstGeom>
          <a:noFill/>
        </p:spPr>
        <p:txBody>
          <a:bodyPr wrap="square" rtlCol="0">
            <a:spAutoFit/>
          </a:bodyPr>
          <a:lstStyle/>
          <a:p>
            <a:pPr algn="ctr"/>
            <a:r>
              <a:rPr lang="en-US" sz="2400" dirty="0">
                <a:solidFill>
                  <a:srgbClr val="0070C0"/>
                </a:solidFill>
                <a:latin typeface=".VnCooper" panose="020B7200000000000000" pitchFamily="34" charset="0"/>
              </a:rPr>
              <a:t>Choose the best answer</a:t>
            </a:r>
          </a:p>
        </p:txBody>
      </p:sp>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4"/>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childTnLst>
                    </p:cTn>
                  </p:par>
                </p:childTnLst>
              </p:cTn>
              <p:nextCondLst>
                <p:cond evt="onClick" delay="0">
                  <p:tgtEl>
                    <p:spTgt spid="24"/>
                  </p:tgtEl>
                </p:cond>
              </p:nextCondLst>
            </p:seq>
            <p:seq concurrent="1" nextAc="seek">
              <p:cTn id="12" restart="whenNotActive" fill="hold" evtFilter="cancelBubble" nodeType="interactiveSeq">
                <p:stCondLst>
                  <p:cond evt="onClick" delay="0">
                    <p:tgtEl>
                      <p:spTgt spid="27"/>
                    </p:tgtEl>
                  </p:cond>
                </p:stCondLst>
                <p:endSync evt="end" delay="0">
                  <p:rtn val="all"/>
                </p:endSync>
                <p:childTnLst>
                  <p:par>
                    <p:cTn id="13" fill="hold">
                      <p:stCondLst>
                        <p:cond delay="0"/>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subTnLst>
                                    <p:audio>
                                      <p:cMediaNode>
                                        <p:cTn display="0" masterRel="sameClick">
                                          <p:stCondLst>
                                            <p:cond evt="begin" delay="0">
                                              <p:tn val="15"/>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27"/>
                  </p:tgtEl>
                </p:cond>
              </p:nextCondLst>
            </p:seq>
            <p:seq concurrent="1" nextAc="seek">
              <p:cTn id="18" restart="whenNotActive" fill="hold" evtFilter="cancelBubble" nodeType="interactiveSeq">
                <p:stCondLst>
                  <p:cond evt="onClick" delay="0">
                    <p:tgtEl>
                      <p:spTgt spid="30"/>
                    </p:tgtEl>
                  </p:cond>
                </p:stCondLst>
                <p:endSync evt="end" delay="0">
                  <p:rtn val="all"/>
                </p:endSync>
                <p:childTnLst>
                  <p:par>
                    <p:cTn id="19" fill="hold">
                      <p:stCondLst>
                        <p:cond delay="0"/>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subTnLst>
                                    <p:audio>
                                      <p:cMediaNode>
                                        <p:cTn display="0" masterRel="sameClick">
                                          <p:stCondLst>
                                            <p:cond evt="begin" delay="0">
                                              <p:tn val="21"/>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30"/>
                  </p:tgtEl>
                </p:cond>
              </p:nextCondLst>
            </p:seq>
          </p:childTnLst>
        </p:cTn>
      </p:par>
    </p:tnLst>
    <p:bldLst>
      <p:bldP spid="3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831"/>
        <p:cNvGrpSpPr/>
        <p:nvPr/>
      </p:nvGrpSpPr>
      <p:grpSpPr>
        <a:xfrm>
          <a:off x="0" y="0"/>
          <a:ext cx="0" cy="0"/>
          <a:chOff x="0" y="0"/>
          <a:chExt cx="0" cy="0"/>
        </a:xfrm>
      </p:grpSpPr>
      <p:pic>
        <p:nvPicPr>
          <p:cNvPr id="23" name="Picture 22">
            <a:extLst>
              <a:ext uri="{FF2B5EF4-FFF2-40B4-BE49-F238E27FC236}">
                <a16:creationId xmlns:a16="http://schemas.microsoft.com/office/drawing/2014/main" id="{9C7FFB4B-037B-4980-9010-10024B0C04BB}"/>
              </a:ext>
            </a:extLst>
          </p:cNvPr>
          <p:cNvPicPr>
            <a:picLocks noChangeAspect="1"/>
          </p:cNvPicPr>
          <p:nvPr/>
        </p:nvPicPr>
        <p:blipFill>
          <a:blip r:embed="rId4">
            <a:clrChange>
              <a:clrFrom>
                <a:srgbClr val="FFFFFF"/>
              </a:clrFrom>
              <a:clrTo>
                <a:srgbClr val="FFFFFF">
                  <a:alpha val="0"/>
                </a:srgbClr>
              </a:clrTo>
            </a:clrChange>
          </a:blip>
          <a:srcRect/>
          <a:stretch/>
        </p:blipFill>
        <p:spPr>
          <a:xfrm>
            <a:off x="1601037" y="1516706"/>
            <a:ext cx="3396358" cy="294209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grpSp>
        <p:nvGrpSpPr>
          <p:cNvPr id="24" name="MsPhamA">
            <a:extLst>
              <a:ext uri="{FF2B5EF4-FFF2-40B4-BE49-F238E27FC236}">
                <a16:creationId xmlns:a16="http://schemas.microsoft.com/office/drawing/2014/main" id="{750870B8-2B47-40BB-BB06-0D0DFA256308}"/>
              </a:ext>
            </a:extLst>
          </p:cNvPr>
          <p:cNvGrpSpPr/>
          <p:nvPr/>
        </p:nvGrpSpPr>
        <p:grpSpPr>
          <a:xfrm>
            <a:off x="5494823" y="1735817"/>
            <a:ext cx="5096140" cy="859857"/>
            <a:chOff x="6364340" y="2059231"/>
            <a:chExt cx="5096140" cy="859857"/>
          </a:xfrm>
        </p:grpSpPr>
        <p:sp>
          <p:nvSpPr>
            <p:cNvPr id="25" name="Rectangle 24">
              <a:extLst>
                <a:ext uri="{FF2B5EF4-FFF2-40B4-BE49-F238E27FC236}">
                  <a16:creationId xmlns:a16="http://schemas.microsoft.com/office/drawing/2014/main" id="{B96191EF-57CE-4BF8-842A-73ECC8FD41A6}"/>
                </a:ext>
              </a:extLst>
            </p:cNvPr>
            <p:cNvSpPr/>
            <p:nvPr/>
          </p:nvSpPr>
          <p:spPr>
            <a:xfrm>
              <a:off x="7315200" y="2059231"/>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solidFill>
                    <a:srgbClr val="002060"/>
                  </a:solidFill>
                  <a:latin typeface="Arial" panose="020B0604020202020204" pitchFamily="34" charset="0"/>
                  <a:cs typeface="Arial" panose="020B0604020202020204" pitchFamily="34" charset="0"/>
                </a:rPr>
                <a:t>Visit my grandparents</a:t>
              </a:r>
            </a:p>
          </p:txBody>
        </p:sp>
        <p:sp>
          <p:nvSpPr>
            <p:cNvPr id="26" name="Rectangle 25">
              <a:extLst>
                <a:ext uri="{FF2B5EF4-FFF2-40B4-BE49-F238E27FC236}">
                  <a16:creationId xmlns:a16="http://schemas.microsoft.com/office/drawing/2014/main" id="{2ED7129B-D428-4218-A2FD-AF3AA99A7F0C}"/>
                </a:ext>
              </a:extLst>
            </p:cNvPr>
            <p:cNvSpPr/>
            <p:nvPr/>
          </p:nvSpPr>
          <p:spPr>
            <a:xfrm>
              <a:off x="6364340" y="2059231"/>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A</a:t>
              </a:r>
            </a:p>
          </p:txBody>
        </p:sp>
      </p:grpSp>
      <p:grpSp>
        <p:nvGrpSpPr>
          <p:cNvPr id="27" name="MSPhamB">
            <a:extLst>
              <a:ext uri="{FF2B5EF4-FFF2-40B4-BE49-F238E27FC236}">
                <a16:creationId xmlns:a16="http://schemas.microsoft.com/office/drawing/2014/main" id="{0D5C3AD5-6012-43D7-A2F1-6CAACC6D2CDD}"/>
              </a:ext>
            </a:extLst>
          </p:cNvPr>
          <p:cNvGrpSpPr/>
          <p:nvPr/>
        </p:nvGrpSpPr>
        <p:grpSpPr>
          <a:xfrm>
            <a:off x="5494823" y="2738848"/>
            <a:ext cx="5096140" cy="859857"/>
            <a:chOff x="6364340" y="3062262"/>
            <a:chExt cx="5096140" cy="859857"/>
          </a:xfrm>
        </p:grpSpPr>
        <p:sp>
          <p:nvSpPr>
            <p:cNvPr id="28" name="Rectangle 27">
              <a:extLst>
                <a:ext uri="{FF2B5EF4-FFF2-40B4-BE49-F238E27FC236}">
                  <a16:creationId xmlns:a16="http://schemas.microsoft.com/office/drawing/2014/main" id="{934F4777-12CB-47C1-97C7-5A826134687B}"/>
                </a:ext>
              </a:extLst>
            </p:cNvPr>
            <p:cNvSpPr/>
            <p:nvPr/>
          </p:nvSpPr>
          <p:spPr>
            <a:xfrm>
              <a:off x="7315200" y="3062262"/>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solidFill>
                    <a:srgbClr val="002060"/>
                  </a:solidFill>
                  <a:latin typeface="Arial" panose="020B0604020202020204" pitchFamily="34" charset="0"/>
                  <a:cs typeface="Arial" panose="020B0604020202020204" pitchFamily="34" charset="0"/>
                </a:rPr>
                <a:t>Listen to the music</a:t>
              </a:r>
            </a:p>
          </p:txBody>
        </p:sp>
        <p:sp>
          <p:nvSpPr>
            <p:cNvPr id="29" name="Rectangle 28">
              <a:extLst>
                <a:ext uri="{FF2B5EF4-FFF2-40B4-BE49-F238E27FC236}">
                  <a16:creationId xmlns:a16="http://schemas.microsoft.com/office/drawing/2014/main" id="{83D8D6AF-53E9-4786-94D8-98C8E3FE8199}"/>
                </a:ext>
              </a:extLst>
            </p:cNvPr>
            <p:cNvSpPr/>
            <p:nvPr/>
          </p:nvSpPr>
          <p:spPr>
            <a:xfrm>
              <a:off x="6364340" y="3062262"/>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B</a:t>
              </a:r>
            </a:p>
          </p:txBody>
        </p:sp>
      </p:grpSp>
      <p:grpSp>
        <p:nvGrpSpPr>
          <p:cNvPr id="30" name="MsPhamC">
            <a:extLst>
              <a:ext uri="{FF2B5EF4-FFF2-40B4-BE49-F238E27FC236}">
                <a16:creationId xmlns:a16="http://schemas.microsoft.com/office/drawing/2014/main" id="{E4939913-33F7-4BF2-BCFE-4F15CEEC964B}"/>
              </a:ext>
            </a:extLst>
          </p:cNvPr>
          <p:cNvGrpSpPr/>
          <p:nvPr/>
        </p:nvGrpSpPr>
        <p:grpSpPr>
          <a:xfrm>
            <a:off x="5494823" y="3741879"/>
            <a:ext cx="5096140" cy="859857"/>
            <a:chOff x="6364340" y="4065293"/>
            <a:chExt cx="5096140" cy="859857"/>
          </a:xfrm>
        </p:grpSpPr>
        <p:sp>
          <p:nvSpPr>
            <p:cNvPr id="31" name="Rectangle 30">
              <a:extLst>
                <a:ext uri="{FF2B5EF4-FFF2-40B4-BE49-F238E27FC236}">
                  <a16:creationId xmlns:a16="http://schemas.microsoft.com/office/drawing/2014/main" id="{B7C61BA9-2CB4-4366-9C47-A8B7CD266A57}"/>
                </a:ext>
              </a:extLst>
            </p:cNvPr>
            <p:cNvSpPr/>
            <p:nvPr/>
          </p:nvSpPr>
          <p:spPr>
            <a:xfrm>
              <a:off x="7315200" y="4065293"/>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solidFill>
                    <a:srgbClr val="002060"/>
                  </a:solidFill>
                  <a:latin typeface="Arial" panose="020B0604020202020204" pitchFamily="34" charset="0"/>
                  <a:cs typeface="Arial" panose="020B0604020202020204" pitchFamily="34" charset="0"/>
                </a:rPr>
                <a:t>Visit my friend</a:t>
              </a:r>
            </a:p>
          </p:txBody>
        </p:sp>
        <p:sp>
          <p:nvSpPr>
            <p:cNvPr id="32" name="Rectangle 31">
              <a:extLst>
                <a:ext uri="{FF2B5EF4-FFF2-40B4-BE49-F238E27FC236}">
                  <a16:creationId xmlns:a16="http://schemas.microsoft.com/office/drawing/2014/main" id="{F2163052-34ED-491B-BBD3-A0E33761EE1E}"/>
                </a:ext>
              </a:extLst>
            </p:cNvPr>
            <p:cNvSpPr/>
            <p:nvPr/>
          </p:nvSpPr>
          <p:spPr>
            <a:xfrm>
              <a:off x="6364340" y="4065293"/>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C</a:t>
              </a:r>
            </a:p>
          </p:txBody>
        </p:sp>
      </p:grpSp>
      <p:pic>
        <p:nvPicPr>
          <p:cNvPr id="33" name="MsPhamSai2">
            <a:extLst>
              <a:ext uri="{FF2B5EF4-FFF2-40B4-BE49-F238E27FC236}">
                <a16:creationId xmlns:a16="http://schemas.microsoft.com/office/drawing/2014/main" id="{4E76946F-7C60-47AE-B26F-4C7ECE8AEA5D}"/>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201" t="3864" r="8937" b="57681"/>
          <a:stretch/>
        </p:blipFill>
        <p:spPr>
          <a:xfrm>
            <a:off x="5374542" y="2675614"/>
            <a:ext cx="1109766" cy="999292"/>
          </a:xfrm>
          <a:prstGeom prst="rect">
            <a:avLst/>
          </a:prstGeom>
        </p:spPr>
      </p:pic>
      <p:pic>
        <p:nvPicPr>
          <p:cNvPr id="34" name="MsPhamdung">
            <a:extLst>
              <a:ext uri="{FF2B5EF4-FFF2-40B4-BE49-F238E27FC236}">
                <a16:creationId xmlns:a16="http://schemas.microsoft.com/office/drawing/2014/main" id="{BBADD42B-B2CB-45C1-B540-9D6DA6D6EEF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613835" y="3427073"/>
            <a:ext cx="1104554" cy="1104554"/>
          </a:xfrm>
          <a:prstGeom prst="rect">
            <a:avLst/>
          </a:prstGeom>
        </p:spPr>
      </p:pic>
      <p:pic>
        <p:nvPicPr>
          <p:cNvPr id="35" name="MsPhamSai1">
            <a:extLst>
              <a:ext uri="{FF2B5EF4-FFF2-40B4-BE49-F238E27FC236}">
                <a16:creationId xmlns:a16="http://schemas.microsoft.com/office/drawing/2014/main" id="{449CA23F-2CD5-40DE-93D8-E1147D5D305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201" t="3864" r="8937" b="57681"/>
          <a:stretch/>
        </p:blipFill>
        <p:spPr>
          <a:xfrm>
            <a:off x="5374542" y="1699586"/>
            <a:ext cx="1109766" cy="999292"/>
          </a:xfrm>
          <a:prstGeom prst="rect">
            <a:avLst/>
          </a:prstGeom>
        </p:spPr>
      </p:pic>
      <p:sp>
        <p:nvSpPr>
          <p:cNvPr id="36" name="Right Arrow 26">
            <a:hlinkClick r:id="" action="ppaction://hlinkshowjump?jump=nextslide"/>
            <a:extLst>
              <a:ext uri="{FF2B5EF4-FFF2-40B4-BE49-F238E27FC236}">
                <a16:creationId xmlns:a16="http://schemas.microsoft.com/office/drawing/2014/main" id="{A5E86259-DE3B-480E-8BD9-D6DF0AAECE5C}"/>
              </a:ext>
            </a:extLst>
          </p:cNvPr>
          <p:cNvSpPr/>
          <p:nvPr/>
        </p:nvSpPr>
        <p:spPr>
          <a:xfrm>
            <a:off x="7744749" y="4902924"/>
            <a:ext cx="1097280" cy="640080"/>
          </a:xfrm>
          <a:prstGeom prst="rightArrow">
            <a:avLst>
              <a:gd name="adj1" fmla="val 63752"/>
              <a:gd name="adj2" fmla="val 41366"/>
            </a:avLst>
          </a:prstGeom>
          <a:solidFill>
            <a:srgbClr val="E1406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VnCooper" panose="020B7200000000000000" pitchFamily="34" charset="0"/>
              </a:rPr>
              <a:t>Next</a:t>
            </a:r>
          </a:p>
        </p:txBody>
      </p:sp>
      <p:sp>
        <p:nvSpPr>
          <p:cNvPr id="37" name="TextBox 36">
            <a:extLst>
              <a:ext uri="{FF2B5EF4-FFF2-40B4-BE49-F238E27FC236}">
                <a16:creationId xmlns:a16="http://schemas.microsoft.com/office/drawing/2014/main" id="{8A2F32E3-723B-4F4B-A6C6-460679FE6526}"/>
              </a:ext>
            </a:extLst>
          </p:cNvPr>
          <p:cNvSpPr txBox="1"/>
          <p:nvPr/>
        </p:nvSpPr>
        <p:spPr>
          <a:xfrm>
            <a:off x="3834623" y="749907"/>
            <a:ext cx="3753283" cy="461665"/>
          </a:xfrm>
          <a:prstGeom prst="rect">
            <a:avLst/>
          </a:prstGeom>
          <a:noFill/>
        </p:spPr>
        <p:txBody>
          <a:bodyPr wrap="square" rtlCol="0">
            <a:spAutoFit/>
          </a:bodyPr>
          <a:lstStyle/>
          <a:p>
            <a:pPr algn="ctr"/>
            <a:r>
              <a:rPr lang="en-US" sz="2400">
                <a:solidFill>
                  <a:srgbClr val="0070C0"/>
                </a:solidFill>
                <a:latin typeface=".VnCooper" panose="020B7200000000000000" pitchFamily="34" charset="0"/>
              </a:rPr>
              <a:t>Choose the best answer</a:t>
            </a:r>
          </a:p>
        </p:txBody>
      </p:sp>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4"/>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subTnLst>
                                    <p:audio>
                                      <p:cMediaNode>
                                        <p:cTn display="0" masterRel="sameClick">
                                          <p:stCondLst>
                                            <p:cond evt="begin" delay="0">
                                              <p:tn val="5"/>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24"/>
                  </p:tgtEl>
                </p:cond>
              </p:nextCondLst>
            </p:seq>
            <p:seq concurrent="1" nextAc="seek">
              <p:cTn id="8" restart="whenNotActive" fill="hold" evtFilter="cancelBubble" nodeType="interactiveSeq">
                <p:stCondLst>
                  <p:cond evt="onClick" delay="0">
                    <p:tgtEl>
                      <p:spTgt spid="27"/>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500"/>
                                        <p:tgtEl>
                                          <p:spTgt spid="33"/>
                                        </p:tgtEl>
                                      </p:cBhvr>
                                    </p:animEffect>
                                  </p:childTnLst>
                                  <p:subTnLst>
                                    <p:audio>
                                      <p:cMediaNode>
                                        <p:cTn display="0" masterRel="sameClick">
                                          <p:stCondLst>
                                            <p:cond evt="begin" delay="0">
                                              <p:tn val="11"/>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27"/>
                  </p:tgtEl>
                </p:cond>
              </p:nextCondLst>
            </p:seq>
            <p:seq concurrent="1" nextAc="seek">
              <p:cTn id="14" restart="whenNotActive" fill="hold" evtFilter="cancelBubble" nodeType="interactiveSeq">
                <p:stCondLst>
                  <p:cond evt="onClick" delay="0">
                    <p:tgtEl>
                      <p:spTgt spid="30"/>
                    </p:tgtEl>
                  </p:cond>
                </p:stCondLst>
                <p:endSync evt="end" delay="0">
                  <p:rtn val="all"/>
                </p:endSync>
                <p:childTnLst>
                  <p:par>
                    <p:cTn id="15" fill="hold">
                      <p:stCondLst>
                        <p:cond delay="0"/>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subTnLst>
                                    <p:audio>
                                      <p:cMediaNode>
                                        <p:cTn display="0" masterRel="sameClick">
                                          <p:stCondLst>
                                            <p:cond evt="begin" delay="0">
                                              <p:tn val="17"/>
                                            </p:cond>
                                          </p:stCondLst>
                                          <p:endCondLst>
                                            <p:cond evt="onStopAudio" delay="0">
                                              <p:tgtEl>
                                                <p:sldTgt/>
                                              </p:tgtEl>
                                            </p:cond>
                                          </p:endCondLst>
                                        </p:cTn>
                                        <p:tgtEl>
                                          <p:sndTgt r:embed="rId3" name="chimes.wav"/>
                                        </p:tgtEl>
                                      </p:cMediaNode>
                                    </p:audio>
                                  </p:sub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fade">
                                      <p:cBhvr>
                                        <p:cTn id="23" dur="500"/>
                                        <p:tgtEl>
                                          <p:spTgt spid="36"/>
                                        </p:tgtEl>
                                      </p:cBhvr>
                                    </p:animEffect>
                                  </p:childTnLst>
                                </p:cTn>
                              </p:par>
                            </p:childTnLst>
                          </p:cTn>
                        </p:par>
                      </p:childTnLst>
                    </p:cTn>
                  </p:par>
                </p:childTnLst>
              </p:cTn>
              <p:nextCondLst>
                <p:cond evt="onClick" delay="0">
                  <p:tgtEl>
                    <p:spTgt spid="30"/>
                  </p:tgtEl>
                </p:cond>
              </p:nextCondLst>
            </p:seq>
          </p:childTnLst>
        </p:cTn>
      </p:par>
    </p:tnLst>
    <p:bldLst>
      <p:bldP spid="3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842"/>
        <p:cNvGrpSpPr/>
        <p:nvPr/>
      </p:nvGrpSpPr>
      <p:grpSpPr>
        <a:xfrm>
          <a:off x="0" y="0"/>
          <a:ext cx="0" cy="0"/>
          <a:chOff x="0" y="0"/>
          <a:chExt cx="0" cy="0"/>
        </a:xfrm>
      </p:grpSpPr>
      <p:pic>
        <p:nvPicPr>
          <p:cNvPr id="41" name="Picture 40">
            <a:extLst>
              <a:ext uri="{FF2B5EF4-FFF2-40B4-BE49-F238E27FC236}">
                <a16:creationId xmlns:a16="http://schemas.microsoft.com/office/drawing/2014/main" id="{1212AAE9-ED3A-4B79-9266-F10EA7BA7F98}"/>
              </a:ext>
            </a:extLst>
          </p:cNvPr>
          <p:cNvPicPr>
            <a:picLocks noChangeAspect="1"/>
          </p:cNvPicPr>
          <p:nvPr/>
        </p:nvPicPr>
        <p:blipFill>
          <a:blip r:embed="rId4"/>
          <a:srcRect/>
          <a:stretch/>
        </p:blipFill>
        <p:spPr>
          <a:xfrm>
            <a:off x="1247875" y="2637072"/>
            <a:ext cx="4283749" cy="3182018"/>
          </a:xfrm>
          <a:prstGeom prst="rect">
            <a:avLst/>
          </a:prstGeom>
          <a:ln>
            <a:noFill/>
          </a:ln>
          <a:effectLst>
            <a:softEdge rad="112500"/>
          </a:effectLst>
        </p:spPr>
      </p:pic>
      <p:grpSp>
        <p:nvGrpSpPr>
          <p:cNvPr id="42" name="MsPhamA">
            <a:extLst>
              <a:ext uri="{FF2B5EF4-FFF2-40B4-BE49-F238E27FC236}">
                <a16:creationId xmlns:a16="http://schemas.microsoft.com/office/drawing/2014/main" id="{CC934B6F-D65B-4A8F-9068-71DF05AD57C9}"/>
              </a:ext>
            </a:extLst>
          </p:cNvPr>
          <p:cNvGrpSpPr/>
          <p:nvPr/>
        </p:nvGrpSpPr>
        <p:grpSpPr>
          <a:xfrm>
            <a:off x="6201780" y="2902511"/>
            <a:ext cx="5096140" cy="859857"/>
            <a:chOff x="6364340" y="2059231"/>
            <a:chExt cx="5096140" cy="859857"/>
          </a:xfrm>
        </p:grpSpPr>
        <p:sp>
          <p:nvSpPr>
            <p:cNvPr id="43" name="Rectangle 42">
              <a:extLst>
                <a:ext uri="{FF2B5EF4-FFF2-40B4-BE49-F238E27FC236}">
                  <a16:creationId xmlns:a16="http://schemas.microsoft.com/office/drawing/2014/main" id="{46D0A750-8BA6-4E3F-93C1-B431B68FD617}"/>
                </a:ext>
              </a:extLst>
            </p:cNvPr>
            <p:cNvSpPr/>
            <p:nvPr/>
          </p:nvSpPr>
          <p:spPr>
            <a:xfrm>
              <a:off x="7315200" y="2059231"/>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Go to school</a:t>
              </a:r>
            </a:p>
          </p:txBody>
        </p:sp>
        <p:sp>
          <p:nvSpPr>
            <p:cNvPr id="44" name="Rectangle 43">
              <a:extLst>
                <a:ext uri="{FF2B5EF4-FFF2-40B4-BE49-F238E27FC236}">
                  <a16:creationId xmlns:a16="http://schemas.microsoft.com/office/drawing/2014/main" id="{203DB29D-31E4-44F2-8E1F-6B50CD019E67}"/>
                </a:ext>
              </a:extLst>
            </p:cNvPr>
            <p:cNvSpPr/>
            <p:nvPr/>
          </p:nvSpPr>
          <p:spPr>
            <a:xfrm>
              <a:off x="6364340" y="2059231"/>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A</a:t>
              </a:r>
            </a:p>
          </p:txBody>
        </p:sp>
      </p:grpSp>
      <p:grpSp>
        <p:nvGrpSpPr>
          <p:cNvPr id="45" name="MSPhamB">
            <a:extLst>
              <a:ext uri="{FF2B5EF4-FFF2-40B4-BE49-F238E27FC236}">
                <a16:creationId xmlns:a16="http://schemas.microsoft.com/office/drawing/2014/main" id="{90E9FA58-B07F-48B6-BA0D-41CF674F45C2}"/>
              </a:ext>
            </a:extLst>
          </p:cNvPr>
          <p:cNvGrpSpPr/>
          <p:nvPr/>
        </p:nvGrpSpPr>
        <p:grpSpPr>
          <a:xfrm>
            <a:off x="6201780" y="3905542"/>
            <a:ext cx="5096140" cy="859857"/>
            <a:chOff x="6364340" y="3062262"/>
            <a:chExt cx="5096140" cy="859857"/>
          </a:xfrm>
        </p:grpSpPr>
        <p:sp>
          <p:nvSpPr>
            <p:cNvPr id="46" name="Rectangle 45">
              <a:extLst>
                <a:ext uri="{FF2B5EF4-FFF2-40B4-BE49-F238E27FC236}">
                  <a16:creationId xmlns:a16="http://schemas.microsoft.com/office/drawing/2014/main" id="{FFA1F6C5-C634-4453-A14A-2844A1B4CF9E}"/>
                </a:ext>
              </a:extLst>
            </p:cNvPr>
            <p:cNvSpPr/>
            <p:nvPr/>
          </p:nvSpPr>
          <p:spPr>
            <a:xfrm>
              <a:off x="7315200" y="3062262"/>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Watch TV</a:t>
              </a:r>
            </a:p>
          </p:txBody>
        </p:sp>
        <p:sp>
          <p:nvSpPr>
            <p:cNvPr id="47" name="Rectangle 46">
              <a:extLst>
                <a:ext uri="{FF2B5EF4-FFF2-40B4-BE49-F238E27FC236}">
                  <a16:creationId xmlns:a16="http://schemas.microsoft.com/office/drawing/2014/main" id="{942C704F-6A62-4820-B79A-EAB14FB4685D}"/>
                </a:ext>
              </a:extLst>
            </p:cNvPr>
            <p:cNvSpPr/>
            <p:nvPr/>
          </p:nvSpPr>
          <p:spPr>
            <a:xfrm>
              <a:off x="6364340" y="3062262"/>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B</a:t>
              </a:r>
            </a:p>
          </p:txBody>
        </p:sp>
      </p:grpSp>
      <p:grpSp>
        <p:nvGrpSpPr>
          <p:cNvPr id="48" name="MsPhamC">
            <a:extLst>
              <a:ext uri="{FF2B5EF4-FFF2-40B4-BE49-F238E27FC236}">
                <a16:creationId xmlns:a16="http://schemas.microsoft.com/office/drawing/2014/main" id="{E209F601-6868-4327-867A-D1B3D89A4377}"/>
              </a:ext>
            </a:extLst>
          </p:cNvPr>
          <p:cNvGrpSpPr/>
          <p:nvPr/>
        </p:nvGrpSpPr>
        <p:grpSpPr>
          <a:xfrm>
            <a:off x="6201780" y="4908573"/>
            <a:ext cx="5096140" cy="859857"/>
            <a:chOff x="6364340" y="4065293"/>
            <a:chExt cx="5096140" cy="859857"/>
          </a:xfrm>
        </p:grpSpPr>
        <p:sp>
          <p:nvSpPr>
            <p:cNvPr id="49" name="Rectangle 48">
              <a:extLst>
                <a:ext uri="{FF2B5EF4-FFF2-40B4-BE49-F238E27FC236}">
                  <a16:creationId xmlns:a16="http://schemas.microsoft.com/office/drawing/2014/main" id="{4E14EDF2-0C97-4FA0-AAE6-7E5D48BC1424}"/>
                </a:ext>
              </a:extLst>
            </p:cNvPr>
            <p:cNvSpPr/>
            <p:nvPr/>
          </p:nvSpPr>
          <p:spPr>
            <a:xfrm>
              <a:off x="7315200" y="4065293"/>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Play the piano</a:t>
              </a:r>
            </a:p>
          </p:txBody>
        </p:sp>
        <p:sp>
          <p:nvSpPr>
            <p:cNvPr id="50" name="Rectangle 49">
              <a:extLst>
                <a:ext uri="{FF2B5EF4-FFF2-40B4-BE49-F238E27FC236}">
                  <a16:creationId xmlns:a16="http://schemas.microsoft.com/office/drawing/2014/main" id="{EF9BE416-6C99-4507-A1A8-9B6DD23B4D85}"/>
                </a:ext>
              </a:extLst>
            </p:cNvPr>
            <p:cNvSpPr/>
            <p:nvPr/>
          </p:nvSpPr>
          <p:spPr>
            <a:xfrm>
              <a:off x="6364340" y="4065293"/>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C</a:t>
              </a:r>
            </a:p>
          </p:txBody>
        </p:sp>
      </p:grpSp>
      <p:pic>
        <p:nvPicPr>
          <p:cNvPr id="51" name="MsPhamSai2">
            <a:extLst>
              <a:ext uri="{FF2B5EF4-FFF2-40B4-BE49-F238E27FC236}">
                <a16:creationId xmlns:a16="http://schemas.microsoft.com/office/drawing/2014/main" id="{8B3C18A8-6596-41A8-80CD-7D7CF706CC7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201" t="3864" r="8937" b="57681"/>
          <a:stretch/>
        </p:blipFill>
        <p:spPr>
          <a:xfrm>
            <a:off x="6076761" y="2860011"/>
            <a:ext cx="1109766" cy="999292"/>
          </a:xfrm>
          <a:prstGeom prst="rect">
            <a:avLst/>
          </a:prstGeom>
        </p:spPr>
      </p:pic>
      <p:pic>
        <p:nvPicPr>
          <p:cNvPr id="52" name="MsPhamdung">
            <a:extLst>
              <a:ext uri="{FF2B5EF4-FFF2-40B4-BE49-F238E27FC236}">
                <a16:creationId xmlns:a16="http://schemas.microsoft.com/office/drawing/2014/main" id="{CC408796-3EF9-4DF3-A2E4-7CD263A3245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01780" y="3660845"/>
            <a:ext cx="1104554" cy="1104554"/>
          </a:xfrm>
          <a:prstGeom prst="rect">
            <a:avLst/>
          </a:prstGeom>
        </p:spPr>
      </p:pic>
      <p:pic>
        <p:nvPicPr>
          <p:cNvPr id="53" name="MsPhamSai1">
            <a:extLst>
              <a:ext uri="{FF2B5EF4-FFF2-40B4-BE49-F238E27FC236}">
                <a16:creationId xmlns:a16="http://schemas.microsoft.com/office/drawing/2014/main" id="{67272846-E8C9-44F9-BBFB-DF6B3F1CB7D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201" t="3864" r="8937" b="57681"/>
          <a:stretch/>
        </p:blipFill>
        <p:spPr>
          <a:xfrm>
            <a:off x="6061367" y="4849726"/>
            <a:ext cx="1109766" cy="999292"/>
          </a:xfrm>
          <a:prstGeom prst="rect">
            <a:avLst/>
          </a:prstGeom>
        </p:spPr>
      </p:pic>
      <p:sp>
        <p:nvSpPr>
          <p:cNvPr id="54" name="Right Arrow 18">
            <a:hlinkClick r:id="" action="ppaction://hlinkshowjump?jump=nextslide"/>
            <a:extLst>
              <a:ext uri="{FF2B5EF4-FFF2-40B4-BE49-F238E27FC236}">
                <a16:creationId xmlns:a16="http://schemas.microsoft.com/office/drawing/2014/main" id="{50F3A90C-59D1-4B8C-AF73-64B90EA4E886}"/>
              </a:ext>
            </a:extLst>
          </p:cNvPr>
          <p:cNvSpPr/>
          <p:nvPr/>
        </p:nvSpPr>
        <p:spPr>
          <a:xfrm>
            <a:off x="8451706" y="6069618"/>
            <a:ext cx="1097280" cy="640080"/>
          </a:xfrm>
          <a:prstGeom prst="rightArrow">
            <a:avLst>
              <a:gd name="adj1" fmla="val 63752"/>
              <a:gd name="adj2" fmla="val 41366"/>
            </a:avLst>
          </a:prstGeom>
          <a:solidFill>
            <a:srgbClr val="E1406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VnCooper" panose="020B7200000000000000" pitchFamily="34" charset="0"/>
              </a:rPr>
              <a:t>Next</a:t>
            </a:r>
          </a:p>
        </p:txBody>
      </p:sp>
      <p:sp>
        <p:nvSpPr>
          <p:cNvPr id="55" name="TextBox 54">
            <a:extLst>
              <a:ext uri="{FF2B5EF4-FFF2-40B4-BE49-F238E27FC236}">
                <a16:creationId xmlns:a16="http://schemas.microsoft.com/office/drawing/2014/main" id="{7DFA71A6-C981-4C87-A6C3-D987AFF74DD9}"/>
              </a:ext>
            </a:extLst>
          </p:cNvPr>
          <p:cNvSpPr txBox="1"/>
          <p:nvPr/>
        </p:nvSpPr>
        <p:spPr>
          <a:xfrm>
            <a:off x="1814397" y="1643380"/>
            <a:ext cx="8172883" cy="523220"/>
          </a:xfrm>
          <a:prstGeom prst="rect">
            <a:avLst/>
          </a:prstGeom>
          <a:noFill/>
        </p:spPr>
        <p:txBody>
          <a:bodyPr wrap="square" rtlCol="0">
            <a:spAutoFit/>
          </a:bodyPr>
          <a:lstStyle/>
          <a:p>
            <a:pPr algn="ctr"/>
            <a:r>
              <a:rPr lang="en-US" sz="2800">
                <a:solidFill>
                  <a:srgbClr val="0070C0"/>
                </a:solidFill>
                <a:latin typeface=".VnCooper" panose="020B7200000000000000" pitchFamily="34" charset="0"/>
              </a:rPr>
              <a:t>Choose the best answer</a:t>
            </a:r>
          </a:p>
        </p:txBody>
      </p:sp>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2"/>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subTnLst>
                                    <p:audio>
                                      <p:cMediaNode>
                                        <p:cTn display="0" masterRel="sameClick">
                                          <p:stCondLst>
                                            <p:cond evt="begin" delay="0">
                                              <p:tn val="5"/>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42"/>
                  </p:tgtEl>
                </p:cond>
              </p:nextCondLst>
            </p:seq>
            <p:seq concurrent="1" nextAc="seek">
              <p:cTn id="8" restart="whenNotActive" fill="hold" evtFilter="cancelBubble" nodeType="interactiveSeq">
                <p:stCondLst>
                  <p:cond evt="onClick" delay="0">
                    <p:tgtEl>
                      <p:spTgt spid="45"/>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500"/>
                                        <p:tgtEl>
                                          <p:spTgt spid="52"/>
                                        </p:tgtEl>
                                      </p:cBhvr>
                                    </p:animEffect>
                                  </p:childTnLst>
                                  <p:subTnLst>
                                    <p:audio>
                                      <p:cMediaNode>
                                        <p:cTn display="0" masterRel="sameClick">
                                          <p:stCondLst>
                                            <p:cond evt="begin" delay="0">
                                              <p:tn val="11"/>
                                            </p:cond>
                                          </p:stCondLst>
                                          <p:endCondLst>
                                            <p:cond evt="onStopAudio" delay="0">
                                              <p:tgtEl>
                                                <p:sldTgt/>
                                              </p:tgtEl>
                                            </p:cond>
                                          </p:endCondLst>
                                        </p:cTn>
                                        <p:tgtEl>
                                          <p:sndTgt r:embed="rId3" name="chimes.wav"/>
                                        </p:tgtEl>
                                      </p:cMediaNode>
                                    </p:audio>
                                  </p:sub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500"/>
                                        <p:tgtEl>
                                          <p:spTgt spid="54"/>
                                        </p:tgtEl>
                                      </p:cBhvr>
                                    </p:animEffect>
                                  </p:childTnLst>
                                </p:cTn>
                              </p:par>
                            </p:childTnLst>
                          </p:cTn>
                        </p:par>
                      </p:childTnLst>
                    </p:cTn>
                  </p:par>
                </p:childTnLst>
              </p:cTn>
              <p:nextCondLst>
                <p:cond evt="onClick" delay="0">
                  <p:tgtEl>
                    <p:spTgt spid="45"/>
                  </p:tgtEl>
                </p:cond>
              </p:nextCondLst>
            </p:seq>
            <p:seq concurrent="1" nextAc="seek">
              <p:cTn id="18" restart="whenNotActive" fill="hold" evtFilter="cancelBubble" nodeType="interactiveSeq">
                <p:stCondLst>
                  <p:cond evt="onClick" delay="0">
                    <p:tgtEl>
                      <p:spTgt spid="48"/>
                    </p:tgtEl>
                  </p:cond>
                </p:stCondLst>
                <p:endSync evt="end" delay="0">
                  <p:rtn val="all"/>
                </p:endSync>
                <p:childTnLst>
                  <p:par>
                    <p:cTn id="19" fill="hold">
                      <p:stCondLst>
                        <p:cond delay="0"/>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subTnLst>
                                    <p:audio>
                                      <p:cMediaNode>
                                        <p:cTn display="0" masterRel="sameClick">
                                          <p:stCondLst>
                                            <p:cond evt="begin" delay="0">
                                              <p:tn val="21"/>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48"/>
                  </p:tgtEl>
                </p:cond>
              </p:nextCondLst>
            </p:seq>
          </p:childTnLst>
        </p:cTn>
      </p:par>
    </p:tnLst>
    <p:bldLst>
      <p:bldP spid="5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859"/>
        <p:cNvGrpSpPr/>
        <p:nvPr/>
      </p:nvGrpSpPr>
      <p:grpSpPr>
        <a:xfrm>
          <a:off x="0" y="0"/>
          <a:ext cx="0" cy="0"/>
          <a:chOff x="0" y="0"/>
          <a:chExt cx="0" cy="0"/>
        </a:xfrm>
      </p:grpSpPr>
      <p:pic>
        <p:nvPicPr>
          <p:cNvPr id="29" name="Picture 28">
            <a:extLst>
              <a:ext uri="{FF2B5EF4-FFF2-40B4-BE49-F238E27FC236}">
                <a16:creationId xmlns:a16="http://schemas.microsoft.com/office/drawing/2014/main" id="{F136C111-DE76-4030-86D8-00BABA8D252F}"/>
              </a:ext>
            </a:extLst>
          </p:cNvPr>
          <p:cNvPicPr>
            <a:picLocks noChangeAspect="1"/>
          </p:cNvPicPr>
          <p:nvPr/>
        </p:nvPicPr>
        <p:blipFill>
          <a:blip r:embed="rId4"/>
          <a:srcRect/>
          <a:stretch/>
        </p:blipFill>
        <p:spPr>
          <a:xfrm>
            <a:off x="1046480" y="2413606"/>
            <a:ext cx="4453437" cy="3396688"/>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grpSp>
        <p:nvGrpSpPr>
          <p:cNvPr id="30" name="MsPhamA">
            <a:extLst>
              <a:ext uri="{FF2B5EF4-FFF2-40B4-BE49-F238E27FC236}">
                <a16:creationId xmlns:a16="http://schemas.microsoft.com/office/drawing/2014/main" id="{D752C4AA-CF7E-4CB2-8B25-917CBD135613}"/>
              </a:ext>
            </a:extLst>
          </p:cNvPr>
          <p:cNvGrpSpPr/>
          <p:nvPr/>
        </p:nvGrpSpPr>
        <p:grpSpPr>
          <a:xfrm>
            <a:off x="6049380" y="2678991"/>
            <a:ext cx="5096140" cy="859857"/>
            <a:chOff x="6364340" y="2059231"/>
            <a:chExt cx="5096140" cy="859857"/>
          </a:xfrm>
        </p:grpSpPr>
        <p:sp>
          <p:nvSpPr>
            <p:cNvPr id="31" name="Rectangle 30">
              <a:extLst>
                <a:ext uri="{FF2B5EF4-FFF2-40B4-BE49-F238E27FC236}">
                  <a16:creationId xmlns:a16="http://schemas.microsoft.com/office/drawing/2014/main" id="{B6B6925B-5B5A-40AF-B42A-9AC8654B1720}"/>
                </a:ext>
              </a:extLst>
            </p:cNvPr>
            <p:cNvSpPr/>
            <p:nvPr/>
          </p:nvSpPr>
          <p:spPr>
            <a:xfrm>
              <a:off x="7315200" y="2059231"/>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Go to school</a:t>
              </a:r>
            </a:p>
          </p:txBody>
        </p:sp>
        <p:sp>
          <p:nvSpPr>
            <p:cNvPr id="32" name="Rectangle 31">
              <a:extLst>
                <a:ext uri="{FF2B5EF4-FFF2-40B4-BE49-F238E27FC236}">
                  <a16:creationId xmlns:a16="http://schemas.microsoft.com/office/drawing/2014/main" id="{CD679804-E8EA-4463-916F-C9A19968FA58}"/>
                </a:ext>
              </a:extLst>
            </p:cNvPr>
            <p:cNvSpPr/>
            <p:nvPr/>
          </p:nvSpPr>
          <p:spPr>
            <a:xfrm>
              <a:off x="6364340" y="2059231"/>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A</a:t>
              </a:r>
            </a:p>
          </p:txBody>
        </p:sp>
      </p:grpSp>
      <p:grpSp>
        <p:nvGrpSpPr>
          <p:cNvPr id="33" name="MSPhamB">
            <a:extLst>
              <a:ext uri="{FF2B5EF4-FFF2-40B4-BE49-F238E27FC236}">
                <a16:creationId xmlns:a16="http://schemas.microsoft.com/office/drawing/2014/main" id="{CFA72191-D97A-4274-B4B8-FBC159BFD9BB}"/>
              </a:ext>
            </a:extLst>
          </p:cNvPr>
          <p:cNvGrpSpPr/>
          <p:nvPr/>
        </p:nvGrpSpPr>
        <p:grpSpPr>
          <a:xfrm>
            <a:off x="6049380" y="3682022"/>
            <a:ext cx="5096140" cy="859857"/>
            <a:chOff x="6364340" y="3062262"/>
            <a:chExt cx="5096140" cy="859857"/>
          </a:xfrm>
        </p:grpSpPr>
        <p:sp>
          <p:nvSpPr>
            <p:cNvPr id="34" name="Rectangle 33">
              <a:extLst>
                <a:ext uri="{FF2B5EF4-FFF2-40B4-BE49-F238E27FC236}">
                  <a16:creationId xmlns:a16="http://schemas.microsoft.com/office/drawing/2014/main" id="{951F2A71-652B-45B1-8B6A-3CBF537CA531}"/>
                </a:ext>
              </a:extLst>
            </p:cNvPr>
            <p:cNvSpPr/>
            <p:nvPr/>
          </p:nvSpPr>
          <p:spPr>
            <a:xfrm>
              <a:off x="7315200" y="3062262"/>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Visit my grandparents</a:t>
              </a:r>
            </a:p>
          </p:txBody>
        </p:sp>
        <p:sp>
          <p:nvSpPr>
            <p:cNvPr id="35" name="Rectangle 34">
              <a:extLst>
                <a:ext uri="{FF2B5EF4-FFF2-40B4-BE49-F238E27FC236}">
                  <a16:creationId xmlns:a16="http://schemas.microsoft.com/office/drawing/2014/main" id="{1D91A0A5-1543-4CC1-9CC1-87D2260FDD00}"/>
                </a:ext>
              </a:extLst>
            </p:cNvPr>
            <p:cNvSpPr/>
            <p:nvPr/>
          </p:nvSpPr>
          <p:spPr>
            <a:xfrm>
              <a:off x="6364340" y="3062262"/>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B</a:t>
              </a:r>
            </a:p>
          </p:txBody>
        </p:sp>
      </p:grpSp>
      <p:grpSp>
        <p:nvGrpSpPr>
          <p:cNvPr id="36" name="MsPhamC">
            <a:extLst>
              <a:ext uri="{FF2B5EF4-FFF2-40B4-BE49-F238E27FC236}">
                <a16:creationId xmlns:a16="http://schemas.microsoft.com/office/drawing/2014/main" id="{3E6B60CD-E60D-4ACF-B4A6-5A9E8F678DF4}"/>
              </a:ext>
            </a:extLst>
          </p:cNvPr>
          <p:cNvGrpSpPr/>
          <p:nvPr/>
        </p:nvGrpSpPr>
        <p:grpSpPr>
          <a:xfrm>
            <a:off x="6049380" y="4685053"/>
            <a:ext cx="5096140" cy="859857"/>
            <a:chOff x="6364340" y="4065293"/>
            <a:chExt cx="5096140" cy="859857"/>
          </a:xfrm>
        </p:grpSpPr>
        <p:sp>
          <p:nvSpPr>
            <p:cNvPr id="37" name="Rectangle 36">
              <a:extLst>
                <a:ext uri="{FF2B5EF4-FFF2-40B4-BE49-F238E27FC236}">
                  <a16:creationId xmlns:a16="http://schemas.microsoft.com/office/drawing/2014/main" id="{647EB995-FB0B-4F01-B0C1-B865968C2BB3}"/>
                </a:ext>
              </a:extLst>
            </p:cNvPr>
            <p:cNvSpPr/>
            <p:nvPr/>
          </p:nvSpPr>
          <p:spPr>
            <a:xfrm>
              <a:off x="7315200" y="4065293"/>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Go the zoo</a:t>
              </a:r>
            </a:p>
          </p:txBody>
        </p:sp>
        <p:sp>
          <p:nvSpPr>
            <p:cNvPr id="38" name="Rectangle 37">
              <a:extLst>
                <a:ext uri="{FF2B5EF4-FFF2-40B4-BE49-F238E27FC236}">
                  <a16:creationId xmlns:a16="http://schemas.microsoft.com/office/drawing/2014/main" id="{024BB3B5-2AA6-4827-98BB-37BCAFAB6807}"/>
                </a:ext>
              </a:extLst>
            </p:cNvPr>
            <p:cNvSpPr/>
            <p:nvPr/>
          </p:nvSpPr>
          <p:spPr>
            <a:xfrm>
              <a:off x="6364340" y="4065293"/>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C</a:t>
              </a:r>
            </a:p>
          </p:txBody>
        </p:sp>
      </p:grpSp>
      <p:pic>
        <p:nvPicPr>
          <p:cNvPr id="39" name="MsPhamSai2">
            <a:extLst>
              <a:ext uri="{FF2B5EF4-FFF2-40B4-BE49-F238E27FC236}">
                <a16:creationId xmlns:a16="http://schemas.microsoft.com/office/drawing/2014/main" id="{949F2160-C6BD-4A0D-910C-B79A86991F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201" t="3864" r="8937" b="57681"/>
          <a:stretch/>
        </p:blipFill>
        <p:spPr>
          <a:xfrm>
            <a:off x="5954026" y="3650312"/>
            <a:ext cx="1109766" cy="999292"/>
          </a:xfrm>
          <a:prstGeom prst="rect">
            <a:avLst/>
          </a:prstGeom>
        </p:spPr>
      </p:pic>
      <p:pic>
        <p:nvPicPr>
          <p:cNvPr id="40" name="MsPhamdung">
            <a:extLst>
              <a:ext uri="{FF2B5EF4-FFF2-40B4-BE49-F238E27FC236}">
                <a16:creationId xmlns:a16="http://schemas.microsoft.com/office/drawing/2014/main" id="{5F204228-0A4E-4DAD-A225-03B8AC47142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049380" y="2234908"/>
            <a:ext cx="1104554" cy="1104554"/>
          </a:xfrm>
          <a:prstGeom prst="rect">
            <a:avLst/>
          </a:prstGeom>
        </p:spPr>
      </p:pic>
      <p:pic>
        <p:nvPicPr>
          <p:cNvPr id="41" name="MsPhamSai1">
            <a:extLst>
              <a:ext uri="{FF2B5EF4-FFF2-40B4-BE49-F238E27FC236}">
                <a16:creationId xmlns:a16="http://schemas.microsoft.com/office/drawing/2014/main" id="{C4A1128B-212F-4FF9-8046-5222644D18E0}"/>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201" t="3864" r="8937" b="57681"/>
          <a:stretch/>
        </p:blipFill>
        <p:spPr>
          <a:xfrm>
            <a:off x="5982617" y="4633278"/>
            <a:ext cx="1109766" cy="999292"/>
          </a:xfrm>
          <a:prstGeom prst="rect">
            <a:avLst/>
          </a:prstGeom>
        </p:spPr>
      </p:pic>
      <p:sp>
        <p:nvSpPr>
          <p:cNvPr id="42" name="Right Arrow 35">
            <a:hlinkClick r:id="" action="ppaction://hlinkshowjump?jump=nextslide"/>
            <a:extLst>
              <a:ext uri="{FF2B5EF4-FFF2-40B4-BE49-F238E27FC236}">
                <a16:creationId xmlns:a16="http://schemas.microsoft.com/office/drawing/2014/main" id="{E336B5D4-2EE3-4555-A7B8-A7C06A67771E}"/>
              </a:ext>
            </a:extLst>
          </p:cNvPr>
          <p:cNvSpPr/>
          <p:nvPr/>
        </p:nvSpPr>
        <p:spPr>
          <a:xfrm>
            <a:off x="8299306" y="5846098"/>
            <a:ext cx="1097280" cy="640080"/>
          </a:xfrm>
          <a:prstGeom prst="rightArrow">
            <a:avLst>
              <a:gd name="adj1" fmla="val 63752"/>
              <a:gd name="adj2" fmla="val 41366"/>
            </a:avLst>
          </a:prstGeom>
          <a:solidFill>
            <a:srgbClr val="E1406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VnCooper" panose="020B7200000000000000" pitchFamily="34" charset="0"/>
              </a:rPr>
              <a:t>Next</a:t>
            </a:r>
          </a:p>
        </p:txBody>
      </p:sp>
      <p:sp>
        <p:nvSpPr>
          <p:cNvPr id="43" name="TextBox 42">
            <a:extLst>
              <a:ext uri="{FF2B5EF4-FFF2-40B4-BE49-F238E27FC236}">
                <a16:creationId xmlns:a16="http://schemas.microsoft.com/office/drawing/2014/main" id="{16BF206E-3C9E-4C41-9A1C-4DDA17E5DD5F}"/>
              </a:ext>
            </a:extLst>
          </p:cNvPr>
          <p:cNvSpPr txBox="1"/>
          <p:nvPr/>
        </p:nvSpPr>
        <p:spPr>
          <a:xfrm>
            <a:off x="1661997" y="1419860"/>
            <a:ext cx="8172883" cy="523220"/>
          </a:xfrm>
          <a:prstGeom prst="rect">
            <a:avLst/>
          </a:prstGeom>
          <a:noFill/>
        </p:spPr>
        <p:txBody>
          <a:bodyPr wrap="square" rtlCol="0">
            <a:spAutoFit/>
          </a:bodyPr>
          <a:lstStyle/>
          <a:p>
            <a:pPr algn="ctr"/>
            <a:r>
              <a:rPr lang="en-US" sz="2800">
                <a:solidFill>
                  <a:srgbClr val="0070C0"/>
                </a:solidFill>
                <a:latin typeface=".VnCooper" panose="020B7200000000000000" pitchFamily="34" charset="0"/>
              </a:rPr>
              <a:t>Choose the best answer</a:t>
            </a:r>
          </a:p>
        </p:txBody>
      </p:sp>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0"/>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fade">
                                      <p:cBhvr>
                                        <p:cTn id="11" dur="500"/>
                                        <p:tgtEl>
                                          <p:spTgt spid="42"/>
                                        </p:tgtEl>
                                      </p:cBhvr>
                                    </p:animEffect>
                                  </p:childTnLst>
                                </p:cTn>
                              </p:par>
                            </p:childTnLst>
                          </p:cTn>
                        </p:par>
                      </p:childTnLst>
                    </p:cTn>
                  </p:par>
                </p:childTnLst>
              </p:cTn>
              <p:nextCondLst>
                <p:cond evt="onClick" delay="0">
                  <p:tgtEl>
                    <p:spTgt spid="30"/>
                  </p:tgtEl>
                </p:cond>
              </p:nextCondLst>
            </p:seq>
            <p:seq concurrent="1" nextAc="seek">
              <p:cTn id="12" restart="whenNotActive" fill="hold" evtFilter="cancelBubble" nodeType="interactiveSeq">
                <p:stCondLst>
                  <p:cond evt="onClick" delay="0">
                    <p:tgtEl>
                      <p:spTgt spid="33"/>
                    </p:tgtEl>
                  </p:cond>
                </p:stCondLst>
                <p:endSync evt="end" delay="0">
                  <p:rtn val="all"/>
                </p:endSync>
                <p:childTnLst>
                  <p:par>
                    <p:cTn id="13" fill="hold">
                      <p:stCondLst>
                        <p:cond delay="0"/>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500"/>
                                        <p:tgtEl>
                                          <p:spTgt spid="39"/>
                                        </p:tgtEl>
                                      </p:cBhvr>
                                    </p:animEffect>
                                  </p:childTnLst>
                                  <p:subTnLst>
                                    <p:audio>
                                      <p:cMediaNode>
                                        <p:cTn display="0" masterRel="sameClick">
                                          <p:stCondLst>
                                            <p:cond evt="begin" delay="0">
                                              <p:tn val="15"/>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33"/>
                  </p:tgtEl>
                </p:cond>
              </p:nextCondLst>
            </p:seq>
            <p:seq concurrent="1" nextAc="seek">
              <p:cTn id="18" restart="whenNotActive" fill="hold" evtFilter="cancelBubble" nodeType="interactiveSeq">
                <p:stCondLst>
                  <p:cond evt="onClick" delay="0">
                    <p:tgtEl>
                      <p:spTgt spid="36"/>
                    </p:tgtEl>
                  </p:cond>
                </p:stCondLst>
                <p:endSync evt="end" delay="0">
                  <p:rtn val="all"/>
                </p:endSync>
                <p:childTnLst>
                  <p:par>
                    <p:cTn id="19" fill="hold">
                      <p:stCondLst>
                        <p:cond delay="0"/>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subTnLst>
                                    <p:audio>
                                      <p:cMediaNode>
                                        <p:cTn display="0" masterRel="sameClick">
                                          <p:stCondLst>
                                            <p:cond evt="begin" delay="0">
                                              <p:tn val="21"/>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36"/>
                  </p:tgtEl>
                </p:cond>
              </p:nextCondLst>
            </p:seq>
          </p:childTnLst>
        </p:cTn>
      </p:par>
    </p:tnLst>
    <p:bldLst>
      <p:bldP spid="4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767"/>
        <p:cNvGrpSpPr/>
        <p:nvPr/>
      </p:nvGrpSpPr>
      <p:grpSpPr>
        <a:xfrm>
          <a:off x="0" y="0"/>
          <a:ext cx="0" cy="0"/>
          <a:chOff x="0" y="0"/>
          <a:chExt cx="0" cy="0"/>
        </a:xfrm>
      </p:grpSpPr>
      <p:grpSp>
        <p:nvGrpSpPr>
          <p:cNvPr id="11" name="MsPhamA">
            <a:extLst>
              <a:ext uri="{FF2B5EF4-FFF2-40B4-BE49-F238E27FC236}">
                <a16:creationId xmlns:a16="http://schemas.microsoft.com/office/drawing/2014/main" id="{39A0751A-81DA-4BF9-ABD2-6E8C7163A5BE}"/>
              </a:ext>
            </a:extLst>
          </p:cNvPr>
          <p:cNvGrpSpPr/>
          <p:nvPr/>
        </p:nvGrpSpPr>
        <p:grpSpPr>
          <a:xfrm>
            <a:off x="6780900" y="2221791"/>
            <a:ext cx="5096140" cy="859857"/>
            <a:chOff x="6364340" y="2059231"/>
            <a:chExt cx="5096140" cy="859857"/>
          </a:xfrm>
        </p:grpSpPr>
        <p:sp>
          <p:nvSpPr>
            <p:cNvPr id="12" name="Rectangle 11">
              <a:extLst>
                <a:ext uri="{FF2B5EF4-FFF2-40B4-BE49-F238E27FC236}">
                  <a16:creationId xmlns:a16="http://schemas.microsoft.com/office/drawing/2014/main" id="{D4206E02-71BD-4986-A965-10CDA4743B3E}"/>
                </a:ext>
              </a:extLst>
            </p:cNvPr>
            <p:cNvSpPr/>
            <p:nvPr/>
          </p:nvSpPr>
          <p:spPr>
            <a:xfrm>
              <a:off x="7315200" y="2059231"/>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Listen to the music</a:t>
              </a:r>
            </a:p>
          </p:txBody>
        </p:sp>
        <p:sp>
          <p:nvSpPr>
            <p:cNvPr id="13" name="Rectangle 12">
              <a:extLst>
                <a:ext uri="{FF2B5EF4-FFF2-40B4-BE49-F238E27FC236}">
                  <a16:creationId xmlns:a16="http://schemas.microsoft.com/office/drawing/2014/main" id="{21186217-09E1-49ED-8EEA-67B066FCA6B6}"/>
                </a:ext>
              </a:extLst>
            </p:cNvPr>
            <p:cNvSpPr/>
            <p:nvPr/>
          </p:nvSpPr>
          <p:spPr>
            <a:xfrm>
              <a:off x="6364340" y="2059231"/>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A</a:t>
              </a:r>
            </a:p>
          </p:txBody>
        </p:sp>
      </p:grpSp>
      <p:grpSp>
        <p:nvGrpSpPr>
          <p:cNvPr id="14" name="MSPhamB">
            <a:extLst>
              <a:ext uri="{FF2B5EF4-FFF2-40B4-BE49-F238E27FC236}">
                <a16:creationId xmlns:a16="http://schemas.microsoft.com/office/drawing/2014/main" id="{F9BDBEED-8F83-4DED-A1E6-3307D2C8746D}"/>
              </a:ext>
            </a:extLst>
          </p:cNvPr>
          <p:cNvGrpSpPr/>
          <p:nvPr/>
        </p:nvGrpSpPr>
        <p:grpSpPr>
          <a:xfrm>
            <a:off x="6780900" y="3224822"/>
            <a:ext cx="5096140" cy="859857"/>
            <a:chOff x="6364340" y="3062262"/>
            <a:chExt cx="5096140" cy="859857"/>
          </a:xfrm>
        </p:grpSpPr>
        <p:sp>
          <p:nvSpPr>
            <p:cNvPr id="15" name="Rectangle 14">
              <a:extLst>
                <a:ext uri="{FF2B5EF4-FFF2-40B4-BE49-F238E27FC236}">
                  <a16:creationId xmlns:a16="http://schemas.microsoft.com/office/drawing/2014/main" id="{7DDC4669-1913-40A2-81EE-F3DF41059048}"/>
                </a:ext>
              </a:extLst>
            </p:cNvPr>
            <p:cNvSpPr/>
            <p:nvPr/>
          </p:nvSpPr>
          <p:spPr>
            <a:xfrm>
              <a:off x="7315200" y="3062262"/>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Go to the zoo</a:t>
              </a:r>
            </a:p>
          </p:txBody>
        </p:sp>
        <p:sp>
          <p:nvSpPr>
            <p:cNvPr id="16" name="Rectangle 15">
              <a:extLst>
                <a:ext uri="{FF2B5EF4-FFF2-40B4-BE49-F238E27FC236}">
                  <a16:creationId xmlns:a16="http://schemas.microsoft.com/office/drawing/2014/main" id="{CB9D377A-E6BA-4DC6-8734-D6F82C2A6F44}"/>
                </a:ext>
              </a:extLst>
            </p:cNvPr>
            <p:cNvSpPr/>
            <p:nvPr/>
          </p:nvSpPr>
          <p:spPr>
            <a:xfrm>
              <a:off x="6364340" y="3062262"/>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B</a:t>
              </a:r>
            </a:p>
          </p:txBody>
        </p:sp>
      </p:grpSp>
      <p:grpSp>
        <p:nvGrpSpPr>
          <p:cNvPr id="17" name="MsPhamC">
            <a:extLst>
              <a:ext uri="{FF2B5EF4-FFF2-40B4-BE49-F238E27FC236}">
                <a16:creationId xmlns:a16="http://schemas.microsoft.com/office/drawing/2014/main" id="{526351B3-E662-4970-8288-AD5CC1F6F2F6}"/>
              </a:ext>
            </a:extLst>
          </p:cNvPr>
          <p:cNvGrpSpPr/>
          <p:nvPr/>
        </p:nvGrpSpPr>
        <p:grpSpPr>
          <a:xfrm>
            <a:off x="6780900" y="4227853"/>
            <a:ext cx="5096140" cy="859857"/>
            <a:chOff x="6364340" y="4065293"/>
            <a:chExt cx="5096140" cy="859857"/>
          </a:xfrm>
        </p:grpSpPr>
        <p:sp>
          <p:nvSpPr>
            <p:cNvPr id="18" name="Rectangle 17">
              <a:extLst>
                <a:ext uri="{FF2B5EF4-FFF2-40B4-BE49-F238E27FC236}">
                  <a16:creationId xmlns:a16="http://schemas.microsoft.com/office/drawing/2014/main" id="{80B9F949-B185-4FC1-8A58-F1657140FA39}"/>
                </a:ext>
              </a:extLst>
            </p:cNvPr>
            <p:cNvSpPr/>
            <p:nvPr/>
          </p:nvSpPr>
          <p:spPr>
            <a:xfrm>
              <a:off x="7315200" y="4065293"/>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Watch TV</a:t>
              </a:r>
            </a:p>
          </p:txBody>
        </p:sp>
        <p:sp>
          <p:nvSpPr>
            <p:cNvPr id="19" name="Rectangle 18">
              <a:extLst>
                <a:ext uri="{FF2B5EF4-FFF2-40B4-BE49-F238E27FC236}">
                  <a16:creationId xmlns:a16="http://schemas.microsoft.com/office/drawing/2014/main" id="{3BD94BC0-30AF-4849-91C9-AF69E5F4020A}"/>
                </a:ext>
              </a:extLst>
            </p:cNvPr>
            <p:cNvSpPr/>
            <p:nvPr/>
          </p:nvSpPr>
          <p:spPr>
            <a:xfrm>
              <a:off x="6364340" y="4065293"/>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C</a:t>
              </a:r>
            </a:p>
          </p:txBody>
        </p:sp>
      </p:grpSp>
      <p:pic>
        <p:nvPicPr>
          <p:cNvPr id="20" name="MsPhamSai2">
            <a:extLst>
              <a:ext uri="{FF2B5EF4-FFF2-40B4-BE49-F238E27FC236}">
                <a16:creationId xmlns:a16="http://schemas.microsoft.com/office/drawing/2014/main" id="{21AB0FC8-0447-459A-96E8-0FD033BB8DF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6655881" y="2179291"/>
            <a:ext cx="1109766" cy="999292"/>
          </a:xfrm>
          <a:prstGeom prst="rect">
            <a:avLst/>
          </a:prstGeom>
        </p:spPr>
      </p:pic>
      <p:pic>
        <p:nvPicPr>
          <p:cNvPr id="21" name="MsPhamdung">
            <a:extLst>
              <a:ext uri="{FF2B5EF4-FFF2-40B4-BE49-F238E27FC236}">
                <a16:creationId xmlns:a16="http://schemas.microsoft.com/office/drawing/2014/main" id="{14338054-253A-49CB-AF79-7CC14A5C745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80900" y="2980125"/>
            <a:ext cx="1104554" cy="1104554"/>
          </a:xfrm>
          <a:prstGeom prst="rect">
            <a:avLst/>
          </a:prstGeom>
        </p:spPr>
      </p:pic>
      <p:pic>
        <p:nvPicPr>
          <p:cNvPr id="22" name="MsPhamSai1">
            <a:extLst>
              <a:ext uri="{FF2B5EF4-FFF2-40B4-BE49-F238E27FC236}">
                <a16:creationId xmlns:a16="http://schemas.microsoft.com/office/drawing/2014/main" id="{12E035BD-FC3D-4367-BBFF-3D3D8CB1D610}"/>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6640487" y="4169006"/>
            <a:ext cx="1109766" cy="999292"/>
          </a:xfrm>
          <a:prstGeom prst="rect">
            <a:avLst/>
          </a:prstGeom>
        </p:spPr>
      </p:pic>
      <p:sp>
        <p:nvSpPr>
          <p:cNvPr id="23" name="Right Arrow 38">
            <a:hlinkClick r:id="" action="ppaction://hlinkshowjump?jump=nextslide"/>
            <a:extLst>
              <a:ext uri="{FF2B5EF4-FFF2-40B4-BE49-F238E27FC236}">
                <a16:creationId xmlns:a16="http://schemas.microsoft.com/office/drawing/2014/main" id="{EE7453E1-AC57-4A80-857F-9AE7EA662C44}"/>
              </a:ext>
            </a:extLst>
          </p:cNvPr>
          <p:cNvSpPr/>
          <p:nvPr/>
        </p:nvSpPr>
        <p:spPr>
          <a:xfrm>
            <a:off x="9030826" y="5388898"/>
            <a:ext cx="1097280" cy="640080"/>
          </a:xfrm>
          <a:prstGeom prst="rightArrow">
            <a:avLst>
              <a:gd name="adj1" fmla="val 63752"/>
              <a:gd name="adj2" fmla="val 41366"/>
            </a:avLst>
          </a:prstGeom>
          <a:solidFill>
            <a:srgbClr val="E1406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VnCooper" panose="020B7200000000000000" pitchFamily="34" charset="0"/>
              </a:rPr>
              <a:t>Next</a:t>
            </a:r>
          </a:p>
        </p:txBody>
      </p:sp>
      <p:sp>
        <p:nvSpPr>
          <p:cNvPr id="24" name="TextBox 23">
            <a:extLst>
              <a:ext uri="{FF2B5EF4-FFF2-40B4-BE49-F238E27FC236}">
                <a16:creationId xmlns:a16="http://schemas.microsoft.com/office/drawing/2014/main" id="{D27A289F-7CBB-4B18-AFFD-1F078F1861A0}"/>
              </a:ext>
            </a:extLst>
          </p:cNvPr>
          <p:cNvSpPr txBox="1"/>
          <p:nvPr/>
        </p:nvSpPr>
        <p:spPr>
          <a:xfrm>
            <a:off x="2393517" y="962660"/>
            <a:ext cx="8172883" cy="523220"/>
          </a:xfrm>
          <a:prstGeom prst="rect">
            <a:avLst/>
          </a:prstGeom>
          <a:noFill/>
        </p:spPr>
        <p:txBody>
          <a:bodyPr wrap="square" rtlCol="0">
            <a:spAutoFit/>
          </a:bodyPr>
          <a:lstStyle/>
          <a:p>
            <a:pPr algn="ctr"/>
            <a:r>
              <a:rPr lang="en-US" sz="2800">
                <a:solidFill>
                  <a:srgbClr val="0070C0"/>
                </a:solidFill>
                <a:latin typeface=".VnCooper" panose="020B7200000000000000" pitchFamily="34" charset="0"/>
              </a:rPr>
              <a:t>Choose the best answer</a:t>
            </a:r>
          </a:p>
        </p:txBody>
      </p:sp>
      <p:pic>
        <p:nvPicPr>
          <p:cNvPr id="29" name="Picture 28">
            <a:extLst>
              <a:ext uri="{FF2B5EF4-FFF2-40B4-BE49-F238E27FC236}">
                <a16:creationId xmlns:a16="http://schemas.microsoft.com/office/drawing/2014/main" id="{994965F0-7E94-4F93-B52C-4CBE08CCA192}"/>
              </a:ext>
            </a:extLst>
          </p:cNvPr>
          <p:cNvPicPr>
            <a:picLocks noChangeAspect="1"/>
          </p:cNvPicPr>
          <p:nvPr/>
        </p:nvPicPr>
        <p:blipFill>
          <a:blip r:embed="rId6">
            <a:clrChange>
              <a:clrFrom>
                <a:srgbClr val="E6E6E6"/>
              </a:clrFrom>
              <a:clrTo>
                <a:srgbClr val="E6E6E6">
                  <a:alpha val="0"/>
                </a:srgbClr>
              </a:clrTo>
            </a:clrChange>
            <a:extLst>
              <a:ext uri="{BEBA8EAE-BF5A-486C-A8C5-ECC9F3942E4B}">
                <a14:imgProps xmlns:a14="http://schemas.microsoft.com/office/drawing/2010/main">
                  <a14:imgLayer r:embed="rId7">
                    <a14:imgEffect>
                      <a14:backgroundRemoval t="6053" b="96721" l="2609" r="96848">
                        <a14:foregroundMark x1="18478" y1="29760" x2="18478" y2="29760"/>
                        <a14:foregroundMark x1="16196" y1="29760" x2="16196" y2="29760"/>
                        <a14:foregroundMark x1="10543" y1="28499" x2="10543" y2="28499"/>
                        <a14:foregroundMark x1="7826" y1="17024" x2="7826" y2="17024"/>
                        <a14:foregroundMark x1="12283" y1="10340" x2="12283" y2="10340"/>
                        <a14:foregroundMark x1="15217" y1="9962" x2="15217" y2="9962"/>
                        <a14:foregroundMark x1="23043" y1="8449" x2="43913" y2="7566"/>
                        <a14:foregroundMark x1="43913" y1="7566" x2="60326" y2="9584"/>
                        <a14:foregroundMark x1="60326" y1="9584" x2="71413" y2="17528"/>
                        <a14:foregroundMark x1="71413" y1="17528" x2="61196" y2="30517"/>
                        <a14:foregroundMark x1="61196" y1="30517" x2="51196" y2="27238"/>
                        <a14:foregroundMark x1="51196" y1="27238" x2="51196" y2="26986"/>
                        <a14:foregroundMark x1="68261" y1="9079" x2="75652" y2="8575"/>
                        <a14:foregroundMark x1="75652" y1="8575" x2="84783" y2="13745"/>
                        <a14:foregroundMark x1="84783" y1="13745" x2="90326" y2="22573"/>
                        <a14:foregroundMark x1="90326" y1="22573" x2="89348" y2="81084"/>
                        <a14:foregroundMark x1="89348" y1="81084" x2="89348" y2="81084"/>
                        <a14:foregroundMark x1="90652" y1="11980" x2="94348" y2="19420"/>
                        <a14:foregroundMark x1="94348" y1="19420" x2="96630" y2="43632"/>
                        <a14:foregroundMark x1="96630" y1="43632" x2="93696" y2="77301"/>
                        <a14:foregroundMark x1="93696" y1="77301" x2="83696" y2="88903"/>
                        <a14:foregroundMark x1="83696" y1="88903" x2="63152" y2="94325"/>
                        <a14:foregroundMark x1="63152" y1="94325" x2="16739" y2="88903"/>
                        <a14:foregroundMark x1="16739" y1="88903" x2="8804" y2="75032"/>
                        <a14:foregroundMark x1="8804" y1="75032" x2="10109" y2="19420"/>
                        <a14:foregroundMark x1="10109" y1="19420" x2="11848" y2="12484"/>
                        <a14:foregroundMark x1="11848" y1="12484" x2="19457" y2="7566"/>
                        <a14:foregroundMark x1="19457" y1="7566" x2="34674" y2="7692"/>
                        <a14:foregroundMark x1="34674" y1="7692" x2="64348" y2="6053"/>
                        <a14:foregroundMark x1="64348" y1="6053" x2="88696" y2="10088"/>
                        <a14:foregroundMark x1="88696" y1="10088" x2="89348" y2="11349"/>
                        <a14:foregroundMark x1="43261" y1="16015" x2="56304" y2="23834"/>
                        <a14:foregroundMark x1="56304" y1="23834" x2="75870" y2="23329"/>
                        <a14:foregroundMark x1="75870" y1="23329" x2="75000" y2="18033"/>
                        <a14:foregroundMark x1="45652" y1="15132" x2="45543" y2="27112"/>
                        <a14:foregroundMark x1="45543" y1="27112" x2="52174" y2="29508"/>
                        <a14:foregroundMark x1="52174" y1="29508" x2="55870" y2="20681"/>
                        <a14:foregroundMark x1="37717" y1="22320" x2="37717" y2="22320"/>
                        <a14:foregroundMark x1="40326" y1="31148" x2="40326" y2="31148"/>
                        <a14:foregroundMark x1="40761" y1="32156" x2="40761" y2="32156"/>
                        <a14:foregroundMark x1="15978" y1="22194" x2="15978" y2="22194"/>
                        <a14:foregroundMark x1="14239" y1="28625" x2="14022" y2="30265"/>
                        <a14:foregroundMark x1="14022" y1="32787" x2="14022" y2="33796"/>
                        <a14:foregroundMark x1="14022" y1="37201" x2="14022" y2="38209"/>
                        <a14:foregroundMark x1="14022" y1="41614" x2="14022" y2="41614"/>
                        <a14:foregroundMark x1="14348" y1="46784" x2="14348" y2="48172"/>
                        <a14:foregroundMark x1="19891" y1="78689" x2="19891" y2="78689"/>
                        <a14:foregroundMark x1="27174" y1="83228" x2="27500" y2="83228"/>
                        <a14:foregroundMark x1="29565" y1="82346" x2="30109" y2="82219"/>
                        <a14:foregroundMark x1="34239" y1="80328" x2="34239" y2="80328"/>
                        <a14:foregroundMark x1="37065" y1="80328" x2="38370" y2="80328"/>
                        <a14:foregroundMark x1="41304" y1="81211" x2="41304" y2="81211"/>
                        <a14:foregroundMark x1="43913" y1="81715" x2="44783" y2="81715"/>
                        <a14:foregroundMark x1="47283" y1="82219" x2="47283" y2="82219"/>
                        <a14:foregroundMark x1="48587" y1="83102" x2="49891" y2="83733"/>
                        <a14:foregroundMark x1="60435" y1="84615" x2="61413" y2="84994"/>
                        <a14:foregroundMark x1="65978" y1="87137" x2="66304" y2="87264"/>
                        <a14:foregroundMark x1="69239" y1="88146" x2="72065" y2="89155"/>
                        <a14:foregroundMark x1="75761" y1="90416" x2="76739" y2="90668"/>
                        <a14:foregroundMark x1="80435" y1="91677" x2="82174" y2="92308"/>
                        <a14:foregroundMark x1="85543" y1="93569" x2="86630" y2="93821"/>
                        <a14:foregroundMark x1="89457" y1="93443" x2="89891" y2="92938"/>
                        <a14:foregroundMark x1="92935" y1="87894" x2="93261" y2="87137"/>
                        <a14:foregroundMark x1="95543" y1="82093" x2="96087" y2="80328"/>
                        <a14:foregroundMark x1="96630" y1="73392" x2="96630" y2="73392"/>
                        <a14:foregroundMark x1="96522" y1="66204" x2="96522" y2="66204"/>
                        <a14:foregroundMark x1="93587" y1="12358" x2="93587" y2="12358"/>
                        <a14:foregroundMark x1="56630" y1="13367" x2="56630" y2="13367"/>
                        <a14:foregroundMark x1="23478" y1="12736" x2="23478" y2="12736"/>
                        <a14:foregroundMark x1="32609" y1="30265" x2="32609" y2="30265"/>
                        <a14:foregroundMark x1="15978" y1="27743" x2="15978" y2="27743"/>
                        <a14:foregroundMark x1="8261" y1="47793" x2="8261" y2="47793"/>
                        <a14:foregroundMark x1="14022" y1="74653" x2="14022" y2="74653"/>
                        <a14:foregroundMark x1="20326" y1="74653" x2="20761" y2="74653"/>
                        <a14:foregroundMark x1="31848" y1="62926" x2="31848" y2="62926"/>
                        <a14:foregroundMark x1="33913" y1="57755" x2="34457" y2="57755"/>
                        <a14:foregroundMark x1="43587" y1="53090" x2="43587" y2="53090"/>
                        <a14:foregroundMark x1="46630" y1="52837" x2="47283" y2="53468"/>
                        <a14:foregroundMark x1="51304" y1="54477" x2="51304" y2="54477"/>
                        <a14:foregroundMark x1="56304" y1="54855" x2="56739" y2="54981"/>
                        <a14:foregroundMark x1="60652" y1="55233" x2="60652" y2="55233"/>
                        <a14:foregroundMark x1="64674" y1="55233" x2="65217" y2="55359"/>
                        <a14:foregroundMark x1="67500" y1="55864" x2="67500" y2="55864"/>
                        <a14:foregroundMark x1="69565" y1="59521" x2="69783" y2="61034"/>
                        <a14:foregroundMark x1="69891" y1="62043" x2="70000" y2="62799"/>
                        <a14:foregroundMark x1="70978" y1="64313" x2="73152" y2="67970"/>
                        <a14:foregroundMark x1="75435" y1="72131" x2="76304" y2="77049"/>
                        <a14:foregroundMark x1="81413" y1="86255" x2="82174" y2="87011"/>
                        <a14:foregroundMark x1="88804" y1="89660" x2="91522" y2="89912"/>
                        <a14:foregroundMark x1="93804" y1="89912" x2="95000" y2="88651"/>
                        <a14:foregroundMark x1="96087" y1="83354" x2="96087" y2="83354"/>
                        <a14:foregroundMark x1="95000" y1="79571" x2="95000" y2="79571"/>
                        <a14:foregroundMark x1="95978" y1="78562" x2="95978" y2="78562"/>
                        <a14:foregroundMark x1="89565" y1="92434" x2="89565" y2="92434"/>
                        <a14:foregroundMark x1="80000" y1="75284" x2="80000" y2="75284"/>
                        <a14:foregroundMark x1="84783" y1="79571" x2="85543" y2="79823"/>
                        <a14:foregroundMark x1="85978" y1="79823" x2="84565" y2="79950"/>
                        <a14:foregroundMark x1="79130" y1="81084" x2="74022" y2="84741"/>
                        <a14:foregroundMark x1="72609" y1="85246" x2="72609" y2="85246"/>
                        <a14:foregroundMark x1="65761" y1="84615" x2="65761" y2="84615"/>
                        <a14:foregroundMark x1="64891" y1="83985" x2="64674" y2="83228"/>
                        <a14:foregroundMark x1="60435" y1="78184" x2="60435" y2="78184"/>
                        <a14:foregroundMark x1="60435" y1="78184" x2="60435" y2="78184"/>
                        <a14:foregroundMark x1="59348" y1="79697" x2="58913" y2="80580"/>
                        <a14:foregroundMark x1="57283" y1="83985" x2="57174" y2="84994"/>
                        <a14:foregroundMark x1="56304" y1="89155" x2="55978" y2="90164"/>
                        <a14:foregroundMark x1="55217" y1="91803" x2="54565" y2="91803"/>
                        <a14:foregroundMark x1="48261" y1="92182" x2="46304" y2="93190"/>
                        <a14:foregroundMark x1="36848" y1="93947" x2="36196" y2="93947"/>
                        <a14:foregroundMark x1="28043" y1="94073" x2="27174" y2="94830"/>
                        <a14:foregroundMark x1="24565" y1="95712" x2="24239" y2="95712"/>
                        <a14:foregroundMark x1="16957" y1="94578" x2="16957" y2="94578"/>
                        <a14:foregroundMark x1="15435" y1="94578" x2="12935" y2="91551"/>
                        <a14:foregroundMark x1="8478" y1="87516" x2="8478" y2="86633"/>
                        <a14:foregroundMark x1="6739" y1="80454" x2="5652" y2="78815"/>
                        <a14:foregroundMark x1="2826" y1="76040" x2="2826" y2="74653"/>
                        <a14:foregroundMark x1="4130" y1="46028" x2="4130" y2="46028"/>
                        <a14:foregroundMark x1="3913" y1="43001" x2="3913" y2="43001"/>
                        <a14:foregroundMark x1="4457" y1="38840" x2="4457" y2="38840"/>
                        <a14:foregroundMark x1="5000" y1="31274" x2="5000" y2="31274"/>
                        <a14:foregroundMark x1="4783" y1="26482" x2="4783" y2="26482"/>
                        <a14:foregroundMark x1="4565" y1="27617" x2="4565" y2="27617"/>
                        <a14:foregroundMark x1="4674" y1="31526" x2="4674" y2="32409"/>
                        <a14:foregroundMark x1="4674" y1="36948" x2="4674" y2="36948"/>
                        <a14:foregroundMark x1="4674" y1="36948" x2="4674" y2="37327"/>
                        <a14:foregroundMark x1="4674" y1="41362" x2="4674" y2="41362"/>
                        <a14:foregroundMark x1="4239" y1="43127" x2="4239" y2="43884"/>
                        <a14:foregroundMark x1="4130" y1="49433" x2="4130" y2="49433"/>
                        <a14:foregroundMark x1="3478" y1="50946" x2="3478" y2="50946"/>
                        <a14:foregroundMark x1="3913" y1="48550" x2="3913" y2="48550"/>
                        <a14:foregroundMark x1="4783" y1="76419" x2="4783" y2="76419"/>
                        <a14:foregroundMark x1="6413" y1="84111" x2="6413" y2="84111"/>
                        <a14:foregroundMark x1="5435" y1="73518" x2="6087" y2="72762"/>
                        <a14:foregroundMark x1="7609" y1="70618" x2="7609" y2="70618"/>
                        <a14:foregroundMark x1="9348" y1="71248" x2="10652" y2="70870"/>
                        <a14:foregroundMark x1="12609" y1="70492" x2="13261" y2="70492"/>
                        <a14:foregroundMark x1="14239" y1="70492" x2="14891" y2="70492"/>
                        <a14:foregroundMark x1="17609" y1="69609" x2="18587" y2="69231"/>
                        <a14:foregroundMark x1="18804" y1="69231" x2="18804" y2="69231"/>
                        <a14:foregroundMark x1="20326" y1="69231" x2="20761" y2="69231"/>
                        <a14:foregroundMark x1="22283" y1="68348" x2="22283" y2="68348"/>
                        <a14:foregroundMark x1="23152" y1="68096" x2="23152" y2="68096"/>
                        <a14:foregroundMark x1="24565" y1="69357" x2="25000" y2="69357"/>
                        <a14:foregroundMark x1="27500" y1="69357" x2="29239" y2="69735"/>
                        <a14:foregroundMark x1="30326" y1="70240" x2="30978" y2="70240"/>
                        <a14:foregroundMark x1="33478" y1="70240" x2="34891" y2="70240"/>
                        <a14:foregroundMark x1="38478" y1="70240" x2="39565" y2="70240"/>
                        <a14:foregroundMark x1="41413" y1="70240" x2="43152" y2="70240"/>
                        <a14:foregroundMark x1="45761" y1="70240" x2="45761" y2="70240"/>
                        <a14:foregroundMark x1="46957" y1="70240" x2="47500" y2="70240"/>
                        <a14:foregroundMark x1="50000" y1="70240" x2="53152" y2="70870"/>
                        <a14:foregroundMark x1="55870" y1="71501" x2="57283" y2="72005"/>
                        <a14:foregroundMark x1="59457" y1="72636" x2="61630" y2="72636"/>
                        <a14:foregroundMark x1="66522" y1="71879" x2="66522" y2="71879"/>
                        <a14:foregroundMark x1="67717" y1="71375" x2="68370" y2="71248"/>
                        <a14:foregroundMark x1="69783" y1="71122" x2="71304" y2="71122"/>
                        <a14:foregroundMark x1="73913" y1="70996" x2="74783" y2="70996"/>
                        <a14:foregroundMark x1="75543" y1="70996" x2="77935" y2="70996"/>
                        <a14:foregroundMark x1="79783" y1="71375" x2="81304" y2="72005"/>
                        <a14:foregroundMark x1="81630" y1="72131" x2="82717" y2="72636"/>
                        <a14:foregroundMark x1="83696" y1="72888" x2="85326" y2="73392"/>
                        <a14:foregroundMark x1="95761" y1="76166" x2="95761" y2="76166"/>
                        <a14:foregroundMark x1="96848" y1="76166" x2="96848" y2="76166"/>
                        <a14:foregroundMark x1="91848" y1="75158" x2="91848" y2="75158"/>
                        <a14:foregroundMark x1="86630" y1="77932" x2="86630" y2="77932"/>
                        <a14:foregroundMark x1="61957" y1="69987" x2="61957" y2="69987"/>
                        <a14:foregroundMark x1="58587" y1="68979" x2="58587" y2="68979"/>
                        <a14:foregroundMark x1="50761" y1="69357" x2="50761" y2="69357"/>
                        <a14:foregroundMark x1="71957" y1="27743" x2="71957" y2="27743"/>
                        <a14:foregroundMark x1="34022" y1="21311" x2="34022" y2="21311"/>
                        <a14:foregroundMark x1="49130" y1="66204" x2="49130" y2="66204"/>
                        <a14:foregroundMark x1="40000" y1="66709" x2="40000" y2="66709"/>
                        <a14:foregroundMark x1="58587" y1="67213" x2="58587" y2="67213"/>
                        <a14:foregroundMark x1="42500" y1="77049" x2="42500" y2="77049"/>
                        <a14:foregroundMark x1="36304" y1="76166" x2="36304" y2="76166"/>
                        <a14:foregroundMark x1="32717" y1="74527" x2="32717" y2="74527"/>
                        <a14:foregroundMark x1="34239" y1="78689" x2="34239" y2="78689"/>
                        <a14:foregroundMark x1="48043" y1="71122" x2="48043" y2="71122"/>
                        <a14:foregroundMark x1="46087" y1="72131" x2="46087" y2="72131"/>
                        <a14:foregroundMark x1="42174" y1="73644" x2="42174" y2="73644"/>
                        <a14:foregroundMark x1="53043" y1="77175" x2="53043" y2="77175"/>
                        <a14:foregroundMark x1="53587" y1="84868" x2="53587" y2="84868"/>
                        <a14:foregroundMark x1="52826" y1="90794" x2="52826" y2="90794"/>
                        <a14:foregroundMark x1="57826" y1="81967" x2="57826" y2="81967"/>
                        <a14:foregroundMark x1="60217" y1="83354" x2="60652" y2="82346"/>
                        <a14:foregroundMark x1="60652" y1="80454" x2="60652" y2="80454"/>
                        <a14:foregroundMark x1="65326" y1="80328" x2="65978" y2="80328"/>
                        <a14:foregroundMark x1="67391" y1="81715" x2="67391" y2="81715"/>
                        <a14:foregroundMark x1="61739" y1="81463" x2="61739" y2="81463"/>
                        <a14:foregroundMark x1="71848" y1="81211" x2="71848" y2="81211"/>
                        <a14:foregroundMark x1="75435" y1="85246" x2="76413" y2="86381"/>
                        <a14:foregroundMark x1="79022" y1="87264" x2="79783" y2="87137"/>
                        <a14:foregroundMark x1="82391" y1="84868" x2="83370" y2="84489"/>
                        <a14:foregroundMark x1="85326" y1="82976" x2="85761" y2="82093"/>
                        <a14:foregroundMark x1="85761" y1="78184" x2="85761" y2="78184"/>
                        <a14:foregroundMark x1="79783" y1="76293" x2="79783" y2="76293"/>
                        <a14:foregroundMark x1="76304" y1="77301" x2="76304" y2="77301"/>
                        <a14:foregroundMark x1="74130" y1="78562" x2="74130" y2="78562"/>
                        <a14:foregroundMark x1="69891" y1="76797" x2="69891" y2="76797"/>
                        <a14:foregroundMark x1="66739" y1="74653" x2="84130" y2="77932"/>
                        <a14:foregroundMark x1="57174" y1="75662" x2="63587" y2="69609"/>
                        <a14:foregroundMark x1="56848" y1="69231" x2="30109" y2="68474"/>
                        <a14:foregroundMark x1="12500" y1="75914" x2="24457" y2="74527"/>
                        <a14:foregroundMark x1="24457" y1="74527" x2="23043" y2="81463"/>
                        <a14:foregroundMark x1="23043" y1="81463" x2="18696" y2="74527"/>
                        <a14:foregroundMark x1="18696" y1="74527" x2="18696" y2="73014"/>
                        <a14:foregroundMark x1="18696" y1="81589" x2="24130" y2="81715"/>
                        <a14:foregroundMark x1="32391" y1="94830" x2="31087" y2="93821"/>
                        <a14:foregroundMark x1="21739" y1="96721" x2="8043" y2="85120"/>
                        <a14:foregroundMark x1="8043" y1="85120" x2="5652" y2="72005"/>
                        <a14:foregroundMark x1="15543" y1="85246" x2="15761" y2="75788"/>
                        <a14:foregroundMark x1="15761" y1="75788" x2="12609" y2="77806"/>
                        <a14:foregroundMark x1="18152" y1="65322" x2="25761" y2="64943"/>
                        <a14:foregroundMark x1="25761" y1="64943" x2="25978" y2="64943"/>
                        <a14:foregroundMark x1="42065" y1="61034" x2="46522" y2="60908"/>
                      </a14:backgroundRemoval>
                    </a14:imgEffect>
                  </a14:imgLayer>
                </a14:imgProps>
              </a:ext>
            </a:extLst>
          </a:blip>
          <a:stretch>
            <a:fillRect/>
          </a:stretch>
        </p:blipFill>
        <p:spPr>
          <a:xfrm>
            <a:off x="3273056" y="2312005"/>
            <a:ext cx="3115572" cy="268548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1"/>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subTnLst>
                                    <p:audio>
                                      <p:cMediaNode>
                                        <p:cTn display="0" masterRel="sameClick">
                                          <p:stCondLst>
                                            <p:cond evt="begin" delay="0">
                                              <p:tn val="5"/>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11"/>
                  </p:tgtEl>
                </p:cond>
              </p:nextCondLst>
            </p:seq>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subTnLst>
                                    <p:audio>
                                      <p:cMediaNode>
                                        <p:cTn display="0" masterRel="sameClick">
                                          <p:stCondLst>
                                            <p:cond evt="begin" delay="0">
                                              <p:tn val="11"/>
                                            </p:cond>
                                          </p:stCondLst>
                                          <p:endCondLst>
                                            <p:cond evt="onStopAudio" delay="0">
                                              <p:tgtEl>
                                                <p:sldTgt/>
                                              </p:tgtEl>
                                            </p:cond>
                                          </p:endCondLst>
                                        </p:cTn>
                                        <p:tgtEl>
                                          <p:sndTgt r:embed="rId3" name="chimes.wav"/>
                                        </p:tgtEl>
                                      </p:cMediaNode>
                                    </p:audio>
                                  </p:sub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childTnLst>
              </p:cTn>
              <p:nextCondLst>
                <p:cond evt="onClick" delay="0">
                  <p:tgtEl>
                    <p:spTgt spid="14"/>
                  </p:tgtEl>
                </p:cond>
              </p:nextCondLst>
            </p:seq>
            <p:seq concurrent="1" nextAc="seek">
              <p:cTn id="18" restart="whenNotActive" fill="hold" evtFilter="cancelBubble" nodeType="interactiveSeq">
                <p:stCondLst>
                  <p:cond evt="onClick" delay="0">
                    <p:tgtEl>
                      <p:spTgt spid="17"/>
                    </p:tgtEl>
                  </p:cond>
                </p:stCondLst>
                <p:endSync evt="end" delay="0">
                  <p:rtn val="all"/>
                </p:endSync>
                <p:childTnLst>
                  <p:par>
                    <p:cTn id="19" fill="hold">
                      <p:stCondLst>
                        <p:cond delay="0"/>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subTnLst>
                                    <p:audio>
                                      <p:cMediaNode>
                                        <p:cTn display="0" masterRel="sameClick">
                                          <p:stCondLst>
                                            <p:cond evt="begin" delay="0">
                                              <p:tn val="21"/>
                                            </p:cond>
                                          </p:stCondLst>
                                          <p:endCondLst>
                                            <p:cond evt="onStopAudio" delay="0">
                                              <p:tgtEl>
                                                <p:sldTgt/>
                                              </p:tgtEl>
                                            </p:cond>
                                          </p:endCondLst>
                                        </p:cTn>
                                        <p:tgtEl>
                                          <p:sndTgt r:embed="rId3" name="arrow.wav"/>
                                        </p:tgtEl>
                                      </p:cMediaNode>
                                    </p:audio>
                                  </p:subTnLst>
                                </p:cTn>
                              </p:par>
                            </p:childTnLst>
                          </p:cTn>
                        </p:par>
                      </p:childTnLst>
                    </p:cTn>
                  </p:par>
                </p:childTnLst>
              </p:cTn>
              <p:nextCondLst>
                <p:cond evt="onClick" delay="0">
                  <p:tgtEl>
                    <p:spTgt spid="17"/>
                  </p:tgtEl>
                </p:cond>
              </p:nextCondLst>
            </p:seq>
          </p:childTnLst>
        </p:cTn>
      </p:par>
    </p:tnLst>
    <p:bldLst>
      <p:bldP spid="2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701"/>
        <p:cNvGrpSpPr/>
        <p:nvPr/>
      </p:nvGrpSpPr>
      <p:grpSpPr>
        <a:xfrm>
          <a:off x="0" y="0"/>
          <a:ext cx="0" cy="0"/>
          <a:chOff x="0" y="0"/>
          <a:chExt cx="0" cy="0"/>
        </a:xfrm>
      </p:grpSpPr>
      <p:sp>
        <p:nvSpPr>
          <p:cNvPr id="2702" name="Google Shape;2702;p25"/>
          <p:cNvSpPr txBox="1">
            <a:spLocks noGrp="1"/>
          </p:cNvSpPr>
          <p:nvPr>
            <p:ph type="title"/>
          </p:nvPr>
        </p:nvSpPr>
        <p:spPr>
          <a:xfrm>
            <a:off x="1544320" y="1253135"/>
            <a:ext cx="7719080" cy="1865985"/>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dirty="0"/>
              <a:t>Unit 3</a:t>
            </a:r>
            <a:br>
              <a:rPr lang="en" dirty="0"/>
            </a:br>
            <a:r>
              <a:rPr lang="en" dirty="0"/>
              <a:t>What day is it today?</a:t>
            </a:r>
            <a:endParaRPr dirty="0">
              <a:solidFill>
                <a:schemeClr val="accent2"/>
              </a:solidFill>
            </a:endParaRPr>
          </a:p>
        </p:txBody>
      </p:sp>
      <p:sp>
        <p:nvSpPr>
          <p:cNvPr id="2703" name="Google Shape;2703;p25"/>
          <p:cNvSpPr txBox="1">
            <a:spLocks noGrp="1"/>
          </p:cNvSpPr>
          <p:nvPr>
            <p:ph type="subTitle" idx="1"/>
          </p:nvPr>
        </p:nvSpPr>
        <p:spPr>
          <a:xfrm>
            <a:off x="4226560" y="3017519"/>
            <a:ext cx="2823598" cy="580595"/>
          </a:xfrm>
          <a:prstGeom prst="rect">
            <a:avLst/>
          </a:prstGeom>
        </p:spPr>
        <p:txBody>
          <a:bodyPr spcFirstLastPara="1" wrap="square" lIns="121900" tIns="121900" rIns="121900" bIns="121900" anchor="t" anchorCtr="0">
            <a:noAutofit/>
          </a:bodyPr>
          <a:lstStyle/>
          <a:p>
            <a:pPr marL="0" lvl="0" indent="0" algn="ctr" rtl="0">
              <a:spcBef>
                <a:spcPts val="0"/>
              </a:spcBef>
              <a:spcAft>
                <a:spcPts val="2100"/>
              </a:spcAft>
              <a:buNone/>
            </a:pPr>
            <a:r>
              <a:rPr lang="en" sz="2800" dirty="0"/>
              <a:t>Lesson 2</a:t>
            </a:r>
            <a:endParaRPr sz="2800" dirty="0"/>
          </a:p>
        </p:txBody>
      </p:sp>
      <p:sp>
        <p:nvSpPr>
          <p:cNvPr id="4" name="Google Shape;2703;p25">
            <a:extLst>
              <a:ext uri="{FF2B5EF4-FFF2-40B4-BE49-F238E27FC236}">
                <a16:creationId xmlns:a16="http://schemas.microsoft.com/office/drawing/2014/main" id="{DDCFDCAF-7E18-4481-8F95-98AC14E5E4E3}"/>
              </a:ext>
            </a:extLst>
          </p:cNvPr>
          <p:cNvSpPr txBox="1">
            <a:spLocks/>
          </p:cNvSpPr>
          <p:nvPr/>
        </p:nvSpPr>
        <p:spPr>
          <a:xfrm>
            <a:off x="3855279" y="3860799"/>
            <a:ext cx="3566160" cy="580595"/>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49250" algn="ctr" rtl="0">
              <a:lnSpc>
                <a:spcPct val="115000"/>
              </a:lnSpc>
              <a:spcBef>
                <a:spcPts val="0"/>
              </a:spcBef>
              <a:spcAft>
                <a:spcPts val="0"/>
              </a:spcAft>
              <a:buClr>
                <a:schemeClr val="dk2"/>
              </a:buClr>
              <a:buSzPts val="1900"/>
              <a:buFont typeface="Darker Grotesque SemiBold"/>
              <a:buNone/>
              <a:defRPr sz="1900" b="0" i="0" u="none" strike="noStrike" cap="none">
                <a:solidFill>
                  <a:schemeClr val="dk2"/>
                </a:solidFill>
                <a:latin typeface="Darker Grotesque SemiBold"/>
                <a:ea typeface="Darker Grotesque SemiBold"/>
                <a:cs typeface="Darker Grotesque SemiBold"/>
                <a:sym typeface="Darker Grotesque SemiBold"/>
              </a:defRPr>
            </a:lvl1pPr>
            <a:lvl2pPr marL="914400" marR="0" lvl="1" indent="-349250" algn="ctr" rtl="0">
              <a:lnSpc>
                <a:spcPct val="115000"/>
              </a:lnSpc>
              <a:spcBef>
                <a:spcPts val="2100"/>
              </a:spcBef>
              <a:spcAft>
                <a:spcPts val="0"/>
              </a:spcAft>
              <a:buClr>
                <a:schemeClr val="dk2"/>
              </a:buClr>
              <a:buSzPts val="1900"/>
              <a:buFont typeface="Darker Grotesque SemiBold"/>
              <a:buNone/>
              <a:defRPr sz="1900" b="0" i="0" u="none" strike="noStrike" cap="none">
                <a:solidFill>
                  <a:schemeClr val="dk2"/>
                </a:solidFill>
                <a:latin typeface="Darker Grotesque SemiBold"/>
                <a:ea typeface="Darker Grotesque SemiBold"/>
                <a:cs typeface="Darker Grotesque SemiBold"/>
                <a:sym typeface="Darker Grotesque SemiBold"/>
              </a:defRPr>
            </a:lvl2pPr>
            <a:lvl3pPr marL="1371600" marR="0" lvl="2" indent="-349250" algn="ctr" rtl="0">
              <a:lnSpc>
                <a:spcPct val="115000"/>
              </a:lnSpc>
              <a:spcBef>
                <a:spcPts val="2100"/>
              </a:spcBef>
              <a:spcAft>
                <a:spcPts val="0"/>
              </a:spcAft>
              <a:buClr>
                <a:schemeClr val="dk2"/>
              </a:buClr>
              <a:buSzPts val="1900"/>
              <a:buFont typeface="Darker Grotesque SemiBold"/>
              <a:buNone/>
              <a:defRPr sz="1900" b="0" i="0" u="none" strike="noStrike" cap="none">
                <a:solidFill>
                  <a:schemeClr val="dk2"/>
                </a:solidFill>
                <a:latin typeface="Darker Grotesque SemiBold"/>
                <a:ea typeface="Darker Grotesque SemiBold"/>
                <a:cs typeface="Darker Grotesque SemiBold"/>
                <a:sym typeface="Darker Grotesque SemiBold"/>
              </a:defRPr>
            </a:lvl3pPr>
            <a:lvl4pPr marL="1828800" marR="0" lvl="3" indent="-349250" algn="ctr" rtl="0">
              <a:lnSpc>
                <a:spcPct val="115000"/>
              </a:lnSpc>
              <a:spcBef>
                <a:spcPts val="2100"/>
              </a:spcBef>
              <a:spcAft>
                <a:spcPts val="0"/>
              </a:spcAft>
              <a:buClr>
                <a:schemeClr val="dk2"/>
              </a:buClr>
              <a:buSzPts val="1900"/>
              <a:buFont typeface="Darker Grotesque SemiBold"/>
              <a:buNone/>
              <a:defRPr sz="1900" b="0" i="0" u="none" strike="noStrike" cap="none">
                <a:solidFill>
                  <a:schemeClr val="dk2"/>
                </a:solidFill>
                <a:latin typeface="Darker Grotesque SemiBold"/>
                <a:ea typeface="Darker Grotesque SemiBold"/>
                <a:cs typeface="Darker Grotesque SemiBold"/>
                <a:sym typeface="Darker Grotesque SemiBold"/>
              </a:defRPr>
            </a:lvl4pPr>
            <a:lvl5pPr marL="2286000" marR="0" lvl="4" indent="-349250" algn="ctr" rtl="0">
              <a:lnSpc>
                <a:spcPct val="115000"/>
              </a:lnSpc>
              <a:spcBef>
                <a:spcPts val="2100"/>
              </a:spcBef>
              <a:spcAft>
                <a:spcPts val="0"/>
              </a:spcAft>
              <a:buClr>
                <a:schemeClr val="dk2"/>
              </a:buClr>
              <a:buSzPts val="1900"/>
              <a:buFont typeface="Darker Grotesque SemiBold"/>
              <a:buNone/>
              <a:defRPr sz="1900" b="0" i="0" u="none" strike="noStrike" cap="none">
                <a:solidFill>
                  <a:schemeClr val="dk2"/>
                </a:solidFill>
                <a:latin typeface="Darker Grotesque SemiBold"/>
                <a:ea typeface="Darker Grotesque SemiBold"/>
                <a:cs typeface="Darker Grotesque SemiBold"/>
                <a:sym typeface="Darker Grotesque SemiBold"/>
              </a:defRPr>
            </a:lvl5pPr>
            <a:lvl6pPr marL="2743200" marR="0" lvl="5" indent="-349250" algn="ctr" rtl="0">
              <a:lnSpc>
                <a:spcPct val="115000"/>
              </a:lnSpc>
              <a:spcBef>
                <a:spcPts val="2100"/>
              </a:spcBef>
              <a:spcAft>
                <a:spcPts val="0"/>
              </a:spcAft>
              <a:buClr>
                <a:schemeClr val="dk2"/>
              </a:buClr>
              <a:buSzPts val="1900"/>
              <a:buFont typeface="Darker Grotesque SemiBold"/>
              <a:buNone/>
              <a:defRPr sz="1900" b="0" i="0" u="none" strike="noStrike" cap="none">
                <a:solidFill>
                  <a:schemeClr val="dk2"/>
                </a:solidFill>
                <a:latin typeface="Darker Grotesque SemiBold"/>
                <a:ea typeface="Darker Grotesque SemiBold"/>
                <a:cs typeface="Darker Grotesque SemiBold"/>
                <a:sym typeface="Darker Grotesque SemiBold"/>
              </a:defRPr>
            </a:lvl6pPr>
            <a:lvl7pPr marL="3200400" marR="0" lvl="6" indent="-349250" algn="ctr" rtl="0">
              <a:lnSpc>
                <a:spcPct val="115000"/>
              </a:lnSpc>
              <a:spcBef>
                <a:spcPts val="2100"/>
              </a:spcBef>
              <a:spcAft>
                <a:spcPts val="0"/>
              </a:spcAft>
              <a:buClr>
                <a:schemeClr val="dk2"/>
              </a:buClr>
              <a:buSzPts val="1900"/>
              <a:buFont typeface="Darker Grotesque SemiBold"/>
              <a:buNone/>
              <a:defRPr sz="1900" b="0" i="0" u="none" strike="noStrike" cap="none">
                <a:solidFill>
                  <a:schemeClr val="dk2"/>
                </a:solidFill>
                <a:latin typeface="Darker Grotesque SemiBold"/>
                <a:ea typeface="Darker Grotesque SemiBold"/>
                <a:cs typeface="Darker Grotesque SemiBold"/>
                <a:sym typeface="Darker Grotesque SemiBold"/>
              </a:defRPr>
            </a:lvl7pPr>
            <a:lvl8pPr marL="3657600" marR="0" lvl="7" indent="-349250" algn="ctr" rtl="0">
              <a:lnSpc>
                <a:spcPct val="115000"/>
              </a:lnSpc>
              <a:spcBef>
                <a:spcPts val="2100"/>
              </a:spcBef>
              <a:spcAft>
                <a:spcPts val="0"/>
              </a:spcAft>
              <a:buClr>
                <a:schemeClr val="dk2"/>
              </a:buClr>
              <a:buSzPts val="1900"/>
              <a:buFont typeface="Darker Grotesque SemiBold"/>
              <a:buNone/>
              <a:defRPr sz="1900" b="0" i="0" u="none" strike="noStrike" cap="none">
                <a:solidFill>
                  <a:schemeClr val="dk2"/>
                </a:solidFill>
                <a:latin typeface="Darker Grotesque SemiBold"/>
                <a:ea typeface="Darker Grotesque SemiBold"/>
                <a:cs typeface="Darker Grotesque SemiBold"/>
                <a:sym typeface="Darker Grotesque SemiBold"/>
              </a:defRPr>
            </a:lvl8pPr>
            <a:lvl9pPr marL="4114800" marR="0" lvl="8" indent="-349250" algn="ctr" rtl="0">
              <a:lnSpc>
                <a:spcPct val="115000"/>
              </a:lnSpc>
              <a:spcBef>
                <a:spcPts val="2100"/>
              </a:spcBef>
              <a:spcAft>
                <a:spcPts val="2100"/>
              </a:spcAft>
              <a:buClr>
                <a:schemeClr val="dk2"/>
              </a:buClr>
              <a:buSzPts val="1900"/>
              <a:buFont typeface="Darker Grotesque SemiBold"/>
              <a:buNone/>
              <a:defRPr sz="1900" b="0" i="0" u="none" strike="noStrike" cap="none">
                <a:solidFill>
                  <a:schemeClr val="dk2"/>
                </a:solidFill>
                <a:latin typeface="Darker Grotesque SemiBold"/>
                <a:ea typeface="Darker Grotesque SemiBold"/>
                <a:cs typeface="Darker Grotesque SemiBold"/>
                <a:sym typeface="Darker Grotesque SemiBold"/>
              </a:defRPr>
            </a:lvl9pPr>
          </a:lstStyle>
          <a:p>
            <a:pPr marL="0" indent="0">
              <a:spcAft>
                <a:spcPts val="2100"/>
              </a:spcAft>
            </a:pPr>
            <a:r>
              <a:rPr lang="en-US" sz="2800" dirty="0"/>
              <a:t>Teacher: Ngoc </a:t>
            </a:r>
            <a:r>
              <a:rPr lang="en-US" sz="2800" dirty="0" err="1"/>
              <a:t>Khue</a:t>
            </a:r>
            <a:endParaRPr lang="en-US" sz="2800"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F65F973-0DD2-40FF-B093-78D3184CCA22}"/>
              </a:ext>
            </a:extLst>
          </p:cNvPr>
          <p:cNvGrpSpPr/>
          <p:nvPr/>
        </p:nvGrpSpPr>
        <p:grpSpPr>
          <a:xfrm>
            <a:off x="1559859" y="2483194"/>
            <a:ext cx="3803834" cy="3803834"/>
            <a:chOff x="5441011" y="1412692"/>
            <a:chExt cx="1737360" cy="1737360"/>
          </a:xfrm>
        </p:grpSpPr>
        <p:pic>
          <p:nvPicPr>
            <p:cNvPr id="10" name="Picture 9">
              <a:extLst>
                <a:ext uri="{FF2B5EF4-FFF2-40B4-BE49-F238E27FC236}">
                  <a16:creationId xmlns:a16="http://schemas.microsoft.com/office/drawing/2014/main" id="{56292CA1-BAAF-40D3-BF91-92C00C79018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41011" y="1412692"/>
              <a:ext cx="1737360" cy="1737360"/>
            </a:xfrm>
            <a:prstGeom prst="rect">
              <a:avLst/>
            </a:prstGeom>
          </p:spPr>
        </p:pic>
        <p:sp>
          <p:nvSpPr>
            <p:cNvPr id="11" name="Diamond 10">
              <a:extLst>
                <a:ext uri="{FF2B5EF4-FFF2-40B4-BE49-F238E27FC236}">
                  <a16:creationId xmlns:a16="http://schemas.microsoft.com/office/drawing/2014/main" id="{4A75CF7E-38F4-4099-8CAA-54CEE4EAA3A4}"/>
                </a:ext>
              </a:extLst>
            </p:cNvPr>
            <p:cNvSpPr/>
            <p:nvPr/>
          </p:nvSpPr>
          <p:spPr>
            <a:xfrm>
              <a:off x="5563313" y="1554216"/>
              <a:ext cx="527411" cy="478580"/>
            </a:xfrm>
            <a:prstGeom prst="diamond">
              <a:avLst/>
            </a:prstGeom>
            <a:solidFill>
              <a:srgbClr val="FDFC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MsPhamA">
            <a:extLst>
              <a:ext uri="{FF2B5EF4-FFF2-40B4-BE49-F238E27FC236}">
                <a16:creationId xmlns:a16="http://schemas.microsoft.com/office/drawing/2014/main" id="{04F29ECF-7B66-4D7F-B515-9A8D4557277A}"/>
              </a:ext>
            </a:extLst>
          </p:cNvPr>
          <p:cNvGrpSpPr/>
          <p:nvPr/>
        </p:nvGrpSpPr>
        <p:grpSpPr>
          <a:xfrm>
            <a:off x="6150980" y="2760271"/>
            <a:ext cx="5096140" cy="859857"/>
            <a:chOff x="6364340" y="2059231"/>
            <a:chExt cx="5096140" cy="859857"/>
          </a:xfrm>
        </p:grpSpPr>
        <p:sp>
          <p:nvSpPr>
            <p:cNvPr id="13" name="Rectangle 12">
              <a:extLst>
                <a:ext uri="{FF2B5EF4-FFF2-40B4-BE49-F238E27FC236}">
                  <a16:creationId xmlns:a16="http://schemas.microsoft.com/office/drawing/2014/main" id="{8FBA08A0-C317-46BE-A8E6-19899D98A888}"/>
                </a:ext>
              </a:extLst>
            </p:cNvPr>
            <p:cNvSpPr/>
            <p:nvPr/>
          </p:nvSpPr>
          <p:spPr>
            <a:xfrm>
              <a:off x="7315200" y="2059231"/>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Visit my grandparents</a:t>
              </a:r>
            </a:p>
          </p:txBody>
        </p:sp>
        <p:sp>
          <p:nvSpPr>
            <p:cNvPr id="14" name="Rectangle 13">
              <a:extLst>
                <a:ext uri="{FF2B5EF4-FFF2-40B4-BE49-F238E27FC236}">
                  <a16:creationId xmlns:a16="http://schemas.microsoft.com/office/drawing/2014/main" id="{2C97254B-BB02-4578-B82B-7781E4104DEC}"/>
                </a:ext>
              </a:extLst>
            </p:cNvPr>
            <p:cNvSpPr/>
            <p:nvPr/>
          </p:nvSpPr>
          <p:spPr>
            <a:xfrm>
              <a:off x="6364340" y="2059231"/>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A</a:t>
              </a:r>
            </a:p>
          </p:txBody>
        </p:sp>
      </p:grpSp>
      <p:grpSp>
        <p:nvGrpSpPr>
          <p:cNvPr id="15" name="MSPhamB">
            <a:extLst>
              <a:ext uri="{FF2B5EF4-FFF2-40B4-BE49-F238E27FC236}">
                <a16:creationId xmlns:a16="http://schemas.microsoft.com/office/drawing/2014/main" id="{781C08AA-0C13-4B09-B623-F75DACD9DF11}"/>
              </a:ext>
            </a:extLst>
          </p:cNvPr>
          <p:cNvGrpSpPr/>
          <p:nvPr/>
        </p:nvGrpSpPr>
        <p:grpSpPr>
          <a:xfrm>
            <a:off x="6150980" y="3763302"/>
            <a:ext cx="5096140" cy="859857"/>
            <a:chOff x="6364340" y="3062262"/>
            <a:chExt cx="5096140" cy="859857"/>
          </a:xfrm>
        </p:grpSpPr>
        <p:sp>
          <p:nvSpPr>
            <p:cNvPr id="16" name="Rectangle 15">
              <a:extLst>
                <a:ext uri="{FF2B5EF4-FFF2-40B4-BE49-F238E27FC236}">
                  <a16:creationId xmlns:a16="http://schemas.microsoft.com/office/drawing/2014/main" id="{1BA84B60-FE20-4563-92F3-D662EF608A0C}"/>
                </a:ext>
              </a:extLst>
            </p:cNvPr>
            <p:cNvSpPr/>
            <p:nvPr/>
          </p:nvSpPr>
          <p:spPr>
            <a:xfrm>
              <a:off x="7315200" y="3062262"/>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Visit my friend</a:t>
              </a:r>
            </a:p>
          </p:txBody>
        </p:sp>
        <p:sp>
          <p:nvSpPr>
            <p:cNvPr id="17" name="Rectangle 16">
              <a:extLst>
                <a:ext uri="{FF2B5EF4-FFF2-40B4-BE49-F238E27FC236}">
                  <a16:creationId xmlns:a16="http://schemas.microsoft.com/office/drawing/2014/main" id="{979B9CBB-C859-4C15-8600-3906D56BD7C7}"/>
                </a:ext>
              </a:extLst>
            </p:cNvPr>
            <p:cNvSpPr/>
            <p:nvPr/>
          </p:nvSpPr>
          <p:spPr>
            <a:xfrm>
              <a:off x="6364340" y="3062262"/>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B</a:t>
              </a:r>
            </a:p>
          </p:txBody>
        </p:sp>
      </p:grpSp>
      <p:grpSp>
        <p:nvGrpSpPr>
          <p:cNvPr id="18" name="MsPhamC">
            <a:extLst>
              <a:ext uri="{FF2B5EF4-FFF2-40B4-BE49-F238E27FC236}">
                <a16:creationId xmlns:a16="http://schemas.microsoft.com/office/drawing/2014/main" id="{13C92F34-27C8-451C-AD1C-18E58463CFC2}"/>
              </a:ext>
            </a:extLst>
          </p:cNvPr>
          <p:cNvGrpSpPr/>
          <p:nvPr/>
        </p:nvGrpSpPr>
        <p:grpSpPr>
          <a:xfrm>
            <a:off x="6150980" y="4766333"/>
            <a:ext cx="5096140" cy="859857"/>
            <a:chOff x="6364340" y="4065293"/>
            <a:chExt cx="5096140" cy="859857"/>
          </a:xfrm>
        </p:grpSpPr>
        <p:sp>
          <p:nvSpPr>
            <p:cNvPr id="19" name="Rectangle 18">
              <a:extLst>
                <a:ext uri="{FF2B5EF4-FFF2-40B4-BE49-F238E27FC236}">
                  <a16:creationId xmlns:a16="http://schemas.microsoft.com/office/drawing/2014/main" id="{6B4A53C5-7000-44F9-B5B5-BBB9D4B5E187}"/>
                </a:ext>
              </a:extLst>
            </p:cNvPr>
            <p:cNvSpPr/>
            <p:nvPr/>
          </p:nvSpPr>
          <p:spPr>
            <a:xfrm>
              <a:off x="7315200" y="4065293"/>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Play the guitar</a:t>
              </a:r>
            </a:p>
          </p:txBody>
        </p:sp>
        <p:sp>
          <p:nvSpPr>
            <p:cNvPr id="20" name="Rectangle 19">
              <a:extLst>
                <a:ext uri="{FF2B5EF4-FFF2-40B4-BE49-F238E27FC236}">
                  <a16:creationId xmlns:a16="http://schemas.microsoft.com/office/drawing/2014/main" id="{C6D43718-19AC-4C76-946C-CD1BCEF2599E}"/>
                </a:ext>
              </a:extLst>
            </p:cNvPr>
            <p:cNvSpPr/>
            <p:nvPr/>
          </p:nvSpPr>
          <p:spPr>
            <a:xfrm>
              <a:off x="6364340" y="4065293"/>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C</a:t>
              </a:r>
            </a:p>
          </p:txBody>
        </p:sp>
      </p:grpSp>
      <p:pic>
        <p:nvPicPr>
          <p:cNvPr id="21" name="MsPhamSai2">
            <a:extLst>
              <a:ext uri="{FF2B5EF4-FFF2-40B4-BE49-F238E27FC236}">
                <a16:creationId xmlns:a16="http://schemas.microsoft.com/office/drawing/2014/main" id="{354D1504-FA5B-4275-80F6-131FEF27B8E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6055626" y="3731592"/>
            <a:ext cx="1109766" cy="999292"/>
          </a:xfrm>
          <a:prstGeom prst="rect">
            <a:avLst/>
          </a:prstGeom>
        </p:spPr>
      </p:pic>
      <p:pic>
        <p:nvPicPr>
          <p:cNvPr id="22" name="MsPhamdung">
            <a:extLst>
              <a:ext uri="{FF2B5EF4-FFF2-40B4-BE49-F238E27FC236}">
                <a16:creationId xmlns:a16="http://schemas.microsoft.com/office/drawing/2014/main" id="{235D4E9C-86E5-4B89-B028-72AFA65B29B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150980" y="2316188"/>
            <a:ext cx="1104554" cy="1104554"/>
          </a:xfrm>
          <a:prstGeom prst="rect">
            <a:avLst/>
          </a:prstGeom>
        </p:spPr>
      </p:pic>
      <p:pic>
        <p:nvPicPr>
          <p:cNvPr id="23" name="MsPhamSai1">
            <a:extLst>
              <a:ext uri="{FF2B5EF4-FFF2-40B4-BE49-F238E27FC236}">
                <a16:creationId xmlns:a16="http://schemas.microsoft.com/office/drawing/2014/main" id="{3F50A953-EEF8-4491-80BA-578E716ABC2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6084217" y="4714558"/>
            <a:ext cx="1109766" cy="999292"/>
          </a:xfrm>
          <a:prstGeom prst="rect">
            <a:avLst/>
          </a:prstGeom>
        </p:spPr>
      </p:pic>
      <p:sp>
        <p:nvSpPr>
          <p:cNvPr id="24" name="Right Arrow 21">
            <a:hlinkClick r:id="" action="ppaction://hlinkshowjump?jump=nextslide"/>
            <a:extLst>
              <a:ext uri="{FF2B5EF4-FFF2-40B4-BE49-F238E27FC236}">
                <a16:creationId xmlns:a16="http://schemas.microsoft.com/office/drawing/2014/main" id="{604FEEF6-90A1-45EA-A1CA-30F69908AC94}"/>
              </a:ext>
            </a:extLst>
          </p:cNvPr>
          <p:cNvSpPr/>
          <p:nvPr/>
        </p:nvSpPr>
        <p:spPr>
          <a:xfrm>
            <a:off x="8400906" y="5927378"/>
            <a:ext cx="1097280" cy="640080"/>
          </a:xfrm>
          <a:prstGeom prst="rightArrow">
            <a:avLst>
              <a:gd name="adj1" fmla="val 63752"/>
              <a:gd name="adj2" fmla="val 41366"/>
            </a:avLst>
          </a:prstGeom>
          <a:solidFill>
            <a:srgbClr val="E1406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VnCooper" panose="020B7200000000000000" pitchFamily="34" charset="0"/>
              </a:rPr>
              <a:t>Next</a:t>
            </a:r>
          </a:p>
        </p:txBody>
      </p:sp>
      <p:sp>
        <p:nvSpPr>
          <p:cNvPr id="25" name="TextBox 24">
            <a:extLst>
              <a:ext uri="{FF2B5EF4-FFF2-40B4-BE49-F238E27FC236}">
                <a16:creationId xmlns:a16="http://schemas.microsoft.com/office/drawing/2014/main" id="{97028F7B-3DA2-4FC1-80B3-BAAB30BA1E49}"/>
              </a:ext>
            </a:extLst>
          </p:cNvPr>
          <p:cNvSpPr txBox="1"/>
          <p:nvPr/>
        </p:nvSpPr>
        <p:spPr>
          <a:xfrm>
            <a:off x="1763597" y="1501140"/>
            <a:ext cx="8172883" cy="523220"/>
          </a:xfrm>
          <a:prstGeom prst="rect">
            <a:avLst/>
          </a:prstGeom>
          <a:noFill/>
        </p:spPr>
        <p:txBody>
          <a:bodyPr wrap="square" rtlCol="0">
            <a:spAutoFit/>
          </a:bodyPr>
          <a:lstStyle/>
          <a:p>
            <a:pPr algn="ctr"/>
            <a:r>
              <a:rPr lang="en-US" sz="2800">
                <a:solidFill>
                  <a:srgbClr val="0070C0"/>
                </a:solidFill>
                <a:latin typeface=".VnCooper" panose="020B7200000000000000" pitchFamily="34" charset="0"/>
              </a:rPr>
              <a:t>Choose the best answer</a:t>
            </a:r>
          </a:p>
        </p:txBody>
      </p:sp>
    </p:spTree>
    <p:extLst>
      <p:ext uri="{BB962C8B-B14F-4D97-AF65-F5344CB8AC3E}">
        <p14:creationId xmlns:p14="http://schemas.microsoft.com/office/powerpoint/2010/main" val="66437581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2"/>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childTnLst>
                    </p:cTn>
                  </p:par>
                </p:childTnLst>
              </p:cTn>
              <p:nextCondLst>
                <p:cond evt="onClick" delay="0">
                  <p:tgtEl>
                    <p:spTgt spid="12"/>
                  </p:tgtEl>
                </p:cond>
              </p:nextCondLst>
            </p:seq>
            <p:seq concurrent="1" nextAc="seek">
              <p:cTn id="12" restart="whenNotActive" fill="hold" evtFilter="cancelBubble" nodeType="interactiveSeq">
                <p:stCondLst>
                  <p:cond evt="onClick" delay="0">
                    <p:tgtEl>
                      <p:spTgt spid="15"/>
                    </p:tgtEl>
                  </p:cond>
                </p:stCondLst>
                <p:endSync evt="end" delay="0">
                  <p:rtn val="all"/>
                </p:endSync>
                <p:childTnLst>
                  <p:par>
                    <p:cTn id="13" fill="hold">
                      <p:stCondLst>
                        <p:cond delay="0"/>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subTnLst>
                                    <p:audio>
                                      <p:cMediaNode>
                                        <p:cTn display="0" masterRel="sameClick">
                                          <p:stCondLst>
                                            <p:cond evt="begin" delay="0">
                                              <p:tn val="15"/>
                                            </p:cond>
                                          </p:stCondLst>
                                          <p:endCondLst>
                                            <p:cond evt="onStopAudio" delay="0">
                                              <p:tgtEl>
                                                <p:sldTgt/>
                                              </p:tgtEl>
                                            </p:cond>
                                          </p:endCondLst>
                                        </p:cTn>
                                        <p:tgtEl>
                                          <p:sndTgt r:embed="rId2" name="arrow.wav"/>
                                        </p:tgtEl>
                                      </p:cMediaNode>
                                    </p:audio>
                                  </p:subTnLst>
                                </p:cTn>
                              </p:par>
                            </p:childTnLst>
                          </p:cTn>
                        </p:par>
                      </p:childTnLst>
                    </p:cTn>
                  </p:par>
                </p:childTnLst>
              </p:cTn>
              <p:nextCondLst>
                <p:cond evt="onClick" delay="0">
                  <p:tgtEl>
                    <p:spTgt spid="15"/>
                  </p:tgtEl>
                </p:cond>
              </p:nextCondLst>
            </p:seq>
            <p:seq concurrent="1" nextAc="seek">
              <p:cTn id="18" restart="whenNotActive" fill="hold" evtFilter="cancelBubble" nodeType="interactiveSeq">
                <p:stCondLst>
                  <p:cond evt="onClick" delay="0">
                    <p:tgtEl>
                      <p:spTgt spid="18"/>
                    </p:tgtEl>
                  </p:cond>
                </p:stCondLst>
                <p:endSync evt="end" delay="0">
                  <p:rtn val="all"/>
                </p:endSync>
                <p:childTnLst>
                  <p:par>
                    <p:cTn id="19" fill="hold">
                      <p:stCondLst>
                        <p:cond delay="0"/>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subTnLst>
                                    <p:audio>
                                      <p:cMediaNode>
                                        <p:cTn display="0" masterRel="sameClick">
                                          <p:stCondLst>
                                            <p:cond evt="begin" delay="0">
                                              <p:tn val="21"/>
                                            </p:cond>
                                          </p:stCondLst>
                                          <p:endCondLst>
                                            <p:cond evt="onStopAudio" delay="0">
                                              <p:tgtEl>
                                                <p:sldTgt/>
                                              </p:tgtEl>
                                            </p:cond>
                                          </p:endCondLst>
                                        </p:cTn>
                                        <p:tgtEl>
                                          <p:sndTgt r:embed="rId2" name="arrow.wav"/>
                                        </p:tgtEl>
                                      </p:cMediaNode>
                                    </p:audio>
                                  </p:subTnLst>
                                </p:cTn>
                              </p:par>
                            </p:childTnLst>
                          </p:cTn>
                        </p:par>
                      </p:childTnLst>
                    </p:cTn>
                  </p:par>
                </p:childTnLst>
              </p:cTn>
              <p:nextCondLst>
                <p:cond evt="onClick" delay="0">
                  <p:tgtEl>
                    <p:spTgt spid="18"/>
                  </p:tgtEl>
                </p:cond>
              </p:nextCondLst>
            </p:seq>
          </p:childTnLst>
        </p:cTn>
      </p:par>
    </p:tnLst>
    <p:bldLst>
      <p:bldP spid="2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A6E80136-109A-4EC1-875B-6E62E3BE76E0}"/>
              </a:ext>
            </a:extLst>
          </p:cNvPr>
          <p:cNvPicPr>
            <a:picLocks noChangeAspect="1"/>
          </p:cNvPicPr>
          <p:nvPr/>
        </p:nvPicPr>
        <p:blipFill>
          <a:blip r:embed="rId3"/>
          <a:srcRect l="3925" r="3925"/>
          <a:stretch/>
        </p:blipFill>
        <p:spPr>
          <a:xfrm>
            <a:off x="1479243" y="1954965"/>
            <a:ext cx="3152266" cy="3498853"/>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grpSp>
        <p:nvGrpSpPr>
          <p:cNvPr id="14" name="MsPhamA">
            <a:extLst>
              <a:ext uri="{FF2B5EF4-FFF2-40B4-BE49-F238E27FC236}">
                <a16:creationId xmlns:a16="http://schemas.microsoft.com/office/drawing/2014/main" id="{59D3DB2D-B549-460C-8208-0FBF8BB2CD34}"/>
              </a:ext>
            </a:extLst>
          </p:cNvPr>
          <p:cNvGrpSpPr/>
          <p:nvPr/>
        </p:nvGrpSpPr>
        <p:grpSpPr>
          <a:xfrm>
            <a:off x="5744580" y="2079551"/>
            <a:ext cx="5096140" cy="859857"/>
            <a:chOff x="6364340" y="2059231"/>
            <a:chExt cx="5096140" cy="859857"/>
          </a:xfrm>
        </p:grpSpPr>
        <p:sp>
          <p:nvSpPr>
            <p:cNvPr id="15" name="Rectangle 14">
              <a:extLst>
                <a:ext uri="{FF2B5EF4-FFF2-40B4-BE49-F238E27FC236}">
                  <a16:creationId xmlns:a16="http://schemas.microsoft.com/office/drawing/2014/main" id="{06D14C08-5E6C-4E0C-86D9-C16C7DEC4D3B}"/>
                </a:ext>
              </a:extLst>
            </p:cNvPr>
            <p:cNvSpPr/>
            <p:nvPr/>
          </p:nvSpPr>
          <p:spPr>
            <a:xfrm>
              <a:off x="7315200" y="2059231"/>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Play the piano</a:t>
              </a:r>
            </a:p>
          </p:txBody>
        </p:sp>
        <p:sp>
          <p:nvSpPr>
            <p:cNvPr id="16" name="Rectangle 15">
              <a:extLst>
                <a:ext uri="{FF2B5EF4-FFF2-40B4-BE49-F238E27FC236}">
                  <a16:creationId xmlns:a16="http://schemas.microsoft.com/office/drawing/2014/main" id="{1B5F1A5E-55E3-4C6C-8489-665A2071E913}"/>
                </a:ext>
              </a:extLst>
            </p:cNvPr>
            <p:cNvSpPr/>
            <p:nvPr/>
          </p:nvSpPr>
          <p:spPr>
            <a:xfrm>
              <a:off x="6364340" y="2059231"/>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A</a:t>
              </a:r>
            </a:p>
          </p:txBody>
        </p:sp>
      </p:grpSp>
      <p:grpSp>
        <p:nvGrpSpPr>
          <p:cNvPr id="17" name="MSPhamB">
            <a:extLst>
              <a:ext uri="{FF2B5EF4-FFF2-40B4-BE49-F238E27FC236}">
                <a16:creationId xmlns:a16="http://schemas.microsoft.com/office/drawing/2014/main" id="{78B8AC3B-23B5-4E42-A1C3-AA0864ED442E}"/>
              </a:ext>
            </a:extLst>
          </p:cNvPr>
          <p:cNvGrpSpPr/>
          <p:nvPr/>
        </p:nvGrpSpPr>
        <p:grpSpPr>
          <a:xfrm>
            <a:off x="5744580" y="3082582"/>
            <a:ext cx="5096140" cy="859857"/>
            <a:chOff x="6364340" y="3062262"/>
            <a:chExt cx="5096140" cy="859857"/>
          </a:xfrm>
        </p:grpSpPr>
        <p:sp>
          <p:nvSpPr>
            <p:cNvPr id="18" name="Rectangle 17">
              <a:extLst>
                <a:ext uri="{FF2B5EF4-FFF2-40B4-BE49-F238E27FC236}">
                  <a16:creationId xmlns:a16="http://schemas.microsoft.com/office/drawing/2014/main" id="{5FDC7654-98AA-4734-BB2A-DD3C64A8DC63}"/>
                </a:ext>
              </a:extLst>
            </p:cNvPr>
            <p:cNvSpPr/>
            <p:nvPr/>
          </p:nvSpPr>
          <p:spPr>
            <a:xfrm>
              <a:off x="7315200" y="3062262"/>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Play the guitar</a:t>
              </a:r>
            </a:p>
          </p:txBody>
        </p:sp>
        <p:sp>
          <p:nvSpPr>
            <p:cNvPr id="19" name="Rectangle 18">
              <a:extLst>
                <a:ext uri="{FF2B5EF4-FFF2-40B4-BE49-F238E27FC236}">
                  <a16:creationId xmlns:a16="http://schemas.microsoft.com/office/drawing/2014/main" id="{2908A94C-A9CD-4251-97E1-3AA25F47361B}"/>
                </a:ext>
              </a:extLst>
            </p:cNvPr>
            <p:cNvSpPr/>
            <p:nvPr/>
          </p:nvSpPr>
          <p:spPr>
            <a:xfrm>
              <a:off x="6364340" y="3062262"/>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B</a:t>
              </a:r>
            </a:p>
          </p:txBody>
        </p:sp>
      </p:grpSp>
      <p:grpSp>
        <p:nvGrpSpPr>
          <p:cNvPr id="20" name="MsPhamC">
            <a:extLst>
              <a:ext uri="{FF2B5EF4-FFF2-40B4-BE49-F238E27FC236}">
                <a16:creationId xmlns:a16="http://schemas.microsoft.com/office/drawing/2014/main" id="{085AE0E6-B09D-458E-B848-656E9A8751BB}"/>
              </a:ext>
            </a:extLst>
          </p:cNvPr>
          <p:cNvGrpSpPr/>
          <p:nvPr/>
        </p:nvGrpSpPr>
        <p:grpSpPr>
          <a:xfrm>
            <a:off x="5744580" y="4085613"/>
            <a:ext cx="5096140" cy="859857"/>
            <a:chOff x="6364340" y="4065293"/>
            <a:chExt cx="5096140" cy="859857"/>
          </a:xfrm>
        </p:grpSpPr>
        <p:sp>
          <p:nvSpPr>
            <p:cNvPr id="21" name="Rectangle 20">
              <a:extLst>
                <a:ext uri="{FF2B5EF4-FFF2-40B4-BE49-F238E27FC236}">
                  <a16:creationId xmlns:a16="http://schemas.microsoft.com/office/drawing/2014/main" id="{487F3397-C4C3-4646-BA81-01815E93C0E5}"/>
                </a:ext>
              </a:extLst>
            </p:cNvPr>
            <p:cNvSpPr/>
            <p:nvPr/>
          </p:nvSpPr>
          <p:spPr>
            <a:xfrm>
              <a:off x="7315200" y="4065293"/>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Play chess</a:t>
              </a:r>
            </a:p>
          </p:txBody>
        </p:sp>
        <p:sp>
          <p:nvSpPr>
            <p:cNvPr id="22" name="Rectangle 21">
              <a:extLst>
                <a:ext uri="{FF2B5EF4-FFF2-40B4-BE49-F238E27FC236}">
                  <a16:creationId xmlns:a16="http://schemas.microsoft.com/office/drawing/2014/main" id="{B950B7DB-6450-41BF-848C-E93822BF46F2}"/>
                </a:ext>
              </a:extLst>
            </p:cNvPr>
            <p:cNvSpPr/>
            <p:nvPr/>
          </p:nvSpPr>
          <p:spPr>
            <a:xfrm>
              <a:off x="6364340" y="4065293"/>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C</a:t>
              </a:r>
            </a:p>
          </p:txBody>
        </p:sp>
      </p:grpSp>
      <p:pic>
        <p:nvPicPr>
          <p:cNvPr id="23" name="MsPhamSai2">
            <a:extLst>
              <a:ext uri="{FF2B5EF4-FFF2-40B4-BE49-F238E27FC236}">
                <a16:creationId xmlns:a16="http://schemas.microsoft.com/office/drawing/2014/main" id="{236557D6-8515-488C-B22C-F2C36F36E17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5619561" y="2037051"/>
            <a:ext cx="1109766" cy="999292"/>
          </a:xfrm>
          <a:prstGeom prst="rect">
            <a:avLst/>
          </a:prstGeom>
        </p:spPr>
      </p:pic>
      <p:pic>
        <p:nvPicPr>
          <p:cNvPr id="24" name="MsPhamdung">
            <a:extLst>
              <a:ext uri="{FF2B5EF4-FFF2-40B4-BE49-F238E27FC236}">
                <a16:creationId xmlns:a16="http://schemas.microsoft.com/office/drawing/2014/main" id="{2B618E95-44C2-4F46-A9F7-B8F8C41DD96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44580" y="2837885"/>
            <a:ext cx="1104554" cy="1104554"/>
          </a:xfrm>
          <a:prstGeom prst="rect">
            <a:avLst/>
          </a:prstGeom>
        </p:spPr>
      </p:pic>
      <p:pic>
        <p:nvPicPr>
          <p:cNvPr id="25" name="MsPhamSai1">
            <a:extLst>
              <a:ext uri="{FF2B5EF4-FFF2-40B4-BE49-F238E27FC236}">
                <a16:creationId xmlns:a16="http://schemas.microsoft.com/office/drawing/2014/main" id="{1064E1EE-86DF-4DA3-B2C5-8DA93336756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5604167" y="4026766"/>
            <a:ext cx="1109766" cy="999292"/>
          </a:xfrm>
          <a:prstGeom prst="rect">
            <a:avLst/>
          </a:prstGeom>
        </p:spPr>
      </p:pic>
      <p:sp>
        <p:nvSpPr>
          <p:cNvPr id="26" name="Right Arrow 16">
            <a:hlinkClick r:id="" action="ppaction://hlinkshowjump?jump=nextslide"/>
            <a:extLst>
              <a:ext uri="{FF2B5EF4-FFF2-40B4-BE49-F238E27FC236}">
                <a16:creationId xmlns:a16="http://schemas.microsoft.com/office/drawing/2014/main" id="{CF2CCF60-38D1-455C-8759-5A84A09BE985}"/>
              </a:ext>
            </a:extLst>
          </p:cNvPr>
          <p:cNvSpPr/>
          <p:nvPr/>
        </p:nvSpPr>
        <p:spPr>
          <a:xfrm>
            <a:off x="7994506" y="5246658"/>
            <a:ext cx="1097280" cy="640080"/>
          </a:xfrm>
          <a:prstGeom prst="rightArrow">
            <a:avLst>
              <a:gd name="adj1" fmla="val 63752"/>
              <a:gd name="adj2" fmla="val 41366"/>
            </a:avLst>
          </a:prstGeom>
          <a:solidFill>
            <a:srgbClr val="E1406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VnCooper" panose="020B7200000000000000" pitchFamily="34" charset="0"/>
              </a:rPr>
              <a:t>Next</a:t>
            </a:r>
          </a:p>
        </p:txBody>
      </p:sp>
      <p:sp>
        <p:nvSpPr>
          <p:cNvPr id="27" name="TextBox 26">
            <a:extLst>
              <a:ext uri="{FF2B5EF4-FFF2-40B4-BE49-F238E27FC236}">
                <a16:creationId xmlns:a16="http://schemas.microsoft.com/office/drawing/2014/main" id="{F5F7DD6F-9655-4DF9-9AC0-0034B84CCC0A}"/>
              </a:ext>
            </a:extLst>
          </p:cNvPr>
          <p:cNvSpPr txBox="1"/>
          <p:nvPr/>
        </p:nvSpPr>
        <p:spPr>
          <a:xfrm>
            <a:off x="1357197" y="820420"/>
            <a:ext cx="8172883" cy="523220"/>
          </a:xfrm>
          <a:prstGeom prst="rect">
            <a:avLst/>
          </a:prstGeom>
          <a:noFill/>
        </p:spPr>
        <p:txBody>
          <a:bodyPr wrap="square" rtlCol="0">
            <a:spAutoFit/>
          </a:bodyPr>
          <a:lstStyle/>
          <a:p>
            <a:pPr algn="ctr"/>
            <a:r>
              <a:rPr lang="en-US" sz="2800">
                <a:solidFill>
                  <a:srgbClr val="0070C0"/>
                </a:solidFill>
                <a:latin typeface=".VnCooper" panose="020B7200000000000000" pitchFamily="34" charset="0"/>
              </a:rPr>
              <a:t>Choose the best answer</a:t>
            </a:r>
          </a:p>
        </p:txBody>
      </p:sp>
    </p:spTree>
    <p:extLst>
      <p:ext uri="{BB962C8B-B14F-4D97-AF65-F5344CB8AC3E}">
        <p14:creationId xmlns:p14="http://schemas.microsoft.com/office/powerpoint/2010/main" val="260830736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4"/>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subTnLst>
                                    <p:audio>
                                      <p:cMediaNode>
                                        <p:cTn display="0" masterRel="sameClick">
                                          <p:stCondLst>
                                            <p:cond evt="begin" delay="0">
                                              <p:tn val="5"/>
                                            </p:cond>
                                          </p:stCondLst>
                                          <p:endCondLst>
                                            <p:cond evt="onStopAudio" delay="0">
                                              <p:tgtEl>
                                                <p:sldTgt/>
                                              </p:tgtEl>
                                            </p:cond>
                                          </p:endCondLst>
                                        </p:cTn>
                                        <p:tgtEl>
                                          <p:sndTgt r:embed="rId2" name="arrow.wav"/>
                                        </p:tgtEl>
                                      </p:cMediaNode>
                                    </p:audio>
                                  </p:subTnLst>
                                </p:cTn>
                              </p:par>
                            </p:childTnLst>
                          </p:cTn>
                        </p:par>
                      </p:childTnLst>
                    </p:cTn>
                  </p:par>
                </p:childTnLst>
              </p:cTn>
              <p:nextCondLst>
                <p:cond evt="onClick" delay="0">
                  <p:tgtEl>
                    <p:spTgt spid="14"/>
                  </p:tgtEl>
                </p:cond>
              </p:nextCondLst>
            </p:seq>
            <p:seq concurrent="1" nextAc="seek">
              <p:cTn id="8" restart="whenNotActive" fill="hold" evtFilter="cancelBubble" nodeType="interactiveSeq">
                <p:stCondLst>
                  <p:cond evt="onClick" delay="0">
                    <p:tgtEl>
                      <p:spTgt spid="17"/>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subTnLst>
                                    <p:audio>
                                      <p:cMediaNode>
                                        <p:cTn display="0" masterRel="sameClick">
                                          <p:stCondLst>
                                            <p:cond evt="begin" delay="0">
                                              <p:tn val="11"/>
                                            </p:cond>
                                          </p:stCondLst>
                                          <p:endCondLst>
                                            <p:cond evt="onStopAudio" delay="0">
                                              <p:tgtEl>
                                                <p:sldTgt/>
                                              </p:tgtEl>
                                            </p:cond>
                                          </p:endCondLst>
                                        </p:cTn>
                                        <p:tgtEl>
                                          <p:sndTgt r:embed="rId2" name="chimes.wav"/>
                                        </p:tgtEl>
                                      </p:cMediaNode>
                                    </p:audio>
                                  </p:sub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500"/>
                                        <p:tgtEl>
                                          <p:spTgt spid="26"/>
                                        </p:tgtEl>
                                      </p:cBhvr>
                                    </p:animEffect>
                                  </p:childTnLst>
                                </p:cTn>
                              </p:par>
                            </p:childTnLst>
                          </p:cTn>
                        </p:par>
                      </p:childTnLst>
                    </p:cTn>
                  </p:par>
                </p:childTnLst>
              </p:cTn>
              <p:nextCondLst>
                <p:cond evt="onClick" delay="0">
                  <p:tgtEl>
                    <p:spTgt spid="17"/>
                  </p:tgtEl>
                </p:cond>
              </p:nextCondLst>
            </p:seq>
            <p:seq concurrent="1" nextAc="seek">
              <p:cTn id="18" restart="whenNotActive" fill="hold" evtFilter="cancelBubble" nodeType="interactiveSeq">
                <p:stCondLst>
                  <p:cond evt="onClick" delay="0">
                    <p:tgtEl>
                      <p:spTgt spid="20"/>
                    </p:tgtEl>
                  </p:cond>
                </p:stCondLst>
                <p:endSync evt="end" delay="0">
                  <p:rtn val="all"/>
                </p:endSync>
                <p:childTnLst>
                  <p:par>
                    <p:cTn id="19" fill="hold">
                      <p:stCondLst>
                        <p:cond delay="0"/>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subTnLst>
                                    <p:audio>
                                      <p:cMediaNode>
                                        <p:cTn display="0" masterRel="sameClick">
                                          <p:stCondLst>
                                            <p:cond evt="begin" delay="0">
                                              <p:tn val="21"/>
                                            </p:cond>
                                          </p:stCondLst>
                                          <p:endCondLst>
                                            <p:cond evt="onStopAudio" delay="0">
                                              <p:tgtEl>
                                                <p:sldTgt/>
                                              </p:tgtEl>
                                            </p:cond>
                                          </p:endCondLst>
                                        </p:cTn>
                                        <p:tgtEl>
                                          <p:sndTgt r:embed="rId2" name="arrow.wav"/>
                                        </p:tgtEl>
                                      </p:cMediaNode>
                                    </p:audio>
                                  </p:subTnLst>
                                </p:cTn>
                              </p:par>
                            </p:childTnLst>
                          </p:cTn>
                        </p:par>
                      </p:childTnLst>
                    </p:cTn>
                  </p:par>
                </p:childTnLst>
              </p:cTn>
              <p:nextCondLst>
                <p:cond evt="onClick" delay="0">
                  <p:tgtEl>
                    <p:spTgt spid="20"/>
                  </p:tgtEl>
                </p:cond>
              </p:nextCondLst>
            </p:seq>
          </p:childTnLst>
        </p:cTn>
      </p:par>
    </p:tnLst>
    <p:bldLst>
      <p:bldP spid="2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5C18283-3FA4-4E56-8366-E3E6CA860BE1}"/>
              </a:ext>
            </a:extLst>
          </p:cNvPr>
          <p:cNvPicPr>
            <a:picLocks noChangeAspect="1"/>
          </p:cNvPicPr>
          <p:nvPr/>
        </p:nvPicPr>
        <p:blipFill>
          <a:blip r:embed="rId3"/>
          <a:srcRect/>
          <a:stretch/>
        </p:blipFill>
        <p:spPr>
          <a:xfrm>
            <a:off x="325212" y="1890465"/>
            <a:ext cx="3462346" cy="3462346"/>
          </a:xfrm>
          <a:prstGeom prst="ellipse">
            <a:avLst/>
          </a:prstGeom>
          <a:ln w="635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grpSp>
        <p:nvGrpSpPr>
          <p:cNvPr id="12" name="MsPhamA">
            <a:extLst>
              <a:ext uri="{FF2B5EF4-FFF2-40B4-BE49-F238E27FC236}">
                <a16:creationId xmlns:a16="http://schemas.microsoft.com/office/drawing/2014/main" id="{2A680A9B-49B0-499B-BC81-68656F932B83}"/>
              </a:ext>
            </a:extLst>
          </p:cNvPr>
          <p:cNvGrpSpPr/>
          <p:nvPr/>
        </p:nvGrpSpPr>
        <p:grpSpPr>
          <a:xfrm>
            <a:off x="4088500" y="2150671"/>
            <a:ext cx="5096140" cy="859857"/>
            <a:chOff x="6364340" y="2059231"/>
            <a:chExt cx="5096140" cy="859857"/>
          </a:xfrm>
        </p:grpSpPr>
        <p:sp>
          <p:nvSpPr>
            <p:cNvPr id="13" name="Rectangle 12">
              <a:extLst>
                <a:ext uri="{FF2B5EF4-FFF2-40B4-BE49-F238E27FC236}">
                  <a16:creationId xmlns:a16="http://schemas.microsoft.com/office/drawing/2014/main" id="{76F4150D-6F05-43CB-BF78-C25E92D1A681}"/>
                </a:ext>
              </a:extLst>
            </p:cNvPr>
            <p:cNvSpPr/>
            <p:nvPr/>
          </p:nvSpPr>
          <p:spPr>
            <a:xfrm>
              <a:off x="7315200" y="2059231"/>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Play the piano</a:t>
              </a:r>
            </a:p>
          </p:txBody>
        </p:sp>
        <p:sp>
          <p:nvSpPr>
            <p:cNvPr id="14" name="Rectangle 13">
              <a:extLst>
                <a:ext uri="{FF2B5EF4-FFF2-40B4-BE49-F238E27FC236}">
                  <a16:creationId xmlns:a16="http://schemas.microsoft.com/office/drawing/2014/main" id="{AA3F8024-DDA2-4EC0-A007-9FC06C64321D}"/>
                </a:ext>
              </a:extLst>
            </p:cNvPr>
            <p:cNvSpPr/>
            <p:nvPr/>
          </p:nvSpPr>
          <p:spPr>
            <a:xfrm>
              <a:off x="6364340" y="2059231"/>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A</a:t>
              </a:r>
            </a:p>
          </p:txBody>
        </p:sp>
      </p:grpSp>
      <p:grpSp>
        <p:nvGrpSpPr>
          <p:cNvPr id="15" name="MSPhamB">
            <a:extLst>
              <a:ext uri="{FF2B5EF4-FFF2-40B4-BE49-F238E27FC236}">
                <a16:creationId xmlns:a16="http://schemas.microsoft.com/office/drawing/2014/main" id="{72B708A9-8A53-4567-B5D4-83D8AA313FA0}"/>
              </a:ext>
            </a:extLst>
          </p:cNvPr>
          <p:cNvGrpSpPr/>
          <p:nvPr/>
        </p:nvGrpSpPr>
        <p:grpSpPr>
          <a:xfrm>
            <a:off x="4088500" y="3153702"/>
            <a:ext cx="5096140" cy="859857"/>
            <a:chOff x="6364340" y="3062262"/>
            <a:chExt cx="5096140" cy="859857"/>
          </a:xfrm>
        </p:grpSpPr>
        <p:sp>
          <p:nvSpPr>
            <p:cNvPr id="16" name="Rectangle 15">
              <a:extLst>
                <a:ext uri="{FF2B5EF4-FFF2-40B4-BE49-F238E27FC236}">
                  <a16:creationId xmlns:a16="http://schemas.microsoft.com/office/drawing/2014/main" id="{9185A74D-C234-4B31-9F5B-92066DC97AE6}"/>
                </a:ext>
              </a:extLst>
            </p:cNvPr>
            <p:cNvSpPr/>
            <p:nvPr/>
          </p:nvSpPr>
          <p:spPr>
            <a:xfrm>
              <a:off x="7315200" y="3062262"/>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Visit my friend</a:t>
              </a:r>
            </a:p>
          </p:txBody>
        </p:sp>
        <p:sp>
          <p:nvSpPr>
            <p:cNvPr id="17" name="Rectangle 16">
              <a:extLst>
                <a:ext uri="{FF2B5EF4-FFF2-40B4-BE49-F238E27FC236}">
                  <a16:creationId xmlns:a16="http://schemas.microsoft.com/office/drawing/2014/main" id="{432C8ED7-0F59-4D2C-BB65-606D9C3BCA40}"/>
                </a:ext>
              </a:extLst>
            </p:cNvPr>
            <p:cNvSpPr/>
            <p:nvPr/>
          </p:nvSpPr>
          <p:spPr>
            <a:xfrm>
              <a:off x="6364340" y="3062262"/>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B</a:t>
              </a:r>
            </a:p>
          </p:txBody>
        </p:sp>
      </p:grpSp>
      <p:grpSp>
        <p:nvGrpSpPr>
          <p:cNvPr id="18" name="MsPhamC">
            <a:extLst>
              <a:ext uri="{FF2B5EF4-FFF2-40B4-BE49-F238E27FC236}">
                <a16:creationId xmlns:a16="http://schemas.microsoft.com/office/drawing/2014/main" id="{13179802-813E-40A0-8C81-292DE9F51EE5}"/>
              </a:ext>
            </a:extLst>
          </p:cNvPr>
          <p:cNvGrpSpPr/>
          <p:nvPr/>
        </p:nvGrpSpPr>
        <p:grpSpPr>
          <a:xfrm>
            <a:off x="4088500" y="4156733"/>
            <a:ext cx="5096140" cy="859857"/>
            <a:chOff x="6364340" y="4065293"/>
            <a:chExt cx="5096140" cy="859857"/>
          </a:xfrm>
        </p:grpSpPr>
        <p:sp>
          <p:nvSpPr>
            <p:cNvPr id="19" name="Rectangle 18">
              <a:extLst>
                <a:ext uri="{FF2B5EF4-FFF2-40B4-BE49-F238E27FC236}">
                  <a16:creationId xmlns:a16="http://schemas.microsoft.com/office/drawing/2014/main" id="{2C5996A7-187F-47D7-9BD7-20365AD0A670}"/>
                </a:ext>
              </a:extLst>
            </p:cNvPr>
            <p:cNvSpPr/>
            <p:nvPr/>
          </p:nvSpPr>
          <p:spPr>
            <a:xfrm>
              <a:off x="7315200" y="4065293"/>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800" b="1">
                  <a:solidFill>
                    <a:srgbClr val="002060"/>
                  </a:solidFill>
                  <a:latin typeface="Arial" panose="020B0604020202020204" pitchFamily="34" charset="0"/>
                  <a:cs typeface="Arial" panose="020B0604020202020204" pitchFamily="34" charset="0"/>
                </a:rPr>
                <a:t>Go swimming</a:t>
              </a:r>
            </a:p>
          </p:txBody>
        </p:sp>
        <p:sp>
          <p:nvSpPr>
            <p:cNvPr id="20" name="Rectangle 19">
              <a:extLst>
                <a:ext uri="{FF2B5EF4-FFF2-40B4-BE49-F238E27FC236}">
                  <a16:creationId xmlns:a16="http://schemas.microsoft.com/office/drawing/2014/main" id="{AA94A07F-0315-4B9A-A119-955111E8C6D8}"/>
                </a:ext>
              </a:extLst>
            </p:cNvPr>
            <p:cNvSpPr/>
            <p:nvPr/>
          </p:nvSpPr>
          <p:spPr>
            <a:xfrm>
              <a:off x="6364340" y="4065293"/>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36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C</a:t>
              </a:r>
            </a:p>
          </p:txBody>
        </p:sp>
      </p:grpSp>
      <p:pic>
        <p:nvPicPr>
          <p:cNvPr id="21" name="MsPhamSai2">
            <a:extLst>
              <a:ext uri="{FF2B5EF4-FFF2-40B4-BE49-F238E27FC236}">
                <a16:creationId xmlns:a16="http://schemas.microsoft.com/office/drawing/2014/main" id="{0F8A4601-8A3E-430D-91FA-C4CF3DC305F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3993146" y="3121992"/>
            <a:ext cx="1109766" cy="999292"/>
          </a:xfrm>
          <a:prstGeom prst="rect">
            <a:avLst/>
          </a:prstGeom>
        </p:spPr>
      </p:pic>
      <p:pic>
        <p:nvPicPr>
          <p:cNvPr id="22" name="MsPhamdung">
            <a:extLst>
              <a:ext uri="{FF2B5EF4-FFF2-40B4-BE49-F238E27FC236}">
                <a16:creationId xmlns:a16="http://schemas.microsoft.com/office/drawing/2014/main" id="{43ED645A-B5B2-46C0-94AC-C45FE17DF23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088500" y="1706588"/>
            <a:ext cx="1104554" cy="1104554"/>
          </a:xfrm>
          <a:prstGeom prst="rect">
            <a:avLst/>
          </a:prstGeom>
        </p:spPr>
      </p:pic>
      <p:pic>
        <p:nvPicPr>
          <p:cNvPr id="23" name="MsPhamSai1">
            <a:extLst>
              <a:ext uri="{FF2B5EF4-FFF2-40B4-BE49-F238E27FC236}">
                <a16:creationId xmlns:a16="http://schemas.microsoft.com/office/drawing/2014/main" id="{31D10822-F0D9-40B5-8228-B784D5B757C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4021737" y="4104958"/>
            <a:ext cx="1109766" cy="999292"/>
          </a:xfrm>
          <a:prstGeom prst="rect">
            <a:avLst/>
          </a:prstGeom>
        </p:spPr>
      </p:pic>
      <p:sp>
        <p:nvSpPr>
          <p:cNvPr id="24" name="Right Arrow 15">
            <a:hlinkClick r:id="" action="ppaction://hlinkshowjump?jump=nextslide"/>
            <a:extLst>
              <a:ext uri="{FF2B5EF4-FFF2-40B4-BE49-F238E27FC236}">
                <a16:creationId xmlns:a16="http://schemas.microsoft.com/office/drawing/2014/main" id="{12950B6A-ED00-4BF3-98BE-ED3DB0748076}"/>
              </a:ext>
            </a:extLst>
          </p:cNvPr>
          <p:cNvSpPr/>
          <p:nvPr/>
        </p:nvSpPr>
        <p:spPr>
          <a:xfrm>
            <a:off x="6338426" y="5317778"/>
            <a:ext cx="1097280" cy="640080"/>
          </a:xfrm>
          <a:prstGeom prst="rightArrow">
            <a:avLst>
              <a:gd name="adj1" fmla="val 63752"/>
              <a:gd name="adj2" fmla="val 41366"/>
            </a:avLst>
          </a:prstGeom>
          <a:solidFill>
            <a:srgbClr val="E1406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VnCooper" panose="020B7200000000000000" pitchFamily="34" charset="0"/>
              </a:rPr>
              <a:t>Next</a:t>
            </a:r>
          </a:p>
        </p:txBody>
      </p:sp>
      <p:sp>
        <p:nvSpPr>
          <p:cNvPr id="25" name="TextBox 24">
            <a:extLst>
              <a:ext uri="{FF2B5EF4-FFF2-40B4-BE49-F238E27FC236}">
                <a16:creationId xmlns:a16="http://schemas.microsoft.com/office/drawing/2014/main" id="{E25539E3-9AB1-4772-ABAC-3BD3E3C67955}"/>
              </a:ext>
            </a:extLst>
          </p:cNvPr>
          <p:cNvSpPr txBox="1"/>
          <p:nvPr/>
        </p:nvSpPr>
        <p:spPr>
          <a:xfrm>
            <a:off x="-298883" y="891540"/>
            <a:ext cx="8172883" cy="523220"/>
          </a:xfrm>
          <a:prstGeom prst="rect">
            <a:avLst/>
          </a:prstGeom>
          <a:noFill/>
        </p:spPr>
        <p:txBody>
          <a:bodyPr wrap="square" rtlCol="0">
            <a:spAutoFit/>
          </a:bodyPr>
          <a:lstStyle/>
          <a:p>
            <a:pPr algn="ctr"/>
            <a:r>
              <a:rPr lang="en-US" sz="2800">
                <a:solidFill>
                  <a:srgbClr val="0070C0"/>
                </a:solidFill>
                <a:latin typeface=".VnCooper" panose="020B7200000000000000" pitchFamily="34" charset="0"/>
              </a:rPr>
              <a:t>Choose the best answer</a:t>
            </a:r>
          </a:p>
        </p:txBody>
      </p:sp>
    </p:spTree>
    <p:extLst>
      <p:ext uri="{BB962C8B-B14F-4D97-AF65-F5344CB8AC3E}">
        <p14:creationId xmlns:p14="http://schemas.microsoft.com/office/powerpoint/2010/main" val="303134874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2"/>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childTnLst>
                    </p:cTn>
                  </p:par>
                </p:childTnLst>
              </p:cTn>
              <p:nextCondLst>
                <p:cond evt="onClick" delay="0">
                  <p:tgtEl>
                    <p:spTgt spid="12"/>
                  </p:tgtEl>
                </p:cond>
              </p:nextCondLst>
            </p:seq>
            <p:seq concurrent="1" nextAc="seek">
              <p:cTn id="12" restart="whenNotActive" fill="hold" evtFilter="cancelBubble" nodeType="interactiveSeq">
                <p:stCondLst>
                  <p:cond evt="onClick" delay="0">
                    <p:tgtEl>
                      <p:spTgt spid="15"/>
                    </p:tgtEl>
                  </p:cond>
                </p:stCondLst>
                <p:endSync evt="end" delay="0">
                  <p:rtn val="all"/>
                </p:endSync>
                <p:childTnLst>
                  <p:par>
                    <p:cTn id="13" fill="hold">
                      <p:stCondLst>
                        <p:cond delay="0"/>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subTnLst>
                                    <p:audio>
                                      <p:cMediaNode>
                                        <p:cTn display="0" masterRel="sameClick">
                                          <p:stCondLst>
                                            <p:cond evt="begin" delay="0">
                                              <p:tn val="15"/>
                                            </p:cond>
                                          </p:stCondLst>
                                          <p:endCondLst>
                                            <p:cond evt="onStopAudio" delay="0">
                                              <p:tgtEl>
                                                <p:sldTgt/>
                                              </p:tgtEl>
                                            </p:cond>
                                          </p:endCondLst>
                                        </p:cTn>
                                        <p:tgtEl>
                                          <p:sndTgt r:embed="rId2" name="arrow.wav"/>
                                        </p:tgtEl>
                                      </p:cMediaNode>
                                    </p:audio>
                                  </p:subTnLst>
                                </p:cTn>
                              </p:par>
                            </p:childTnLst>
                          </p:cTn>
                        </p:par>
                      </p:childTnLst>
                    </p:cTn>
                  </p:par>
                </p:childTnLst>
              </p:cTn>
              <p:nextCondLst>
                <p:cond evt="onClick" delay="0">
                  <p:tgtEl>
                    <p:spTgt spid="15"/>
                  </p:tgtEl>
                </p:cond>
              </p:nextCondLst>
            </p:seq>
            <p:seq concurrent="1" nextAc="seek">
              <p:cTn id="18" restart="whenNotActive" fill="hold" evtFilter="cancelBubble" nodeType="interactiveSeq">
                <p:stCondLst>
                  <p:cond evt="onClick" delay="0">
                    <p:tgtEl>
                      <p:spTgt spid="18"/>
                    </p:tgtEl>
                  </p:cond>
                </p:stCondLst>
                <p:endSync evt="end" delay="0">
                  <p:rtn val="all"/>
                </p:endSync>
                <p:childTnLst>
                  <p:par>
                    <p:cTn id="19" fill="hold">
                      <p:stCondLst>
                        <p:cond delay="0"/>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subTnLst>
                                    <p:audio>
                                      <p:cMediaNode>
                                        <p:cTn display="0" masterRel="sameClick">
                                          <p:stCondLst>
                                            <p:cond evt="begin" delay="0">
                                              <p:tn val="21"/>
                                            </p:cond>
                                          </p:stCondLst>
                                          <p:endCondLst>
                                            <p:cond evt="onStopAudio" delay="0">
                                              <p:tgtEl>
                                                <p:sldTgt/>
                                              </p:tgtEl>
                                            </p:cond>
                                          </p:endCondLst>
                                        </p:cTn>
                                        <p:tgtEl>
                                          <p:sndTgt r:embed="rId2" name="arrow.wav"/>
                                        </p:tgtEl>
                                      </p:cMediaNode>
                                    </p:audio>
                                  </p:subTnLst>
                                </p:cTn>
                              </p:par>
                            </p:childTnLst>
                          </p:cTn>
                        </p:par>
                      </p:childTnLst>
                    </p:cTn>
                  </p:par>
                </p:childTnLst>
              </p:cTn>
              <p:nextCondLst>
                <p:cond evt="onClick" delay="0">
                  <p:tgtEl>
                    <p:spTgt spid="18"/>
                  </p:tgtEl>
                </p:cond>
              </p:nextCondLst>
            </p:seq>
          </p:childTnLst>
        </p:cTn>
      </p:par>
    </p:tnLst>
    <p:bldLst>
      <p:bldP spid="2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074CC47-2A09-4D3D-8F9E-EBCA41D59F44}"/>
              </a:ext>
            </a:extLst>
          </p:cNvPr>
          <p:cNvPicPr>
            <a:picLocks noChangeAspect="1"/>
          </p:cNvPicPr>
          <p:nvPr/>
        </p:nvPicPr>
        <p:blipFill>
          <a:blip r:embed="rId3">
            <a:clrChange>
              <a:clrFrom>
                <a:srgbClr val="FFFFFF"/>
              </a:clrFrom>
              <a:clrTo>
                <a:srgbClr val="FFFFFF">
                  <a:alpha val="0"/>
                </a:srgbClr>
              </a:clrTo>
            </a:clrChange>
          </a:blip>
          <a:srcRect/>
          <a:stretch/>
        </p:blipFill>
        <p:spPr>
          <a:xfrm>
            <a:off x="1807400" y="1891595"/>
            <a:ext cx="4145280" cy="3373222"/>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grpSp>
        <p:nvGrpSpPr>
          <p:cNvPr id="8" name="MsPhamA">
            <a:extLst>
              <a:ext uri="{FF2B5EF4-FFF2-40B4-BE49-F238E27FC236}">
                <a16:creationId xmlns:a16="http://schemas.microsoft.com/office/drawing/2014/main" id="{A5995286-DE7B-4224-A46E-914D5539B0F4}"/>
              </a:ext>
            </a:extLst>
          </p:cNvPr>
          <p:cNvGrpSpPr/>
          <p:nvPr/>
        </p:nvGrpSpPr>
        <p:grpSpPr>
          <a:xfrm>
            <a:off x="6364340" y="2059231"/>
            <a:ext cx="5096140" cy="859857"/>
            <a:chOff x="6364340" y="2059231"/>
            <a:chExt cx="5096140" cy="859857"/>
          </a:xfrm>
        </p:grpSpPr>
        <p:sp>
          <p:nvSpPr>
            <p:cNvPr id="9" name="Rectangle 8">
              <a:extLst>
                <a:ext uri="{FF2B5EF4-FFF2-40B4-BE49-F238E27FC236}">
                  <a16:creationId xmlns:a16="http://schemas.microsoft.com/office/drawing/2014/main" id="{2E3E855F-40F4-47D1-8311-910338DAA3FF}"/>
                </a:ext>
              </a:extLst>
            </p:cNvPr>
            <p:cNvSpPr/>
            <p:nvPr/>
          </p:nvSpPr>
          <p:spPr>
            <a:xfrm>
              <a:off x="7315200" y="2059231"/>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solidFill>
                    <a:srgbClr val="002060"/>
                  </a:solidFill>
                  <a:latin typeface="Arial" panose="020B0604020202020204" pitchFamily="34" charset="0"/>
                  <a:cs typeface="Arial" panose="020B0604020202020204" pitchFamily="34" charset="0"/>
                </a:rPr>
                <a:t>Play the guitar</a:t>
              </a:r>
            </a:p>
          </p:txBody>
        </p:sp>
        <p:sp>
          <p:nvSpPr>
            <p:cNvPr id="10" name="Rectangle 9">
              <a:extLst>
                <a:ext uri="{FF2B5EF4-FFF2-40B4-BE49-F238E27FC236}">
                  <a16:creationId xmlns:a16="http://schemas.microsoft.com/office/drawing/2014/main" id="{348C968F-0CE3-4485-BA88-CE7574750317}"/>
                </a:ext>
              </a:extLst>
            </p:cNvPr>
            <p:cNvSpPr/>
            <p:nvPr/>
          </p:nvSpPr>
          <p:spPr>
            <a:xfrm>
              <a:off x="6364340" y="2059231"/>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A</a:t>
              </a:r>
            </a:p>
          </p:txBody>
        </p:sp>
      </p:grpSp>
      <p:grpSp>
        <p:nvGrpSpPr>
          <p:cNvPr id="11" name="MSPhamB">
            <a:extLst>
              <a:ext uri="{FF2B5EF4-FFF2-40B4-BE49-F238E27FC236}">
                <a16:creationId xmlns:a16="http://schemas.microsoft.com/office/drawing/2014/main" id="{EE441083-02A5-4698-BCB1-0603B1D26588}"/>
              </a:ext>
            </a:extLst>
          </p:cNvPr>
          <p:cNvGrpSpPr/>
          <p:nvPr/>
        </p:nvGrpSpPr>
        <p:grpSpPr>
          <a:xfrm>
            <a:off x="6364340" y="3062262"/>
            <a:ext cx="5096140" cy="859857"/>
            <a:chOff x="6364340" y="3062262"/>
            <a:chExt cx="5096140" cy="859857"/>
          </a:xfrm>
        </p:grpSpPr>
        <p:sp>
          <p:nvSpPr>
            <p:cNvPr id="12" name="Rectangle 11">
              <a:extLst>
                <a:ext uri="{FF2B5EF4-FFF2-40B4-BE49-F238E27FC236}">
                  <a16:creationId xmlns:a16="http://schemas.microsoft.com/office/drawing/2014/main" id="{45FE0131-FD7D-4759-88E4-5C41DF04D583}"/>
                </a:ext>
              </a:extLst>
            </p:cNvPr>
            <p:cNvSpPr/>
            <p:nvPr/>
          </p:nvSpPr>
          <p:spPr>
            <a:xfrm>
              <a:off x="7315200" y="3062262"/>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dirty="0">
                  <a:solidFill>
                    <a:srgbClr val="002060"/>
                  </a:solidFill>
                  <a:latin typeface="Arial" panose="020B0604020202020204" pitchFamily="34" charset="0"/>
                  <a:cs typeface="Arial" panose="020B0604020202020204" pitchFamily="34" charset="0"/>
                </a:rPr>
                <a:t>Listen to music</a:t>
              </a:r>
            </a:p>
          </p:txBody>
        </p:sp>
        <p:sp>
          <p:nvSpPr>
            <p:cNvPr id="13" name="Rectangle 12">
              <a:extLst>
                <a:ext uri="{FF2B5EF4-FFF2-40B4-BE49-F238E27FC236}">
                  <a16:creationId xmlns:a16="http://schemas.microsoft.com/office/drawing/2014/main" id="{156C19DD-0A86-4759-B34D-8BCAB89C818D}"/>
                </a:ext>
              </a:extLst>
            </p:cNvPr>
            <p:cNvSpPr/>
            <p:nvPr/>
          </p:nvSpPr>
          <p:spPr>
            <a:xfrm>
              <a:off x="6364340" y="3062262"/>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B</a:t>
              </a:r>
            </a:p>
          </p:txBody>
        </p:sp>
      </p:grpSp>
      <p:grpSp>
        <p:nvGrpSpPr>
          <p:cNvPr id="14" name="MsPhamC">
            <a:extLst>
              <a:ext uri="{FF2B5EF4-FFF2-40B4-BE49-F238E27FC236}">
                <a16:creationId xmlns:a16="http://schemas.microsoft.com/office/drawing/2014/main" id="{11B74EBA-05A2-418C-8231-ED04F081F6EB}"/>
              </a:ext>
            </a:extLst>
          </p:cNvPr>
          <p:cNvGrpSpPr/>
          <p:nvPr/>
        </p:nvGrpSpPr>
        <p:grpSpPr>
          <a:xfrm>
            <a:off x="6364340" y="4065293"/>
            <a:ext cx="5096140" cy="859857"/>
            <a:chOff x="6364340" y="4065293"/>
            <a:chExt cx="5096140" cy="859857"/>
          </a:xfrm>
        </p:grpSpPr>
        <p:sp>
          <p:nvSpPr>
            <p:cNvPr id="15" name="Rectangle 14">
              <a:extLst>
                <a:ext uri="{FF2B5EF4-FFF2-40B4-BE49-F238E27FC236}">
                  <a16:creationId xmlns:a16="http://schemas.microsoft.com/office/drawing/2014/main" id="{5B80E212-2D38-4E8C-A7DC-497052D9DE6D}"/>
                </a:ext>
              </a:extLst>
            </p:cNvPr>
            <p:cNvSpPr/>
            <p:nvPr/>
          </p:nvSpPr>
          <p:spPr>
            <a:xfrm>
              <a:off x="7315200" y="4065293"/>
              <a:ext cx="414528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solidFill>
                    <a:srgbClr val="002060"/>
                  </a:solidFill>
                  <a:latin typeface="Arial" panose="020B0604020202020204" pitchFamily="34" charset="0"/>
                  <a:cs typeface="Arial" panose="020B0604020202020204" pitchFamily="34" charset="0"/>
                </a:rPr>
                <a:t>Play the music</a:t>
              </a:r>
            </a:p>
          </p:txBody>
        </p:sp>
        <p:sp>
          <p:nvSpPr>
            <p:cNvPr id="16" name="Rectangle 15">
              <a:extLst>
                <a:ext uri="{FF2B5EF4-FFF2-40B4-BE49-F238E27FC236}">
                  <a16:creationId xmlns:a16="http://schemas.microsoft.com/office/drawing/2014/main" id="{AC964EA2-86C5-45B7-A3D6-1BD023E20DD5}"/>
                </a:ext>
              </a:extLst>
            </p:cNvPr>
            <p:cNvSpPr/>
            <p:nvPr/>
          </p:nvSpPr>
          <p:spPr>
            <a:xfrm>
              <a:off x="6364340" y="4065293"/>
              <a:ext cx="828940" cy="859857"/>
            </a:xfrm>
            <a:prstGeom prst="rect">
              <a:avLst/>
            </a:prstGeom>
            <a:ln w="41275" cmpd="thickThin">
              <a:solidFill>
                <a:srgbClr val="FF33CC"/>
              </a:solidFill>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a:ln w="13462">
                    <a:solidFill>
                      <a:schemeClr val="bg1"/>
                    </a:solidFill>
                    <a:prstDash val="solid"/>
                  </a:ln>
                  <a:solidFill>
                    <a:srgbClr val="C00000"/>
                  </a:solidFill>
                  <a:effectLst>
                    <a:outerShdw dist="38100" dir="2700000" algn="bl" rotWithShape="0">
                      <a:schemeClr val="accent5"/>
                    </a:outerShdw>
                  </a:effectLst>
                  <a:latin typeface="Arial" panose="020B0604020202020204" pitchFamily="34" charset="0"/>
                  <a:cs typeface="Arial" panose="020B0604020202020204" pitchFamily="34" charset="0"/>
                </a:rPr>
                <a:t>C</a:t>
              </a:r>
            </a:p>
          </p:txBody>
        </p:sp>
      </p:grpSp>
      <p:pic>
        <p:nvPicPr>
          <p:cNvPr id="17" name="MsPhamSai2">
            <a:extLst>
              <a:ext uri="{FF2B5EF4-FFF2-40B4-BE49-F238E27FC236}">
                <a16:creationId xmlns:a16="http://schemas.microsoft.com/office/drawing/2014/main" id="{53E6D929-6FE1-4C84-A862-9AA2B4EA9CB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6239321" y="2016731"/>
            <a:ext cx="1109766" cy="999292"/>
          </a:xfrm>
          <a:prstGeom prst="rect">
            <a:avLst/>
          </a:prstGeom>
        </p:spPr>
      </p:pic>
      <p:pic>
        <p:nvPicPr>
          <p:cNvPr id="18" name="MsPhamdung">
            <a:extLst>
              <a:ext uri="{FF2B5EF4-FFF2-40B4-BE49-F238E27FC236}">
                <a16:creationId xmlns:a16="http://schemas.microsoft.com/office/drawing/2014/main" id="{C566F0CE-3312-457E-BFD8-29A26F56CBC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64340" y="2817565"/>
            <a:ext cx="1104554" cy="1104554"/>
          </a:xfrm>
          <a:prstGeom prst="rect">
            <a:avLst/>
          </a:prstGeom>
        </p:spPr>
      </p:pic>
      <p:pic>
        <p:nvPicPr>
          <p:cNvPr id="19" name="MsPhamSai1">
            <a:extLst>
              <a:ext uri="{FF2B5EF4-FFF2-40B4-BE49-F238E27FC236}">
                <a16:creationId xmlns:a16="http://schemas.microsoft.com/office/drawing/2014/main" id="{E8DB8636-F949-455D-B118-A407486F214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7201" t="3864" r="8937" b="57681"/>
          <a:stretch/>
        </p:blipFill>
        <p:spPr>
          <a:xfrm>
            <a:off x="6223927" y="4006446"/>
            <a:ext cx="1109766" cy="999292"/>
          </a:xfrm>
          <a:prstGeom prst="rect">
            <a:avLst/>
          </a:prstGeom>
        </p:spPr>
      </p:pic>
      <p:sp>
        <p:nvSpPr>
          <p:cNvPr id="20" name="Right Arrow 14">
            <a:hlinkClick r:id="" action="ppaction://hlinkshowjump?jump=nextslide"/>
            <a:extLst>
              <a:ext uri="{FF2B5EF4-FFF2-40B4-BE49-F238E27FC236}">
                <a16:creationId xmlns:a16="http://schemas.microsoft.com/office/drawing/2014/main" id="{FA2D5AA2-BDF2-4D01-B88D-C93F962B406F}"/>
              </a:ext>
            </a:extLst>
          </p:cNvPr>
          <p:cNvSpPr/>
          <p:nvPr/>
        </p:nvSpPr>
        <p:spPr>
          <a:xfrm>
            <a:off x="8614266" y="5226338"/>
            <a:ext cx="1097280" cy="640080"/>
          </a:xfrm>
          <a:prstGeom prst="rightArrow">
            <a:avLst>
              <a:gd name="adj1" fmla="val 63752"/>
              <a:gd name="adj2" fmla="val 41366"/>
            </a:avLst>
          </a:prstGeom>
          <a:solidFill>
            <a:srgbClr val="E14069"/>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VnCooper" panose="020B7200000000000000" pitchFamily="34" charset="0"/>
              </a:rPr>
              <a:t>Next</a:t>
            </a:r>
          </a:p>
        </p:txBody>
      </p:sp>
      <p:sp>
        <p:nvSpPr>
          <p:cNvPr id="21" name="TextBox 20">
            <a:extLst>
              <a:ext uri="{FF2B5EF4-FFF2-40B4-BE49-F238E27FC236}">
                <a16:creationId xmlns:a16="http://schemas.microsoft.com/office/drawing/2014/main" id="{A9B70C60-02B1-4075-A00B-2B31BE421C98}"/>
              </a:ext>
            </a:extLst>
          </p:cNvPr>
          <p:cNvSpPr txBox="1"/>
          <p:nvPr/>
        </p:nvSpPr>
        <p:spPr>
          <a:xfrm>
            <a:off x="1976957" y="800100"/>
            <a:ext cx="8172883" cy="461665"/>
          </a:xfrm>
          <a:prstGeom prst="rect">
            <a:avLst/>
          </a:prstGeom>
          <a:noFill/>
        </p:spPr>
        <p:txBody>
          <a:bodyPr wrap="square" rtlCol="0">
            <a:spAutoFit/>
          </a:bodyPr>
          <a:lstStyle/>
          <a:p>
            <a:pPr algn="ctr"/>
            <a:r>
              <a:rPr lang="en-US" sz="2400">
                <a:solidFill>
                  <a:srgbClr val="0070C0"/>
                </a:solidFill>
                <a:latin typeface=".VnCooper" panose="020B7200000000000000" pitchFamily="34" charset="0"/>
              </a:rPr>
              <a:t>Choose the best answer</a:t>
            </a:r>
          </a:p>
        </p:txBody>
      </p:sp>
    </p:spTree>
    <p:extLst>
      <p:ext uri="{BB962C8B-B14F-4D97-AF65-F5344CB8AC3E}">
        <p14:creationId xmlns:p14="http://schemas.microsoft.com/office/powerpoint/2010/main" val="356007747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subTnLst>
                                    <p:audio>
                                      <p:cMediaNode>
                                        <p:cTn display="0" masterRel="sameClick">
                                          <p:stCondLst>
                                            <p:cond evt="begin" delay="0">
                                              <p:tn val="5"/>
                                            </p:cond>
                                          </p:stCondLst>
                                          <p:endCondLst>
                                            <p:cond evt="onStopAudio" delay="0">
                                              <p:tgtEl>
                                                <p:sldTgt/>
                                              </p:tgtEl>
                                            </p:cond>
                                          </p:endCondLst>
                                        </p:cTn>
                                        <p:tgtEl>
                                          <p:sndTgt r:embed="rId2" name="arrow.wav"/>
                                        </p:tgtEl>
                                      </p:cMediaNode>
                                    </p:audio>
                                  </p:subTnLst>
                                </p:cTn>
                              </p:par>
                            </p:childTnLst>
                          </p:cTn>
                        </p:par>
                      </p:childTnLst>
                    </p:cTn>
                  </p:par>
                </p:childTnLst>
              </p:cTn>
              <p:nextCondLst>
                <p:cond evt="onClick" delay="0">
                  <p:tgtEl>
                    <p:spTgt spid="8"/>
                  </p:tgtEl>
                </p:cond>
              </p:nextCondLst>
            </p:seq>
            <p:seq concurrent="1" nextAc="seek">
              <p:cTn id="8" restart="whenNotActive" fill="hold" evtFilter="cancelBubble" nodeType="interactiveSeq">
                <p:stCondLst>
                  <p:cond evt="onClick" delay="0">
                    <p:tgtEl>
                      <p:spTgt spid="11"/>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subTnLst>
                                    <p:audio>
                                      <p:cMediaNode>
                                        <p:cTn display="0" masterRel="sameClick">
                                          <p:stCondLst>
                                            <p:cond evt="begin" delay="0">
                                              <p:tn val="11"/>
                                            </p:cond>
                                          </p:stCondLst>
                                          <p:endCondLst>
                                            <p:cond evt="onStopAudio" delay="0">
                                              <p:tgtEl>
                                                <p:sldTgt/>
                                              </p:tgtEl>
                                            </p:cond>
                                          </p:endCondLst>
                                        </p:cTn>
                                        <p:tgtEl>
                                          <p:sndTgt r:embed="rId2" name="chimes.wav"/>
                                        </p:tgtEl>
                                      </p:cMediaNode>
                                    </p:audio>
                                  </p:sub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childTnLst>
              </p:cTn>
              <p:nextCondLst>
                <p:cond evt="onClick" delay="0">
                  <p:tgtEl>
                    <p:spTgt spid="11"/>
                  </p:tgtEl>
                </p:cond>
              </p:nextCondLst>
            </p:seq>
            <p:seq concurrent="1" nextAc="seek">
              <p:cTn id="18" restart="whenNotActive" fill="hold" evtFilter="cancelBubble" nodeType="interactiveSeq">
                <p:stCondLst>
                  <p:cond evt="onClick" delay="0">
                    <p:tgtEl>
                      <p:spTgt spid="14"/>
                    </p:tgtEl>
                  </p:cond>
                </p:stCondLst>
                <p:endSync evt="end" delay="0">
                  <p:rtn val="all"/>
                </p:endSync>
                <p:childTnLst>
                  <p:par>
                    <p:cTn id="19" fill="hold">
                      <p:stCondLst>
                        <p:cond delay="0"/>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subTnLst>
                                    <p:audio>
                                      <p:cMediaNode>
                                        <p:cTn display="0" masterRel="sameClick">
                                          <p:stCondLst>
                                            <p:cond evt="begin" delay="0">
                                              <p:tn val="21"/>
                                            </p:cond>
                                          </p:stCondLst>
                                          <p:endCondLst>
                                            <p:cond evt="onStopAudio" delay="0">
                                              <p:tgtEl>
                                                <p:sldTgt/>
                                              </p:tgtEl>
                                            </p:cond>
                                          </p:endCondLst>
                                        </p:cTn>
                                        <p:tgtEl>
                                          <p:sndTgt r:embed="rId2" name="arrow.wav"/>
                                        </p:tgtEl>
                                      </p:cMediaNode>
                                    </p:audio>
                                  </p:subTnLst>
                                </p:cTn>
                              </p:par>
                            </p:childTnLst>
                          </p:cTn>
                        </p:par>
                      </p:childTnLst>
                    </p:cTn>
                  </p:par>
                </p:childTnLst>
              </p:cTn>
              <p:nextCondLst>
                <p:cond evt="onClick" delay="0">
                  <p:tgtEl>
                    <p:spTgt spid="14"/>
                  </p:tgtEl>
                </p:cond>
              </p:nextCondLst>
            </p:seq>
          </p:childTnLst>
        </p:cTn>
      </p:par>
    </p:tnLst>
    <p:bldLst>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727"/>
        <p:cNvGrpSpPr/>
        <p:nvPr/>
      </p:nvGrpSpPr>
      <p:grpSpPr>
        <a:xfrm>
          <a:off x="0" y="0"/>
          <a:ext cx="0" cy="0"/>
          <a:chOff x="0" y="0"/>
          <a:chExt cx="0" cy="0"/>
        </a:xfrm>
      </p:grpSpPr>
      <p:sp>
        <p:nvSpPr>
          <p:cNvPr id="2729" name="Google Shape;2729;p28"/>
          <p:cNvSpPr txBox="1">
            <a:spLocks noGrp="1"/>
          </p:cNvSpPr>
          <p:nvPr>
            <p:ph type="title"/>
          </p:nvPr>
        </p:nvSpPr>
        <p:spPr>
          <a:xfrm>
            <a:off x="1859280" y="3339970"/>
            <a:ext cx="5201920" cy="7635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sz="4400" dirty="0"/>
              <a:t>Model sentence</a:t>
            </a:r>
            <a:endParaRPr sz="4400" dirty="0"/>
          </a:p>
        </p:txBody>
      </p:sp>
      <p:sp>
        <p:nvSpPr>
          <p:cNvPr id="2730" name="Google Shape;2730;p28"/>
          <p:cNvSpPr/>
          <p:nvPr/>
        </p:nvSpPr>
        <p:spPr>
          <a:xfrm rot="-4">
            <a:off x="7348755" y="2833650"/>
            <a:ext cx="2445484" cy="1776138"/>
          </a:xfrm>
          <a:prstGeom prst="rect">
            <a:avLst/>
          </a:prstGeom>
        </p:spPr>
        <p:txBody>
          <a:bodyPr>
            <a:prstTxWarp prst="textPlain">
              <a:avLst/>
            </a:prstTxWarp>
          </a:bodyPr>
          <a:lstStyle/>
          <a:p>
            <a:pPr lvl="0" algn="ctr"/>
            <a:r>
              <a:rPr b="0" i="0" dirty="0">
                <a:ln>
                  <a:noFill/>
                </a:ln>
                <a:solidFill>
                  <a:schemeClr val="accent2"/>
                </a:solidFill>
                <a:latin typeface="Ribeye"/>
              </a:rPr>
              <a:t>0</a:t>
            </a:r>
            <a:r>
              <a:rPr lang="en-US" dirty="0">
                <a:solidFill>
                  <a:schemeClr val="accent2"/>
                </a:solidFill>
                <a:latin typeface="Ribeye"/>
              </a:rPr>
              <a:t>2</a:t>
            </a:r>
            <a:endParaRPr b="0" i="0" dirty="0">
              <a:ln>
                <a:noFill/>
              </a:ln>
              <a:solidFill>
                <a:schemeClr val="accent2"/>
              </a:solidFill>
              <a:latin typeface="Ribeye"/>
            </a:endParaRPr>
          </a:p>
        </p:txBody>
      </p:sp>
    </p:spTree>
    <p:extLst>
      <p:ext uri="{BB962C8B-B14F-4D97-AF65-F5344CB8AC3E}">
        <p14:creationId xmlns:p14="http://schemas.microsoft.com/office/powerpoint/2010/main" val="60614586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36E5F3-6197-4387-8390-4B420B70E4EA}"/>
              </a:ext>
            </a:extLst>
          </p:cNvPr>
          <p:cNvPicPr>
            <a:picLocks noChangeAspect="1"/>
          </p:cNvPicPr>
          <p:nvPr/>
        </p:nvPicPr>
        <p:blipFill>
          <a:blip r:embed="rId14">
            <a:clrChange>
              <a:clrFrom>
                <a:srgbClr val="FFFFFF"/>
              </a:clrFrom>
              <a:clrTo>
                <a:srgbClr val="FFFFFF">
                  <a:alpha val="0"/>
                </a:srgbClr>
              </a:clrTo>
            </a:clrChange>
          </a:blip>
          <a:stretch>
            <a:fillRect/>
          </a:stretch>
        </p:blipFill>
        <p:spPr>
          <a:xfrm>
            <a:off x="1981141" y="987779"/>
            <a:ext cx="8229716" cy="5595902"/>
          </a:xfrm>
          <a:prstGeom prst="roundRect">
            <a:avLst>
              <a:gd name="adj" fmla="val 8385"/>
            </a:avLst>
          </a:prstGeom>
        </p:spPr>
      </p:pic>
      <p:sp>
        <p:nvSpPr>
          <p:cNvPr id="8" name="Rectangle 7">
            <a:extLst>
              <a:ext uri="{FF2B5EF4-FFF2-40B4-BE49-F238E27FC236}">
                <a16:creationId xmlns:a16="http://schemas.microsoft.com/office/drawing/2014/main" id="{323529EC-8361-4A21-8DD7-DB8172A9DA8C}"/>
              </a:ext>
            </a:extLst>
          </p:cNvPr>
          <p:cNvSpPr/>
          <p:nvPr/>
        </p:nvSpPr>
        <p:spPr>
          <a:xfrm>
            <a:off x="1348464" y="359519"/>
            <a:ext cx="3329758" cy="400110"/>
          </a:xfrm>
          <a:prstGeom prst="rect">
            <a:avLst/>
          </a:prstGeom>
        </p:spPr>
        <p:txBody>
          <a:bodyPr wrap="none">
            <a:spAutoFit/>
          </a:bodyPr>
          <a:lstStyle/>
          <a:p>
            <a:r>
              <a:rPr lang="en-US" sz="2000" b="1" dirty="0">
                <a:latin typeface="Arial" panose="020B0604020202020204" pitchFamily="34" charset="0"/>
                <a:cs typeface="Arial" panose="020B0604020202020204" pitchFamily="34" charset="0"/>
              </a:rPr>
              <a:t>1. Look, listen and repeat.</a:t>
            </a:r>
            <a:endParaRPr lang="en-US" sz="2000" dirty="0">
              <a:latin typeface="Arial" panose="020B0604020202020204" pitchFamily="34" charset="0"/>
              <a:cs typeface="Arial" panose="020B0604020202020204" pitchFamily="34" charset="0"/>
            </a:endParaRPr>
          </a:p>
        </p:txBody>
      </p:sp>
      <p:pic>
        <p:nvPicPr>
          <p:cNvPr id="9" name="Mspham0936082789">
            <a:extLst>
              <a:ext uri="{FF2B5EF4-FFF2-40B4-BE49-F238E27FC236}">
                <a16:creationId xmlns:a16="http://schemas.microsoft.com/office/drawing/2014/main" id="{D8DE6913-E292-4539-8CFD-8A23A4B6B4D2}"/>
              </a:ext>
            </a:extLst>
          </p:cNvPr>
          <p:cNvPicPr>
            <a:picLocks noChangeAspect="1"/>
          </p:cNvPicPr>
          <p:nvPr/>
        </p:nvPicPr>
        <p:blipFill>
          <a:blip r:embed="rId15"/>
          <a:stretch>
            <a:fillRect/>
          </a:stretch>
        </p:blipFill>
        <p:spPr>
          <a:xfrm>
            <a:off x="1515718" y="2074504"/>
            <a:ext cx="361938" cy="365760"/>
          </a:xfrm>
          <a:prstGeom prst="rect">
            <a:avLst/>
          </a:prstGeom>
        </p:spPr>
      </p:pic>
      <p:pic>
        <p:nvPicPr>
          <p:cNvPr id="10" name="Mspham0936082789">
            <a:extLst>
              <a:ext uri="{FF2B5EF4-FFF2-40B4-BE49-F238E27FC236}">
                <a16:creationId xmlns:a16="http://schemas.microsoft.com/office/drawing/2014/main" id="{706DC917-8093-4AC3-871E-14CD1DCA16ED}"/>
              </a:ext>
            </a:extLst>
          </p:cNvPr>
          <p:cNvPicPr>
            <a:picLocks noChangeAspect="1"/>
          </p:cNvPicPr>
          <p:nvPr/>
        </p:nvPicPr>
        <p:blipFill>
          <a:blip r:embed="rId15"/>
          <a:stretch>
            <a:fillRect/>
          </a:stretch>
        </p:blipFill>
        <p:spPr>
          <a:xfrm>
            <a:off x="5843837" y="1166858"/>
            <a:ext cx="226211" cy="228600"/>
          </a:xfrm>
          <a:prstGeom prst="rect">
            <a:avLst/>
          </a:prstGeom>
        </p:spPr>
      </p:pic>
      <p:pic>
        <p:nvPicPr>
          <p:cNvPr id="11" name="Mspham0936082789">
            <a:extLst>
              <a:ext uri="{FF2B5EF4-FFF2-40B4-BE49-F238E27FC236}">
                <a16:creationId xmlns:a16="http://schemas.microsoft.com/office/drawing/2014/main" id="{937D6D64-86D9-485D-AE30-E5D59E594B4C}"/>
              </a:ext>
            </a:extLst>
          </p:cNvPr>
          <p:cNvPicPr>
            <a:picLocks noChangeAspect="1"/>
          </p:cNvPicPr>
          <p:nvPr/>
        </p:nvPicPr>
        <p:blipFill>
          <a:blip r:embed="rId15"/>
          <a:stretch>
            <a:fillRect/>
          </a:stretch>
        </p:blipFill>
        <p:spPr>
          <a:xfrm>
            <a:off x="1496270" y="4754108"/>
            <a:ext cx="361938" cy="365760"/>
          </a:xfrm>
          <a:prstGeom prst="rect">
            <a:avLst/>
          </a:prstGeom>
        </p:spPr>
      </p:pic>
      <p:pic>
        <p:nvPicPr>
          <p:cNvPr id="12" name="Mspham0936082789">
            <a:extLst>
              <a:ext uri="{FF2B5EF4-FFF2-40B4-BE49-F238E27FC236}">
                <a16:creationId xmlns:a16="http://schemas.microsoft.com/office/drawing/2014/main" id="{0F343076-1178-4C61-BA7B-B6BA419A1899}"/>
              </a:ext>
            </a:extLst>
          </p:cNvPr>
          <p:cNvPicPr>
            <a:picLocks noChangeAspect="1"/>
          </p:cNvPicPr>
          <p:nvPr/>
        </p:nvPicPr>
        <p:blipFill>
          <a:blip r:embed="rId15"/>
          <a:stretch>
            <a:fillRect/>
          </a:stretch>
        </p:blipFill>
        <p:spPr>
          <a:xfrm>
            <a:off x="10495313" y="2074504"/>
            <a:ext cx="361938" cy="365760"/>
          </a:xfrm>
          <a:prstGeom prst="rect">
            <a:avLst/>
          </a:prstGeom>
        </p:spPr>
      </p:pic>
      <p:pic>
        <p:nvPicPr>
          <p:cNvPr id="13" name="Mspham0936082789">
            <a:extLst>
              <a:ext uri="{FF2B5EF4-FFF2-40B4-BE49-F238E27FC236}">
                <a16:creationId xmlns:a16="http://schemas.microsoft.com/office/drawing/2014/main" id="{EB5AC3E0-CC55-4339-A300-7ED2490EB1F8}"/>
              </a:ext>
            </a:extLst>
          </p:cNvPr>
          <p:cNvPicPr>
            <a:picLocks noChangeAspect="1"/>
          </p:cNvPicPr>
          <p:nvPr/>
        </p:nvPicPr>
        <p:blipFill>
          <a:blip r:embed="rId15"/>
          <a:stretch>
            <a:fillRect/>
          </a:stretch>
        </p:blipFill>
        <p:spPr>
          <a:xfrm>
            <a:off x="10574443" y="4936988"/>
            <a:ext cx="361938" cy="365760"/>
          </a:xfrm>
          <a:prstGeom prst="rect">
            <a:avLst/>
          </a:prstGeom>
        </p:spPr>
      </p:pic>
      <p:pic>
        <p:nvPicPr>
          <p:cNvPr id="14" name="Mspham0936082789">
            <a:extLst>
              <a:ext uri="{FF2B5EF4-FFF2-40B4-BE49-F238E27FC236}">
                <a16:creationId xmlns:a16="http://schemas.microsoft.com/office/drawing/2014/main" id="{F0F16EC5-8710-470F-B4CD-46456F0427D9}"/>
              </a:ext>
            </a:extLst>
          </p:cNvPr>
          <p:cNvPicPr>
            <a:picLocks noChangeAspect="1"/>
          </p:cNvPicPr>
          <p:nvPr/>
        </p:nvPicPr>
        <p:blipFill>
          <a:blip r:embed="rId15"/>
          <a:stretch>
            <a:fillRect/>
          </a:stretch>
        </p:blipFill>
        <p:spPr>
          <a:xfrm>
            <a:off x="5431965" y="1709692"/>
            <a:ext cx="226211" cy="228600"/>
          </a:xfrm>
          <a:prstGeom prst="rect">
            <a:avLst/>
          </a:prstGeom>
        </p:spPr>
      </p:pic>
      <p:pic>
        <p:nvPicPr>
          <p:cNvPr id="15" name="Mspham0936082789">
            <a:extLst>
              <a:ext uri="{FF2B5EF4-FFF2-40B4-BE49-F238E27FC236}">
                <a16:creationId xmlns:a16="http://schemas.microsoft.com/office/drawing/2014/main" id="{A4CF5EB3-52C7-4F0C-91B8-8110B262C4D5}"/>
              </a:ext>
            </a:extLst>
          </p:cNvPr>
          <p:cNvPicPr>
            <a:picLocks noChangeAspect="1"/>
          </p:cNvPicPr>
          <p:nvPr/>
        </p:nvPicPr>
        <p:blipFill>
          <a:blip r:embed="rId15"/>
          <a:stretch>
            <a:fillRect/>
          </a:stretch>
        </p:blipFill>
        <p:spPr>
          <a:xfrm>
            <a:off x="9819638" y="1054817"/>
            <a:ext cx="226211" cy="228600"/>
          </a:xfrm>
          <a:prstGeom prst="rect">
            <a:avLst/>
          </a:prstGeom>
        </p:spPr>
      </p:pic>
      <p:pic>
        <p:nvPicPr>
          <p:cNvPr id="16" name="Mspham0936082789">
            <a:extLst>
              <a:ext uri="{FF2B5EF4-FFF2-40B4-BE49-F238E27FC236}">
                <a16:creationId xmlns:a16="http://schemas.microsoft.com/office/drawing/2014/main" id="{3D8A04EC-30EC-47F5-B6A8-047FD80F46CC}"/>
              </a:ext>
            </a:extLst>
          </p:cNvPr>
          <p:cNvPicPr>
            <a:picLocks noChangeAspect="1"/>
          </p:cNvPicPr>
          <p:nvPr/>
        </p:nvPicPr>
        <p:blipFill>
          <a:blip r:embed="rId15"/>
          <a:stretch>
            <a:fillRect/>
          </a:stretch>
        </p:blipFill>
        <p:spPr>
          <a:xfrm>
            <a:off x="5205754" y="4220980"/>
            <a:ext cx="226211" cy="228600"/>
          </a:xfrm>
          <a:prstGeom prst="rect">
            <a:avLst/>
          </a:prstGeom>
        </p:spPr>
      </p:pic>
      <p:pic>
        <p:nvPicPr>
          <p:cNvPr id="17" name="Mspham0936082789">
            <a:extLst>
              <a:ext uri="{FF2B5EF4-FFF2-40B4-BE49-F238E27FC236}">
                <a16:creationId xmlns:a16="http://schemas.microsoft.com/office/drawing/2014/main" id="{7D84A260-DFA9-48C2-BEAB-8C3B61AF7B2F}"/>
              </a:ext>
            </a:extLst>
          </p:cNvPr>
          <p:cNvPicPr>
            <a:picLocks noChangeAspect="1"/>
          </p:cNvPicPr>
          <p:nvPr/>
        </p:nvPicPr>
        <p:blipFill>
          <a:blip r:embed="rId15"/>
          <a:stretch>
            <a:fillRect/>
          </a:stretch>
        </p:blipFill>
        <p:spPr>
          <a:xfrm>
            <a:off x="4215767" y="6192118"/>
            <a:ext cx="226211" cy="228600"/>
          </a:xfrm>
          <a:prstGeom prst="rect">
            <a:avLst/>
          </a:prstGeom>
        </p:spPr>
      </p:pic>
      <p:pic>
        <p:nvPicPr>
          <p:cNvPr id="18" name="Mspham0936082789">
            <a:extLst>
              <a:ext uri="{FF2B5EF4-FFF2-40B4-BE49-F238E27FC236}">
                <a16:creationId xmlns:a16="http://schemas.microsoft.com/office/drawing/2014/main" id="{1CFDA514-1D0A-4A6D-8FD0-93C3A78F67CE}"/>
              </a:ext>
            </a:extLst>
          </p:cNvPr>
          <p:cNvPicPr>
            <a:picLocks noChangeAspect="1"/>
          </p:cNvPicPr>
          <p:nvPr/>
        </p:nvPicPr>
        <p:blipFill>
          <a:blip r:embed="rId15"/>
          <a:stretch>
            <a:fillRect/>
          </a:stretch>
        </p:blipFill>
        <p:spPr>
          <a:xfrm>
            <a:off x="9593427" y="3271520"/>
            <a:ext cx="226211" cy="228600"/>
          </a:xfrm>
          <a:prstGeom prst="rect">
            <a:avLst/>
          </a:prstGeom>
        </p:spPr>
      </p:pic>
      <p:pic>
        <p:nvPicPr>
          <p:cNvPr id="19" name="Mspham0936082789">
            <a:extLst>
              <a:ext uri="{FF2B5EF4-FFF2-40B4-BE49-F238E27FC236}">
                <a16:creationId xmlns:a16="http://schemas.microsoft.com/office/drawing/2014/main" id="{921FB24E-F27B-4DFD-B2C6-1961E8264D13}"/>
              </a:ext>
            </a:extLst>
          </p:cNvPr>
          <p:cNvPicPr>
            <a:picLocks noChangeAspect="1"/>
          </p:cNvPicPr>
          <p:nvPr/>
        </p:nvPicPr>
        <p:blipFill>
          <a:blip r:embed="rId15"/>
          <a:stretch>
            <a:fillRect/>
          </a:stretch>
        </p:blipFill>
        <p:spPr>
          <a:xfrm>
            <a:off x="8650408" y="3892300"/>
            <a:ext cx="226211" cy="228600"/>
          </a:xfrm>
          <a:prstGeom prst="rect">
            <a:avLst/>
          </a:prstGeom>
        </p:spPr>
      </p:pic>
      <p:pic>
        <p:nvPicPr>
          <p:cNvPr id="20" name="Mspham0936082789">
            <a:extLst>
              <a:ext uri="{FF2B5EF4-FFF2-40B4-BE49-F238E27FC236}">
                <a16:creationId xmlns:a16="http://schemas.microsoft.com/office/drawing/2014/main" id="{68C74BBE-9553-40A6-8C81-7027205511DD}"/>
              </a:ext>
            </a:extLst>
          </p:cNvPr>
          <p:cNvPicPr>
            <a:picLocks noChangeAspect="1"/>
          </p:cNvPicPr>
          <p:nvPr/>
        </p:nvPicPr>
        <p:blipFill>
          <a:blip r:embed="rId15"/>
          <a:stretch>
            <a:fillRect/>
          </a:stretch>
        </p:blipFill>
        <p:spPr>
          <a:xfrm>
            <a:off x="9593426" y="4276360"/>
            <a:ext cx="226211" cy="228600"/>
          </a:xfrm>
          <a:prstGeom prst="rect">
            <a:avLst/>
          </a:prstGeom>
        </p:spPr>
      </p:pic>
    </p:spTree>
    <p:extLst>
      <p:ext uri="{BB962C8B-B14F-4D97-AF65-F5344CB8AC3E}">
        <p14:creationId xmlns:p14="http://schemas.microsoft.com/office/powerpoint/2010/main" val="2058016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9"/>
                    </p:tgtEl>
                  </p:cond>
                </p:stCondLst>
                <p:endSync evt="end" delay="0">
                  <p:rtn val="all"/>
                </p:endSync>
                <p:childTnLst>
                  <p:par>
                    <p:cTn id="8" fill="hold">
                      <p:stCondLst>
                        <p:cond delay="0"/>
                      </p:stCondLst>
                      <p:childTnLst>
                        <p:par>
                          <p:cTn id="9" fill="hold">
                            <p:stCondLst>
                              <p:cond delay="0"/>
                            </p:stCondLst>
                            <p:childTnLst>
                              <p:par>
                                <p:cTn id="10" presetID="26" presetClass="emph" presetSubtype="0" fill="hold" nodeType="clickEffect">
                                  <p:stCondLst>
                                    <p:cond delay="0"/>
                                  </p:stCondLst>
                                  <p:childTnLst>
                                    <p:animEffect transition="out" filter="fade">
                                      <p:cBhvr>
                                        <p:cTn id="11" dur="500" tmFilter="0, 0; .2, .5; .8, .5; 1, 0"/>
                                        <p:tgtEl>
                                          <p:spTgt spid="9"/>
                                        </p:tgtEl>
                                      </p:cBhvr>
                                    </p:animEffect>
                                    <p:animScale>
                                      <p:cBhvr>
                                        <p:cTn id="12" dur="250" autoRev="1" fill="hold"/>
                                        <p:tgtEl>
                                          <p:spTgt spid="9"/>
                                        </p:tgtEl>
                                      </p:cBhvr>
                                      <p:by x="105000" y="105000"/>
                                    </p:animScale>
                                  </p:childTnLst>
                                  <p:subTnLst>
                                    <p:audio>
                                      <p:cMediaNode>
                                        <p:cTn display="0" masterRel="sameClick">
                                          <p:stCondLst>
                                            <p:cond evt="begin" delay="0">
                                              <p:tn val="10"/>
                                            </p:cond>
                                          </p:stCondLst>
                                          <p:endCondLst>
                                            <p:cond evt="onStopAudio" delay="0">
                                              <p:tgtEl>
                                                <p:sldTgt/>
                                              </p:tgtEl>
                                            </p:cond>
                                          </p:endCondLst>
                                        </p:cTn>
                                        <p:tgtEl>
                                          <p:sndTgt r:embed="rId2" name="Tiếng Anh 4 Tập 1 - Unit 3 What day is it today- - Lesson 2 - 1 Look, listen and repeat (mp3cut.net).wav"/>
                                        </p:tgtEl>
                                      </p:cMediaNode>
                                    </p:audio>
                                  </p:subTnLst>
                                </p:cTn>
                              </p:par>
                            </p:childTnLst>
                          </p:cTn>
                        </p:par>
                      </p:childTnLst>
                    </p:cTn>
                  </p:par>
                </p:childTnLst>
              </p:cTn>
              <p:nextCondLst>
                <p:cond evt="onClick" delay="0">
                  <p:tgtEl>
                    <p:spTgt spid="9"/>
                  </p:tgtEl>
                </p:cond>
              </p:nextCondLst>
            </p:seq>
            <p:seq concurrent="1" nextAc="seek">
              <p:cTn id="13" restart="whenNotActive" fill="hold" evtFilter="cancelBubble" nodeType="interactiveSeq">
                <p:stCondLst>
                  <p:cond evt="onClick" delay="0">
                    <p:tgtEl>
                      <p:spTgt spid="10"/>
                    </p:tgtEl>
                  </p:cond>
                </p:stCondLst>
                <p:endSync evt="end" delay="0">
                  <p:rtn val="all"/>
                </p:endSync>
                <p:childTnLst>
                  <p:par>
                    <p:cTn id="14" fill="hold">
                      <p:stCondLst>
                        <p:cond delay="0"/>
                      </p:stCondLst>
                      <p:childTnLst>
                        <p:par>
                          <p:cTn id="15" fill="hold">
                            <p:stCondLst>
                              <p:cond delay="0"/>
                            </p:stCondLst>
                            <p:childTnLst>
                              <p:par>
                                <p:cTn id="16" presetID="26" presetClass="emph" presetSubtype="0" fill="hold" nodeType="clickEffect">
                                  <p:stCondLst>
                                    <p:cond delay="0"/>
                                  </p:stCondLst>
                                  <p:childTnLst>
                                    <p:animEffect transition="out" filter="fade">
                                      <p:cBhvr>
                                        <p:cTn id="17" dur="500" tmFilter="0, 0; .2, .5; .8, .5; 1, 0"/>
                                        <p:tgtEl>
                                          <p:spTgt spid="10"/>
                                        </p:tgtEl>
                                      </p:cBhvr>
                                    </p:animEffect>
                                    <p:animScale>
                                      <p:cBhvr>
                                        <p:cTn id="18" dur="250" autoRev="1" fill="hold"/>
                                        <p:tgtEl>
                                          <p:spTgt spid="10"/>
                                        </p:tgtEl>
                                      </p:cBhvr>
                                      <p:by x="105000" y="105000"/>
                                    </p:animScale>
                                  </p:childTnLst>
                                  <p:subTnLst>
                                    <p:audio>
                                      <p:cMediaNode>
                                        <p:cTn display="0" masterRel="sameClick">
                                          <p:stCondLst>
                                            <p:cond evt="begin" delay="0">
                                              <p:tn val="16"/>
                                            </p:cond>
                                          </p:stCondLst>
                                          <p:endCondLst>
                                            <p:cond evt="onStopAudio" delay="0">
                                              <p:tgtEl>
                                                <p:sldTgt/>
                                              </p:tgtEl>
                                            </p:cond>
                                          </p:endCondLst>
                                        </p:cTn>
                                        <p:tgtEl>
                                          <p:sndTgt r:embed="rId3" name="Tiếng Anh 4 Tập 1 - Unit 3 What day is it today- - Lesson 2 - 1 Look, listen and repeat (mp3cut.net) (4).wav"/>
                                        </p:tgtEl>
                                      </p:cMediaNode>
                                    </p:audio>
                                  </p:subTnLst>
                                </p:cTn>
                              </p:par>
                            </p:childTnLst>
                          </p:cTn>
                        </p:par>
                      </p:childTnLst>
                    </p:cTn>
                  </p:par>
                </p:childTnLst>
              </p:cTn>
              <p:nextCondLst>
                <p:cond evt="onClick" delay="0">
                  <p:tgtEl>
                    <p:spTgt spid="10"/>
                  </p:tgtEl>
                </p:cond>
              </p:nextCondLst>
            </p:seq>
            <p:seq concurrent="1" nextAc="seek">
              <p:cTn id="19" restart="whenNotActive" fill="hold" evtFilter="cancelBubble" nodeType="interactiveSeq">
                <p:stCondLst>
                  <p:cond evt="onClick" delay="0">
                    <p:tgtEl>
                      <p:spTgt spid="11"/>
                    </p:tgtEl>
                  </p:cond>
                </p:stCondLst>
                <p:endSync evt="end" delay="0">
                  <p:rtn val="all"/>
                </p:endSync>
                <p:childTnLst>
                  <p:par>
                    <p:cTn id="20" fill="hold">
                      <p:stCondLst>
                        <p:cond delay="0"/>
                      </p:stCondLst>
                      <p:childTnLst>
                        <p:par>
                          <p:cTn id="21" fill="hold">
                            <p:stCondLst>
                              <p:cond delay="0"/>
                            </p:stCondLst>
                            <p:childTnLst>
                              <p:par>
                                <p:cTn id="22" presetID="26" presetClass="emph" presetSubtype="0" fill="hold" nodeType="clickEffect">
                                  <p:stCondLst>
                                    <p:cond delay="0"/>
                                  </p:stCondLst>
                                  <p:childTnLst>
                                    <p:animEffect transition="out" filter="fade">
                                      <p:cBhvr>
                                        <p:cTn id="23" dur="500" tmFilter="0, 0; .2, .5; .8, .5; 1, 0"/>
                                        <p:tgtEl>
                                          <p:spTgt spid="11"/>
                                        </p:tgtEl>
                                      </p:cBhvr>
                                    </p:animEffect>
                                    <p:animScale>
                                      <p:cBhvr>
                                        <p:cTn id="24" dur="250" autoRev="1" fill="hold"/>
                                        <p:tgtEl>
                                          <p:spTgt spid="11"/>
                                        </p:tgtEl>
                                      </p:cBhvr>
                                      <p:by x="105000" y="105000"/>
                                    </p:animScale>
                                  </p:childTnLst>
                                  <p:subTnLst>
                                    <p:audio>
                                      <p:cMediaNode>
                                        <p:cTn display="0" masterRel="sameClick">
                                          <p:stCondLst>
                                            <p:cond evt="begin" delay="0">
                                              <p:tn val="22"/>
                                            </p:cond>
                                          </p:stCondLst>
                                          <p:endCondLst>
                                            <p:cond evt="onStopAudio" delay="0">
                                              <p:tgtEl>
                                                <p:sldTgt/>
                                              </p:tgtEl>
                                            </p:cond>
                                          </p:endCondLst>
                                        </p:cTn>
                                        <p:tgtEl>
                                          <p:sndTgt r:embed="rId4" name="Tiếng Anh 4 Tập 1 - Unit 3 What day is it today- - Lesson 2 - 1 Look, listen and repeat (mp3cut.net) (2).wav"/>
                                        </p:tgtEl>
                                      </p:cMediaNode>
                                    </p:audio>
                                  </p:subTnLst>
                                </p:cTn>
                              </p:par>
                            </p:childTnLst>
                          </p:cTn>
                        </p:par>
                      </p:childTnLst>
                    </p:cTn>
                  </p:par>
                </p:childTnLst>
              </p:cTn>
              <p:nextCondLst>
                <p:cond evt="onClick" delay="0">
                  <p:tgtEl>
                    <p:spTgt spid="11"/>
                  </p:tgtEl>
                </p:cond>
              </p:nextCondLst>
            </p:seq>
            <p:seq concurrent="1" nextAc="seek">
              <p:cTn id="25" restart="whenNotActive" fill="hold" evtFilter="cancelBubble" nodeType="interactiveSeq">
                <p:stCondLst>
                  <p:cond evt="onClick" delay="0">
                    <p:tgtEl>
                      <p:spTgt spid="12"/>
                    </p:tgtEl>
                  </p:cond>
                </p:stCondLst>
                <p:endSync evt="end" delay="0">
                  <p:rtn val="all"/>
                </p:endSync>
                <p:childTnLst>
                  <p:par>
                    <p:cTn id="26" fill="hold">
                      <p:stCondLst>
                        <p:cond delay="0"/>
                      </p:stCondLst>
                      <p:childTnLst>
                        <p:par>
                          <p:cTn id="27" fill="hold">
                            <p:stCondLst>
                              <p:cond delay="0"/>
                            </p:stCondLst>
                            <p:childTnLst>
                              <p:par>
                                <p:cTn id="28" presetID="26" presetClass="emph" presetSubtype="0" fill="hold" nodeType="clickEffect">
                                  <p:stCondLst>
                                    <p:cond delay="0"/>
                                  </p:stCondLst>
                                  <p:childTnLst>
                                    <p:animEffect transition="out" filter="fade">
                                      <p:cBhvr>
                                        <p:cTn id="29" dur="500" tmFilter="0, 0; .2, .5; .8, .5; 1, 0"/>
                                        <p:tgtEl>
                                          <p:spTgt spid="12"/>
                                        </p:tgtEl>
                                      </p:cBhvr>
                                    </p:animEffect>
                                    <p:animScale>
                                      <p:cBhvr>
                                        <p:cTn id="30" dur="250" autoRev="1" fill="hold"/>
                                        <p:tgtEl>
                                          <p:spTgt spid="12"/>
                                        </p:tgtEl>
                                      </p:cBhvr>
                                      <p:by x="105000" y="105000"/>
                                    </p:animScale>
                                  </p:childTnLst>
                                  <p:subTnLst>
                                    <p:audio>
                                      <p:cMediaNode>
                                        <p:cTn display="0" masterRel="sameClick">
                                          <p:stCondLst>
                                            <p:cond evt="begin" delay="0">
                                              <p:tn val="28"/>
                                            </p:cond>
                                          </p:stCondLst>
                                          <p:endCondLst>
                                            <p:cond evt="onStopAudio" delay="0">
                                              <p:tgtEl>
                                                <p:sldTgt/>
                                              </p:tgtEl>
                                            </p:cond>
                                          </p:endCondLst>
                                        </p:cTn>
                                        <p:tgtEl>
                                          <p:sndTgt r:embed="rId5" name="Tiếng Anh 4 Tập 1 - Unit 3 What day is it today- - Lesson 2 - 1 Look, listen and repeat (mp3cut.net) (1).wav"/>
                                        </p:tgtEl>
                                      </p:cMediaNode>
                                    </p:audio>
                                  </p:subTnLst>
                                </p:cTn>
                              </p:par>
                            </p:childTnLst>
                          </p:cTn>
                        </p:par>
                      </p:childTnLst>
                    </p:cTn>
                  </p:par>
                </p:childTnLst>
              </p:cTn>
              <p:nextCondLst>
                <p:cond evt="onClick" delay="0">
                  <p:tgtEl>
                    <p:spTgt spid="12"/>
                  </p:tgtEl>
                </p:cond>
              </p:nextCondLst>
            </p:seq>
            <p:seq concurrent="1" nextAc="seek">
              <p:cTn id="31" restart="whenNotActive" fill="hold" evtFilter="cancelBubble" nodeType="interactiveSeq">
                <p:stCondLst>
                  <p:cond evt="onClick" delay="0">
                    <p:tgtEl>
                      <p:spTgt spid="13"/>
                    </p:tgtEl>
                  </p:cond>
                </p:stCondLst>
                <p:endSync evt="end" delay="0">
                  <p:rtn val="all"/>
                </p:endSync>
                <p:childTnLst>
                  <p:par>
                    <p:cTn id="32" fill="hold">
                      <p:stCondLst>
                        <p:cond delay="0"/>
                      </p:stCondLst>
                      <p:childTnLst>
                        <p:par>
                          <p:cTn id="33" fill="hold">
                            <p:stCondLst>
                              <p:cond delay="0"/>
                            </p:stCondLst>
                            <p:childTnLst>
                              <p:par>
                                <p:cTn id="34" presetID="26" presetClass="emph" presetSubtype="0" fill="hold" nodeType="clickEffect">
                                  <p:stCondLst>
                                    <p:cond delay="0"/>
                                  </p:stCondLst>
                                  <p:childTnLst>
                                    <p:animEffect transition="out" filter="fade">
                                      <p:cBhvr>
                                        <p:cTn id="35" dur="500" tmFilter="0, 0; .2, .5; .8, .5; 1, 0"/>
                                        <p:tgtEl>
                                          <p:spTgt spid="13"/>
                                        </p:tgtEl>
                                      </p:cBhvr>
                                    </p:animEffect>
                                    <p:animScale>
                                      <p:cBhvr>
                                        <p:cTn id="36" dur="250" autoRev="1" fill="hold"/>
                                        <p:tgtEl>
                                          <p:spTgt spid="13"/>
                                        </p:tgtEl>
                                      </p:cBhvr>
                                      <p:by x="105000" y="105000"/>
                                    </p:animScale>
                                  </p:childTnLst>
                                  <p:subTnLst>
                                    <p:audio>
                                      <p:cMediaNode>
                                        <p:cTn display="0" masterRel="sameClick">
                                          <p:stCondLst>
                                            <p:cond evt="begin" delay="0">
                                              <p:tn val="34"/>
                                            </p:cond>
                                          </p:stCondLst>
                                          <p:endCondLst>
                                            <p:cond evt="onStopAudio" delay="0">
                                              <p:tgtEl>
                                                <p:sldTgt/>
                                              </p:tgtEl>
                                            </p:cond>
                                          </p:endCondLst>
                                        </p:cTn>
                                        <p:tgtEl>
                                          <p:sndTgt r:embed="rId6" name="Tiếng Anh 4 Tập 1 - Unit 3 What day is it today- - Lesson 2 - 1 Look, listen and repeat (mp3cut.net) (3).wav"/>
                                        </p:tgtEl>
                                      </p:cMediaNode>
                                    </p:audio>
                                  </p:subTnLst>
                                </p:cTn>
                              </p:par>
                            </p:childTnLst>
                          </p:cTn>
                        </p:par>
                      </p:childTnLst>
                    </p:cTn>
                  </p:par>
                </p:childTnLst>
              </p:cTn>
              <p:nextCondLst>
                <p:cond evt="onClick" delay="0">
                  <p:tgtEl>
                    <p:spTgt spid="13"/>
                  </p:tgtEl>
                </p:cond>
              </p:nextCondLst>
            </p:seq>
            <p:seq concurrent="1" nextAc="seek">
              <p:cTn id="37" restart="whenNotActive" fill="hold" evtFilter="cancelBubble" nodeType="interactiveSeq">
                <p:stCondLst>
                  <p:cond evt="onClick" delay="0">
                    <p:tgtEl>
                      <p:spTgt spid="14"/>
                    </p:tgtEl>
                  </p:cond>
                </p:stCondLst>
                <p:endSync evt="end" delay="0">
                  <p:rtn val="all"/>
                </p:endSync>
                <p:childTnLst>
                  <p:par>
                    <p:cTn id="38" fill="hold">
                      <p:stCondLst>
                        <p:cond delay="0"/>
                      </p:stCondLst>
                      <p:childTnLst>
                        <p:par>
                          <p:cTn id="39" fill="hold">
                            <p:stCondLst>
                              <p:cond delay="0"/>
                            </p:stCondLst>
                            <p:childTnLst>
                              <p:par>
                                <p:cTn id="40" presetID="26" presetClass="emph" presetSubtype="0" fill="hold" nodeType="clickEffect">
                                  <p:stCondLst>
                                    <p:cond delay="0"/>
                                  </p:stCondLst>
                                  <p:childTnLst>
                                    <p:animEffect transition="out" filter="fade">
                                      <p:cBhvr>
                                        <p:cTn id="41" dur="500" tmFilter="0, 0; .2, .5; .8, .5; 1, 0"/>
                                        <p:tgtEl>
                                          <p:spTgt spid="14"/>
                                        </p:tgtEl>
                                      </p:cBhvr>
                                    </p:animEffect>
                                    <p:animScale>
                                      <p:cBhvr>
                                        <p:cTn id="42" dur="250" autoRev="1" fill="hold"/>
                                        <p:tgtEl>
                                          <p:spTgt spid="14"/>
                                        </p:tgtEl>
                                      </p:cBhvr>
                                      <p:by x="105000" y="105000"/>
                                    </p:animScale>
                                  </p:childTnLst>
                                  <p:subTnLst>
                                    <p:audio>
                                      <p:cMediaNode>
                                        <p:cTn display="0" masterRel="sameClick">
                                          <p:stCondLst>
                                            <p:cond evt="begin" delay="0">
                                              <p:tn val="40"/>
                                            </p:cond>
                                          </p:stCondLst>
                                          <p:endCondLst>
                                            <p:cond evt="onStopAudio" delay="0">
                                              <p:tgtEl>
                                                <p:sldTgt/>
                                              </p:tgtEl>
                                            </p:cond>
                                          </p:endCondLst>
                                        </p:cTn>
                                        <p:tgtEl>
                                          <p:sndTgt r:embed="rId7" name="Tiếng Anh 4 Tập 1 - Unit 3 What day is it today- - Lesson 2 - 1 Look, listen and repeat (mp3cut.net) (5).wav"/>
                                        </p:tgtEl>
                                      </p:cMediaNode>
                                    </p:audio>
                                  </p:subTnLst>
                                </p:cTn>
                              </p:par>
                            </p:childTnLst>
                          </p:cTn>
                        </p:par>
                      </p:childTnLst>
                    </p:cTn>
                  </p:par>
                </p:childTnLst>
              </p:cTn>
              <p:nextCondLst>
                <p:cond evt="onClick" delay="0">
                  <p:tgtEl>
                    <p:spTgt spid="14"/>
                  </p:tgtEl>
                </p:cond>
              </p:nextCondLst>
            </p:seq>
            <p:seq concurrent="1" nextAc="seek">
              <p:cTn id="43" restart="whenNotActive" fill="hold" evtFilter="cancelBubble" nodeType="interactiveSeq">
                <p:stCondLst>
                  <p:cond evt="onClick" delay="0">
                    <p:tgtEl>
                      <p:spTgt spid="15"/>
                    </p:tgtEl>
                  </p:cond>
                </p:stCondLst>
                <p:endSync evt="end" delay="0">
                  <p:rtn val="all"/>
                </p:endSync>
                <p:childTnLst>
                  <p:par>
                    <p:cTn id="44" fill="hold">
                      <p:stCondLst>
                        <p:cond delay="0"/>
                      </p:stCondLst>
                      <p:childTnLst>
                        <p:par>
                          <p:cTn id="45" fill="hold">
                            <p:stCondLst>
                              <p:cond delay="0"/>
                            </p:stCondLst>
                            <p:childTnLst>
                              <p:par>
                                <p:cTn id="46" presetID="26" presetClass="emph" presetSubtype="0" fill="hold" nodeType="clickEffect">
                                  <p:stCondLst>
                                    <p:cond delay="0"/>
                                  </p:stCondLst>
                                  <p:childTnLst>
                                    <p:animEffect transition="out" filter="fade">
                                      <p:cBhvr>
                                        <p:cTn id="47" dur="500" tmFilter="0, 0; .2, .5; .8, .5; 1, 0"/>
                                        <p:tgtEl>
                                          <p:spTgt spid="15"/>
                                        </p:tgtEl>
                                      </p:cBhvr>
                                    </p:animEffect>
                                    <p:animScale>
                                      <p:cBhvr>
                                        <p:cTn id="48" dur="250" autoRev="1" fill="hold"/>
                                        <p:tgtEl>
                                          <p:spTgt spid="15"/>
                                        </p:tgtEl>
                                      </p:cBhvr>
                                      <p:by x="105000" y="105000"/>
                                    </p:animScale>
                                  </p:childTnLst>
                                  <p:subTnLst>
                                    <p:audio>
                                      <p:cMediaNode>
                                        <p:cTn display="0" masterRel="sameClick">
                                          <p:stCondLst>
                                            <p:cond evt="begin" delay="0">
                                              <p:tn val="46"/>
                                            </p:cond>
                                          </p:stCondLst>
                                          <p:endCondLst>
                                            <p:cond evt="onStopAudio" delay="0">
                                              <p:tgtEl>
                                                <p:sldTgt/>
                                              </p:tgtEl>
                                            </p:cond>
                                          </p:endCondLst>
                                        </p:cTn>
                                        <p:tgtEl>
                                          <p:sndTgt r:embed="rId8" name="Tiếng Anh 4 Tập 1 - Unit 3 What day is it today- - Lesson 2 - 1 Look, listen and repeat (mp3cut.net) (6).wav"/>
                                        </p:tgtEl>
                                      </p:cMediaNode>
                                    </p:audio>
                                  </p:subTnLst>
                                </p:cTn>
                              </p:par>
                            </p:childTnLst>
                          </p:cTn>
                        </p:par>
                      </p:childTnLst>
                    </p:cTn>
                  </p:par>
                </p:childTnLst>
              </p:cTn>
              <p:nextCondLst>
                <p:cond evt="onClick" delay="0">
                  <p:tgtEl>
                    <p:spTgt spid="15"/>
                  </p:tgtEl>
                </p:cond>
              </p:nextCondLst>
            </p:seq>
            <p:seq concurrent="1" nextAc="seek">
              <p:cTn id="49" restart="whenNotActive" fill="hold" evtFilter="cancelBubble" nodeType="interactiveSeq">
                <p:stCondLst>
                  <p:cond evt="onClick" delay="0">
                    <p:tgtEl>
                      <p:spTgt spid="16"/>
                    </p:tgtEl>
                  </p:cond>
                </p:stCondLst>
                <p:endSync evt="end" delay="0">
                  <p:rtn val="all"/>
                </p:endSync>
                <p:childTnLst>
                  <p:par>
                    <p:cTn id="50" fill="hold">
                      <p:stCondLst>
                        <p:cond delay="0"/>
                      </p:stCondLst>
                      <p:childTnLst>
                        <p:par>
                          <p:cTn id="51" fill="hold">
                            <p:stCondLst>
                              <p:cond delay="0"/>
                            </p:stCondLst>
                            <p:childTnLst>
                              <p:par>
                                <p:cTn id="52" presetID="26" presetClass="emph" presetSubtype="0" fill="hold" nodeType="clickEffect">
                                  <p:stCondLst>
                                    <p:cond delay="0"/>
                                  </p:stCondLst>
                                  <p:childTnLst>
                                    <p:animEffect transition="out" filter="fade">
                                      <p:cBhvr>
                                        <p:cTn id="53" dur="500" tmFilter="0, 0; .2, .5; .8, .5; 1, 0"/>
                                        <p:tgtEl>
                                          <p:spTgt spid="16"/>
                                        </p:tgtEl>
                                      </p:cBhvr>
                                    </p:animEffect>
                                    <p:animScale>
                                      <p:cBhvr>
                                        <p:cTn id="54" dur="250" autoRev="1" fill="hold"/>
                                        <p:tgtEl>
                                          <p:spTgt spid="16"/>
                                        </p:tgtEl>
                                      </p:cBhvr>
                                      <p:by x="105000" y="105000"/>
                                    </p:animScale>
                                  </p:childTnLst>
                                  <p:subTnLst>
                                    <p:audio>
                                      <p:cMediaNode>
                                        <p:cTn display="0" masterRel="sameClick">
                                          <p:stCondLst>
                                            <p:cond evt="begin" delay="0">
                                              <p:tn val="52"/>
                                            </p:cond>
                                          </p:stCondLst>
                                          <p:endCondLst>
                                            <p:cond evt="onStopAudio" delay="0">
                                              <p:tgtEl>
                                                <p:sldTgt/>
                                              </p:tgtEl>
                                            </p:cond>
                                          </p:endCondLst>
                                        </p:cTn>
                                        <p:tgtEl>
                                          <p:sndTgt r:embed="rId9" name="Tiếng Anh 4 Tập 1 - Unit 3 What day is it today- - Lesson 2 - 1 Look, listen and repeat (mp3cut.net) (8).wav"/>
                                        </p:tgtEl>
                                      </p:cMediaNode>
                                    </p:audio>
                                  </p:subTnLst>
                                </p:cTn>
                              </p:par>
                            </p:childTnLst>
                          </p:cTn>
                        </p:par>
                      </p:childTnLst>
                    </p:cTn>
                  </p:par>
                </p:childTnLst>
              </p:cTn>
              <p:nextCondLst>
                <p:cond evt="onClick" delay="0">
                  <p:tgtEl>
                    <p:spTgt spid="16"/>
                  </p:tgtEl>
                </p:cond>
              </p:nextCondLst>
            </p:seq>
            <p:seq concurrent="1" nextAc="seek">
              <p:cTn id="55" restart="whenNotActive" fill="hold" evtFilter="cancelBubble" nodeType="interactiveSeq">
                <p:stCondLst>
                  <p:cond evt="onClick" delay="0">
                    <p:tgtEl>
                      <p:spTgt spid="17"/>
                    </p:tgtEl>
                  </p:cond>
                </p:stCondLst>
                <p:endSync evt="end" delay="0">
                  <p:rtn val="all"/>
                </p:endSync>
                <p:childTnLst>
                  <p:par>
                    <p:cTn id="56" fill="hold">
                      <p:stCondLst>
                        <p:cond delay="0"/>
                      </p:stCondLst>
                      <p:childTnLst>
                        <p:par>
                          <p:cTn id="57" fill="hold">
                            <p:stCondLst>
                              <p:cond delay="0"/>
                            </p:stCondLst>
                            <p:childTnLst>
                              <p:par>
                                <p:cTn id="58" presetID="26" presetClass="emph" presetSubtype="0" fill="hold" nodeType="clickEffect">
                                  <p:stCondLst>
                                    <p:cond delay="0"/>
                                  </p:stCondLst>
                                  <p:childTnLst>
                                    <p:animEffect transition="out" filter="fade">
                                      <p:cBhvr>
                                        <p:cTn id="59" dur="500" tmFilter="0, 0; .2, .5; .8, .5; 1, 0"/>
                                        <p:tgtEl>
                                          <p:spTgt spid="17"/>
                                        </p:tgtEl>
                                      </p:cBhvr>
                                    </p:animEffect>
                                    <p:animScale>
                                      <p:cBhvr>
                                        <p:cTn id="60" dur="250" autoRev="1" fill="hold"/>
                                        <p:tgtEl>
                                          <p:spTgt spid="17"/>
                                        </p:tgtEl>
                                      </p:cBhvr>
                                      <p:by x="105000" y="105000"/>
                                    </p:animScale>
                                  </p:childTnLst>
                                  <p:subTnLst>
                                    <p:audio>
                                      <p:cMediaNode>
                                        <p:cTn display="0" masterRel="sameClick">
                                          <p:stCondLst>
                                            <p:cond evt="begin" delay="0">
                                              <p:tn val="58"/>
                                            </p:cond>
                                          </p:stCondLst>
                                          <p:endCondLst>
                                            <p:cond evt="onStopAudio" delay="0">
                                              <p:tgtEl>
                                                <p:sldTgt/>
                                              </p:tgtEl>
                                            </p:cond>
                                          </p:endCondLst>
                                        </p:cTn>
                                        <p:tgtEl>
                                          <p:sndTgt r:embed="rId10" name="Tiếng Anh 4 Tập 1 - Unit 3 What day is it today- - Lesson 2 - 1 Look, listen and repeat (mp3cut.net) (9).wav"/>
                                        </p:tgtEl>
                                      </p:cMediaNode>
                                    </p:audio>
                                  </p:subTnLst>
                                </p:cTn>
                              </p:par>
                            </p:childTnLst>
                          </p:cTn>
                        </p:par>
                      </p:childTnLst>
                    </p:cTn>
                  </p:par>
                </p:childTnLst>
              </p:cTn>
              <p:nextCondLst>
                <p:cond evt="onClick" delay="0">
                  <p:tgtEl>
                    <p:spTgt spid="17"/>
                  </p:tgtEl>
                </p:cond>
              </p:nextCondLst>
            </p:seq>
            <p:seq concurrent="1" nextAc="seek">
              <p:cTn id="61" restart="whenNotActive" fill="hold" evtFilter="cancelBubble" nodeType="interactiveSeq">
                <p:stCondLst>
                  <p:cond evt="onClick" delay="0">
                    <p:tgtEl>
                      <p:spTgt spid="18"/>
                    </p:tgtEl>
                  </p:cond>
                </p:stCondLst>
                <p:endSync evt="end" delay="0">
                  <p:rtn val="all"/>
                </p:endSync>
                <p:childTnLst>
                  <p:par>
                    <p:cTn id="62" fill="hold">
                      <p:stCondLst>
                        <p:cond delay="0"/>
                      </p:stCondLst>
                      <p:childTnLst>
                        <p:par>
                          <p:cTn id="63" fill="hold">
                            <p:stCondLst>
                              <p:cond delay="0"/>
                            </p:stCondLst>
                            <p:childTnLst>
                              <p:par>
                                <p:cTn id="64" presetID="26" presetClass="emph" presetSubtype="0" fill="hold" nodeType="clickEffect">
                                  <p:stCondLst>
                                    <p:cond delay="0"/>
                                  </p:stCondLst>
                                  <p:childTnLst>
                                    <p:animEffect transition="out" filter="fade">
                                      <p:cBhvr>
                                        <p:cTn id="65" dur="500" tmFilter="0, 0; .2, .5; .8, .5; 1, 0"/>
                                        <p:tgtEl>
                                          <p:spTgt spid="18"/>
                                        </p:tgtEl>
                                      </p:cBhvr>
                                    </p:animEffect>
                                    <p:animScale>
                                      <p:cBhvr>
                                        <p:cTn id="66" dur="250" autoRev="1" fill="hold"/>
                                        <p:tgtEl>
                                          <p:spTgt spid="18"/>
                                        </p:tgtEl>
                                      </p:cBhvr>
                                      <p:by x="105000" y="105000"/>
                                    </p:animScale>
                                  </p:childTnLst>
                                  <p:subTnLst>
                                    <p:audio>
                                      <p:cMediaNode>
                                        <p:cTn display="0" masterRel="sameClick">
                                          <p:stCondLst>
                                            <p:cond evt="begin" delay="0">
                                              <p:tn val="64"/>
                                            </p:cond>
                                          </p:stCondLst>
                                          <p:endCondLst>
                                            <p:cond evt="onStopAudio" delay="0">
                                              <p:tgtEl>
                                                <p:sldTgt/>
                                              </p:tgtEl>
                                            </p:cond>
                                          </p:endCondLst>
                                        </p:cTn>
                                        <p:tgtEl>
                                          <p:sndTgt r:embed="rId11" name="Tiếng Anh 4 Tập 1 - Unit 3 What day is it today- - Lesson 2 - 1 Look, listen and repeat (mp3cut.net) (7).wav"/>
                                        </p:tgtEl>
                                      </p:cMediaNode>
                                    </p:audio>
                                  </p:subTnLst>
                                </p:cTn>
                              </p:par>
                            </p:childTnLst>
                          </p:cTn>
                        </p:par>
                      </p:childTnLst>
                    </p:cTn>
                  </p:par>
                </p:childTnLst>
              </p:cTn>
              <p:nextCondLst>
                <p:cond evt="onClick" delay="0">
                  <p:tgtEl>
                    <p:spTgt spid="18"/>
                  </p:tgtEl>
                </p:cond>
              </p:nextCondLst>
            </p:seq>
            <p:seq concurrent="1" nextAc="seek">
              <p:cTn id="67" restart="whenNotActive" fill="hold" evtFilter="cancelBubble" nodeType="interactiveSeq">
                <p:stCondLst>
                  <p:cond evt="onClick" delay="0">
                    <p:tgtEl>
                      <p:spTgt spid="19"/>
                    </p:tgtEl>
                  </p:cond>
                </p:stCondLst>
                <p:endSync evt="end" delay="0">
                  <p:rtn val="all"/>
                </p:endSync>
                <p:childTnLst>
                  <p:par>
                    <p:cTn id="68" fill="hold">
                      <p:stCondLst>
                        <p:cond delay="0"/>
                      </p:stCondLst>
                      <p:childTnLst>
                        <p:par>
                          <p:cTn id="69" fill="hold">
                            <p:stCondLst>
                              <p:cond delay="0"/>
                            </p:stCondLst>
                            <p:childTnLst>
                              <p:par>
                                <p:cTn id="70" presetID="26" presetClass="emph" presetSubtype="0" fill="hold" nodeType="clickEffect">
                                  <p:stCondLst>
                                    <p:cond delay="0"/>
                                  </p:stCondLst>
                                  <p:childTnLst>
                                    <p:animEffect transition="out" filter="fade">
                                      <p:cBhvr>
                                        <p:cTn id="71" dur="500" tmFilter="0, 0; .2, .5; .8, .5; 1, 0"/>
                                        <p:tgtEl>
                                          <p:spTgt spid="19"/>
                                        </p:tgtEl>
                                      </p:cBhvr>
                                    </p:animEffect>
                                    <p:animScale>
                                      <p:cBhvr>
                                        <p:cTn id="72" dur="250" autoRev="1" fill="hold"/>
                                        <p:tgtEl>
                                          <p:spTgt spid="19"/>
                                        </p:tgtEl>
                                      </p:cBhvr>
                                      <p:by x="105000" y="105000"/>
                                    </p:animScale>
                                  </p:childTnLst>
                                  <p:subTnLst>
                                    <p:audio>
                                      <p:cMediaNode>
                                        <p:cTn display="0" masterRel="sameClick">
                                          <p:stCondLst>
                                            <p:cond evt="begin" delay="0">
                                              <p:tn val="70"/>
                                            </p:cond>
                                          </p:stCondLst>
                                          <p:endCondLst>
                                            <p:cond evt="onStopAudio" delay="0">
                                              <p:tgtEl>
                                                <p:sldTgt/>
                                              </p:tgtEl>
                                            </p:cond>
                                          </p:endCondLst>
                                        </p:cTn>
                                        <p:tgtEl>
                                          <p:sndTgt r:embed="rId12" name="Tiếng Anh 4 Tập 1 - Unit 3 What day is it today- - Lesson 2 - 1 Look, listen and repeat (mp3cut.net) (10).wav"/>
                                        </p:tgtEl>
                                      </p:cMediaNode>
                                    </p:audio>
                                  </p:subTnLst>
                                </p:cTn>
                              </p:par>
                            </p:childTnLst>
                          </p:cTn>
                        </p:par>
                      </p:childTnLst>
                    </p:cTn>
                  </p:par>
                </p:childTnLst>
              </p:cTn>
              <p:nextCondLst>
                <p:cond evt="onClick" delay="0">
                  <p:tgtEl>
                    <p:spTgt spid="19"/>
                  </p:tgtEl>
                </p:cond>
              </p:nextCondLst>
            </p:seq>
            <p:seq concurrent="1" nextAc="seek">
              <p:cTn id="73" restart="whenNotActive" fill="hold" evtFilter="cancelBubble" nodeType="interactiveSeq">
                <p:stCondLst>
                  <p:cond evt="onClick" delay="0">
                    <p:tgtEl>
                      <p:spTgt spid="20"/>
                    </p:tgtEl>
                  </p:cond>
                </p:stCondLst>
                <p:endSync evt="end" delay="0">
                  <p:rtn val="all"/>
                </p:endSync>
                <p:childTnLst>
                  <p:par>
                    <p:cTn id="74" fill="hold">
                      <p:stCondLst>
                        <p:cond delay="0"/>
                      </p:stCondLst>
                      <p:childTnLst>
                        <p:par>
                          <p:cTn id="75" fill="hold">
                            <p:stCondLst>
                              <p:cond delay="0"/>
                            </p:stCondLst>
                            <p:childTnLst>
                              <p:par>
                                <p:cTn id="76" presetID="26" presetClass="emph" presetSubtype="0" fill="hold" nodeType="clickEffect">
                                  <p:stCondLst>
                                    <p:cond delay="0"/>
                                  </p:stCondLst>
                                  <p:childTnLst>
                                    <p:animEffect transition="out" filter="fade">
                                      <p:cBhvr>
                                        <p:cTn id="77" dur="500" tmFilter="0, 0; .2, .5; .8, .5; 1, 0"/>
                                        <p:tgtEl>
                                          <p:spTgt spid="20"/>
                                        </p:tgtEl>
                                      </p:cBhvr>
                                    </p:animEffect>
                                    <p:animScale>
                                      <p:cBhvr>
                                        <p:cTn id="78" dur="250" autoRev="1" fill="hold"/>
                                        <p:tgtEl>
                                          <p:spTgt spid="20"/>
                                        </p:tgtEl>
                                      </p:cBhvr>
                                      <p:by x="105000" y="105000"/>
                                    </p:animScale>
                                  </p:childTnLst>
                                  <p:subTnLst>
                                    <p:audio>
                                      <p:cMediaNode>
                                        <p:cTn display="0" masterRel="sameClick">
                                          <p:stCondLst>
                                            <p:cond evt="begin" delay="0">
                                              <p:tn val="76"/>
                                            </p:cond>
                                          </p:stCondLst>
                                          <p:endCondLst>
                                            <p:cond evt="onStopAudio" delay="0">
                                              <p:tgtEl>
                                                <p:sldTgt/>
                                              </p:tgtEl>
                                            </p:cond>
                                          </p:endCondLst>
                                        </p:cTn>
                                        <p:tgtEl>
                                          <p:sndTgt r:embed="rId13" name="Tiếng Anh 4 Tập 1 - Unit 3 What day is it today- - Lesson 2 - 1 Look, listen and repeat (mp3cut.net) (11).wav"/>
                                        </p:tgtEl>
                                      </p:cMediaNode>
                                    </p:audio>
                                  </p:subTnLst>
                                </p:cTn>
                              </p:par>
                            </p:childTnLst>
                          </p:cTn>
                        </p:par>
                      </p:childTnLst>
                    </p:cTn>
                  </p:par>
                </p:childTnLst>
              </p:cTn>
              <p:nextCondLst>
                <p:cond evt="onClick" delay="0">
                  <p:tgtEl>
                    <p:spTgt spid="20"/>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https://s.sachmem.vn/public/images/v2/TA4T1SHS/U3-L2-2-1.png">
            <a:extLst>
              <a:ext uri="{FF2B5EF4-FFF2-40B4-BE49-F238E27FC236}">
                <a16:creationId xmlns:a16="http://schemas.microsoft.com/office/drawing/2014/main" id="{78C4CA95-F749-4055-B5C4-6E0F8BFC483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9285" y="1687599"/>
            <a:ext cx="10970255" cy="462807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6" descr="say">
            <a:extLst>
              <a:ext uri="{FF2B5EF4-FFF2-40B4-BE49-F238E27FC236}">
                <a16:creationId xmlns:a16="http://schemas.microsoft.com/office/drawing/2014/main" id="{3A53707A-F4AA-4C2F-B5A7-3DC65C43519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18862" y="9219336"/>
            <a:ext cx="86270" cy="8627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AF0105EB-3A91-4037-A99E-F9DF5822917D}"/>
              </a:ext>
            </a:extLst>
          </p:cNvPr>
          <p:cNvSpPr/>
          <p:nvPr/>
        </p:nvSpPr>
        <p:spPr>
          <a:xfrm>
            <a:off x="1283541" y="394998"/>
            <a:ext cx="2610010" cy="461665"/>
          </a:xfrm>
          <a:prstGeom prst="rect">
            <a:avLst/>
          </a:prstGeom>
        </p:spPr>
        <p:txBody>
          <a:bodyPr wrap="none">
            <a:spAutoFit/>
          </a:bodyPr>
          <a:lstStyle/>
          <a:p>
            <a:r>
              <a:rPr lang="en-US" sz="2400" b="1">
                <a:latin typeface="Arial" panose="020B0604020202020204" pitchFamily="34" charset="0"/>
                <a:cs typeface="Arial" panose="020B0604020202020204" pitchFamily="34" charset="0"/>
              </a:rPr>
              <a:t>2. Point and say.</a:t>
            </a:r>
            <a:endParaRPr lang="en-US" sz="2400">
              <a:latin typeface="Arial" panose="020B0604020202020204" pitchFamily="34" charset="0"/>
              <a:cs typeface="Arial" panose="020B0604020202020204" pitchFamily="34" charset="0"/>
            </a:endParaRPr>
          </a:p>
        </p:txBody>
      </p:sp>
      <p:grpSp>
        <p:nvGrpSpPr>
          <p:cNvPr id="10" name="Group 9">
            <a:extLst>
              <a:ext uri="{FF2B5EF4-FFF2-40B4-BE49-F238E27FC236}">
                <a16:creationId xmlns:a16="http://schemas.microsoft.com/office/drawing/2014/main" id="{01BCBA43-1D11-41F5-BA2B-C580A4995867}"/>
              </a:ext>
            </a:extLst>
          </p:cNvPr>
          <p:cNvGrpSpPr/>
          <p:nvPr/>
        </p:nvGrpSpPr>
        <p:grpSpPr>
          <a:xfrm flipH="1">
            <a:off x="2223664" y="1010313"/>
            <a:ext cx="6826491" cy="561693"/>
            <a:chOff x="2419109" y="767956"/>
            <a:chExt cx="6826491" cy="561693"/>
          </a:xfrm>
        </p:grpSpPr>
        <p:sp>
          <p:nvSpPr>
            <p:cNvPr id="11" name="Rounded Rectangle 4">
              <a:extLst>
                <a:ext uri="{FF2B5EF4-FFF2-40B4-BE49-F238E27FC236}">
                  <a16:creationId xmlns:a16="http://schemas.microsoft.com/office/drawing/2014/main" id="{143007D7-EAC5-4927-85BD-8C777A92F554}"/>
                </a:ext>
              </a:extLst>
            </p:cNvPr>
            <p:cNvSpPr/>
            <p:nvPr/>
          </p:nvSpPr>
          <p:spPr>
            <a:xfrm>
              <a:off x="2419109" y="767956"/>
              <a:ext cx="6539235" cy="510778"/>
            </a:xfrm>
            <a:prstGeom prst="roundRect">
              <a:avLst/>
            </a:prstGeom>
            <a:ln>
              <a:solidFill>
                <a:srgbClr val="FFA155"/>
              </a:solidFill>
            </a:ln>
          </p:spPr>
          <p:style>
            <a:lnRef idx="2">
              <a:schemeClr val="accent4"/>
            </a:lnRef>
            <a:fillRef idx="1">
              <a:schemeClr val="lt1"/>
            </a:fillRef>
            <a:effectRef idx="0">
              <a:schemeClr val="accent4"/>
            </a:effectRef>
            <a:fontRef idx="minor">
              <a:schemeClr val="dk1"/>
            </a:fontRef>
          </p:style>
          <p:txBody>
            <a:bodyPr wrap="square">
              <a:spAutoFit/>
            </a:bodyPr>
            <a:lstStyle/>
            <a:p>
              <a:pPr algn="ctr"/>
              <a:r>
                <a:rPr lang="en-US" sz="2400" dirty="0">
                  <a:solidFill>
                    <a:srgbClr val="333333"/>
                  </a:solidFill>
                  <a:latin typeface="Arial" panose="020B0604020202020204" pitchFamily="34" charset="0"/>
                  <a:cs typeface="Arial" panose="020B0604020202020204" pitchFamily="34" charset="0"/>
                </a:rPr>
                <a:t>What do you do on </a:t>
              </a:r>
              <a:r>
                <a:rPr lang="en-US" sz="2400" dirty="0">
                  <a:solidFill>
                    <a:schemeClr val="bg2"/>
                  </a:solidFill>
                  <a:latin typeface="Arial" panose="020B0604020202020204" pitchFamily="34" charset="0"/>
                  <a:cs typeface="Arial" panose="020B0604020202020204" pitchFamily="34" charset="0"/>
                </a:rPr>
                <a:t>Mondays</a:t>
              </a:r>
              <a:r>
                <a:rPr lang="en-US" sz="2400" dirty="0">
                  <a:solidFill>
                    <a:schemeClr val="tx1"/>
                  </a:solidFill>
                  <a:latin typeface="Arial" panose="020B0604020202020204" pitchFamily="34" charset="0"/>
                  <a:cs typeface="Arial" panose="020B0604020202020204" pitchFamily="34" charset="0"/>
                </a:rPr>
                <a:t> </a:t>
              </a:r>
              <a:r>
                <a:rPr lang="en-US" sz="2400" dirty="0">
                  <a:solidFill>
                    <a:srgbClr val="333333"/>
                  </a:solidFill>
                  <a:latin typeface="Arial" panose="020B0604020202020204" pitchFamily="34" charset="0"/>
                  <a:cs typeface="Arial" panose="020B0604020202020204" pitchFamily="34" charset="0"/>
                </a:rPr>
                <a:t>?</a:t>
              </a:r>
            </a:p>
          </p:txBody>
        </p:sp>
        <p:pic>
          <p:nvPicPr>
            <p:cNvPr id="12" name="Picture 10" descr="https://s.sachmem.vn/public/temp/bubble-chat-right-top.png">
              <a:extLst>
                <a:ext uri="{FF2B5EF4-FFF2-40B4-BE49-F238E27FC236}">
                  <a16:creationId xmlns:a16="http://schemas.microsoft.com/office/drawing/2014/main" id="{377A9006-42F9-4B1C-AEAF-A9CA3601B38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V="1">
              <a:off x="8953264" y="1133751"/>
              <a:ext cx="292336" cy="19589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 name="Group 12">
            <a:extLst>
              <a:ext uri="{FF2B5EF4-FFF2-40B4-BE49-F238E27FC236}">
                <a16:creationId xmlns:a16="http://schemas.microsoft.com/office/drawing/2014/main" id="{43F34B94-6843-45EC-B1D3-C37B658D241D}"/>
              </a:ext>
            </a:extLst>
          </p:cNvPr>
          <p:cNvGrpSpPr/>
          <p:nvPr/>
        </p:nvGrpSpPr>
        <p:grpSpPr>
          <a:xfrm flipH="1">
            <a:off x="5653782" y="2037669"/>
            <a:ext cx="4080898" cy="1328023"/>
            <a:chOff x="1645060" y="1555193"/>
            <a:chExt cx="5053578" cy="1328023"/>
          </a:xfrm>
        </p:grpSpPr>
        <p:sp>
          <p:nvSpPr>
            <p:cNvPr id="14" name="Rounded Rectangle 11">
              <a:extLst>
                <a:ext uri="{FF2B5EF4-FFF2-40B4-BE49-F238E27FC236}">
                  <a16:creationId xmlns:a16="http://schemas.microsoft.com/office/drawing/2014/main" id="{72357E03-6045-445D-9F02-42252E15A374}"/>
                </a:ext>
              </a:extLst>
            </p:cNvPr>
            <p:cNvSpPr/>
            <p:nvPr/>
          </p:nvSpPr>
          <p:spPr>
            <a:xfrm>
              <a:off x="1931035" y="1555193"/>
              <a:ext cx="4767603" cy="1328023"/>
            </a:xfrm>
            <a:prstGeom prst="roundRect">
              <a:avLst/>
            </a:prstGeom>
            <a:ln>
              <a:solidFill>
                <a:srgbClr val="FFA155"/>
              </a:solidFill>
            </a:ln>
          </p:spPr>
          <p:style>
            <a:lnRef idx="2">
              <a:schemeClr val="accent4"/>
            </a:lnRef>
            <a:fillRef idx="1">
              <a:schemeClr val="lt1"/>
            </a:fillRef>
            <a:effectRef idx="0">
              <a:schemeClr val="accent4"/>
            </a:effectRef>
            <a:fontRef idx="minor">
              <a:schemeClr val="dk1"/>
            </a:fontRef>
          </p:style>
          <p:txBody>
            <a:bodyPr wrap="square">
              <a:spAutoFit/>
            </a:bodyPr>
            <a:lstStyle/>
            <a:p>
              <a:pPr algn="ctr"/>
              <a:r>
                <a:rPr lang="en-US" sz="2400" dirty="0">
                  <a:solidFill>
                    <a:srgbClr val="333333"/>
                  </a:solidFill>
                  <a:latin typeface="Arial" panose="020B0604020202020204" pitchFamily="34" charset="0"/>
                  <a:cs typeface="Arial" panose="020B0604020202020204" pitchFamily="34" charset="0"/>
                </a:rPr>
                <a:t>I         go to school </a:t>
              </a:r>
              <a:r>
                <a:rPr lang="en-US" sz="2400" dirty="0">
                  <a:solidFill>
                    <a:srgbClr val="00B0F0"/>
                  </a:solidFill>
                  <a:latin typeface="Arial" panose="020B0604020202020204" pitchFamily="34" charset="0"/>
                  <a:cs typeface="Arial" panose="020B0604020202020204" pitchFamily="34" charset="0"/>
                </a:rPr>
                <a:t>in the morning</a:t>
              </a:r>
              <a:r>
                <a:rPr lang="en-US" sz="2400" dirty="0">
                  <a:solidFill>
                    <a:srgbClr val="333333"/>
                  </a:solidFill>
                  <a:latin typeface="Arial" panose="020B0604020202020204" pitchFamily="34" charset="0"/>
                  <a:cs typeface="Arial" panose="020B0604020202020204" pitchFamily="34" charset="0"/>
                </a:rPr>
                <a:t> and listen to music </a:t>
              </a:r>
              <a:r>
                <a:rPr lang="en-US" sz="2400" dirty="0">
                  <a:solidFill>
                    <a:srgbClr val="00B0F0"/>
                  </a:solidFill>
                  <a:latin typeface="Arial" panose="020B0604020202020204" pitchFamily="34" charset="0"/>
                  <a:cs typeface="Arial" panose="020B0604020202020204" pitchFamily="34" charset="0"/>
                </a:rPr>
                <a:t>in the afternoon.</a:t>
              </a:r>
            </a:p>
          </p:txBody>
        </p:sp>
        <p:pic>
          <p:nvPicPr>
            <p:cNvPr id="15" name="Picture 10" descr="https://s.sachmem.vn/public/temp/bubble-chat-right-top.png">
              <a:extLst>
                <a:ext uri="{FF2B5EF4-FFF2-40B4-BE49-F238E27FC236}">
                  <a16:creationId xmlns:a16="http://schemas.microsoft.com/office/drawing/2014/main" id="{046ACA2C-A8D6-444B-B8AA-1F224A9070A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1000402">
              <a:off x="1645060" y="1780737"/>
              <a:ext cx="292336" cy="195898"/>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Rounded Rectangle 9">
            <a:extLst>
              <a:ext uri="{FF2B5EF4-FFF2-40B4-BE49-F238E27FC236}">
                <a16:creationId xmlns:a16="http://schemas.microsoft.com/office/drawing/2014/main" id="{E0708119-92C0-43D4-ACD9-DB2AFC8B1034}"/>
              </a:ext>
            </a:extLst>
          </p:cNvPr>
          <p:cNvSpPr/>
          <p:nvPr/>
        </p:nvSpPr>
        <p:spPr>
          <a:xfrm>
            <a:off x="6298093" y="1029185"/>
            <a:ext cx="1362547" cy="485590"/>
          </a:xfrm>
          <a:prstGeom prst="round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2400"/>
          </a:p>
        </p:txBody>
      </p:sp>
      <p:sp>
        <p:nvSpPr>
          <p:cNvPr id="17" name="Rectangle: Rounded Corners 16">
            <a:extLst>
              <a:ext uri="{FF2B5EF4-FFF2-40B4-BE49-F238E27FC236}">
                <a16:creationId xmlns:a16="http://schemas.microsoft.com/office/drawing/2014/main" id="{BE02C72A-A827-43AC-B512-CFE993420F8C}"/>
              </a:ext>
            </a:extLst>
          </p:cNvPr>
          <p:cNvSpPr/>
          <p:nvPr/>
        </p:nvSpPr>
        <p:spPr>
          <a:xfrm>
            <a:off x="6059987" y="2084754"/>
            <a:ext cx="3160665" cy="123385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23862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xit" presetSubtype="0" fill="hold" grpId="0" nodeType="clickEffect">
                                  <p:stCondLst>
                                    <p:cond delay="0"/>
                                  </p:stCondLst>
                                  <p:childTnLst>
                                    <p:animEffect transition="out" filter="fade">
                                      <p:cBhvr>
                                        <p:cTn id="21" dur="1000"/>
                                        <p:tgtEl>
                                          <p:spTgt spid="16"/>
                                        </p:tgtEl>
                                      </p:cBhvr>
                                    </p:animEffect>
                                    <p:anim calcmode="lin" valueType="num">
                                      <p:cBhvr>
                                        <p:cTn id="22" dur="1000"/>
                                        <p:tgtEl>
                                          <p:spTgt spid="16"/>
                                        </p:tgtEl>
                                        <p:attrNameLst>
                                          <p:attrName>ppt_x</p:attrName>
                                        </p:attrNameLst>
                                      </p:cBhvr>
                                      <p:tavLst>
                                        <p:tav tm="0">
                                          <p:val>
                                            <p:strVal val="ppt_x"/>
                                          </p:val>
                                        </p:tav>
                                        <p:tav tm="100000">
                                          <p:val>
                                            <p:strVal val="ppt_x"/>
                                          </p:val>
                                        </p:tav>
                                      </p:tavLst>
                                    </p:anim>
                                    <p:anim calcmode="lin" valueType="num">
                                      <p:cBhvr>
                                        <p:cTn id="23" dur="1000"/>
                                        <p:tgtEl>
                                          <p:spTgt spid="16"/>
                                        </p:tgtEl>
                                        <p:attrNameLst>
                                          <p:attrName>ppt_y</p:attrName>
                                        </p:attrNameLst>
                                      </p:cBhvr>
                                      <p:tavLst>
                                        <p:tav tm="0">
                                          <p:val>
                                            <p:strVal val="ppt_y"/>
                                          </p:val>
                                        </p:tav>
                                        <p:tav tm="100000">
                                          <p:val>
                                            <p:strVal val="ppt_y+.1"/>
                                          </p:val>
                                        </p:tav>
                                      </p:tavLst>
                                    </p:anim>
                                    <p:set>
                                      <p:cBhvr>
                                        <p:cTn id="24" dur="1" fill="hold">
                                          <p:stCondLst>
                                            <p:cond delay="999"/>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42" presetClass="exit" presetSubtype="0" fill="hold" grpId="0" nodeType="clickEffect">
                                  <p:stCondLst>
                                    <p:cond delay="0"/>
                                  </p:stCondLst>
                                  <p:childTnLst>
                                    <p:animEffect transition="out" filter="fade">
                                      <p:cBhvr>
                                        <p:cTn id="28" dur="1000"/>
                                        <p:tgtEl>
                                          <p:spTgt spid="17"/>
                                        </p:tgtEl>
                                      </p:cBhvr>
                                    </p:animEffect>
                                    <p:anim calcmode="lin" valueType="num">
                                      <p:cBhvr>
                                        <p:cTn id="29" dur="1000"/>
                                        <p:tgtEl>
                                          <p:spTgt spid="17"/>
                                        </p:tgtEl>
                                        <p:attrNameLst>
                                          <p:attrName>ppt_x</p:attrName>
                                        </p:attrNameLst>
                                      </p:cBhvr>
                                      <p:tavLst>
                                        <p:tav tm="0">
                                          <p:val>
                                            <p:strVal val="ppt_x"/>
                                          </p:val>
                                        </p:tav>
                                        <p:tav tm="100000">
                                          <p:val>
                                            <p:strVal val="ppt_x"/>
                                          </p:val>
                                        </p:tav>
                                      </p:tavLst>
                                    </p:anim>
                                    <p:anim calcmode="lin" valueType="num">
                                      <p:cBhvr>
                                        <p:cTn id="30" dur="1000"/>
                                        <p:tgtEl>
                                          <p:spTgt spid="17"/>
                                        </p:tgtEl>
                                        <p:attrNameLst>
                                          <p:attrName>ppt_y</p:attrName>
                                        </p:attrNameLst>
                                      </p:cBhvr>
                                      <p:tavLst>
                                        <p:tav tm="0">
                                          <p:val>
                                            <p:strVal val="ppt_y"/>
                                          </p:val>
                                        </p:tav>
                                        <p:tav tm="100000">
                                          <p:val>
                                            <p:strVal val="ppt_y+.1"/>
                                          </p:val>
                                        </p:tav>
                                      </p:tavLst>
                                    </p:anim>
                                    <p:set>
                                      <p:cBhvr>
                                        <p:cTn id="31" dur="1" fill="hold">
                                          <p:stCondLst>
                                            <p:cond delay="9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grpSp>
        <p:nvGrpSpPr>
          <p:cNvPr id="58" name="chanvongquay"/>
          <p:cNvGrpSpPr/>
          <p:nvPr/>
        </p:nvGrpSpPr>
        <p:grpSpPr>
          <a:xfrm>
            <a:off x="1587089" y="3893214"/>
            <a:ext cx="3323772" cy="2507588"/>
            <a:chOff x="4339771" y="4347109"/>
            <a:chExt cx="3323772" cy="2507588"/>
          </a:xfrm>
        </p:grpSpPr>
        <p:sp>
          <p:nvSpPr>
            <p:cNvPr id="59" name="Isosceles Triangle 79"/>
            <p:cNvSpPr/>
            <p:nvPr/>
          </p:nvSpPr>
          <p:spPr>
            <a:xfrm>
              <a:off x="4901414" y="4347109"/>
              <a:ext cx="2152606" cy="2271486"/>
            </a:xfrm>
            <a:custGeom>
              <a:avLst/>
              <a:gdLst>
                <a:gd name="connsiteX0" fmla="*/ 0 w 2152606"/>
                <a:gd name="connsiteY0" fmla="*/ 2271486 h 2271486"/>
                <a:gd name="connsiteX1" fmla="*/ 1076303 w 2152606"/>
                <a:gd name="connsiteY1" fmla="*/ 0 h 2271486"/>
                <a:gd name="connsiteX2" fmla="*/ 2152606 w 2152606"/>
                <a:gd name="connsiteY2" fmla="*/ 2271486 h 2271486"/>
                <a:gd name="connsiteX3" fmla="*/ 0 w 2152606"/>
                <a:gd name="connsiteY3"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2152606 w 2152606"/>
                <a:gd name="connsiteY3" fmla="*/ 2271486 h 2271486"/>
                <a:gd name="connsiteX4" fmla="*/ 0 w 2152606"/>
                <a:gd name="connsiteY4"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1832882 w 2152606"/>
                <a:gd name="connsiteY3" fmla="*/ 1733759 h 2271486"/>
                <a:gd name="connsiteX4" fmla="*/ 2152606 w 2152606"/>
                <a:gd name="connsiteY4" fmla="*/ 2271486 h 2271486"/>
                <a:gd name="connsiteX5" fmla="*/ 0 w 2152606"/>
                <a:gd name="connsiteY5" fmla="*/ 2271486 h 22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06" h="2271486">
                  <a:moveTo>
                    <a:pt x="0" y="2271486"/>
                  </a:moveTo>
                  <a:cubicBezTo>
                    <a:pt x="83911" y="2092244"/>
                    <a:pt x="215446" y="1913001"/>
                    <a:pt x="299357" y="1733759"/>
                  </a:cubicBezTo>
                  <a:lnTo>
                    <a:pt x="1076303" y="0"/>
                  </a:lnTo>
                  <a:cubicBezTo>
                    <a:pt x="1344371" y="577920"/>
                    <a:pt x="1564814" y="1155839"/>
                    <a:pt x="1832882" y="1733759"/>
                  </a:cubicBezTo>
                  <a:lnTo>
                    <a:pt x="2152606" y="2271486"/>
                  </a:lnTo>
                  <a:lnTo>
                    <a:pt x="0" y="2271486"/>
                  </a:lnTo>
                  <a:close/>
                </a:path>
              </a:pathLst>
            </a:custGeom>
            <a:solidFill>
              <a:srgbClr val="C00000"/>
            </a:solidFill>
            <a:ln w="101600">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0" name="Trapezoid 87"/>
            <p:cNvSpPr/>
            <p:nvPr/>
          </p:nvSpPr>
          <p:spPr>
            <a:xfrm>
              <a:off x="4339771" y="6526100"/>
              <a:ext cx="3323772" cy="311344"/>
            </a:xfrm>
            <a:custGeom>
              <a:avLst/>
              <a:gdLst>
                <a:gd name="connsiteX0" fmla="*/ 0 w 3323772"/>
                <a:gd name="connsiteY0" fmla="*/ 363821 h 363821"/>
                <a:gd name="connsiteX1" fmla="*/ 146529 w 3323772"/>
                <a:gd name="connsiteY1" fmla="*/ 0 h 363821"/>
                <a:gd name="connsiteX2" fmla="*/ 3177243 w 3323772"/>
                <a:gd name="connsiteY2" fmla="*/ 0 h 363821"/>
                <a:gd name="connsiteX3" fmla="*/ 3323772 w 3323772"/>
                <a:gd name="connsiteY3" fmla="*/ 363821 h 363821"/>
                <a:gd name="connsiteX4" fmla="*/ 0 w 3323772"/>
                <a:gd name="connsiteY4" fmla="*/ 363821 h 3638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45749 h 445749"/>
                <a:gd name="connsiteX1" fmla="*/ 146529 w 3323772"/>
                <a:gd name="connsiteY1" fmla="*/ 81928 h 445749"/>
                <a:gd name="connsiteX2" fmla="*/ 3177243 w 3323772"/>
                <a:gd name="connsiteY2" fmla="*/ 81928 h 445749"/>
                <a:gd name="connsiteX3" fmla="*/ 3323772 w 3323772"/>
                <a:gd name="connsiteY3" fmla="*/ 445749 h 445749"/>
                <a:gd name="connsiteX4" fmla="*/ 0 w 3323772"/>
                <a:gd name="connsiteY4" fmla="*/ 445749 h 445749"/>
                <a:gd name="connsiteX0" fmla="*/ 0 w 3323772"/>
                <a:gd name="connsiteY0" fmla="*/ 435056 h 435056"/>
                <a:gd name="connsiteX1" fmla="*/ 146529 w 3323772"/>
                <a:gd name="connsiteY1" fmla="*/ 71235 h 435056"/>
                <a:gd name="connsiteX2" fmla="*/ 3177243 w 3323772"/>
                <a:gd name="connsiteY2" fmla="*/ 71235 h 435056"/>
                <a:gd name="connsiteX3" fmla="*/ 3323772 w 3323772"/>
                <a:gd name="connsiteY3" fmla="*/ 435056 h 435056"/>
                <a:gd name="connsiteX4" fmla="*/ 0 w 3323772"/>
                <a:gd name="connsiteY4" fmla="*/ 435056 h 435056"/>
                <a:gd name="connsiteX0" fmla="*/ 0 w 3323772"/>
                <a:gd name="connsiteY0" fmla="*/ 416635 h 416635"/>
                <a:gd name="connsiteX1" fmla="*/ 146529 w 3323772"/>
                <a:gd name="connsiteY1" fmla="*/ 52814 h 416635"/>
                <a:gd name="connsiteX2" fmla="*/ 3177243 w 3323772"/>
                <a:gd name="connsiteY2" fmla="*/ 52814 h 416635"/>
                <a:gd name="connsiteX3" fmla="*/ 3323772 w 3323772"/>
                <a:gd name="connsiteY3" fmla="*/ 416635 h 416635"/>
                <a:gd name="connsiteX4" fmla="*/ 0 w 3323772"/>
                <a:gd name="connsiteY4" fmla="*/ 416635 h 41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772" h="416635">
                  <a:moveTo>
                    <a:pt x="0" y="416635"/>
                  </a:moveTo>
                  <a:cubicBezTo>
                    <a:pt x="48843" y="295361"/>
                    <a:pt x="11961" y="174088"/>
                    <a:pt x="146529" y="52814"/>
                  </a:cubicBezTo>
                  <a:cubicBezTo>
                    <a:pt x="381647" y="-18396"/>
                    <a:pt x="3071880" y="-16805"/>
                    <a:pt x="3177243" y="52814"/>
                  </a:cubicBezTo>
                  <a:cubicBezTo>
                    <a:pt x="3292761" y="174088"/>
                    <a:pt x="3274929" y="295361"/>
                    <a:pt x="3323772" y="416635"/>
                  </a:cubicBezTo>
                  <a:lnTo>
                    <a:pt x="0" y="416635"/>
                  </a:lnTo>
                  <a:close/>
                </a:path>
              </a:pathLst>
            </a:custGeom>
            <a:solidFill>
              <a:srgbClr val="FF0000"/>
            </a:solidFill>
            <a:ln>
              <a:noFill/>
            </a:ln>
            <a:effectLst>
              <a:innerShdw blurRad="63500" dist="50800" dir="54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1" name="Straight Connector 60"/>
            <p:cNvCxnSpPr/>
            <p:nvPr/>
          </p:nvCxnSpPr>
          <p:spPr>
            <a:xfrm>
              <a:off x="4339771" y="6854697"/>
              <a:ext cx="3323772"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35" name="Group 134"/>
          <p:cNvGrpSpPr/>
          <p:nvPr/>
        </p:nvGrpSpPr>
        <p:grpSpPr>
          <a:xfrm>
            <a:off x="1061116" y="1112839"/>
            <a:ext cx="4375718" cy="4375718"/>
            <a:chOff x="1061116" y="1112839"/>
            <a:chExt cx="4375718" cy="4375718"/>
          </a:xfrm>
        </p:grpSpPr>
        <p:grpSp>
          <p:nvGrpSpPr>
            <p:cNvPr id="136" name="vongquaylon"/>
            <p:cNvGrpSpPr/>
            <p:nvPr/>
          </p:nvGrpSpPr>
          <p:grpSpPr>
            <a:xfrm>
              <a:off x="1061116" y="1112839"/>
              <a:ext cx="4375718" cy="4375718"/>
              <a:chOff x="3757623" y="981259"/>
              <a:chExt cx="4375718" cy="4375718"/>
            </a:xfrm>
          </p:grpSpPr>
          <p:grpSp>
            <p:nvGrpSpPr>
              <p:cNvPr id="145" name="Group 144"/>
              <p:cNvGrpSpPr/>
              <p:nvPr/>
            </p:nvGrpSpPr>
            <p:grpSpPr>
              <a:xfrm>
                <a:off x="3918240" y="1141876"/>
                <a:ext cx="4054485" cy="4054485"/>
                <a:chOff x="3249543" y="725989"/>
                <a:chExt cx="5702324" cy="5702326"/>
              </a:xfrm>
              <a:solidFill>
                <a:schemeClr val="bg1"/>
              </a:solidFill>
            </p:grpSpPr>
            <p:sp>
              <p:nvSpPr>
                <p:cNvPr id="147" name="Freeform 146"/>
                <p:cNvSpPr/>
                <p:nvPr/>
              </p:nvSpPr>
              <p:spPr>
                <a:xfrm>
                  <a:off x="6100705" y="1561430"/>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 name="Freeform 147"/>
                <p:cNvSpPr/>
                <p:nvPr/>
              </p:nvSpPr>
              <p:spPr>
                <a:xfrm flipV="1">
                  <a:off x="6100705" y="3577152"/>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 name="Freeform 148"/>
                <p:cNvSpPr/>
                <p:nvPr/>
              </p:nvSpPr>
              <p:spPr>
                <a:xfrm rot="5400000">
                  <a:off x="5682984" y="3994873"/>
                  <a:ext cx="2851163" cy="2015721"/>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 name="Freeform 149"/>
                <p:cNvSpPr/>
                <p:nvPr/>
              </p:nvSpPr>
              <p:spPr>
                <a:xfrm rot="5400000" flipH="1">
                  <a:off x="5682985" y="1143711"/>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p:txBody>
            </p:sp>
            <p:sp>
              <p:nvSpPr>
                <p:cNvPr id="151" name="Freeform 150"/>
                <p:cNvSpPr/>
                <p:nvPr/>
              </p:nvSpPr>
              <p:spPr>
                <a:xfrm flipH="1">
                  <a:off x="3249543" y="1561430"/>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2" name="Freeform 151"/>
                <p:cNvSpPr/>
                <p:nvPr/>
              </p:nvSpPr>
              <p:spPr>
                <a:xfrm flipH="1" flipV="1">
                  <a:off x="3249543" y="3577152"/>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3" name="Freeform 152"/>
                <p:cNvSpPr/>
                <p:nvPr/>
              </p:nvSpPr>
              <p:spPr>
                <a:xfrm rot="16200000" flipH="1">
                  <a:off x="3667263" y="3994872"/>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4" name="Freeform 153"/>
                <p:cNvSpPr/>
                <p:nvPr/>
              </p:nvSpPr>
              <p:spPr>
                <a:xfrm rot="16200000">
                  <a:off x="3667264" y="1143710"/>
                  <a:ext cx="2851164"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6" name="vien"/>
              <p:cNvSpPr/>
              <p:nvPr/>
            </p:nvSpPr>
            <p:spPr>
              <a:xfrm>
                <a:off x="3757623" y="981259"/>
                <a:ext cx="4375718" cy="4375718"/>
              </a:xfrm>
              <a:prstGeom prst="ellipse">
                <a:avLst/>
              </a:prstGeom>
              <a:noFill/>
              <a:ln w="317500">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7" name="Oval 136"/>
            <p:cNvSpPr/>
            <p:nvPr/>
          </p:nvSpPr>
          <p:spPr>
            <a:xfrm>
              <a:off x="1283977" y="3410379"/>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38" name="Oval 137"/>
            <p:cNvSpPr/>
            <p:nvPr/>
          </p:nvSpPr>
          <p:spPr>
            <a:xfrm>
              <a:off x="1257440" y="2385764"/>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39" name="Oval 138"/>
            <p:cNvSpPr/>
            <p:nvPr/>
          </p:nvSpPr>
          <p:spPr>
            <a:xfrm rot="17310590">
              <a:off x="2074074" y="4216332"/>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40" name="Oval 139"/>
            <p:cNvSpPr/>
            <p:nvPr/>
          </p:nvSpPr>
          <p:spPr>
            <a:xfrm rot="9836858">
              <a:off x="3949190" y="2388066"/>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41" name="Oval 140"/>
            <p:cNvSpPr/>
            <p:nvPr/>
          </p:nvSpPr>
          <p:spPr>
            <a:xfrm rot="11628075">
              <a:off x="3928079" y="3417803"/>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42" name="Oval 141"/>
            <p:cNvSpPr/>
            <p:nvPr/>
          </p:nvSpPr>
          <p:spPr>
            <a:xfrm rot="7814022">
              <a:off x="3186238" y="1568581"/>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43" name="Oval 142"/>
            <p:cNvSpPr/>
            <p:nvPr/>
          </p:nvSpPr>
          <p:spPr>
            <a:xfrm rot="4206287">
              <a:off x="2049972" y="1494398"/>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50</a:t>
              </a:r>
            </a:p>
          </p:txBody>
        </p:sp>
        <p:sp>
          <p:nvSpPr>
            <p:cNvPr id="144" name="Oval 143"/>
            <p:cNvSpPr/>
            <p:nvPr/>
          </p:nvSpPr>
          <p:spPr>
            <a:xfrm rot="14473582" flipH="1">
              <a:off x="3130279" y="4139565"/>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40</a:t>
              </a:r>
            </a:p>
          </p:txBody>
        </p:sp>
      </p:grpSp>
      <p:sp>
        <p:nvSpPr>
          <p:cNvPr id="100" name="Right Arrow 99"/>
          <p:cNvSpPr/>
          <p:nvPr/>
        </p:nvSpPr>
        <p:spPr>
          <a:xfrm rot="215260">
            <a:off x="958342" y="3077941"/>
            <a:ext cx="619899" cy="499734"/>
          </a:xfrm>
          <a:prstGeom prst="rightArrow">
            <a:avLst/>
          </a:prstGeom>
          <a:solidFill>
            <a:schemeClr val="tx1"/>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55" name="Picture 5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 y="6350237"/>
            <a:ext cx="12192002" cy="504825"/>
          </a:xfrm>
          <a:prstGeom prst="rect">
            <a:avLst/>
          </a:prstGeom>
        </p:spPr>
      </p:pic>
      <p:pic>
        <p:nvPicPr>
          <p:cNvPr id="56" name="Picture 55">
            <a:extLst>
              <a:ext uri="{FF2B5EF4-FFF2-40B4-BE49-F238E27FC236}">
                <a16:creationId xmlns:a16="http://schemas.microsoft.com/office/drawing/2014/main" id="{ACF0764B-F979-DC47-B942-004C82F1899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0800000">
            <a:off x="-2" y="-2"/>
            <a:ext cx="12192002" cy="504825"/>
          </a:xfrm>
          <a:prstGeom prst="rect">
            <a:avLst/>
          </a:prstGeom>
        </p:spPr>
      </p:pic>
      <p:sp>
        <p:nvSpPr>
          <p:cNvPr id="84" name="Oval 83"/>
          <p:cNvSpPr/>
          <p:nvPr/>
        </p:nvSpPr>
        <p:spPr>
          <a:xfrm>
            <a:off x="3133946" y="100592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Oval 84"/>
          <p:cNvSpPr/>
          <p:nvPr/>
        </p:nvSpPr>
        <p:spPr>
          <a:xfrm>
            <a:off x="3151199" y="537453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Oval 85"/>
          <p:cNvSpPr/>
          <p:nvPr/>
        </p:nvSpPr>
        <p:spPr>
          <a:xfrm rot="5400000">
            <a:off x="5335503" y="319755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Oval 86"/>
          <p:cNvSpPr/>
          <p:nvPr/>
        </p:nvSpPr>
        <p:spPr>
          <a:xfrm rot="5400000">
            <a:off x="966894" y="321480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8" name="Oval 87"/>
          <p:cNvSpPr/>
          <p:nvPr/>
        </p:nvSpPr>
        <p:spPr>
          <a:xfrm rot="2729469">
            <a:off x="4696825" y="164668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Oval 88"/>
          <p:cNvSpPr/>
          <p:nvPr/>
        </p:nvSpPr>
        <p:spPr>
          <a:xfrm rot="2729469">
            <a:off x="1593479" y="472146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Oval 90"/>
          <p:cNvSpPr/>
          <p:nvPr/>
        </p:nvSpPr>
        <p:spPr>
          <a:xfrm rot="8129469">
            <a:off x="1602432" y="164973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Oval 91"/>
          <p:cNvSpPr/>
          <p:nvPr/>
        </p:nvSpPr>
        <p:spPr>
          <a:xfrm rot="1380000">
            <a:off x="3988793" y="117282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Oval 92"/>
          <p:cNvSpPr/>
          <p:nvPr/>
        </p:nvSpPr>
        <p:spPr>
          <a:xfrm rot="1380000">
            <a:off x="2297723" y="52008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Oval 93"/>
          <p:cNvSpPr/>
          <p:nvPr/>
        </p:nvSpPr>
        <p:spPr>
          <a:xfrm rot="6780000">
            <a:off x="5158999" y="4050447"/>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Oval 94"/>
          <p:cNvSpPr/>
          <p:nvPr/>
        </p:nvSpPr>
        <p:spPr>
          <a:xfrm rot="6780000">
            <a:off x="1130932" y="235937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Oval 95"/>
          <p:cNvSpPr/>
          <p:nvPr/>
        </p:nvSpPr>
        <p:spPr>
          <a:xfrm rot="4109469">
            <a:off x="5177066" y="237331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7" name="Oval 96"/>
          <p:cNvSpPr/>
          <p:nvPr/>
        </p:nvSpPr>
        <p:spPr>
          <a:xfrm rot="4109469">
            <a:off x="1119007" y="39910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8" name="Oval 97"/>
          <p:cNvSpPr/>
          <p:nvPr/>
        </p:nvSpPr>
        <p:spPr>
          <a:xfrm rot="9509469">
            <a:off x="3945247" y="522510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Oval 98"/>
          <p:cNvSpPr/>
          <p:nvPr/>
        </p:nvSpPr>
        <p:spPr>
          <a:xfrm rot="9509469">
            <a:off x="2327469" y="116704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Oval 100"/>
          <p:cNvSpPr/>
          <p:nvPr/>
        </p:nvSpPr>
        <p:spPr>
          <a:xfrm>
            <a:off x="2996135" y="3047858"/>
            <a:ext cx="505680" cy="505680"/>
          </a:xfrm>
          <a:prstGeom prst="ellipse">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63" name="chu"/>
          <p:cNvGrpSpPr/>
          <p:nvPr/>
        </p:nvGrpSpPr>
        <p:grpSpPr>
          <a:xfrm>
            <a:off x="-139606" y="322703"/>
            <a:ext cx="6547104" cy="6547756"/>
            <a:chOff x="2714170" y="821463"/>
            <a:chExt cx="5942482" cy="6122794"/>
          </a:xfrm>
        </p:grpSpPr>
        <p:sp>
          <p:nvSpPr>
            <p:cNvPr id="64" name="Oval 63"/>
            <p:cNvSpPr/>
            <p:nvPr/>
          </p:nvSpPr>
          <p:spPr>
            <a:xfrm>
              <a:off x="2714170" y="821463"/>
              <a:ext cx="5942482" cy="612279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TextBox 64"/>
            <p:cNvSpPr txBox="1"/>
            <p:nvPr/>
          </p:nvSpPr>
          <p:spPr>
            <a:xfrm>
              <a:off x="3382818" y="1103454"/>
              <a:ext cx="4813742" cy="4959311"/>
            </a:xfrm>
            <a:prstGeom prst="rect">
              <a:avLst/>
            </a:prstGeom>
            <a:noFill/>
            <a:ln>
              <a:noFill/>
            </a:ln>
            <a:effectLst>
              <a:outerShdw blurRad="50800" dist="38100" algn="l" rotWithShape="0">
                <a:prstClr val="black">
                  <a:alpha val="40000"/>
                </a:prstClr>
              </a:outerShdw>
            </a:effectLst>
          </p:spPr>
          <p:txBody>
            <a:bodyPr wrap="square" rtlCol="0">
              <a:prstTxWarp prst="textArchUp">
                <a:avLst>
                  <a:gd name="adj" fmla="val 1080000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Arial" panose="020B0604020202020204" pitchFamily="34" charset="0"/>
                  <a:ea typeface="+mn-ea"/>
                  <a:cs typeface="Arial" panose="020B0604020202020204" pitchFamily="34" charset="0"/>
                </a:rPr>
                <a:t>Vòng quay kì diệu</a:t>
              </a:r>
            </a:p>
          </p:txBody>
        </p:sp>
      </p:grpSp>
      <p:grpSp>
        <p:nvGrpSpPr>
          <p:cNvPr id="66" name="Group 65"/>
          <p:cNvGrpSpPr/>
          <p:nvPr/>
        </p:nvGrpSpPr>
        <p:grpSpPr>
          <a:xfrm>
            <a:off x="5025323" y="8539536"/>
            <a:ext cx="6998089" cy="3845775"/>
            <a:chOff x="2498279" y="1472312"/>
            <a:chExt cx="6998089" cy="3845775"/>
          </a:xfrm>
        </p:grpSpPr>
        <p:sp>
          <p:nvSpPr>
            <p:cNvPr id="67" name="Rounded Rectangle 66"/>
            <p:cNvSpPr/>
            <p:nvPr/>
          </p:nvSpPr>
          <p:spPr>
            <a:xfrm>
              <a:off x="2498279" y="1472312"/>
              <a:ext cx="6998089" cy="3845775"/>
            </a:xfrm>
            <a:prstGeom prst="roundRect">
              <a:avLst>
                <a:gd name="adj" fmla="val 4973"/>
              </a:avLst>
            </a:prstGeom>
            <a:solidFill>
              <a:srgbClr val="FCE5BC"/>
            </a:solidFill>
            <a:ln w="38100">
              <a:solidFill>
                <a:srgbClr val="7030A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outerShdw blurRad="38100" dist="38100" dir="2700000" algn="tl">
                      <a:srgbClr val="000000">
                        <a:alpha val="43137"/>
                      </a:srgbClr>
                    </a:outerShdw>
                    <a:reflection blurRad="6350" stA="60000" endA="900" endPos="58000" dir="5400000" sy="-100000" algn="bl" rotWithShape="0"/>
                  </a:effectLst>
                  <a:uLnTx/>
                  <a:uFillTx/>
                  <a:latin typeface="Calibri"/>
                  <a:ea typeface="+mn-ea"/>
                  <a:cs typeface="Arial" panose="020B0604020202020204" pitchFamily="34" charset="0"/>
                </a:rPr>
                <a:t>LUẬT CH</a:t>
              </a:r>
              <a:r>
                <a:rPr kumimoji="0" lang="vi-VN" sz="2800" b="1" i="0" u="none" strike="noStrike" kern="1200" cap="none" spc="0" normalizeH="0" baseline="0" noProof="0" dirty="0">
                  <a:ln>
                    <a:noFill/>
                  </a:ln>
                  <a:solidFill>
                    <a:srgbClr val="FF0000"/>
                  </a:solidFill>
                  <a:effectLst>
                    <a:outerShdw blurRad="38100" dist="38100" dir="2700000" algn="tl">
                      <a:srgbClr val="000000">
                        <a:alpha val="43137"/>
                      </a:srgbClr>
                    </a:outerShdw>
                    <a:reflection blurRad="6350" stA="60000" endA="900" endPos="58000" dir="5400000" sy="-100000" algn="bl" rotWithShape="0"/>
                  </a:effectLst>
                  <a:uLnTx/>
                  <a:uFillTx/>
                  <a:latin typeface="Arial" panose="020B0604020202020204" pitchFamily="34" charset="0"/>
                  <a:ea typeface="+mn-ea"/>
                  <a:cs typeface="Arial" panose="020B0604020202020204" pitchFamily="34" charset="0"/>
                </a:rPr>
                <a:t>Ơ</a:t>
              </a:r>
              <a:r>
                <a:rPr kumimoji="0" lang="en-US" sz="2800" b="1" i="0" u="none" strike="noStrike" kern="1200" cap="none" spc="0" normalizeH="0" baseline="0" noProof="0" dirty="0">
                  <a:ln>
                    <a:noFill/>
                  </a:ln>
                  <a:solidFill>
                    <a:srgbClr val="FF0000"/>
                  </a:solidFill>
                  <a:effectLst>
                    <a:outerShdw blurRad="38100" dist="38100" dir="2700000" algn="tl">
                      <a:srgbClr val="000000">
                        <a:alpha val="43137"/>
                      </a:srgbClr>
                    </a:outerShdw>
                    <a:reflection blurRad="6350" stA="60000" endA="900" endPos="58000" dir="5400000" sy="-100000" algn="bl" rotWithShape="0"/>
                  </a:effectLst>
                  <a:uLnTx/>
                  <a:uFillTx/>
                  <a:latin typeface="Calibri"/>
                  <a:ea typeface="+mn-ea"/>
                  <a:cs typeface="Arial" panose="020B0604020202020204" pitchFamily="34" charset="0"/>
                </a:rPr>
                <a:t>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457200" marR="0" lvl="0" indent="-457200" algn="just" defTabSz="914400" rtl="0" eaLnBrk="1" fontAlgn="auto" latinLnBrk="0" hangingPunct="1">
                <a:lnSpc>
                  <a:spcPct val="130000"/>
                </a:lnSpc>
                <a:spcBef>
                  <a:spcPts val="0"/>
                </a:spcBef>
                <a:spcAft>
                  <a:spcPts val="0"/>
                </a:spcAft>
                <a:buClrTx/>
                <a:buSzTx/>
                <a:buFontTx/>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Nhấn nút            đ</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ể</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quay.</a:t>
              </a:r>
            </a:p>
            <a:p>
              <a:pPr marL="457200" marR="0" lvl="0" indent="-457200" algn="just" defTabSz="914400" rtl="0" eaLnBrk="1" fontAlgn="auto" latinLnBrk="0" hangingPunct="1">
                <a:lnSpc>
                  <a:spcPct val="130000"/>
                </a:lnSpc>
                <a:spcBef>
                  <a:spcPts val="0"/>
                </a:spcBef>
                <a:spcAft>
                  <a:spcPts val="0"/>
                </a:spcAft>
                <a:buClrTx/>
                <a:buSzTx/>
                <a:buFontTx/>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Tr</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ời</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đúng câu h</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ỏi</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sẽ đ</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ược</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cộng số    đi</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ể</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 t</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ươ</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ng </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ứng</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vị trí mũi tên d</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ừng</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a:p>
              <a:pPr marL="457200" marR="0" lvl="0" indent="-457200" algn="just" defTabSz="914400" rtl="0" eaLnBrk="1" fontAlgn="auto" latinLnBrk="0" hangingPunct="1">
                <a:lnSpc>
                  <a:spcPct val="130000"/>
                </a:lnSpc>
                <a:spcBef>
                  <a:spcPts val="0"/>
                </a:spcBef>
                <a:spcAft>
                  <a:spcPts val="0"/>
                </a:spcAft>
                <a:buClrTx/>
                <a:buSzTx/>
                <a:buFontTx/>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Kết thúc trò ch</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ơ</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 đội cao đi</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ểm</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h</a:t>
              </a:r>
              <a:r>
                <a:rPr kumimoji="0" lang="vi-VN"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ơ</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sẽ chiến thắng.</a:t>
              </a:r>
            </a:p>
          </p:txBody>
        </p:sp>
        <p:sp>
          <p:nvSpPr>
            <p:cNvPr id="68" name="Spin"/>
            <p:cNvSpPr/>
            <p:nvPr/>
          </p:nvSpPr>
          <p:spPr>
            <a:xfrm>
              <a:off x="4662814" y="2448125"/>
              <a:ext cx="972362" cy="369902"/>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Spin</a:t>
              </a:r>
            </a:p>
          </p:txBody>
        </p:sp>
      </p:grpSp>
      <p:sp>
        <p:nvSpPr>
          <p:cNvPr id="69" name="play"/>
          <p:cNvSpPr/>
          <p:nvPr/>
        </p:nvSpPr>
        <p:spPr>
          <a:xfrm>
            <a:off x="10087816" y="7716742"/>
            <a:ext cx="1124189" cy="580751"/>
          </a:xfrm>
          <a:prstGeom prst="roundRect">
            <a:avLst>
              <a:gd name="adj" fmla="val 50000"/>
            </a:avLst>
          </a:prstGeom>
          <a:ln/>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PLAY</a:t>
            </a:r>
          </a:p>
        </p:txBody>
      </p:sp>
      <p:pic>
        <p:nvPicPr>
          <p:cNvPr id="2" name="play1">
            <a:hlinkClick r:id="" action="ppaction://macro?name=RESET"/>
          </p:cNvPr>
          <p:cNvPicPr>
            <a:picLocks noChangeAspect="1"/>
          </p:cNvPicPr>
          <p:nvPr/>
        </p:nvPicPr>
        <p:blipFill>
          <a:blip r:embed="rId7"/>
          <a:stretch>
            <a:fillRect/>
          </a:stretch>
        </p:blipFill>
        <p:spPr>
          <a:xfrm>
            <a:off x="5744433" y="-3733441"/>
            <a:ext cx="6099872" cy="3513608"/>
          </a:xfrm>
          <a:prstGeom prst="rect">
            <a:avLst/>
          </a:prstGeom>
        </p:spPr>
      </p:pic>
      <p:pic>
        <p:nvPicPr>
          <p:cNvPr id="3" name="Media1">
            <a:hlinkClick r:id="" action="ppaction://media"/>
          </p:cNvPr>
          <p:cNvPicPr>
            <a:picLocks noChangeAspect="1"/>
          </p:cNvPicPr>
          <p:nvPr>
            <a:audioFile r:link="rId1"/>
            <p:extLst>
              <p:ext uri="{DAA4B4D4-6D71-4841-9C94-3DE7FCFB9230}">
                <p14:media xmlns:p14="http://schemas.microsoft.com/office/powerpoint/2010/main" r:embed="rId2">
                  <p14:trim end="10937.5306"/>
                </p14:media>
              </p:ext>
            </p:extLst>
          </p:nvPr>
        </p:nvPicPr>
        <p:blipFill>
          <a:blip r:embed="rId8"/>
          <a:stretch>
            <a:fillRect/>
          </a:stretch>
        </p:blipFill>
        <p:spPr>
          <a:xfrm>
            <a:off x="2194118" y="-1184835"/>
            <a:ext cx="609600" cy="609600"/>
          </a:xfrm>
          <a:prstGeom prst="rect">
            <a:avLst/>
          </a:prstGeom>
        </p:spPr>
      </p:pic>
      <p:sp>
        <p:nvSpPr>
          <p:cNvPr id="90" name="Oval 89"/>
          <p:cNvSpPr/>
          <p:nvPr/>
        </p:nvSpPr>
        <p:spPr>
          <a:xfrm rot="8129469">
            <a:off x="4677214" y="475308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2" name="Spin">
            <a:hlinkClick r:id="" action="ppaction://hlinkshowjump?jump=nextslide"/>
          </p:cNvPr>
          <p:cNvSpPr/>
          <p:nvPr/>
        </p:nvSpPr>
        <p:spPr>
          <a:xfrm>
            <a:off x="5025323" y="5353350"/>
            <a:ext cx="1433877" cy="580171"/>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Spin</a:t>
            </a:r>
          </a:p>
        </p:txBody>
      </p:sp>
    </p:spTree>
    <p:extLst>
      <p:ext uri="{BB962C8B-B14F-4D97-AF65-F5344CB8AC3E}">
        <p14:creationId xmlns:p14="http://schemas.microsoft.com/office/powerpoint/2010/main" val="30244389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9469" fill="hold"/>
                                        <p:tgtEl>
                                          <p:spTgt spid="3"/>
                                        </p:tgtEl>
                                      </p:cBhvr>
                                    </p:cmd>
                                  </p:childTnLst>
                                </p:cTn>
                              </p:par>
                              <p:par>
                                <p:cTn id="7" presetID="8" presetClass="emph" presetSubtype="0" fill="hold" nodeType="withEffect">
                                  <p:stCondLst>
                                    <p:cond delay="0"/>
                                  </p:stCondLst>
                                  <p:childTnLst>
                                    <p:animRot by="21600000">
                                      <p:cBhvr>
                                        <p:cTn id="8" dur="3000" fill="hold"/>
                                        <p:tgtEl>
                                          <p:spTgt spid="63"/>
                                        </p:tgtEl>
                                        <p:attrNameLst>
                                          <p:attrName>r</p:attrName>
                                        </p:attrNameLst>
                                      </p:cBhvr>
                                    </p:animRot>
                                  </p:childTnLst>
                                </p:cTn>
                              </p:par>
                              <p:par>
                                <p:cTn id="9" presetID="8" presetClass="emph" presetSubtype="0" repeatCount="10000" fill="hold" nodeType="withEffect">
                                  <p:stCondLst>
                                    <p:cond delay="0"/>
                                  </p:stCondLst>
                                  <p:childTnLst>
                                    <p:animRot by="21600000">
                                      <p:cBhvr>
                                        <p:cTn id="10" dur="500" fill="hold"/>
                                        <p:tgtEl>
                                          <p:spTgt spid="135"/>
                                        </p:tgtEl>
                                        <p:attrNameLst>
                                          <p:attrName>r</p:attrName>
                                        </p:attrNameLst>
                                      </p:cBhvr>
                                    </p:animRot>
                                  </p:childTnLst>
                                </p:cTn>
                              </p:par>
                              <p:par>
                                <p:cTn id="11" presetID="26" presetClass="emph" presetSubtype="0" repeatCount="5000" fill="hold" grpId="0" nodeType="withEffect">
                                  <p:stCondLst>
                                    <p:cond delay="0"/>
                                  </p:stCondLst>
                                  <p:childTnLst>
                                    <p:animEffect transition="out" filter="fade">
                                      <p:cBhvr>
                                        <p:cTn id="12" dur="350" tmFilter="0, 0; .2, .5; .8, .5; 1, 0"/>
                                        <p:tgtEl>
                                          <p:spTgt spid="88"/>
                                        </p:tgtEl>
                                      </p:cBhvr>
                                    </p:animEffect>
                                    <p:animScale>
                                      <p:cBhvr>
                                        <p:cTn id="13" dur="175" autoRev="1" fill="hold"/>
                                        <p:tgtEl>
                                          <p:spTgt spid="88"/>
                                        </p:tgtEl>
                                      </p:cBhvr>
                                      <p:by x="105000" y="105000"/>
                                    </p:animScale>
                                  </p:childTnLst>
                                </p:cTn>
                              </p:par>
                              <p:par>
                                <p:cTn id="14" presetID="26" presetClass="emph" presetSubtype="0" repeatCount="5000" fill="hold" grpId="0" nodeType="withEffect">
                                  <p:stCondLst>
                                    <p:cond delay="0"/>
                                  </p:stCondLst>
                                  <p:childTnLst>
                                    <p:animEffect transition="out" filter="fade">
                                      <p:cBhvr>
                                        <p:cTn id="15" dur="350" tmFilter="0, 0; .2, .5; .8, .5; 1, 0"/>
                                        <p:tgtEl>
                                          <p:spTgt spid="96"/>
                                        </p:tgtEl>
                                      </p:cBhvr>
                                    </p:animEffect>
                                    <p:animScale>
                                      <p:cBhvr>
                                        <p:cTn id="16" dur="175" autoRev="1" fill="hold"/>
                                        <p:tgtEl>
                                          <p:spTgt spid="96"/>
                                        </p:tgtEl>
                                      </p:cBhvr>
                                      <p:by x="105000" y="105000"/>
                                    </p:animScale>
                                  </p:childTnLst>
                                </p:cTn>
                              </p:par>
                              <p:par>
                                <p:cTn id="17" presetID="26" presetClass="emph" presetSubtype="0" repeatCount="5000" fill="hold" grpId="0" nodeType="withEffect">
                                  <p:stCondLst>
                                    <p:cond delay="0"/>
                                  </p:stCondLst>
                                  <p:childTnLst>
                                    <p:animEffect transition="out" filter="fade">
                                      <p:cBhvr>
                                        <p:cTn id="18" dur="350" tmFilter="0, 0; .2, .5; .8, .5; 1, 0"/>
                                        <p:tgtEl>
                                          <p:spTgt spid="86"/>
                                        </p:tgtEl>
                                      </p:cBhvr>
                                    </p:animEffect>
                                    <p:animScale>
                                      <p:cBhvr>
                                        <p:cTn id="19" dur="175" autoRev="1" fill="hold"/>
                                        <p:tgtEl>
                                          <p:spTgt spid="86"/>
                                        </p:tgtEl>
                                      </p:cBhvr>
                                      <p:by x="105000" y="105000"/>
                                    </p:animScale>
                                  </p:childTnLst>
                                </p:cTn>
                              </p:par>
                              <p:par>
                                <p:cTn id="20" presetID="26" presetClass="emph" presetSubtype="0" repeatCount="5000" fill="hold" grpId="0" nodeType="withEffect">
                                  <p:stCondLst>
                                    <p:cond delay="0"/>
                                  </p:stCondLst>
                                  <p:childTnLst>
                                    <p:animEffect transition="out" filter="fade">
                                      <p:cBhvr>
                                        <p:cTn id="21" dur="350" tmFilter="0, 0; .2, .5; .8, .5; 1, 0"/>
                                        <p:tgtEl>
                                          <p:spTgt spid="94"/>
                                        </p:tgtEl>
                                      </p:cBhvr>
                                    </p:animEffect>
                                    <p:animScale>
                                      <p:cBhvr>
                                        <p:cTn id="22" dur="175" autoRev="1" fill="hold"/>
                                        <p:tgtEl>
                                          <p:spTgt spid="94"/>
                                        </p:tgtEl>
                                      </p:cBhvr>
                                      <p:by x="105000" y="105000"/>
                                    </p:animScale>
                                  </p:childTnLst>
                                </p:cTn>
                              </p:par>
                              <p:par>
                                <p:cTn id="23" presetID="26" presetClass="emph" presetSubtype="0" repeatCount="5000" fill="hold" grpId="0" nodeType="withEffect">
                                  <p:stCondLst>
                                    <p:cond delay="0"/>
                                  </p:stCondLst>
                                  <p:childTnLst>
                                    <p:animEffect transition="out" filter="fade">
                                      <p:cBhvr>
                                        <p:cTn id="24" dur="350" tmFilter="0, 0; .2, .5; .8, .5; 1, 0"/>
                                        <p:tgtEl>
                                          <p:spTgt spid="90"/>
                                        </p:tgtEl>
                                      </p:cBhvr>
                                    </p:animEffect>
                                    <p:animScale>
                                      <p:cBhvr>
                                        <p:cTn id="25" dur="175" autoRev="1" fill="hold"/>
                                        <p:tgtEl>
                                          <p:spTgt spid="90"/>
                                        </p:tgtEl>
                                      </p:cBhvr>
                                      <p:by x="105000" y="105000"/>
                                    </p:animScale>
                                  </p:childTnLst>
                                </p:cTn>
                              </p:par>
                              <p:par>
                                <p:cTn id="26" presetID="26" presetClass="emph" presetSubtype="0" repeatCount="5000" fill="hold" grpId="0" nodeType="withEffect">
                                  <p:stCondLst>
                                    <p:cond delay="0"/>
                                  </p:stCondLst>
                                  <p:childTnLst>
                                    <p:animEffect transition="out" filter="fade">
                                      <p:cBhvr>
                                        <p:cTn id="27" dur="350" tmFilter="0, 0; .2, .5; .8, .5; 1, 0"/>
                                        <p:tgtEl>
                                          <p:spTgt spid="98"/>
                                        </p:tgtEl>
                                      </p:cBhvr>
                                    </p:animEffect>
                                    <p:animScale>
                                      <p:cBhvr>
                                        <p:cTn id="28" dur="175" autoRev="1" fill="hold"/>
                                        <p:tgtEl>
                                          <p:spTgt spid="98"/>
                                        </p:tgtEl>
                                      </p:cBhvr>
                                      <p:by x="105000" y="105000"/>
                                    </p:animScale>
                                  </p:childTnLst>
                                </p:cTn>
                              </p:par>
                              <p:par>
                                <p:cTn id="29" presetID="26" presetClass="emph" presetSubtype="0" repeatCount="5000" fill="hold" grpId="0" nodeType="withEffect">
                                  <p:stCondLst>
                                    <p:cond delay="0"/>
                                  </p:stCondLst>
                                  <p:childTnLst>
                                    <p:animEffect transition="out" filter="fade">
                                      <p:cBhvr>
                                        <p:cTn id="30" dur="350" tmFilter="0, 0; .2, .5; .8, .5; 1, 0"/>
                                        <p:tgtEl>
                                          <p:spTgt spid="85"/>
                                        </p:tgtEl>
                                      </p:cBhvr>
                                    </p:animEffect>
                                    <p:animScale>
                                      <p:cBhvr>
                                        <p:cTn id="31" dur="175" autoRev="1" fill="hold"/>
                                        <p:tgtEl>
                                          <p:spTgt spid="85"/>
                                        </p:tgtEl>
                                      </p:cBhvr>
                                      <p:by x="105000" y="105000"/>
                                    </p:animScale>
                                  </p:childTnLst>
                                </p:cTn>
                              </p:par>
                              <p:par>
                                <p:cTn id="32" presetID="26" presetClass="emph" presetSubtype="0" repeatCount="5000" fill="hold" grpId="0" nodeType="withEffect">
                                  <p:stCondLst>
                                    <p:cond delay="0"/>
                                  </p:stCondLst>
                                  <p:childTnLst>
                                    <p:animEffect transition="out" filter="fade">
                                      <p:cBhvr>
                                        <p:cTn id="33" dur="350" tmFilter="0, 0; .2, .5; .8, .5; 1, 0"/>
                                        <p:tgtEl>
                                          <p:spTgt spid="93"/>
                                        </p:tgtEl>
                                      </p:cBhvr>
                                    </p:animEffect>
                                    <p:animScale>
                                      <p:cBhvr>
                                        <p:cTn id="34" dur="175" autoRev="1" fill="hold"/>
                                        <p:tgtEl>
                                          <p:spTgt spid="93"/>
                                        </p:tgtEl>
                                      </p:cBhvr>
                                      <p:by x="105000" y="105000"/>
                                    </p:animScale>
                                  </p:childTnLst>
                                </p:cTn>
                              </p:par>
                              <p:par>
                                <p:cTn id="35" presetID="26" presetClass="emph" presetSubtype="0" repeatCount="5000" fill="hold" grpId="0" nodeType="withEffect">
                                  <p:stCondLst>
                                    <p:cond delay="0"/>
                                  </p:stCondLst>
                                  <p:childTnLst>
                                    <p:animEffect transition="out" filter="fade">
                                      <p:cBhvr>
                                        <p:cTn id="36" dur="350" tmFilter="0, 0; .2, .5; .8, .5; 1, 0"/>
                                        <p:tgtEl>
                                          <p:spTgt spid="89"/>
                                        </p:tgtEl>
                                      </p:cBhvr>
                                    </p:animEffect>
                                    <p:animScale>
                                      <p:cBhvr>
                                        <p:cTn id="37" dur="175" autoRev="1" fill="hold"/>
                                        <p:tgtEl>
                                          <p:spTgt spid="89"/>
                                        </p:tgtEl>
                                      </p:cBhvr>
                                      <p:by x="105000" y="105000"/>
                                    </p:animScale>
                                  </p:childTnLst>
                                </p:cTn>
                              </p:par>
                              <p:par>
                                <p:cTn id="38" presetID="26" presetClass="emph" presetSubtype="0" repeatCount="5000" fill="hold" grpId="0" nodeType="withEffect">
                                  <p:stCondLst>
                                    <p:cond delay="0"/>
                                  </p:stCondLst>
                                  <p:childTnLst>
                                    <p:animEffect transition="out" filter="fade">
                                      <p:cBhvr>
                                        <p:cTn id="39" dur="350" tmFilter="0, 0; .2, .5; .8, .5; 1, 0"/>
                                        <p:tgtEl>
                                          <p:spTgt spid="97"/>
                                        </p:tgtEl>
                                      </p:cBhvr>
                                    </p:animEffect>
                                    <p:animScale>
                                      <p:cBhvr>
                                        <p:cTn id="40" dur="175" autoRev="1" fill="hold"/>
                                        <p:tgtEl>
                                          <p:spTgt spid="97"/>
                                        </p:tgtEl>
                                      </p:cBhvr>
                                      <p:by x="105000" y="105000"/>
                                    </p:animScale>
                                  </p:childTnLst>
                                </p:cTn>
                              </p:par>
                              <p:par>
                                <p:cTn id="41" presetID="26" presetClass="emph" presetSubtype="0" repeatCount="5000" fill="hold" grpId="0" nodeType="withEffect">
                                  <p:stCondLst>
                                    <p:cond delay="0"/>
                                  </p:stCondLst>
                                  <p:childTnLst>
                                    <p:animEffect transition="out" filter="fade">
                                      <p:cBhvr>
                                        <p:cTn id="42" dur="350" tmFilter="0, 0; .2, .5; .8, .5; 1, 0"/>
                                        <p:tgtEl>
                                          <p:spTgt spid="87"/>
                                        </p:tgtEl>
                                      </p:cBhvr>
                                    </p:animEffect>
                                    <p:animScale>
                                      <p:cBhvr>
                                        <p:cTn id="43" dur="175" autoRev="1" fill="hold"/>
                                        <p:tgtEl>
                                          <p:spTgt spid="87"/>
                                        </p:tgtEl>
                                      </p:cBhvr>
                                      <p:by x="105000" y="105000"/>
                                    </p:animScale>
                                  </p:childTnLst>
                                </p:cTn>
                              </p:par>
                              <p:par>
                                <p:cTn id="44" presetID="26" presetClass="emph" presetSubtype="0" repeatCount="5000" fill="hold" grpId="0" nodeType="withEffect">
                                  <p:stCondLst>
                                    <p:cond delay="0"/>
                                  </p:stCondLst>
                                  <p:childTnLst>
                                    <p:animEffect transition="out" filter="fade">
                                      <p:cBhvr>
                                        <p:cTn id="45" dur="350" tmFilter="0, 0; .2, .5; .8, .5; 1, 0"/>
                                        <p:tgtEl>
                                          <p:spTgt spid="95"/>
                                        </p:tgtEl>
                                      </p:cBhvr>
                                    </p:animEffect>
                                    <p:animScale>
                                      <p:cBhvr>
                                        <p:cTn id="46" dur="175" autoRev="1" fill="hold"/>
                                        <p:tgtEl>
                                          <p:spTgt spid="95"/>
                                        </p:tgtEl>
                                      </p:cBhvr>
                                      <p:by x="105000" y="105000"/>
                                    </p:animScale>
                                  </p:childTnLst>
                                </p:cTn>
                              </p:par>
                              <p:par>
                                <p:cTn id="47" presetID="26" presetClass="emph" presetSubtype="0" repeatCount="5000" fill="hold" grpId="0" nodeType="withEffect">
                                  <p:stCondLst>
                                    <p:cond delay="0"/>
                                  </p:stCondLst>
                                  <p:childTnLst>
                                    <p:animEffect transition="out" filter="fade">
                                      <p:cBhvr>
                                        <p:cTn id="48" dur="350" tmFilter="0, 0; .2, .5; .8, .5; 1, 0"/>
                                        <p:tgtEl>
                                          <p:spTgt spid="91"/>
                                        </p:tgtEl>
                                      </p:cBhvr>
                                    </p:animEffect>
                                    <p:animScale>
                                      <p:cBhvr>
                                        <p:cTn id="49" dur="175" autoRev="1" fill="hold"/>
                                        <p:tgtEl>
                                          <p:spTgt spid="91"/>
                                        </p:tgtEl>
                                      </p:cBhvr>
                                      <p:by x="105000" y="105000"/>
                                    </p:animScale>
                                  </p:childTnLst>
                                </p:cTn>
                              </p:par>
                              <p:par>
                                <p:cTn id="50" presetID="26" presetClass="emph" presetSubtype="0" repeatCount="5000" fill="hold" grpId="0" nodeType="withEffect">
                                  <p:stCondLst>
                                    <p:cond delay="0"/>
                                  </p:stCondLst>
                                  <p:childTnLst>
                                    <p:animEffect transition="out" filter="fade">
                                      <p:cBhvr>
                                        <p:cTn id="51" dur="350" tmFilter="0, 0; .2, .5; .8, .5; 1, 0"/>
                                        <p:tgtEl>
                                          <p:spTgt spid="99"/>
                                        </p:tgtEl>
                                      </p:cBhvr>
                                    </p:animEffect>
                                    <p:animScale>
                                      <p:cBhvr>
                                        <p:cTn id="52" dur="175" autoRev="1" fill="hold"/>
                                        <p:tgtEl>
                                          <p:spTgt spid="99"/>
                                        </p:tgtEl>
                                      </p:cBhvr>
                                      <p:by x="105000" y="105000"/>
                                    </p:animScale>
                                  </p:childTnLst>
                                </p:cTn>
                              </p:par>
                              <p:par>
                                <p:cTn id="53" presetID="26" presetClass="emph" presetSubtype="0" repeatCount="5000" fill="hold" grpId="0" nodeType="withEffect">
                                  <p:stCondLst>
                                    <p:cond delay="0"/>
                                  </p:stCondLst>
                                  <p:childTnLst>
                                    <p:animEffect transition="out" filter="fade">
                                      <p:cBhvr>
                                        <p:cTn id="54" dur="350" tmFilter="0, 0; .2, .5; .8, .5; 1, 0"/>
                                        <p:tgtEl>
                                          <p:spTgt spid="84"/>
                                        </p:tgtEl>
                                      </p:cBhvr>
                                    </p:animEffect>
                                    <p:animScale>
                                      <p:cBhvr>
                                        <p:cTn id="55" dur="175" autoRev="1" fill="hold"/>
                                        <p:tgtEl>
                                          <p:spTgt spid="84"/>
                                        </p:tgtEl>
                                      </p:cBhvr>
                                      <p:by x="105000" y="105000"/>
                                    </p:animScale>
                                  </p:childTnLst>
                                </p:cTn>
                              </p:par>
                              <p:par>
                                <p:cTn id="56" presetID="26" presetClass="emph" presetSubtype="0" repeatCount="5000" fill="hold" grpId="0" nodeType="withEffect">
                                  <p:stCondLst>
                                    <p:cond delay="0"/>
                                  </p:stCondLst>
                                  <p:childTnLst>
                                    <p:animEffect transition="out" filter="fade">
                                      <p:cBhvr>
                                        <p:cTn id="57" dur="350" tmFilter="0, 0; .2, .5; .8, .5; 1, 0"/>
                                        <p:tgtEl>
                                          <p:spTgt spid="92"/>
                                        </p:tgtEl>
                                      </p:cBhvr>
                                    </p:animEffect>
                                    <p:animScale>
                                      <p:cBhvr>
                                        <p:cTn id="58" dur="175" autoRev="1" fill="hold"/>
                                        <p:tgtEl>
                                          <p:spTgt spid="92"/>
                                        </p:tgtEl>
                                      </p:cBhvr>
                                      <p:by x="105000" y="105000"/>
                                    </p:animScale>
                                  </p:childTnLst>
                                </p:cTn>
                              </p:par>
                              <p:par>
                                <p:cTn id="59" presetID="42" presetClass="path" presetSubtype="0" accel="50000" decel="50000" fill="hold" nodeType="withEffect">
                                  <p:stCondLst>
                                    <p:cond delay="1500"/>
                                  </p:stCondLst>
                                  <p:childTnLst>
                                    <p:animMotion origin="layout" path="M -0.01406 0.01666 L 0.00183 0.9243 " pathEditMode="relative" rAng="0" ptsTypes="AA">
                                      <p:cBhvr>
                                        <p:cTn id="60" dur="4000" fill="hold"/>
                                        <p:tgtEl>
                                          <p:spTgt spid="2"/>
                                        </p:tgtEl>
                                        <p:attrNameLst>
                                          <p:attrName>ppt_x</p:attrName>
                                          <p:attrName>ppt_y</p:attrName>
                                        </p:attrNameLst>
                                      </p:cBhvr>
                                      <p:rCtr x="794" y="45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61" restart="whenNotActive" fill="hold" evtFilter="cancelBubble" nodeType="interactiveSeq">
                <p:stCondLst>
                  <p:cond evt="onClick" delay="0">
                    <p:tgtEl>
                      <p:spTgt spid="2"/>
                    </p:tgtEl>
                  </p:cond>
                </p:stCondLst>
                <p:endSync evt="end" delay="0">
                  <p:rtn val="all"/>
                </p:endSync>
                <p:childTnLst>
                  <p:par>
                    <p:cTn id="62" fill="hold">
                      <p:stCondLst>
                        <p:cond delay="0"/>
                      </p:stCondLst>
                      <p:childTnLst>
                        <p:par>
                          <p:cTn id="63" fill="hold">
                            <p:stCondLst>
                              <p:cond delay="0"/>
                            </p:stCondLst>
                            <p:childTnLst>
                              <p:par>
                                <p:cTn id="64" presetID="1" presetClass="exit" presetSubtype="0" fill="hold" nodeType="clickEffect">
                                  <p:stCondLst>
                                    <p:cond delay="0"/>
                                  </p:stCondLst>
                                  <p:childTnLst>
                                    <p:set>
                                      <p:cBhvr>
                                        <p:cTn id="65" dur="1" fill="hold">
                                          <p:stCondLst>
                                            <p:cond delay="0"/>
                                          </p:stCondLst>
                                        </p:cTn>
                                        <p:tgtEl>
                                          <p:spTgt spid="2"/>
                                        </p:tgtEl>
                                        <p:attrNameLst>
                                          <p:attrName>style.visibility</p:attrName>
                                        </p:attrNameLst>
                                      </p:cBhvr>
                                      <p:to>
                                        <p:strVal val="hidden"/>
                                      </p:to>
                                    </p:set>
                                  </p:childTnLst>
                                </p:cTn>
                              </p:par>
                              <p:par>
                                <p:cTn id="66" presetID="42" presetClass="entr" presetSubtype="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Effect transition="in" filter="fade">
                                      <p:cBhvr>
                                        <p:cTn id="68" dur="1000"/>
                                        <p:tgtEl>
                                          <p:spTgt spid="62"/>
                                        </p:tgtEl>
                                      </p:cBhvr>
                                    </p:animEffect>
                                    <p:anim calcmode="lin" valueType="num">
                                      <p:cBhvr>
                                        <p:cTn id="69" dur="1000" fill="hold"/>
                                        <p:tgtEl>
                                          <p:spTgt spid="62"/>
                                        </p:tgtEl>
                                        <p:attrNameLst>
                                          <p:attrName>ppt_x</p:attrName>
                                        </p:attrNameLst>
                                      </p:cBhvr>
                                      <p:tavLst>
                                        <p:tav tm="0">
                                          <p:val>
                                            <p:strVal val="#ppt_x"/>
                                          </p:val>
                                        </p:tav>
                                        <p:tav tm="100000">
                                          <p:val>
                                            <p:strVal val="#ppt_x"/>
                                          </p:val>
                                        </p:tav>
                                      </p:tavLst>
                                    </p:anim>
                                    <p:anim calcmode="lin" valueType="num">
                                      <p:cBhvr>
                                        <p:cTn id="70"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nextCondLst>
                <p:cond evt="onClick" delay="0">
                  <p:tgtEl>
                    <p:spTgt spid="2"/>
                  </p:tgtEl>
                </p:cond>
              </p:nextCondLst>
            </p:seq>
            <p:audio>
              <p:cMediaNode vol="80000" showWhenStopped="0">
                <p:cTn id="71" fill="hold" display="0">
                  <p:stCondLst>
                    <p:cond delay="indefinite"/>
                  </p:stCondLst>
                  <p:endCondLst>
                    <p:cond evt="onStopAudio" delay="0">
                      <p:tgtEl>
                        <p:sldTgt/>
                      </p:tgtEl>
                    </p:cond>
                  </p:endCondLst>
                </p:cTn>
                <p:tgtEl>
                  <p:spTgt spid="3"/>
                </p:tgtEl>
              </p:cMediaNode>
            </p:audio>
          </p:childTnLst>
        </p:cTn>
      </p:par>
    </p:tnLst>
    <p:bldLst>
      <p:bldP spid="84" grpId="0" animBg="1"/>
      <p:bldP spid="85" grpId="0" animBg="1"/>
      <p:bldP spid="86" grpId="0" animBg="1"/>
      <p:bldP spid="87" grpId="0" animBg="1"/>
      <p:bldP spid="88" grpId="0" animBg="1"/>
      <p:bldP spid="89" grpId="0" animBg="1"/>
      <p:bldP spid="91" grpId="0" animBg="1"/>
      <p:bldP spid="92" grpId="0" animBg="1"/>
      <p:bldP spid="93" grpId="0" animBg="1"/>
      <p:bldP spid="94" grpId="0" animBg="1"/>
      <p:bldP spid="95" grpId="0" animBg="1"/>
      <p:bldP spid="96" grpId="0" animBg="1"/>
      <p:bldP spid="97" grpId="0" animBg="1"/>
      <p:bldP spid="98" grpId="0" animBg="1"/>
      <p:bldP spid="99" grpId="0" animBg="1"/>
      <p:bldP spid="90" grpId="0" animBg="1"/>
      <p:bldP spid="6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10" name="XmDA.MsPham"/>
          <p:cNvSpPr/>
          <p:nvPr/>
        </p:nvSpPr>
        <p:spPr>
          <a:xfrm>
            <a:off x="7794627" y="4324273"/>
            <a:ext cx="1689100" cy="441498"/>
          </a:xfrm>
          <a:prstGeom prst="roundRect">
            <a:avLst>
              <a:gd name="adj" fmla="val 50000"/>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mn-ea"/>
                <a:cs typeface="+mn-cs"/>
              </a:rPr>
              <a:t>Show answer</a:t>
            </a:r>
          </a:p>
        </p:txBody>
      </p:sp>
      <p:grpSp>
        <p:nvGrpSpPr>
          <p:cNvPr id="58" name="chanvongquay"/>
          <p:cNvGrpSpPr/>
          <p:nvPr/>
        </p:nvGrpSpPr>
        <p:grpSpPr>
          <a:xfrm>
            <a:off x="1489313" y="3871738"/>
            <a:ext cx="3323772" cy="2507588"/>
            <a:chOff x="4339771" y="4347109"/>
            <a:chExt cx="3323772" cy="2507588"/>
          </a:xfrm>
        </p:grpSpPr>
        <p:sp>
          <p:nvSpPr>
            <p:cNvPr id="59" name="Isosceles Triangle 79"/>
            <p:cNvSpPr/>
            <p:nvPr/>
          </p:nvSpPr>
          <p:spPr>
            <a:xfrm>
              <a:off x="4901414" y="4347109"/>
              <a:ext cx="2152606" cy="2271486"/>
            </a:xfrm>
            <a:custGeom>
              <a:avLst/>
              <a:gdLst>
                <a:gd name="connsiteX0" fmla="*/ 0 w 2152606"/>
                <a:gd name="connsiteY0" fmla="*/ 2271486 h 2271486"/>
                <a:gd name="connsiteX1" fmla="*/ 1076303 w 2152606"/>
                <a:gd name="connsiteY1" fmla="*/ 0 h 2271486"/>
                <a:gd name="connsiteX2" fmla="*/ 2152606 w 2152606"/>
                <a:gd name="connsiteY2" fmla="*/ 2271486 h 2271486"/>
                <a:gd name="connsiteX3" fmla="*/ 0 w 2152606"/>
                <a:gd name="connsiteY3"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2152606 w 2152606"/>
                <a:gd name="connsiteY3" fmla="*/ 2271486 h 2271486"/>
                <a:gd name="connsiteX4" fmla="*/ 0 w 2152606"/>
                <a:gd name="connsiteY4"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1832882 w 2152606"/>
                <a:gd name="connsiteY3" fmla="*/ 1733759 h 2271486"/>
                <a:gd name="connsiteX4" fmla="*/ 2152606 w 2152606"/>
                <a:gd name="connsiteY4" fmla="*/ 2271486 h 2271486"/>
                <a:gd name="connsiteX5" fmla="*/ 0 w 2152606"/>
                <a:gd name="connsiteY5" fmla="*/ 2271486 h 22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06" h="2271486">
                  <a:moveTo>
                    <a:pt x="0" y="2271486"/>
                  </a:moveTo>
                  <a:cubicBezTo>
                    <a:pt x="83911" y="2092244"/>
                    <a:pt x="215446" y="1913001"/>
                    <a:pt x="299357" y="1733759"/>
                  </a:cubicBezTo>
                  <a:lnTo>
                    <a:pt x="1076303" y="0"/>
                  </a:lnTo>
                  <a:cubicBezTo>
                    <a:pt x="1344371" y="577920"/>
                    <a:pt x="1564814" y="1155839"/>
                    <a:pt x="1832882" y="1733759"/>
                  </a:cubicBezTo>
                  <a:lnTo>
                    <a:pt x="2152606" y="2271486"/>
                  </a:lnTo>
                  <a:lnTo>
                    <a:pt x="0" y="2271486"/>
                  </a:lnTo>
                  <a:close/>
                </a:path>
              </a:pathLst>
            </a:custGeom>
            <a:solidFill>
              <a:srgbClr val="C00000"/>
            </a:solidFill>
            <a:ln w="101600">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0" name="Trapezoid 87"/>
            <p:cNvSpPr/>
            <p:nvPr/>
          </p:nvSpPr>
          <p:spPr>
            <a:xfrm>
              <a:off x="4339771" y="6526100"/>
              <a:ext cx="3323772" cy="311344"/>
            </a:xfrm>
            <a:custGeom>
              <a:avLst/>
              <a:gdLst>
                <a:gd name="connsiteX0" fmla="*/ 0 w 3323772"/>
                <a:gd name="connsiteY0" fmla="*/ 363821 h 363821"/>
                <a:gd name="connsiteX1" fmla="*/ 146529 w 3323772"/>
                <a:gd name="connsiteY1" fmla="*/ 0 h 363821"/>
                <a:gd name="connsiteX2" fmla="*/ 3177243 w 3323772"/>
                <a:gd name="connsiteY2" fmla="*/ 0 h 363821"/>
                <a:gd name="connsiteX3" fmla="*/ 3323772 w 3323772"/>
                <a:gd name="connsiteY3" fmla="*/ 363821 h 363821"/>
                <a:gd name="connsiteX4" fmla="*/ 0 w 3323772"/>
                <a:gd name="connsiteY4" fmla="*/ 363821 h 3638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45749 h 445749"/>
                <a:gd name="connsiteX1" fmla="*/ 146529 w 3323772"/>
                <a:gd name="connsiteY1" fmla="*/ 81928 h 445749"/>
                <a:gd name="connsiteX2" fmla="*/ 3177243 w 3323772"/>
                <a:gd name="connsiteY2" fmla="*/ 81928 h 445749"/>
                <a:gd name="connsiteX3" fmla="*/ 3323772 w 3323772"/>
                <a:gd name="connsiteY3" fmla="*/ 445749 h 445749"/>
                <a:gd name="connsiteX4" fmla="*/ 0 w 3323772"/>
                <a:gd name="connsiteY4" fmla="*/ 445749 h 445749"/>
                <a:gd name="connsiteX0" fmla="*/ 0 w 3323772"/>
                <a:gd name="connsiteY0" fmla="*/ 435056 h 435056"/>
                <a:gd name="connsiteX1" fmla="*/ 146529 w 3323772"/>
                <a:gd name="connsiteY1" fmla="*/ 71235 h 435056"/>
                <a:gd name="connsiteX2" fmla="*/ 3177243 w 3323772"/>
                <a:gd name="connsiteY2" fmla="*/ 71235 h 435056"/>
                <a:gd name="connsiteX3" fmla="*/ 3323772 w 3323772"/>
                <a:gd name="connsiteY3" fmla="*/ 435056 h 435056"/>
                <a:gd name="connsiteX4" fmla="*/ 0 w 3323772"/>
                <a:gd name="connsiteY4" fmla="*/ 435056 h 435056"/>
                <a:gd name="connsiteX0" fmla="*/ 0 w 3323772"/>
                <a:gd name="connsiteY0" fmla="*/ 416635 h 416635"/>
                <a:gd name="connsiteX1" fmla="*/ 146529 w 3323772"/>
                <a:gd name="connsiteY1" fmla="*/ 52814 h 416635"/>
                <a:gd name="connsiteX2" fmla="*/ 3177243 w 3323772"/>
                <a:gd name="connsiteY2" fmla="*/ 52814 h 416635"/>
                <a:gd name="connsiteX3" fmla="*/ 3323772 w 3323772"/>
                <a:gd name="connsiteY3" fmla="*/ 416635 h 416635"/>
                <a:gd name="connsiteX4" fmla="*/ 0 w 3323772"/>
                <a:gd name="connsiteY4" fmla="*/ 416635 h 41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772" h="416635">
                  <a:moveTo>
                    <a:pt x="0" y="416635"/>
                  </a:moveTo>
                  <a:cubicBezTo>
                    <a:pt x="48843" y="295361"/>
                    <a:pt x="11961" y="174088"/>
                    <a:pt x="146529" y="52814"/>
                  </a:cubicBezTo>
                  <a:cubicBezTo>
                    <a:pt x="381647" y="-18396"/>
                    <a:pt x="3071880" y="-16805"/>
                    <a:pt x="3177243" y="52814"/>
                  </a:cubicBezTo>
                  <a:cubicBezTo>
                    <a:pt x="3292761" y="174088"/>
                    <a:pt x="3274929" y="295361"/>
                    <a:pt x="3323772" y="416635"/>
                  </a:cubicBezTo>
                  <a:lnTo>
                    <a:pt x="0" y="416635"/>
                  </a:lnTo>
                  <a:close/>
                </a:path>
              </a:pathLst>
            </a:custGeom>
            <a:solidFill>
              <a:srgbClr val="FF0000"/>
            </a:solidFill>
            <a:ln>
              <a:noFill/>
            </a:ln>
            <a:effectLst>
              <a:innerShdw blurRad="63500" dist="50800" dir="54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1" name="Straight Connector 60"/>
            <p:cNvCxnSpPr/>
            <p:nvPr/>
          </p:nvCxnSpPr>
          <p:spPr>
            <a:xfrm>
              <a:off x="4339771" y="6854697"/>
              <a:ext cx="3323772"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rot="10201034">
            <a:off x="1061116" y="1112839"/>
            <a:ext cx="4375718" cy="4375718"/>
            <a:chOff x="1061116" y="1112839"/>
            <a:chExt cx="4375718" cy="4375718"/>
          </a:xfrm>
        </p:grpSpPr>
        <p:grpSp>
          <p:nvGrpSpPr>
            <p:cNvPr id="63" name="vongquaylon"/>
            <p:cNvGrpSpPr/>
            <p:nvPr/>
          </p:nvGrpSpPr>
          <p:grpSpPr>
            <a:xfrm>
              <a:off x="1061116" y="1112839"/>
              <a:ext cx="4375718" cy="4375718"/>
              <a:chOff x="3757623" y="981259"/>
              <a:chExt cx="4375718" cy="4375718"/>
            </a:xfrm>
          </p:grpSpPr>
          <p:grpSp>
            <p:nvGrpSpPr>
              <p:cNvPr id="72" name="Group 71"/>
              <p:cNvGrpSpPr/>
              <p:nvPr/>
            </p:nvGrpSpPr>
            <p:grpSpPr>
              <a:xfrm>
                <a:off x="3918240" y="1141876"/>
                <a:ext cx="4054485" cy="4054485"/>
                <a:chOff x="3249543" y="725989"/>
                <a:chExt cx="5702324" cy="5702326"/>
              </a:xfrm>
              <a:solidFill>
                <a:schemeClr val="bg1"/>
              </a:solidFill>
            </p:grpSpPr>
            <p:sp>
              <p:nvSpPr>
                <p:cNvPr id="74" name="Freeform 73"/>
                <p:cNvSpPr/>
                <p:nvPr/>
              </p:nvSpPr>
              <p:spPr>
                <a:xfrm>
                  <a:off x="6100705" y="1561430"/>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5" name="Freeform 74"/>
                <p:cNvSpPr/>
                <p:nvPr/>
              </p:nvSpPr>
              <p:spPr>
                <a:xfrm flipV="1">
                  <a:off x="6100705" y="3577152"/>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Freeform 75"/>
                <p:cNvSpPr/>
                <p:nvPr/>
              </p:nvSpPr>
              <p:spPr>
                <a:xfrm rot="5400000">
                  <a:off x="5682984" y="3994873"/>
                  <a:ext cx="2851163" cy="2015721"/>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Freeform 76"/>
                <p:cNvSpPr/>
                <p:nvPr/>
              </p:nvSpPr>
              <p:spPr>
                <a:xfrm rot="5400000" flipH="1">
                  <a:off x="5682985" y="1143711"/>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p:txBody>
            </p:sp>
            <p:sp>
              <p:nvSpPr>
                <p:cNvPr id="78" name="Freeform 77"/>
                <p:cNvSpPr/>
                <p:nvPr/>
              </p:nvSpPr>
              <p:spPr>
                <a:xfrm flipH="1">
                  <a:off x="3249543" y="1561430"/>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Freeform 78"/>
                <p:cNvSpPr/>
                <p:nvPr/>
              </p:nvSpPr>
              <p:spPr>
                <a:xfrm flipH="1" flipV="1">
                  <a:off x="3249543" y="3577152"/>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0" name="Freeform 79"/>
                <p:cNvSpPr/>
                <p:nvPr/>
              </p:nvSpPr>
              <p:spPr>
                <a:xfrm rot="16200000" flipH="1">
                  <a:off x="3667263" y="3994872"/>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Freeform 80"/>
                <p:cNvSpPr/>
                <p:nvPr/>
              </p:nvSpPr>
              <p:spPr>
                <a:xfrm rot="16200000">
                  <a:off x="3667264" y="1143710"/>
                  <a:ext cx="2851164"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73" name="vien"/>
              <p:cNvSpPr/>
              <p:nvPr/>
            </p:nvSpPr>
            <p:spPr>
              <a:xfrm>
                <a:off x="3757623" y="981259"/>
                <a:ext cx="4375718" cy="4375718"/>
              </a:xfrm>
              <a:prstGeom prst="ellipse">
                <a:avLst/>
              </a:prstGeom>
              <a:noFill/>
              <a:ln w="317500">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 name="Oval 1"/>
            <p:cNvSpPr/>
            <p:nvPr/>
          </p:nvSpPr>
          <p:spPr>
            <a:xfrm>
              <a:off x="1283977" y="3410379"/>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33" name="Oval 132"/>
            <p:cNvSpPr/>
            <p:nvPr/>
          </p:nvSpPr>
          <p:spPr>
            <a:xfrm>
              <a:off x="1257440" y="2385764"/>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35" name="Oval 134"/>
            <p:cNvSpPr/>
            <p:nvPr/>
          </p:nvSpPr>
          <p:spPr>
            <a:xfrm rot="17310590">
              <a:off x="2074074" y="4216332"/>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37" name="Oval 136"/>
            <p:cNvSpPr/>
            <p:nvPr/>
          </p:nvSpPr>
          <p:spPr>
            <a:xfrm rot="9836858">
              <a:off x="3949190" y="2388066"/>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38" name="Oval 137"/>
            <p:cNvSpPr/>
            <p:nvPr/>
          </p:nvSpPr>
          <p:spPr>
            <a:xfrm rot="11628075">
              <a:off x="3928079" y="3417803"/>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39" name="Oval 138"/>
            <p:cNvSpPr/>
            <p:nvPr/>
          </p:nvSpPr>
          <p:spPr>
            <a:xfrm rot="7814022">
              <a:off x="3186238" y="1568581"/>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40" name="Oval 139"/>
            <p:cNvSpPr/>
            <p:nvPr/>
          </p:nvSpPr>
          <p:spPr>
            <a:xfrm rot="4206287">
              <a:off x="2049972" y="1494398"/>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50</a:t>
              </a:r>
            </a:p>
          </p:txBody>
        </p:sp>
        <p:sp>
          <p:nvSpPr>
            <p:cNvPr id="141" name="Oval 140"/>
            <p:cNvSpPr/>
            <p:nvPr/>
          </p:nvSpPr>
          <p:spPr>
            <a:xfrm rot="14473582" flipH="1">
              <a:off x="3130279" y="4139565"/>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40</a:t>
              </a:r>
            </a:p>
          </p:txBody>
        </p:sp>
      </p:grpSp>
      <p:sp>
        <p:nvSpPr>
          <p:cNvPr id="100" name="Right Arrow 99"/>
          <p:cNvSpPr/>
          <p:nvPr/>
        </p:nvSpPr>
        <p:spPr>
          <a:xfrm rot="215260">
            <a:off x="958342" y="3077941"/>
            <a:ext cx="619899" cy="499734"/>
          </a:xfrm>
          <a:prstGeom prst="rightArrow">
            <a:avLst/>
          </a:prstGeom>
          <a:solidFill>
            <a:schemeClr val="tx1"/>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55" name="Picture 5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6350237"/>
            <a:ext cx="12192002" cy="504825"/>
          </a:xfrm>
          <a:prstGeom prst="rect">
            <a:avLst/>
          </a:prstGeom>
        </p:spPr>
      </p:pic>
      <p:pic>
        <p:nvPicPr>
          <p:cNvPr id="56" name="Picture 55">
            <a:extLst>
              <a:ext uri="{FF2B5EF4-FFF2-40B4-BE49-F238E27FC236}">
                <a16:creationId xmlns:a16="http://schemas.microsoft.com/office/drawing/2014/main" id="{ACF0764B-F979-DC47-B942-004C82F189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2" y="-2"/>
            <a:ext cx="12192002" cy="504825"/>
          </a:xfrm>
          <a:prstGeom prst="rect">
            <a:avLst/>
          </a:prstGeom>
        </p:spPr>
      </p:pic>
      <p:sp>
        <p:nvSpPr>
          <p:cNvPr id="84" name="Oval 83"/>
          <p:cNvSpPr/>
          <p:nvPr/>
        </p:nvSpPr>
        <p:spPr>
          <a:xfrm>
            <a:off x="3133946" y="100592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Oval 84"/>
          <p:cNvSpPr/>
          <p:nvPr/>
        </p:nvSpPr>
        <p:spPr>
          <a:xfrm>
            <a:off x="3151199" y="537453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Oval 85"/>
          <p:cNvSpPr/>
          <p:nvPr/>
        </p:nvSpPr>
        <p:spPr>
          <a:xfrm rot="5400000">
            <a:off x="5335503" y="319755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Oval 86"/>
          <p:cNvSpPr/>
          <p:nvPr/>
        </p:nvSpPr>
        <p:spPr>
          <a:xfrm rot="5400000">
            <a:off x="966894" y="321480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8" name="Oval 87"/>
          <p:cNvSpPr/>
          <p:nvPr/>
        </p:nvSpPr>
        <p:spPr>
          <a:xfrm rot="2729469">
            <a:off x="4696825" y="164668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Oval 89"/>
          <p:cNvSpPr/>
          <p:nvPr/>
        </p:nvSpPr>
        <p:spPr>
          <a:xfrm rot="8129469">
            <a:off x="4677214" y="475308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Oval 90"/>
          <p:cNvSpPr/>
          <p:nvPr/>
        </p:nvSpPr>
        <p:spPr>
          <a:xfrm rot="8129469">
            <a:off x="1602432" y="164973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Oval 91"/>
          <p:cNvSpPr/>
          <p:nvPr/>
        </p:nvSpPr>
        <p:spPr>
          <a:xfrm rot="1380000">
            <a:off x="3988793" y="117282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Oval 92"/>
          <p:cNvSpPr/>
          <p:nvPr/>
        </p:nvSpPr>
        <p:spPr>
          <a:xfrm rot="1380000">
            <a:off x="2297723" y="52008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Oval 93"/>
          <p:cNvSpPr/>
          <p:nvPr/>
        </p:nvSpPr>
        <p:spPr>
          <a:xfrm rot="6780000">
            <a:off x="5158999" y="4050447"/>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Oval 94"/>
          <p:cNvSpPr/>
          <p:nvPr/>
        </p:nvSpPr>
        <p:spPr>
          <a:xfrm rot="6780000">
            <a:off x="1130932" y="235937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Oval 95"/>
          <p:cNvSpPr/>
          <p:nvPr/>
        </p:nvSpPr>
        <p:spPr>
          <a:xfrm rot="4109469">
            <a:off x="5177066" y="237331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7" name="Oval 96"/>
          <p:cNvSpPr/>
          <p:nvPr/>
        </p:nvSpPr>
        <p:spPr>
          <a:xfrm rot="4109469">
            <a:off x="1119007" y="39910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8" name="Oval 97"/>
          <p:cNvSpPr/>
          <p:nvPr/>
        </p:nvSpPr>
        <p:spPr>
          <a:xfrm rot="9509469">
            <a:off x="3945247" y="522510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Oval 98"/>
          <p:cNvSpPr/>
          <p:nvPr/>
        </p:nvSpPr>
        <p:spPr>
          <a:xfrm rot="9509469">
            <a:off x="2327469" y="116704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Oval 100"/>
          <p:cNvSpPr/>
          <p:nvPr/>
        </p:nvSpPr>
        <p:spPr>
          <a:xfrm>
            <a:off x="2996135" y="3047858"/>
            <a:ext cx="505680" cy="505680"/>
          </a:xfrm>
          <a:prstGeom prst="ellipse">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4" name="Rounded Rectangle 2"/>
          <p:cNvSpPr/>
          <p:nvPr/>
        </p:nvSpPr>
        <p:spPr>
          <a:xfrm>
            <a:off x="5867116" y="1249980"/>
            <a:ext cx="5905324" cy="2672769"/>
          </a:xfrm>
          <a:prstGeom prst="roundRect">
            <a:avLst>
              <a:gd name="adj" fmla="val 7067"/>
            </a:avLst>
          </a:prstGeom>
        </p:spPr>
        <p:style>
          <a:lnRef idx="2">
            <a:schemeClr val="accent6"/>
          </a:lnRef>
          <a:fillRef idx="1">
            <a:schemeClr val="lt1"/>
          </a:fillRef>
          <a:effectRef idx="0">
            <a:schemeClr val="accent6"/>
          </a:effectRef>
          <a:fontRef idx="minor">
            <a:schemeClr val="dk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What do you do on Mondays?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________ in the morning</a:t>
            </a: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p:txBody>
      </p:sp>
      <p:sp>
        <p:nvSpPr>
          <p:cNvPr id="106" name="Spin">
            <a:hlinkClick r:id="" action="ppaction://hlinkshowjump?jump=nextslide"/>
          </p:cNvPr>
          <p:cNvSpPr/>
          <p:nvPr/>
        </p:nvSpPr>
        <p:spPr>
          <a:xfrm>
            <a:off x="4792200" y="6964362"/>
            <a:ext cx="1355178" cy="548328"/>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Spin</a:t>
            </a:r>
          </a:p>
        </p:txBody>
      </p:sp>
      <p:sp>
        <p:nvSpPr>
          <p:cNvPr id="108" name="DA.MsPham2"/>
          <p:cNvSpPr txBox="1"/>
          <p:nvPr/>
        </p:nvSpPr>
        <p:spPr>
          <a:xfrm>
            <a:off x="6344623" y="4026534"/>
            <a:ext cx="5023881" cy="1435049"/>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defPPr>
              <a:defRPr lang="zh-CN"/>
            </a:defPPr>
            <a:lvl1pPr algn="ctr">
              <a:lnSpc>
                <a:spcPct val="150000"/>
              </a:lnSpc>
              <a:defRPr sz="2800" b="1">
                <a:solidFill>
                  <a:srgbClr val="C00000"/>
                </a:solidFill>
              </a:defRPr>
            </a:lvl1p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36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I go to school</a:t>
            </a:r>
            <a:endParaRPr kumimoji="0" lang="en-US" sz="36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71" name="Oval 70"/>
          <p:cNvSpPr/>
          <p:nvPr/>
        </p:nvSpPr>
        <p:spPr>
          <a:xfrm rot="2729469">
            <a:off x="1593479" y="472146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51" name="Picture 2" descr="https://s.sachmem.vn/public/images/v2/TA4T1SHS/U3-L2-2-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46831" y="1697205"/>
            <a:ext cx="5440207" cy="22950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86188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5000" fill="hold" grpId="0" nodeType="withEffect">
                                  <p:stCondLst>
                                    <p:cond delay="0"/>
                                  </p:stCondLst>
                                  <p:childTnLst>
                                    <p:animEffect transition="out" filter="fade">
                                      <p:cBhvr>
                                        <p:cTn id="6" dur="350" tmFilter="0, 0; .2, .5; .8, .5; 1, 0"/>
                                        <p:tgtEl>
                                          <p:spTgt spid="88"/>
                                        </p:tgtEl>
                                      </p:cBhvr>
                                    </p:animEffect>
                                    <p:animScale>
                                      <p:cBhvr>
                                        <p:cTn id="7" dur="175" autoRev="1" fill="hold"/>
                                        <p:tgtEl>
                                          <p:spTgt spid="88"/>
                                        </p:tgtEl>
                                      </p:cBhvr>
                                      <p:by x="105000" y="105000"/>
                                    </p:animScale>
                                  </p:childTnLst>
                                </p:cTn>
                              </p:par>
                              <p:par>
                                <p:cTn id="8" presetID="26" presetClass="emph" presetSubtype="0" repeatCount="5000" fill="hold" grpId="0" nodeType="withEffect">
                                  <p:stCondLst>
                                    <p:cond delay="0"/>
                                  </p:stCondLst>
                                  <p:childTnLst>
                                    <p:animEffect transition="out" filter="fade">
                                      <p:cBhvr>
                                        <p:cTn id="9" dur="350" tmFilter="0, 0; .2, .5; .8, .5; 1, 0"/>
                                        <p:tgtEl>
                                          <p:spTgt spid="96"/>
                                        </p:tgtEl>
                                      </p:cBhvr>
                                    </p:animEffect>
                                    <p:animScale>
                                      <p:cBhvr>
                                        <p:cTn id="10" dur="175" autoRev="1" fill="hold"/>
                                        <p:tgtEl>
                                          <p:spTgt spid="96"/>
                                        </p:tgtEl>
                                      </p:cBhvr>
                                      <p:by x="105000" y="105000"/>
                                    </p:animScale>
                                  </p:childTnLst>
                                </p:cTn>
                              </p:par>
                              <p:par>
                                <p:cTn id="11" presetID="26" presetClass="emph" presetSubtype="0" repeatCount="5000" fill="hold" grpId="0" nodeType="withEffect">
                                  <p:stCondLst>
                                    <p:cond delay="0"/>
                                  </p:stCondLst>
                                  <p:childTnLst>
                                    <p:animEffect transition="out" filter="fade">
                                      <p:cBhvr>
                                        <p:cTn id="12" dur="350" tmFilter="0, 0; .2, .5; .8, .5; 1, 0"/>
                                        <p:tgtEl>
                                          <p:spTgt spid="86"/>
                                        </p:tgtEl>
                                      </p:cBhvr>
                                    </p:animEffect>
                                    <p:animScale>
                                      <p:cBhvr>
                                        <p:cTn id="13" dur="175" autoRev="1" fill="hold"/>
                                        <p:tgtEl>
                                          <p:spTgt spid="86"/>
                                        </p:tgtEl>
                                      </p:cBhvr>
                                      <p:by x="105000" y="105000"/>
                                    </p:animScale>
                                  </p:childTnLst>
                                </p:cTn>
                              </p:par>
                              <p:par>
                                <p:cTn id="14" presetID="26" presetClass="emph" presetSubtype="0" repeatCount="5000" fill="hold" grpId="0" nodeType="withEffect">
                                  <p:stCondLst>
                                    <p:cond delay="0"/>
                                  </p:stCondLst>
                                  <p:childTnLst>
                                    <p:animEffect transition="out" filter="fade">
                                      <p:cBhvr>
                                        <p:cTn id="15" dur="350" tmFilter="0, 0; .2, .5; .8, .5; 1, 0"/>
                                        <p:tgtEl>
                                          <p:spTgt spid="94"/>
                                        </p:tgtEl>
                                      </p:cBhvr>
                                    </p:animEffect>
                                    <p:animScale>
                                      <p:cBhvr>
                                        <p:cTn id="16" dur="175" autoRev="1" fill="hold"/>
                                        <p:tgtEl>
                                          <p:spTgt spid="94"/>
                                        </p:tgtEl>
                                      </p:cBhvr>
                                      <p:by x="105000" y="105000"/>
                                    </p:animScale>
                                  </p:childTnLst>
                                </p:cTn>
                              </p:par>
                              <p:par>
                                <p:cTn id="17" presetID="26" presetClass="emph" presetSubtype="0" repeatCount="5000" fill="hold" grpId="0" nodeType="withEffect">
                                  <p:stCondLst>
                                    <p:cond delay="0"/>
                                  </p:stCondLst>
                                  <p:childTnLst>
                                    <p:animEffect transition="out" filter="fade">
                                      <p:cBhvr>
                                        <p:cTn id="18" dur="350" tmFilter="0, 0; .2, .5; .8, .5; 1, 0"/>
                                        <p:tgtEl>
                                          <p:spTgt spid="90"/>
                                        </p:tgtEl>
                                      </p:cBhvr>
                                    </p:animEffect>
                                    <p:animScale>
                                      <p:cBhvr>
                                        <p:cTn id="19" dur="175" autoRev="1" fill="hold"/>
                                        <p:tgtEl>
                                          <p:spTgt spid="90"/>
                                        </p:tgtEl>
                                      </p:cBhvr>
                                      <p:by x="105000" y="105000"/>
                                    </p:animScale>
                                  </p:childTnLst>
                                </p:cTn>
                              </p:par>
                              <p:par>
                                <p:cTn id="20" presetID="26" presetClass="emph" presetSubtype="0" repeatCount="5000" fill="hold" grpId="0" nodeType="withEffect">
                                  <p:stCondLst>
                                    <p:cond delay="0"/>
                                  </p:stCondLst>
                                  <p:childTnLst>
                                    <p:animEffect transition="out" filter="fade">
                                      <p:cBhvr>
                                        <p:cTn id="21" dur="350" tmFilter="0, 0; .2, .5; .8, .5; 1, 0"/>
                                        <p:tgtEl>
                                          <p:spTgt spid="98"/>
                                        </p:tgtEl>
                                      </p:cBhvr>
                                    </p:animEffect>
                                    <p:animScale>
                                      <p:cBhvr>
                                        <p:cTn id="22" dur="175" autoRev="1" fill="hold"/>
                                        <p:tgtEl>
                                          <p:spTgt spid="98"/>
                                        </p:tgtEl>
                                      </p:cBhvr>
                                      <p:by x="105000" y="105000"/>
                                    </p:animScale>
                                  </p:childTnLst>
                                </p:cTn>
                              </p:par>
                              <p:par>
                                <p:cTn id="23" presetID="26" presetClass="emph" presetSubtype="0" repeatCount="5000" fill="hold" grpId="0" nodeType="withEffect">
                                  <p:stCondLst>
                                    <p:cond delay="0"/>
                                  </p:stCondLst>
                                  <p:childTnLst>
                                    <p:animEffect transition="out" filter="fade">
                                      <p:cBhvr>
                                        <p:cTn id="24" dur="350" tmFilter="0, 0; .2, .5; .8, .5; 1, 0"/>
                                        <p:tgtEl>
                                          <p:spTgt spid="85"/>
                                        </p:tgtEl>
                                      </p:cBhvr>
                                    </p:animEffect>
                                    <p:animScale>
                                      <p:cBhvr>
                                        <p:cTn id="25" dur="175" autoRev="1" fill="hold"/>
                                        <p:tgtEl>
                                          <p:spTgt spid="85"/>
                                        </p:tgtEl>
                                      </p:cBhvr>
                                      <p:by x="105000" y="105000"/>
                                    </p:animScale>
                                  </p:childTnLst>
                                </p:cTn>
                              </p:par>
                              <p:par>
                                <p:cTn id="26" presetID="26" presetClass="emph" presetSubtype="0" repeatCount="5000" fill="hold" grpId="0" nodeType="withEffect">
                                  <p:stCondLst>
                                    <p:cond delay="0"/>
                                  </p:stCondLst>
                                  <p:childTnLst>
                                    <p:animEffect transition="out" filter="fade">
                                      <p:cBhvr>
                                        <p:cTn id="27" dur="350" tmFilter="0, 0; .2, .5; .8, .5; 1, 0"/>
                                        <p:tgtEl>
                                          <p:spTgt spid="93"/>
                                        </p:tgtEl>
                                      </p:cBhvr>
                                    </p:animEffect>
                                    <p:animScale>
                                      <p:cBhvr>
                                        <p:cTn id="28" dur="175" autoRev="1" fill="hold"/>
                                        <p:tgtEl>
                                          <p:spTgt spid="93"/>
                                        </p:tgtEl>
                                      </p:cBhvr>
                                      <p:by x="105000" y="105000"/>
                                    </p:animScale>
                                  </p:childTnLst>
                                </p:cTn>
                              </p:par>
                              <p:par>
                                <p:cTn id="29" presetID="26" presetClass="emph" presetSubtype="0" repeatCount="5000" fill="hold" grpId="0" nodeType="withEffect">
                                  <p:stCondLst>
                                    <p:cond delay="0"/>
                                  </p:stCondLst>
                                  <p:childTnLst>
                                    <p:animEffect transition="out" filter="fade">
                                      <p:cBhvr>
                                        <p:cTn id="30" dur="350" tmFilter="0, 0; .2, .5; .8, .5; 1, 0"/>
                                        <p:tgtEl>
                                          <p:spTgt spid="97"/>
                                        </p:tgtEl>
                                      </p:cBhvr>
                                    </p:animEffect>
                                    <p:animScale>
                                      <p:cBhvr>
                                        <p:cTn id="31" dur="175" autoRev="1" fill="hold"/>
                                        <p:tgtEl>
                                          <p:spTgt spid="97"/>
                                        </p:tgtEl>
                                      </p:cBhvr>
                                      <p:by x="105000" y="105000"/>
                                    </p:animScale>
                                  </p:childTnLst>
                                </p:cTn>
                              </p:par>
                              <p:par>
                                <p:cTn id="32" presetID="26" presetClass="emph" presetSubtype="0" repeatCount="5000" fill="hold" grpId="0" nodeType="withEffect">
                                  <p:stCondLst>
                                    <p:cond delay="0"/>
                                  </p:stCondLst>
                                  <p:childTnLst>
                                    <p:animEffect transition="out" filter="fade">
                                      <p:cBhvr>
                                        <p:cTn id="33" dur="350" tmFilter="0, 0; .2, .5; .8, .5; 1, 0"/>
                                        <p:tgtEl>
                                          <p:spTgt spid="87"/>
                                        </p:tgtEl>
                                      </p:cBhvr>
                                    </p:animEffect>
                                    <p:animScale>
                                      <p:cBhvr>
                                        <p:cTn id="34" dur="175" autoRev="1" fill="hold"/>
                                        <p:tgtEl>
                                          <p:spTgt spid="87"/>
                                        </p:tgtEl>
                                      </p:cBhvr>
                                      <p:by x="105000" y="105000"/>
                                    </p:animScale>
                                  </p:childTnLst>
                                </p:cTn>
                              </p:par>
                              <p:par>
                                <p:cTn id="35" presetID="26" presetClass="emph" presetSubtype="0" repeatCount="5000" fill="hold" grpId="0" nodeType="withEffect">
                                  <p:stCondLst>
                                    <p:cond delay="0"/>
                                  </p:stCondLst>
                                  <p:childTnLst>
                                    <p:animEffect transition="out" filter="fade">
                                      <p:cBhvr>
                                        <p:cTn id="36" dur="350" tmFilter="0, 0; .2, .5; .8, .5; 1, 0"/>
                                        <p:tgtEl>
                                          <p:spTgt spid="95"/>
                                        </p:tgtEl>
                                      </p:cBhvr>
                                    </p:animEffect>
                                    <p:animScale>
                                      <p:cBhvr>
                                        <p:cTn id="37" dur="175" autoRev="1" fill="hold"/>
                                        <p:tgtEl>
                                          <p:spTgt spid="95"/>
                                        </p:tgtEl>
                                      </p:cBhvr>
                                      <p:by x="105000" y="105000"/>
                                    </p:animScale>
                                  </p:childTnLst>
                                </p:cTn>
                              </p:par>
                              <p:par>
                                <p:cTn id="38" presetID="26" presetClass="emph" presetSubtype="0" repeatCount="5000" fill="hold" grpId="0" nodeType="withEffect">
                                  <p:stCondLst>
                                    <p:cond delay="0"/>
                                  </p:stCondLst>
                                  <p:childTnLst>
                                    <p:animEffect transition="out" filter="fade">
                                      <p:cBhvr>
                                        <p:cTn id="39" dur="350" tmFilter="0, 0; .2, .5; .8, .5; 1, 0"/>
                                        <p:tgtEl>
                                          <p:spTgt spid="91"/>
                                        </p:tgtEl>
                                      </p:cBhvr>
                                    </p:animEffect>
                                    <p:animScale>
                                      <p:cBhvr>
                                        <p:cTn id="40" dur="175" autoRev="1" fill="hold"/>
                                        <p:tgtEl>
                                          <p:spTgt spid="91"/>
                                        </p:tgtEl>
                                      </p:cBhvr>
                                      <p:by x="105000" y="105000"/>
                                    </p:animScale>
                                  </p:childTnLst>
                                </p:cTn>
                              </p:par>
                              <p:par>
                                <p:cTn id="41" presetID="26" presetClass="emph" presetSubtype="0" repeatCount="5000" fill="hold" grpId="0" nodeType="withEffect">
                                  <p:stCondLst>
                                    <p:cond delay="0"/>
                                  </p:stCondLst>
                                  <p:childTnLst>
                                    <p:animEffect transition="out" filter="fade">
                                      <p:cBhvr>
                                        <p:cTn id="42" dur="350" tmFilter="0, 0; .2, .5; .8, .5; 1, 0"/>
                                        <p:tgtEl>
                                          <p:spTgt spid="99"/>
                                        </p:tgtEl>
                                      </p:cBhvr>
                                    </p:animEffect>
                                    <p:animScale>
                                      <p:cBhvr>
                                        <p:cTn id="43" dur="175" autoRev="1" fill="hold"/>
                                        <p:tgtEl>
                                          <p:spTgt spid="99"/>
                                        </p:tgtEl>
                                      </p:cBhvr>
                                      <p:by x="105000" y="105000"/>
                                    </p:animScale>
                                  </p:childTnLst>
                                </p:cTn>
                              </p:par>
                              <p:par>
                                <p:cTn id="44" presetID="26" presetClass="emph" presetSubtype="0" repeatCount="5000" fill="hold" grpId="0" nodeType="withEffect">
                                  <p:stCondLst>
                                    <p:cond delay="0"/>
                                  </p:stCondLst>
                                  <p:childTnLst>
                                    <p:animEffect transition="out" filter="fade">
                                      <p:cBhvr>
                                        <p:cTn id="45" dur="350" tmFilter="0, 0; .2, .5; .8, .5; 1, 0"/>
                                        <p:tgtEl>
                                          <p:spTgt spid="84"/>
                                        </p:tgtEl>
                                      </p:cBhvr>
                                    </p:animEffect>
                                    <p:animScale>
                                      <p:cBhvr>
                                        <p:cTn id="46" dur="175" autoRev="1" fill="hold"/>
                                        <p:tgtEl>
                                          <p:spTgt spid="84"/>
                                        </p:tgtEl>
                                      </p:cBhvr>
                                      <p:by x="105000" y="105000"/>
                                    </p:animScale>
                                  </p:childTnLst>
                                </p:cTn>
                              </p:par>
                              <p:par>
                                <p:cTn id="47" presetID="26" presetClass="emph" presetSubtype="0" repeatCount="5000" fill="hold" grpId="0" nodeType="withEffect">
                                  <p:stCondLst>
                                    <p:cond delay="0"/>
                                  </p:stCondLst>
                                  <p:childTnLst>
                                    <p:animEffect transition="out" filter="fade">
                                      <p:cBhvr>
                                        <p:cTn id="48" dur="350" tmFilter="0, 0; .2, .5; .8, .5; 1, 0"/>
                                        <p:tgtEl>
                                          <p:spTgt spid="92"/>
                                        </p:tgtEl>
                                      </p:cBhvr>
                                    </p:animEffect>
                                    <p:animScale>
                                      <p:cBhvr>
                                        <p:cTn id="49" dur="175" autoRev="1" fill="hold"/>
                                        <p:tgtEl>
                                          <p:spTgt spid="92"/>
                                        </p:tgtEl>
                                      </p:cBhvr>
                                      <p:by x="105000" y="105000"/>
                                    </p:animScale>
                                  </p:childTnLst>
                                </p:cTn>
                              </p:par>
                              <p:par>
                                <p:cTn id="50" presetID="8" presetClass="emph" presetSubtype="0" repeatCount="10000" fill="hold" nodeType="withEffect">
                                  <p:stCondLst>
                                    <p:cond delay="0"/>
                                  </p:stCondLst>
                                  <p:childTnLst>
                                    <p:animRot by="21600000">
                                      <p:cBhvr>
                                        <p:cTn id="51" dur="500" fill="hold"/>
                                        <p:tgtEl>
                                          <p:spTgt spid="5"/>
                                        </p:tgtEl>
                                        <p:attrNameLst>
                                          <p:attrName>r</p:attrName>
                                        </p:attrNameLst>
                                      </p:cBhvr>
                                    </p:animRo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04"/>
                                        </p:tgtEl>
                                        <p:attrNameLst>
                                          <p:attrName>style.visibility</p:attrName>
                                        </p:attrNameLst>
                                      </p:cBhvr>
                                      <p:to>
                                        <p:strVal val="visible"/>
                                      </p:to>
                                    </p:set>
                                    <p:animEffect transition="in" filter="fade">
                                      <p:cBhvr>
                                        <p:cTn id="55" dur="500"/>
                                        <p:tgtEl>
                                          <p:spTgt spid="104"/>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fade">
                                      <p:cBhvr>
                                        <p:cTn id="59" dur="500"/>
                                        <p:tgtEl>
                                          <p:spTgt spid="51"/>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110"/>
                                        </p:tgtEl>
                                        <p:attrNameLst>
                                          <p:attrName>style.visibility</p:attrName>
                                        </p:attrNameLst>
                                      </p:cBhvr>
                                      <p:to>
                                        <p:strVal val="visible"/>
                                      </p:to>
                                    </p:set>
                                    <p:animEffect transition="in" filter="fade">
                                      <p:cBhvr>
                                        <p:cTn id="63" dur="500"/>
                                        <p:tgtEl>
                                          <p:spTgt spid="110"/>
                                        </p:tgtEl>
                                      </p:cBhvr>
                                    </p:animEffect>
                                  </p:childTnLst>
                                </p:cTn>
                              </p:par>
                              <p:par>
                                <p:cTn id="64" presetID="26" presetClass="emph" presetSubtype="0" repeatCount="5000" fill="hold" grpId="0" nodeType="withEffect">
                                  <p:stCondLst>
                                    <p:cond delay="0"/>
                                  </p:stCondLst>
                                  <p:childTnLst>
                                    <p:animEffect transition="out" filter="fade">
                                      <p:cBhvr>
                                        <p:cTn id="65" dur="350" tmFilter="0, 0; .2, .5; .8, .5; 1, 0"/>
                                        <p:tgtEl>
                                          <p:spTgt spid="71"/>
                                        </p:tgtEl>
                                      </p:cBhvr>
                                    </p:animEffect>
                                    <p:animScale>
                                      <p:cBhvr>
                                        <p:cTn id="66" dur="175" autoRev="1" fill="hold"/>
                                        <p:tgtEl>
                                          <p:spTgt spid="7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seq concurrent="1" nextAc="seek">
              <p:cTn id="67" restart="whenNotActive" fill="hold" evtFilter="cancelBubble" nodeType="interactiveSeq">
                <p:stCondLst>
                  <p:cond evt="onClick" delay="0">
                    <p:tgtEl>
                      <p:spTgt spid="110"/>
                    </p:tgtEl>
                  </p:cond>
                </p:stCondLst>
                <p:endSync evt="end" delay="0">
                  <p:rtn val="all"/>
                </p:endSync>
                <p:childTnLst>
                  <p:par>
                    <p:cTn id="68" fill="hold">
                      <p:stCondLst>
                        <p:cond delay="0"/>
                      </p:stCondLst>
                      <p:childTnLst>
                        <p:par>
                          <p:cTn id="69" fill="hold">
                            <p:stCondLst>
                              <p:cond delay="0"/>
                            </p:stCondLst>
                            <p:childTnLst>
                              <p:par>
                                <p:cTn id="70" presetID="10" presetClass="exit" presetSubtype="0" fill="hold" grpId="1" nodeType="clickEffect">
                                  <p:stCondLst>
                                    <p:cond delay="0"/>
                                  </p:stCondLst>
                                  <p:childTnLst>
                                    <p:animEffect transition="out" filter="fade">
                                      <p:cBhvr>
                                        <p:cTn id="71" dur="500"/>
                                        <p:tgtEl>
                                          <p:spTgt spid="110"/>
                                        </p:tgtEl>
                                      </p:cBhvr>
                                    </p:animEffect>
                                    <p:set>
                                      <p:cBhvr>
                                        <p:cTn id="72" dur="1" fill="hold">
                                          <p:stCondLst>
                                            <p:cond delay="499"/>
                                          </p:stCondLst>
                                        </p:cTn>
                                        <p:tgtEl>
                                          <p:spTgt spid="110"/>
                                        </p:tgtEl>
                                        <p:attrNameLst>
                                          <p:attrName>style.visibility</p:attrName>
                                        </p:attrNameLst>
                                      </p:cBhvr>
                                      <p:to>
                                        <p:strVal val="hidden"/>
                                      </p:to>
                                    </p:set>
                                  </p:childTnLst>
                                </p:cTn>
                              </p:par>
                              <p:par>
                                <p:cTn id="73" presetID="10" presetClass="entr" presetSubtype="0" fill="hold" grpId="0" nodeType="withEffect">
                                  <p:stCondLst>
                                    <p:cond delay="250"/>
                                  </p:stCondLst>
                                  <p:childTnLst>
                                    <p:set>
                                      <p:cBhvr>
                                        <p:cTn id="74" dur="1" fill="hold">
                                          <p:stCondLst>
                                            <p:cond delay="0"/>
                                          </p:stCondLst>
                                        </p:cTn>
                                        <p:tgtEl>
                                          <p:spTgt spid="108"/>
                                        </p:tgtEl>
                                        <p:attrNameLst>
                                          <p:attrName>style.visibility</p:attrName>
                                        </p:attrNameLst>
                                      </p:cBhvr>
                                      <p:to>
                                        <p:strVal val="visible"/>
                                      </p:to>
                                    </p:set>
                                    <p:animEffect transition="in" filter="fade">
                                      <p:cBhvr>
                                        <p:cTn id="75" dur="500"/>
                                        <p:tgtEl>
                                          <p:spTgt spid="108"/>
                                        </p:tgtEl>
                                      </p:cBhvr>
                                    </p:animEffect>
                                  </p:childTnLst>
                                </p:cTn>
                              </p:par>
                            </p:childTnLst>
                          </p:cTn>
                        </p:par>
                        <p:par>
                          <p:cTn id="76" fill="hold">
                            <p:stCondLst>
                              <p:cond delay="750"/>
                            </p:stCondLst>
                            <p:childTnLst>
                              <p:par>
                                <p:cTn id="77" presetID="35" presetClass="path" presetSubtype="0" accel="50000" decel="50000" fill="hold" grpId="0" nodeType="afterEffect">
                                  <p:stCondLst>
                                    <p:cond delay="0"/>
                                  </p:stCondLst>
                                  <p:childTnLst>
                                    <p:animMotion origin="layout" path="M 2.29167E-6 -4.07407E-6 L 0.00221 -0.24861 " pathEditMode="relative" rAng="0" ptsTypes="AA">
                                      <p:cBhvr>
                                        <p:cTn id="78" dur="1000" fill="hold"/>
                                        <p:tgtEl>
                                          <p:spTgt spid="106"/>
                                        </p:tgtEl>
                                        <p:attrNameLst>
                                          <p:attrName>ppt_x</p:attrName>
                                          <p:attrName>ppt_y</p:attrName>
                                        </p:attrNameLst>
                                      </p:cBhvr>
                                      <p:rCtr x="104" y="-12431"/>
                                    </p:animMotion>
                                  </p:childTnLst>
                                </p:cTn>
                              </p:par>
                            </p:childTnLst>
                          </p:cTn>
                        </p:par>
                      </p:childTnLst>
                    </p:cTn>
                  </p:par>
                </p:childTnLst>
              </p:cTn>
              <p:nextCondLst>
                <p:cond evt="onClick" delay="0">
                  <p:tgtEl>
                    <p:spTgt spid="110"/>
                  </p:tgtEl>
                </p:cond>
              </p:nextCondLst>
            </p:seq>
          </p:childTnLst>
        </p:cTn>
      </p:par>
    </p:tnLst>
    <p:bldLst>
      <p:bldP spid="110" grpId="0" animBg="1"/>
      <p:bldP spid="110" grpId="1" animBg="1"/>
      <p:bldP spid="84" grpId="0" animBg="1"/>
      <p:bldP spid="85" grpId="0" animBg="1"/>
      <p:bldP spid="86" grpId="0" animBg="1"/>
      <p:bldP spid="87" grpId="0" animBg="1"/>
      <p:bldP spid="88"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4" grpId="0" animBg="1"/>
      <p:bldP spid="106" grpId="0" animBg="1"/>
      <p:bldP spid="108" grpId="0" animBg="1"/>
      <p:bldP spid="7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2" name="XmDA.MsPham"/>
          <p:cNvSpPr/>
          <p:nvPr/>
        </p:nvSpPr>
        <p:spPr>
          <a:xfrm>
            <a:off x="7702981" y="4332102"/>
            <a:ext cx="1689100" cy="441498"/>
          </a:xfrm>
          <a:prstGeom prst="roundRect">
            <a:avLst>
              <a:gd name="adj" fmla="val 50000"/>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mn-ea"/>
                <a:cs typeface="+mn-cs"/>
              </a:rPr>
              <a:t>Show answer</a:t>
            </a:r>
          </a:p>
        </p:txBody>
      </p:sp>
      <p:grpSp>
        <p:nvGrpSpPr>
          <p:cNvPr id="69" name="chanvongquay"/>
          <p:cNvGrpSpPr/>
          <p:nvPr/>
        </p:nvGrpSpPr>
        <p:grpSpPr>
          <a:xfrm>
            <a:off x="1489313" y="3871738"/>
            <a:ext cx="3323772" cy="2507588"/>
            <a:chOff x="4339771" y="4347109"/>
            <a:chExt cx="3323772" cy="2507588"/>
          </a:xfrm>
        </p:grpSpPr>
        <p:sp>
          <p:nvSpPr>
            <p:cNvPr id="70" name="Isosceles Triangle 79"/>
            <p:cNvSpPr/>
            <p:nvPr/>
          </p:nvSpPr>
          <p:spPr>
            <a:xfrm>
              <a:off x="4901414" y="4347109"/>
              <a:ext cx="2152606" cy="2271486"/>
            </a:xfrm>
            <a:custGeom>
              <a:avLst/>
              <a:gdLst>
                <a:gd name="connsiteX0" fmla="*/ 0 w 2152606"/>
                <a:gd name="connsiteY0" fmla="*/ 2271486 h 2271486"/>
                <a:gd name="connsiteX1" fmla="*/ 1076303 w 2152606"/>
                <a:gd name="connsiteY1" fmla="*/ 0 h 2271486"/>
                <a:gd name="connsiteX2" fmla="*/ 2152606 w 2152606"/>
                <a:gd name="connsiteY2" fmla="*/ 2271486 h 2271486"/>
                <a:gd name="connsiteX3" fmla="*/ 0 w 2152606"/>
                <a:gd name="connsiteY3"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2152606 w 2152606"/>
                <a:gd name="connsiteY3" fmla="*/ 2271486 h 2271486"/>
                <a:gd name="connsiteX4" fmla="*/ 0 w 2152606"/>
                <a:gd name="connsiteY4"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1832882 w 2152606"/>
                <a:gd name="connsiteY3" fmla="*/ 1733759 h 2271486"/>
                <a:gd name="connsiteX4" fmla="*/ 2152606 w 2152606"/>
                <a:gd name="connsiteY4" fmla="*/ 2271486 h 2271486"/>
                <a:gd name="connsiteX5" fmla="*/ 0 w 2152606"/>
                <a:gd name="connsiteY5" fmla="*/ 2271486 h 22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06" h="2271486">
                  <a:moveTo>
                    <a:pt x="0" y="2271486"/>
                  </a:moveTo>
                  <a:cubicBezTo>
                    <a:pt x="83911" y="2092244"/>
                    <a:pt x="215446" y="1913001"/>
                    <a:pt x="299357" y="1733759"/>
                  </a:cubicBezTo>
                  <a:lnTo>
                    <a:pt x="1076303" y="0"/>
                  </a:lnTo>
                  <a:cubicBezTo>
                    <a:pt x="1344371" y="577920"/>
                    <a:pt x="1564814" y="1155839"/>
                    <a:pt x="1832882" y="1733759"/>
                  </a:cubicBezTo>
                  <a:lnTo>
                    <a:pt x="2152606" y="2271486"/>
                  </a:lnTo>
                  <a:lnTo>
                    <a:pt x="0" y="2271486"/>
                  </a:lnTo>
                  <a:close/>
                </a:path>
              </a:pathLst>
            </a:custGeom>
            <a:solidFill>
              <a:srgbClr val="C00000"/>
            </a:solidFill>
            <a:ln w="101600">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1" name="Trapezoid 87"/>
            <p:cNvSpPr/>
            <p:nvPr/>
          </p:nvSpPr>
          <p:spPr>
            <a:xfrm>
              <a:off x="4339771" y="6526100"/>
              <a:ext cx="3323772" cy="311344"/>
            </a:xfrm>
            <a:custGeom>
              <a:avLst/>
              <a:gdLst>
                <a:gd name="connsiteX0" fmla="*/ 0 w 3323772"/>
                <a:gd name="connsiteY0" fmla="*/ 363821 h 363821"/>
                <a:gd name="connsiteX1" fmla="*/ 146529 w 3323772"/>
                <a:gd name="connsiteY1" fmla="*/ 0 h 363821"/>
                <a:gd name="connsiteX2" fmla="*/ 3177243 w 3323772"/>
                <a:gd name="connsiteY2" fmla="*/ 0 h 363821"/>
                <a:gd name="connsiteX3" fmla="*/ 3323772 w 3323772"/>
                <a:gd name="connsiteY3" fmla="*/ 363821 h 363821"/>
                <a:gd name="connsiteX4" fmla="*/ 0 w 3323772"/>
                <a:gd name="connsiteY4" fmla="*/ 363821 h 3638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45749 h 445749"/>
                <a:gd name="connsiteX1" fmla="*/ 146529 w 3323772"/>
                <a:gd name="connsiteY1" fmla="*/ 81928 h 445749"/>
                <a:gd name="connsiteX2" fmla="*/ 3177243 w 3323772"/>
                <a:gd name="connsiteY2" fmla="*/ 81928 h 445749"/>
                <a:gd name="connsiteX3" fmla="*/ 3323772 w 3323772"/>
                <a:gd name="connsiteY3" fmla="*/ 445749 h 445749"/>
                <a:gd name="connsiteX4" fmla="*/ 0 w 3323772"/>
                <a:gd name="connsiteY4" fmla="*/ 445749 h 445749"/>
                <a:gd name="connsiteX0" fmla="*/ 0 w 3323772"/>
                <a:gd name="connsiteY0" fmla="*/ 435056 h 435056"/>
                <a:gd name="connsiteX1" fmla="*/ 146529 w 3323772"/>
                <a:gd name="connsiteY1" fmla="*/ 71235 h 435056"/>
                <a:gd name="connsiteX2" fmla="*/ 3177243 w 3323772"/>
                <a:gd name="connsiteY2" fmla="*/ 71235 h 435056"/>
                <a:gd name="connsiteX3" fmla="*/ 3323772 w 3323772"/>
                <a:gd name="connsiteY3" fmla="*/ 435056 h 435056"/>
                <a:gd name="connsiteX4" fmla="*/ 0 w 3323772"/>
                <a:gd name="connsiteY4" fmla="*/ 435056 h 435056"/>
                <a:gd name="connsiteX0" fmla="*/ 0 w 3323772"/>
                <a:gd name="connsiteY0" fmla="*/ 416635 h 416635"/>
                <a:gd name="connsiteX1" fmla="*/ 146529 w 3323772"/>
                <a:gd name="connsiteY1" fmla="*/ 52814 h 416635"/>
                <a:gd name="connsiteX2" fmla="*/ 3177243 w 3323772"/>
                <a:gd name="connsiteY2" fmla="*/ 52814 h 416635"/>
                <a:gd name="connsiteX3" fmla="*/ 3323772 w 3323772"/>
                <a:gd name="connsiteY3" fmla="*/ 416635 h 416635"/>
                <a:gd name="connsiteX4" fmla="*/ 0 w 3323772"/>
                <a:gd name="connsiteY4" fmla="*/ 416635 h 41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772" h="416635">
                  <a:moveTo>
                    <a:pt x="0" y="416635"/>
                  </a:moveTo>
                  <a:cubicBezTo>
                    <a:pt x="48843" y="295361"/>
                    <a:pt x="11961" y="174088"/>
                    <a:pt x="146529" y="52814"/>
                  </a:cubicBezTo>
                  <a:cubicBezTo>
                    <a:pt x="381647" y="-18396"/>
                    <a:pt x="3071880" y="-16805"/>
                    <a:pt x="3177243" y="52814"/>
                  </a:cubicBezTo>
                  <a:cubicBezTo>
                    <a:pt x="3292761" y="174088"/>
                    <a:pt x="3274929" y="295361"/>
                    <a:pt x="3323772" y="416635"/>
                  </a:cubicBezTo>
                  <a:lnTo>
                    <a:pt x="0" y="416635"/>
                  </a:lnTo>
                  <a:close/>
                </a:path>
              </a:pathLst>
            </a:custGeom>
            <a:solidFill>
              <a:srgbClr val="FF0000"/>
            </a:solidFill>
            <a:ln>
              <a:noFill/>
            </a:ln>
            <a:effectLst>
              <a:innerShdw blurRad="63500" dist="50800" dir="54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3" name="Straight Connector 102"/>
            <p:cNvCxnSpPr/>
            <p:nvPr/>
          </p:nvCxnSpPr>
          <p:spPr>
            <a:xfrm>
              <a:off x="4339771" y="6854697"/>
              <a:ext cx="3323772"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0" name="Group 109"/>
          <p:cNvGrpSpPr/>
          <p:nvPr/>
        </p:nvGrpSpPr>
        <p:grpSpPr>
          <a:xfrm rot="3982835">
            <a:off x="1061116" y="1112839"/>
            <a:ext cx="4375718" cy="4375718"/>
            <a:chOff x="1061116" y="1112839"/>
            <a:chExt cx="4375718" cy="4375718"/>
          </a:xfrm>
        </p:grpSpPr>
        <p:grpSp>
          <p:nvGrpSpPr>
            <p:cNvPr id="111" name="vongquaylon"/>
            <p:cNvGrpSpPr/>
            <p:nvPr/>
          </p:nvGrpSpPr>
          <p:grpSpPr>
            <a:xfrm>
              <a:off x="1061116" y="1112839"/>
              <a:ext cx="4375718" cy="4375718"/>
              <a:chOff x="3757623" y="981259"/>
              <a:chExt cx="4375718" cy="4375718"/>
            </a:xfrm>
          </p:grpSpPr>
          <p:grpSp>
            <p:nvGrpSpPr>
              <p:cNvPr id="122" name="Group 121"/>
              <p:cNvGrpSpPr/>
              <p:nvPr/>
            </p:nvGrpSpPr>
            <p:grpSpPr>
              <a:xfrm>
                <a:off x="3918240" y="1141876"/>
                <a:ext cx="4054485" cy="4054485"/>
                <a:chOff x="3249543" y="725989"/>
                <a:chExt cx="5702324" cy="5702326"/>
              </a:xfrm>
              <a:solidFill>
                <a:schemeClr val="bg1"/>
              </a:solidFill>
            </p:grpSpPr>
            <p:sp>
              <p:nvSpPr>
                <p:cNvPr id="124" name="Freeform 123"/>
                <p:cNvSpPr/>
                <p:nvPr/>
              </p:nvSpPr>
              <p:spPr>
                <a:xfrm>
                  <a:off x="6100705" y="1561430"/>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Freeform 124"/>
                <p:cNvSpPr/>
                <p:nvPr/>
              </p:nvSpPr>
              <p:spPr>
                <a:xfrm flipV="1">
                  <a:off x="6100705" y="3577152"/>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Freeform 125"/>
                <p:cNvSpPr/>
                <p:nvPr/>
              </p:nvSpPr>
              <p:spPr>
                <a:xfrm rot="5400000">
                  <a:off x="5682984" y="3994873"/>
                  <a:ext cx="2851163" cy="2015721"/>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 name="Freeform 126"/>
                <p:cNvSpPr/>
                <p:nvPr/>
              </p:nvSpPr>
              <p:spPr>
                <a:xfrm rot="5400000" flipH="1">
                  <a:off x="5682985" y="1143711"/>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p:txBody>
            </p:sp>
            <p:sp>
              <p:nvSpPr>
                <p:cNvPr id="128" name="Freeform 127"/>
                <p:cNvSpPr/>
                <p:nvPr/>
              </p:nvSpPr>
              <p:spPr>
                <a:xfrm flipH="1">
                  <a:off x="3249543" y="1561430"/>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9" name="Freeform 128"/>
                <p:cNvSpPr/>
                <p:nvPr/>
              </p:nvSpPr>
              <p:spPr>
                <a:xfrm flipH="1" flipV="1">
                  <a:off x="3249543" y="3577152"/>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Freeform 129"/>
                <p:cNvSpPr/>
                <p:nvPr/>
              </p:nvSpPr>
              <p:spPr>
                <a:xfrm rot="16200000" flipH="1">
                  <a:off x="3667263" y="3994872"/>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1" name="Freeform 130"/>
                <p:cNvSpPr/>
                <p:nvPr/>
              </p:nvSpPr>
              <p:spPr>
                <a:xfrm rot="16200000">
                  <a:off x="3667264" y="1143710"/>
                  <a:ext cx="2851164"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3" name="vien"/>
              <p:cNvSpPr/>
              <p:nvPr/>
            </p:nvSpPr>
            <p:spPr>
              <a:xfrm>
                <a:off x="3757623" y="981259"/>
                <a:ext cx="4375718" cy="4375718"/>
              </a:xfrm>
              <a:prstGeom prst="ellipse">
                <a:avLst/>
              </a:prstGeom>
              <a:noFill/>
              <a:ln w="317500">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12" name="Oval 111"/>
            <p:cNvSpPr/>
            <p:nvPr/>
          </p:nvSpPr>
          <p:spPr>
            <a:xfrm>
              <a:off x="1283977" y="3410379"/>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13" name="Oval 112"/>
            <p:cNvSpPr/>
            <p:nvPr/>
          </p:nvSpPr>
          <p:spPr>
            <a:xfrm>
              <a:off x="1257440" y="2385764"/>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14" name="Oval 113"/>
            <p:cNvSpPr/>
            <p:nvPr/>
          </p:nvSpPr>
          <p:spPr>
            <a:xfrm rot="17310590">
              <a:off x="2074074" y="4216332"/>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15" name="Oval 114"/>
            <p:cNvSpPr/>
            <p:nvPr/>
          </p:nvSpPr>
          <p:spPr>
            <a:xfrm rot="9836858">
              <a:off x="3949190" y="2388066"/>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16" name="Oval 115"/>
            <p:cNvSpPr/>
            <p:nvPr/>
          </p:nvSpPr>
          <p:spPr>
            <a:xfrm rot="11628075">
              <a:off x="3928079" y="3417803"/>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17" name="Oval 116"/>
            <p:cNvSpPr/>
            <p:nvPr/>
          </p:nvSpPr>
          <p:spPr>
            <a:xfrm rot="7814022">
              <a:off x="3186238" y="1568581"/>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18" name="Oval 117"/>
            <p:cNvSpPr/>
            <p:nvPr/>
          </p:nvSpPr>
          <p:spPr>
            <a:xfrm rot="4206287">
              <a:off x="2049972" y="1494398"/>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50</a:t>
              </a:r>
            </a:p>
          </p:txBody>
        </p:sp>
        <p:sp>
          <p:nvSpPr>
            <p:cNvPr id="119" name="Oval 118"/>
            <p:cNvSpPr/>
            <p:nvPr/>
          </p:nvSpPr>
          <p:spPr>
            <a:xfrm rot="14473582" flipH="1">
              <a:off x="3130279" y="4139565"/>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04</a:t>
              </a:r>
            </a:p>
          </p:txBody>
        </p:sp>
      </p:grpSp>
      <p:sp>
        <p:nvSpPr>
          <p:cNvPr id="132" name="Right Arrow 131"/>
          <p:cNvSpPr/>
          <p:nvPr/>
        </p:nvSpPr>
        <p:spPr>
          <a:xfrm rot="215260">
            <a:off x="958342" y="3077941"/>
            <a:ext cx="619899" cy="499734"/>
          </a:xfrm>
          <a:prstGeom prst="rightArrow">
            <a:avLst/>
          </a:prstGeom>
          <a:solidFill>
            <a:schemeClr val="tx1"/>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34" name="Picture 13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6350237"/>
            <a:ext cx="12192002" cy="504825"/>
          </a:xfrm>
          <a:prstGeom prst="rect">
            <a:avLst/>
          </a:prstGeom>
        </p:spPr>
      </p:pic>
      <p:pic>
        <p:nvPicPr>
          <p:cNvPr id="136" name="Picture 135">
            <a:extLst>
              <a:ext uri="{FF2B5EF4-FFF2-40B4-BE49-F238E27FC236}">
                <a16:creationId xmlns:a16="http://schemas.microsoft.com/office/drawing/2014/main" id="{ACF0764B-F979-DC47-B942-004C82F189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2" y="-2"/>
            <a:ext cx="12192002" cy="504825"/>
          </a:xfrm>
          <a:prstGeom prst="rect">
            <a:avLst/>
          </a:prstGeom>
        </p:spPr>
      </p:pic>
      <p:sp>
        <p:nvSpPr>
          <p:cNvPr id="142" name="Oval 141"/>
          <p:cNvSpPr/>
          <p:nvPr/>
        </p:nvSpPr>
        <p:spPr>
          <a:xfrm>
            <a:off x="3133946" y="100592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3" name="Oval 142"/>
          <p:cNvSpPr/>
          <p:nvPr/>
        </p:nvSpPr>
        <p:spPr>
          <a:xfrm>
            <a:off x="3151199" y="537453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4" name="Oval 143"/>
          <p:cNvSpPr/>
          <p:nvPr/>
        </p:nvSpPr>
        <p:spPr>
          <a:xfrm rot="5400000">
            <a:off x="5335503" y="319755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rot="5400000">
            <a:off x="966894" y="321480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rot="2729469">
            <a:off x="4696825" y="164668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7" name="Oval 146"/>
          <p:cNvSpPr/>
          <p:nvPr/>
        </p:nvSpPr>
        <p:spPr>
          <a:xfrm rot="8129469">
            <a:off x="4677214" y="475308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 name="Oval 147"/>
          <p:cNvSpPr/>
          <p:nvPr/>
        </p:nvSpPr>
        <p:spPr>
          <a:xfrm rot="8129469">
            <a:off x="1602432" y="164973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 name="Oval 148"/>
          <p:cNvSpPr/>
          <p:nvPr/>
        </p:nvSpPr>
        <p:spPr>
          <a:xfrm rot="1380000">
            <a:off x="3988793" y="117282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 name="Oval 149"/>
          <p:cNvSpPr/>
          <p:nvPr/>
        </p:nvSpPr>
        <p:spPr>
          <a:xfrm rot="1380000">
            <a:off x="2297723" y="52008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1" name="Oval 150"/>
          <p:cNvSpPr/>
          <p:nvPr/>
        </p:nvSpPr>
        <p:spPr>
          <a:xfrm rot="6780000">
            <a:off x="5158999" y="4050447"/>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2" name="Oval 151"/>
          <p:cNvSpPr/>
          <p:nvPr/>
        </p:nvSpPr>
        <p:spPr>
          <a:xfrm rot="6780000">
            <a:off x="1130932" y="235937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3" name="Oval 152"/>
          <p:cNvSpPr/>
          <p:nvPr/>
        </p:nvSpPr>
        <p:spPr>
          <a:xfrm rot="4109469">
            <a:off x="5177066" y="237331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4" name="Oval 153"/>
          <p:cNvSpPr/>
          <p:nvPr/>
        </p:nvSpPr>
        <p:spPr>
          <a:xfrm rot="4109469">
            <a:off x="1119007" y="39910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Oval 154"/>
          <p:cNvSpPr/>
          <p:nvPr/>
        </p:nvSpPr>
        <p:spPr>
          <a:xfrm rot="9509469">
            <a:off x="3945247" y="522510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Oval 155"/>
          <p:cNvSpPr/>
          <p:nvPr/>
        </p:nvSpPr>
        <p:spPr>
          <a:xfrm rot="9509469">
            <a:off x="2327469" y="116704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Oval 156"/>
          <p:cNvSpPr/>
          <p:nvPr/>
        </p:nvSpPr>
        <p:spPr>
          <a:xfrm>
            <a:off x="2996135" y="3047858"/>
            <a:ext cx="505680" cy="505680"/>
          </a:xfrm>
          <a:prstGeom prst="ellipse">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Rounded Rectangle 2"/>
          <p:cNvSpPr/>
          <p:nvPr/>
        </p:nvSpPr>
        <p:spPr>
          <a:xfrm>
            <a:off x="5775470" y="1257809"/>
            <a:ext cx="5905324" cy="2672769"/>
          </a:xfrm>
          <a:prstGeom prst="roundRect">
            <a:avLst>
              <a:gd name="adj" fmla="val 7067"/>
            </a:avLst>
          </a:prstGeom>
        </p:spPr>
        <p:style>
          <a:lnRef idx="2">
            <a:schemeClr val="accent6"/>
          </a:lnRef>
          <a:fillRef idx="1">
            <a:schemeClr val="lt1"/>
          </a:fillRef>
          <a:effectRef idx="0">
            <a:schemeClr val="accent6"/>
          </a:effectRef>
          <a:fontRef idx="minor">
            <a:schemeClr val="dk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What do you do on Tuesdays?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________ in the afternoon.</a:t>
            </a: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p:txBody>
      </p:sp>
      <p:sp>
        <p:nvSpPr>
          <p:cNvPr id="168" name="Spin">
            <a:hlinkClick r:id="" action="ppaction://hlinkshowjump?jump=nextslide"/>
          </p:cNvPr>
          <p:cNvSpPr/>
          <p:nvPr/>
        </p:nvSpPr>
        <p:spPr>
          <a:xfrm>
            <a:off x="4792200" y="6964362"/>
            <a:ext cx="1355178" cy="548328"/>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Spin</a:t>
            </a:r>
          </a:p>
        </p:txBody>
      </p:sp>
      <p:sp>
        <p:nvSpPr>
          <p:cNvPr id="169" name="DA.MsPham2"/>
          <p:cNvSpPr txBox="1"/>
          <p:nvPr/>
        </p:nvSpPr>
        <p:spPr>
          <a:xfrm>
            <a:off x="6216191" y="4078142"/>
            <a:ext cx="5023881" cy="1435049"/>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defPPr>
              <a:defRPr lang="zh-CN"/>
            </a:defPPr>
            <a:lvl1pPr algn="ctr">
              <a:lnSpc>
                <a:spcPct val="150000"/>
              </a:lnSpc>
              <a:defRPr sz="2800" b="1">
                <a:solidFill>
                  <a:srgbClr val="C00000"/>
                </a:solidFill>
              </a:defRPr>
            </a:lvl1p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I watch TV</a:t>
            </a:r>
            <a:endParaRPr kumimoji="0" lang="zh-CN" altLang="en-US" sz="3600" b="1" i="0" u="none" strike="noStrike" kern="1200" cap="none" spc="0" normalizeH="0" baseline="0" noProof="0" dirty="0">
              <a:ln>
                <a:noFill/>
              </a:ln>
              <a:solidFill>
                <a:srgbClr val="C00000"/>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58" name="Oval 57"/>
          <p:cNvSpPr/>
          <p:nvPr/>
        </p:nvSpPr>
        <p:spPr>
          <a:xfrm rot="2729469">
            <a:off x="1593479" y="472146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51" name="Picture 2" descr="https://s.sachmem.vn/public/images/v2/TA4T1SHS/U3-L2-2-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32580" y="1664608"/>
            <a:ext cx="5440207" cy="22950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242320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5000" fill="hold" grpId="0" nodeType="withEffect">
                                  <p:stCondLst>
                                    <p:cond delay="0"/>
                                  </p:stCondLst>
                                  <p:childTnLst>
                                    <p:animEffect transition="out" filter="fade">
                                      <p:cBhvr>
                                        <p:cTn id="6" dur="350" tmFilter="0, 0; .2, .5; .8, .5; 1, 0"/>
                                        <p:tgtEl>
                                          <p:spTgt spid="146"/>
                                        </p:tgtEl>
                                      </p:cBhvr>
                                    </p:animEffect>
                                    <p:animScale>
                                      <p:cBhvr>
                                        <p:cTn id="7" dur="175" autoRev="1" fill="hold"/>
                                        <p:tgtEl>
                                          <p:spTgt spid="146"/>
                                        </p:tgtEl>
                                      </p:cBhvr>
                                      <p:by x="105000" y="105000"/>
                                    </p:animScale>
                                  </p:childTnLst>
                                </p:cTn>
                              </p:par>
                              <p:par>
                                <p:cTn id="8" presetID="26" presetClass="emph" presetSubtype="0" repeatCount="5000" fill="hold" grpId="0" nodeType="withEffect">
                                  <p:stCondLst>
                                    <p:cond delay="0"/>
                                  </p:stCondLst>
                                  <p:childTnLst>
                                    <p:animEffect transition="out" filter="fade">
                                      <p:cBhvr>
                                        <p:cTn id="9" dur="350" tmFilter="0, 0; .2, .5; .8, .5; 1, 0"/>
                                        <p:tgtEl>
                                          <p:spTgt spid="153"/>
                                        </p:tgtEl>
                                      </p:cBhvr>
                                    </p:animEffect>
                                    <p:animScale>
                                      <p:cBhvr>
                                        <p:cTn id="10" dur="175" autoRev="1" fill="hold"/>
                                        <p:tgtEl>
                                          <p:spTgt spid="153"/>
                                        </p:tgtEl>
                                      </p:cBhvr>
                                      <p:by x="105000" y="105000"/>
                                    </p:animScale>
                                  </p:childTnLst>
                                </p:cTn>
                              </p:par>
                              <p:par>
                                <p:cTn id="11" presetID="26" presetClass="emph" presetSubtype="0" repeatCount="5000" fill="hold" grpId="0" nodeType="withEffect">
                                  <p:stCondLst>
                                    <p:cond delay="0"/>
                                  </p:stCondLst>
                                  <p:childTnLst>
                                    <p:animEffect transition="out" filter="fade">
                                      <p:cBhvr>
                                        <p:cTn id="12" dur="350" tmFilter="0, 0; .2, .5; .8, .5; 1, 0"/>
                                        <p:tgtEl>
                                          <p:spTgt spid="144"/>
                                        </p:tgtEl>
                                      </p:cBhvr>
                                    </p:animEffect>
                                    <p:animScale>
                                      <p:cBhvr>
                                        <p:cTn id="13" dur="175" autoRev="1" fill="hold"/>
                                        <p:tgtEl>
                                          <p:spTgt spid="144"/>
                                        </p:tgtEl>
                                      </p:cBhvr>
                                      <p:by x="105000" y="105000"/>
                                    </p:animScale>
                                  </p:childTnLst>
                                </p:cTn>
                              </p:par>
                              <p:par>
                                <p:cTn id="14" presetID="26" presetClass="emph" presetSubtype="0" repeatCount="5000" fill="hold" grpId="0" nodeType="withEffect">
                                  <p:stCondLst>
                                    <p:cond delay="0"/>
                                  </p:stCondLst>
                                  <p:childTnLst>
                                    <p:animEffect transition="out" filter="fade">
                                      <p:cBhvr>
                                        <p:cTn id="15" dur="350" tmFilter="0, 0; .2, .5; .8, .5; 1, 0"/>
                                        <p:tgtEl>
                                          <p:spTgt spid="151"/>
                                        </p:tgtEl>
                                      </p:cBhvr>
                                    </p:animEffect>
                                    <p:animScale>
                                      <p:cBhvr>
                                        <p:cTn id="16" dur="175" autoRev="1" fill="hold"/>
                                        <p:tgtEl>
                                          <p:spTgt spid="151"/>
                                        </p:tgtEl>
                                      </p:cBhvr>
                                      <p:by x="105000" y="105000"/>
                                    </p:animScale>
                                  </p:childTnLst>
                                </p:cTn>
                              </p:par>
                              <p:par>
                                <p:cTn id="17" presetID="26" presetClass="emph" presetSubtype="0" repeatCount="5000" fill="hold" grpId="0" nodeType="withEffect">
                                  <p:stCondLst>
                                    <p:cond delay="0"/>
                                  </p:stCondLst>
                                  <p:childTnLst>
                                    <p:animEffect transition="out" filter="fade">
                                      <p:cBhvr>
                                        <p:cTn id="18" dur="350" tmFilter="0, 0; .2, .5; .8, .5; 1, 0"/>
                                        <p:tgtEl>
                                          <p:spTgt spid="147"/>
                                        </p:tgtEl>
                                      </p:cBhvr>
                                    </p:animEffect>
                                    <p:animScale>
                                      <p:cBhvr>
                                        <p:cTn id="19" dur="175" autoRev="1" fill="hold"/>
                                        <p:tgtEl>
                                          <p:spTgt spid="147"/>
                                        </p:tgtEl>
                                      </p:cBhvr>
                                      <p:by x="105000" y="105000"/>
                                    </p:animScale>
                                  </p:childTnLst>
                                </p:cTn>
                              </p:par>
                              <p:par>
                                <p:cTn id="20" presetID="26" presetClass="emph" presetSubtype="0" repeatCount="5000" fill="hold" grpId="0" nodeType="withEffect">
                                  <p:stCondLst>
                                    <p:cond delay="0"/>
                                  </p:stCondLst>
                                  <p:childTnLst>
                                    <p:animEffect transition="out" filter="fade">
                                      <p:cBhvr>
                                        <p:cTn id="21" dur="350" tmFilter="0, 0; .2, .5; .8, .5; 1, 0"/>
                                        <p:tgtEl>
                                          <p:spTgt spid="155"/>
                                        </p:tgtEl>
                                      </p:cBhvr>
                                    </p:animEffect>
                                    <p:animScale>
                                      <p:cBhvr>
                                        <p:cTn id="22" dur="175" autoRev="1" fill="hold"/>
                                        <p:tgtEl>
                                          <p:spTgt spid="155"/>
                                        </p:tgtEl>
                                      </p:cBhvr>
                                      <p:by x="105000" y="105000"/>
                                    </p:animScale>
                                  </p:childTnLst>
                                </p:cTn>
                              </p:par>
                              <p:par>
                                <p:cTn id="23" presetID="26" presetClass="emph" presetSubtype="0" repeatCount="5000" fill="hold" grpId="0" nodeType="withEffect">
                                  <p:stCondLst>
                                    <p:cond delay="0"/>
                                  </p:stCondLst>
                                  <p:childTnLst>
                                    <p:animEffect transition="out" filter="fade">
                                      <p:cBhvr>
                                        <p:cTn id="24" dur="350" tmFilter="0, 0; .2, .5; .8, .5; 1, 0"/>
                                        <p:tgtEl>
                                          <p:spTgt spid="143"/>
                                        </p:tgtEl>
                                      </p:cBhvr>
                                    </p:animEffect>
                                    <p:animScale>
                                      <p:cBhvr>
                                        <p:cTn id="25" dur="175" autoRev="1" fill="hold"/>
                                        <p:tgtEl>
                                          <p:spTgt spid="143"/>
                                        </p:tgtEl>
                                      </p:cBhvr>
                                      <p:by x="105000" y="105000"/>
                                    </p:animScale>
                                  </p:childTnLst>
                                </p:cTn>
                              </p:par>
                              <p:par>
                                <p:cTn id="26" presetID="26" presetClass="emph" presetSubtype="0" repeatCount="5000" fill="hold" grpId="0" nodeType="withEffect">
                                  <p:stCondLst>
                                    <p:cond delay="0"/>
                                  </p:stCondLst>
                                  <p:childTnLst>
                                    <p:animEffect transition="out" filter="fade">
                                      <p:cBhvr>
                                        <p:cTn id="27" dur="350" tmFilter="0, 0; .2, .5; .8, .5; 1, 0"/>
                                        <p:tgtEl>
                                          <p:spTgt spid="150"/>
                                        </p:tgtEl>
                                      </p:cBhvr>
                                    </p:animEffect>
                                    <p:animScale>
                                      <p:cBhvr>
                                        <p:cTn id="28" dur="175" autoRev="1" fill="hold"/>
                                        <p:tgtEl>
                                          <p:spTgt spid="150"/>
                                        </p:tgtEl>
                                      </p:cBhvr>
                                      <p:by x="105000" y="105000"/>
                                    </p:animScale>
                                  </p:childTnLst>
                                </p:cTn>
                              </p:par>
                              <p:par>
                                <p:cTn id="29" presetID="26" presetClass="emph" presetSubtype="0" repeatCount="5000" fill="hold" grpId="0" nodeType="withEffect">
                                  <p:stCondLst>
                                    <p:cond delay="0"/>
                                  </p:stCondLst>
                                  <p:childTnLst>
                                    <p:animEffect transition="out" filter="fade">
                                      <p:cBhvr>
                                        <p:cTn id="30" dur="350" tmFilter="0, 0; .2, .5; .8, .5; 1, 0"/>
                                        <p:tgtEl>
                                          <p:spTgt spid="154"/>
                                        </p:tgtEl>
                                      </p:cBhvr>
                                    </p:animEffect>
                                    <p:animScale>
                                      <p:cBhvr>
                                        <p:cTn id="31" dur="175" autoRev="1" fill="hold"/>
                                        <p:tgtEl>
                                          <p:spTgt spid="154"/>
                                        </p:tgtEl>
                                      </p:cBhvr>
                                      <p:by x="105000" y="105000"/>
                                    </p:animScale>
                                  </p:childTnLst>
                                </p:cTn>
                              </p:par>
                              <p:par>
                                <p:cTn id="32" presetID="26" presetClass="emph" presetSubtype="0" repeatCount="5000" fill="hold" grpId="0" nodeType="withEffect">
                                  <p:stCondLst>
                                    <p:cond delay="0"/>
                                  </p:stCondLst>
                                  <p:childTnLst>
                                    <p:animEffect transition="out" filter="fade">
                                      <p:cBhvr>
                                        <p:cTn id="33" dur="350" tmFilter="0, 0; .2, .5; .8, .5; 1, 0"/>
                                        <p:tgtEl>
                                          <p:spTgt spid="145"/>
                                        </p:tgtEl>
                                      </p:cBhvr>
                                    </p:animEffect>
                                    <p:animScale>
                                      <p:cBhvr>
                                        <p:cTn id="34" dur="175" autoRev="1" fill="hold"/>
                                        <p:tgtEl>
                                          <p:spTgt spid="145"/>
                                        </p:tgtEl>
                                      </p:cBhvr>
                                      <p:by x="105000" y="105000"/>
                                    </p:animScale>
                                  </p:childTnLst>
                                </p:cTn>
                              </p:par>
                              <p:par>
                                <p:cTn id="35" presetID="26" presetClass="emph" presetSubtype="0" repeatCount="5000" fill="hold" grpId="0" nodeType="withEffect">
                                  <p:stCondLst>
                                    <p:cond delay="0"/>
                                  </p:stCondLst>
                                  <p:childTnLst>
                                    <p:animEffect transition="out" filter="fade">
                                      <p:cBhvr>
                                        <p:cTn id="36" dur="350" tmFilter="0, 0; .2, .5; .8, .5; 1, 0"/>
                                        <p:tgtEl>
                                          <p:spTgt spid="152"/>
                                        </p:tgtEl>
                                      </p:cBhvr>
                                    </p:animEffect>
                                    <p:animScale>
                                      <p:cBhvr>
                                        <p:cTn id="37" dur="175" autoRev="1" fill="hold"/>
                                        <p:tgtEl>
                                          <p:spTgt spid="152"/>
                                        </p:tgtEl>
                                      </p:cBhvr>
                                      <p:by x="105000" y="105000"/>
                                    </p:animScale>
                                  </p:childTnLst>
                                </p:cTn>
                              </p:par>
                              <p:par>
                                <p:cTn id="38" presetID="26" presetClass="emph" presetSubtype="0" repeatCount="5000" fill="hold" grpId="0" nodeType="withEffect">
                                  <p:stCondLst>
                                    <p:cond delay="0"/>
                                  </p:stCondLst>
                                  <p:childTnLst>
                                    <p:animEffect transition="out" filter="fade">
                                      <p:cBhvr>
                                        <p:cTn id="39" dur="350" tmFilter="0, 0; .2, .5; .8, .5; 1, 0"/>
                                        <p:tgtEl>
                                          <p:spTgt spid="148"/>
                                        </p:tgtEl>
                                      </p:cBhvr>
                                    </p:animEffect>
                                    <p:animScale>
                                      <p:cBhvr>
                                        <p:cTn id="40" dur="175" autoRev="1" fill="hold"/>
                                        <p:tgtEl>
                                          <p:spTgt spid="148"/>
                                        </p:tgtEl>
                                      </p:cBhvr>
                                      <p:by x="105000" y="105000"/>
                                    </p:animScale>
                                  </p:childTnLst>
                                </p:cTn>
                              </p:par>
                              <p:par>
                                <p:cTn id="41" presetID="26" presetClass="emph" presetSubtype="0" repeatCount="5000" fill="hold" grpId="0" nodeType="withEffect">
                                  <p:stCondLst>
                                    <p:cond delay="0"/>
                                  </p:stCondLst>
                                  <p:childTnLst>
                                    <p:animEffect transition="out" filter="fade">
                                      <p:cBhvr>
                                        <p:cTn id="42" dur="350" tmFilter="0, 0; .2, .5; .8, .5; 1, 0"/>
                                        <p:tgtEl>
                                          <p:spTgt spid="156"/>
                                        </p:tgtEl>
                                      </p:cBhvr>
                                    </p:animEffect>
                                    <p:animScale>
                                      <p:cBhvr>
                                        <p:cTn id="43" dur="175" autoRev="1" fill="hold"/>
                                        <p:tgtEl>
                                          <p:spTgt spid="156"/>
                                        </p:tgtEl>
                                      </p:cBhvr>
                                      <p:by x="105000" y="105000"/>
                                    </p:animScale>
                                  </p:childTnLst>
                                </p:cTn>
                              </p:par>
                              <p:par>
                                <p:cTn id="44" presetID="26" presetClass="emph" presetSubtype="0" repeatCount="5000" fill="hold" grpId="0" nodeType="withEffect">
                                  <p:stCondLst>
                                    <p:cond delay="0"/>
                                  </p:stCondLst>
                                  <p:childTnLst>
                                    <p:animEffect transition="out" filter="fade">
                                      <p:cBhvr>
                                        <p:cTn id="45" dur="350" tmFilter="0, 0; .2, .5; .8, .5; 1, 0"/>
                                        <p:tgtEl>
                                          <p:spTgt spid="142"/>
                                        </p:tgtEl>
                                      </p:cBhvr>
                                    </p:animEffect>
                                    <p:animScale>
                                      <p:cBhvr>
                                        <p:cTn id="46" dur="175" autoRev="1" fill="hold"/>
                                        <p:tgtEl>
                                          <p:spTgt spid="142"/>
                                        </p:tgtEl>
                                      </p:cBhvr>
                                      <p:by x="105000" y="105000"/>
                                    </p:animScale>
                                  </p:childTnLst>
                                </p:cTn>
                              </p:par>
                              <p:par>
                                <p:cTn id="47" presetID="26" presetClass="emph" presetSubtype="0" repeatCount="5000" fill="hold" grpId="0" nodeType="withEffect">
                                  <p:stCondLst>
                                    <p:cond delay="0"/>
                                  </p:stCondLst>
                                  <p:childTnLst>
                                    <p:animEffect transition="out" filter="fade">
                                      <p:cBhvr>
                                        <p:cTn id="48" dur="350" tmFilter="0, 0; .2, .5; .8, .5; 1, 0"/>
                                        <p:tgtEl>
                                          <p:spTgt spid="149"/>
                                        </p:tgtEl>
                                      </p:cBhvr>
                                    </p:animEffect>
                                    <p:animScale>
                                      <p:cBhvr>
                                        <p:cTn id="49" dur="175" autoRev="1" fill="hold"/>
                                        <p:tgtEl>
                                          <p:spTgt spid="149"/>
                                        </p:tgtEl>
                                      </p:cBhvr>
                                      <p:by x="105000" y="105000"/>
                                    </p:animScale>
                                  </p:childTnLst>
                                </p:cTn>
                              </p:par>
                              <p:par>
                                <p:cTn id="50" presetID="8" presetClass="emph" presetSubtype="0" repeatCount="10000" fill="hold" nodeType="withEffect">
                                  <p:stCondLst>
                                    <p:cond delay="0"/>
                                  </p:stCondLst>
                                  <p:childTnLst>
                                    <p:animRot by="21600000">
                                      <p:cBhvr>
                                        <p:cTn id="51" dur="500" fill="hold"/>
                                        <p:tgtEl>
                                          <p:spTgt spid="110"/>
                                        </p:tgtEl>
                                        <p:attrNameLst>
                                          <p:attrName>r</p:attrName>
                                        </p:attrNameLst>
                                      </p:cBhvr>
                                    </p:animRo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67"/>
                                        </p:tgtEl>
                                        <p:attrNameLst>
                                          <p:attrName>style.visibility</p:attrName>
                                        </p:attrNameLst>
                                      </p:cBhvr>
                                      <p:to>
                                        <p:strVal val="visible"/>
                                      </p:to>
                                    </p:set>
                                    <p:animEffect transition="in" filter="fade">
                                      <p:cBhvr>
                                        <p:cTn id="55" dur="500"/>
                                        <p:tgtEl>
                                          <p:spTgt spid="167"/>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fade">
                                      <p:cBhvr>
                                        <p:cTn id="59" dur="500"/>
                                        <p:tgtEl>
                                          <p:spTgt spid="51"/>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fade">
                                      <p:cBhvr>
                                        <p:cTn id="63" dur="500"/>
                                        <p:tgtEl>
                                          <p:spTgt spid="62"/>
                                        </p:tgtEl>
                                      </p:cBhvr>
                                    </p:animEffect>
                                  </p:childTnLst>
                                </p:cTn>
                              </p:par>
                              <p:par>
                                <p:cTn id="64" presetID="26" presetClass="emph" presetSubtype="0" repeatCount="5000" fill="hold" grpId="0" nodeType="withEffect">
                                  <p:stCondLst>
                                    <p:cond delay="0"/>
                                  </p:stCondLst>
                                  <p:childTnLst>
                                    <p:animEffect transition="out" filter="fade">
                                      <p:cBhvr>
                                        <p:cTn id="65" dur="350" tmFilter="0, 0; .2, .5; .8, .5; 1, 0"/>
                                        <p:tgtEl>
                                          <p:spTgt spid="58"/>
                                        </p:tgtEl>
                                      </p:cBhvr>
                                    </p:animEffect>
                                    <p:animScale>
                                      <p:cBhvr>
                                        <p:cTn id="66" dur="175" autoRev="1" fill="hold"/>
                                        <p:tgtEl>
                                          <p:spTgt spid="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seq concurrent="1" nextAc="seek">
              <p:cTn id="67" restart="whenNotActive" fill="hold" evtFilter="cancelBubble" nodeType="interactiveSeq">
                <p:stCondLst>
                  <p:cond evt="onClick" delay="0">
                    <p:tgtEl>
                      <p:spTgt spid="62"/>
                    </p:tgtEl>
                  </p:cond>
                </p:stCondLst>
                <p:endSync evt="end" delay="0">
                  <p:rtn val="all"/>
                </p:endSync>
                <p:childTnLst>
                  <p:par>
                    <p:cTn id="68" fill="hold">
                      <p:stCondLst>
                        <p:cond delay="0"/>
                      </p:stCondLst>
                      <p:childTnLst>
                        <p:par>
                          <p:cTn id="69" fill="hold">
                            <p:stCondLst>
                              <p:cond delay="0"/>
                            </p:stCondLst>
                            <p:childTnLst>
                              <p:par>
                                <p:cTn id="70" presetID="10" presetClass="exit" presetSubtype="0" fill="hold" grpId="1" nodeType="clickEffect">
                                  <p:stCondLst>
                                    <p:cond delay="0"/>
                                  </p:stCondLst>
                                  <p:childTnLst>
                                    <p:animEffect transition="out" filter="fade">
                                      <p:cBhvr>
                                        <p:cTn id="71" dur="500"/>
                                        <p:tgtEl>
                                          <p:spTgt spid="62"/>
                                        </p:tgtEl>
                                      </p:cBhvr>
                                    </p:animEffect>
                                    <p:set>
                                      <p:cBhvr>
                                        <p:cTn id="72" dur="1" fill="hold">
                                          <p:stCondLst>
                                            <p:cond delay="499"/>
                                          </p:stCondLst>
                                        </p:cTn>
                                        <p:tgtEl>
                                          <p:spTgt spid="62"/>
                                        </p:tgtEl>
                                        <p:attrNameLst>
                                          <p:attrName>style.visibility</p:attrName>
                                        </p:attrNameLst>
                                      </p:cBhvr>
                                      <p:to>
                                        <p:strVal val="hidden"/>
                                      </p:to>
                                    </p:set>
                                  </p:childTnLst>
                                </p:cTn>
                              </p:par>
                              <p:par>
                                <p:cTn id="73" presetID="10" presetClass="entr" presetSubtype="0" fill="hold" grpId="0" nodeType="withEffect">
                                  <p:stCondLst>
                                    <p:cond delay="250"/>
                                  </p:stCondLst>
                                  <p:childTnLst>
                                    <p:set>
                                      <p:cBhvr>
                                        <p:cTn id="74" dur="1" fill="hold">
                                          <p:stCondLst>
                                            <p:cond delay="0"/>
                                          </p:stCondLst>
                                        </p:cTn>
                                        <p:tgtEl>
                                          <p:spTgt spid="169"/>
                                        </p:tgtEl>
                                        <p:attrNameLst>
                                          <p:attrName>style.visibility</p:attrName>
                                        </p:attrNameLst>
                                      </p:cBhvr>
                                      <p:to>
                                        <p:strVal val="visible"/>
                                      </p:to>
                                    </p:set>
                                    <p:animEffect transition="in" filter="fade">
                                      <p:cBhvr>
                                        <p:cTn id="75" dur="500"/>
                                        <p:tgtEl>
                                          <p:spTgt spid="169"/>
                                        </p:tgtEl>
                                      </p:cBhvr>
                                    </p:animEffect>
                                  </p:childTnLst>
                                </p:cTn>
                              </p:par>
                            </p:childTnLst>
                          </p:cTn>
                        </p:par>
                        <p:par>
                          <p:cTn id="76" fill="hold">
                            <p:stCondLst>
                              <p:cond delay="750"/>
                            </p:stCondLst>
                            <p:childTnLst>
                              <p:par>
                                <p:cTn id="77" presetID="35" presetClass="path" presetSubtype="0" accel="50000" decel="50000" fill="hold" grpId="0" nodeType="afterEffect">
                                  <p:stCondLst>
                                    <p:cond delay="0"/>
                                  </p:stCondLst>
                                  <p:childTnLst>
                                    <p:animMotion origin="layout" path="M 2.29167E-6 -4.07407E-6 L 0.00221 -0.24861 " pathEditMode="relative" rAng="0" ptsTypes="AA">
                                      <p:cBhvr>
                                        <p:cTn id="78" dur="1000" fill="hold"/>
                                        <p:tgtEl>
                                          <p:spTgt spid="168"/>
                                        </p:tgtEl>
                                        <p:attrNameLst>
                                          <p:attrName>ppt_x</p:attrName>
                                          <p:attrName>ppt_y</p:attrName>
                                        </p:attrNameLst>
                                      </p:cBhvr>
                                      <p:rCtr x="104" y="-12431"/>
                                    </p:animMotion>
                                  </p:childTnLst>
                                </p:cTn>
                              </p:par>
                            </p:childTnLst>
                          </p:cTn>
                        </p:par>
                      </p:childTnLst>
                    </p:cTn>
                  </p:par>
                </p:childTnLst>
              </p:cTn>
              <p:nextCondLst>
                <p:cond evt="onClick" delay="0">
                  <p:tgtEl>
                    <p:spTgt spid="62"/>
                  </p:tgtEl>
                </p:cond>
              </p:nextCondLst>
            </p:seq>
          </p:childTnLst>
        </p:cTn>
      </p:par>
    </p:tnLst>
    <p:bldLst>
      <p:bldP spid="62" grpId="0" animBg="1"/>
      <p:bldP spid="62" grpId="1"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67" grpId="0" animBg="1"/>
      <p:bldP spid="168" grpId="0" animBg="1"/>
      <p:bldP spid="169" grpId="0" animBg="1"/>
      <p:bldP spid="5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14"/>
        <p:cNvGrpSpPr/>
        <p:nvPr/>
      </p:nvGrpSpPr>
      <p:grpSpPr>
        <a:xfrm>
          <a:off x="0" y="0"/>
          <a:ext cx="0" cy="0"/>
          <a:chOff x="0" y="0"/>
          <a:chExt cx="0" cy="0"/>
        </a:xfrm>
      </p:grpSpPr>
      <p:sp>
        <p:nvSpPr>
          <p:cNvPr id="2715" name="Google Shape;2715;p27"/>
          <p:cNvSpPr txBox="1">
            <a:spLocks noGrp="1"/>
          </p:cNvSpPr>
          <p:nvPr>
            <p:ph type="body" idx="1"/>
          </p:nvPr>
        </p:nvSpPr>
        <p:spPr>
          <a:xfrm>
            <a:off x="1401119" y="2642015"/>
            <a:ext cx="2133279" cy="1010920"/>
          </a:xfrm>
          <a:prstGeom prst="rect">
            <a:avLst/>
          </a:prstGeom>
        </p:spPr>
        <p:txBody>
          <a:bodyPr spcFirstLastPara="1" wrap="square" lIns="121900" tIns="121900" rIns="121900" bIns="121900" anchor="t" anchorCtr="0">
            <a:noAutofit/>
          </a:bodyPr>
          <a:lstStyle/>
          <a:p>
            <a:pPr marL="0" lvl="0" indent="0" algn="l" rtl="0">
              <a:lnSpc>
                <a:spcPct val="200000"/>
              </a:lnSpc>
              <a:spcBef>
                <a:spcPts val="0"/>
              </a:spcBef>
              <a:spcAft>
                <a:spcPts val="2100"/>
              </a:spcAft>
              <a:buNone/>
            </a:pPr>
            <a:r>
              <a:rPr lang="en" sz="2800" dirty="0"/>
              <a:t>New words</a:t>
            </a:r>
            <a:endParaRPr sz="2800" dirty="0"/>
          </a:p>
        </p:txBody>
      </p:sp>
      <p:sp>
        <p:nvSpPr>
          <p:cNvPr id="2716" name="Google Shape;2716;p27"/>
          <p:cNvSpPr txBox="1">
            <a:spLocks noGrp="1"/>
          </p:cNvSpPr>
          <p:nvPr>
            <p:ph type="title"/>
          </p:nvPr>
        </p:nvSpPr>
        <p:spPr>
          <a:xfrm>
            <a:off x="720400" y="517175"/>
            <a:ext cx="7607100" cy="13227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dirty="0"/>
              <a:t>Here is what you are going to learn in this lesson!</a:t>
            </a:r>
            <a:endParaRPr dirty="0"/>
          </a:p>
        </p:txBody>
      </p:sp>
      <p:sp>
        <p:nvSpPr>
          <p:cNvPr id="2717" name="Google Shape;2717;p27"/>
          <p:cNvSpPr txBox="1">
            <a:spLocks noGrp="1"/>
          </p:cNvSpPr>
          <p:nvPr>
            <p:ph type="body" idx="2"/>
          </p:nvPr>
        </p:nvSpPr>
        <p:spPr>
          <a:xfrm>
            <a:off x="5118947" y="2861014"/>
            <a:ext cx="2413355" cy="695700"/>
          </a:xfrm>
          <a:prstGeom prst="rect">
            <a:avLst/>
          </a:prstGeom>
        </p:spPr>
        <p:txBody>
          <a:bodyPr spcFirstLastPara="1" wrap="square" lIns="121900" tIns="121900" rIns="121900" bIns="121900" anchor="t" anchorCtr="0">
            <a:noAutofit/>
          </a:bodyPr>
          <a:lstStyle/>
          <a:p>
            <a:pPr marL="0" lvl="0" indent="0" algn="l" rtl="0">
              <a:spcBef>
                <a:spcPts val="0"/>
              </a:spcBef>
              <a:spcAft>
                <a:spcPts val="2100"/>
              </a:spcAft>
              <a:buNone/>
            </a:pPr>
            <a:r>
              <a:rPr lang="en" sz="2800" dirty="0"/>
              <a:t>Model sentence</a:t>
            </a:r>
            <a:endParaRPr sz="2800" dirty="0"/>
          </a:p>
        </p:txBody>
      </p:sp>
      <p:sp>
        <p:nvSpPr>
          <p:cNvPr id="2718" name="Google Shape;2718;p27"/>
          <p:cNvSpPr txBox="1">
            <a:spLocks noGrp="1"/>
          </p:cNvSpPr>
          <p:nvPr>
            <p:ph type="body" idx="3"/>
          </p:nvPr>
        </p:nvSpPr>
        <p:spPr>
          <a:xfrm>
            <a:off x="1601328" y="4568138"/>
            <a:ext cx="1732859" cy="695700"/>
          </a:xfrm>
          <a:prstGeom prst="rect">
            <a:avLst/>
          </a:prstGeom>
        </p:spPr>
        <p:txBody>
          <a:bodyPr spcFirstLastPara="1" wrap="square" lIns="121900" tIns="121900" rIns="121900" bIns="121900" anchor="t" anchorCtr="0">
            <a:noAutofit/>
          </a:bodyPr>
          <a:lstStyle/>
          <a:p>
            <a:pPr marL="0" lvl="0" indent="0" algn="l" rtl="0">
              <a:spcBef>
                <a:spcPts val="0"/>
              </a:spcBef>
              <a:spcAft>
                <a:spcPts val="2100"/>
              </a:spcAft>
              <a:buNone/>
            </a:pPr>
            <a:r>
              <a:rPr lang="en" sz="2800" dirty="0"/>
              <a:t>Practice</a:t>
            </a:r>
            <a:endParaRPr sz="2800" dirty="0"/>
          </a:p>
        </p:txBody>
      </p:sp>
      <p:sp>
        <p:nvSpPr>
          <p:cNvPr id="2719" name="Google Shape;2719;p27"/>
          <p:cNvSpPr txBox="1">
            <a:spLocks noGrp="1"/>
          </p:cNvSpPr>
          <p:nvPr>
            <p:ph type="body" idx="4"/>
          </p:nvPr>
        </p:nvSpPr>
        <p:spPr>
          <a:xfrm>
            <a:off x="5459194" y="4597273"/>
            <a:ext cx="1732859" cy="695700"/>
          </a:xfrm>
          <a:prstGeom prst="rect">
            <a:avLst/>
          </a:prstGeom>
        </p:spPr>
        <p:txBody>
          <a:bodyPr spcFirstLastPara="1" wrap="square" lIns="121900" tIns="121900" rIns="121900" bIns="121900" anchor="t" anchorCtr="0">
            <a:noAutofit/>
          </a:bodyPr>
          <a:lstStyle/>
          <a:p>
            <a:pPr marL="0" lvl="0" indent="0" algn="l" rtl="0">
              <a:spcBef>
                <a:spcPts val="0"/>
              </a:spcBef>
              <a:spcAft>
                <a:spcPts val="2100"/>
              </a:spcAft>
              <a:buNone/>
            </a:pPr>
            <a:r>
              <a:rPr lang="en" sz="2800" dirty="0"/>
              <a:t>Homework</a:t>
            </a:r>
            <a:endParaRPr sz="2800" dirty="0"/>
          </a:p>
        </p:txBody>
      </p:sp>
      <p:sp>
        <p:nvSpPr>
          <p:cNvPr id="2720" name="Google Shape;2720;p27"/>
          <p:cNvSpPr txBox="1">
            <a:spLocks noGrp="1"/>
          </p:cNvSpPr>
          <p:nvPr>
            <p:ph type="title" idx="5"/>
          </p:nvPr>
        </p:nvSpPr>
        <p:spPr>
          <a:xfrm>
            <a:off x="720400" y="2145825"/>
            <a:ext cx="3294600" cy="6957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None/>
            </a:pPr>
            <a:r>
              <a:rPr lang="en" sz="6000" dirty="0"/>
              <a:t>01</a:t>
            </a:r>
            <a:endParaRPr sz="6000" dirty="0"/>
          </a:p>
        </p:txBody>
      </p:sp>
      <p:sp>
        <p:nvSpPr>
          <p:cNvPr id="2721" name="Google Shape;2721;p27"/>
          <p:cNvSpPr txBox="1">
            <a:spLocks noGrp="1"/>
          </p:cNvSpPr>
          <p:nvPr>
            <p:ph type="title" idx="6"/>
          </p:nvPr>
        </p:nvSpPr>
        <p:spPr>
          <a:xfrm>
            <a:off x="4678325" y="2145825"/>
            <a:ext cx="3294600" cy="6957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None/>
            </a:pPr>
            <a:r>
              <a:rPr lang="en" sz="6000"/>
              <a:t>02</a:t>
            </a:r>
            <a:endParaRPr sz="6000"/>
          </a:p>
        </p:txBody>
      </p:sp>
      <p:sp>
        <p:nvSpPr>
          <p:cNvPr id="2722" name="Google Shape;2722;p27"/>
          <p:cNvSpPr txBox="1">
            <a:spLocks noGrp="1"/>
          </p:cNvSpPr>
          <p:nvPr>
            <p:ph type="title" idx="7"/>
          </p:nvPr>
        </p:nvSpPr>
        <p:spPr>
          <a:xfrm>
            <a:off x="720400" y="3882084"/>
            <a:ext cx="3294600" cy="6957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None/>
            </a:pPr>
            <a:r>
              <a:rPr lang="en" sz="6000"/>
              <a:t>03</a:t>
            </a:r>
            <a:endParaRPr sz="6000"/>
          </a:p>
        </p:txBody>
      </p:sp>
      <p:sp>
        <p:nvSpPr>
          <p:cNvPr id="2723" name="Google Shape;2723;p27"/>
          <p:cNvSpPr txBox="1">
            <a:spLocks noGrp="1"/>
          </p:cNvSpPr>
          <p:nvPr>
            <p:ph type="title" idx="8"/>
          </p:nvPr>
        </p:nvSpPr>
        <p:spPr>
          <a:xfrm>
            <a:off x="4678325" y="3882084"/>
            <a:ext cx="3294600" cy="6957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None/>
            </a:pPr>
            <a:r>
              <a:rPr lang="en" sz="6000"/>
              <a:t>04</a:t>
            </a:r>
            <a:endParaRPr sz="600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75" name="XmDA.MsPham"/>
          <p:cNvSpPr/>
          <p:nvPr/>
        </p:nvSpPr>
        <p:spPr>
          <a:xfrm>
            <a:off x="7728823" y="4441297"/>
            <a:ext cx="1689100" cy="441498"/>
          </a:xfrm>
          <a:prstGeom prst="roundRect">
            <a:avLst>
              <a:gd name="adj" fmla="val 50000"/>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mn-ea"/>
                <a:cs typeface="+mn-cs"/>
              </a:rPr>
              <a:t>Show answer</a:t>
            </a:r>
          </a:p>
        </p:txBody>
      </p:sp>
      <p:grpSp>
        <p:nvGrpSpPr>
          <p:cNvPr id="176" name="chanvongquay"/>
          <p:cNvGrpSpPr/>
          <p:nvPr/>
        </p:nvGrpSpPr>
        <p:grpSpPr>
          <a:xfrm>
            <a:off x="1489313" y="3871738"/>
            <a:ext cx="3323772" cy="2507588"/>
            <a:chOff x="4339771" y="4347109"/>
            <a:chExt cx="3323772" cy="2507588"/>
          </a:xfrm>
        </p:grpSpPr>
        <p:sp>
          <p:nvSpPr>
            <p:cNvPr id="177" name="Isosceles Triangle 79"/>
            <p:cNvSpPr/>
            <p:nvPr/>
          </p:nvSpPr>
          <p:spPr>
            <a:xfrm>
              <a:off x="4901414" y="4347109"/>
              <a:ext cx="2152606" cy="2271486"/>
            </a:xfrm>
            <a:custGeom>
              <a:avLst/>
              <a:gdLst>
                <a:gd name="connsiteX0" fmla="*/ 0 w 2152606"/>
                <a:gd name="connsiteY0" fmla="*/ 2271486 h 2271486"/>
                <a:gd name="connsiteX1" fmla="*/ 1076303 w 2152606"/>
                <a:gd name="connsiteY1" fmla="*/ 0 h 2271486"/>
                <a:gd name="connsiteX2" fmla="*/ 2152606 w 2152606"/>
                <a:gd name="connsiteY2" fmla="*/ 2271486 h 2271486"/>
                <a:gd name="connsiteX3" fmla="*/ 0 w 2152606"/>
                <a:gd name="connsiteY3"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2152606 w 2152606"/>
                <a:gd name="connsiteY3" fmla="*/ 2271486 h 2271486"/>
                <a:gd name="connsiteX4" fmla="*/ 0 w 2152606"/>
                <a:gd name="connsiteY4"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1832882 w 2152606"/>
                <a:gd name="connsiteY3" fmla="*/ 1733759 h 2271486"/>
                <a:gd name="connsiteX4" fmla="*/ 2152606 w 2152606"/>
                <a:gd name="connsiteY4" fmla="*/ 2271486 h 2271486"/>
                <a:gd name="connsiteX5" fmla="*/ 0 w 2152606"/>
                <a:gd name="connsiteY5" fmla="*/ 2271486 h 22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06" h="2271486">
                  <a:moveTo>
                    <a:pt x="0" y="2271486"/>
                  </a:moveTo>
                  <a:cubicBezTo>
                    <a:pt x="83911" y="2092244"/>
                    <a:pt x="215446" y="1913001"/>
                    <a:pt x="299357" y="1733759"/>
                  </a:cubicBezTo>
                  <a:lnTo>
                    <a:pt x="1076303" y="0"/>
                  </a:lnTo>
                  <a:cubicBezTo>
                    <a:pt x="1344371" y="577920"/>
                    <a:pt x="1564814" y="1155839"/>
                    <a:pt x="1832882" y="1733759"/>
                  </a:cubicBezTo>
                  <a:lnTo>
                    <a:pt x="2152606" y="2271486"/>
                  </a:lnTo>
                  <a:lnTo>
                    <a:pt x="0" y="2271486"/>
                  </a:lnTo>
                  <a:close/>
                </a:path>
              </a:pathLst>
            </a:custGeom>
            <a:solidFill>
              <a:srgbClr val="C00000"/>
            </a:solidFill>
            <a:ln w="101600">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8" name="Trapezoid 87"/>
            <p:cNvSpPr/>
            <p:nvPr/>
          </p:nvSpPr>
          <p:spPr>
            <a:xfrm>
              <a:off x="4339771" y="6526100"/>
              <a:ext cx="3323772" cy="311344"/>
            </a:xfrm>
            <a:custGeom>
              <a:avLst/>
              <a:gdLst>
                <a:gd name="connsiteX0" fmla="*/ 0 w 3323772"/>
                <a:gd name="connsiteY0" fmla="*/ 363821 h 363821"/>
                <a:gd name="connsiteX1" fmla="*/ 146529 w 3323772"/>
                <a:gd name="connsiteY1" fmla="*/ 0 h 363821"/>
                <a:gd name="connsiteX2" fmla="*/ 3177243 w 3323772"/>
                <a:gd name="connsiteY2" fmla="*/ 0 h 363821"/>
                <a:gd name="connsiteX3" fmla="*/ 3323772 w 3323772"/>
                <a:gd name="connsiteY3" fmla="*/ 363821 h 363821"/>
                <a:gd name="connsiteX4" fmla="*/ 0 w 3323772"/>
                <a:gd name="connsiteY4" fmla="*/ 363821 h 3638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45749 h 445749"/>
                <a:gd name="connsiteX1" fmla="*/ 146529 w 3323772"/>
                <a:gd name="connsiteY1" fmla="*/ 81928 h 445749"/>
                <a:gd name="connsiteX2" fmla="*/ 3177243 w 3323772"/>
                <a:gd name="connsiteY2" fmla="*/ 81928 h 445749"/>
                <a:gd name="connsiteX3" fmla="*/ 3323772 w 3323772"/>
                <a:gd name="connsiteY3" fmla="*/ 445749 h 445749"/>
                <a:gd name="connsiteX4" fmla="*/ 0 w 3323772"/>
                <a:gd name="connsiteY4" fmla="*/ 445749 h 445749"/>
                <a:gd name="connsiteX0" fmla="*/ 0 w 3323772"/>
                <a:gd name="connsiteY0" fmla="*/ 435056 h 435056"/>
                <a:gd name="connsiteX1" fmla="*/ 146529 w 3323772"/>
                <a:gd name="connsiteY1" fmla="*/ 71235 h 435056"/>
                <a:gd name="connsiteX2" fmla="*/ 3177243 w 3323772"/>
                <a:gd name="connsiteY2" fmla="*/ 71235 h 435056"/>
                <a:gd name="connsiteX3" fmla="*/ 3323772 w 3323772"/>
                <a:gd name="connsiteY3" fmla="*/ 435056 h 435056"/>
                <a:gd name="connsiteX4" fmla="*/ 0 w 3323772"/>
                <a:gd name="connsiteY4" fmla="*/ 435056 h 435056"/>
                <a:gd name="connsiteX0" fmla="*/ 0 w 3323772"/>
                <a:gd name="connsiteY0" fmla="*/ 416635 h 416635"/>
                <a:gd name="connsiteX1" fmla="*/ 146529 w 3323772"/>
                <a:gd name="connsiteY1" fmla="*/ 52814 h 416635"/>
                <a:gd name="connsiteX2" fmla="*/ 3177243 w 3323772"/>
                <a:gd name="connsiteY2" fmla="*/ 52814 h 416635"/>
                <a:gd name="connsiteX3" fmla="*/ 3323772 w 3323772"/>
                <a:gd name="connsiteY3" fmla="*/ 416635 h 416635"/>
                <a:gd name="connsiteX4" fmla="*/ 0 w 3323772"/>
                <a:gd name="connsiteY4" fmla="*/ 416635 h 41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772" h="416635">
                  <a:moveTo>
                    <a:pt x="0" y="416635"/>
                  </a:moveTo>
                  <a:cubicBezTo>
                    <a:pt x="48843" y="295361"/>
                    <a:pt x="11961" y="174088"/>
                    <a:pt x="146529" y="52814"/>
                  </a:cubicBezTo>
                  <a:cubicBezTo>
                    <a:pt x="381647" y="-18396"/>
                    <a:pt x="3071880" y="-16805"/>
                    <a:pt x="3177243" y="52814"/>
                  </a:cubicBezTo>
                  <a:cubicBezTo>
                    <a:pt x="3292761" y="174088"/>
                    <a:pt x="3274929" y="295361"/>
                    <a:pt x="3323772" y="416635"/>
                  </a:cubicBezTo>
                  <a:lnTo>
                    <a:pt x="0" y="416635"/>
                  </a:lnTo>
                  <a:close/>
                </a:path>
              </a:pathLst>
            </a:custGeom>
            <a:solidFill>
              <a:srgbClr val="FF0000"/>
            </a:solidFill>
            <a:ln>
              <a:noFill/>
            </a:ln>
            <a:effectLst>
              <a:innerShdw blurRad="63500" dist="50800" dir="54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9" name="Straight Connector 178"/>
            <p:cNvCxnSpPr/>
            <p:nvPr/>
          </p:nvCxnSpPr>
          <p:spPr>
            <a:xfrm>
              <a:off x="4339771" y="6854697"/>
              <a:ext cx="3323772"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80" name="Group 179"/>
          <p:cNvGrpSpPr/>
          <p:nvPr/>
        </p:nvGrpSpPr>
        <p:grpSpPr>
          <a:xfrm rot="18624720">
            <a:off x="1061116" y="1112839"/>
            <a:ext cx="4375718" cy="4375718"/>
            <a:chOff x="1061116" y="1112839"/>
            <a:chExt cx="4375718" cy="4375718"/>
          </a:xfrm>
        </p:grpSpPr>
        <p:grpSp>
          <p:nvGrpSpPr>
            <p:cNvPr id="181" name="vongquaylon"/>
            <p:cNvGrpSpPr/>
            <p:nvPr/>
          </p:nvGrpSpPr>
          <p:grpSpPr>
            <a:xfrm>
              <a:off x="1061116" y="1112839"/>
              <a:ext cx="4375718" cy="4375718"/>
              <a:chOff x="3757623" y="981259"/>
              <a:chExt cx="4375718" cy="4375718"/>
            </a:xfrm>
          </p:grpSpPr>
          <p:grpSp>
            <p:nvGrpSpPr>
              <p:cNvPr id="190" name="Group 189"/>
              <p:cNvGrpSpPr/>
              <p:nvPr/>
            </p:nvGrpSpPr>
            <p:grpSpPr>
              <a:xfrm>
                <a:off x="3918240" y="1141876"/>
                <a:ext cx="4054485" cy="4054485"/>
                <a:chOff x="3249543" y="725989"/>
                <a:chExt cx="5702324" cy="5702326"/>
              </a:xfrm>
              <a:solidFill>
                <a:schemeClr val="bg1"/>
              </a:solidFill>
            </p:grpSpPr>
            <p:sp>
              <p:nvSpPr>
                <p:cNvPr id="192" name="Freeform 191"/>
                <p:cNvSpPr/>
                <p:nvPr/>
              </p:nvSpPr>
              <p:spPr>
                <a:xfrm>
                  <a:off x="6100705" y="1561430"/>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3" name="Freeform 192"/>
                <p:cNvSpPr/>
                <p:nvPr/>
              </p:nvSpPr>
              <p:spPr>
                <a:xfrm flipV="1">
                  <a:off x="6100705" y="3577152"/>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Freeform 193"/>
                <p:cNvSpPr/>
                <p:nvPr/>
              </p:nvSpPr>
              <p:spPr>
                <a:xfrm rot="5400000">
                  <a:off x="5682984" y="3994873"/>
                  <a:ext cx="2851163" cy="2015721"/>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Freeform 194"/>
                <p:cNvSpPr/>
                <p:nvPr/>
              </p:nvSpPr>
              <p:spPr>
                <a:xfrm rot="5400000" flipH="1">
                  <a:off x="5682985" y="1143711"/>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p:txBody>
            </p:sp>
            <p:sp>
              <p:nvSpPr>
                <p:cNvPr id="196" name="Freeform 195"/>
                <p:cNvSpPr/>
                <p:nvPr/>
              </p:nvSpPr>
              <p:spPr>
                <a:xfrm flipH="1">
                  <a:off x="3249543" y="1561430"/>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7" name="Freeform 196"/>
                <p:cNvSpPr/>
                <p:nvPr/>
              </p:nvSpPr>
              <p:spPr>
                <a:xfrm flipH="1" flipV="1">
                  <a:off x="3249543" y="3577152"/>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8" name="Freeform 197"/>
                <p:cNvSpPr/>
                <p:nvPr/>
              </p:nvSpPr>
              <p:spPr>
                <a:xfrm rot="16200000" flipH="1">
                  <a:off x="3667263" y="3994872"/>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9" name="Freeform 198"/>
                <p:cNvSpPr/>
                <p:nvPr/>
              </p:nvSpPr>
              <p:spPr>
                <a:xfrm rot="16200000">
                  <a:off x="3667264" y="1143710"/>
                  <a:ext cx="2851164"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91" name="vien"/>
              <p:cNvSpPr/>
              <p:nvPr/>
            </p:nvSpPr>
            <p:spPr>
              <a:xfrm>
                <a:off x="3757623" y="981259"/>
                <a:ext cx="4375718" cy="4375718"/>
              </a:xfrm>
              <a:prstGeom prst="ellipse">
                <a:avLst/>
              </a:prstGeom>
              <a:noFill/>
              <a:ln w="317500">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82" name="Oval 181"/>
            <p:cNvSpPr/>
            <p:nvPr/>
          </p:nvSpPr>
          <p:spPr>
            <a:xfrm>
              <a:off x="1283977" y="3410379"/>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83" name="Oval 182"/>
            <p:cNvSpPr/>
            <p:nvPr/>
          </p:nvSpPr>
          <p:spPr>
            <a:xfrm>
              <a:off x="1257440" y="2385764"/>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84" name="Oval 183"/>
            <p:cNvSpPr/>
            <p:nvPr/>
          </p:nvSpPr>
          <p:spPr>
            <a:xfrm rot="17310590">
              <a:off x="2074074" y="4216332"/>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85" name="Oval 184"/>
            <p:cNvSpPr/>
            <p:nvPr/>
          </p:nvSpPr>
          <p:spPr>
            <a:xfrm rot="9836858">
              <a:off x="3949190" y="2388066"/>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86" name="Oval 185"/>
            <p:cNvSpPr/>
            <p:nvPr/>
          </p:nvSpPr>
          <p:spPr>
            <a:xfrm rot="11628075">
              <a:off x="3928079" y="3417803"/>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87" name="Oval 186"/>
            <p:cNvSpPr/>
            <p:nvPr/>
          </p:nvSpPr>
          <p:spPr>
            <a:xfrm rot="7814022">
              <a:off x="3186238" y="1568581"/>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88" name="Oval 187"/>
            <p:cNvSpPr/>
            <p:nvPr/>
          </p:nvSpPr>
          <p:spPr>
            <a:xfrm rot="4206287">
              <a:off x="2049972" y="1494398"/>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50</a:t>
              </a:r>
            </a:p>
          </p:txBody>
        </p:sp>
        <p:sp>
          <p:nvSpPr>
            <p:cNvPr id="189" name="Oval 188"/>
            <p:cNvSpPr/>
            <p:nvPr/>
          </p:nvSpPr>
          <p:spPr>
            <a:xfrm rot="14473582" flipH="1">
              <a:off x="3130279" y="4139565"/>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04</a:t>
              </a:r>
            </a:p>
          </p:txBody>
        </p:sp>
      </p:grpSp>
      <p:sp>
        <p:nvSpPr>
          <p:cNvPr id="200" name="Right Arrow 199"/>
          <p:cNvSpPr/>
          <p:nvPr/>
        </p:nvSpPr>
        <p:spPr>
          <a:xfrm rot="215260">
            <a:off x="958342" y="3077941"/>
            <a:ext cx="619899" cy="499734"/>
          </a:xfrm>
          <a:prstGeom prst="rightArrow">
            <a:avLst/>
          </a:prstGeom>
          <a:solidFill>
            <a:schemeClr val="tx1"/>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1" name="Picture 20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6350237"/>
            <a:ext cx="12192002" cy="504825"/>
          </a:xfrm>
          <a:prstGeom prst="rect">
            <a:avLst/>
          </a:prstGeom>
        </p:spPr>
      </p:pic>
      <p:pic>
        <p:nvPicPr>
          <p:cNvPr id="202" name="Picture 201">
            <a:extLst>
              <a:ext uri="{FF2B5EF4-FFF2-40B4-BE49-F238E27FC236}">
                <a16:creationId xmlns:a16="http://schemas.microsoft.com/office/drawing/2014/main" id="{ACF0764B-F979-DC47-B942-004C82F189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2" y="-2"/>
            <a:ext cx="12192002" cy="504825"/>
          </a:xfrm>
          <a:prstGeom prst="rect">
            <a:avLst/>
          </a:prstGeom>
        </p:spPr>
      </p:pic>
      <p:sp>
        <p:nvSpPr>
          <p:cNvPr id="203" name="Oval 202"/>
          <p:cNvSpPr/>
          <p:nvPr/>
        </p:nvSpPr>
        <p:spPr>
          <a:xfrm>
            <a:off x="3133946" y="100592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p:cNvSpPr/>
          <p:nvPr/>
        </p:nvSpPr>
        <p:spPr>
          <a:xfrm>
            <a:off x="3151199" y="537453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Oval 204"/>
          <p:cNvSpPr/>
          <p:nvPr/>
        </p:nvSpPr>
        <p:spPr>
          <a:xfrm rot="5400000">
            <a:off x="5335503" y="319755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Oval 205"/>
          <p:cNvSpPr/>
          <p:nvPr/>
        </p:nvSpPr>
        <p:spPr>
          <a:xfrm rot="5400000">
            <a:off x="966894" y="321480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7" name="Oval 206"/>
          <p:cNvSpPr/>
          <p:nvPr/>
        </p:nvSpPr>
        <p:spPr>
          <a:xfrm rot="2729469">
            <a:off x="4696825" y="164668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8" name="Oval 207"/>
          <p:cNvSpPr/>
          <p:nvPr/>
        </p:nvSpPr>
        <p:spPr>
          <a:xfrm rot="8129469">
            <a:off x="4677214" y="475308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9" name="Oval 208"/>
          <p:cNvSpPr/>
          <p:nvPr/>
        </p:nvSpPr>
        <p:spPr>
          <a:xfrm rot="8129469">
            <a:off x="1602432" y="164973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0" name="Oval 209"/>
          <p:cNvSpPr/>
          <p:nvPr/>
        </p:nvSpPr>
        <p:spPr>
          <a:xfrm rot="1380000">
            <a:off x="3988793" y="117282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1" name="Oval 210"/>
          <p:cNvSpPr/>
          <p:nvPr/>
        </p:nvSpPr>
        <p:spPr>
          <a:xfrm rot="1380000">
            <a:off x="2297723" y="52008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2" name="Oval 211"/>
          <p:cNvSpPr/>
          <p:nvPr/>
        </p:nvSpPr>
        <p:spPr>
          <a:xfrm rot="6780000">
            <a:off x="5158999" y="4050447"/>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3" name="Oval 212"/>
          <p:cNvSpPr/>
          <p:nvPr/>
        </p:nvSpPr>
        <p:spPr>
          <a:xfrm rot="6780000">
            <a:off x="1130932" y="235937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4" name="Oval 213"/>
          <p:cNvSpPr/>
          <p:nvPr/>
        </p:nvSpPr>
        <p:spPr>
          <a:xfrm rot="4109469">
            <a:off x="5177066" y="237331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5" name="Oval 214"/>
          <p:cNvSpPr/>
          <p:nvPr/>
        </p:nvSpPr>
        <p:spPr>
          <a:xfrm rot="4109469">
            <a:off x="1119007" y="39910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6" name="Oval 215"/>
          <p:cNvSpPr/>
          <p:nvPr/>
        </p:nvSpPr>
        <p:spPr>
          <a:xfrm rot="9509469">
            <a:off x="3945247" y="522510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7" name="Oval 216"/>
          <p:cNvSpPr/>
          <p:nvPr/>
        </p:nvSpPr>
        <p:spPr>
          <a:xfrm rot="9509469">
            <a:off x="2327469" y="116704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Oval 217"/>
          <p:cNvSpPr/>
          <p:nvPr/>
        </p:nvSpPr>
        <p:spPr>
          <a:xfrm>
            <a:off x="2996135" y="3047858"/>
            <a:ext cx="505680" cy="505680"/>
          </a:xfrm>
          <a:prstGeom prst="ellipse">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8" name="Rounded Rectangle 2"/>
          <p:cNvSpPr/>
          <p:nvPr/>
        </p:nvSpPr>
        <p:spPr>
          <a:xfrm>
            <a:off x="5801312" y="1367004"/>
            <a:ext cx="5905324" cy="2672769"/>
          </a:xfrm>
          <a:prstGeom prst="roundRect">
            <a:avLst>
              <a:gd name="adj" fmla="val 7067"/>
            </a:avLst>
          </a:prstGeom>
        </p:spPr>
        <p:style>
          <a:lnRef idx="2">
            <a:schemeClr val="accent6"/>
          </a:lnRef>
          <a:fillRef idx="1">
            <a:schemeClr val="lt1"/>
          </a:fillRef>
          <a:effectRef idx="0">
            <a:schemeClr val="accent6"/>
          </a:effectRef>
          <a:fontRef idx="minor">
            <a:schemeClr val="dk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What do you do on Fridays?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 visit my friend ______.</a:t>
            </a: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p:txBody>
      </p:sp>
      <p:sp>
        <p:nvSpPr>
          <p:cNvPr id="229" name="Spin">
            <a:hlinkClick r:id="" action="ppaction://hlinkshowjump?jump=nextslide"/>
          </p:cNvPr>
          <p:cNvSpPr/>
          <p:nvPr/>
        </p:nvSpPr>
        <p:spPr>
          <a:xfrm>
            <a:off x="4792200" y="6964362"/>
            <a:ext cx="1355178" cy="548328"/>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Spin</a:t>
            </a:r>
          </a:p>
        </p:txBody>
      </p:sp>
      <p:sp>
        <p:nvSpPr>
          <p:cNvPr id="230" name="DA.MsPham2"/>
          <p:cNvSpPr txBox="1"/>
          <p:nvPr/>
        </p:nvSpPr>
        <p:spPr>
          <a:xfrm>
            <a:off x="6315746" y="4249679"/>
            <a:ext cx="5023881" cy="1435049"/>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defPPr>
              <a:defRPr lang="zh-CN"/>
            </a:defPPr>
            <a:lvl1pPr algn="ctr">
              <a:lnSpc>
                <a:spcPct val="150000"/>
              </a:lnSpc>
              <a:defRPr sz="2800" b="1">
                <a:solidFill>
                  <a:srgbClr val="C00000"/>
                </a:solidFill>
              </a:defRPr>
            </a:lvl1p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in the afternoon</a:t>
            </a:r>
            <a:endParaRPr kumimoji="0" lang="en-US" sz="2800" b="1" i="0" u="none" strike="noStrike" kern="1200" cap="none" spc="0" normalizeH="0" baseline="0" noProof="0" dirty="0">
              <a:ln>
                <a:noFill/>
              </a:ln>
              <a:solidFill>
                <a:srgbClr val="FF0000"/>
              </a:solidFill>
              <a:effectLst/>
              <a:uLnTx/>
              <a:uFillTx/>
              <a:latin typeface="Calibri"/>
              <a:ea typeface="+mn-ea"/>
              <a:cs typeface="+mn-cs"/>
            </a:endParaRPr>
          </a:p>
        </p:txBody>
      </p:sp>
      <p:sp>
        <p:nvSpPr>
          <p:cNvPr id="58" name="Oval 57"/>
          <p:cNvSpPr/>
          <p:nvPr/>
        </p:nvSpPr>
        <p:spPr>
          <a:xfrm rot="2729469">
            <a:off x="1593479" y="472146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51" name="Picture 2" descr="https://s.sachmem.vn/public/images/v2/TA4T1SHS/U3-L2-2-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16999" y="1778442"/>
            <a:ext cx="5440207" cy="22950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18370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5000" fill="hold" grpId="0" nodeType="withEffect">
                                  <p:stCondLst>
                                    <p:cond delay="0"/>
                                  </p:stCondLst>
                                  <p:childTnLst>
                                    <p:animEffect transition="out" filter="fade">
                                      <p:cBhvr>
                                        <p:cTn id="6" dur="350" tmFilter="0, 0; .2, .5; .8, .5; 1, 0"/>
                                        <p:tgtEl>
                                          <p:spTgt spid="207"/>
                                        </p:tgtEl>
                                      </p:cBhvr>
                                    </p:animEffect>
                                    <p:animScale>
                                      <p:cBhvr>
                                        <p:cTn id="7" dur="175" autoRev="1" fill="hold"/>
                                        <p:tgtEl>
                                          <p:spTgt spid="207"/>
                                        </p:tgtEl>
                                      </p:cBhvr>
                                      <p:by x="105000" y="105000"/>
                                    </p:animScale>
                                  </p:childTnLst>
                                </p:cTn>
                              </p:par>
                              <p:par>
                                <p:cTn id="8" presetID="26" presetClass="emph" presetSubtype="0" repeatCount="5000" fill="hold" grpId="0" nodeType="withEffect">
                                  <p:stCondLst>
                                    <p:cond delay="0"/>
                                  </p:stCondLst>
                                  <p:childTnLst>
                                    <p:animEffect transition="out" filter="fade">
                                      <p:cBhvr>
                                        <p:cTn id="9" dur="350" tmFilter="0, 0; .2, .5; .8, .5; 1, 0"/>
                                        <p:tgtEl>
                                          <p:spTgt spid="214"/>
                                        </p:tgtEl>
                                      </p:cBhvr>
                                    </p:animEffect>
                                    <p:animScale>
                                      <p:cBhvr>
                                        <p:cTn id="10" dur="175" autoRev="1" fill="hold"/>
                                        <p:tgtEl>
                                          <p:spTgt spid="214"/>
                                        </p:tgtEl>
                                      </p:cBhvr>
                                      <p:by x="105000" y="105000"/>
                                    </p:animScale>
                                  </p:childTnLst>
                                </p:cTn>
                              </p:par>
                              <p:par>
                                <p:cTn id="11" presetID="26" presetClass="emph" presetSubtype="0" repeatCount="5000" fill="hold" grpId="0" nodeType="withEffect">
                                  <p:stCondLst>
                                    <p:cond delay="0"/>
                                  </p:stCondLst>
                                  <p:childTnLst>
                                    <p:animEffect transition="out" filter="fade">
                                      <p:cBhvr>
                                        <p:cTn id="12" dur="350" tmFilter="0, 0; .2, .5; .8, .5; 1, 0"/>
                                        <p:tgtEl>
                                          <p:spTgt spid="205"/>
                                        </p:tgtEl>
                                      </p:cBhvr>
                                    </p:animEffect>
                                    <p:animScale>
                                      <p:cBhvr>
                                        <p:cTn id="13" dur="175" autoRev="1" fill="hold"/>
                                        <p:tgtEl>
                                          <p:spTgt spid="205"/>
                                        </p:tgtEl>
                                      </p:cBhvr>
                                      <p:by x="105000" y="105000"/>
                                    </p:animScale>
                                  </p:childTnLst>
                                </p:cTn>
                              </p:par>
                              <p:par>
                                <p:cTn id="14" presetID="26" presetClass="emph" presetSubtype="0" repeatCount="5000" fill="hold" grpId="0" nodeType="withEffect">
                                  <p:stCondLst>
                                    <p:cond delay="0"/>
                                  </p:stCondLst>
                                  <p:childTnLst>
                                    <p:animEffect transition="out" filter="fade">
                                      <p:cBhvr>
                                        <p:cTn id="15" dur="350" tmFilter="0, 0; .2, .5; .8, .5; 1, 0"/>
                                        <p:tgtEl>
                                          <p:spTgt spid="212"/>
                                        </p:tgtEl>
                                      </p:cBhvr>
                                    </p:animEffect>
                                    <p:animScale>
                                      <p:cBhvr>
                                        <p:cTn id="16" dur="175" autoRev="1" fill="hold"/>
                                        <p:tgtEl>
                                          <p:spTgt spid="212"/>
                                        </p:tgtEl>
                                      </p:cBhvr>
                                      <p:by x="105000" y="105000"/>
                                    </p:animScale>
                                  </p:childTnLst>
                                </p:cTn>
                              </p:par>
                              <p:par>
                                <p:cTn id="17" presetID="26" presetClass="emph" presetSubtype="0" repeatCount="5000" fill="hold" grpId="0" nodeType="withEffect">
                                  <p:stCondLst>
                                    <p:cond delay="0"/>
                                  </p:stCondLst>
                                  <p:childTnLst>
                                    <p:animEffect transition="out" filter="fade">
                                      <p:cBhvr>
                                        <p:cTn id="18" dur="350" tmFilter="0, 0; .2, .5; .8, .5; 1, 0"/>
                                        <p:tgtEl>
                                          <p:spTgt spid="208"/>
                                        </p:tgtEl>
                                      </p:cBhvr>
                                    </p:animEffect>
                                    <p:animScale>
                                      <p:cBhvr>
                                        <p:cTn id="19" dur="175" autoRev="1" fill="hold"/>
                                        <p:tgtEl>
                                          <p:spTgt spid="208"/>
                                        </p:tgtEl>
                                      </p:cBhvr>
                                      <p:by x="105000" y="105000"/>
                                    </p:animScale>
                                  </p:childTnLst>
                                </p:cTn>
                              </p:par>
                              <p:par>
                                <p:cTn id="20" presetID="26" presetClass="emph" presetSubtype="0" repeatCount="5000" fill="hold" grpId="0" nodeType="withEffect">
                                  <p:stCondLst>
                                    <p:cond delay="0"/>
                                  </p:stCondLst>
                                  <p:childTnLst>
                                    <p:animEffect transition="out" filter="fade">
                                      <p:cBhvr>
                                        <p:cTn id="21" dur="350" tmFilter="0, 0; .2, .5; .8, .5; 1, 0"/>
                                        <p:tgtEl>
                                          <p:spTgt spid="216"/>
                                        </p:tgtEl>
                                      </p:cBhvr>
                                    </p:animEffect>
                                    <p:animScale>
                                      <p:cBhvr>
                                        <p:cTn id="22" dur="175" autoRev="1" fill="hold"/>
                                        <p:tgtEl>
                                          <p:spTgt spid="216"/>
                                        </p:tgtEl>
                                      </p:cBhvr>
                                      <p:by x="105000" y="105000"/>
                                    </p:animScale>
                                  </p:childTnLst>
                                </p:cTn>
                              </p:par>
                              <p:par>
                                <p:cTn id="23" presetID="26" presetClass="emph" presetSubtype="0" repeatCount="5000" fill="hold" grpId="0" nodeType="withEffect">
                                  <p:stCondLst>
                                    <p:cond delay="0"/>
                                  </p:stCondLst>
                                  <p:childTnLst>
                                    <p:animEffect transition="out" filter="fade">
                                      <p:cBhvr>
                                        <p:cTn id="24" dur="350" tmFilter="0, 0; .2, .5; .8, .5; 1, 0"/>
                                        <p:tgtEl>
                                          <p:spTgt spid="204"/>
                                        </p:tgtEl>
                                      </p:cBhvr>
                                    </p:animEffect>
                                    <p:animScale>
                                      <p:cBhvr>
                                        <p:cTn id="25" dur="175" autoRev="1" fill="hold"/>
                                        <p:tgtEl>
                                          <p:spTgt spid="204"/>
                                        </p:tgtEl>
                                      </p:cBhvr>
                                      <p:by x="105000" y="105000"/>
                                    </p:animScale>
                                  </p:childTnLst>
                                </p:cTn>
                              </p:par>
                              <p:par>
                                <p:cTn id="26" presetID="26" presetClass="emph" presetSubtype="0" repeatCount="5000" fill="hold" grpId="0" nodeType="withEffect">
                                  <p:stCondLst>
                                    <p:cond delay="0"/>
                                  </p:stCondLst>
                                  <p:childTnLst>
                                    <p:animEffect transition="out" filter="fade">
                                      <p:cBhvr>
                                        <p:cTn id="27" dur="350" tmFilter="0, 0; .2, .5; .8, .5; 1, 0"/>
                                        <p:tgtEl>
                                          <p:spTgt spid="211"/>
                                        </p:tgtEl>
                                      </p:cBhvr>
                                    </p:animEffect>
                                    <p:animScale>
                                      <p:cBhvr>
                                        <p:cTn id="28" dur="175" autoRev="1" fill="hold"/>
                                        <p:tgtEl>
                                          <p:spTgt spid="211"/>
                                        </p:tgtEl>
                                      </p:cBhvr>
                                      <p:by x="105000" y="105000"/>
                                    </p:animScale>
                                  </p:childTnLst>
                                </p:cTn>
                              </p:par>
                              <p:par>
                                <p:cTn id="29" presetID="26" presetClass="emph" presetSubtype="0" repeatCount="5000" fill="hold" grpId="0" nodeType="withEffect">
                                  <p:stCondLst>
                                    <p:cond delay="0"/>
                                  </p:stCondLst>
                                  <p:childTnLst>
                                    <p:animEffect transition="out" filter="fade">
                                      <p:cBhvr>
                                        <p:cTn id="30" dur="350" tmFilter="0, 0; .2, .5; .8, .5; 1, 0"/>
                                        <p:tgtEl>
                                          <p:spTgt spid="215"/>
                                        </p:tgtEl>
                                      </p:cBhvr>
                                    </p:animEffect>
                                    <p:animScale>
                                      <p:cBhvr>
                                        <p:cTn id="31" dur="175" autoRev="1" fill="hold"/>
                                        <p:tgtEl>
                                          <p:spTgt spid="215"/>
                                        </p:tgtEl>
                                      </p:cBhvr>
                                      <p:by x="105000" y="105000"/>
                                    </p:animScale>
                                  </p:childTnLst>
                                </p:cTn>
                              </p:par>
                              <p:par>
                                <p:cTn id="32" presetID="26" presetClass="emph" presetSubtype="0" repeatCount="5000" fill="hold" grpId="0" nodeType="withEffect">
                                  <p:stCondLst>
                                    <p:cond delay="0"/>
                                  </p:stCondLst>
                                  <p:childTnLst>
                                    <p:animEffect transition="out" filter="fade">
                                      <p:cBhvr>
                                        <p:cTn id="33" dur="350" tmFilter="0, 0; .2, .5; .8, .5; 1, 0"/>
                                        <p:tgtEl>
                                          <p:spTgt spid="206"/>
                                        </p:tgtEl>
                                      </p:cBhvr>
                                    </p:animEffect>
                                    <p:animScale>
                                      <p:cBhvr>
                                        <p:cTn id="34" dur="175" autoRev="1" fill="hold"/>
                                        <p:tgtEl>
                                          <p:spTgt spid="206"/>
                                        </p:tgtEl>
                                      </p:cBhvr>
                                      <p:by x="105000" y="105000"/>
                                    </p:animScale>
                                  </p:childTnLst>
                                </p:cTn>
                              </p:par>
                              <p:par>
                                <p:cTn id="35" presetID="26" presetClass="emph" presetSubtype="0" repeatCount="5000" fill="hold" grpId="0" nodeType="withEffect">
                                  <p:stCondLst>
                                    <p:cond delay="0"/>
                                  </p:stCondLst>
                                  <p:childTnLst>
                                    <p:animEffect transition="out" filter="fade">
                                      <p:cBhvr>
                                        <p:cTn id="36" dur="350" tmFilter="0, 0; .2, .5; .8, .5; 1, 0"/>
                                        <p:tgtEl>
                                          <p:spTgt spid="213"/>
                                        </p:tgtEl>
                                      </p:cBhvr>
                                    </p:animEffect>
                                    <p:animScale>
                                      <p:cBhvr>
                                        <p:cTn id="37" dur="175" autoRev="1" fill="hold"/>
                                        <p:tgtEl>
                                          <p:spTgt spid="213"/>
                                        </p:tgtEl>
                                      </p:cBhvr>
                                      <p:by x="105000" y="105000"/>
                                    </p:animScale>
                                  </p:childTnLst>
                                </p:cTn>
                              </p:par>
                              <p:par>
                                <p:cTn id="38" presetID="26" presetClass="emph" presetSubtype="0" repeatCount="5000" fill="hold" grpId="0" nodeType="withEffect">
                                  <p:stCondLst>
                                    <p:cond delay="0"/>
                                  </p:stCondLst>
                                  <p:childTnLst>
                                    <p:animEffect transition="out" filter="fade">
                                      <p:cBhvr>
                                        <p:cTn id="39" dur="350" tmFilter="0, 0; .2, .5; .8, .5; 1, 0"/>
                                        <p:tgtEl>
                                          <p:spTgt spid="209"/>
                                        </p:tgtEl>
                                      </p:cBhvr>
                                    </p:animEffect>
                                    <p:animScale>
                                      <p:cBhvr>
                                        <p:cTn id="40" dur="175" autoRev="1" fill="hold"/>
                                        <p:tgtEl>
                                          <p:spTgt spid="209"/>
                                        </p:tgtEl>
                                      </p:cBhvr>
                                      <p:by x="105000" y="105000"/>
                                    </p:animScale>
                                  </p:childTnLst>
                                </p:cTn>
                              </p:par>
                              <p:par>
                                <p:cTn id="41" presetID="26" presetClass="emph" presetSubtype="0" repeatCount="5000" fill="hold" grpId="0" nodeType="withEffect">
                                  <p:stCondLst>
                                    <p:cond delay="0"/>
                                  </p:stCondLst>
                                  <p:childTnLst>
                                    <p:animEffect transition="out" filter="fade">
                                      <p:cBhvr>
                                        <p:cTn id="42" dur="350" tmFilter="0, 0; .2, .5; .8, .5; 1, 0"/>
                                        <p:tgtEl>
                                          <p:spTgt spid="217"/>
                                        </p:tgtEl>
                                      </p:cBhvr>
                                    </p:animEffect>
                                    <p:animScale>
                                      <p:cBhvr>
                                        <p:cTn id="43" dur="175" autoRev="1" fill="hold"/>
                                        <p:tgtEl>
                                          <p:spTgt spid="217"/>
                                        </p:tgtEl>
                                      </p:cBhvr>
                                      <p:by x="105000" y="105000"/>
                                    </p:animScale>
                                  </p:childTnLst>
                                </p:cTn>
                              </p:par>
                              <p:par>
                                <p:cTn id="44" presetID="26" presetClass="emph" presetSubtype="0" repeatCount="5000" fill="hold" grpId="0" nodeType="withEffect">
                                  <p:stCondLst>
                                    <p:cond delay="0"/>
                                  </p:stCondLst>
                                  <p:childTnLst>
                                    <p:animEffect transition="out" filter="fade">
                                      <p:cBhvr>
                                        <p:cTn id="45" dur="350" tmFilter="0, 0; .2, .5; .8, .5; 1, 0"/>
                                        <p:tgtEl>
                                          <p:spTgt spid="203"/>
                                        </p:tgtEl>
                                      </p:cBhvr>
                                    </p:animEffect>
                                    <p:animScale>
                                      <p:cBhvr>
                                        <p:cTn id="46" dur="175" autoRev="1" fill="hold"/>
                                        <p:tgtEl>
                                          <p:spTgt spid="203"/>
                                        </p:tgtEl>
                                      </p:cBhvr>
                                      <p:by x="105000" y="105000"/>
                                    </p:animScale>
                                  </p:childTnLst>
                                </p:cTn>
                              </p:par>
                              <p:par>
                                <p:cTn id="47" presetID="26" presetClass="emph" presetSubtype="0" repeatCount="5000" fill="hold" grpId="0" nodeType="withEffect">
                                  <p:stCondLst>
                                    <p:cond delay="0"/>
                                  </p:stCondLst>
                                  <p:childTnLst>
                                    <p:animEffect transition="out" filter="fade">
                                      <p:cBhvr>
                                        <p:cTn id="48" dur="350" tmFilter="0, 0; .2, .5; .8, .5; 1, 0"/>
                                        <p:tgtEl>
                                          <p:spTgt spid="210"/>
                                        </p:tgtEl>
                                      </p:cBhvr>
                                    </p:animEffect>
                                    <p:animScale>
                                      <p:cBhvr>
                                        <p:cTn id="49" dur="175" autoRev="1" fill="hold"/>
                                        <p:tgtEl>
                                          <p:spTgt spid="210"/>
                                        </p:tgtEl>
                                      </p:cBhvr>
                                      <p:by x="105000" y="105000"/>
                                    </p:animScale>
                                  </p:childTnLst>
                                </p:cTn>
                              </p:par>
                              <p:par>
                                <p:cTn id="50" presetID="8" presetClass="emph" presetSubtype="0" repeatCount="10000" fill="hold" nodeType="withEffect">
                                  <p:stCondLst>
                                    <p:cond delay="0"/>
                                  </p:stCondLst>
                                  <p:childTnLst>
                                    <p:animRot by="21600000">
                                      <p:cBhvr>
                                        <p:cTn id="51" dur="500" fill="hold"/>
                                        <p:tgtEl>
                                          <p:spTgt spid="180"/>
                                        </p:tgtEl>
                                        <p:attrNameLst>
                                          <p:attrName>r</p:attrName>
                                        </p:attrNameLst>
                                      </p:cBhvr>
                                    </p:animRo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28"/>
                                        </p:tgtEl>
                                        <p:attrNameLst>
                                          <p:attrName>style.visibility</p:attrName>
                                        </p:attrNameLst>
                                      </p:cBhvr>
                                      <p:to>
                                        <p:strVal val="visible"/>
                                      </p:to>
                                    </p:set>
                                    <p:animEffect transition="in" filter="fade">
                                      <p:cBhvr>
                                        <p:cTn id="55" dur="500"/>
                                        <p:tgtEl>
                                          <p:spTgt spid="228"/>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fade">
                                      <p:cBhvr>
                                        <p:cTn id="59" dur="500"/>
                                        <p:tgtEl>
                                          <p:spTgt spid="51"/>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175"/>
                                        </p:tgtEl>
                                        <p:attrNameLst>
                                          <p:attrName>style.visibility</p:attrName>
                                        </p:attrNameLst>
                                      </p:cBhvr>
                                      <p:to>
                                        <p:strVal val="visible"/>
                                      </p:to>
                                    </p:set>
                                    <p:animEffect transition="in" filter="fade">
                                      <p:cBhvr>
                                        <p:cTn id="63" dur="500"/>
                                        <p:tgtEl>
                                          <p:spTgt spid="175"/>
                                        </p:tgtEl>
                                      </p:cBhvr>
                                    </p:animEffect>
                                  </p:childTnLst>
                                </p:cTn>
                              </p:par>
                              <p:par>
                                <p:cTn id="64" presetID="26" presetClass="emph" presetSubtype="0" repeatCount="5000" fill="hold" grpId="0" nodeType="withEffect">
                                  <p:stCondLst>
                                    <p:cond delay="0"/>
                                  </p:stCondLst>
                                  <p:childTnLst>
                                    <p:animEffect transition="out" filter="fade">
                                      <p:cBhvr>
                                        <p:cTn id="65" dur="350" tmFilter="0, 0; .2, .5; .8, .5; 1, 0"/>
                                        <p:tgtEl>
                                          <p:spTgt spid="58"/>
                                        </p:tgtEl>
                                      </p:cBhvr>
                                    </p:animEffect>
                                    <p:animScale>
                                      <p:cBhvr>
                                        <p:cTn id="66" dur="175" autoRev="1" fill="hold"/>
                                        <p:tgtEl>
                                          <p:spTgt spid="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seq concurrent="1" nextAc="seek">
              <p:cTn id="67" restart="whenNotActive" fill="hold" evtFilter="cancelBubble" nodeType="interactiveSeq">
                <p:stCondLst>
                  <p:cond evt="onClick" delay="0">
                    <p:tgtEl>
                      <p:spTgt spid="175"/>
                    </p:tgtEl>
                  </p:cond>
                </p:stCondLst>
                <p:endSync evt="end" delay="0">
                  <p:rtn val="all"/>
                </p:endSync>
                <p:childTnLst>
                  <p:par>
                    <p:cTn id="68" fill="hold">
                      <p:stCondLst>
                        <p:cond delay="0"/>
                      </p:stCondLst>
                      <p:childTnLst>
                        <p:par>
                          <p:cTn id="69" fill="hold">
                            <p:stCondLst>
                              <p:cond delay="0"/>
                            </p:stCondLst>
                            <p:childTnLst>
                              <p:par>
                                <p:cTn id="70" presetID="10" presetClass="exit" presetSubtype="0" fill="hold" grpId="1" nodeType="clickEffect">
                                  <p:stCondLst>
                                    <p:cond delay="0"/>
                                  </p:stCondLst>
                                  <p:childTnLst>
                                    <p:animEffect transition="out" filter="fade">
                                      <p:cBhvr>
                                        <p:cTn id="71" dur="500"/>
                                        <p:tgtEl>
                                          <p:spTgt spid="175"/>
                                        </p:tgtEl>
                                      </p:cBhvr>
                                    </p:animEffect>
                                    <p:set>
                                      <p:cBhvr>
                                        <p:cTn id="72" dur="1" fill="hold">
                                          <p:stCondLst>
                                            <p:cond delay="499"/>
                                          </p:stCondLst>
                                        </p:cTn>
                                        <p:tgtEl>
                                          <p:spTgt spid="175"/>
                                        </p:tgtEl>
                                        <p:attrNameLst>
                                          <p:attrName>style.visibility</p:attrName>
                                        </p:attrNameLst>
                                      </p:cBhvr>
                                      <p:to>
                                        <p:strVal val="hidden"/>
                                      </p:to>
                                    </p:set>
                                  </p:childTnLst>
                                </p:cTn>
                              </p:par>
                              <p:par>
                                <p:cTn id="73" presetID="10" presetClass="entr" presetSubtype="0" fill="hold" grpId="0" nodeType="withEffect">
                                  <p:stCondLst>
                                    <p:cond delay="250"/>
                                  </p:stCondLst>
                                  <p:childTnLst>
                                    <p:set>
                                      <p:cBhvr>
                                        <p:cTn id="74" dur="1" fill="hold">
                                          <p:stCondLst>
                                            <p:cond delay="0"/>
                                          </p:stCondLst>
                                        </p:cTn>
                                        <p:tgtEl>
                                          <p:spTgt spid="230"/>
                                        </p:tgtEl>
                                        <p:attrNameLst>
                                          <p:attrName>style.visibility</p:attrName>
                                        </p:attrNameLst>
                                      </p:cBhvr>
                                      <p:to>
                                        <p:strVal val="visible"/>
                                      </p:to>
                                    </p:set>
                                    <p:animEffect transition="in" filter="fade">
                                      <p:cBhvr>
                                        <p:cTn id="75" dur="500"/>
                                        <p:tgtEl>
                                          <p:spTgt spid="230"/>
                                        </p:tgtEl>
                                      </p:cBhvr>
                                    </p:animEffect>
                                  </p:childTnLst>
                                </p:cTn>
                              </p:par>
                            </p:childTnLst>
                          </p:cTn>
                        </p:par>
                        <p:par>
                          <p:cTn id="76" fill="hold">
                            <p:stCondLst>
                              <p:cond delay="750"/>
                            </p:stCondLst>
                            <p:childTnLst>
                              <p:par>
                                <p:cTn id="77" presetID="35" presetClass="path" presetSubtype="0" accel="50000" decel="50000" fill="hold" grpId="0" nodeType="afterEffect">
                                  <p:stCondLst>
                                    <p:cond delay="0"/>
                                  </p:stCondLst>
                                  <p:childTnLst>
                                    <p:animMotion origin="layout" path="M 2.29167E-6 -4.07407E-6 L 0.00221 -0.24861 " pathEditMode="relative" rAng="0" ptsTypes="AA">
                                      <p:cBhvr>
                                        <p:cTn id="78" dur="1000" fill="hold"/>
                                        <p:tgtEl>
                                          <p:spTgt spid="229"/>
                                        </p:tgtEl>
                                        <p:attrNameLst>
                                          <p:attrName>ppt_x</p:attrName>
                                          <p:attrName>ppt_y</p:attrName>
                                        </p:attrNameLst>
                                      </p:cBhvr>
                                      <p:rCtr x="104" y="-12431"/>
                                    </p:animMotion>
                                  </p:childTnLst>
                                </p:cTn>
                              </p:par>
                            </p:childTnLst>
                          </p:cTn>
                        </p:par>
                      </p:childTnLst>
                    </p:cTn>
                  </p:par>
                </p:childTnLst>
              </p:cTn>
              <p:nextCondLst>
                <p:cond evt="onClick" delay="0">
                  <p:tgtEl>
                    <p:spTgt spid="175"/>
                  </p:tgtEl>
                </p:cond>
              </p:nextCondLst>
            </p:seq>
          </p:childTnLst>
        </p:cTn>
      </p:par>
    </p:tnLst>
    <p:bldLst>
      <p:bldP spid="175" grpId="0" animBg="1"/>
      <p:bldP spid="175" grpId="1"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28" grpId="0" animBg="1"/>
      <p:bldP spid="229" grpId="0" animBg="1"/>
      <p:bldP spid="230" grpId="0" animBg="1"/>
      <p:bldP spid="5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2" name="XmDA.MsPham"/>
          <p:cNvSpPr/>
          <p:nvPr/>
        </p:nvSpPr>
        <p:spPr>
          <a:xfrm>
            <a:off x="7853176" y="4366679"/>
            <a:ext cx="1689100" cy="441498"/>
          </a:xfrm>
          <a:prstGeom prst="roundRect">
            <a:avLst>
              <a:gd name="adj" fmla="val 50000"/>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mn-ea"/>
                <a:cs typeface="+mn-cs"/>
              </a:rPr>
              <a:t>Show answer</a:t>
            </a:r>
          </a:p>
        </p:txBody>
      </p:sp>
      <p:grpSp>
        <p:nvGrpSpPr>
          <p:cNvPr id="108" name="chanvongquay"/>
          <p:cNvGrpSpPr/>
          <p:nvPr/>
        </p:nvGrpSpPr>
        <p:grpSpPr>
          <a:xfrm>
            <a:off x="1489313" y="3871738"/>
            <a:ext cx="3323772" cy="2507588"/>
            <a:chOff x="4339771" y="4347109"/>
            <a:chExt cx="3323772" cy="2507588"/>
          </a:xfrm>
        </p:grpSpPr>
        <p:sp>
          <p:nvSpPr>
            <p:cNvPr id="109" name="Isosceles Triangle 79"/>
            <p:cNvSpPr/>
            <p:nvPr/>
          </p:nvSpPr>
          <p:spPr>
            <a:xfrm>
              <a:off x="4901414" y="4347109"/>
              <a:ext cx="2152606" cy="2271486"/>
            </a:xfrm>
            <a:custGeom>
              <a:avLst/>
              <a:gdLst>
                <a:gd name="connsiteX0" fmla="*/ 0 w 2152606"/>
                <a:gd name="connsiteY0" fmla="*/ 2271486 h 2271486"/>
                <a:gd name="connsiteX1" fmla="*/ 1076303 w 2152606"/>
                <a:gd name="connsiteY1" fmla="*/ 0 h 2271486"/>
                <a:gd name="connsiteX2" fmla="*/ 2152606 w 2152606"/>
                <a:gd name="connsiteY2" fmla="*/ 2271486 h 2271486"/>
                <a:gd name="connsiteX3" fmla="*/ 0 w 2152606"/>
                <a:gd name="connsiteY3"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2152606 w 2152606"/>
                <a:gd name="connsiteY3" fmla="*/ 2271486 h 2271486"/>
                <a:gd name="connsiteX4" fmla="*/ 0 w 2152606"/>
                <a:gd name="connsiteY4"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1832882 w 2152606"/>
                <a:gd name="connsiteY3" fmla="*/ 1733759 h 2271486"/>
                <a:gd name="connsiteX4" fmla="*/ 2152606 w 2152606"/>
                <a:gd name="connsiteY4" fmla="*/ 2271486 h 2271486"/>
                <a:gd name="connsiteX5" fmla="*/ 0 w 2152606"/>
                <a:gd name="connsiteY5" fmla="*/ 2271486 h 22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06" h="2271486">
                  <a:moveTo>
                    <a:pt x="0" y="2271486"/>
                  </a:moveTo>
                  <a:cubicBezTo>
                    <a:pt x="83911" y="2092244"/>
                    <a:pt x="215446" y="1913001"/>
                    <a:pt x="299357" y="1733759"/>
                  </a:cubicBezTo>
                  <a:lnTo>
                    <a:pt x="1076303" y="0"/>
                  </a:lnTo>
                  <a:cubicBezTo>
                    <a:pt x="1344371" y="577920"/>
                    <a:pt x="1564814" y="1155839"/>
                    <a:pt x="1832882" y="1733759"/>
                  </a:cubicBezTo>
                  <a:lnTo>
                    <a:pt x="2152606" y="2271486"/>
                  </a:lnTo>
                  <a:lnTo>
                    <a:pt x="0" y="2271486"/>
                  </a:lnTo>
                  <a:close/>
                </a:path>
              </a:pathLst>
            </a:custGeom>
            <a:solidFill>
              <a:srgbClr val="C00000"/>
            </a:solidFill>
            <a:ln w="101600">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Trapezoid 87"/>
            <p:cNvSpPr/>
            <p:nvPr/>
          </p:nvSpPr>
          <p:spPr>
            <a:xfrm>
              <a:off x="4339771" y="6526100"/>
              <a:ext cx="3323772" cy="311344"/>
            </a:xfrm>
            <a:custGeom>
              <a:avLst/>
              <a:gdLst>
                <a:gd name="connsiteX0" fmla="*/ 0 w 3323772"/>
                <a:gd name="connsiteY0" fmla="*/ 363821 h 363821"/>
                <a:gd name="connsiteX1" fmla="*/ 146529 w 3323772"/>
                <a:gd name="connsiteY1" fmla="*/ 0 h 363821"/>
                <a:gd name="connsiteX2" fmla="*/ 3177243 w 3323772"/>
                <a:gd name="connsiteY2" fmla="*/ 0 h 363821"/>
                <a:gd name="connsiteX3" fmla="*/ 3323772 w 3323772"/>
                <a:gd name="connsiteY3" fmla="*/ 363821 h 363821"/>
                <a:gd name="connsiteX4" fmla="*/ 0 w 3323772"/>
                <a:gd name="connsiteY4" fmla="*/ 363821 h 3638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45749 h 445749"/>
                <a:gd name="connsiteX1" fmla="*/ 146529 w 3323772"/>
                <a:gd name="connsiteY1" fmla="*/ 81928 h 445749"/>
                <a:gd name="connsiteX2" fmla="*/ 3177243 w 3323772"/>
                <a:gd name="connsiteY2" fmla="*/ 81928 h 445749"/>
                <a:gd name="connsiteX3" fmla="*/ 3323772 w 3323772"/>
                <a:gd name="connsiteY3" fmla="*/ 445749 h 445749"/>
                <a:gd name="connsiteX4" fmla="*/ 0 w 3323772"/>
                <a:gd name="connsiteY4" fmla="*/ 445749 h 445749"/>
                <a:gd name="connsiteX0" fmla="*/ 0 w 3323772"/>
                <a:gd name="connsiteY0" fmla="*/ 435056 h 435056"/>
                <a:gd name="connsiteX1" fmla="*/ 146529 w 3323772"/>
                <a:gd name="connsiteY1" fmla="*/ 71235 h 435056"/>
                <a:gd name="connsiteX2" fmla="*/ 3177243 w 3323772"/>
                <a:gd name="connsiteY2" fmla="*/ 71235 h 435056"/>
                <a:gd name="connsiteX3" fmla="*/ 3323772 w 3323772"/>
                <a:gd name="connsiteY3" fmla="*/ 435056 h 435056"/>
                <a:gd name="connsiteX4" fmla="*/ 0 w 3323772"/>
                <a:gd name="connsiteY4" fmla="*/ 435056 h 435056"/>
                <a:gd name="connsiteX0" fmla="*/ 0 w 3323772"/>
                <a:gd name="connsiteY0" fmla="*/ 416635 h 416635"/>
                <a:gd name="connsiteX1" fmla="*/ 146529 w 3323772"/>
                <a:gd name="connsiteY1" fmla="*/ 52814 h 416635"/>
                <a:gd name="connsiteX2" fmla="*/ 3177243 w 3323772"/>
                <a:gd name="connsiteY2" fmla="*/ 52814 h 416635"/>
                <a:gd name="connsiteX3" fmla="*/ 3323772 w 3323772"/>
                <a:gd name="connsiteY3" fmla="*/ 416635 h 416635"/>
                <a:gd name="connsiteX4" fmla="*/ 0 w 3323772"/>
                <a:gd name="connsiteY4" fmla="*/ 416635 h 41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772" h="416635">
                  <a:moveTo>
                    <a:pt x="0" y="416635"/>
                  </a:moveTo>
                  <a:cubicBezTo>
                    <a:pt x="48843" y="295361"/>
                    <a:pt x="11961" y="174088"/>
                    <a:pt x="146529" y="52814"/>
                  </a:cubicBezTo>
                  <a:cubicBezTo>
                    <a:pt x="381647" y="-18396"/>
                    <a:pt x="3071880" y="-16805"/>
                    <a:pt x="3177243" y="52814"/>
                  </a:cubicBezTo>
                  <a:cubicBezTo>
                    <a:pt x="3292761" y="174088"/>
                    <a:pt x="3274929" y="295361"/>
                    <a:pt x="3323772" y="416635"/>
                  </a:cubicBezTo>
                  <a:lnTo>
                    <a:pt x="0" y="416635"/>
                  </a:lnTo>
                  <a:close/>
                </a:path>
              </a:pathLst>
            </a:custGeom>
            <a:solidFill>
              <a:srgbClr val="FF0000"/>
            </a:solidFill>
            <a:ln>
              <a:noFill/>
            </a:ln>
            <a:effectLst>
              <a:innerShdw blurRad="63500" dist="50800" dir="54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1" name="Straight Connector 110"/>
            <p:cNvCxnSpPr/>
            <p:nvPr/>
          </p:nvCxnSpPr>
          <p:spPr>
            <a:xfrm>
              <a:off x="4339771" y="6854697"/>
              <a:ext cx="3323772"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2" name="Group 111"/>
          <p:cNvGrpSpPr/>
          <p:nvPr/>
        </p:nvGrpSpPr>
        <p:grpSpPr>
          <a:xfrm rot="14942102">
            <a:off x="1061116" y="1112839"/>
            <a:ext cx="4375718" cy="4375718"/>
            <a:chOff x="1061116" y="1112839"/>
            <a:chExt cx="4375718" cy="4375718"/>
          </a:xfrm>
        </p:grpSpPr>
        <p:grpSp>
          <p:nvGrpSpPr>
            <p:cNvPr id="113" name="vongquaylon"/>
            <p:cNvGrpSpPr/>
            <p:nvPr/>
          </p:nvGrpSpPr>
          <p:grpSpPr>
            <a:xfrm>
              <a:off x="1061116" y="1112839"/>
              <a:ext cx="4375718" cy="4375718"/>
              <a:chOff x="3757623" y="981259"/>
              <a:chExt cx="4375718" cy="4375718"/>
            </a:xfrm>
          </p:grpSpPr>
          <p:grpSp>
            <p:nvGrpSpPr>
              <p:cNvPr id="122" name="Group 121"/>
              <p:cNvGrpSpPr/>
              <p:nvPr/>
            </p:nvGrpSpPr>
            <p:grpSpPr>
              <a:xfrm>
                <a:off x="3918240" y="1141876"/>
                <a:ext cx="4054485" cy="4054485"/>
                <a:chOff x="3249543" y="725989"/>
                <a:chExt cx="5702324" cy="5702326"/>
              </a:xfrm>
              <a:solidFill>
                <a:schemeClr val="bg1"/>
              </a:solidFill>
            </p:grpSpPr>
            <p:sp>
              <p:nvSpPr>
                <p:cNvPr id="124" name="Freeform 123"/>
                <p:cNvSpPr/>
                <p:nvPr/>
              </p:nvSpPr>
              <p:spPr>
                <a:xfrm>
                  <a:off x="6100705" y="1561430"/>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Freeform 124"/>
                <p:cNvSpPr/>
                <p:nvPr/>
              </p:nvSpPr>
              <p:spPr>
                <a:xfrm flipV="1">
                  <a:off x="6100705" y="3577152"/>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Freeform 125"/>
                <p:cNvSpPr/>
                <p:nvPr/>
              </p:nvSpPr>
              <p:spPr>
                <a:xfrm rot="5400000">
                  <a:off x="5682984" y="3994873"/>
                  <a:ext cx="2851163" cy="2015721"/>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 name="Freeform 126"/>
                <p:cNvSpPr/>
                <p:nvPr/>
              </p:nvSpPr>
              <p:spPr>
                <a:xfrm rot="5400000" flipH="1">
                  <a:off x="5682985" y="1143711"/>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p:txBody>
            </p:sp>
            <p:sp>
              <p:nvSpPr>
                <p:cNvPr id="128" name="Freeform 127"/>
                <p:cNvSpPr/>
                <p:nvPr/>
              </p:nvSpPr>
              <p:spPr>
                <a:xfrm flipH="1">
                  <a:off x="3249543" y="1561430"/>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9" name="Freeform 128"/>
                <p:cNvSpPr/>
                <p:nvPr/>
              </p:nvSpPr>
              <p:spPr>
                <a:xfrm flipH="1" flipV="1">
                  <a:off x="3249543" y="3577152"/>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Freeform 129"/>
                <p:cNvSpPr/>
                <p:nvPr/>
              </p:nvSpPr>
              <p:spPr>
                <a:xfrm rot="16200000" flipH="1">
                  <a:off x="3667263" y="3994872"/>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1" name="Freeform 130"/>
                <p:cNvSpPr/>
                <p:nvPr/>
              </p:nvSpPr>
              <p:spPr>
                <a:xfrm rot="16200000">
                  <a:off x="3667264" y="1143710"/>
                  <a:ext cx="2851164"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3" name="vien"/>
              <p:cNvSpPr/>
              <p:nvPr/>
            </p:nvSpPr>
            <p:spPr>
              <a:xfrm>
                <a:off x="3757623" y="981259"/>
                <a:ext cx="4375718" cy="4375718"/>
              </a:xfrm>
              <a:prstGeom prst="ellipse">
                <a:avLst/>
              </a:prstGeom>
              <a:noFill/>
              <a:ln w="317500">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14" name="Oval 113"/>
            <p:cNvSpPr/>
            <p:nvPr/>
          </p:nvSpPr>
          <p:spPr>
            <a:xfrm>
              <a:off x="1283977" y="3410379"/>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15" name="Oval 114"/>
            <p:cNvSpPr/>
            <p:nvPr/>
          </p:nvSpPr>
          <p:spPr>
            <a:xfrm>
              <a:off x="1257440" y="2385764"/>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16" name="Oval 115"/>
            <p:cNvSpPr/>
            <p:nvPr/>
          </p:nvSpPr>
          <p:spPr>
            <a:xfrm rot="17310590">
              <a:off x="2074074" y="4216332"/>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17" name="Oval 116"/>
            <p:cNvSpPr/>
            <p:nvPr/>
          </p:nvSpPr>
          <p:spPr>
            <a:xfrm rot="9836858">
              <a:off x="3949190" y="2388066"/>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18" name="Oval 117"/>
            <p:cNvSpPr/>
            <p:nvPr/>
          </p:nvSpPr>
          <p:spPr>
            <a:xfrm rot="11628075">
              <a:off x="3928079" y="3417803"/>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19" name="Oval 118"/>
            <p:cNvSpPr/>
            <p:nvPr/>
          </p:nvSpPr>
          <p:spPr>
            <a:xfrm rot="7814022">
              <a:off x="3186238" y="1568581"/>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20" name="Oval 119"/>
            <p:cNvSpPr/>
            <p:nvPr/>
          </p:nvSpPr>
          <p:spPr>
            <a:xfrm rot="4206287">
              <a:off x="2049972" y="1494398"/>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50</a:t>
              </a:r>
            </a:p>
          </p:txBody>
        </p:sp>
        <p:sp>
          <p:nvSpPr>
            <p:cNvPr id="121" name="Oval 120"/>
            <p:cNvSpPr/>
            <p:nvPr/>
          </p:nvSpPr>
          <p:spPr>
            <a:xfrm rot="14473582" flipH="1">
              <a:off x="3130279" y="4139565"/>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40</a:t>
              </a:r>
            </a:p>
          </p:txBody>
        </p:sp>
      </p:grpSp>
      <p:sp>
        <p:nvSpPr>
          <p:cNvPr id="132" name="Right Arrow 131"/>
          <p:cNvSpPr/>
          <p:nvPr/>
        </p:nvSpPr>
        <p:spPr>
          <a:xfrm rot="215260">
            <a:off x="958342" y="3077941"/>
            <a:ext cx="619899" cy="499734"/>
          </a:xfrm>
          <a:prstGeom prst="rightArrow">
            <a:avLst/>
          </a:prstGeom>
          <a:solidFill>
            <a:schemeClr val="tx1"/>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34" name="Picture 13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6350237"/>
            <a:ext cx="12192002" cy="504825"/>
          </a:xfrm>
          <a:prstGeom prst="rect">
            <a:avLst/>
          </a:prstGeom>
        </p:spPr>
      </p:pic>
      <p:pic>
        <p:nvPicPr>
          <p:cNvPr id="136" name="Picture 135">
            <a:extLst>
              <a:ext uri="{FF2B5EF4-FFF2-40B4-BE49-F238E27FC236}">
                <a16:creationId xmlns:a16="http://schemas.microsoft.com/office/drawing/2014/main" id="{ACF0764B-F979-DC47-B942-004C82F189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2" y="-2"/>
            <a:ext cx="12192002" cy="504825"/>
          </a:xfrm>
          <a:prstGeom prst="rect">
            <a:avLst/>
          </a:prstGeom>
        </p:spPr>
      </p:pic>
      <p:sp>
        <p:nvSpPr>
          <p:cNvPr id="142" name="Oval 141"/>
          <p:cNvSpPr/>
          <p:nvPr/>
        </p:nvSpPr>
        <p:spPr>
          <a:xfrm>
            <a:off x="3133946" y="100592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3" name="Oval 142"/>
          <p:cNvSpPr/>
          <p:nvPr/>
        </p:nvSpPr>
        <p:spPr>
          <a:xfrm>
            <a:off x="3151199" y="537453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4" name="Oval 143"/>
          <p:cNvSpPr/>
          <p:nvPr/>
        </p:nvSpPr>
        <p:spPr>
          <a:xfrm rot="5400000">
            <a:off x="5335503" y="319755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rot="5400000">
            <a:off x="966894" y="321480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rot="2729469">
            <a:off x="4696825" y="164668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7" name="Oval 146"/>
          <p:cNvSpPr/>
          <p:nvPr/>
        </p:nvSpPr>
        <p:spPr>
          <a:xfrm rot="8129469">
            <a:off x="4677214" y="475308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 name="Oval 147"/>
          <p:cNvSpPr/>
          <p:nvPr/>
        </p:nvSpPr>
        <p:spPr>
          <a:xfrm rot="8129469">
            <a:off x="1602432" y="164973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 name="Oval 148"/>
          <p:cNvSpPr/>
          <p:nvPr/>
        </p:nvSpPr>
        <p:spPr>
          <a:xfrm rot="1380000">
            <a:off x="3988793" y="117282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 name="Oval 149"/>
          <p:cNvSpPr/>
          <p:nvPr/>
        </p:nvSpPr>
        <p:spPr>
          <a:xfrm rot="1380000">
            <a:off x="2297723" y="52008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1" name="Oval 150"/>
          <p:cNvSpPr/>
          <p:nvPr/>
        </p:nvSpPr>
        <p:spPr>
          <a:xfrm rot="6780000">
            <a:off x="5158999" y="4050447"/>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2" name="Oval 151"/>
          <p:cNvSpPr/>
          <p:nvPr/>
        </p:nvSpPr>
        <p:spPr>
          <a:xfrm rot="6780000">
            <a:off x="1130932" y="235937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3" name="Oval 152"/>
          <p:cNvSpPr/>
          <p:nvPr/>
        </p:nvSpPr>
        <p:spPr>
          <a:xfrm rot="4109469">
            <a:off x="5177066" y="237331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4" name="Oval 153"/>
          <p:cNvSpPr/>
          <p:nvPr/>
        </p:nvSpPr>
        <p:spPr>
          <a:xfrm rot="4109469">
            <a:off x="1119007" y="39910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Oval 154"/>
          <p:cNvSpPr/>
          <p:nvPr/>
        </p:nvSpPr>
        <p:spPr>
          <a:xfrm rot="9509469">
            <a:off x="3945247" y="522510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Oval 155"/>
          <p:cNvSpPr/>
          <p:nvPr/>
        </p:nvSpPr>
        <p:spPr>
          <a:xfrm rot="9509469">
            <a:off x="2327469" y="116704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Oval 156"/>
          <p:cNvSpPr/>
          <p:nvPr/>
        </p:nvSpPr>
        <p:spPr>
          <a:xfrm>
            <a:off x="2996135" y="3047858"/>
            <a:ext cx="505680" cy="505680"/>
          </a:xfrm>
          <a:prstGeom prst="ellipse">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Rounded Rectangle 2"/>
          <p:cNvSpPr/>
          <p:nvPr/>
        </p:nvSpPr>
        <p:spPr>
          <a:xfrm>
            <a:off x="5925665" y="1292386"/>
            <a:ext cx="5905324" cy="2672769"/>
          </a:xfrm>
          <a:prstGeom prst="roundRect">
            <a:avLst>
              <a:gd name="adj" fmla="val 7067"/>
            </a:avLst>
          </a:prstGeom>
        </p:spPr>
        <p:style>
          <a:lnRef idx="2">
            <a:schemeClr val="accent6"/>
          </a:lnRef>
          <a:fillRef idx="1">
            <a:schemeClr val="lt1"/>
          </a:fillRef>
          <a:effectRef idx="0">
            <a:schemeClr val="accent6"/>
          </a:effectRef>
          <a:fontRef idx="minor">
            <a:schemeClr val="dk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What do you do ______?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 play the guitar in 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afternoon.</a:t>
            </a: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p:txBody>
      </p:sp>
      <p:sp>
        <p:nvSpPr>
          <p:cNvPr id="168" name="Spin">
            <a:hlinkClick r:id="" action="ppaction://hlinkshowjump?jump=nextslide"/>
          </p:cNvPr>
          <p:cNvSpPr/>
          <p:nvPr/>
        </p:nvSpPr>
        <p:spPr>
          <a:xfrm>
            <a:off x="4792200" y="6964362"/>
            <a:ext cx="1355178" cy="548328"/>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Spin</a:t>
            </a:r>
          </a:p>
        </p:txBody>
      </p:sp>
      <p:sp>
        <p:nvSpPr>
          <p:cNvPr id="169" name="DA.MsPham2"/>
          <p:cNvSpPr txBox="1"/>
          <p:nvPr/>
        </p:nvSpPr>
        <p:spPr>
          <a:xfrm>
            <a:off x="6497950" y="4144158"/>
            <a:ext cx="5023881" cy="1435049"/>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defPPr>
              <a:defRPr lang="zh-CN"/>
            </a:defPPr>
            <a:lvl1pPr algn="ctr">
              <a:lnSpc>
                <a:spcPct val="150000"/>
              </a:lnSpc>
              <a:defRPr sz="2800" b="1">
                <a:solidFill>
                  <a:srgbClr val="C00000"/>
                </a:solidFill>
              </a:defRPr>
            </a:lvl1p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On Wednesdays</a:t>
            </a:r>
            <a:endParaRPr kumimoji="0" lang="en-US" sz="2800" b="1" i="0" u="none" strike="noStrike" kern="1200" cap="none" spc="0" normalizeH="0" baseline="0" noProof="0" dirty="0">
              <a:ln>
                <a:noFill/>
              </a:ln>
              <a:solidFill>
                <a:srgbClr val="FF0000"/>
              </a:solidFill>
              <a:effectLst/>
              <a:uLnTx/>
              <a:uFillTx/>
              <a:latin typeface="Calibri"/>
              <a:ea typeface="+mn-ea"/>
              <a:cs typeface="+mn-cs"/>
            </a:endParaRPr>
          </a:p>
        </p:txBody>
      </p:sp>
      <p:sp>
        <p:nvSpPr>
          <p:cNvPr id="58" name="Oval 57"/>
          <p:cNvSpPr/>
          <p:nvPr/>
        </p:nvSpPr>
        <p:spPr>
          <a:xfrm rot="2729469">
            <a:off x="1593479" y="472146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51" name="Picture 2" descr="https://s.sachmem.vn/public/images/v2/TA4T1SHS/U3-L2-2-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58247" y="1728266"/>
            <a:ext cx="5440207" cy="22950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0753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5000" fill="hold" grpId="0" nodeType="withEffect">
                                  <p:stCondLst>
                                    <p:cond delay="0"/>
                                  </p:stCondLst>
                                  <p:childTnLst>
                                    <p:animEffect transition="out" filter="fade">
                                      <p:cBhvr>
                                        <p:cTn id="6" dur="350" tmFilter="0, 0; .2, .5; .8, .5; 1, 0"/>
                                        <p:tgtEl>
                                          <p:spTgt spid="146"/>
                                        </p:tgtEl>
                                      </p:cBhvr>
                                    </p:animEffect>
                                    <p:animScale>
                                      <p:cBhvr>
                                        <p:cTn id="7" dur="175" autoRev="1" fill="hold"/>
                                        <p:tgtEl>
                                          <p:spTgt spid="146"/>
                                        </p:tgtEl>
                                      </p:cBhvr>
                                      <p:by x="105000" y="105000"/>
                                    </p:animScale>
                                  </p:childTnLst>
                                </p:cTn>
                              </p:par>
                              <p:par>
                                <p:cTn id="8" presetID="26" presetClass="emph" presetSubtype="0" repeatCount="5000" fill="hold" grpId="0" nodeType="withEffect">
                                  <p:stCondLst>
                                    <p:cond delay="0"/>
                                  </p:stCondLst>
                                  <p:childTnLst>
                                    <p:animEffect transition="out" filter="fade">
                                      <p:cBhvr>
                                        <p:cTn id="9" dur="350" tmFilter="0, 0; .2, .5; .8, .5; 1, 0"/>
                                        <p:tgtEl>
                                          <p:spTgt spid="153"/>
                                        </p:tgtEl>
                                      </p:cBhvr>
                                    </p:animEffect>
                                    <p:animScale>
                                      <p:cBhvr>
                                        <p:cTn id="10" dur="175" autoRev="1" fill="hold"/>
                                        <p:tgtEl>
                                          <p:spTgt spid="153"/>
                                        </p:tgtEl>
                                      </p:cBhvr>
                                      <p:by x="105000" y="105000"/>
                                    </p:animScale>
                                  </p:childTnLst>
                                </p:cTn>
                              </p:par>
                              <p:par>
                                <p:cTn id="11" presetID="26" presetClass="emph" presetSubtype="0" repeatCount="5000" fill="hold" grpId="0" nodeType="withEffect">
                                  <p:stCondLst>
                                    <p:cond delay="0"/>
                                  </p:stCondLst>
                                  <p:childTnLst>
                                    <p:animEffect transition="out" filter="fade">
                                      <p:cBhvr>
                                        <p:cTn id="12" dur="350" tmFilter="0, 0; .2, .5; .8, .5; 1, 0"/>
                                        <p:tgtEl>
                                          <p:spTgt spid="144"/>
                                        </p:tgtEl>
                                      </p:cBhvr>
                                    </p:animEffect>
                                    <p:animScale>
                                      <p:cBhvr>
                                        <p:cTn id="13" dur="175" autoRev="1" fill="hold"/>
                                        <p:tgtEl>
                                          <p:spTgt spid="144"/>
                                        </p:tgtEl>
                                      </p:cBhvr>
                                      <p:by x="105000" y="105000"/>
                                    </p:animScale>
                                  </p:childTnLst>
                                </p:cTn>
                              </p:par>
                              <p:par>
                                <p:cTn id="14" presetID="26" presetClass="emph" presetSubtype="0" repeatCount="5000" fill="hold" grpId="0" nodeType="withEffect">
                                  <p:stCondLst>
                                    <p:cond delay="0"/>
                                  </p:stCondLst>
                                  <p:childTnLst>
                                    <p:animEffect transition="out" filter="fade">
                                      <p:cBhvr>
                                        <p:cTn id="15" dur="350" tmFilter="0, 0; .2, .5; .8, .5; 1, 0"/>
                                        <p:tgtEl>
                                          <p:spTgt spid="151"/>
                                        </p:tgtEl>
                                      </p:cBhvr>
                                    </p:animEffect>
                                    <p:animScale>
                                      <p:cBhvr>
                                        <p:cTn id="16" dur="175" autoRev="1" fill="hold"/>
                                        <p:tgtEl>
                                          <p:spTgt spid="151"/>
                                        </p:tgtEl>
                                      </p:cBhvr>
                                      <p:by x="105000" y="105000"/>
                                    </p:animScale>
                                  </p:childTnLst>
                                </p:cTn>
                              </p:par>
                              <p:par>
                                <p:cTn id="17" presetID="26" presetClass="emph" presetSubtype="0" repeatCount="5000" fill="hold" grpId="0" nodeType="withEffect">
                                  <p:stCondLst>
                                    <p:cond delay="0"/>
                                  </p:stCondLst>
                                  <p:childTnLst>
                                    <p:animEffect transition="out" filter="fade">
                                      <p:cBhvr>
                                        <p:cTn id="18" dur="350" tmFilter="0, 0; .2, .5; .8, .5; 1, 0"/>
                                        <p:tgtEl>
                                          <p:spTgt spid="147"/>
                                        </p:tgtEl>
                                      </p:cBhvr>
                                    </p:animEffect>
                                    <p:animScale>
                                      <p:cBhvr>
                                        <p:cTn id="19" dur="175" autoRev="1" fill="hold"/>
                                        <p:tgtEl>
                                          <p:spTgt spid="147"/>
                                        </p:tgtEl>
                                      </p:cBhvr>
                                      <p:by x="105000" y="105000"/>
                                    </p:animScale>
                                  </p:childTnLst>
                                </p:cTn>
                              </p:par>
                              <p:par>
                                <p:cTn id="20" presetID="26" presetClass="emph" presetSubtype="0" repeatCount="5000" fill="hold" grpId="0" nodeType="withEffect">
                                  <p:stCondLst>
                                    <p:cond delay="0"/>
                                  </p:stCondLst>
                                  <p:childTnLst>
                                    <p:animEffect transition="out" filter="fade">
                                      <p:cBhvr>
                                        <p:cTn id="21" dur="350" tmFilter="0, 0; .2, .5; .8, .5; 1, 0"/>
                                        <p:tgtEl>
                                          <p:spTgt spid="155"/>
                                        </p:tgtEl>
                                      </p:cBhvr>
                                    </p:animEffect>
                                    <p:animScale>
                                      <p:cBhvr>
                                        <p:cTn id="22" dur="175" autoRev="1" fill="hold"/>
                                        <p:tgtEl>
                                          <p:spTgt spid="155"/>
                                        </p:tgtEl>
                                      </p:cBhvr>
                                      <p:by x="105000" y="105000"/>
                                    </p:animScale>
                                  </p:childTnLst>
                                </p:cTn>
                              </p:par>
                              <p:par>
                                <p:cTn id="23" presetID="26" presetClass="emph" presetSubtype="0" repeatCount="5000" fill="hold" grpId="0" nodeType="withEffect">
                                  <p:stCondLst>
                                    <p:cond delay="0"/>
                                  </p:stCondLst>
                                  <p:childTnLst>
                                    <p:animEffect transition="out" filter="fade">
                                      <p:cBhvr>
                                        <p:cTn id="24" dur="350" tmFilter="0, 0; .2, .5; .8, .5; 1, 0"/>
                                        <p:tgtEl>
                                          <p:spTgt spid="143"/>
                                        </p:tgtEl>
                                      </p:cBhvr>
                                    </p:animEffect>
                                    <p:animScale>
                                      <p:cBhvr>
                                        <p:cTn id="25" dur="175" autoRev="1" fill="hold"/>
                                        <p:tgtEl>
                                          <p:spTgt spid="143"/>
                                        </p:tgtEl>
                                      </p:cBhvr>
                                      <p:by x="105000" y="105000"/>
                                    </p:animScale>
                                  </p:childTnLst>
                                </p:cTn>
                              </p:par>
                              <p:par>
                                <p:cTn id="26" presetID="26" presetClass="emph" presetSubtype="0" repeatCount="5000" fill="hold" grpId="0" nodeType="withEffect">
                                  <p:stCondLst>
                                    <p:cond delay="0"/>
                                  </p:stCondLst>
                                  <p:childTnLst>
                                    <p:animEffect transition="out" filter="fade">
                                      <p:cBhvr>
                                        <p:cTn id="27" dur="350" tmFilter="0, 0; .2, .5; .8, .5; 1, 0"/>
                                        <p:tgtEl>
                                          <p:spTgt spid="150"/>
                                        </p:tgtEl>
                                      </p:cBhvr>
                                    </p:animEffect>
                                    <p:animScale>
                                      <p:cBhvr>
                                        <p:cTn id="28" dur="175" autoRev="1" fill="hold"/>
                                        <p:tgtEl>
                                          <p:spTgt spid="150"/>
                                        </p:tgtEl>
                                      </p:cBhvr>
                                      <p:by x="105000" y="105000"/>
                                    </p:animScale>
                                  </p:childTnLst>
                                </p:cTn>
                              </p:par>
                              <p:par>
                                <p:cTn id="29" presetID="26" presetClass="emph" presetSubtype="0" repeatCount="5000" fill="hold" grpId="0" nodeType="withEffect">
                                  <p:stCondLst>
                                    <p:cond delay="0"/>
                                  </p:stCondLst>
                                  <p:childTnLst>
                                    <p:animEffect transition="out" filter="fade">
                                      <p:cBhvr>
                                        <p:cTn id="30" dur="350" tmFilter="0, 0; .2, .5; .8, .5; 1, 0"/>
                                        <p:tgtEl>
                                          <p:spTgt spid="154"/>
                                        </p:tgtEl>
                                      </p:cBhvr>
                                    </p:animEffect>
                                    <p:animScale>
                                      <p:cBhvr>
                                        <p:cTn id="31" dur="175" autoRev="1" fill="hold"/>
                                        <p:tgtEl>
                                          <p:spTgt spid="154"/>
                                        </p:tgtEl>
                                      </p:cBhvr>
                                      <p:by x="105000" y="105000"/>
                                    </p:animScale>
                                  </p:childTnLst>
                                </p:cTn>
                              </p:par>
                              <p:par>
                                <p:cTn id="32" presetID="26" presetClass="emph" presetSubtype="0" repeatCount="5000" fill="hold" grpId="0" nodeType="withEffect">
                                  <p:stCondLst>
                                    <p:cond delay="0"/>
                                  </p:stCondLst>
                                  <p:childTnLst>
                                    <p:animEffect transition="out" filter="fade">
                                      <p:cBhvr>
                                        <p:cTn id="33" dur="350" tmFilter="0, 0; .2, .5; .8, .5; 1, 0"/>
                                        <p:tgtEl>
                                          <p:spTgt spid="145"/>
                                        </p:tgtEl>
                                      </p:cBhvr>
                                    </p:animEffect>
                                    <p:animScale>
                                      <p:cBhvr>
                                        <p:cTn id="34" dur="175" autoRev="1" fill="hold"/>
                                        <p:tgtEl>
                                          <p:spTgt spid="145"/>
                                        </p:tgtEl>
                                      </p:cBhvr>
                                      <p:by x="105000" y="105000"/>
                                    </p:animScale>
                                  </p:childTnLst>
                                </p:cTn>
                              </p:par>
                              <p:par>
                                <p:cTn id="35" presetID="26" presetClass="emph" presetSubtype="0" repeatCount="5000" fill="hold" grpId="0" nodeType="withEffect">
                                  <p:stCondLst>
                                    <p:cond delay="0"/>
                                  </p:stCondLst>
                                  <p:childTnLst>
                                    <p:animEffect transition="out" filter="fade">
                                      <p:cBhvr>
                                        <p:cTn id="36" dur="350" tmFilter="0, 0; .2, .5; .8, .5; 1, 0"/>
                                        <p:tgtEl>
                                          <p:spTgt spid="152"/>
                                        </p:tgtEl>
                                      </p:cBhvr>
                                    </p:animEffect>
                                    <p:animScale>
                                      <p:cBhvr>
                                        <p:cTn id="37" dur="175" autoRev="1" fill="hold"/>
                                        <p:tgtEl>
                                          <p:spTgt spid="152"/>
                                        </p:tgtEl>
                                      </p:cBhvr>
                                      <p:by x="105000" y="105000"/>
                                    </p:animScale>
                                  </p:childTnLst>
                                </p:cTn>
                              </p:par>
                              <p:par>
                                <p:cTn id="38" presetID="26" presetClass="emph" presetSubtype="0" repeatCount="5000" fill="hold" grpId="0" nodeType="withEffect">
                                  <p:stCondLst>
                                    <p:cond delay="0"/>
                                  </p:stCondLst>
                                  <p:childTnLst>
                                    <p:animEffect transition="out" filter="fade">
                                      <p:cBhvr>
                                        <p:cTn id="39" dur="350" tmFilter="0, 0; .2, .5; .8, .5; 1, 0"/>
                                        <p:tgtEl>
                                          <p:spTgt spid="148"/>
                                        </p:tgtEl>
                                      </p:cBhvr>
                                    </p:animEffect>
                                    <p:animScale>
                                      <p:cBhvr>
                                        <p:cTn id="40" dur="175" autoRev="1" fill="hold"/>
                                        <p:tgtEl>
                                          <p:spTgt spid="148"/>
                                        </p:tgtEl>
                                      </p:cBhvr>
                                      <p:by x="105000" y="105000"/>
                                    </p:animScale>
                                  </p:childTnLst>
                                </p:cTn>
                              </p:par>
                              <p:par>
                                <p:cTn id="41" presetID="26" presetClass="emph" presetSubtype="0" repeatCount="5000" fill="hold" grpId="0" nodeType="withEffect">
                                  <p:stCondLst>
                                    <p:cond delay="0"/>
                                  </p:stCondLst>
                                  <p:childTnLst>
                                    <p:animEffect transition="out" filter="fade">
                                      <p:cBhvr>
                                        <p:cTn id="42" dur="350" tmFilter="0, 0; .2, .5; .8, .5; 1, 0"/>
                                        <p:tgtEl>
                                          <p:spTgt spid="156"/>
                                        </p:tgtEl>
                                      </p:cBhvr>
                                    </p:animEffect>
                                    <p:animScale>
                                      <p:cBhvr>
                                        <p:cTn id="43" dur="175" autoRev="1" fill="hold"/>
                                        <p:tgtEl>
                                          <p:spTgt spid="156"/>
                                        </p:tgtEl>
                                      </p:cBhvr>
                                      <p:by x="105000" y="105000"/>
                                    </p:animScale>
                                  </p:childTnLst>
                                </p:cTn>
                              </p:par>
                              <p:par>
                                <p:cTn id="44" presetID="26" presetClass="emph" presetSubtype="0" repeatCount="5000" fill="hold" grpId="0" nodeType="withEffect">
                                  <p:stCondLst>
                                    <p:cond delay="0"/>
                                  </p:stCondLst>
                                  <p:childTnLst>
                                    <p:animEffect transition="out" filter="fade">
                                      <p:cBhvr>
                                        <p:cTn id="45" dur="350" tmFilter="0, 0; .2, .5; .8, .5; 1, 0"/>
                                        <p:tgtEl>
                                          <p:spTgt spid="142"/>
                                        </p:tgtEl>
                                      </p:cBhvr>
                                    </p:animEffect>
                                    <p:animScale>
                                      <p:cBhvr>
                                        <p:cTn id="46" dur="175" autoRev="1" fill="hold"/>
                                        <p:tgtEl>
                                          <p:spTgt spid="142"/>
                                        </p:tgtEl>
                                      </p:cBhvr>
                                      <p:by x="105000" y="105000"/>
                                    </p:animScale>
                                  </p:childTnLst>
                                </p:cTn>
                              </p:par>
                              <p:par>
                                <p:cTn id="47" presetID="26" presetClass="emph" presetSubtype="0" repeatCount="5000" fill="hold" grpId="0" nodeType="withEffect">
                                  <p:stCondLst>
                                    <p:cond delay="0"/>
                                  </p:stCondLst>
                                  <p:childTnLst>
                                    <p:animEffect transition="out" filter="fade">
                                      <p:cBhvr>
                                        <p:cTn id="48" dur="350" tmFilter="0, 0; .2, .5; .8, .5; 1, 0"/>
                                        <p:tgtEl>
                                          <p:spTgt spid="149"/>
                                        </p:tgtEl>
                                      </p:cBhvr>
                                    </p:animEffect>
                                    <p:animScale>
                                      <p:cBhvr>
                                        <p:cTn id="49" dur="175" autoRev="1" fill="hold"/>
                                        <p:tgtEl>
                                          <p:spTgt spid="149"/>
                                        </p:tgtEl>
                                      </p:cBhvr>
                                      <p:by x="105000" y="105000"/>
                                    </p:animScale>
                                  </p:childTnLst>
                                </p:cTn>
                              </p:par>
                              <p:par>
                                <p:cTn id="50" presetID="8" presetClass="emph" presetSubtype="0" repeatCount="10000" fill="hold" nodeType="withEffect">
                                  <p:stCondLst>
                                    <p:cond delay="0"/>
                                  </p:stCondLst>
                                  <p:childTnLst>
                                    <p:animRot by="21600000">
                                      <p:cBhvr>
                                        <p:cTn id="51" dur="500" fill="hold"/>
                                        <p:tgtEl>
                                          <p:spTgt spid="112"/>
                                        </p:tgtEl>
                                        <p:attrNameLst>
                                          <p:attrName>r</p:attrName>
                                        </p:attrNameLst>
                                      </p:cBhvr>
                                    </p:animRo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67"/>
                                        </p:tgtEl>
                                        <p:attrNameLst>
                                          <p:attrName>style.visibility</p:attrName>
                                        </p:attrNameLst>
                                      </p:cBhvr>
                                      <p:to>
                                        <p:strVal val="visible"/>
                                      </p:to>
                                    </p:set>
                                    <p:animEffect transition="in" filter="fade">
                                      <p:cBhvr>
                                        <p:cTn id="55" dur="500"/>
                                        <p:tgtEl>
                                          <p:spTgt spid="167"/>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fade">
                                      <p:cBhvr>
                                        <p:cTn id="59" dur="500"/>
                                        <p:tgtEl>
                                          <p:spTgt spid="51"/>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fade">
                                      <p:cBhvr>
                                        <p:cTn id="63" dur="500"/>
                                        <p:tgtEl>
                                          <p:spTgt spid="62"/>
                                        </p:tgtEl>
                                      </p:cBhvr>
                                    </p:animEffect>
                                  </p:childTnLst>
                                </p:cTn>
                              </p:par>
                              <p:par>
                                <p:cTn id="64" presetID="26" presetClass="emph" presetSubtype="0" repeatCount="5000" fill="hold" grpId="0" nodeType="withEffect">
                                  <p:stCondLst>
                                    <p:cond delay="0"/>
                                  </p:stCondLst>
                                  <p:childTnLst>
                                    <p:animEffect transition="out" filter="fade">
                                      <p:cBhvr>
                                        <p:cTn id="65" dur="350" tmFilter="0, 0; .2, .5; .8, .5; 1, 0"/>
                                        <p:tgtEl>
                                          <p:spTgt spid="58"/>
                                        </p:tgtEl>
                                      </p:cBhvr>
                                    </p:animEffect>
                                    <p:animScale>
                                      <p:cBhvr>
                                        <p:cTn id="66" dur="175" autoRev="1" fill="hold"/>
                                        <p:tgtEl>
                                          <p:spTgt spid="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seq concurrent="1" nextAc="seek">
              <p:cTn id="67" restart="whenNotActive" fill="hold" evtFilter="cancelBubble" nodeType="interactiveSeq">
                <p:stCondLst>
                  <p:cond evt="onClick" delay="0">
                    <p:tgtEl>
                      <p:spTgt spid="62"/>
                    </p:tgtEl>
                  </p:cond>
                </p:stCondLst>
                <p:endSync evt="end" delay="0">
                  <p:rtn val="all"/>
                </p:endSync>
                <p:childTnLst>
                  <p:par>
                    <p:cTn id="68" fill="hold">
                      <p:stCondLst>
                        <p:cond delay="0"/>
                      </p:stCondLst>
                      <p:childTnLst>
                        <p:par>
                          <p:cTn id="69" fill="hold">
                            <p:stCondLst>
                              <p:cond delay="0"/>
                            </p:stCondLst>
                            <p:childTnLst>
                              <p:par>
                                <p:cTn id="70" presetID="10" presetClass="exit" presetSubtype="0" fill="hold" grpId="1" nodeType="clickEffect">
                                  <p:stCondLst>
                                    <p:cond delay="0"/>
                                  </p:stCondLst>
                                  <p:childTnLst>
                                    <p:animEffect transition="out" filter="fade">
                                      <p:cBhvr>
                                        <p:cTn id="71" dur="500"/>
                                        <p:tgtEl>
                                          <p:spTgt spid="62"/>
                                        </p:tgtEl>
                                      </p:cBhvr>
                                    </p:animEffect>
                                    <p:set>
                                      <p:cBhvr>
                                        <p:cTn id="72" dur="1" fill="hold">
                                          <p:stCondLst>
                                            <p:cond delay="499"/>
                                          </p:stCondLst>
                                        </p:cTn>
                                        <p:tgtEl>
                                          <p:spTgt spid="62"/>
                                        </p:tgtEl>
                                        <p:attrNameLst>
                                          <p:attrName>style.visibility</p:attrName>
                                        </p:attrNameLst>
                                      </p:cBhvr>
                                      <p:to>
                                        <p:strVal val="hidden"/>
                                      </p:to>
                                    </p:set>
                                  </p:childTnLst>
                                </p:cTn>
                              </p:par>
                              <p:par>
                                <p:cTn id="73" presetID="10" presetClass="entr" presetSubtype="0" fill="hold" grpId="0" nodeType="withEffect">
                                  <p:stCondLst>
                                    <p:cond delay="250"/>
                                  </p:stCondLst>
                                  <p:childTnLst>
                                    <p:set>
                                      <p:cBhvr>
                                        <p:cTn id="74" dur="1" fill="hold">
                                          <p:stCondLst>
                                            <p:cond delay="0"/>
                                          </p:stCondLst>
                                        </p:cTn>
                                        <p:tgtEl>
                                          <p:spTgt spid="169"/>
                                        </p:tgtEl>
                                        <p:attrNameLst>
                                          <p:attrName>style.visibility</p:attrName>
                                        </p:attrNameLst>
                                      </p:cBhvr>
                                      <p:to>
                                        <p:strVal val="visible"/>
                                      </p:to>
                                    </p:set>
                                    <p:animEffect transition="in" filter="fade">
                                      <p:cBhvr>
                                        <p:cTn id="75" dur="500"/>
                                        <p:tgtEl>
                                          <p:spTgt spid="169"/>
                                        </p:tgtEl>
                                      </p:cBhvr>
                                    </p:animEffect>
                                  </p:childTnLst>
                                </p:cTn>
                              </p:par>
                            </p:childTnLst>
                          </p:cTn>
                        </p:par>
                        <p:par>
                          <p:cTn id="76" fill="hold">
                            <p:stCondLst>
                              <p:cond delay="750"/>
                            </p:stCondLst>
                            <p:childTnLst>
                              <p:par>
                                <p:cTn id="77" presetID="35" presetClass="path" presetSubtype="0" accel="50000" decel="50000" fill="hold" grpId="0" nodeType="afterEffect">
                                  <p:stCondLst>
                                    <p:cond delay="0"/>
                                  </p:stCondLst>
                                  <p:childTnLst>
                                    <p:animMotion origin="layout" path="M 2.29167E-6 -4.07407E-6 L 0.00221 -0.24861 " pathEditMode="relative" rAng="0" ptsTypes="AA">
                                      <p:cBhvr>
                                        <p:cTn id="78" dur="1000" fill="hold"/>
                                        <p:tgtEl>
                                          <p:spTgt spid="168"/>
                                        </p:tgtEl>
                                        <p:attrNameLst>
                                          <p:attrName>ppt_x</p:attrName>
                                          <p:attrName>ppt_y</p:attrName>
                                        </p:attrNameLst>
                                      </p:cBhvr>
                                      <p:rCtr x="104" y="-12431"/>
                                    </p:animMotion>
                                  </p:childTnLst>
                                </p:cTn>
                              </p:par>
                            </p:childTnLst>
                          </p:cTn>
                        </p:par>
                      </p:childTnLst>
                    </p:cTn>
                  </p:par>
                </p:childTnLst>
              </p:cTn>
              <p:nextCondLst>
                <p:cond evt="onClick" delay="0">
                  <p:tgtEl>
                    <p:spTgt spid="62"/>
                  </p:tgtEl>
                </p:cond>
              </p:nextCondLst>
            </p:seq>
          </p:childTnLst>
        </p:cTn>
      </p:par>
    </p:tnLst>
    <p:bldLst>
      <p:bldP spid="62" grpId="0" animBg="1"/>
      <p:bldP spid="62" grpId="1"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67" grpId="0" animBg="1"/>
      <p:bldP spid="168" grpId="0" animBg="1"/>
      <p:bldP spid="169" grpId="0" animBg="1"/>
      <p:bldP spid="5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2" name="XmDA.MsPham"/>
          <p:cNvSpPr/>
          <p:nvPr/>
        </p:nvSpPr>
        <p:spPr>
          <a:xfrm>
            <a:off x="7843817" y="4448313"/>
            <a:ext cx="1689100" cy="441498"/>
          </a:xfrm>
          <a:prstGeom prst="roundRect">
            <a:avLst>
              <a:gd name="adj" fmla="val 50000"/>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Calibri"/>
                <a:ea typeface="+mn-ea"/>
                <a:cs typeface="+mn-cs"/>
              </a:rPr>
              <a:t>Show answer</a:t>
            </a:r>
          </a:p>
        </p:txBody>
      </p:sp>
      <p:grpSp>
        <p:nvGrpSpPr>
          <p:cNvPr id="104" name="chanvongquay"/>
          <p:cNvGrpSpPr/>
          <p:nvPr/>
        </p:nvGrpSpPr>
        <p:grpSpPr>
          <a:xfrm>
            <a:off x="1489313" y="3871738"/>
            <a:ext cx="3323772" cy="2507588"/>
            <a:chOff x="4339771" y="4347109"/>
            <a:chExt cx="3323772" cy="2507588"/>
          </a:xfrm>
        </p:grpSpPr>
        <p:sp>
          <p:nvSpPr>
            <p:cNvPr id="107" name="Isosceles Triangle 79"/>
            <p:cNvSpPr/>
            <p:nvPr/>
          </p:nvSpPr>
          <p:spPr>
            <a:xfrm>
              <a:off x="4901414" y="4347109"/>
              <a:ext cx="2152606" cy="2271486"/>
            </a:xfrm>
            <a:custGeom>
              <a:avLst/>
              <a:gdLst>
                <a:gd name="connsiteX0" fmla="*/ 0 w 2152606"/>
                <a:gd name="connsiteY0" fmla="*/ 2271486 h 2271486"/>
                <a:gd name="connsiteX1" fmla="*/ 1076303 w 2152606"/>
                <a:gd name="connsiteY1" fmla="*/ 0 h 2271486"/>
                <a:gd name="connsiteX2" fmla="*/ 2152606 w 2152606"/>
                <a:gd name="connsiteY2" fmla="*/ 2271486 h 2271486"/>
                <a:gd name="connsiteX3" fmla="*/ 0 w 2152606"/>
                <a:gd name="connsiteY3"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2152606 w 2152606"/>
                <a:gd name="connsiteY3" fmla="*/ 2271486 h 2271486"/>
                <a:gd name="connsiteX4" fmla="*/ 0 w 2152606"/>
                <a:gd name="connsiteY4"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1832882 w 2152606"/>
                <a:gd name="connsiteY3" fmla="*/ 1733759 h 2271486"/>
                <a:gd name="connsiteX4" fmla="*/ 2152606 w 2152606"/>
                <a:gd name="connsiteY4" fmla="*/ 2271486 h 2271486"/>
                <a:gd name="connsiteX5" fmla="*/ 0 w 2152606"/>
                <a:gd name="connsiteY5" fmla="*/ 2271486 h 22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06" h="2271486">
                  <a:moveTo>
                    <a:pt x="0" y="2271486"/>
                  </a:moveTo>
                  <a:cubicBezTo>
                    <a:pt x="83911" y="2092244"/>
                    <a:pt x="215446" y="1913001"/>
                    <a:pt x="299357" y="1733759"/>
                  </a:cubicBezTo>
                  <a:lnTo>
                    <a:pt x="1076303" y="0"/>
                  </a:lnTo>
                  <a:cubicBezTo>
                    <a:pt x="1344371" y="577920"/>
                    <a:pt x="1564814" y="1155839"/>
                    <a:pt x="1832882" y="1733759"/>
                  </a:cubicBezTo>
                  <a:lnTo>
                    <a:pt x="2152606" y="2271486"/>
                  </a:lnTo>
                  <a:lnTo>
                    <a:pt x="0" y="2271486"/>
                  </a:lnTo>
                  <a:close/>
                </a:path>
              </a:pathLst>
            </a:custGeom>
            <a:solidFill>
              <a:srgbClr val="C00000"/>
            </a:solidFill>
            <a:ln w="101600">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rapezoid 87"/>
            <p:cNvSpPr/>
            <p:nvPr/>
          </p:nvSpPr>
          <p:spPr>
            <a:xfrm>
              <a:off x="4339771" y="6526100"/>
              <a:ext cx="3323772" cy="311344"/>
            </a:xfrm>
            <a:custGeom>
              <a:avLst/>
              <a:gdLst>
                <a:gd name="connsiteX0" fmla="*/ 0 w 3323772"/>
                <a:gd name="connsiteY0" fmla="*/ 363821 h 363821"/>
                <a:gd name="connsiteX1" fmla="*/ 146529 w 3323772"/>
                <a:gd name="connsiteY1" fmla="*/ 0 h 363821"/>
                <a:gd name="connsiteX2" fmla="*/ 3177243 w 3323772"/>
                <a:gd name="connsiteY2" fmla="*/ 0 h 363821"/>
                <a:gd name="connsiteX3" fmla="*/ 3323772 w 3323772"/>
                <a:gd name="connsiteY3" fmla="*/ 363821 h 363821"/>
                <a:gd name="connsiteX4" fmla="*/ 0 w 3323772"/>
                <a:gd name="connsiteY4" fmla="*/ 363821 h 3638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45749 h 445749"/>
                <a:gd name="connsiteX1" fmla="*/ 146529 w 3323772"/>
                <a:gd name="connsiteY1" fmla="*/ 81928 h 445749"/>
                <a:gd name="connsiteX2" fmla="*/ 3177243 w 3323772"/>
                <a:gd name="connsiteY2" fmla="*/ 81928 h 445749"/>
                <a:gd name="connsiteX3" fmla="*/ 3323772 w 3323772"/>
                <a:gd name="connsiteY3" fmla="*/ 445749 h 445749"/>
                <a:gd name="connsiteX4" fmla="*/ 0 w 3323772"/>
                <a:gd name="connsiteY4" fmla="*/ 445749 h 445749"/>
                <a:gd name="connsiteX0" fmla="*/ 0 w 3323772"/>
                <a:gd name="connsiteY0" fmla="*/ 435056 h 435056"/>
                <a:gd name="connsiteX1" fmla="*/ 146529 w 3323772"/>
                <a:gd name="connsiteY1" fmla="*/ 71235 h 435056"/>
                <a:gd name="connsiteX2" fmla="*/ 3177243 w 3323772"/>
                <a:gd name="connsiteY2" fmla="*/ 71235 h 435056"/>
                <a:gd name="connsiteX3" fmla="*/ 3323772 w 3323772"/>
                <a:gd name="connsiteY3" fmla="*/ 435056 h 435056"/>
                <a:gd name="connsiteX4" fmla="*/ 0 w 3323772"/>
                <a:gd name="connsiteY4" fmla="*/ 435056 h 435056"/>
                <a:gd name="connsiteX0" fmla="*/ 0 w 3323772"/>
                <a:gd name="connsiteY0" fmla="*/ 416635 h 416635"/>
                <a:gd name="connsiteX1" fmla="*/ 146529 w 3323772"/>
                <a:gd name="connsiteY1" fmla="*/ 52814 h 416635"/>
                <a:gd name="connsiteX2" fmla="*/ 3177243 w 3323772"/>
                <a:gd name="connsiteY2" fmla="*/ 52814 h 416635"/>
                <a:gd name="connsiteX3" fmla="*/ 3323772 w 3323772"/>
                <a:gd name="connsiteY3" fmla="*/ 416635 h 416635"/>
                <a:gd name="connsiteX4" fmla="*/ 0 w 3323772"/>
                <a:gd name="connsiteY4" fmla="*/ 416635 h 41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772" h="416635">
                  <a:moveTo>
                    <a:pt x="0" y="416635"/>
                  </a:moveTo>
                  <a:cubicBezTo>
                    <a:pt x="48843" y="295361"/>
                    <a:pt x="11961" y="174088"/>
                    <a:pt x="146529" y="52814"/>
                  </a:cubicBezTo>
                  <a:cubicBezTo>
                    <a:pt x="381647" y="-18396"/>
                    <a:pt x="3071880" y="-16805"/>
                    <a:pt x="3177243" y="52814"/>
                  </a:cubicBezTo>
                  <a:cubicBezTo>
                    <a:pt x="3292761" y="174088"/>
                    <a:pt x="3274929" y="295361"/>
                    <a:pt x="3323772" y="416635"/>
                  </a:cubicBezTo>
                  <a:lnTo>
                    <a:pt x="0" y="416635"/>
                  </a:lnTo>
                  <a:close/>
                </a:path>
              </a:pathLst>
            </a:custGeom>
            <a:solidFill>
              <a:srgbClr val="FF0000"/>
            </a:solidFill>
            <a:ln>
              <a:noFill/>
            </a:ln>
            <a:effectLst>
              <a:innerShdw blurRad="63500" dist="50800" dir="54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9" name="Straight Connector 108"/>
            <p:cNvCxnSpPr/>
            <p:nvPr/>
          </p:nvCxnSpPr>
          <p:spPr>
            <a:xfrm>
              <a:off x="4339771" y="6854697"/>
              <a:ext cx="3323772"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0" name="Group 109"/>
          <p:cNvGrpSpPr/>
          <p:nvPr/>
        </p:nvGrpSpPr>
        <p:grpSpPr>
          <a:xfrm rot="18049061">
            <a:off x="1061116" y="1112839"/>
            <a:ext cx="4375718" cy="4375718"/>
            <a:chOff x="1061116" y="1112839"/>
            <a:chExt cx="4375718" cy="4375718"/>
          </a:xfrm>
        </p:grpSpPr>
        <p:grpSp>
          <p:nvGrpSpPr>
            <p:cNvPr id="112" name="vongquaylon"/>
            <p:cNvGrpSpPr/>
            <p:nvPr/>
          </p:nvGrpSpPr>
          <p:grpSpPr>
            <a:xfrm>
              <a:off x="1061116" y="1112839"/>
              <a:ext cx="4375718" cy="4375718"/>
              <a:chOff x="3757623" y="981259"/>
              <a:chExt cx="4375718" cy="4375718"/>
            </a:xfrm>
          </p:grpSpPr>
          <p:grpSp>
            <p:nvGrpSpPr>
              <p:cNvPr id="122" name="Group 121"/>
              <p:cNvGrpSpPr/>
              <p:nvPr/>
            </p:nvGrpSpPr>
            <p:grpSpPr>
              <a:xfrm>
                <a:off x="3918240" y="1141876"/>
                <a:ext cx="4054485" cy="4054485"/>
                <a:chOff x="3249543" y="725989"/>
                <a:chExt cx="5702324" cy="5702326"/>
              </a:xfrm>
              <a:solidFill>
                <a:schemeClr val="bg1"/>
              </a:solidFill>
            </p:grpSpPr>
            <p:sp>
              <p:nvSpPr>
                <p:cNvPr id="124" name="Freeform 123"/>
                <p:cNvSpPr/>
                <p:nvPr/>
              </p:nvSpPr>
              <p:spPr>
                <a:xfrm>
                  <a:off x="6100705" y="1561430"/>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Freeform 124"/>
                <p:cNvSpPr/>
                <p:nvPr/>
              </p:nvSpPr>
              <p:spPr>
                <a:xfrm flipV="1">
                  <a:off x="6100705" y="3577152"/>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Freeform 125"/>
                <p:cNvSpPr/>
                <p:nvPr/>
              </p:nvSpPr>
              <p:spPr>
                <a:xfrm rot="5400000">
                  <a:off x="5682984" y="3994873"/>
                  <a:ext cx="2851163" cy="2015721"/>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 name="Freeform 126"/>
                <p:cNvSpPr/>
                <p:nvPr/>
              </p:nvSpPr>
              <p:spPr>
                <a:xfrm rot="5400000" flipH="1">
                  <a:off x="5682985" y="1143711"/>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p:txBody>
            </p:sp>
            <p:sp>
              <p:nvSpPr>
                <p:cNvPr id="128" name="Freeform 127"/>
                <p:cNvSpPr/>
                <p:nvPr/>
              </p:nvSpPr>
              <p:spPr>
                <a:xfrm flipH="1">
                  <a:off x="3249543" y="1561430"/>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9" name="Freeform 128"/>
                <p:cNvSpPr/>
                <p:nvPr/>
              </p:nvSpPr>
              <p:spPr>
                <a:xfrm flipH="1" flipV="1">
                  <a:off x="3249543" y="3577152"/>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Freeform 129"/>
                <p:cNvSpPr/>
                <p:nvPr/>
              </p:nvSpPr>
              <p:spPr>
                <a:xfrm rot="16200000" flipH="1">
                  <a:off x="3667263" y="3994872"/>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1" name="Freeform 130"/>
                <p:cNvSpPr/>
                <p:nvPr/>
              </p:nvSpPr>
              <p:spPr>
                <a:xfrm rot="16200000">
                  <a:off x="3667264" y="1143710"/>
                  <a:ext cx="2851164"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3" name="vien"/>
              <p:cNvSpPr/>
              <p:nvPr/>
            </p:nvSpPr>
            <p:spPr>
              <a:xfrm>
                <a:off x="3757623" y="981259"/>
                <a:ext cx="4375718" cy="4375718"/>
              </a:xfrm>
              <a:prstGeom prst="ellipse">
                <a:avLst/>
              </a:prstGeom>
              <a:noFill/>
              <a:ln w="317500">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13" name="Oval 112"/>
            <p:cNvSpPr/>
            <p:nvPr/>
          </p:nvSpPr>
          <p:spPr>
            <a:xfrm>
              <a:off x="1283977" y="3410379"/>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14" name="Oval 113"/>
            <p:cNvSpPr/>
            <p:nvPr/>
          </p:nvSpPr>
          <p:spPr>
            <a:xfrm>
              <a:off x="1257440" y="2385764"/>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15" name="Oval 114"/>
            <p:cNvSpPr/>
            <p:nvPr/>
          </p:nvSpPr>
          <p:spPr>
            <a:xfrm rot="17310590">
              <a:off x="2074074" y="4216332"/>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16" name="Oval 115"/>
            <p:cNvSpPr/>
            <p:nvPr/>
          </p:nvSpPr>
          <p:spPr>
            <a:xfrm rot="9836858">
              <a:off x="3949190" y="2388066"/>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17" name="Oval 116"/>
            <p:cNvSpPr/>
            <p:nvPr/>
          </p:nvSpPr>
          <p:spPr>
            <a:xfrm rot="11628075">
              <a:off x="3928079" y="3417803"/>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18" name="Oval 117"/>
            <p:cNvSpPr/>
            <p:nvPr/>
          </p:nvSpPr>
          <p:spPr>
            <a:xfrm rot="7814022">
              <a:off x="3186238" y="1568581"/>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20" name="Oval 119"/>
            <p:cNvSpPr/>
            <p:nvPr/>
          </p:nvSpPr>
          <p:spPr>
            <a:xfrm rot="4206287">
              <a:off x="2049972" y="1494398"/>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50</a:t>
              </a:r>
            </a:p>
          </p:txBody>
        </p:sp>
        <p:sp>
          <p:nvSpPr>
            <p:cNvPr id="121" name="Oval 120"/>
            <p:cNvSpPr/>
            <p:nvPr/>
          </p:nvSpPr>
          <p:spPr>
            <a:xfrm rot="14473582" flipH="1">
              <a:off x="3130279" y="4139565"/>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40</a:t>
              </a:r>
            </a:p>
          </p:txBody>
        </p:sp>
      </p:grpSp>
      <p:sp>
        <p:nvSpPr>
          <p:cNvPr id="132" name="Right Arrow 131"/>
          <p:cNvSpPr/>
          <p:nvPr/>
        </p:nvSpPr>
        <p:spPr>
          <a:xfrm rot="215260">
            <a:off x="958342" y="3077941"/>
            <a:ext cx="619899" cy="499734"/>
          </a:xfrm>
          <a:prstGeom prst="rightArrow">
            <a:avLst/>
          </a:prstGeom>
          <a:solidFill>
            <a:schemeClr val="tx1"/>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34" name="Picture 13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6350237"/>
            <a:ext cx="12192002" cy="504825"/>
          </a:xfrm>
          <a:prstGeom prst="rect">
            <a:avLst/>
          </a:prstGeom>
        </p:spPr>
      </p:pic>
      <p:pic>
        <p:nvPicPr>
          <p:cNvPr id="136" name="Picture 135">
            <a:extLst>
              <a:ext uri="{FF2B5EF4-FFF2-40B4-BE49-F238E27FC236}">
                <a16:creationId xmlns:a16="http://schemas.microsoft.com/office/drawing/2014/main" id="{ACF0764B-F979-DC47-B942-004C82F189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2" y="-2"/>
            <a:ext cx="12192002" cy="504825"/>
          </a:xfrm>
          <a:prstGeom prst="rect">
            <a:avLst/>
          </a:prstGeom>
        </p:spPr>
      </p:pic>
      <p:sp>
        <p:nvSpPr>
          <p:cNvPr id="142" name="Oval 141"/>
          <p:cNvSpPr/>
          <p:nvPr/>
        </p:nvSpPr>
        <p:spPr>
          <a:xfrm>
            <a:off x="3133946" y="100592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3" name="Oval 142"/>
          <p:cNvSpPr/>
          <p:nvPr/>
        </p:nvSpPr>
        <p:spPr>
          <a:xfrm>
            <a:off x="3151199" y="537453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4" name="Oval 143"/>
          <p:cNvSpPr/>
          <p:nvPr/>
        </p:nvSpPr>
        <p:spPr>
          <a:xfrm rot="5400000">
            <a:off x="5335503" y="319755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rot="5400000">
            <a:off x="966894" y="321480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rot="2729469">
            <a:off x="4696825" y="164668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7" name="Oval 146"/>
          <p:cNvSpPr/>
          <p:nvPr/>
        </p:nvSpPr>
        <p:spPr>
          <a:xfrm rot="8129469">
            <a:off x="4677214" y="475308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 name="Oval 147"/>
          <p:cNvSpPr/>
          <p:nvPr/>
        </p:nvSpPr>
        <p:spPr>
          <a:xfrm rot="8129469">
            <a:off x="1602432" y="164973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 name="Oval 148"/>
          <p:cNvSpPr/>
          <p:nvPr/>
        </p:nvSpPr>
        <p:spPr>
          <a:xfrm rot="1380000">
            <a:off x="3988793" y="117282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 name="Oval 149"/>
          <p:cNvSpPr/>
          <p:nvPr/>
        </p:nvSpPr>
        <p:spPr>
          <a:xfrm rot="1380000">
            <a:off x="2297723" y="52008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1" name="Oval 150"/>
          <p:cNvSpPr/>
          <p:nvPr/>
        </p:nvSpPr>
        <p:spPr>
          <a:xfrm rot="6780000">
            <a:off x="5158999" y="4050447"/>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2" name="Oval 151"/>
          <p:cNvSpPr/>
          <p:nvPr/>
        </p:nvSpPr>
        <p:spPr>
          <a:xfrm rot="6780000">
            <a:off x="1130932" y="235937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3" name="Oval 152"/>
          <p:cNvSpPr/>
          <p:nvPr/>
        </p:nvSpPr>
        <p:spPr>
          <a:xfrm rot="4109469">
            <a:off x="5177066" y="237331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4" name="Oval 153"/>
          <p:cNvSpPr/>
          <p:nvPr/>
        </p:nvSpPr>
        <p:spPr>
          <a:xfrm rot="4109469">
            <a:off x="1119007" y="39910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Oval 154"/>
          <p:cNvSpPr/>
          <p:nvPr/>
        </p:nvSpPr>
        <p:spPr>
          <a:xfrm rot="9509469">
            <a:off x="3945247" y="522510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Oval 155"/>
          <p:cNvSpPr/>
          <p:nvPr/>
        </p:nvSpPr>
        <p:spPr>
          <a:xfrm rot="9509469">
            <a:off x="2327469" y="116704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Oval 156"/>
          <p:cNvSpPr/>
          <p:nvPr/>
        </p:nvSpPr>
        <p:spPr>
          <a:xfrm>
            <a:off x="2996135" y="3047858"/>
            <a:ext cx="505680" cy="505680"/>
          </a:xfrm>
          <a:prstGeom prst="ellipse">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Rounded Rectangle 2"/>
          <p:cNvSpPr/>
          <p:nvPr/>
        </p:nvSpPr>
        <p:spPr>
          <a:xfrm>
            <a:off x="5916306" y="1374020"/>
            <a:ext cx="5905324" cy="2672769"/>
          </a:xfrm>
          <a:prstGeom prst="roundRect">
            <a:avLst>
              <a:gd name="adj" fmla="val 7067"/>
            </a:avLst>
          </a:prstGeom>
        </p:spPr>
        <p:style>
          <a:lnRef idx="2">
            <a:schemeClr val="accent6"/>
          </a:lnRef>
          <a:fillRef idx="1">
            <a:schemeClr val="lt1"/>
          </a:fillRef>
          <a:effectRef idx="0">
            <a:schemeClr val="accent6"/>
          </a:effectRef>
          <a:fontRef idx="minor">
            <a:schemeClr val="dk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__________ on Thursdays?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 go swimming.</a:t>
            </a: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p:txBody>
      </p:sp>
      <p:sp>
        <p:nvSpPr>
          <p:cNvPr id="168" name="Spin">
            <a:hlinkClick r:id="" action="ppaction://hlinkshowjump?jump=nextslide"/>
          </p:cNvPr>
          <p:cNvSpPr/>
          <p:nvPr/>
        </p:nvSpPr>
        <p:spPr>
          <a:xfrm>
            <a:off x="4792200" y="6964362"/>
            <a:ext cx="1355178" cy="548328"/>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Spin</a:t>
            </a:r>
          </a:p>
        </p:txBody>
      </p:sp>
      <p:sp>
        <p:nvSpPr>
          <p:cNvPr id="169" name="DA.MsPham2"/>
          <p:cNvSpPr txBox="1"/>
          <p:nvPr/>
        </p:nvSpPr>
        <p:spPr>
          <a:xfrm>
            <a:off x="6270979" y="4172792"/>
            <a:ext cx="5023881" cy="1435049"/>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defPPr>
              <a:defRPr lang="zh-CN"/>
            </a:defPPr>
            <a:lvl1pPr algn="ctr">
              <a:lnSpc>
                <a:spcPct val="150000"/>
              </a:lnSpc>
              <a:defRPr sz="2800" b="1">
                <a:solidFill>
                  <a:srgbClr val="C00000"/>
                </a:solidFill>
              </a:defRPr>
            </a:lvl1p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What do you do</a:t>
            </a:r>
            <a:endParaRPr kumimoji="0" lang="zh-CN" altLang="en-US" sz="2800" b="1" i="0" u="none" strike="noStrike" kern="1200" cap="none" spc="0" normalizeH="0" baseline="0" noProof="0" dirty="0">
              <a:ln>
                <a:noFill/>
              </a:ln>
              <a:solidFill>
                <a:srgbClr val="FF0000"/>
              </a:solidFill>
              <a:effectLst/>
              <a:uLnTx/>
              <a:uFillTx/>
              <a:latin typeface="Calibri"/>
              <a:ea typeface="宋体" panose="02010600030101010101" pitchFamily="2" charset="-122"/>
              <a:cs typeface="+mn-cs"/>
            </a:endParaRPr>
          </a:p>
        </p:txBody>
      </p:sp>
      <p:sp>
        <p:nvSpPr>
          <p:cNvPr id="58" name="Oval 57"/>
          <p:cNvSpPr/>
          <p:nvPr/>
        </p:nvSpPr>
        <p:spPr>
          <a:xfrm rot="2729469">
            <a:off x="1593479" y="472146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60" name="Picture 5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3328217" y="5115695"/>
            <a:ext cx="1030874" cy="1052964"/>
          </a:xfrm>
          <a:prstGeom prst="rect">
            <a:avLst/>
          </a:prstGeom>
        </p:spPr>
      </p:pic>
      <p:pic>
        <p:nvPicPr>
          <p:cNvPr id="52" name="Picture 2" descr="https://s.sachmem.vn/public/images/v2/TA4T1SHS/U3-L2-2-1.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07947" y="1804883"/>
            <a:ext cx="5440207" cy="22950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55071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5000" fill="hold" grpId="0" nodeType="withEffect">
                                  <p:stCondLst>
                                    <p:cond delay="0"/>
                                  </p:stCondLst>
                                  <p:childTnLst>
                                    <p:animEffect transition="out" filter="fade">
                                      <p:cBhvr>
                                        <p:cTn id="6" dur="350" tmFilter="0, 0; .2, .5; .8, .5; 1, 0"/>
                                        <p:tgtEl>
                                          <p:spTgt spid="146"/>
                                        </p:tgtEl>
                                      </p:cBhvr>
                                    </p:animEffect>
                                    <p:animScale>
                                      <p:cBhvr>
                                        <p:cTn id="7" dur="175" autoRev="1" fill="hold"/>
                                        <p:tgtEl>
                                          <p:spTgt spid="146"/>
                                        </p:tgtEl>
                                      </p:cBhvr>
                                      <p:by x="105000" y="105000"/>
                                    </p:animScale>
                                  </p:childTnLst>
                                </p:cTn>
                              </p:par>
                              <p:par>
                                <p:cTn id="8" presetID="26" presetClass="emph" presetSubtype="0" repeatCount="5000" fill="hold" grpId="0" nodeType="withEffect">
                                  <p:stCondLst>
                                    <p:cond delay="0"/>
                                  </p:stCondLst>
                                  <p:childTnLst>
                                    <p:animEffect transition="out" filter="fade">
                                      <p:cBhvr>
                                        <p:cTn id="9" dur="350" tmFilter="0, 0; .2, .5; .8, .5; 1, 0"/>
                                        <p:tgtEl>
                                          <p:spTgt spid="153"/>
                                        </p:tgtEl>
                                      </p:cBhvr>
                                    </p:animEffect>
                                    <p:animScale>
                                      <p:cBhvr>
                                        <p:cTn id="10" dur="175" autoRev="1" fill="hold"/>
                                        <p:tgtEl>
                                          <p:spTgt spid="153"/>
                                        </p:tgtEl>
                                      </p:cBhvr>
                                      <p:by x="105000" y="105000"/>
                                    </p:animScale>
                                  </p:childTnLst>
                                </p:cTn>
                              </p:par>
                              <p:par>
                                <p:cTn id="11" presetID="26" presetClass="emph" presetSubtype="0" repeatCount="5000" fill="hold" grpId="0" nodeType="withEffect">
                                  <p:stCondLst>
                                    <p:cond delay="0"/>
                                  </p:stCondLst>
                                  <p:childTnLst>
                                    <p:animEffect transition="out" filter="fade">
                                      <p:cBhvr>
                                        <p:cTn id="12" dur="350" tmFilter="0, 0; .2, .5; .8, .5; 1, 0"/>
                                        <p:tgtEl>
                                          <p:spTgt spid="144"/>
                                        </p:tgtEl>
                                      </p:cBhvr>
                                    </p:animEffect>
                                    <p:animScale>
                                      <p:cBhvr>
                                        <p:cTn id="13" dur="175" autoRev="1" fill="hold"/>
                                        <p:tgtEl>
                                          <p:spTgt spid="144"/>
                                        </p:tgtEl>
                                      </p:cBhvr>
                                      <p:by x="105000" y="105000"/>
                                    </p:animScale>
                                  </p:childTnLst>
                                </p:cTn>
                              </p:par>
                              <p:par>
                                <p:cTn id="14" presetID="26" presetClass="emph" presetSubtype="0" repeatCount="5000" fill="hold" grpId="0" nodeType="withEffect">
                                  <p:stCondLst>
                                    <p:cond delay="0"/>
                                  </p:stCondLst>
                                  <p:childTnLst>
                                    <p:animEffect transition="out" filter="fade">
                                      <p:cBhvr>
                                        <p:cTn id="15" dur="350" tmFilter="0, 0; .2, .5; .8, .5; 1, 0"/>
                                        <p:tgtEl>
                                          <p:spTgt spid="151"/>
                                        </p:tgtEl>
                                      </p:cBhvr>
                                    </p:animEffect>
                                    <p:animScale>
                                      <p:cBhvr>
                                        <p:cTn id="16" dur="175" autoRev="1" fill="hold"/>
                                        <p:tgtEl>
                                          <p:spTgt spid="151"/>
                                        </p:tgtEl>
                                      </p:cBhvr>
                                      <p:by x="105000" y="105000"/>
                                    </p:animScale>
                                  </p:childTnLst>
                                </p:cTn>
                              </p:par>
                              <p:par>
                                <p:cTn id="17" presetID="26" presetClass="emph" presetSubtype="0" repeatCount="5000" fill="hold" grpId="0" nodeType="withEffect">
                                  <p:stCondLst>
                                    <p:cond delay="0"/>
                                  </p:stCondLst>
                                  <p:childTnLst>
                                    <p:animEffect transition="out" filter="fade">
                                      <p:cBhvr>
                                        <p:cTn id="18" dur="350" tmFilter="0, 0; .2, .5; .8, .5; 1, 0"/>
                                        <p:tgtEl>
                                          <p:spTgt spid="147"/>
                                        </p:tgtEl>
                                      </p:cBhvr>
                                    </p:animEffect>
                                    <p:animScale>
                                      <p:cBhvr>
                                        <p:cTn id="19" dur="175" autoRev="1" fill="hold"/>
                                        <p:tgtEl>
                                          <p:spTgt spid="147"/>
                                        </p:tgtEl>
                                      </p:cBhvr>
                                      <p:by x="105000" y="105000"/>
                                    </p:animScale>
                                  </p:childTnLst>
                                </p:cTn>
                              </p:par>
                              <p:par>
                                <p:cTn id="20" presetID="26" presetClass="emph" presetSubtype="0" repeatCount="5000" fill="hold" grpId="0" nodeType="withEffect">
                                  <p:stCondLst>
                                    <p:cond delay="0"/>
                                  </p:stCondLst>
                                  <p:childTnLst>
                                    <p:animEffect transition="out" filter="fade">
                                      <p:cBhvr>
                                        <p:cTn id="21" dur="350" tmFilter="0, 0; .2, .5; .8, .5; 1, 0"/>
                                        <p:tgtEl>
                                          <p:spTgt spid="155"/>
                                        </p:tgtEl>
                                      </p:cBhvr>
                                    </p:animEffect>
                                    <p:animScale>
                                      <p:cBhvr>
                                        <p:cTn id="22" dur="175" autoRev="1" fill="hold"/>
                                        <p:tgtEl>
                                          <p:spTgt spid="155"/>
                                        </p:tgtEl>
                                      </p:cBhvr>
                                      <p:by x="105000" y="105000"/>
                                    </p:animScale>
                                  </p:childTnLst>
                                </p:cTn>
                              </p:par>
                              <p:par>
                                <p:cTn id="23" presetID="26" presetClass="emph" presetSubtype="0" repeatCount="5000" fill="hold" grpId="0" nodeType="withEffect">
                                  <p:stCondLst>
                                    <p:cond delay="0"/>
                                  </p:stCondLst>
                                  <p:childTnLst>
                                    <p:animEffect transition="out" filter="fade">
                                      <p:cBhvr>
                                        <p:cTn id="24" dur="350" tmFilter="0, 0; .2, .5; .8, .5; 1, 0"/>
                                        <p:tgtEl>
                                          <p:spTgt spid="143"/>
                                        </p:tgtEl>
                                      </p:cBhvr>
                                    </p:animEffect>
                                    <p:animScale>
                                      <p:cBhvr>
                                        <p:cTn id="25" dur="175" autoRev="1" fill="hold"/>
                                        <p:tgtEl>
                                          <p:spTgt spid="143"/>
                                        </p:tgtEl>
                                      </p:cBhvr>
                                      <p:by x="105000" y="105000"/>
                                    </p:animScale>
                                  </p:childTnLst>
                                </p:cTn>
                              </p:par>
                              <p:par>
                                <p:cTn id="26" presetID="26" presetClass="emph" presetSubtype="0" repeatCount="5000" fill="hold" grpId="0" nodeType="withEffect">
                                  <p:stCondLst>
                                    <p:cond delay="0"/>
                                  </p:stCondLst>
                                  <p:childTnLst>
                                    <p:animEffect transition="out" filter="fade">
                                      <p:cBhvr>
                                        <p:cTn id="27" dur="350" tmFilter="0, 0; .2, .5; .8, .5; 1, 0"/>
                                        <p:tgtEl>
                                          <p:spTgt spid="150"/>
                                        </p:tgtEl>
                                      </p:cBhvr>
                                    </p:animEffect>
                                    <p:animScale>
                                      <p:cBhvr>
                                        <p:cTn id="28" dur="175" autoRev="1" fill="hold"/>
                                        <p:tgtEl>
                                          <p:spTgt spid="150"/>
                                        </p:tgtEl>
                                      </p:cBhvr>
                                      <p:by x="105000" y="105000"/>
                                    </p:animScale>
                                  </p:childTnLst>
                                </p:cTn>
                              </p:par>
                              <p:par>
                                <p:cTn id="29" presetID="26" presetClass="emph" presetSubtype="0" repeatCount="5000" fill="hold" grpId="0" nodeType="withEffect">
                                  <p:stCondLst>
                                    <p:cond delay="0"/>
                                  </p:stCondLst>
                                  <p:childTnLst>
                                    <p:animEffect transition="out" filter="fade">
                                      <p:cBhvr>
                                        <p:cTn id="30" dur="350" tmFilter="0, 0; .2, .5; .8, .5; 1, 0"/>
                                        <p:tgtEl>
                                          <p:spTgt spid="154"/>
                                        </p:tgtEl>
                                      </p:cBhvr>
                                    </p:animEffect>
                                    <p:animScale>
                                      <p:cBhvr>
                                        <p:cTn id="31" dur="175" autoRev="1" fill="hold"/>
                                        <p:tgtEl>
                                          <p:spTgt spid="154"/>
                                        </p:tgtEl>
                                      </p:cBhvr>
                                      <p:by x="105000" y="105000"/>
                                    </p:animScale>
                                  </p:childTnLst>
                                </p:cTn>
                              </p:par>
                              <p:par>
                                <p:cTn id="32" presetID="26" presetClass="emph" presetSubtype="0" repeatCount="5000" fill="hold" grpId="0" nodeType="withEffect">
                                  <p:stCondLst>
                                    <p:cond delay="0"/>
                                  </p:stCondLst>
                                  <p:childTnLst>
                                    <p:animEffect transition="out" filter="fade">
                                      <p:cBhvr>
                                        <p:cTn id="33" dur="350" tmFilter="0, 0; .2, .5; .8, .5; 1, 0"/>
                                        <p:tgtEl>
                                          <p:spTgt spid="145"/>
                                        </p:tgtEl>
                                      </p:cBhvr>
                                    </p:animEffect>
                                    <p:animScale>
                                      <p:cBhvr>
                                        <p:cTn id="34" dur="175" autoRev="1" fill="hold"/>
                                        <p:tgtEl>
                                          <p:spTgt spid="145"/>
                                        </p:tgtEl>
                                      </p:cBhvr>
                                      <p:by x="105000" y="105000"/>
                                    </p:animScale>
                                  </p:childTnLst>
                                </p:cTn>
                              </p:par>
                              <p:par>
                                <p:cTn id="35" presetID="26" presetClass="emph" presetSubtype="0" repeatCount="5000" fill="hold" grpId="0" nodeType="withEffect">
                                  <p:stCondLst>
                                    <p:cond delay="0"/>
                                  </p:stCondLst>
                                  <p:childTnLst>
                                    <p:animEffect transition="out" filter="fade">
                                      <p:cBhvr>
                                        <p:cTn id="36" dur="350" tmFilter="0, 0; .2, .5; .8, .5; 1, 0"/>
                                        <p:tgtEl>
                                          <p:spTgt spid="152"/>
                                        </p:tgtEl>
                                      </p:cBhvr>
                                    </p:animEffect>
                                    <p:animScale>
                                      <p:cBhvr>
                                        <p:cTn id="37" dur="175" autoRev="1" fill="hold"/>
                                        <p:tgtEl>
                                          <p:spTgt spid="152"/>
                                        </p:tgtEl>
                                      </p:cBhvr>
                                      <p:by x="105000" y="105000"/>
                                    </p:animScale>
                                  </p:childTnLst>
                                </p:cTn>
                              </p:par>
                              <p:par>
                                <p:cTn id="38" presetID="26" presetClass="emph" presetSubtype="0" repeatCount="5000" fill="hold" grpId="0" nodeType="withEffect">
                                  <p:stCondLst>
                                    <p:cond delay="0"/>
                                  </p:stCondLst>
                                  <p:childTnLst>
                                    <p:animEffect transition="out" filter="fade">
                                      <p:cBhvr>
                                        <p:cTn id="39" dur="350" tmFilter="0, 0; .2, .5; .8, .5; 1, 0"/>
                                        <p:tgtEl>
                                          <p:spTgt spid="148"/>
                                        </p:tgtEl>
                                      </p:cBhvr>
                                    </p:animEffect>
                                    <p:animScale>
                                      <p:cBhvr>
                                        <p:cTn id="40" dur="175" autoRev="1" fill="hold"/>
                                        <p:tgtEl>
                                          <p:spTgt spid="148"/>
                                        </p:tgtEl>
                                      </p:cBhvr>
                                      <p:by x="105000" y="105000"/>
                                    </p:animScale>
                                  </p:childTnLst>
                                </p:cTn>
                              </p:par>
                              <p:par>
                                <p:cTn id="41" presetID="26" presetClass="emph" presetSubtype="0" repeatCount="5000" fill="hold" grpId="0" nodeType="withEffect">
                                  <p:stCondLst>
                                    <p:cond delay="0"/>
                                  </p:stCondLst>
                                  <p:childTnLst>
                                    <p:animEffect transition="out" filter="fade">
                                      <p:cBhvr>
                                        <p:cTn id="42" dur="350" tmFilter="0, 0; .2, .5; .8, .5; 1, 0"/>
                                        <p:tgtEl>
                                          <p:spTgt spid="156"/>
                                        </p:tgtEl>
                                      </p:cBhvr>
                                    </p:animEffect>
                                    <p:animScale>
                                      <p:cBhvr>
                                        <p:cTn id="43" dur="175" autoRev="1" fill="hold"/>
                                        <p:tgtEl>
                                          <p:spTgt spid="156"/>
                                        </p:tgtEl>
                                      </p:cBhvr>
                                      <p:by x="105000" y="105000"/>
                                    </p:animScale>
                                  </p:childTnLst>
                                </p:cTn>
                              </p:par>
                              <p:par>
                                <p:cTn id="44" presetID="26" presetClass="emph" presetSubtype="0" repeatCount="5000" fill="hold" grpId="0" nodeType="withEffect">
                                  <p:stCondLst>
                                    <p:cond delay="0"/>
                                  </p:stCondLst>
                                  <p:childTnLst>
                                    <p:animEffect transition="out" filter="fade">
                                      <p:cBhvr>
                                        <p:cTn id="45" dur="350" tmFilter="0, 0; .2, .5; .8, .5; 1, 0"/>
                                        <p:tgtEl>
                                          <p:spTgt spid="142"/>
                                        </p:tgtEl>
                                      </p:cBhvr>
                                    </p:animEffect>
                                    <p:animScale>
                                      <p:cBhvr>
                                        <p:cTn id="46" dur="175" autoRev="1" fill="hold"/>
                                        <p:tgtEl>
                                          <p:spTgt spid="142"/>
                                        </p:tgtEl>
                                      </p:cBhvr>
                                      <p:by x="105000" y="105000"/>
                                    </p:animScale>
                                  </p:childTnLst>
                                </p:cTn>
                              </p:par>
                              <p:par>
                                <p:cTn id="47" presetID="26" presetClass="emph" presetSubtype="0" repeatCount="5000" fill="hold" grpId="0" nodeType="withEffect">
                                  <p:stCondLst>
                                    <p:cond delay="0"/>
                                  </p:stCondLst>
                                  <p:childTnLst>
                                    <p:animEffect transition="out" filter="fade">
                                      <p:cBhvr>
                                        <p:cTn id="48" dur="350" tmFilter="0, 0; .2, .5; .8, .5; 1, 0"/>
                                        <p:tgtEl>
                                          <p:spTgt spid="149"/>
                                        </p:tgtEl>
                                      </p:cBhvr>
                                    </p:animEffect>
                                    <p:animScale>
                                      <p:cBhvr>
                                        <p:cTn id="49" dur="175" autoRev="1" fill="hold"/>
                                        <p:tgtEl>
                                          <p:spTgt spid="149"/>
                                        </p:tgtEl>
                                      </p:cBhvr>
                                      <p:by x="105000" y="105000"/>
                                    </p:animScale>
                                  </p:childTnLst>
                                </p:cTn>
                              </p:par>
                              <p:par>
                                <p:cTn id="50" presetID="8" presetClass="emph" presetSubtype="0" repeatCount="10000" fill="hold" nodeType="withEffect">
                                  <p:stCondLst>
                                    <p:cond delay="0"/>
                                  </p:stCondLst>
                                  <p:childTnLst>
                                    <p:animRot by="21600000">
                                      <p:cBhvr>
                                        <p:cTn id="51" dur="500" fill="hold"/>
                                        <p:tgtEl>
                                          <p:spTgt spid="110"/>
                                        </p:tgtEl>
                                        <p:attrNameLst>
                                          <p:attrName>r</p:attrName>
                                        </p:attrNameLst>
                                      </p:cBhvr>
                                    </p:animRo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67"/>
                                        </p:tgtEl>
                                        <p:attrNameLst>
                                          <p:attrName>style.visibility</p:attrName>
                                        </p:attrNameLst>
                                      </p:cBhvr>
                                      <p:to>
                                        <p:strVal val="visible"/>
                                      </p:to>
                                    </p:set>
                                    <p:animEffect transition="in" filter="fade">
                                      <p:cBhvr>
                                        <p:cTn id="55" dur="500"/>
                                        <p:tgtEl>
                                          <p:spTgt spid="167"/>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52"/>
                                        </p:tgtEl>
                                        <p:attrNameLst>
                                          <p:attrName>style.visibility</p:attrName>
                                        </p:attrNameLst>
                                      </p:cBhvr>
                                      <p:to>
                                        <p:strVal val="visible"/>
                                      </p:to>
                                    </p:set>
                                    <p:animEffect transition="in" filter="fade">
                                      <p:cBhvr>
                                        <p:cTn id="59" dur="500"/>
                                        <p:tgtEl>
                                          <p:spTgt spid="52"/>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fade">
                                      <p:cBhvr>
                                        <p:cTn id="63" dur="500"/>
                                        <p:tgtEl>
                                          <p:spTgt spid="62"/>
                                        </p:tgtEl>
                                      </p:cBhvr>
                                    </p:animEffect>
                                  </p:childTnLst>
                                </p:cTn>
                              </p:par>
                              <p:par>
                                <p:cTn id="64" presetID="26" presetClass="emph" presetSubtype="0" repeatCount="5000" fill="hold" grpId="0" nodeType="withEffect">
                                  <p:stCondLst>
                                    <p:cond delay="0"/>
                                  </p:stCondLst>
                                  <p:childTnLst>
                                    <p:animEffect transition="out" filter="fade">
                                      <p:cBhvr>
                                        <p:cTn id="65" dur="350" tmFilter="0, 0; .2, .5; .8, .5; 1, 0"/>
                                        <p:tgtEl>
                                          <p:spTgt spid="58"/>
                                        </p:tgtEl>
                                      </p:cBhvr>
                                    </p:animEffect>
                                    <p:animScale>
                                      <p:cBhvr>
                                        <p:cTn id="66" dur="175" autoRev="1" fill="hold"/>
                                        <p:tgtEl>
                                          <p:spTgt spid="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seq concurrent="1" nextAc="seek">
              <p:cTn id="67" restart="whenNotActive" fill="hold" evtFilter="cancelBubble" nodeType="interactiveSeq">
                <p:stCondLst>
                  <p:cond evt="onClick" delay="0">
                    <p:tgtEl>
                      <p:spTgt spid="62"/>
                    </p:tgtEl>
                  </p:cond>
                </p:stCondLst>
                <p:endSync evt="end" delay="0">
                  <p:rtn val="all"/>
                </p:endSync>
                <p:childTnLst>
                  <p:par>
                    <p:cTn id="68" fill="hold">
                      <p:stCondLst>
                        <p:cond delay="0"/>
                      </p:stCondLst>
                      <p:childTnLst>
                        <p:par>
                          <p:cTn id="69" fill="hold">
                            <p:stCondLst>
                              <p:cond delay="0"/>
                            </p:stCondLst>
                            <p:childTnLst>
                              <p:par>
                                <p:cTn id="70" presetID="10" presetClass="exit" presetSubtype="0" fill="hold" grpId="1" nodeType="clickEffect">
                                  <p:stCondLst>
                                    <p:cond delay="0"/>
                                  </p:stCondLst>
                                  <p:childTnLst>
                                    <p:animEffect transition="out" filter="fade">
                                      <p:cBhvr>
                                        <p:cTn id="71" dur="500"/>
                                        <p:tgtEl>
                                          <p:spTgt spid="62"/>
                                        </p:tgtEl>
                                      </p:cBhvr>
                                    </p:animEffect>
                                    <p:set>
                                      <p:cBhvr>
                                        <p:cTn id="72" dur="1" fill="hold">
                                          <p:stCondLst>
                                            <p:cond delay="499"/>
                                          </p:stCondLst>
                                        </p:cTn>
                                        <p:tgtEl>
                                          <p:spTgt spid="62"/>
                                        </p:tgtEl>
                                        <p:attrNameLst>
                                          <p:attrName>style.visibility</p:attrName>
                                        </p:attrNameLst>
                                      </p:cBhvr>
                                      <p:to>
                                        <p:strVal val="hidden"/>
                                      </p:to>
                                    </p:set>
                                  </p:childTnLst>
                                </p:cTn>
                              </p:par>
                              <p:par>
                                <p:cTn id="73" presetID="10" presetClass="entr" presetSubtype="0" fill="hold" grpId="0" nodeType="withEffect">
                                  <p:stCondLst>
                                    <p:cond delay="250"/>
                                  </p:stCondLst>
                                  <p:childTnLst>
                                    <p:set>
                                      <p:cBhvr>
                                        <p:cTn id="74" dur="1" fill="hold">
                                          <p:stCondLst>
                                            <p:cond delay="0"/>
                                          </p:stCondLst>
                                        </p:cTn>
                                        <p:tgtEl>
                                          <p:spTgt spid="169"/>
                                        </p:tgtEl>
                                        <p:attrNameLst>
                                          <p:attrName>style.visibility</p:attrName>
                                        </p:attrNameLst>
                                      </p:cBhvr>
                                      <p:to>
                                        <p:strVal val="visible"/>
                                      </p:to>
                                    </p:set>
                                    <p:animEffect transition="in" filter="fade">
                                      <p:cBhvr>
                                        <p:cTn id="75" dur="500"/>
                                        <p:tgtEl>
                                          <p:spTgt spid="169"/>
                                        </p:tgtEl>
                                      </p:cBhvr>
                                    </p:animEffect>
                                  </p:childTnLst>
                                </p:cTn>
                              </p:par>
                              <p:par>
                                <p:cTn id="76" presetID="10" presetClass="entr" presetSubtype="0" fill="hold" nodeType="withEffect">
                                  <p:stCondLst>
                                    <p:cond delay="250"/>
                                  </p:stCondLst>
                                  <p:childTnLst>
                                    <p:set>
                                      <p:cBhvr>
                                        <p:cTn id="77" dur="1" fill="hold">
                                          <p:stCondLst>
                                            <p:cond delay="0"/>
                                          </p:stCondLst>
                                        </p:cTn>
                                        <p:tgtEl>
                                          <p:spTgt spid="60"/>
                                        </p:tgtEl>
                                        <p:attrNameLst>
                                          <p:attrName>style.visibility</p:attrName>
                                        </p:attrNameLst>
                                      </p:cBhvr>
                                      <p:to>
                                        <p:strVal val="visible"/>
                                      </p:to>
                                    </p:set>
                                    <p:animEffect transition="in" filter="fade">
                                      <p:cBhvr>
                                        <p:cTn id="78" dur="500"/>
                                        <p:tgtEl>
                                          <p:spTgt spid="60"/>
                                        </p:tgtEl>
                                      </p:cBhvr>
                                    </p:animEffect>
                                  </p:childTnLst>
                                </p:cTn>
                              </p:par>
                            </p:childTnLst>
                          </p:cTn>
                        </p:par>
                        <p:par>
                          <p:cTn id="79" fill="hold">
                            <p:stCondLst>
                              <p:cond delay="750"/>
                            </p:stCondLst>
                            <p:childTnLst>
                              <p:par>
                                <p:cTn id="80" presetID="35" presetClass="path" presetSubtype="0" accel="50000" decel="50000" fill="hold" grpId="0" nodeType="afterEffect">
                                  <p:stCondLst>
                                    <p:cond delay="0"/>
                                  </p:stCondLst>
                                  <p:childTnLst>
                                    <p:animMotion origin="layout" path="M 2.29167E-6 -4.07407E-6 L 0.00221 -0.24861 " pathEditMode="relative" rAng="0" ptsTypes="AA">
                                      <p:cBhvr>
                                        <p:cTn id="81" dur="1000" fill="hold"/>
                                        <p:tgtEl>
                                          <p:spTgt spid="168"/>
                                        </p:tgtEl>
                                        <p:attrNameLst>
                                          <p:attrName>ppt_x</p:attrName>
                                          <p:attrName>ppt_y</p:attrName>
                                        </p:attrNameLst>
                                      </p:cBhvr>
                                      <p:rCtr x="104" y="-12431"/>
                                    </p:animMotion>
                                  </p:childTnLst>
                                </p:cTn>
                              </p:par>
                            </p:childTnLst>
                          </p:cTn>
                        </p:par>
                      </p:childTnLst>
                    </p:cTn>
                  </p:par>
                </p:childTnLst>
              </p:cTn>
              <p:nextCondLst>
                <p:cond evt="onClick" delay="0">
                  <p:tgtEl>
                    <p:spTgt spid="62"/>
                  </p:tgtEl>
                </p:cond>
              </p:nextCondLst>
            </p:seq>
          </p:childTnLst>
        </p:cTn>
      </p:par>
    </p:tnLst>
    <p:bldLst>
      <p:bldP spid="62" grpId="0" animBg="1"/>
      <p:bldP spid="62" grpId="1"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67" grpId="0" animBg="1"/>
      <p:bldP spid="168" grpId="0" animBg="1"/>
      <p:bldP spid="169" grpId="0" animBg="1"/>
      <p:bldP spid="5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18" name="XmDA.MsPham"/>
          <p:cNvSpPr/>
          <p:nvPr/>
        </p:nvSpPr>
        <p:spPr>
          <a:xfrm>
            <a:off x="7835258" y="4441297"/>
            <a:ext cx="1689100" cy="441498"/>
          </a:xfrm>
          <a:prstGeom prst="roundRect">
            <a:avLst>
              <a:gd name="adj" fmla="val 50000"/>
            </a:avLst>
          </a:prstGeom>
        </p:spPr>
        <p:style>
          <a:lnRef idx="0">
            <a:schemeClr val="accent4"/>
          </a:lnRef>
          <a:fillRef idx="3">
            <a:schemeClr val="accent4"/>
          </a:fillRef>
          <a:effectRef idx="3">
            <a:schemeClr val="accent4"/>
          </a:effectRef>
          <a:fontRef idx="minor">
            <a:schemeClr val="lt1"/>
          </a:fontRef>
        </p:style>
        <p:txBody>
          <a:bodyPr rtlCol="0" anchor="ctr"/>
          <a:lstStyle/>
          <a:p>
            <a:pPr lvl="0" algn="ctr">
              <a:buClrTx/>
              <a:defRPr/>
            </a:pPr>
            <a:r>
              <a:rPr lang="en-US" sz="1800" b="1" kern="1200" dirty="0">
                <a:solidFill>
                  <a:prstClr val="white"/>
                </a:solidFill>
              </a:rPr>
              <a:t>Show answer</a:t>
            </a:r>
          </a:p>
        </p:txBody>
      </p:sp>
      <p:grpSp>
        <p:nvGrpSpPr>
          <p:cNvPr id="120" name="chanvongquay"/>
          <p:cNvGrpSpPr/>
          <p:nvPr/>
        </p:nvGrpSpPr>
        <p:grpSpPr>
          <a:xfrm>
            <a:off x="1489313" y="3871738"/>
            <a:ext cx="3323772" cy="2507588"/>
            <a:chOff x="4339771" y="4347109"/>
            <a:chExt cx="3323772" cy="2507588"/>
          </a:xfrm>
        </p:grpSpPr>
        <p:sp>
          <p:nvSpPr>
            <p:cNvPr id="121" name="Isosceles Triangle 79"/>
            <p:cNvSpPr/>
            <p:nvPr/>
          </p:nvSpPr>
          <p:spPr>
            <a:xfrm>
              <a:off x="4901414" y="4347109"/>
              <a:ext cx="2152606" cy="2271486"/>
            </a:xfrm>
            <a:custGeom>
              <a:avLst/>
              <a:gdLst>
                <a:gd name="connsiteX0" fmla="*/ 0 w 2152606"/>
                <a:gd name="connsiteY0" fmla="*/ 2271486 h 2271486"/>
                <a:gd name="connsiteX1" fmla="*/ 1076303 w 2152606"/>
                <a:gd name="connsiteY1" fmla="*/ 0 h 2271486"/>
                <a:gd name="connsiteX2" fmla="*/ 2152606 w 2152606"/>
                <a:gd name="connsiteY2" fmla="*/ 2271486 h 2271486"/>
                <a:gd name="connsiteX3" fmla="*/ 0 w 2152606"/>
                <a:gd name="connsiteY3"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2152606 w 2152606"/>
                <a:gd name="connsiteY3" fmla="*/ 2271486 h 2271486"/>
                <a:gd name="connsiteX4" fmla="*/ 0 w 2152606"/>
                <a:gd name="connsiteY4"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1832882 w 2152606"/>
                <a:gd name="connsiteY3" fmla="*/ 1733759 h 2271486"/>
                <a:gd name="connsiteX4" fmla="*/ 2152606 w 2152606"/>
                <a:gd name="connsiteY4" fmla="*/ 2271486 h 2271486"/>
                <a:gd name="connsiteX5" fmla="*/ 0 w 2152606"/>
                <a:gd name="connsiteY5" fmla="*/ 2271486 h 22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06" h="2271486">
                  <a:moveTo>
                    <a:pt x="0" y="2271486"/>
                  </a:moveTo>
                  <a:cubicBezTo>
                    <a:pt x="83911" y="2092244"/>
                    <a:pt x="215446" y="1913001"/>
                    <a:pt x="299357" y="1733759"/>
                  </a:cubicBezTo>
                  <a:lnTo>
                    <a:pt x="1076303" y="0"/>
                  </a:lnTo>
                  <a:cubicBezTo>
                    <a:pt x="1344371" y="577920"/>
                    <a:pt x="1564814" y="1155839"/>
                    <a:pt x="1832882" y="1733759"/>
                  </a:cubicBezTo>
                  <a:lnTo>
                    <a:pt x="2152606" y="2271486"/>
                  </a:lnTo>
                  <a:lnTo>
                    <a:pt x="0" y="2271486"/>
                  </a:lnTo>
                  <a:close/>
                </a:path>
              </a:pathLst>
            </a:custGeom>
            <a:solidFill>
              <a:srgbClr val="C00000"/>
            </a:solidFill>
            <a:ln w="101600">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2" name="Trapezoid 87"/>
            <p:cNvSpPr/>
            <p:nvPr/>
          </p:nvSpPr>
          <p:spPr>
            <a:xfrm>
              <a:off x="4339771" y="6526100"/>
              <a:ext cx="3323772" cy="311344"/>
            </a:xfrm>
            <a:custGeom>
              <a:avLst/>
              <a:gdLst>
                <a:gd name="connsiteX0" fmla="*/ 0 w 3323772"/>
                <a:gd name="connsiteY0" fmla="*/ 363821 h 363821"/>
                <a:gd name="connsiteX1" fmla="*/ 146529 w 3323772"/>
                <a:gd name="connsiteY1" fmla="*/ 0 h 363821"/>
                <a:gd name="connsiteX2" fmla="*/ 3177243 w 3323772"/>
                <a:gd name="connsiteY2" fmla="*/ 0 h 363821"/>
                <a:gd name="connsiteX3" fmla="*/ 3323772 w 3323772"/>
                <a:gd name="connsiteY3" fmla="*/ 363821 h 363821"/>
                <a:gd name="connsiteX4" fmla="*/ 0 w 3323772"/>
                <a:gd name="connsiteY4" fmla="*/ 363821 h 3638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45749 h 445749"/>
                <a:gd name="connsiteX1" fmla="*/ 146529 w 3323772"/>
                <a:gd name="connsiteY1" fmla="*/ 81928 h 445749"/>
                <a:gd name="connsiteX2" fmla="*/ 3177243 w 3323772"/>
                <a:gd name="connsiteY2" fmla="*/ 81928 h 445749"/>
                <a:gd name="connsiteX3" fmla="*/ 3323772 w 3323772"/>
                <a:gd name="connsiteY3" fmla="*/ 445749 h 445749"/>
                <a:gd name="connsiteX4" fmla="*/ 0 w 3323772"/>
                <a:gd name="connsiteY4" fmla="*/ 445749 h 445749"/>
                <a:gd name="connsiteX0" fmla="*/ 0 w 3323772"/>
                <a:gd name="connsiteY0" fmla="*/ 435056 h 435056"/>
                <a:gd name="connsiteX1" fmla="*/ 146529 w 3323772"/>
                <a:gd name="connsiteY1" fmla="*/ 71235 h 435056"/>
                <a:gd name="connsiteX2" fmla="*/ 3177243 w 3323772"/>
                <a:gd name="connsiteY2" fmla="*/ 71235 h 435056"/>
                <a:gd name="connsiteX3" fmla="*/ 3323772 w 3323772"/>
                <a:gd name="connsiteY3" fmla="*/ 435056 h 435056"/>
                <a:gd name="connsiteX4" fmla="*/ 0 w 3323772"/>
                <a:gd name="connsiteY4" fmla="*/ 435056 h 435056"/>
                <a:gd name="connsiteX0" fmla="*/ 0 w 3323772"/>
                <a:gd name="connsiteY0" fmla="*/ 416635 h 416635"/>
                <a:gd name="connsiteX1" fmla="*/ 146529 w 3323772"/>
                <a:gd name="connsiteY1" fmla="*/ 52814 h 416635"/>
                <a:gd name="connsiteX2" fmla="*/ 3177243 w 3323772"/>
                <a:gd name="connsiteY2" fmla="*/ 52814 h 416635"/>
                <a:gd name="connsiteX3" fmla="*/ 3323772 w 3323772"/>
                <a:gd name="connsiteY3" fmla="*/ 416635 h 416635"/>
                <a:gd name="connsiteX4" fmla="*/ 0 w 3323772"/>
                <a:gd name="connsiteY4" fmla="*/ 416635 h 41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772" h="416635">
                  <a:moveTo>
                    <a:pt x="0" y="416635"/>
                  </a:moveTo>
                  <a:cubicBezTo>
                    <a:pt x="48843" y="295361"/>
                    <a:pt x="11961" y="174088"/>
                    <a:pt x="146529" y="52814"/>
                  </a:cubicBezTo>
                  <a:cubicBezTo>
                    <a:pt x="381647" y="-18396"/>
                    <a:pt x="3071880" y="-16805"/>
                    <a:pt x="3177243" y="52814"/>
                  </a:cubicBezTo>
                  <a:cubicBezTo>
                    <a:pt x="3292761" y="174088"/>
                    <a:pt x="3274929" y="295361"/>
                    <a:pt x="3323772" y="416635"/>
                  </a:cubicBezTo>
                  <a:lnTo>
                    <a:pt x="0" y="416635"/>
                  </a:lnTo>
                  <a:close/>
                </a:path>
              </a:pathLst>
            </a:custGeom>
            <a:solidFill>
              <a:srgbClr val="FF0000"/>
            </a:solidFill>
            <a:ln>
              <a:noFill/>
            </a:ln>
            <a:effectLst>
              <a:innerShdw blurRad="63500" dist="50800" dir="54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3" name="Straight Connector 122"/>
            <p:cNvCxnSpPr/>
            <p:nvPr/>
          </p:nvCxnSpPr>
          <p:spPr>
            <a:xfrm>
              <a:off x="4339771" y="6854697"/>
              <a:ext cx="3323772"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24" name="Group 123"/>
          <p:cNvGrpSpPr/>
          <p:nvPr/>
        </p:nvGrpSpPr>
        <p:grpSpPr>
          <a:xfrm rot="9945688">
            <a:off x="1061116" y="1112839"/>
            <a:ext cx="4375718" cy="4375718"/>
            <a:chOff x="1061116" y="1112839"/>
            <a:chExt cx="4375718" cy="4375718"/>
          </a:xfrm>
        </p:grpSpPr>
        <p:grpSp>
          <p:nvGrpSpPr>
            <p:cNvPr id="125" name="vongquaylon"/>
            <p:cNvGrpSpPr/>
            <p:nvPr/>
          </p:nvGrpSpPr>
          <p:grpSpPr>
            <a:xfrm>
              <a:off x="1061116" y="1112839"/>
              <a:ext cx="4375718" cy="4375718"/>
              <a:chOff x="3757623" y="981259"/>
              <a:chExt cx="4375718" cy="4375718"/>
            </a:xfrm>
          </p:grpSpPr>
          <p:grpSp>
            <p:nvGrpSpPr>
              <p:cNvPr id="136" name="Group 135"/>
              <p:cNvGrpSpPr/>
              <p:nvPr/>
            </p:nvGrpSpPr>
            <p:grpSpPr>
              <a:xfrm>
                <a:off x="3918240" y="1141876"/>
                <a:ext cx="4054485" cy="4054485"/>
                <a:chOff x="3249543" y="725989"/>
                <a:chExt cx="5702324" cy="5702326"/>
              </a:xfrm>
              <a:solidFill>
                <a:schemeClr val="bg1"/>
              </a:solidFill>
            </p:grpSpPr>
            <p:sp>
              <p:nvSpPr>
                <p:cNvPr id="143" name="Freeform 142"/>
                <p:cNvSpPr/>
                <p:nvPr/>
              </p:nvSpPr>
              <p:spPr>
                <a:xfrm>
                  <a:off x="6100705" y="1561430"/>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4" name="Freeform 143"/>
                <p:cNvSpPr/>
                <p:nvPr/>
              </p:nvSpPr>
              <p:spPr>
                <a:xfrm flipV="1">
                  <a:off x="6100705" y="3577152"/>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Freeform 144"/>
                <p:cNvSpPr/>
                <p:nvPr/>
              </p:nvSpPr>
              <p:spPr>
                <a:xfrm rot="5400000">
                  <a:off x="5682984" y="3994873"/>
                  <a:ext cx="2851163" cy="2015721"/>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Freeform 145"/>
                <p:cNvSpPr/>
                <p:nvPr/>
              </p:nvSpPr>
              <p:spPr>
                <a:xfrm rot="5400000" flipH="1">
                  <a:off x="5682985" y="1143711"/>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p:txBody>
            </p:sp>
            <p:sp>
              <p:nvSpPr>
                <p:cNvPr id="147" name="Freeform 146"/>
                <p:cNvSpPr/>
                <p:nvPr/>
              </p:nvSpPr>
              <p:spPr>
                <a:xfrm flipH="1">
                  <a:off x="3249543" y="1561430"/>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 name="Freeform 147"/>
                <p:cNvSpPr/>
                <p:nvPr/>
              </p:nvSpPr>
              <p:spPr>
                <a:xfrm flipH="1" flipV="1">
                  <a:off x="3249543" y="3577152"/>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 name="Freeform 148"/>
                <p:cNvSpPr/>
                <p:nvPr/>
              </p:nvSpPr>
              <p:spPr>
                <a:xfrm rot="16200000" flipH="1">
                  <a:off x="3667263" y="3994872"/>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 name="Freeform 149"/>
                <p:cNvSpPr/>
                <p:nvPr/>
              </p:nvSpPr>
              <p:spPr>
                <a:xfrm rot="16200000">
                  <a:off x="3667264" y="1143710"/>
                  <a:ext cx="2851164"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2" name="vien"/>
              <p:cNvSpPr/>
              <p:nvPr/>
            </p:nvSpPr>
            <p:spPr>
              <a:xfrm>
                <a:off x="3757623" y="981259"/>
                <a:ext cx="4375718" cy="4375718"/>
              </a:xfrm>
              <a:prstGeom prst="ellipse">
                <a:avLst/>
              </a:prstGeom>
              <a:noFill/>
              <a:ln w="317500">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6" name="Oval 125"/>
            <p:cNvSpPr/>
            <p:nvPr/>
          </p:nvSpPr>
          <p:spPr>
            <a:xfrm>
              <a:off x="1283977" y="3410379"/>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27" name="Oval 126"/>
            <p:cNvSpPr/>
            <p:nvPr/>
          </p:nvSpPr>
          <p:spPr>
            <a:xfrm>
              <a:off x="1257440" y="2385764"/>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28" name="Oval 127"/>
            <p:cNvSpPr/>
            <p:nvPr/>
          </p:nvSpPr>
          <p:spPr>
            <a:xfrm rot="17310590">
              <a:off x="2074074" y="4216332"/>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29" name="Oval 128"/>
            <p:cNvSpPr/>
            <p:nvPr/>
          </p:nvSpPr>
          <p:spPr>
            <a:xfrm rot="9836858">
              <a:off x="3949190" y="2388066"/>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30" name="Oval 129"/>
            <p:cNvSpPr/>
            <p:nvPr/>
          </p:nvSpPr>
          <p:spPr>
            <a:xfrm rot="11628075">
              <a:off x="3928079" y="3417803"/>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31" name="Oval 130"/>
            <p:cNvSpPr/>
            <p:nvPr/>
          </p:nvSpPr>
          <p:spPr>
            <a:xfrm rot="7814022">
              <a:off x="3186238" y="1568581"/>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32" name="Oval 131"/>
            <p:cNvSpPr/>
            <p:nvPr/>
          </p:nvSpPr>
          <p:spPr>
            <a:xfrm rot="4206287">
              <a:off x="2049972" y="1494398"/>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50</a:t>
              </a:r>
            </a:p>
          </p:txBody>
        </p:sp>
        <p:sp>
          <p:nvSpPr>
            <p:cNvPr id="134" name="Oval 133"/>
            <p:cNvSpPr/>
            <p:nvPr/>
          </p:nvSpPr>
          <p:spPr>
            <a:xfrm rot="14473582" flipH="1">
              <a:off x="3130279" y="4139565"/>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40</a:t>
              </a:r>
            </a:p>
          </p:txBody>
        </p:sp>
      </p:grpSp>
      <p:sp>
        <p:nvSpPr>
          <p:cNvPr id="151" name="Right Arrow 150"/>
          <p:cNvSpPr/>
          <p:nvPr/>
        </p:nvSpPr>
        <p:spPr>
          <a:xfrm rot="215260">
            <a:off x="958342" y="3077941"/>
            <a:ext cx="619899" cy="499734"/>
          </a:xfrm>
          <a:prstGeom prst="rightArrow">
            <a:avLst/>
          </a:prstGeom>
          <a:solidFill>
            <a:schemeClr val="tx1"/>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52" name="Picture 15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6350237"/>
            <a:ext cx="12192002" cy="504825"/>
          </a:xfrm>
          <a:prstGeom prst="rect">
            <a:avLst/>
          </a:prstGeom>
        </p:spPr>
      </p:pic>
      <p:pic>
        <p:nvPicPr>
          <p:cNvPr id="153" name="Picture 152">
            <a:extLst>
              <a:ext uri="{FF2B5EF4-FFF2-40B4-BE49-F238E27FC236}">
                <a16:creationId xmlns:a16="http://schemas.microsoft.com/office/drawing/2014/main" id="{ACF0764B-F979-DC47-B942-004C82F189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2" y="-2"/>
            <a:ext cx="12192002" cy="504825"/>
          </a:xfrm>
          <a:prstGeom prst="rect">
            <a:avLst/>
          </a:prstGeom>
        </p:spPr>
      </p:pic>
      <p:sp>
        <p:nvSpPr>
          <p:cNvPr id="154" name="Oval 153"/>
          <p:cNvSpPr/>
          <p:nvPr/>
        </p:nvSpPr>
        <p:spPr>
          <a:xfrm>
            <a:off x="3133946" y="100592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Oval 154"/>
          <p:cNvSpPr/>
          <p:nvPr/>
        </p:nvSpPr>
        <p:spPr>
          <a:xfrm>
            <a:off x="3151199" y="537453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Oval 155"/>
          <p:cNvSpPr/>
          <p:nvPr/>
        </p:nvSpPr>
        <p:spPr>
          <a:xfrm rot="5400000">
            <a:off x="5335503" y="319755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Oval 156"/>
          <p:cNvSpPr/>
          <p:nvPr/>
        </p:nvSpPr>
        <p:spPr>
          <a:xfrm rot="5400000">
            <a:off x="966894" y="321480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8" name="Oval 157"/>
          <p:cNvSpPr/>
          <p:nvPr/>
        </p:nvSpPr>
        <p:spPr>
          <a:xfrm rot="2729469">
            <a:off x="4696825" y="164668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Oval 158"/>
          <p:cNvSpPr/>
          <p:nvPr/>
        </p:nvSpPr>
        <p:spPr>
          <a:xfrm rot="8129469">
            <a:off x="4677214" y="475308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Oval 159"/>
          <p:cNvSpPr/>
          <p:nvPr/>
        </p:nvSpPr>
        <p:spPr>
          <a:xfrm rot="8129469">
            <a:off x="1602432" y="164973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p:cNvSpPr/>
          <p:nvPr/>
        </p:nvSpPr>
        <p:spPr>
          <a:xfrm rot="1380000">
            <a:off x="3988793" y="117282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Oval 161"/>
          <p:cNvSpPr/>
          <p:nvPr/>
        </p:nvSpPr>
        <p:spPr>
          <a:xfrm rot="1380000">
            <a:off x="2297723" y="52008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3" name="Oval 162"/>
          <p:cNvSpPr/>
          <p:nvPr/>
        </p:nvSpPr>
        <p:spPr>
          <a:xfrm rot="6780000">
            <a:off x="5158999" y="4050447"/>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4" name="Oval 163"/>
          <p:cNvSpPr/>
          <p:nvPr/>
        </p:nvSpPr>
        <p:spPr>
          <a:xfrm rot="6780000">
            <a:off x="1130932" y="235937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5" name="Oval 164"/>
          <p:cNvSpPr/>
          <p:nvPr/>
        </p:nvSpPr>
        <p:spPr>
          <a:xfrm rot="4109469">
            <a:off x="5177066" y="237331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6" name="Oval 165"/>
          <p:cNvSpPr/>
          <p:nvPr/>
        </p:nvSpPr>
        <p:spPr>
          <a:xfrm rot="4109469">
            <a:off x="1119007" y="39910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Oval 166"/>
          <p:cNvSpPr/>
          <p:nvPr/>
        </p:nvSpPr>
        <p:spPr>
          <a:xfrm rot="9509469">
            <a:off x="3945247" y="522510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8" name="Oval 167"/>
          <p:cNvSpPr/>
          <p:nvPr/>
        </p:nvSpPr>
        <p:spPr>
          <a:xfrm rot="9509469">
            <a:off x="2327469" y="116704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9" name="Oval 168"/>
          <p:cNvSpPr/>
          <p:nvPr/>
        </p:nvSpPr>
        <p:spPr>
          <a:xfrm>
            <a:off x="2996135" y="3047858"/>
            <a:ext cx="505680" cy="505680"/>
          </a:xfrm>
          <a:prstGeom prst="ellipse">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9" name="Rounded Rectangle 2"/>
          <p:cNvSpPr/>
          <p:nvPr/>
        </p:nvSpPr>
        <p:spPr>
          <a:xfrm>
            <a:off x="5907747" y="1367004"/>
            <a:ext cx="5905324" cy="2672769"/>
          </a:xfrm>
          <a:prstGeom prst="roundRect">
            <a:avLst>
              <a:gd name="adj" fmla="val 7067"/>
            </a:avLst>
          </a:prstGeom>
        </p:spPr>
        <p:style>
          <a:lnRef idx="2">
            <a:schemeClr val="accent6"/>
          </a:lnRef>
          <a:fillRef idx="1">
            <a:schemeClr val="lt1"/>
          </a:fillRef>
          <a:effectRef idx="0">
            <a:schemeClr val="accent6"/>
          </a:effectRef>
          <a:fontRef idx="minor">
            <a:schemeClr val="dk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What do you do on Sundays?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______ in the morning.</a:t>
            </a: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endParaRPr>
          </a:p>
        </p:txBody>
      </p:sp>
      <p:sp>
        <p:nvSpPr>
          <p:cNvPr id="180" name="Spin">
            <a:hlinkClick r:id="" action="ppaction://hlinkshowjump?jump=nextslide"/>
          </p:cNvPr>
          <p:cNvSpPr/>
          <p:nvPr/>
        </p:nvSpPr>
        <p:spPr>
          <a:xfrm>
            <a:off x="4792200" y="6964362"/>
            <a:ext cx="1355178" cy="548328"/>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Spin</a:t>
            </a:r>
          </a:p>
        </p:txBody>
      </p:sp>
      <p:sp>
        <p:nvSpPr>
          <p:cNvPr id="181" name="DA.MsPham2"/>
          <p:cNvSpPr txBox="1"/>
          <p:nvPr/>
        </p:nvSpPr>
        <p:spPr>
          <a:xfrm>
            <a:off x="6448562" y="4191048"/>
            <a:ext cx="5023881" cy="1435049"/>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defPPr>
              <a:defRPr lang="zh-CN"/>
            </a:defPPr>
            <a:lvl1pPr algn="ctr">
              <a:lnSpc>
                <a:spcPct val="150000"/>
              </a:lnSpc>
              <a:defRPr sz="2800" b="1">
                <a:solidFill>
                  <a:srgbClr val="C00000"/>
                </a:solidFill>
              </a:defRPr>
            </a:lvl1p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I help my parents</a:t>
            </a:r>
            <a:endParaRPr kumimoji="0" lang="en-US" sz="2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58" name="Oval 57"/>
          <p:cNvSpPr/>
          <p:nvPr/>
        </p:nvSpPr>
        <p:spPr>
          <a:xfrm rot="2729469">
            <a:off x="1593479" y="472146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51" name="Picture 2" descr="https://s.sachmem.vn/public/images/v2/TA4T1SHS/U3-L2-2-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53851" y="1777278"/>
            <a:ext cx="5440207" cy="22950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13693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5000" fill="hold" grpId="0" nodeType="withEffect">
                                  <p:stCondLst>
                                    <p:cond delay="0"/>
                                  </p:stCondLst>
                                  <p:childTnLst>
                                    <p:animEffect transition="out" filter="fade">
                                      <p:cBhvr>
                                        <p:cTn id="6" dur="350" tmFilter="0, 0; .2, .5; .8, .5; 1, 0"/>
                                        <p:tgtEl>
                                          <p:spTgt spid="158"/>
                                        </p:tgtEl>
                                      </p:cBhvr>
                                    </p:animEffect>
                                    <p:animScale>
                                      <p:cBhvr>
                                        <p:cTn id="7" dur="175" autoRev="1" fill="hold"/>
                                        <p:tgtEl>
                                          <p:spTgt spid="158"/>
                                        </p:tgtEl>
                                      </p:cBhvr>
                                      <p:by x="105000" y="105000"/>
                                    </p:animScale>
                                  </p:childTnLst>
                                </p:cTn>
                              </p:par>
                              <p:par>
                                <p:cTn id="8" presetID="26" presetClass="emph" presetSubtype="0" repeatCount="5000" fill="hold" grpId="0" nodeType="withEffect">
                                  <p:stCondLst>
                                    <p:cond delay="0"/>
                                  </p:stCondLst>
                                  <p:childTnLst>
                                    <p:animEffect transition="out" filter="fade">
                                      <p:cBhvr>
                                        <p:cTn id="9" dur="350" tmFilter="0, 0; .2, .5; .8, .5; 1, 0"/>
                                        <p:tgtEl>
                                          <p:spTgt spid="165"/>
                                        </p:tgtEl>
                                      </p:cBhvr>
                                    </p:animEffect>
                                    <p:animScale>
                                      <p:cBhvr>
                                        <p:cTn id="10" dur="175" autoRev="1" fill="hold"/>
                                        <p:tgtEl>
                                          <p:spTgt spid="165"/>
                                        </p:tgtEl>
                                      </p:cBhvr>
                                      <p:by x="105000" y="105000"/>
                                    </p:animScale>
                                  </p:childTnLst>
                                </p:cTn>
                              </p:par>
                              <p:par>
                                <p:cTn id="11" presetID="26" presetClass="emph" presetSubtype="0" repeatCount="5000" fill="hold" grpId="0" nodeType="withEffect">
                                  <p:stCondLst>
                                    <p:cond delay="0"/>
                                  </p:stCondLst>
                                  <p:childTnLst>
                                    <p:animEffect transition="out" filter="fade">
                                      <p:cBhvr>
                                        <p:cTn id="12" dur="350" tmFilter="0, 0; .2, .5; .8, .5; 1, 0"/>
                                        <p:tgtEl>
                                          <p:spTgt spid="156"/>
                                        </p:tgtEl>
                                      </p:cBhvr>
                                    </p:animEffect>
                                    <p:animScale>
                                      <p:cBhvr>
                                        <p:cTn id="13" dur="175" autoRev="1" fill="hold"/>
                                        <p:tgtEl>
                                          <p:spTgt spid="156"/>
                                        </p:tgtEl>
                                      </p:cBhvr>
                                      <p:by x="105000" y="105000"/>
                                    </p:animScale>
                                  </p:childTnLst>
                                </p:cTn>
                              </p:par>
                              <p:par>
                                <p:cTn id="14" presetID="26" presetClass="emph" presetSubtype="0" repeatCount="5000" fill="hold" grpId="0" nodeType="withEffect">
                                  <p:stCondLst>
                                    <p:cond delay="0"/>
                                  </p:stCondLst>
                                  <p:childTnLst>
                                    <p:animEffect transition="out" filter="fade">
                                      <p:cBhvr>
                                        <p:cTn id="15" dur="350" tmFilter="0, 0; .2, .5; .8, .5; 1, 0"/>
                                        <p:tgtEl>
                                          <p:spTgt spid="163"/>
                                        </p:tgtEl>
                                      </p:cBhvr>
                                    </p:animEffect>
                                    <p:animScale>
                                      <p:cBhvr>
                                        <p:cTn id="16" dur="175" autoRev="1" fill="hold"/>
                                        <p:tgtEl>
                                          <p:spTgt spid="163"/>
                                        </p:tgtEl>
                                      </p:cBhvr>
                                      <p:by x="105000" y="105000"/>
                                    </p:animScale>
                                  </p:childTnLst>
                                </p:cTn>
                              </p:par>
                              <p:par>
                                <p:cTn id="17" presetID="26" presetClass="emph" presetSubtype="0" repeatCount="5000" fill="hold" grpId="0" nodeType="withEffect">
                                  <p:stCondLst>
                                    <p:cond delay="0"/>
                                  </p:stCondLst>
                                  <p:childTnLst>
                                    <p:animEffect transition="out" filter="fade">
                                      <p:cBhvr>
                                        <p:cTn id="18" dur="350" tmFilter="0, 0; .2, .5; .8, .5; 1, 0"/>
                                        <p:tgtEl>
                                          <p:spTgt spid="159"/>
                                        </p:tgtEl>
                                      </p:cBhvr>
                                    </p:animEffect>
                                    <p:animScale>
                                      <p:cBhvr>
                                        <p:cTn id="19" dur="175" autoRev="1" fill="hold"/>
                                        <p:tgtEl>
                                          <p:spTgt spid="159"/>
                                        </p:tgtEl>
                                      </p:cBhvr>
                                      <p:by x="105000" y="105000"/>
                                    </p:animScale>
                                  </p:childTnLst>
                                </p:cTn>
                              </p:par>
                              <p:par>
                                <p:cTn id="20" presetID="26" presetClass="emph" presetSubtype="0" repeatCount="5000" fill="hold" grpId="0" nodeType="withEffect">
                                  <p:stCondLst>
                                    <p:cond delay="0"/>
                                  </p:stCondLst>
                                  <p:childTnLst>
                                    <p:animEffect transition="out" filter="fade">
                                      <p:cBhvr>
                                        <p:cTn id="21" dur="350" tmFilter="0, 0; .2, .5; .8, .5; 1, 0"/>
                                        <p:tgtEl>
                                          <p:spTgt spid="167"/>
                                        </p:tgtEl>
                                      </p:cBhvr>
                                    </p:animEffect>
                                    <p:animScale>
                                      <p:cBhvr>
                                        <p:cTn id="22" dur="175" autoRev="1" fill="hold"/>
                                        <p:tgtEl>
                                          <p:spTgt spid="167"/>
                                        </p:tgtEl>
                                      </p:cBhvr>
                                      <p:by x="105000" y="105000"/>
                                    </p:animScale>
                                  </p:childTnLst>
                                </p:cTn>
                              </p:par>
                              <p:par>
                                <p:cTn id="23" presetID="26" presetClass="emph" presetSubtype="0" repeatCount="5000" fill="hold" grpId="0" nodeType="withEffect">
                                  <p:stCondLst>
                                    <p:cond delay="0"/>
                                  </p:stCondLst>
                                  <p:childTnLst>
                                    <p:animEffect transition="out" filter="fade">
                                      <p:cBhvr>
                                        <p:cTn id="24" dur="350" tmFilter="0, 0; .2, .5; .8, .5; 1, 0"/>
                                        <p:tgtEl>
                                          <p:spTgt spid="155"/>
                                        </p:tgtEl>
                                      </p:cBhvr>
                                    </p:animEffect>
                                    <p:animScale>
                                      <p:cBhvr>
                                        <p:cTn id="25" dur="175" autoRev="1" fill="hold"/>
                                        <p:tgtEl>
                                          <p:spTgt spid="155"/>
                                        </p:tgtEl>
                                      </p:cBhvr>
                                      <p:by x="105000" y="105000"/>
                                    </p:animScale>
                                  </p:childTnLst>
                                </p:cTn>
                              </p:par>
                              <p:par>
                                <p:cTn id="26" presetID="26" presetClass="emph" presetSubtype="0" repeatCount="5000" fill="hold" grpId="0" nodeType="withEffect">
                                  <p:stCondLst>
                                    <p:cond delay="0"/>
                                  </p:stCondLst>
                                  <p:childTnLst>
                                    <p:animEffect transition="out" filter="fade">
                                      <p:cBhvr>
                                        <p:cTn id="27" dur="350" tmFilter="0, 0; .2, .5; .8, .5; 1, 0"/>
                                        <p:tgtEl>
                                          <p:spTgt spid="162"/>
                                        </p:tgtEl>
                                      </p:cBhvr>
                                    </p:animEffect>
                                    <p:animScale>
                                      <p:cBhvr>
                                        <p:cTn id="28" dur="175" autoRev="1" fill="hold"/>
                                        <p:tgtEl>
                                          <p:spTgt spid="162"/>
                                        </p:tgtEl>
                                      </p:cBhvr>
                                      <p:by x="105000" y="105000"/>
                                    </p:animScale>
                                  </p:childTnLst>
                                </p:cTn>
                              </p:par>
                              <p:par>
                                <p:cTn id="29" presetID="26" presetClass="emph" presetSubtype="0" repeatCount="5000" fill="hold" grpId="0" nodeType="withEffect">
                                  <p:stCondLst>
                                    <p:cond delay="0"/>
                                  </p:stCondLst>
                                  <p:childTnLst>
                                    <p:animEffect transition="out" filter="fade">
                                      <p:cBhvr>
                                        <p:cTn id="30" dur="350" tmFilter="0, 0; .2, .5; .8, .5; 1, 0"/>
                                        <p:tgtEl>
                                          <p:spTgt spid="166"/>
                                        </p:tgtEl>
                                      </p:cBhvr>
                                    </p:animEffect>
                                    <p:animScale>
                                      <p:cBhvr>
                                        <p:cTn id="31" dur="175" autoRev="1" fill="hold"/>
                                        <p:tgtEl>
                                          <p:spTgt spid="166"/>
                                        </p:tgtEl>
                                      </p:cBhvr>
                                      <p:by x="105000" y="105000"/>
                                    </p:animScale>
                                  </p:childTnLst>
                                </p:cTn>
                              </p:par>
                              <p:par>
                                <p:cTn id="32" presetID="26" presetClass="emph" presetSubtype="0" repeatCount="5000" fill="hold" grpId="0" nodeType="withEffect">
                                  <p:stCondLst>
                                    <p:cond delay="0"/>
                                  </p:stCondLst>
                                  <p:childTnLst>
                                    <p:animEffect transition="out" filter="fade">
                                      <p:cBhvr>
                                        <p:cTn id="33" dur="350" tmFilter="0, 0; .2, .5; .8, .5; 1, 0"/>
                                        <p:tgtEl>
                                          <p:spTgt spid="157"/>
                                        </p:tgtEl>
                                      </p:cBhvr>
                                    </p:animEffect>
                                    <p:animScale>
                                      <p:cBhvr>
                                        <p:cTn id="34" dur="175" autoRev="1" fill="hold"/>
                                        <p:tgtEl>
                                          <p:spTgt spid="157"/>
                                        </p:tgtEl>
                                      </p:cBhvr>
                                      <p:by x="105000" y="105000"/>
                                    </p:animScale>
                                  </p:childTnLst>
                                </p:cTn>
                              </p:par>
                              <p:par>
                                <p:cTn id="35" presetID="26" presetClass="emph" presetSubtype="0" repeatCount="5000" fill="hold" grpId="0" nodeType="withEffect">
                                  <p:stCondLst>
                                    <p:cond delay="0"/>
                                  </p:stCondLst>
                                  <p:childTnLst>
                                    <p:animEffect transition="out" filter="fade">
                                      <p:cBhvr>
                                        <p:cTn id="36" dur="350" tmFilter="0, 0; .2, .5; .8, .5; 1, 0"/>
                                        <p:tgtEl>
                                          <p:spTgt spid="164"/>
                                        </p:tgtEl>
                                      </p:cBhvr>
                                    </p:animEffect>
                                    <p:animScale>
                                      <p:cBhvr>
                                        <p:cTn id="37" dur="175" autoRev="1" fill="hold"/>
                                        <p:tgtEl>
                                          <p:spTgt spid="164"/>
                                        </p:tgtEl>
                                      </p:cBhvr>
                                      <p:by x="105000" y="105000"/>
                                    </p:animScale>
                                  </p:childTnLst>
                                </p:cTn>
                              </p:par>
                              <p:par>
                                <p:cTn id="38" presetID="26" presetClass="emph" presetSubtype="0" repeatCount="5000" fill="hold" grpId="0" nodeType="withEffect">
                                  <p:stCondLst>
                                    <p:cond delay="0"/>
                                  </p:stCondLst>
                                  <p:childTnLst>
                                    <p:animEffect transition="out" filter="fade">
                                      <p:cBhvr>
                                        <p:cTn id="39" dur="350" tmFilter="0, 0; .2, .5; .8, .5; 1, 0"/>
                                        <p:tgtEl>
                                          <p:spTgt spid="160"/>
                                        </p:tgtEl>
                                      </p:cBhvr>
                                    </p:animEffect>
                                    <p:animScale>
                                      <p:cBhvr>
                                        <p:cTn id="40" dur="175" autoRev="1" fill="hold"/>
                                        <p:tgtEl>
                                          <p:spTgt spid="160"/>
                                        </p:tgtEl>
                                      </p:cBhvr>
                                      <p:by x="105000" y="105000"/>
                                    </p:animScale>
                                  </p:childTnLst>
                                </p:cTn>
                              </p:par>
                              <p:par>
                                <p:cTn id="41" presetID="26" presetClass="emph" presetSubtype="0" repeatCount="5000" fill="hold" grpId="0" nodeType="withEffect">
                                  <p:stCondLst>
                                    <p:cond delay="0"/>
                                  </p:stCondLst>
                                  <p:childTnLst>
                                    <p:animEffect transition="out" filter="fade">
                                      <p:cBhvr>
                                        <p:cTn id="42" dur="350" tmFilter="0, 0; .2, .5; .8, .5; 1, 0"/>
                                        <p:tgtEl>
                                          <p:spTgt spid="168"/>
                                        </p:tgtEl>
                                      </p:cBhvr>
                                    </p:animEffect>
                                    <p:animScale>
                                      <p:cBhvr>
                                        <p:cTn id="43" dur="175" autoRev="1" fill="hold"/>
                                        <p:tgtEl>
                                          <p:spTgt spid="168"/>
                                        </p:tgtEl>
                                      </p:cBhvr>
                                      <p:by x="105000" y="105000"/>
                                    </p:animScale>
                                  </p:childTnLst>
                                </p:cTn>
                              </p:par>
                              <p:par>
                                <p:cTn id="44" presetID="26" presetClass="emph" presetSubtype="0" repeatCount="5000" fill="hold" grpId="0" nodeType="withEffect">
                                  <p:stCondLst>
                                    <p:cond delay="0"/>
                                  </p:stCondLst>
                                  <p:childTnLst>
                                    <p:animEffect transition="out" filter="fade">
                                      <p:cBhvr>
                                        <p:cTn id="45" dur="350" tmFilter="0, 0; .2, .5; .8, .5; 1, 0"/>
                                        <p:tgtEl>
                                          <p:spTgt spid="154"/>
                                        </p:tgtEl>
                                      </p:cBhvr>
                                    </p:animEffect>
                                    <p:animScale>
                                      <p:cBhvr>
                                        <p:cTn id="46" dur="175" autoRev="1" fill="hold"/>
                                        <p:tgtEl>
                                          <p:spTgt spid="154"/>
                                        </p:tgtEl>
                                      </p:cBhvr>
                                      <p:by x="105000" y="105000"/>
                                    </p:animScale>
                                  </p:childTnLst>
                                </p:cTn>
                              </p:par>
                              <p:par>
                                <p:cTn id="47" presetID="26" presetClass="emph" presetSubtype="0" repeatCount="5000" fill="hold" grpId="0" nodeType="withEffect">
                                  <p:stCondLst>
                                    <p:cond delay="0"/>
                                  </p:stCondLst>
                                  <p:childTnLst>
                                    <p:animEffect transition="out" filter="fade">
                                      <p:cBhvr>
                                        <p:cTn id="48" dur="350" tmFilter="0, 0; .2, .5; .8, .5; 1, 0"/>
                                        <p:tgtEl>
                                          <p:spTgt spid="161"/>
                                        </p:tgtEl>
                                      </p:cBhvr>
                                    </p:animEffect>
                                    <p:animScale>
                                      <p:cBhvr>
                                        <p:cTn id="49" dur="175" autoRev="1" fill="hold"/>
                                        <p:tgtEl>
                                          <p:spTgt spid="161"/>
                                        </p:tgtEl>
                                      </p:cBhvr>
                                      <p:by x="105000" y="105000"/>
                                    </p:animScale>
                                  </p:childTnLst>
                                </p:cTn>
                              </p:par>
                              <p:par>
                                <p:cTn id="50" presetID="8" presetClass="emph" presetSubtype="0" repeatCount="10000" fill="hold" nodeType="withEffect">
                                  <p:stCondLst>
                                    <p:cond delay="0"/>
                                  </p:stCondLst>
                                  <p:childTnLst>
                                    <p:animRot by="21600000">
                                      <p:cBhvr>
                                        <p:cTn id="51" dur="500" fill="hold"/>
                                        <p:tgtEl>
                                          <p:spTgt spid="124"/>
                                        </p:tgtEl>
                                        <p:attrNameLst>
                                          <p:attrName>r</p:attrName>
                                        </p:attrNameLst>
                                      </p:cBhvr>
                                    </p:animRo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79"/>
                                        </p:tgtEl>
                                        <p:attrNameLst>
                                          <p:attrName>style.visibility</p:attrName>
                                        </p:attrNameLst>
                                      </p:cBhvr>
                                      <p:to>
                                        <p:strVal val="visible"/>
                                      </p:to>
                                    </p:set>
                                    <p:animEffect transition="in" filter="fade">
                                      <p:cBhvr>
                                        <p:cTn id="55" dur="500"/>
                                        <p:tgtEl>
                                          <p:spTgt spid="179"/>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fade">
                                      <p:cBhvr>
                                        <p:cTn id="59" dur="500"/>
                                        <p:tgtEl>
                                          <p:spTgt spid="51"/>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500"/>
                                        <p:tgtEl>
                                          <p:spTgt spid="118"/>
                                        </p:tgtEl>
                                      </p:cBhvr>
                                    </p:animEffect>
                                  </p:childTnLst>
                                </p:cTn>
                              </p:par>
                              <p:par>
                                <p:cTn id="64" presetID="26" presetClass="emph" presetSubtype="0" repeatCount="5000" fill="hold" grpId="0" nodeType="withEffect">
                                  <p:stCondLst>
                                    <p:cond delay="0"/>
                                  </p:stCondLst>
                                  <p:childTnLst>
                                    <p:animEffect transition="out" filter="fade">
                                      <p:cBhvr>
                                        <p:cTn id="65" dur="350" tmFilter="0, 0; .2, .5; .8, .5; 1, 0"/>
                                        <p:tgtEl>
                                          <p:spTgt spid="58"/>
                                        </p:tgtEl>
                                      </p:cBhvr>
                                    </p:animEffect>
                                    <p:animScale>
                                      <p:cBhvr>
                                        <p:cTn id="66" dur="175" autoRev="1" fill="hold"/>
                                        <p:tgtEl>
                                          <p:spTgt spid="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seq concurrent="1" nextAc="seek">
              <p:cTn id="67" restart="whenNotActive" fill="hold" evtFilter="cancelBubble" nodeType="interactiveSeq">
                <p:stCondLst>
                  <p:cond evt="onClick" delay="0">
                    <p:tgtEl>
                      <p:spTgt spid="118"/>
                    </p:tgtEl>
                  </p:cond>
                </p:stCondLst>
                <p:endSync evt="end" delay="0">
                  <p:rtn val="all"/>
                </p:endSync>
                <p:childTnLst>
                  <p:par>
                    <p:cTn id="68" fill="hold">
                      <p:stCondLst>
                        <p:cond delay="0"/>
                      </p:stCondLst>
                      <p:childTnLst>
                        <p:par>
                          <p:cTn id="69" fill="hold">
                            <p:stCondLst>
                              <p:cond delay="0"/>
                            </p:stCondLst>
                            <p:childTnLst>
                              <p:par>
                                <p:cTn id="70" presetID="10" presetClass="exit" presetSubtype="0" fill="hold" grpId="1" nodeType="clickEffect">
                                  <p:stCondLst>
                                    <p:cond delay="0"/>
                                  </p:stCondLst>
                                  <p:childTnLst>
                                    <p:animEffect transition="out" filter="fade">
                                      <p:cBhvr>
                                        <p:cTn id="71" dur="500"/>
                                        <p:tgtEl>
                                          <p:spTgt spid="118"/>
                                        </p:tgtEl>
                                      </p:cBhvr>
                                    </p:animEffect>
                                    <p:set>
                                      <p:cBhvr>
                                        <p:cTn id="72" dur="1" fill="hold">
                                          <p:stCondLst>
                                            <p:cond delay="499"/>
                                          </p:stCondLst>
                                        </p:cTn>
                                        <p:tgtEl>
                                          <p:spTgt spid="118"/>
                                        </p:tgtEl>
                                        <p:attrNameLst>
                                          <p:attrName>style.visibility</p:attrName>
                                        </p:attrNameLst>
                                      </p:cBhvr>
                                      <p:to>
                                        <p:strVal val="hidden"/>
                                      </p:to>
                                    </p:set>
                                  </p:childTnLst>
                                </p:cTn>
                              </p:par>
                              <p:par>
                                <p:cTn id="73" presetID="10" presetClass="entr" presetSubtype="0" fill="hold" grpId="0" nodeType="withEffect">
                                  <p:stCondLst>
                                    <p:cond delay="250"/>
                                  </p:stCondLst>
                                  <p:childTnLst>
                                    <p:set>
                                      <p:cBhvr>
                                        <p:cTn id="74" dur="1" fill="hold">
                                          <p:stCondLst>
                                            <p:cond delay="0"/>
                                          </p:stCondLst>
                                        </p:cTn>
                                        <p:tgtEl>
                                          <p:spTgt spid="181"/>
                                        </p:tgtEl>
                                        <p:attrNameLst>
                                          <p:attrName>style.visibility</p:attrName>
                                        </p:attrNameLst>
                                      </p:cBhvr>
                                      <p:to>
                                        <p:strVal val="visible"/>
                                      </p:to>
                                    </p:set>
                                    <p:animEffect transition="in" filter="fade">
                                      <p:cBhvr>
                                        <p:cTn id="75" dur="500"/>
                                        <p:tgtEl>
                                          <p:spTgt spid="181"/>
                                        </p:tgtEl>
                                      </p:cBhvr>
                                    </p:animEffect>
                                  </p:childTnLst>
                                </p:cTn>
                              </p:par>
                            </p:childTnLst>
                          </p:cTn>
                        </p:par>
                        <p:par>
                          <p:cTn id="76" fill="hold">
                            <p:stCondLst>
                              <p:cond delay="750"/>
                            </p:stCondLst>
                            <p:childTnLst>
                              <p:par>
                                <p:cTn id="77" presetID="35" presetClass="path" presetSubtype="0" accel="50000" decel="50000" fill="hold" grpId="0" nodeType="afterEffect">
                                  <p:stCondLst>
                                    <p:cond delay="0"/>
                                  </p:stCondLst>
                                  <p:childTnLst>
                                    <p:animMotion origin="layout" path="M 2.29167E-6 -4.07407E-6 L 0.00221 -0.24861 " pathEditMode="relative" rAng="0" ptsTypes="AA">
                                      <p:cBhvr>
                                        <p:cTn id="78" dur="1000" fill="hold"/>
                                        <p:tgtEl>
                                          <p:spTgt spid="180"/>
                                        </p:tgtEl>
                                        <p:attrNameLst>
                                          <p:attrName>ppt_x</p:attrName>
                                          <p:attrName>ppt_y</p:attrName>
                                        </p:attrNameLst>
                                      </p:cBhvr>
                                      <p:rCtr x="104" y="-12431"/>
                                    </p:animMotion>
                                  </p:childTnLst>
                                </p:cTn>
                              </p:par>
                            </p:childTnLst>
                          </p:cTn>
                        </p:par>
                      </p:childTnLst>
                    </p:cTn>
                  </p:par>
                </p:childTnLst>
              </p:cTn>
              <p:nextCondLst>
                <p:cond evt="onClick" delay="0">
                  <p:tgtEl>
                    <p:spTgt spid="118"/>
                  </p:tgtEl>
                </p:cond>
              </p:nextCondLst>
            </p:seq>
          </p:childTnLst>
        </p:cTn>
      </p:par>
    </p:tnLst>
    <p:bldLst>
      <p:bldP spid="118" grpId="0" animBg="1"/>
      <p:bldP spid="118" grpId="1"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79" grpId="0" animBg="1"/>
      <p:bldP spid="180" grpId="0" animBg="1"/>
      <p:bldP spid="181" grpId="0" animBg="1"/>
      <p:bldP spid="5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02" name="XmDA.MsPham"/>
          <p:cNvSpPr/>
          <p:nvPr/>
        </p:nvSpPr>
        <p:spPr>
          <a:xfrm>
            <a:off x="7848455" y="4515062"/>
            <a:ext cx="1689100" cy="441498"/>
          </a:xfrm>
          <a:prstGeom prst="roundRect">
            <a:avLst>
              <a:gd name="adj" fmla="val 50000"/>
            </a:avLst>
          </a:prstGeom>
        </p:spPr>
        <p:style>
          <a:lnRef idx="0">
            <a:schemeClr val="accent4"/>
          </a:lnRef>
          <a:fillRef idx="3">
            <a:schemeClr val="accent4"/>
          </a:fillRef>
          <a:effectRef idx="3">
            <a:schemeClr val="accent4"/>
          </a:effectRef>
          <a:fontRef idx="minor">
            <a:schemeClr val="lt1"/>
          </a:fontRef>
        </p:style>
        <p:txBody>
          <a:bodyPr rtlCol="0" anchor="ctr"/>
          <a:lstStyle/>
          <a:p>
            <a:pPr lvl="0" algn="ctr">
              <a:buClrTx/>
              <a:defRPr/>
            </a:pPr>
            <a:r>
              <a:rPr lang="en-US" sz="1800" b="1" kern="1200" dirty="0">
                <a:solidFill>
                  <a:prstClr val="white"/>
                </a:solidFill>
              </a:rPr>
              <a:t>Show answer</a:t>
            </a:r>
          </a:p>
        </p:txBody>
      </p:sp>
      <p:grpSp>
        <p:nvGrpSpPr>
          <p:cNvPr id="113" name="chanvongquay"/>
          <p:cNvGrpSpPr/>
          <p:nvPr/>
        </p:nvGrpSpPr>
        <p:grpSpPr>
          <a:xfrm>
            <a:off x="1489313" y="3871738"/>
            <a:ext cx="3323772" cy="2507588"/>
            <a:chOff x="4339771" y="4347109"/>
            <a:chExt cx="3323772" cy="2507588"/>
          </a:xfrm>
        </p:grpSpPr>
        <p:sp>
          <p:nvSpPr>
            <p:cNvPr id="114" name="Isosceles Triangle 79"/>
            <p:cNvSpPr/>
            <p:nvPr/>
          </p:nvSpPr>
          <p:spPr>
            <a:xfrm>
              <a:off x="4901414" y="4347109"/>
              <a:ext cx="2152606" cy="2271486"/>
            </a:xfrm>
            <a:custGeom>
              <a:avLst/>
              <a:gdLst>
                <a:gd name="connsiteX0" fmla="*/ 0 w 2152606"/>
                <a:gd name="connsiteY0" fmla="*/ 2271486 h 2271486"/>
                <a:gd name="connsiteX1" fmla="*/ 1076303 w 2152606"/>
                <a:gd name="connsiteY1" fmla="*/ 0 h 2271486"/>
                <a:gd name="connsiteX2" fmla="*/ 2152606 w 2152606"/>
                <a:gd name="connsiteY2" fmla="*/ 2271486 h 2271486"/>
                <a:gd name="connsiteX3" fmla="*/ 0 w 2152606"/>
                <a:gd name="connsiteY3"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2152606 w 2152606"/>
                <a:gd name="connsiteY3" fmla="*/ 2271486 h 2271486"/>
                <a:gd name="connsiteX4" fmla="*/ 0 w 2152606"/>
                <a:gd name="connsiteY4"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1832882 w 2152606"/>
                <a:gd name="connsiteY3" fmla="*/ 1733759 h 2271486"/>
                <a:gd name="connsiteX4" fmla="*/ 2152606 w 2152606"/>
                <a:gd name="connsiteY4" fmla="*/ 2271486 h 2271486"/>
                <a:gd name="connsiteX5" fmla="*/ 0 w 2152606"/>
                <a:gd name="connsiteY5" fmla="*/ 2271486 h 22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06" h="2271486">
                  <a:moveTo>
                    <a:pt x="0" y="2271486"/>
                  </a:moveTo>
                  <a:cubicBezTo>
                    <a:pt x="83911" y="2092244"/>
                    <a:pt x="215446" y="1913001"/>
                    <a:pt x="299357" y="1733759"/>
                  </a:cubicBezTo>
                  <a:lnTo>
                    <a:pt x="1076303" y="0"/>
                  </a:lnTo>
                  <a:cubicBezTo>
                    <a:pt x="1344371" y="577920"/>
                    <a:pt x="1564814" y="1155839"/>
                    <a:pt x="1832882" y="1733759"/>
                  </a:cubicBezTo>
                  <a:lnTo>
                    <a:pt x="2152606" y="2271486"/>
                  </a:lnTo>
                  <a:lnTo>
                    <a:pt x="0" y="2271486"/>
                  </a:lnTo>
                  <a:close/>
                </a:path>
              </a:pathLst>
            </a:custGeom>
            <a:solidFill>
              <a:srgbClr val="C00000"/>
            </a:solidFill>
            <a:ln w="101600">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5" name="Trapezoid 87"/>
            <p:cNvSpPr/>
            <p:nvPr/>
          </p:nvSpPr>
          <p:spPr>
            <a:xfrm>
              <a:off x="4339771" y="6526100"/>
              <a:ext cx="3323772" cy="311344"/>
            </a:xfrm>
            <a:custGeom>
              <a:avLst/>
              <a:gdLst>
                <a:gd name="connsiteX0" fmla="*/ 0 w 3323772"/>
                <a:gd name="connsiteY0" fmla="*/ 363821 h 363821"/>
                <a:gd name="connsiteX1" fmla="*/ 146529 w 3323772"/>
                <a:gd name="connsiteY1" fmla="*/ 0 h 363821"/>
                <a:gd name="connsiteX2" fmla="*/ 3177243 w 3323772"/>
                <a:gd name="connsiteY2" fmla="*/ 0 h 363821"/>
                <a:gd name="connsiteX3" fmla="*/ 3323772 w 3323772"/>
                <a:gd name="connsiteY3" fmla="*/ 363821 h 363821"/>
                <a:gd name="connsiteX4" fmla="*/ 0 w 3323772"/>
                <a:gd name="connsiteY4" fmla="*/ 363821 h 3638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45749 h 445749"/>
                <a:gd name="connsiteX1" fmla="*/ 146529 w 3323772"/>
                <a:gd name="connsiteY1" fmla="*/ 81928 h 445749"/>
                <a:gd name="connsiteX2" fmla="*/ 3177243 w 3323772"/>
                <a:gd name="connsiteY2" fmla="*/ 81928 h 445749"/>
                <a:gd name="connsiteX3" fmla="*/ 3323772 w 3323772"/>
                <a:gd name="connsiteY3" fmla="*/ 445749 h 445749"/>
                <a:gd name="connsiteX4" fmla="*/ 0 w 3323772"/>
                <a:gd name="connsiteY4" fmla="*/ 445749 h 445749"/>
                <a:gd name="connsiteX0" fmla="*/ 0 w 3323772"/>
                <a:gd name="connsiteY0" fmla="*/ 435056 h 435056"/>
                <a:gd name="connsiteX1" fmla="*/ 146529 w 3323772"/>
                <a:gd name="connsiteY1" fmla="*/ 71235 h 435056"/>
                <a:gd name="connsiteX2" fmla="*/ 3177243 w 3323772"/>
                <a:gd name="connsiteY2" fmla="*/ 71235 h 435056"/>
                <a:gd name="connsiteX3" fmla="*/ 3323772 w 3323772"/>
                <a:gd name="connsiteY3" fmla="*/ 435056 h 435056"/>
                <a:gd name="connsiteX4" fmla="*/ 0 w 3323772"/>
                <a:gd name="connsiteY4" fmla="*/ 435056 h 435056"/>
                <a:gd name="connsiteX0" fmla="*/ 0 w 3323772"/>
                <a:gd name="connsiteY0" fmla="*/ 416635 h 416635"/>
                <a:gd name="connsiteX1" fmla="*/ 146529 w 3323772"/>
                <a:gd name="connsiteY1" fmla="*/ 52814 h 416635"/>
                <a:gd name="connsiteX2" fmla="*/ 3177243 w 3323772"/>
                <a:gd name="connsiteY2" fmla="*/ 52814 h 416635"/>
                <a:gd name="connsiteX3" fmla="*/ 3323772 w 3323772"/>
                <a:gd name="connsiteY3" fmla="*/ 416635 h 416635"/>
                <a:gd name="connsiteX4" fmla="*/ 0 w 3323772"/>
                <a:gd name="connsiteY4" fmla="*/ 416635 h 41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772" h="416635">
                  <a:moveTo>
                    <a:pt x="0" y="416635"/>
                  </a:moveTo>
                  <a:cubicBezTo>
                    <a:pt x="48843" y="295361"/>
                    <a:pt x="11961" y="174088"/>
                    <a:pt x="146529" y="52814"/>
                  </a:cubicBezTo>
                  <a:cubicBezTo>
                    <a:pt x="381647" y="-18396"/>
                    <a:pt x="3071880" y="-16805"/>
                    <a:pt x="3177243" y="52814"/>
                  </a:cubicBezTo>
                  <a:cubicBezTo>
                    <a:pt x="3292761" y="174088"/>
                    <a:pt x="3274929" y="295361"/>
                    <a:pt x="3323772" y="416635"/>
                  </a:cubicBezTo>
                  <a:lnTo>
                    <a:pt x="0" y="416635"/>
                  </a:lnTo>
                  <a:close/>
                </a:path>
              </a:pathLst>
            </a:custGeom>
            <a:solidFill>
              <a:srgbClr val="FF0000"/>
            </a:solidFill>
            <a:ln>
              <a:noFill/>
            </a:ln>
            <a:effectLst>
              <a:innerShdw blurRad="63500" dist="50800" dir="54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6" name="Straight Connector 115"/>
            <p:cNvCxnSpPr/>
            <p:nvPr/>
          </p:nvCxnSpPr>
          <p:spPr>
            <a:xfrm>
              <a:off x="4339771" y="6854697"/>
              <a:ext cx="3323772"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7" name="Group 116"/>
          <p:cNvGrpSpPr/>
          <p:nvPr/>
        </p:nvGrpSpPr>
        <p:grpSpPr>
          <a:xfrm rot="14232705">
            <a:off x="1061116" y="1112839"/>
            <a:ext cx="4375718" cy="4375718"/>
            <a:chOff x="1061116" y="1112839"/>
            <a:chExt cx="4375718" cy="4375718"/>
          </a:xfrm>
        </p:grpSpPr>
        <p:grpSp>
          <p:nvGrpSpPr>
            <p:cNvPr id="118" name="vongquaylon"/>
            <p:cNvGrpSpPr/>
            <p:nvPr/>
          </p:nvGrpSpPr>
          <p:grpSpPr>
            <a:xfrm>
              <a:off x="1061116" y="1112839"/>
              <a:ext cx="4375718" cy="4375718"/>
              <a:chOff x="3757623" y="981259"/>
              <a:chExt cx="4375718" cy="4375718"/>
            </a:xfrm>
          </p:grpSpPr>
          <p:grpSp>
            <p:nvGrpSpPr>
              <p:cNvPr id="127" name="Group 126"/>
              <p:cNvGrpSpPr/>
              <p:nvPr/>
            </p:nvGrpSpPr>
            <p:grpSpPr>
              <a:xfrm>
                <a:off x="3918240" y="1141876"/>
                <a:ext cx="4054485" cy="4054485"/>
                <a:chOff x="3249543" y="725989"/>
                <a:chExt cx="5702324" cy="5702326"/>
              </a:xfrm>
              <a:solidFill>
                <a:schemeClr val="bg1"/>
              </a:solidFill>
            </p:grpSpPr>
            <p:sp>
              <p:nvSpPr>
                <p:cNvPr id="129" name="Freeform 128"/>
                <p:cNvSpPr/>
                <p:nvPr/>
              </p:nvSpPr>
              <p:spPr>
                <a:xfrm>
                  <a:off x="6100705" y="1561430"/>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Freeform 129"/>
                <p:cNvSpPr/>
                <p:nvPr/>
              </p:nvSpPr>
              <p:spPr>
                <a:xfrm flipV="1">
                  <a:off x="6100705" y="3577152"/>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1" name="Freeform 130"/>
                <p:cNvSpPr/>
                <p:nvPr/>
              </p:nvSpPr>
              <p:spPr>
                <a:xfrm rot="5400000">
                  <a:off x="5682984" y="3994873"/>
                  <a:ext cx="2851163" cy="2015721"/>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2" name="Freeform 131"/>
                <p:cNvSpPr/>
                <p:nvPr/>
              </p:nvSpPr>
              <p:spPr>
                <a:xfrm rot="5400000" flipH="1">
                  <a:off x="5682985" y="1143711"/>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p:txBody>
            </p:sp>
            <p:sp>
              <p:nvSpPr>
                <p:cNvPr id="134" name="Freeform 133"/>
                <p:cNvSpPr/>
                <p:nvPr/>
              </p:nvSpPr>
              <p:spPr>
                <a:xfrm flipH="1">
                  <a:off x="3249543" y="1561430"/>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6" name="Freeform 135"/>
                <p:cNvSpPr/>
                <p:nvPr/>
              </p:nvSpPr>
              <p:spPr>
                <a:xfrm flipH="1" flipV="1">
                  <a:off x="3249543" y="3577152"/>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2" name="Freeform 141"/>
                <p:cNvSpPr/>
                <p:nvPr/>
              </p:nvSpPr>
              <p:spPr>
                <a:xfrm rot="16200000" flipH="1">
                  <a:off x="3667263" y="3994872"/>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3" name="Freeform 142"/>
                <p:cNvSpPr/>
                <p:nvPr/>
              </p:nvSpPr>
              <p:spPr>
                <a:xfrm rot="16200000">
                  <a:off x="3667264" y="1143710"/>
                  <a:ext cx="2851164"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8" name="vien"/>
              <p:cNvSpPr/>
              <p:nvPr/>
            </p:nvSpPr>
            <p:spPr>
              <a:xfrm>
                <a:off x="3757623" y="981259"/>
                <a:ext cx="4375718" cy="4375718"/>
              </a:xfrm>
              <a:prstGeom prst="ellipse">
                <a:avLst/>
              </a:prstGeom>
              <a:noFill/>
              <a:ln w="317500">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19" name="Oval 118"/>
            <p:cNvSpPr/>
            <p:nvPr/>
          </p:nvSpPr>
          <p:spPr>
            <a:xfrm>
              <a:off x="1283977" y="3410379"/>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20" name="Oval 119"/>
            <p:cNvSpPr/>
            <p:nvPr/>
          </p:nvSpPr>
          <p:spPr>
            <a:xfrm>
              <a:off x="1257440" y="2385764"/>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21" name="Oval 120"/>
            <p:cNvSpPr/>
            <p:nvPr/>
          </p:nvSpPr>
          <p:spPr>
            <a:xfrm rot="17310590">
              <a:off x="2074074" y="4216332"/>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22" name="Oval 121"/>
            <p:cNvSpPr/>
            <p:nvPr/>
          </p:nvSpPr>
          <p:spPr>
            <a:xfrm rot="9836858">
              <a:off x="3949190" y="2388066"/>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23" name="Oval 122"/>
            <p:cNvSpPr/>
            <p:nvPr/>
          </p:nvSpPr>
          <p:spPr>
            <a:xfrm rot="11628075">
              <a:off x="3928079" y="3417803"/>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24" name="Oval 123"/>
            <p:cNvSpPr/>
            <p:nvPr/>
          </p:nvSpPr>
          <p:spPr>
            <a:xfrm rot="7814022">
              <a:off x="3186238" y="1568581"/>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25" name="Oval 124"/>
            <p:cNvSpPr/>
            <p:nvPr/>
          </p:nvSpPr>
          <p:spPr>
            <a:xfrm rot="4206287">
              <a:off x="2049972" y="1494398"/>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50</a:t>
              </a:r>
            </a:p>
          </p:txBody>
        </p:sp>
        <p:sp>
          <p:nvSpPr>
            <p:cNvPr id="126" name="Oval 125"/>
            <p:cNvSpPr/>
            <p:nvPr/>
          </p:nvSpPr>
          <p:spPr>
            <a:xfrm rot="14473582" flipH="1">
              <a:off x="3130279" y="4139565"/>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40</a:t>
              </a:r>
            </a:p>
          </p:txBody>
        </p:sp>
      </p:grpSp>
      <p:sp>
        <p:nvSpPr>
          <p:cNvPr id="144" name="Right Arrow 143"/>
          <p:cNvSpPr/>
          <p:nvPr/>
        </p:nvSpPr>
        <p:spPr>
          <a:xfrm rot="215260">
            <a:off x="958342" y="3077941"/>
            <a:ext cx="619899" cy="499734"/>
          </a:xfrm>
          <a:prstGeom prst="rightArrow">
            <a:avLst/>
          </a:prstGeom>
          <a:solidFill>
            <a:schemeClr val="tx1"/>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45" name="Picture 14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6350237"/>
            <a:ext cx="12192002" cy="504825"/>
          </a:xfrm>
          <a:prstGeom prst="rect">
            <a:avLst/>
          </a:prstGeom>
        </p:spPr>
      </p:pic>
      <p:pic>
        <p:nvPicPr>
          <p:cNvPr id="146" name="Picture 145">
            <a:extLst>
              <a:ext uri="{FF2B5EF4-FFF2-40B4-BE49-F238E27FC236}">
                <a16:creationId xmlns:a16="http://schemas.microsoft.com/office/drawing/2014/main" id="{ACF0764B-F979-DC47-B942-004C82F189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2" y="-2"/>
            <a:ext cx="12192002" cy="504825"/>
          </a:xfrm>
          <a:prstGeom prst="rect">
            <a:avLst/>
          </a:prstGeom>
        </p:spPr>
      </p:pic>
      <p:sp>
        <p:nvSpPr>
          <p:cNvPr id="147" name="Oval 146"/>
          <p:cNvSpPr/>
          <p:nvPr/>
        </p:nvSpPr>
        <p:spPr>
          <a:xfrm>
            <a:off x="3133946" y="100592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 name="Oval 147"/>
          <p:cNvSpPr/>
          <p:nvPr/>
        </p:nvSpPr>
        <p:spPr>
          <a:xfrm>
            <a:off x="3151199" y="537453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 name="Oval 148"/>
          <p:cNvSpPr/>
          <p:nvPr/>
        </p:nvSpPr>
        <p:spPr>
          <a:xfrm rot="5400000">
            <a:off x="5335503" y="319755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 name="Oval 149"/>
          <p:cNvSpPr/>
          <p:nvPr/>
        </p:nvSpPr>
        <p:spPr>
          <a:xfrm rot="5400000">
            <a:off x="966894" y="321480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1" name="Oval 150"/>
          <p:cNvSpPr/>
          <p:nvPr/>
        </p:nvSpPr>
        <p:spPr>
          <a:xfrm rot="2729469">
            <a:off x="4696825" y="164668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2" name="Oval 151"/>
          <p:cNvSpPr/>
          <p:nvPr/>
        </p:nvSpPr>
        <p:spPr>
          <a:xfrm rot="8129469">
            <a:off x="4677214" y="475308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3" name="Oval 152"/>
          <p:cNvSpPr/>
          <p:nvPr/>
        </p:nvSpPr>
        <p:spPr>
          <a:xfrm rot="8129469">
            <a:off x="1602432" y="164973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4" name="Oval 153"/>
          <p:cNvSpPr/>
          <p:nvPr/>
        </p:nvSpPr>
        <p:spPr>
          <a:xfrm rot="1380000">
            <a:off x="3988793" y="117282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Oval 154"/>
          <p:cNvSpPr/>
          <p:nvPr/>
        </p:nvSpPr>
        <p:spPr>
          <a:xfrm rot="1380000">
            <a:off x="2297723" y="52008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Oval 155"/>
          <p:cNvSpPr/>
          <p:nvPr/>
        </p:nvSpPr>
        <p:spPr>
          <a:xfrm rot="6780000">
            <a:off x="5158999" y="4050447"/>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Oval 156"/>
          <p:cNvSpPr/>
          <p:nvPr/>
        </p:nvSpPr>
        <p:spPr>
          <a:xfrm rot="6780000">
            <a:off x="1130932" y="235937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8" name="Oval 157"/>
          <p:cNvSpPr/>
          <p:nvPr/>
        </p:nvSpPr>
        <p:spPr>
          <a:xfrm rot="4109469">
            <a:off x="5177066" y="237331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Oval 158"/>
          <p:cNvSpPr/>
          <p:nvPr/>
        </p:nvSpPr>
        <p:spPr>
          <a:xfrm rot="4109469">
            <a:off x="1119007" y="39910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Oval 159"/>
          <p:cNvSpPr/>
          <p:nvPr/>
        </p:nvSpPr>
        <p:spPr>
          <a:xfrm rot="9509469">
            <a:off x="3945247" y="522510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p:cNvSpPr/>
          <p:nvPr/>
        </p:nvSpPr>
        <p:spPr>
          <a:xfrm rot="9509469">
            <a:off x="2327469" y="116704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Oval 161"/>
          <p:cNvSpPr/>
          <p:nvPr/>
        </p:nvSpPr>
        <p:spPr>
          <a:xfrm>
            <a:off x="2996135" y="3047858"/>
            <a:ext cx="505680" cy="505680"/>
          </a:xfrm>
          <a:prstGeom prst="ellipse">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2" name="Rounded Rectangle 2"/>
          <p:cNvSpPr/>
          <p:nvPr/>
        </p:nvSpPr>
        <p:spPr>
          <a:xfrm>
            <a:off x="5920944" y="1440769"/>
            <a:ext cx="5905324" cy="2672769"/>
          </a:xfrm>
          <a:prstGeom prst="roundRect">
            <a:avLst>
              <a:gd name="adj" fmla="val 7067"/>
            </a:avLst>
          </a:prstGeom>
        </p:spPr>
        <p:style>
          <a:lnRef idx="2">
            <a:schemeClr val="accent6"/>
          </a:lnRef>
          <a:fillRef idx="1">
            <a:schemeClr val="lt1"/>
          </a:fillRef>
          <a:effectRef idx="0">
            <a:schemeClr val="accent6"/>
          </a:effectRef>
          <a:fontRef idx="minor">
            <a:schemeClr val="dk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____________</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panose="020B0604020202020204" pitchFamily="34" charset="0"/>
                <a:ea typeface="+mn-ea"/>
                <a:cs typeface="Arial" panose="020B0604020202020204" pitchFamily="34" charset="0"/>
              </a:rPr>
              <a:t>I go to the zoo.</a:t>
            </a:r>
          </a:p>
        </p:txBody>
      </p:sp>
      <p:sp>
        <p:nvSpPr>
          <p:cNvPr id="173" name="Spin">
            <a:hlinkClick r:id="" action="ppaction://hlinkshowjump?jump=nextslide"/>
          </p:cNvPr>
          <p:cNvSpPr/>
          <p:nvPr/>
        </p:nvSpPr>
        <p:spPr>
          <a:xfrm>
            <a:off x="4792200" y="6964362"/>
            <a:ext cx="1355178" cy="548328"/>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Spin</a:t>
            </a:r>
          </a:p>
        </p:txBody>
      </p:sp>
      <p:sp>
        <p:nvSpPr>
          <p:cNvPr id="174" name="DA.MsPham2"/>
          <p:cNvSpPr txBox="1"/>
          <p:nvPr/>
        </p:nvSpPr>
        <p:spPr>
          <a:xfrm>
            <a:off x="6387165" y="4251642"/>
            <a:ext cx="5023881" cy="1435049"/>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defPPr>
              <a:defRPr lang="zh-CN"/>
            </a:defPPr>
            <a:lvl1pPr algn="ctr">
              <a:lnSpc>
                <a:spcPct val="150000"/>
              </a:lnSpc>
              <a:defRPr sz="2800" b="1">
                <a:solidFill>
                  <a:srgbClr val="C00000"/>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What do you do on Saturdays? </a:t>
            </a:r>
          </a:p>
        </p:txBody>
      </p:sp>
      <p:sp>
        <p:nvSpPr>
          <p:cNvPr id="58" name="Oval 57"/>
          <p:cNvSpPr/>
          <p:nvPr/>
        </p:nvSpPr>
        <p:spPr>
          <a:xfrm rot="2729469">
            <a:off x="1593479" y="472146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51" name="Picture 2" descr="https://s.sachmem.vn/public/images/v2/TA4T1SHS/U3-L2-2-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36631" y="1831176"/>
            <a:ext cx="5440207" cy="22950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77253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5000" fill="hold" grpId="0" nodeType="withEffect">
                                  <p:stCondLst>
                                    <p:cond delay="0"/>
                                  </p:stCondLst>
                                  <p:childTnLst>
                                    <p:animEffect transition="out" filter="fade">
                                      <p:cBhvr>
                                        <p:cTn id="6" dur="350" tmFilter="0, 0; .2, .5; .8, .5; 1, 0"/>
                                        <p:tgtEl>
                                          <p:spTgt spid="151"/>
                                        </p:tgtEl>
                                      </p:cBhvr>
                                    </p:animEffect>
                                    <p:animScale>
                                      <p:cBhvr>
                                        <p:cTn id="7" dur="175" autoRev="1" fill="hold"/>
                                        <p:tgtEl>
                                          <p:spTgt spid="151"/>
                                        </p:tgtEl>
                                      </p:cBhvr>
                                      <p:by x="105000" y="105000"/>
                                    </p:animScale>
                                  </p:childTnLst>
                                </p:cTn>
                              </p:par>
                              <p:par>
                                <p:cTn id="8" presetID="26" presetClass="emph" presetSubtype="0" repeatCount="5000" fill="hold" grpId="0" nodeType="withEffect">
                                  <p:stCondLst>
                                    <p:cond delay="0"/>
                                  </p:stCondLst>
                                  <p:childTnLst>
                                    <p:animEffect transition="out" filter="fade">
                                      <p:cBhvr>
                                        <p:cTn id="9" dur="350" tmFilter="0, 0; .2, .5; .8, .5; 1, 0"/>
                                        <p:tgtEl>
                                          <p:spTgt spid="158"/>
                                        </p:tgtEl>
                                      </p:cBhvr>
                                    </p:animEffect>
                                    <p:animScale>
                                      <p:cBhvr>
                                        <p:cTn id="10" dur="175" autoRev="1" fill="hold"/>
                                        <p:tgtEl>
                                          <p:spTgt spid="158"/>
                                        </p:tgtEl>
                                      </p:cBhvr>
                                      <p:by x="105000" y="105000"/>
                                    </p:animScale>
                                  </p:childTnLst>
                                </p:cTn>
                              </p:par>
                              <p:par>
                                <p:cTn id="11" presetID="26" presetClass="emph" presetSubtype="0" repeatCount="5000" fill="hold" grpId="0" nodeType="withEffect">
                                  <p:stCondLst>
                                    <p:cond delay="0"/>
                                  </p:stCondLst>
                                  <p:childTnLst>
                                    <p:animEffect transition="out" filter="fade">
                                      <p:cBhvr>
                                        <p:cTn id="12" dur="350" tmFilter="0, 0; .2, .5; .8, .5; 1, 0"/>
                                        <p:tgtEl>
                                          <p:spTgt spid="149"/>
                                        </p:tgtEl>
                                      </p:cBhvr>
                                    </p:animEffect>
                                    <p:animScale>
                                      <p:cBhvr>
                                        <p:cTn id="13" dur="175" autoRev="1" fill="hold"/>
                                        <p:tgtEl>
                                          <p:spTgt spid="149"/>
                                        </p:tgtEl>
                                      </p:cBhvr>
                                      <p:by x="105000" y="105000"/>
                                    </p:animScale>
                                  </p:childTnLst>
                                </p:cTn>
                              </p:par>
                              <p:par>
                                <p:cTn id="14" presetID="26" presetClass="emph" presetSubtype="0" repeatCount="5000" fill="hold" grpId="0" nodeType="withEffect">
                                  <p:stCondLst>
                                    <p:cond delay="0"/>
                                  </p:stCondLst>
                                  <p:childTnLst>
                                    <p:animEffect transition="out" filter="fade">
                                      <p:cBhvr>
                                        <p:cTn id="15" dur="350" tmFilter="0, 0; .2, .5; .8, .5; 1, 0"/>
                                        <p:tgtEl>
                                          <p:spTgt spid="156"/>
                                        </p:tgtEl>
                                      </p:cBhvr>
                                    </p:animEffect>
                                    <p:animScale>
                                      <p:cBhvr>
                                        <p:cTn id="16" dur="175" autoRev="1" fill="hold"/>
                                        <p:tgtEl>
                                          <p:spTgt spid="156"/>
                                        </p:tgtEl>
                                      </p:cBhvr>
                                      <p:by x="105000" y="105000"/>
                                    </p:animScale>
                                  </p:childTnLst>
                                </p:cTn>
                              </p:par>
                              <p:par>
                                <p:cTn id="17" presetID="26" presetClass="emph" presetSubtype="0" repeatCount="5000" fill="hold" grpId="0" nodeType="withEffect">
                                  <p:stCondLst>
                                    <p:cond delay="0"/>
                                  </p:stCondLst>
                                  <p:childTnLst>
                                    <p:animEffect transition="out" filter="fade">
                                      <p:cBhvr>
                                        <p:cTn id="18" dur="350" tmFilter="0, 0; .2, .5; .8, .5; 1, 0"/>
                                        <p:tgtEl>
                                          <p:spTgt spid="152"/>
                                        </p:tgtEl>
                                      </p:cBhvr>
                                    </p:animEffect>
                                    <p:animScale>
                                      <p:cBhvr>
                                        <p:cTn id="19" dur="175" autoRev="1" fill="hold"/>
                                        <p:tgtEl>
                                          <p:spTgt spid="152"/>
                                        </p:tgtEl>
                                      </p:cBhvr>
                                      <p:by x="105000" y="105000"/>
                                    </p:animScale>
                                  </p:childTnLst>
                                </p:cTn>
                              </p:par>
                              <p:par>
                                <p:cTn id="20" presetID="26" presetClass="emph" presetSubtype="0" repeatCount="5000" fill="hold" grpId="0" nodeType="withEffect">
                                  <p:stCondLst>
                                    <p:cond delay="0"/>
                                  </p:stCondLst>
                                  <p:childTnLst>
                                    <p:animEffect transition="out" filter="fade">
                                      <p:cBhvr>
                                        <p:cTn id="21" dur="350" tmFilter="0, 0; .2, .5; .8, .5; 1, 0"/>
                                        <p:tgtEl>
                                          <p:spTgt spid="160"/>
                                        </p:tgtEl>
                                      </p:cBhvr>
                                    </p:animEffect>
                                    <p:animScale>
                                      <p:cBhvr>
                                        <p:cTn id="22" dur="175" autoRev="1" fill="hold"/>
                                        <p:tgtEl>
                                          <p:spTgt spid="160"/>
                                        </p:tgtEl>
                                      </p:cBhvr>
                                      <p:by x="105000" y="105000"/>
                                    </p:animScale>
                                  </p:childTnLst>
                                </p:cTn>
                              </p:par>
                              <p:par>
                                <p:cTn id="23" presetID="26" presetClass="emph" presetSubtype="0" repeatCount="5000" fill="hold" grpId="0" nodeType="withEffect">
                                  <p:stCondLst>
                                    <p:cond delay="0"/>
                                  </p:stCondLst>
                                  <p:childTnLst>
                                    <p:animEffect transition="out" filter="fade">
                                      <p:cBhvr>
                                        <p:cTn id="24" dur="350" tmFilter="0, 0; .2, .5; .8, .5; 1, 0"/>
                                        <p:tgtEl>
                                          <p:spTgt spid="148"/>
                                        </p:tgtEl>
                                      </p:cBhvr>
                                    </p:animEffect>
                                    <p:animScale>
                                      <p:cBhvr>
                                        <p:cTn id="25" dur="175" autoRev="1" fill="hold"/>
                                        <p:tgtEl>
                                          <p:spTgt spid="148"/>
                                        </p:tgtEl>
                                      </p:cBhvr>
                                      <p:by x="105000" y="105000"/>
                                    </p:animScale>
                                  </p:childTnLst>
                                </p:cTn>
                              </p:par>
                              <p:par>
                                <p:cTn id="26" presetID="26" presetClass="emph" presetSubtype="0" repeatCount="5000" fill="hold" grpId="0" nodeType="withEffect">
                                  <p:stCondLst>
                                    <p:cond delay="0"/>
                                  </p:stCondLst>
                                  <p:childTnLst>
                                    <p:animEffect transition="out" filter="fade">
                                      <p:cBhvr>
                                        <p:cTn id="27" dur="350" tmFilter="0, 0; .2, .5; .8, .5; 1, 0"/>
                                        <p:tgtEl>
                                          <p:spTgt spid="155"/>
                                        </p:tgtEl>
                                      </p:cBhvr>
                                    </p:animEffect>
                                    <p:animScale>
                                      <p:cBhvr>
                                        <p:cTn id="28" dur="175" autoRev="1" fill="hold"/>
                                        <p:tgtEl>
                                          <p:spTgt spid="155"/>
                                        </p:tgtEl>
                                      </p:cBhvr>
                                      <p:by x="105000" y="105000"/>
                                    </p:animScale>
                                  </p:childTnLst>
                                </p:cTn>
                              </p:par>
                              <p:par>
                                <p:cTn id="29" presetID="26" presetClass="emph" presetSubtype="0" repeatCount="5000" fill="hold" grpId="0" nodeType="withEffect">
                                  <p:stCondLst>
                                    <p:cond delay="0"/>
                                  </p:stCondLst>
                                  <p:childTnLst>
                                    <p:animEffect transition="out" filter="fade">
                                      <p:cBhvr>
                                        <p:cTn id="30" dur="350" tmFilter="0, 0; .2, .5; .8, .5; 1, 0"/>
                                        <p:tgtEl>
                                          <p:spTgt spid="159"/>
                                        </p:tgtEl>
                                      </p:cBhvr>
                                    </p:animEffect>
                                    <p:animScale>
                                      <p:cBhvr>
                                        <p:cTn id="31" dur="175" autoRev="1" fill="hold"/>
                                        <p:tgtEl>
                                          <p:spTgt spid="159"/>
                                        </p:tgtEl>
                                      </p:cBhvr>
                                      <p:by x="105000" y="105000"/>
                                    </p:animScale>
                                  </p:childTnLst>
                                </p:cTn>
                              </p:par>
                              <p:par>
                                <p:cTn id="32" presetID="26" presetClass="emph" presetSubtype="0" repeatCount="5000" fill="hold" grpId="0" nodeType="withEffect">
                                  <p:stCondLst>
                                    <p:cond delay="0"/>
                                  </p:stCondLst>
                                  <p:childTnLst>
                                    <p:animEffect transition="out" filter="fade">
                                      <p:cBhvr>
                                        <p:cTn id="33" dur="350" tmFilter="0, 0; .2, .5; .8, .5; 1, 0"/>
                                        <p:tgtEl>
                                          <p:spTgt spid="150"/>
                                        </p:tgtEl>
                                      </p:cBhvr>
                                    </p:animEffect>
                                    <p:animScale>
                                      <p:cBhvr>
                                        <p:cTn id="34" dur="175" autoRev="1" fill="hold"/>
                                        <p:tgtEl>
                                          <p:spTgt spid="150"/>
                                        </p:tgtEl>
                                      </p:cBhvr>
                                      <p:by x="105000" y="105000"/>
                                    </p:animScale>
                                  </p:childTnLst>
                                </p:cTn>
                              </p:par>
                              <p:par>
                                <p:cTn id="35" presetID="26" presetClass="emph" presetSubtype="0" repeatCount="5000" fill="hold" grpId="0" nodeType="withEffect">
                                  <p:stCondLst>
                                    <p:cond delay="0"/>
                                  </p:stCondLst>
                                  <p:childTnLst>
                                    <p:animEffect transition="out" filter="fade">
                                      <p:cBhvr>
                                        <p:cTn id="36" dur="350" tmFilter="0, 0; .2, .5; .8, .5; 1, 0"/>
                                        <p:tgtEl>
                                          <p:spTgt spid="157"/>
                                        </p:tgtEl>
                                      </p:cBhvr>
                                    </p:animEffect>
                                    <p:animScale>
                                      <p:cBhvr>
                                        <p:cTn id="37" dur="175" autoRev="1" fill="hold"/>
                                        <p:tgtEl>
                                          <p:spTgt spid="157"/>
                                        </p:tgtEl>
                                      </p:cBhvr>
                                      <p:by x="105000" y="105000"/>
                                    </p:animScale>
                                  </p:childTnLst>
                                </p:cTn>
                              </p:par>
                              <p:par>
                                <p:cTn id="38" presetID="26" presetClass="emph" presetSubtype="0" repeatCount="5000" fill="hold" grpId="0" nodeType="withEffect">
                                  <p:stCondLst>
                                    <p:cond delay="0"/>
                                  </p:stCondLst>
                                  <p:childTnLst>
                                    <p:animEffect transition="out" filter="fade">
                                      <p:cBhvr>
                                        <p:cTn id="39" dur="350" tmFilter="0, 0; .2, .5; .8, .5; 1, 0"/>
                                        <p:tgtEl>
                                          <p:spTgt spid="153"/>
                                        </p:tgtEl>
                                      </p:cBhvr>
                                    </p:animEffect>
                                    <p:animScale>
                                      <p:cBhvr>
                                        <p:cTn id="40" dur="175" autoRev="1" fill="hold"/>
                                        <p:tgtEl>
                                          <p:spTgt spid="153"/>
                                        </p:tgtEl>
                                      </p:cBhvr>
                                      <p:by x="105000" y="105000"/>
                                    </p:animScale>
                                  </p:childTnLst>
                                </p:cTn>
                              </p:par>
                              <p:par>
                                <p:cTn id="41" presetID="26" presetClass="emph" presetSubtype="0" repeatCount="5000" fill="hold" grpId="0" nodeType="withEffect">
                                  <p:stCondLst>
                                    <p:cond delay="0"/>
                                  </p:stCondLst>
                                  <p:childTnLst>
                                    <p:animEffect transition="out" filter="fade">
                                      <p:cBhvr>
                                        <p:cTn id="42" dur="350" tmFilter="0, 0; .2, .5; .8, .5; 1, 0"/>
                                        <p:tgtEl>
                                          <p:spTgt spid="161"/>
                                        </p:tgtEl>
                                      </p:cBhvr>
                                    </p:animEffect>
                                    <p:animScale>
                                      <p:cBhvr>
                                        <p:cTn id="43" dur="175" autoRev="1" fill="hold"/>
                                        <p:tgtEl>
                                          <p:spTgt spid="161"/>
                                        </p:tgtEl>
                                      </p:cBhvr>
                                      <p:by x="105000" y="105000"/>
                                    </p:animScale>
                                  </p:childTnLst>
                                </p:cTn>
                              </p:par>
                              <p:par>
                                <p:cTn id="44" presetID="26" presetClass="emph" presetSubtype="0" repeatCount="5000" fill="hold" grpId="0" nodeType="withEffect">
                                  <p:stCondLst>
                                    <p:cond delay="0"/>
                                  </p:stCondLst>
                                  <p:childTnLst>
                                    <p:animEffect transition="out" filter="fade">
                                      <p:cBhvr>
                                        <p:cTn id="45" dur="350" tmFilter="0, 0; .2, .5; .8, .5; 1, 0"/>
                                        <p:tgtEl>
                                          <p:spTgt spid="147"/>
                                        </p:tgtEl>
                                      </p:cBhvr>
                                    </p:animEffect>
                                    <p:animScale>
                                      <p:cBhvr>
                                        <p:cTn id="46" dur="175" autoRev="1" fill="hold"/>
                                        <p:tgtEl>
                                          <p:spTgt spid="147"/>
                                        </p:tgtEl>
                                      </p:cBhvr>
                                      <p:by x="105000" y="105000"/>
                                    </p:animScale>
                                  </p:childTnLst>
                                </p:cTn>
                              </p:par>
                              <p:par>
                                <p:cTn id="47" presetID="26" presetClass="emph" presetSubtype="0" repeatCount="5000" fill="hold" grpId="0" nodeType="withEffect">
                                  <p:stCondLst>
                                    <p:cond delay="0"/>
                                  </p:stCondLst>
                                  <p:childTnLst>
                                    <p:animEffect transition="out" filter="fade">
                                      <p:cBhvr>
                                        <p:cTn id="48" dur="350" tmFilter="0, 0; .2, .5; .8, .5; 1, 0"/>
                                        <p:tgtEl>
                                          <p:spTgt spid="154"/>
                                        </p:tgtEl>
                                      </p:cBhvr>
                                    </p:animEffect>
                                    <p:animScale>
                                      <p:cBhvr>
                                        <p:cTn id="49" dur="175" autoRev="1" fill="hold"/>
                                        <p:tgtEl>
                                          <p:spTgt spid="154"/>
                                        </p:tgtEl>
                                      </p:cBhvr>
                                      <p:by x="105000" y="105000"/>
                                    </p:animScale>
                                  </p:childTnLst>
                                </p:cTn>
                              </p:par>
                              <p:par>
                                <p:cTn id="50" presetID="8" presetClass="emph" presetSubtype="0" repeatCount="10000" fill="hold" nodeType="withEffect">
                                  <p:stCondLst>
                                    <p:cond delay="0"/>
                                  </p:stCondLst>
                                  <p:childTnLst>
                                    <p:animRot by="21600000">
                                      <p:cBhvr>
                                        <p:cTn id="51" dur="500" fill="hold"/>
                                        <p:tgtEl>
                                          <p:spTgt spid="117"/>
                                        </p:tgtEl>
                                        <p:attrNameLst>
                                          <p:attrName>r</p:attrName>
                                        </p:attrNameLst>
                                      </p:cBhvr>
                                    </p:animRo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72"/>
                                        </p:tgtEl>
                                        <p:attrNameLst>
                                          <p:attrName>style.visibility</p:attrName>
                                        </p:attrNameLst>
                                      </p:cBhvr>
                                      <p:to>
                                        <p:strVal val="visible"/>
                                      </p:to>
                                    </p:set>
                                    <p:animEffect transition="in" filter="fade">
                                      <p:cBhvr>
                                        <p:cTn id="55" dur="500"/>
                                        <p:tgtEl>
                                          <p:spTgt spid="172"/>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fade">
                                      <p:cBhvr>
                                        <p:cTn id="59" dur="500"/>
                                        <p:tgtEl>
                                          <p:spTgt spid="51"/>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fade">
                                      <p:cBhvr>
                                        <p:cTn id="63" dur="500"/>
                                        <p:tgtEl>
                                          <p:spTgt spid="102"/>
                                        </p:tgtEl>
                                      </p:cBhvr>
                                    </p:animEffect>
                                  </p:childTnLst>
                                </p:cTn>
                              </p:par>
                              <p:par>
                                <p:cTn id="64" presetID="26" presetClass="emph" presetSubtype="0" repeatCount="5000" fill="hold" grpId="0" nodeType="withEffect">
                                  <p:stCondLst>
                                    <p:cond delay="0"/>
                                  </p:stCondLst>
                                  <p:childTnLst>
                                    <p:animEffect transition="out" filter="fade">
                                      <p:cBhvr>
                                        <p:cTn id="65" dur="350" tmFilter="0, 0; .2, .5; .8, .5; 1, 0"/>
                                        <p:tgtEl>
                                          <p:spTgt spid="58"/>
                                        </p:tgtEl>
                                      </p:cBhvr>
                                    </p:animEffect>
                                    <p:animScale>
                                      <p:cBhvr>
                                        <p:cTn id="66" dur="175" autoRev="1" fill="hold"/>
                                        <p:tgtEl>
                                          <p:spTgt spid="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seq concurrent="1" nextAc="seek">
              <p:cTn id="67" restart="whenNotActive" fill="hold" evtFilter="cancelBubble" nodeType="interactiveSeq">
                <p:stCondLst>
                  <p:cond evt="onClick" delay="0">
                    <p:tgtEl>
                      <p:spTgt spid="102"/>
                    </p:tgtEl>
                  </p:cond>
                </p:stCondLst>
                <p:endSync evt="end" delay="0">
                  <p:rtn val="all"/>
                </p:endSync>
                <p:childTnLst>
                  <p:par>
                    <p:cTn id="68" fill="hold">
                      <p:stCondLst>
                        <p:cond delay="0"/>
                      </p:stCondLst>
                      <p:childTnLst>
                        <p:par>
                          <p:cTn id="69" fill="hold">
                            <p:stCondLst>
                              <p:cond delay="0"/>
                            </p:stCondLst>
                            <p:childTnLst>
                              <p:par>
                                <p:cTn id="70" presetID="10" presetClass="exit" presetSubtype="0" fill="hold" grpId="1" nodeType="clickEffect">
                                  <p:stCondLst>
                                    <p:cond delay="0"/>
                                  </p:stCondLst>
                                  <p:childTnLst>
                                    <p:animEffect transition="out" filter="fade">
                                      <p:cBhvr>
                                        <p:cTn id="71" dur="500"/>
                                        <p:tgtEl>
                                          <p:spTgt spid="102"/>
                                        </p:tgtEl>
                                      </p:cBhvr>
                                    </p:animEffect>
                                    <p:set>
                                      <p:cBhvr>
                                        <p:cTn id="72" dur="1" fill="hold">
                                          <p:stCondLst>
                                            <p:cond delay="499"/>
                                          </p:stCondLst>
                                        </p:cTn>
                                        <p:tgtEl>
                                          <p:spTgt spid="102"/>
                                        </p:tgtEl>
                                        <p:attrNameLst>
                                          <p:attrName>style.visibility</p:attrName>
                                        </p:attrNameLst>
                                      </p:cBhvr>
                                      <p:to>
                                        <p:strVal val="hidden"/>
                                      </p:to>
                                    </p:set>
                                  </p:childTnLst>
                                </p:cTn>
                              </p:par>
                              <p:par>
                                <p:cTn id="73" presetID="10" presetClass="entr" presetSubtype="0" fill="hold" grpId="0" nodeType="withEffect">
                                  <p:stCondLst>
                                    <p:cond delay="250"/>
                                  </p:stCondLst>
                                  <p:childTnLst>
                                    <p:set>
                                      <p:cBhvr>
                                        <p:cTn id="74" dur="1" fill="hold">
                                          <p:stCondLst>
                                            <p:cond delay="0"/>
                                          </p:stCondLst>
                                        </p:cTn>
                                        <p:tgtEl>
                                          <p:spTgt spid="174"/>
                                        </p:tgtEl>
                                        <p:attrNameLst>
                                          <p:attrName>style.visibility</p:attrName>
                                        </p:attrNameLst>
                                      </p:cBhvr>
                                      <p:to>
                                        <p:strVal val="visible"/>
                                      </p:to>
                                    </p:set>
                                    <p:animEffect transition="in" filter="fade">
                                      <p:cBhvr>
                                        <p:cTn id="75" dur="500"/>
                                        <p:tgtEl>
                                          <p:spTgt spid="174"/>
                                        </p:tgtEl>
                                      </p:cBhvr>
                                    </p:animEffect>
                                  </p:childTnLst>
                                </p:cTn>
                              </p:par>
                            </p:childTnLst>
                          </p:cTn>
                        </p:par>
                        <p:par>
                          <p:cTn id="76" fill="hold">
                            <p:stCondLst>
                              <p:cond delay="750"/>
                            </p:stCondLst>
                            <p:childTnLst>
                              <p:par>
                                <p:cTn id="77" presetID="35" presetClass="path" presetSubtype="0" accel="50000" decel="50000" fill="hold" grpId="0" nodeType="afterEffect">
                                  <p:stCondLst>
                                    <p:cond delay="0"/>
                                  </p:stCondLst>
                                  <p:childTnLst>
                                    <p:animMotion origin="layout" path="M 2.29167E-6 -4.07407E-6 L 0.00221 -0.24861 " pathEditMode="relative" rAng="0" ptsTypes="AA">
                                      <p:cBhvr>
                                        <p:cTn id="78" dur="1000" fill="hold"/>
                                        <p:tgtEl>
                                          <p:spTgt spid="173"/>
                                        </p:tgtEl>
                                        <p:attrNameLst>
                                          <p:attrName>ppt_x</p:attrName>
                                          <p:attrName>ppt_y</p:attrName>
                                        </p:attrNameLst>
                                      </p:cBhvr>
                                      <p:rCtr x="104" y="-12431"/>
                                    </p:animMotion>
                                  </p:childTnLst>
                                </p:cTn>
                              </p:par>
                            </p:childTnLst>
                          </p:cTn>
                        </p:par>
                      </p:childTnLst>
                    </p:cTn>
                  </p:par>
                </p:childTnLst>
              </p:cTn>
              <p:nextCondLst>
                <p:cond evt="onClick" delay="0">
                  <p:tgtEl>
                    <p:spTgt spid="102"/>
                  </p:tgtEl>
                </p:cond>
              </p:nextCondLst>
            </p:seq>
          </p:childTnLst>
        </p:cTn>
      </p:par>
    </p:tnLst>
    <p:bldLst>
      <p:bldP spid="102" grpId="0" animBg="1"/>
      <p:bldP spid="102" grpId="1"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72" grpId="0" animBg="1"/>
      <p:bldP spid="173" grpId="0" animBg="1"/>
      <p:bldP spid="174" grpId="0" animBg="1"/>
      <p:bldP spid="5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55" name="Picture 5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 y="6350237"/>
            <a:ext cx="12192002" cy="504825"/>
          </a:xfrm>
          <a:prstGeom prst="rect">
            <a:avLst/>
          </a:prstGeom>
        </p:spPr>
      </p:pic>
      <p:pic>
        <p:nvPicPr>
          <p:cNvPr id="82" name="3"/>
          <p:cNvPicPr>
            <a:picLocks noChangeAspect="1"/>
          </p:cNvPicPr>
          <p:nvPr/>
        </p:nvPicPr>
        <p:blipFill rotWithShape="1">
          <a:blip r:embed="rId6" cstate="print">
            <a:extLst>
              <a:ext uri="{28A0092B-C50C-407E-A947-70E740481C1C}">
                <a14:useLocalDpi xmlns:a14="http://schemas.microsoft.com/office/drawing/2010/main" val="0"/>
              </a:ext>
            </a:extLst>
          </a:blip>
          <a:srcRect l="53882"/>
          <a:stretch/>
        </p:blipFill>
        <p:spPr>
          <a:xfrm>
            <a:off x="238526" y="4900923"/>
            <a:ext cx="1543756" cy="1882929"/>
          </a:xfrm>
          <a:prstGeom prst="rect">
            <a:avLst/>
          </a:prstGeom>
        </p:spPr>
      </p:pic>
      <p:pic>
        <p:nvPicPr>
          <p:cNvPr id="83" name="Picture 82">
            <a:extLst>
              <a:ext uri="{FF2B5EF4-FFF2-40B4-BE49-F238E27FC236}">
                <a16:creationId xmlns:a16="http://schemas.microsoft.com/office/drawing/2014/main" id="{60298768-B9DD-4BAA-AAAA-CC62CFDBFE57}"/>
              </a:ext>
            </a:extLst>
          </p:cNvPr>
          <p:cNvPicPr>
            <a:picLocks noChangeAspect="1"/>
          </p:cNvPicPr>
          <p:nvPr/>
        </p:nvPicPr>
        <p:blipFill>
          <a:blip r:embed="rId7">
            <a:clrChange>
              <a:clrFrom>
                <a:srgbClr val="FFFFFF"/>
              </a:clrFrom>
              <a:clrTo>
                <a:srgbClr val="FFFFFF">
                  <a:alpha val="0"/>
                </a:srgbClr>
              </a:clrTo>
            </a:clrChange>
          </a:blip>
          <a:srcRect/>
          <a:stretch/>
        </p:blipFill>
        <p:spPr>
          <a:xfrm>
            <a:off x="534316" y="5317690"/>
            <a:ext cx="814924" cy="814924"/>
          </a:xfrm>
          <a:prstGeom prst="rect">
            <a:avLst/>
          </a:prstGeom>
        </p:spPr>
      </p:pic>
      <p:grpSp>
        <p:nvGrpSpPr>
          <p:cNvPr id="58" name="chanvongquay"/>
          <p:cNvGrpSpPr/>
          <p:nvPr/>
        </p:nvGrpSpPr>
        <p:grpSpPr>
          <a:xfrm>
            <a:off x="1489313" y="3871738"/>
            <a:ext cx="3323772" cy="2507588"/>
            <a:chOff x="4339771" y="4347109"/>
            <a:chExt cx="3323772" cy="2507588"/>
          </a:xfrm>
        </p:grpSpPr>
        <p:sp>
          <p:nvSpPr>
            <p:cNvPr id="59" name="Isosceles Triangle 79"/>
            <p:cNvSpPr/>
            <p:nvPr/>
          </p:nvSpPr>
          <p:spPr>
            <a:xfrm>
              <a:off x="4901414" y="4347109"/>
              <a:ext cx="2152606" cy="2271486"/>
            </a:xfrm>
            <a:custGeom>
              <a:avLst/>
              <a:gdLst>
                <a:gd name="connsiteX0" fmla="*/ 0 w 2152606"/>
                <a:gd name="connsiteY0" fmla="*/ 2271486 h 2271486"/>
                <a:gd name="connsiteX1" fmla="*/ 1076303 w 2152606"/>
                <a:gd name="connsiteY1" fmla="*/ 0 h 2271486"/>
                <a:gd name="connsiteX2" fmla="*/ 2152606 w 2152606"/>
                <a:gd name="connsiteY2" fmla="*/ 2271486 h 2271486"/>
                <a:gd name="connsiteX3" fmla="*/ 0 w 2152606"/>
                <a:gd name="connsiteY3"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2152606 w 2152606"/>
                <a:gd name="connsiteY3" fmla="*/ 2271486 h 2271486"/>
                <a:gd name="connsiteX4" fmla="*/ 0 w 2152606"/>
                <a:gd name="connsiteY4" fmla="*/ 2271486 h 2271486"/>
                <a:gd name="connsiteX0" fmla="*/ 0 w 2152606"/>
                <a:gd name="connsiteY0" fmla="*/ 2271486 h 2271486"/>
                <a:gd name="connsiteX1" fmla="*/ 299357 w 2152606"/>
                <a:gd name="connsiteY1" fmla="*/ 1733759 h 2271486"/>
                <a:gd name="connsiteX2" fmla="*/ 1076303 w 2152606"/>
                <a:gd name="connsiteY2" fmla="*/ 0 h 2271486"/>
                <a:gd name="connsiteX3" fmla="*/ 1832882 w 2152606"/>
                <a:gd name="connsiteY3" fmla="*/ 1733759 h 2271486"/>
                <a:gd name="connsiteX4" fmla="*/ 2152606 w 2152606"/>
                <a:gd name="connsiteY4" fmla="*/ 2271486 h 2271486"/>
                <a:gd name="connsiteX5" fmla="*/ 0 w 2152606"/>
                <a:gd name="connsiteY5" fmla="*/ 2271486 h 22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2606" h="2271486">
                  <a:moveTo>
                    <a:pt x="0" y="2271486"/>
                  </a:moveTo>
                  <a:cubicBezTo>
                    <a:pt x="83911" y="2092244"/>
                    <a:pt x="215446" y="1913001"/>
                    <a:pt x="299357" y="1733759"/>
                  </a:cubicBezTo>
                  <a:lnTo>
                    <a:pt x="1076303" y="0"/>
                  </a:lnTo>
                  <a:cubicBezTo>
                    <a:pt x="1344371" y="577920"/>
                    <a:pt x="1564814" y="1155839"/>
                    <a:pt x="1832882" y="1733759"/>
                  </a:cubicBezTo>
                  <a:lnTo>
                    <a:pt x="2152606" y="2271486"/>
                  </a:lnTo>
                  <a:lnTo>
                    <a:pt x="0" y="2271486"/>
                  </a:lnTo>
                  <a:close/>
                </a:path>
              </a:pathLst>
            </a:custGeom>
            <a:solidFill>
              <a:srgbClr val="C00000"/>
            </a:solidFill>
            <a:ln w="101600">
              <a:solidFill>
                <a:srgbClr val="FF2D2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0" name="Trapezoid 87"/>
            <p:cNvSpPr/>
            <p:nvPr/>
          </p:nvSpPr>
          <p:spPr>
            <a:xfrm>
              <a:off x="4339771" y="6526100"/>
              <a:ext cx="3323772" cy="311344"/>
            </a:xfrm>
            <a:custGeom>
              <a:avLst/>
              <a:gdLst>
                <a:gd name="connsiteX0" fmla="*/ 0 w 3323772"/>
                <a:gd name="connsiteY0" fmla="*/ 363821 h 363821"/>
                <a:gd name="connsiteX1" fmla="*/ 146529 w 3323772"/>
                <a:gd name="connsiteY1" fmla="*/ 0 h 363821"/>
                <a:gd name="connsiteX2" fmla="*/ 3177243 w 3323772"/>
                <a:gd name="connsiteY2" fmla="*/ 0 h 363821"/>
                <a:gd name="connsiteX3" fmla="*/ 3323772 w 3323772"/>
                <a:gd name="connsiteY3" fmla="*/ 363821 h 363821"/>
                <a:gd name="connsiteX4" fmla="*/ 0 w 3323772"/>
                <a:gd name="connsiteY4" fmla="*/ 363821 h 3638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27321 h 427321"/>
                <a:gd name="connsiteX1" fmla="*/ 146529 w 3323772"/>
                <a:gd name="connsiteY1" fmla="*/ 63500 h 427321"/>
                <a:gd name="connsiteX2" fmla="*/ 3177243 w 3323772"/>
                <a:gd name="connsiteY2" fmla="*/ 63500 h 427321"/>
                <a:gd name="connsiteX3" fmla="*/ 3323772 w 3323772"/>
                <a:gd name="connsiteY3" fmla="*/ 427321 h 427321"/>
                <a:gd name="connsiteX4" fmla="*/ 0 w 3323772"/>
                <a:gd name="connsiteY4" fmla="*/ 427321 h 427321"/>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67436 h 467436"/>
                <a:gd name="connsiteX1" fmla="*/ 146529 w 3323772"/>
                <a:gd name="connsiteY1" fmla="*/ 103615 h 467436"/>
                <a:gd name="connsiteX2" fmla="*/ 3177243 w 3323772"/>
                <a:gd name="connsiteY2" fmla="*/ 103615 h 467436"/>
                <a:gd name="connsiteX3" fmla="*/ 3323772 w 3323772"/>
                <a:gd name="connsiteY3" fmla="*/ 467436 h 467436"/>
                <a:gd name="connsiteX4" fmla="*/ 0 w 3323772"/>
                <a:gd name="connsiteY4" fmla="*/ 467436 h 467436"/>
                <a:gd name="connsiteX0" fmla="*/ 0 w 3323772"/>
                <a:gd name="connsiteY0" fmla="*/ 445749 h 445749"/>
                <a:gd name="connsiteX1" fmla="*/ 146529 w 3323772"/>
                <a:gd name="connsiteY1" fmla="*/ 81928 h 445749"/>
                <a:gd name="connsiteX2" fmla="*/ 3177243 w 3323772"/>
                <a:gd name="connsiteY2" fmla="*/ 81928 h 445749"/>
                <a:gd name="connsiteX3" fmla="*/ 3323772 w 3323772"/>
                <a:gd name="connsiteY3" fmla="*/ 445749 h 445749"/>
                <a:gd name="connsiteX4" fmla="*/ 0 w 3323772"/>
                <a:gd name="connsiteY4" fmla="*/ 445749 h 445749"/>
                <a:gd name="connsiteX0" fmla="*/ 0 w 3323772"/>
                <a:gd name="connsiteY0" fmla="*/ 435056 h 435056"/>
                <a:gd name="connsiteX1" fmla="*/ 146529 w 3323772"/>
                <a:gd name="connsiteY1" fmla="*/ 71235 h 435056"/>
                <a:gd name="connsiteX2" fmla="*/ 3177243 w 3323772"/>
                <a:gd name="connsiteY2" fmla="*/ 71235 h 435056"/>
                <a:gd name="connsiteX3" fmla="*/ 3323772 w 3323772"/>
                <a:gd name="connsiteY3" fmla="*/ 435056 h 435056"/>
                <a:gd name="connsiteX4" fmla="*/ 0 w 3323772"/>
                <a:gd name="connsiteY4" fmla="*/ 435056 h 435056"/>
                <a:gd name="connsiteX0" fmla="*/ 0 w 3323772"/>
                <a:gd name="connsiteY0" fmla="*/ 416635 h 416635"/>
                <a:gd name="connsiteX1" fmla="*/ 146529 w 3323772"/>
                <a:gd name="connsiteY1" fmla="*/ 52814 h 416635"/>
                <a:gd name="connsiteX2" fmla="*/ 3177243 w 3323772"/>
                <a:gd name="connsiteY2" fmla="*/ 52814 h 416635"/>
                <a:gd name="connsiteX3" fmla="*/ 3323772 w 3323772"/>
                <a:gd name="connsiteY3" fmla="*/ 416635 h 416635"/>
                <a:gd name="connsiteX4" fmla="*/ 0 w 3323772"/>
                <a:gd name="connsiteY4" fmla="*/ 416635 h 41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772" h="416635">
                  <a:moveTo>
                    <a:pt x="0" y="416635"/>
                  </a:moveTo>
                  <a:cubicBezTo>
                    <a:pt x="48843" y="295361"/>
                    <a:pt x="11961" y="174088"/>
                    <a:pt x="146529" y="52814"/>
                  </a:cubicBezTo>
                  <a:cubicBezTo>
                    <a:pt x="381647" y="-18396"/>
                    <a:pt x="3071880" y="-16805"/>
                    <a:pt x="3177243" y="52814"/>
                  </a:cubicBezTo>
                  <a:cubicBezTo>
                    <a:pt x="3292761" y="174088"/>
                    <a:pt x="3274929" y="295361"/>
                    <a:pt x="3323772" y="416635"/>
                  </a:cubicBezTo>
                  <a:lnTo>
                    <a:pt x="0" y="416635"/>
                  </a:lnTo>
                  <a:close/>
                </a:path>
              </a:pathLst>
            </a:custGeom>
            <a:solidFill>
              <a:srgbClr val="FF0000"/>
            </a:solidFill>
            <a:ln>
              <a:noFill/>
            </a:ln>
            <a:effectLst>
              <a:innerShdw blurRad="63500" dist="50800" dir="5400000">
                <a:prstClr val="black">
                  <a:alpha val="50000"/>
                </a:prstClr>
              </a:inn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1" name="Straight Connector 60"/>
            <p:cNvCxnSpPr/>
            <p:nvPr/>
          </p:nvCxnSpPr>
          <p:spPr>
            <a:xfrm>
              <a:off x="4339771" y="6854697"/>
              <a:ext cx="3323772"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rot="8961603">
            <a:off x="1061116" y="1112839"/>
            <a:ext cx="4375718" cy="4375718"/>
            <a:chOff x="1061116" y="1112839"/>
            <a:chExt cx="4375718" cy="4375718"/>
          </a:xfrm>
        </p:grpSpPr>
        <p:grpSp>
          <p:nvGrpSpPr>
            <p:cNvPr id="63" name="vongquaylon"/>
            <p:cNvGrpSpPr/>
            <p:nvPr/>
          </p:nvGrpSpPr>
          <p:grpSpPr>
            <a:xfrm>
              <a:off x="1061116" y="1112839"/>
              <a:ext cx="4375718" cy="4375718"/>
              <a:chOff x="3757623" y="981259"/>
              <a:chExt cx="4375718" cy="4375718"/>
            </a:xfrm>
          </p:grpSpPr>
          <p:grpSp>
            <p:nvGrpSpPr>
              <p:cNvPr id="72" name="Group 71"/>
              <p:cNvGrpSpPr/>
              <p:nvPr/>
            </p:nvGrpSpPr>
            <p:grpSpPr>
              <a:xfrm>
                <a:off x="3918240" y="1141876"/>
                <a:ext cx="4054485" cy="4054485"/>
                <a:chOff x="3249543" y="725989"/>
                <a:chExt cx="5702324" cy="5702326"/>
              </a:xfrm>
              <a:solidFill>
                <a:schemeClr val="bg1"/>
              </a:solidFill>
            </p:grpSpPr>
            <p:sp>
              <p:nvSpPr>
                <p:cNvPr id="74" name="Freeform 73"/>
                <p:cNvSpPr/>
                <p:nvPr/>
              </p:nvSpPr>
              <p:spPr>
                <a:xfrm>
                  <a:off x="6100705" y="1561430"/>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5" name="Freeform 74"/>
                <p:cNvSpPr/>
                <p:nvPr/>
              </p:nvSpPr>
              <p:spPr>
                <a:xfrm flipV="1">
                  <a:off x="6100705" y="3577152"/>
                  <a:ext cx="2851162"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Freeform 75"/>
                <p:cNvSpPr/>
                <p:nvPr/>
              </p:nvSpPr>
              <p:spPr>
                <a:xfrm rot="5400000">
                  <a:off x="5682984" y="3994873"/>
                  <a:ext cx="2851163" cy="2015721"/>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Freeform 76"/>
                <p:cNvSpPr/>
                <p:nvPr/>
              </p:nvSpPr>
              <p:spPr>
                <a:xfrm rot="5400000" flipH="1">
                  <a:off x="5682985" y="1143711"/>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rgbClr val="002060"/>
                    </a:solidFill>
                    <a:effectLst/>
                    <a:uLnTx/>
                    <a:uFillTx/>
                    <a:latin typeface="Calibri"/>
                    <a:ea typeface="+mn-ea"/>
                    <a:cs typeface="+mn-cs"/>
                  </a:endParaRPr>
                </a:p>
              </p:txBody>
            </p:sp>
            <p:sp>
              <p:nvSpPr>
                <p:cNvPr id="78" name="Freeform 77"/>
                <p:cNvSpPr/>
                <p:nvPr/>
              </p:nvSpPr>
              <p:spPr>
                <a:xfrm flipH="1">
                  <a:off x="3249543" y="1561430"/>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006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Freeform 78"/>
                <p:cNvSpPr/>
                <p:nvPr/>
              </p:nvSpPr>
              <p:spPr>
                <a:xfrm flipH="1" flipV="1">
                  <a:off x="3249543" y="3577152"/>
                  <a:ext cx="2851163" cy="2015723"/>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F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0" name="Freeform 79"/>
                <p:cNvSpPr/>
                <p:nvPr/>
              </p:nvSpPr>
              <p:spPr>
                <a:xfrm rot="16200000" flipH="1">
                  <a:off x="3667263" y="3994872"/>
                  <a:ext cx="2851163"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FFC00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Freeform 80"/>
                <p:cNvSpPr/>
                <p:nvPr/>
              </p:nvSpPr>
              <p:spPr>
                <a:xfrm rot="16200000">
                  <a:off x="3667264" y="1143710"/>
                  <a:ext cx="2851164" cy="2015722"/>
                </a:xfrm>
                <a:custGeom>
                  <a:avLst/>
                  <a:gdLst>
                    <a:gd name="connsiteX0" fmla="*/ 2015489 w 2851163"/>
                    <a:gd name="connsiteY0" fmla="*/ 0 h 2015723"/>
                    <a:gd name="connsiteX1" fmla="*/ 2016153 w 2851163"/>
                    <a:gd name="connsiteY1" fmla="*/ 604 h 2015723"/>
                    <a:gd name="connsiteX2" fmla="*/ 2836487 w 2851163"/>
                    <a:gd name="connsiteY2" fmla="*/ 1725098 h 2015723"/>
                    <a:gd name="connsiteX3" fmla="*/ 2851163 w 2851163"/>
                    <a:gd name="connsiteY3" fmla="*/ 2015723 h 2015723"/>
                    <a:gd name="connsiteX4" fmla="*/ 0 w 2851163"/>
                    <a:gd name="connsiteY4" fmla="*/ 2015723 h 2015723"/>
                    <a:gd name="connsiteX5" fmla="*/ 2015489 w 2851163"/>
                    <a:gd name="connsiteY5" fmla="*/ 0 h 2015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1163" h="2015723">
                      <a:moveTo>
                        <a:pt x="2015489" y="0"/>
                      </a:moveTo>
                      <a:lnTo>
                        <a:pt x="2016153" y="604"/>
                      </a:lnTo>
                      <a:cubicBezTo>
                        <a:pt x="2467600" y="452050"/>
                        <a:pt x="2768353" y="1054190"/>
                        <a:pt x="2836487" y="1725098"/>
                      </a:cubicBezTo>
                      <a:lnTo>
                        <a:pt x="2851163" y="2015723"/>
                      </a:lnTo>
                      <a:lnTo>
                        <a:pt x="0" y="2015723"/>
                      </a:lnTo>
                      <a:lnTo>
                        <a:pt x="2015489" y="0"/>
                      </a:lnTo>
                      <a:close/>
                    </a:path>
                  </a:pathLst>
                </a:cu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73" name="vien"/>
              <p:cNvSpPr/>
              <p:nvPr/>
            </p:nvSpPr>
            <p:spPr>
              <a:xfrm>
                <a:off x="3757623" y="981259"/>
                <a:ext cx="4375718" cy="4375718"/>
              </a:xfrm>
              <a:prstGeom prst="ellipse">
                <a:avLst/>
              </a:prstGeom>
              <a:noFill/>
              <a:ln w="317500">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 name="Oval 1"/>
            <p:cNvSpPr/>
            <p:nvPr/>
          </p:nvSpPr>
          <p:spPr>
            <a:xfrm>
              <a:off x="1283977" y="3410379"/>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33" name="Oval 132"/>
            <p:cNvSpPr/>
            <p:nvPr/>
          </p:nvSpPr>
          <p:spPr>
            <a:xfrm>
              <a:off x="1257440" y="2385764"/>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35" name="Oval 134"/>
            <p:cNvSpPr/>
            <p:nvPr/>
          </p:nvSpPr>
          <p:spPr>
            <a:xfrm rot="17310590">
              <a:off x="2074074" y="4216332"/>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37" name="Oval 136"/>
            <p:cNvSpPr/>
            <p:nvPr/>
          </p:nvSpPr>
          <p:spPr>
            <a:xfrm rot="9836858">
              <a:off x="3949190" y="2388066"/>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30</a:t>
              </a:r>
            </a:p>
          </p:txBody>
        </p:sp>
        <p:sp>
          <p:nvSpPr>
            <p:cNvPr id="138" name="Oval 137"/>
            <p:cNvSpPr/>
            <p:nvPr/>
          </p:nvSpPr>
          <p:spPr>
            <a:xfrm rot="11628075">
              <a:off x="3928079" y="3417803"/>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20</a:t>
              </a:r>
            </a:p>
          </p:txBody>
        </p:sp>
        <p:sp>
          <p:nvSpPr>
            <p:cNvPr id="139" name="Oval 138"/>
            <p:cNvSpPr/>
            <p:nvPr/>
          </p:nvSpPr>
          <p:spPr>
            <a:xfrm rot="7814022">
              <a:off x="3186238" y="1568581"/>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10</a:t>
              </a:r>
            </a:p>
          </p:txBody>
        </p:sp>
        <p:sp>
          <p:nvSpPr>
            <p:cNvPr id="140" name="Oval 139"/>
            <p:cNvSpPr/>
            <p:nvPr/>
          </p:nvSpPr>
          <p:spPr>
            <a:xfrm rot="4206287">
              <a:off x="2049972" y="1494398"/>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50</a:t>
              </a:r>
            </a:p>
          </p:txBody>
        </p:sp>
        <p:sp>
          <p:nvSpPr>
            <p:cNvPr id="141" name="Oval 140"/>
            <p:cNvSpPr/>
            <p:nvPr/>
          </p:nvSpPr>
          <p:spPr>
            <a:xfrm rot="14473582" flipH="1">
              <a:off x="3130279" y="4139565"/>
              <a:ext cx="1329761" cy="838353"/>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a:ea typeface="+mn-ea"/>
                  <a:cs typeface="+mn-cs"/>
                </a:rPr>
                <a:t>40</a:t>
              </a:r>
            </a:p>
          </p:txBody>
        </p:sp>
      </p:grpSp>
      <p:sp>
        <p:nvSpPr>
          <p:cNvPr id="100" name="Right Arrow 99"/>
          <p:cNvSpPr/>
          <p:nvPr/>
        </p:nvSpPr>
        <p:spPr>
          <a:xfrm rot="215260">
            <a:off x="958342" y="3077941"/>
            <a:ext cx="619899" cy="499734"/>
          </a:xfrm>
          <a:prstGeom prst="rightArrow">
            <a:avLst/>
          </a:prstGeom>
          <a:solidFill>
            <a:schemeClr val="tx1"/>
          </a:solidFill>
          <a:ln>
            <a:solidFill>
              <a:schemeClr val="bg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56" name="Picture 55">
            <a:extLst>
              <a:ext uri="{FF2B5EF4-FFF2-40B4-BE49-F238E27FC236}">
                <a16:creationId xmlns:a16="http://schemas.microsoft.com/office/drawing/2014/main" id="{ACF0764B-F979-DC47-B942-004C82F1899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0800000">
            <a:off x="-2" y="-2"/>
            <a:ext cx="12192002" cy="504825"/>
          </a:xfrm>
          <a:prstGeom prst="rect">
            <a:avLst/>
          </a:prstGeom>
        </p:spPr>
      </p:pic>
      <p:sp>
        <p:nvSpPr>
          <p:cNvPr id="84" name="Oval 83"/>
          <p:cNvSpPr/>
          <p:nvPr/>
        </p:nvSpPr>
        <p:spPr>
          <a:xfrm>
            <a:off x="3133946" y="100592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Oval 84"/>
          <p:cNvSpPr/>
          <p:nvPr/>
        </p:nvSpPr>
        <p:spPr>
          <a:xfrm>
            <a:off x="3151199" y="537453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Oval 85"/>
          <p:cNvSpPr/>
          <p:nvPr/>
        </p:nvSpPr>
        <p:spPr>
          <a:xfrm rot="5400000">
            <a:off x="5335503" y="319755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Oval 86"/>
          <p:cNvSpPr/>
          <p:nvPr/>
        </p:nvSpPr>
        <p:spPr>
          <a:xfrm rot="5400000">
            <a:off x="966894" y="321480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8" name="Oval 87"/>
          <p:cNvSpPr/>
          <p:nvPr/>
        </p:nvSpPr>
        <p:spPr>
          <a:xfrm rot="2729469">
            <a:off x="4696825" y="164668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Oval 88"/>
          <p:cNvSpPr/>
          <p:nvPr/>
        </p:nvSpPr>
        <p:spPr>
          <a:xfrm rot="2729469">
            <a:off x="1593479" y="472146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Oval 89"/>
          <p:cNvSpPr/>
          <p:nvPr/>
        </p:nvSpPr>
        <p:spPr>
          <a:xfrm rot="8129469">
            <a:off x="4677214" y="4753083"/>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Oval 90"/>
          <p:cNvSpPr/>
          <p:nvPr/>
        </p:nvSpPr>
        <p:spPr>
          <a:xfrm rot="8129469">
            <a:off x="1602432" y="164973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Oval 91"/>
          <p:cNvSpPr/>
          <p:nvPr/>
        </p:nvSpPr>
        <p:spPr>
          <a:xfrm rot="1380000">
            <a:off x="3988793" y="117282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Oval 92"/>
          <p:cNvSpPr/>
          <p:nvPr/>
        </p:nvSpPr>
        <p:spPr>
          <a:xfrm rot="1380000">
            <a:off x="2297723" y="52008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Oval 93"/>
          <p:cNvSpPr/>
          <p:nvPr/>
        </p:nvSpPr>
        <p:spPr>
          <a:xfrm rot="6780000">
            <a:off x="5158999" y="4050447"/>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Oval 94"/>
          <p:cNvSpPr/>
          <p:nvPr/>
        </p:nvSpPr>
        <p:spPr>
          <a:xfrm rot="6780000">
            <a:off x="1130932" y="2359376"/>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Oval 95"/>
          <p:cNvSpPr/>
          <p:nvPr/>
        </p:nvSpPr>
        <p:spPr>
          <a:xfrm rot="4109469">
            <a:off x="5177066" y="2373314"/>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7" name="Oval 96"/>
          <p:cNvSpPr/>
          <p:nvPr/>
        </p:nvSpPr>
        <p:spPr>
          <a:xfrm rot="4109469">
            <a:off x="1119007" y="3991092"/>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8" name="Oval 97"/>
          <p:cNvSpPr/>
          <p:nvPr/>
        </p:nvSpPr>
        <p:spPr>
          <a:xfrm rot="9509469">
            <a:off x="3945247" y="5225105"/>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Oval 98"/>
          <p:cNvSpPr/>
          <p:nvPr/>
        </p:nvSpPr>
        <p:spPr>
          <a:xfrm rot="9509469">
            <a:off x="2327469" y="1167048"/>
            <a:ext cx="174101" cy="174101"/>
          </a:xfrm>
          <a:prstGeom prst="ellipse">
            <a:avLst/>
          </a:prstGeom>
          <a:solidFill>
            <a:schemeClr val="bg1"/>
          </a:solidFill>
          <a:ln>
            <a:noFill/>
          </a:ln>
          <a:effectLst>
            <a:glow rad="101600">
              <a:srgbClr val="FFFF00">
                <a:alpha val="81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Oval 100"/>
          <p:cNvSpPr/>
          <p:nvPr/>
        </p:nvSpPr>
        <p:spPr>
          <a:xfrm>
            <a:off x="2996135" y="3047858"/>
            <a:ext cx="505680" cy="505680"/>
          </a:xfrm>
          <a:prstGeom prst="ellipse">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4" name="Group 3"/>
          <p:cNvGrpSpPr/>
          <p:nvPr/>
        </p:nvGrpSpPr>
        <p:grpSpPr>
          <a:xfrm>
            <a:off x="5960340" y="1262297"/>
            <a:ext cx="5683303" cy="3968710"/>
            <a:chOff x="6015508" y="2156468"/>
            <a:chExt cx="5683303" cy="3968710"/>
          </a:xfrm>
        </p:grpSpPr>
        <p:sp>
          <p:nvSpPr>
            <p:cNvPr id="102" name="Rounded Rectangle 2"/>
            <p:cNvSpPr/>
            <p:nvPr/>
          </p:nvSpPr>
          <p:spPr>
            <a:xfrm>
              <a:off x="6015508" y="2156468"/>
              <a:ext cx="5683303" cy="3968710"/>
            </a:xfrm>
            <a:custGeom>
              <a:avLst/>
              <a:gdLst>
                <a:gd name="connsiteX0" fmla="*/ 0 w 5535236"/>
                <a:gd name="connsiteY0" fmla="*/ 383312 h 3785797"/>
                <a:gd name="connsiteX1" fmla="*/ 383312 w 5535236"/>
                <a:gd name="connsiteY1" fmla="*/ 0 h 3785797"/>
                <a:gd name="connsiteX2" fmla="*/ 5151924 w 5535236"/>
                <a:gd name="connsiteY2" fmla="*/ 0 h 3785797"/>
                <a:gd name="connsiteX3" fmla="*/ 5535236 w 5535236"/>
                <a:gd name="connsiteY3" fmla="*/ 383312 h 3785797"/>
                <a:gd name="connsiteX4" fmla="*/ 5535236 w 5535236"/>
                <a:gd name="connsiteY4" fmla="*/ 3402485 h 3785797"/>
                <a:gd name="connsiteX5" fmla="*/ 5151924 w 5535236"/>
                <a:gd name="connsiteY5" fmla="*/ 3785797 h 3785797"/>
                <a:gd name="connsiteX6" fmla="*/ 383312 w 5535236"/>
                <a:gd name="connsiteY6" fmla="*/ 3785797 h 3785797"/>
                <a:gd name="connsiteX7" fmla="*/ 0 w 5535236"/>
                <a:gd name="connsiteY7" fmla="*/ 3402485 h 3785797"/>
                <a:gd name="connsiteX8" fmla="*/ 0 w 5535236"/>
                <a:gd name="connsiteY8" fmla="*/ 383312 h 3785797"/>
                <a:gd name="connsiteX0" fmla="*/ 0 w 5535236"/>
                <a:gd name="connsiteY0" fmla="*/ 383312 h 3785797"/>
                <a:gd name="connsiteX1" fmla="*/ 383312 w 5535236"/>
                <a:gd name="connsiteY1" fmla="*/ 0 h 3785797"/>
                <a:gd name="connsiteX2" fmla="*/ 5151924 w 5535236"/>
                <a:gd name="connsiteY2" fmla="*/ 0 h 3785797"/>
                <a:gd name="connsiteX3" fmla="*/ 5535236 w 5535236"/>
                <a:gd name="connsiteY3" fmla="*/ 383312 h 3785797"/>
                <a:gd name="connsiteX4" fmla="*/ 5535236 w 5535236"/>
                <a:gd name="connsiteY4" fmla="*/ 3402485 h 3785797"/>
                <a:gd name="connsiteX5" fmla="*/ 5151924 w 5535236"/>
                <a:gd name="connsiteY5" fmla="*/ 3785797 h 3785797"/>
                <a:gd name="connsiteX6" fmla="*/ 383312 w 5535236"/>
                <a:gd name="connsiteY6" fmla="*/ 3785797 h 3785797"/>
                <a:gd name="connsiteX7" fmla="*/ 0 w 5535236"/>
                <a:gd name="connsiteY7" fmla="*/ 3402485 h 3785797"/>
                <a:gd name="connsiteX8" fmla="*/ 0 w 5535236"/>
                <a:gd name="connsiteY8" fmla="*/ 383312 h 3785797"/>
                <a:gd name="connsiteX0" fmla="*/ 0 w 5535236"/>
                <a:gd name="connsiteY0" fmla="*/ 501845 h 3904330"/>
                <a:gd name="connsiteX1" fmla="*/ 383312 w 5535236"/>
                <a:gd name="connsiteY1" fmla="*/ 118533 h 3904330"/>
                <a:gd name="connsiteX2" fmla="*/ 5151924 w 5535236"/>
                <a:gd name="connsiteY2" fmla="*/ 118533 h 3904330"/>
                <a:gd name="connsiteX3" fmla="*/ 5535236 w 5535236"/>
                <a:gd name="connsiteY3" fmla="*/ 501845 h 3904330"/>
                <a:gd name="connsiteX4" fmla="*/ 5535236 w 5535236"/>
                <a:gd name="connsiteY4" fmla="*/ 3521018 h 3904330"/>
                <a:gd name="connsiteX5" fmla="*/ 5151924 w 5535236"/>
                <a:gd name="connsiteY5" fmla="*/ 3904330 h 3904330"/>
                <a:gd name="connsiteX6" fmla="*/ 383312 w 5535236"/>
                <a:gd name="connsiteY6" fmla="*/ 3904330 h 3904330"/>
                <a:gd name="connsiteX7" fmla="*/ 0 w 5535236"/>
                <a:gd name="connsiteY7" fmla="*/ 3521018 h 3904330"/>
                <a:gd name="connsiteX8" fmla="*/ 0 w 5535236"/>
                <a:gd name="connsiteY8" fmla="*/ 501845 h 3904330"/>
                <a:gd name="connsiteX0" fmla="*/ 0 w 5535236"/>
                <a:gd name="connsiteY0" fmla="*/ 469214 h 3871699"/>
                <a:gd name="connsiteX1" fmla="*/ 383312 w 5535236"/>
                <a:gd name="connsiteY1" fmla="*/ 85902 h 3871699"/>
                <a:gd name="connsiteX2" fmla="*/ 5151924 w 5535236"/>
                <a:gd name="connsiteY2" fmla="*/ 85902 h 3871699"/>
                <a:gd name="connsiteX3" fmla="*/ 5535236 w 5535236"/>
                <a:gd name="connsiteY3" fmla="*/ 469214 h 3871699"/>
                <a:gd name="connsiteX4" fmla="*/ 5535236 w 5535236"/>
                <a:gd name="connsiteY4" fmla="*/ 3488387 h 3871699"/>
                <a:gd name="connsiteX5" fmla="*/ 5151924 w 5535236"/>
                <a:gd name="connsiteY5" fmla="*/ 3871699 h 3871699"/>
                <a:gd name="connsiteX6" fmla="*/ 383312 w 5535236"/>
                <a:gd name="connsiteY6" fmla="*/ 3871699 h 3871699"/>
                <a:gd name="connsiteX7" fmla="*/ 0 w 5535236"/>
                <a:gd name="connsiteY7" fmla="*/ 3488387 h 3871699"/>
                <a:gd name="connsiteX8" fmla="*/ 0 w 5535236"/>
                <a:gd name="connsiteY8" fmla="*/ 469214 h 3871699"/>
                <a:gd name="connsiteX0" fmla="*/ 19999 w 5555235"/>
                <a:gd name="connsiteY0" fmla="*/ 469214 h 3871699"/>
                <a:gd name="connsiteX1" fmla="*/ 403311 w 5555235"/>
                <a:gd name="connsiteY1" fmla="*/ 85902 h 3871699"/>
                <a:gd name="connsiteX2" fmla="*/ 5171923 w 5555235"/>
                <a:gd name="connsiteY2" fmla="*/ 85902 h 3871699"/>
                <a:gd name="connsiteX3" fmla="*/ 5555235 w 5555235"/>
                <a:gd name="connsiteY3" fmla="*/ 469214 h 3871699"/>
                <a:gd name="connsiteX4" fmla="*/ 5555235 w 5555235"/>
                <a:gd name="connsiteY4" fmla="*/ 3488387 h 3871699"/>
                <a:gd name="connsiteX5" fmla="*/ 5171923 w 5555235"/>
                <a:gd name="connsiteY5" fmla="*/ 3871699 h 3871699"/>
                <a:gd name="connsiteX6" fmla="*/ 403311 w 5555235"/>
                <a:gd name="connsiteY6" fmla="*/ 3871699 h 3871699"/>
                <a:gd name="connsiteX7" fmla="*/ 19999 w 5555235"/>
                <a:gd name="connsiteY7" fmla="*/ 3488387 h 3871699"/>
                <a:gd name="connsiteX8" fmla="*/ 19999 w 5555235"/>
                <a:gd name="connsiteY8" fmla="*/ 469214 h 3871699"/>
                <a:gd name="connsiteX0" fmla="*/ 19999 w 5758435"/>
                <a:gd name="connsiteY0" fmla="*/ 469214 h 3871699"/>
                <a:gd name="connsiteX1" fmla="*/ 403311 w 5758435"/>
                <a:gd name="connsiteY1" fmla="*/ 85902 h 3871699"/>
                <a:gd name="connsiteX2" fmla="*/ 5171923 w 5758435"/>
                <a:gd name="connsiteY2" fmla="*/ 85902 h 3871699"/>
                <a:gd name="connsiteX3" fmla="*/ 5555235 w 5758435"/>
                <a:gd name="connsiteY3" fmla="*/ 469214 h 3871699"/>
                <a:gd name="connsiteX4" fmla="*/ 5555235 w 5758435"/>
                <a:gd name="connsiteY4" fmla="*/ 3488387 h 3871699"/>
                <a:gd name="connsiteX5" fmla="*/ 5171923 w 5758435"/>
                <a:gd name="connsiteY5" fmla="*/ 3871699 h 3871699"/>
                <a:gd name="connsiteX6" fmla="*/ 403311 w 5758435"/>
                <a:gd name="connsiteY6" fmla="*/ 3871699 h 3871699"/>
                <a:gd name="connsiteX7" fmla="*/ 19999 w 5758435"/>
                <a:gd name="connsiteY7" fmla="*/ 3488387 h 3871699"/>
                <a:gd name="connsiteX8" fmla="*/ 19999 w 5758435"/>
                <a:gd name="connsiteY8" fmla="*/ 469214 h 3871699"/>
                <a:gd name="connsiteX0" fmla="*/ 19999 w 5683303"/>
                <a:gd name="connsiteY0" fmla="*/ 469214 h 3871699"/>
                <a:gd name="connsiteX1" fmla="*/ 403311 w 5683303"/>
                <a:gd name="connsiteY1" fmla="*/ 85902 h 3871699"/>
                <a:gd name="connsiteX2" fmla="*/ 5171923 w 5683303"/>
                <a:gd name="connsiteY2" fmla="*/ 85902 h 3871699"/>
                <a:gd name="connsiteX3" fmla="*/ 5555235 w 5683303"/>
                <a:gd name="connsiteY3" fmla="*/ 469214 h 3871699"/>
                <a:gd name="connsiteX4" fmla="*/ 5555235 w 5683303"/>
                <a:gd name="connsiteY4" fmla="*/ 3488387 h 3871699"/>
                <a:gd name="connsiteX5" fmla="*/ 5171923 w 5683303"/>
                <a:gd name="connsiteY5" fmla="*/ 3871699 h 3871699"/>
                <a:gd name="connsiteX6" fmla="*/ 403311 w 5683303"/>
                <a:gd name="connsiteY6" fmla="*/ 3871699 h 3871699"/>
                <a:gd name="connsiteX7" fmla="*/ 19999 w 5683303"/>
                <a:gd name="connsiteY7" fmla="*/ 3488387 h 3871699"/>
                <a:gd name="connsiteX8" fmla="*/ 19999 w 5683303"/>
                <a:gd name="connsiteY8" fmla="*/ 469214 h 3871699"/>
                <a:gd name="connsiteX0" fmla="*/ 19999 w 5683303"/>
                <a:gd name="connsiteY0" fmla="*/ 469214 h 4024099"/>
                <a:gd name="connsiteX1" fmla="*/ 403311 w 5683303"/>
                <a:gd name="connsiteY1" fmla="*/ 85902 h 4024099"/>
                <a:gd name="connsiteX2" fmla="*/ 5171923 w 5683303"/>
                <a:gd name="connsiteY2" fmla="*/ 85902 h 4024099"/>
                <a:gd name="connsiteX3" fmla="*/ 5555235 w 5683303"/>
                <a:gd name="connsiteY3" fmla="*/ 469214 h 4024099"/>
                <a:gd name="connsiteX4" fmla="*/ 5555235 w 5683303"/>
                <a:gd name="connsiteY4" fmla="*/ 3488387 h 4024099"/>
                <a:gd name="connsiteX5" fmla="*/ 5171923 w 5683303"/>
                <a:gd name="connsiteY5" fmla="*/ 3871699 h 4024099"/>
                <a:gd name="connsiteX6" fmla="*/ 403311 w 5683303"/>
                <a:gd name="connsiteY6" fmla="*/ 3871699 h 4024099"/>
                <a:gd name="connsiteX7" fmla="*/ 19999 w 5683303"/>
                <a:gd name="connsiteY7" fmla="*/ 3488387 h 4024099"/>
                <a:gd name="connsiteX8" fmla="*/ 19999 w 5683303"/>
                <a:gd name="connsiteY8" fmla="*/ 469214 h 4024099"/>
                <a:gd name="connsiteX0" fmla="*/ 19999 w 5683303"/>
                <a:gd name="connsiteY0" fmla="*/ 469214 h 3968710"/>
                <a:gd name="connsiteX1" fmla="*/ 403311 w 5683303"/>
                <a:gd name="connsiteY1" fmla="*/ 85902 h 3968710"/>
                <a:gd name="connsiteX2" fmla="*/ 5171923 w 5683303"/>
                <a:gd name="connsiteY2" fmla="*/ 85902 h 3968710"/>
                <a:gd name="connsiteX3" fmla="*/ 5555235 w 5683303"/>
                <a:gd name="connsiteY3" fmla="*/ 469214 h 3968710"/>
                <a:gd name="connsiteX4" fmla="*/ 5555235 w 5683303"/>
                <a:gd name="connsiteY4" fmla="*/ 3488387 h 3968710"/>
                <a:gd name="connsiteX5" fmla="*/ 5171923 w 5683303"/>
                <a:gd name="connsiteY5" fmla="*/ 3871699 h 3968710"/>
                <a:gd name="connsiteX6" fmla="*/ 403311 w 5683303"/>
                <a:gd name="connsiteY6" fmla="*/ 3871699 h 3968710"/>
                <a:gd name="connsiteX7" fmla="*/ 19999 w 5683303"/>
                <a:gd name="connsiteY7" fmla="*/ 3488387 h 3968710"/>
                <a:gd name="connsiteX8" fmla="*/ 19999 w 5683303"/>
                <a:gd name="connsiteY8" fmla="*/ 469214 h 396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83303" h="3968710">
                  <a:moveTo>
                    <a:pt x="19999" y="469214"/>
                  </a:moveTo>
                  <a:cubicBezTo>
                    <a:pt x="19999" y="257517"/>
                    <a:pt x="-132236" y="200202"/>
                    <a:pt x="403311" y="85902"/>
                  </a:cubicBezTo>
                  <a:cubicBezTo>
                    <a:pt x="2049998" y="-180798"/>
                    <a:pt x="3468086" y="276402"/>
                    <a:pt x="5171923" y="85902"/>
                  </a:cubicBezTo>
                  <a:cubicBezTo>
                    <a:pt x="5383620" y="85902"/>
                    <a:pt x="5555235" y="257517"/>
                    <a:pt x="5555235" y="469214"/>
                  </a:cubicBezTo>
                  <a:cubicBezTo>
                    <a:pt x="6012435" y="1608955"/>
                    <a:pt x="5059935" y="2405796"/>
                    <a:pt x="5555235" y="3488387"/>
                  </a:cubicBezTo>
                  <a:cubicBezTo>
                    <a:pt x="5555235" y="3700084"/>
                    <a:pt x="5383620" y="3871699"/>
                    <a:pt x="5171923" y="3871699"/>
                  </a:cubicBezTo>
                  <a:cubicBezTo>
                    <a:pt x="3620486" y="4214599"/>
                    <a:pt x="2145248" y="3509749"/>
                    <a:pt x="403311" y="3871699"/>
                  </a:cubicBezTo>
                  <a:cubicBezTo>
                    <a:pt x="191614" y="3871699"/>
                    <a:pt x="19999" y="3700084"/>
                    <a:pt x="19999" y="3488387"/>
                  </a:cubicBezTo>
                  <a:cubicBezTo>
                    <a:pt x="19999" y="2481996"/>
                    <a:pt x="229549" y="1589905"/>
                    <a:pt x="19999" y="469214"/>
                  </a:cubicBezTo>
                  <a:close/>
                </a:path>
              </a:pathLst>
            </a:custGeom>
            <a:solidFill>
              <a:srgbClr val="FFFFFF"/>
            </a:solid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ctr" defTabSz="914400" rtl="0" eaLnBrk="1" fontAlgn="auto" latinLnBrk="0" hangingPunct="1">
                <a:lnSpc>
                  <a:spcPct val="15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C00000"/>
                </a:solidFill>
                <a:effectLst/>
                <a:uLnTx/>
                <a:uFillTx/>
                <a:latin typeface="Calibri"/>
                <a:ea typeface="+mn-ea"/>
                <a:cs typeface="+mn-cs"/>
              </a:endParaRPr>
            </a:p>
          </p:txBody>
        </p:sp>
        <p:pic>
          <p:nvPicPr>
            <p:cNvPr id="3" name="Picture 2"/>
            <p:cNvPicPr>
              <a:picLocks noChangeAspect="1"/>
            </p:cNvPicPr>
            <p:nvPr/>
          </p:nvPicPr>
          <p:blipFill rotWithShape="1">
            <a:blip r:embed="rId8">
              <a:extLst>
                <a:ext uri="{28A0092B-C50C-407E-A947-70E740481C1C}">
                  <a14:useLocalDpi xmlns:a14="http://schemas.microsoft.com/office/drawing/2010/main" val="0"/>
                </a:ext>
              </a:extLst>
            </a:blip>
            <a:srcRect l="2414" t="13992" r="65563" b="63584"/>
            <a:stretch/>
          </p:blipFill>
          <p:spPr>
            <a:xfrm>
              <a:off x="6267107" y="2500111"/>
              <a:ext cx="5094247" cy="2782572"/>
            </a:xfrm>
            <a:prstGeom prst="ellipse">
              <a:avLst/>
            </a:prstGeom>
          </p:spPr>
        </p:pic>
      </p:grpSp>
      <p:sp>
        <p:nvSpPr>
          <p:cNvPr id="103" name="Spin">
            <a:hlinkClick r:id="" action="ppaction://hlinkshowjump?jump=endshow"/>
          </p:cNvPr>
          <p:cNvSpPr/>
          <p:nvPr/>
        </p:nvSpPr>
        <p:spPr>
          <a:xfrm>
            <a:off x="7854782" y="7196651"/>
            <a:ext cx="1433877" cy="580171"/>
          </a:xfrm>
          <a:prstGeom prst="roundRect">
            <a:avLst>
              <a:gd name="adj" fmla="val 50000"/>
            </a:avLst>
          </a:prstGeom>
          <a:ln/>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EXIT</a:t>
            </a:r>
          </a:p>
        </p:txBody>
      </p:sp>
    </p:spTree>
    <p:extLst>
      <p:ext uri="{BB962C8B-B14F-4D97-AF65-F5344CB8AC3E}">
        <p14:creationId xmlns:p14="http://schemas.microsoft.com/office/powerpoint/2010/main" val="3372919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5000" fill="hold" grpId="0" nodeType="withEffect">
                                  <p:stCondLst>
                                    <p:cond delay="0"/>
                                  </p:stCondLst>
                                  <p:childTnLst>
                                    <p:animEffect transition="out" filter="fade">
                                      <p:cBhvr>
                                        <p:cTn id="6" dur="350" tmFilter="0, 0; .2, .5; .8, .5; 1, 0"/>
                                        <p:tgtEl>
                                          <p:spTgt spid="88"/>
                                        </p:tgtEl>
                                      </p:cBhvr>
                                    </p:animEffect>
                                    <p:animScale>
                                      <p:cBhvr>
                                        <p:cTn id="7" dur="175" autoRev="1" fill="hold"/>
                                        <p:tgtEl>
                                          <p:spTgt spid="88"/>
                                        </p:tgtEl>
                                      </p:cBhvr>
                                      <p:by x="105000" y="105000"/>
                                    </p:animScale>
                                  </p:childTnLst>
                                </p:cTn>
                              </p:par>
                              <p:par>
                                <p:cTn id="8" presetID="26" presetClass="emph" presetSubtype="0" repeatCount="5000" fill="hold" grpId="0" nodeType="withEffect">
                                  <p:stCondLst>
                                    <p:cond delay="0"/>
                                  </p:stCondLst>
                                  <p:childTnLst>
                                    <p:animEffect transition="out" filter="fade">
                                      <p:cBhvr>
                                        <p:cTn id="9" dur="350" tmFilter="0, 0; .2, .5; .8, .5; 1, 0"/>
                                        <p:tgtEl>
                                          <p:spTgt spid="96"/>
                                        </p:tgtEl>
                                      </p:cBhvr>
                                    </p:animEffect>
                                    <p:animScale>
                                      <p:cBhvr>
                                        <p:cTn id="10" dur="175" autoRev="1" fill="hold"/>
                                        <p:tgtEl>
                                          <p:spTgt spid="96"/>
                                        </p:tgtEl>
                                      </p:cBhvr>
                                      <p:by x="105000" y="105000"/>
                                    </p:animScale>
                                  </p:childTnLst>
                                </p:cTn>
                              </p:par>
                              <p:par>
                                <p:cTn id="11" presetID="26" presetClass="emph" presetSubtype="0" repeatCount="5000" fill="hold" grpId="0" nodeType="withEffect">
                                  <p:stCondLst>
                                    <p:cond delay="0"/>
                                  </p:stCondLst>
                                  <p:childTnLst>
                                    <p:animEffect transition="out" filter="fade">
                                      <p:cBhvr>
                                        <p:cTn id="12" dur="350" tmFilter="0, 0; .2, .5; .8, .5; 1, 0"/>
                                        <p:tgtEl>
                                          <p:spTgt spid="86"/>
                                        </p:tgtEl>
                                      </p:cBhvr>
                                    </p:animEffect>
                                    <p:animScale>
                                      <p:cBhvr>
                                        <p:cTn id="13" dur="175" autoRev="1" fill="hold"/>
                                        <p:tgtEl>
                                          <p:spTgt spid="86"/>
                                        </p:tgtEl>
                                      </p:cBhvr>
                                      <p:by x="105000" y="105000"/>
                                    </p:animScale>
                                  </p:childTnLst>
                                </p:cTn>
                              </p:par>
                              <p:par>
                                <p:cTn id="14" presetID="26" presetClass="emph" presetSubtype="0" repeatCount="5000" fill="hold" grpId="0" nodeType="withEffect">
                                  <p:stCondLst>
                                    <p:cond delay="0"/>
                                  </p:stCondLst>
                                  <p:childTnLst>
                                    <p:animEffect transition="out" filter="fade">
                                      <p:cBhvr>
                                        <p:cTn id="15" dur="350" tmFilter="0, 0; .2, .5; .8, .5; 1, 0"/>
                                        <p:tgtEl>
                                          <p:spTgt spid="94"/>
                                        </p:tgtEl>
                                      </p:cBhvr>
                                    </p:animEffect>
                                    <p:animScale>
                                      <p:cBhvr>
                                        <p:cTn id="16" dur="175" autoRev="1" fill="hold"/>
                                        <p:tgtEl>
                                          <p:spTgt spid="94"/>
                                        </p:tgtEl>
                                      </p:cBhvr>
                                      <p:by x="105000" y="105000"/>
                                    </p:animScale>
                                  </p:childTnLst>
                                </p:cTn>
                              </p:par>
                              <p:par>
                                <p:cTn id="17" presetID="26" presetClass="emph" presetSubtype="0" repeatCount="5000" fill="hold" grpId="0" nodeType="withEffect">
                                  <p:stCondLst>
                                    <p:cond delay="0"/>
                                  </p:stCondLst>
                                  <p:childTnLst>
                                    <p:animEffect transition="out" filter="fade">
                                      <p:cBhvr>
                                        <p:cTn id="18" dur="350" tmFilter="0, 0; .2, .5; .8, .5; 1, 0"/>
                                        <p:tgtEl>
                                          <p:spTgt spid="90"/>
                                        </p:tgtEl>
                                      </p:cBhvr>
                                    </p:animEffect>
                                    <p:animScale>
                                      <p:cBhvr>
                                        <p:cTn id="19" dur="175" autoRev="1" fill="hold"/>
                                        <p:tgtEl>
                                          <p:spTgt spid="90"/>
                                        </p:tgtEl>
                                      </p:cBhvr>
                                      <p:by x="105000" y="105000"/>
                                    </p:animScale>
                                  </p:childTnLst>
                                </p:cTn>
                              </p:par>
                              <p:par>
                                <p:cTn id="20" presetID="26" presetClass="emph" presetSubtype="0" repeatCount="5000" fill="hold" grpId="0" nodeType="withEffect">
                                  <p:stCondLst>
                                    <p:cond delay="0"/>
                                  </p:stCondLst>
                                  <p:childTnLst>
                                    <p:animEffect transition="out" filter="fade">
                                      <p:cBhvr>
                                        <p:cTn id="21" dur="350" tmFilter="0, 0; .2, .5; .8, .5; 1, 0"/>
                                        <p:tgtEl>
                                          <p:spTgt spid="98"/>
                                        </p:tgtEl>
                                      </p:cBhvr>
                                    </p:animEffect>
                                    <p:animScale>
                                      <p:cBhvr>
                                        <p:cTn id="22" dur="175" autoRev="1" fill="hold"/>
                                        <p:tgtEl>
                                          <p:spTgt spid="98"/>
                                        </p:tgtEl>
                                      </p:cBhvr>
                                      <p:by x="105000" y="105000"/>
                                    </p:animScale>
                                  </p:childTnLst>
                                </p:cTn>
                              </p:par>
                              <p:par>
                                <p:cTn id="23" presetID="26" presetClass="emph" presetSubtype="0" repeatCount="5000" fill="hold" grpId="0" nodeType="withEffect">
                                  <p:stCondLst>
                                    <p:cond delay="0"/>
                                  </p:stCondLst>
                                  <p:childTnLst>
                                    <p:animEffect transition="out" filter="fade">
                                      <p:cBhvr>
                                        <p:cTn id="24" dur="350" tmFilter="0, 0; .2, .5; .8, .5; 1, 0"/>
                                        <p:tgtEl>
                                          <p:spTgt spid="85"/>
                                        </p:tgtEl>
                                      </p:cBhvr>
                                    </p:animEffect>
                                    <p:animScale>
                                      <p:cBhvr>
                                        <p:cTn id="25" dur="175" autoRev="1" fill="hold"/>
                                        <p:tgtEl>
                                          <p:spTgt spid="85"/>
                                        </p:tgtEl>
                                      </p:cBhvr>
                                      <p:by x="105000" y="105000"/>
                                    </p:animScale>
                                  </p:childTnLst>
                                </p:cTn>
                              </p:par>
                              <p:par>
                                <p:cTn id="26" presetID="26" presetClass="emph" presetSubtype="0" repeatCount="5000" fill="hold" grpId="0" nodeType="withEffect">
                                  <p:stCondLst>
                                    <p:cond delay="0"/>
                                  </p:stCondLst>
                                  <p:childTnLst>
                                    <p:animEffect transition="out" filter="fade">
                                      <p:cBhvr>
                                        <p:cTn id="27" dur="350" tmFilter="0, 0; .2, .5; .8, .5; 1, 0"/>
                                        <p:tgtEl>
                                          <p:spTgt spid="93"/>
                                        </p:tgtEl>
                                      </p:cBhvr>
                                    </p:animEffect>
                                    <p:animScale>
                                      <p:cBhvr>
                                        <p:cTn id="28" dur="175" autoRev="1" fill="hold"/>
                                        <p:tgtEl>
                                          <p:spTgt spid="93"/>
                                        </p:tgtEl>
                                      </p:cBhvr>
                                      <p:by x="105000" y="105000"/>
                                    </p:animScale>
                                  </p:childTnLst>
                                </p:cTn>
                              </p:par>
                              <p:par>
                                <p:cTn id="29" presetID="26" presetClass="emph" presetSubtype="0" repeatCount="5000" fill="hold" grpId="0" nodeType="withEffect">
                                  <p:stCondLst>
                                    <p:cond delay="0"/>
                                  </p:stCondLst>
                                  <p:childTnLst>
                                    <p:animEffect transition="out" filter="fade">
                                      <p:cBhvr>
                                        <p:cTn id="30" dur="350" tmFilter="0, 0; .2, .5; .8, .5; 1, 0"/>
                                        <p:tgtEl>
                                          <p:spTgt spid="89"/>
                                        </p:tgtEl>
                                      </p:cBhvr>
                                    </p:animEffect>
                                    <p:animScale>
                                      <p:cBhvr>
                                        <p:cTn id="31" dur="175" autoRev="1" fill="hold"/>
                                        <p:tgtEl>
                                          <p:spTgt spid="89"/>
                                        </p:tgtEl>
                                      </p:cBhvr>
                                      <p:by x="105000" y="105000"/>
                                    </p:animScale>
                                  </p:childTnLst>
                                </p:cTn>
                              </p:par>
                              <p:par>
                                <p:cTn id="32" presetID="26" presetClass="emph" presetSubtype="0" repeatCount="5000" fill="hold" grpId="0" nodeType="withEffect">
                                  <p:stCondLst>
                                    <p:cond delay="0"/>
                                  </p:stCondLst>
                                  <p:childTnLst>
                                    <p:animEffect transition="out" filter="fade">
                                      <p:cBhvr>
                                        <p:cTn id="33" dur="350" tmFilter="0, 0; .2, .5; .8, .5; 1, 0"/>
                                        <p:tgtEl>
                                          <p:spTgt spid="97"/>
                                        </p:tgtEl>
                                      </p:cBhvr>
                                    </p:animEffect>
                                    <p:animScale>
                                      <p:cBhvr>
                                        <p:cTn id="34" dur="175" autoRev="1" fill="hold"/>
                                        <p:tgtEl>
                                          <p:spTgt spid="97"/>
                                        </p:tgtEl>
                                      </p:cBhvr>
                                      <p:by x="105000" y="105000"/>
                                    </p:animScale>
                                  </p:childTnLst>
                                </p:cTn>
                              </p:par>
                              <p:par>
                                <p:cTn id="35" presetID="26" presetClass="emph" presetSubtype="0" repeatCount="5000" fill="hold" grpId="0" nodeType="withEffect">
                                  <p:stCondLst>
                                    <p:cond delay="0"/>
                                  </p:stCondLst>
                                  <p:childTnLst>
                                    <p:animEffect transition="out" filter="fade">
                                      <p:cBhvr>
                                        <p:cTn id="36" dur="350" tmFilter="0, 0; .2, .5; .8, .5; 1, 0"/>
                                        <p:tgtEl>
                                          <p:spTgt spid="87"/>
                                        </p:tgtEl>
                                      </p:cBhvr>
                                    </p:animEffect>
                                    <p:animScale>
                                      <p:cBhvr>
                                        <p:cTn id="37" dur="175" autoRev="1" fill="hold"/>
                                        <p:tgtEl>
                                          <p:spTgt spid="87"/>
                                        </p:tgtEl>
                                      </p:cBhvr>
                                      <p:by x="105000" y="105000"/>
                                    </p:animScale>
                                  </p:childTnLst>
                                </p:cTn>
                              </p:par>
                              <p:par>
                                <p:cTn id="38" presetID="26" presetClass="emph" presetSubtype="0" repeatCount="5000" fill="hold" grpId="0" nodeType="withEffect">
                                  <p:stCondLst>
                                    <p:cond delay="0"/>
                                  </p:stCondLst>
                                  <p:childTnLst>
                                    <p:animEffect transition="out" filter="fade">
                                      <p:cBhvr>
                                        <p:cTn id="39" dur="350" tmFilter="0, 0; .2, .5; .8, .5; 1, 0"/>
                                        <p:tgtEl>
                                          <p:spTgt spid="95"/>
                                        </p:tgtEl>
                                      </p:cBhvr>
                                    </p:animEffect>
                                    <p:animScale>
                                      <p:cBhvr>
                                        <p:cTn id="40" dur="175" autoRev="1" fill="hold"/>
                                        <p:tgtEl>
                                          <p:spTgt spid="95"/>
                                        </p:tgtEl>
                                      </p:cBhvr>
                                      <p:by x="105000" y="105000"/>
                                    </p:animScale>
                                  </p:childTnLst>
                                </p:cTn>
                              </p:par>
                              <p:par>
                                <p:cTn id="41" presetID="26" presetClass="emph" presetSubtype="0" repeatCount="5000" fill="hold" grpId="0" nodeType="withEffect">
                                  <p:stCondLst>
                                    <p:cond delay="0"/>
                                  </p:stCondLst>
                                  <p:childTnLst>
                                    <p:animEffect transition="out" filter="fade">
                                      <p:cBhvr>
                                        <p:cTn id="42" dur="350" tmFilter="0, 0; .2, .5; .8, .5; 1, 0"/>
                                        <p:tgtEl>
                                          <p:spTgt spid="91"/>
                                        </p:tgtEl>
                                      </p:cBhvr>
                                    </p:animEffect>
                                    <p:animScale>
                                      <p:cBhvr>
                                        <p:cTn id="43" dur="175" autoRev="1" fill="hold"/>
                                        <p:tgtEl>
                                          <p:spTgt spid="91"/>
                                        </p:tgtEl>
                                      </p:cBhvr>
                                      <p:by x="105000" y="105000"/>
                                    </p:animScale>
                                  </p:childTnLst>
                                </p:cTn>
                              </p:par>
                              <p:par>
                                <p:cTn id="44" presetID="26" presetClass="emph" presetSubtype="0" repeatCount="5000" fill="hold" grpId="0" nodeType="withEffect">
                                  <p:stCondLst>
                                    <p:cond delay="0"/>
                                  </p:stCondLst>
                                  <p:childTnLst>
                                    <p:animEffect transition="out" filter="fade">
                                      <p:cBhvr>
                                        <p:cTn id="45" dur="350" tmFilter="0, 0; .2, .5; .8, .5; 1, 0"/>
                                        <p:tgtEl>
                                          <p:spTgt spid="99"/>
                                        </p:tgtEl>
                                      </p:cBhvr>
                                    </p:animEffect>
                                    <p:animScale>
                                      <p:cBhvr>
                                        <p:cTn id="46" dur="175" autoRev="1" fill="hold"/>
                                        <p:tgtEl>
                                          <p:spTgt spid="99"/>
                                        </p:tgtEl>
                                      </p:cBhvr>
                                      <p:by x="105000" y="105000"/>
                                    </p:animScale>
                                  </p:childTnLst>
                                </p:cTn>
                              </p:par>
                              <p:par>
                                <p:cTn id="47" presetID="26" presetClass="emph" presetSubtype="0" repeatCount="5000" fill="hold" grpId="0" nodeType="withEffect">
                                  <p:stCondLst>
                                    <p:cond delay="0"/>
                                  </p:stCondLst>
                                  <p:childTnLst>
                                    <p:animEffect transition="out" filter="fade">
                                      <p:cBhvr>
                                        <p:cTn id="48" dur="350" tmFilter="0, 0; .2, .5; .8, .5; 1, 0"/>
                                        <p:tgtEl>
                                          <p:spTgt spid="84"/>
                                        </p:tgtEl>
                                      </p:cBhvr>
                                    </p:animEffect>
                                    <p:animScale>
                                      <p:cBhvr>
                                        <p:cTn id="49" dur="175" autoRev="1" fill="hold"/>
                                        <p:tgtEl>
                                          <p:spTgt spid="84"/>
                                        </p:tgtEl>
                                      </p:cBhvr>
                                      <p:by x="105000" y="105000"/>
                                    </p:animScale>
                                  </p:childTnLst>
                                </p:cTn>
                              </p:par>
                              <p:par>
                                <p:cTn id="50" presetID="26" presetClass="emph" presetSubtype="0" repeatCount="5000" fill="hold" grpId="0" nodeType="withEffect">
                                  <p:stCondLst>
                                    <p:cond delay="0"/>
                                  </p:stCondLst>
                                  <p:childTnLst>
                                    <p:animEffect transition="out" filter="fade">
                                      <p:cBhvr>
                                        <p:cTn id="51" dur="350" tmFilter="0, 0; .2, .5; .8, .5; 1, 0"/>
                                        <p:tgtEl>
                                          <p:spTgt spid="92"/>
                                        </p:tgtEl>
                                      </p:cBhvr>
                                    </p:animEffect>
                                    <p:animScale>
                                      <p:cBhvr>
                                        <p:cTn id="52" dur="175" autoRev="1" fill="hold"/>
                                        <p:tgtEl>
                                          <p:spTgt spid="92"/>
                                        </p:tgtEl>
                                      </p:cBhvr>
                                      <p:by x="105000" y="105000"/>
                                    </p:animScale>
                                  </p:childTnLst>
                                </p:cTn>
                              </p:par>
                              <p:par>
                                <p:cTn id="53" presetID="8" presetClass="emph" presetSubtype="0" repeatCount="5000" fill="hold" nodeType="withEffect">
                                  <p:stCondLst>
                                    <p:cond delay="0"/>
                                  </p:stCondLst>
                                  <p:childTnLst>
                                    <p:animRot by="21600000">
                                      <p:cBhvr>
                                        <p:cTn id="54" dur="500" fill="hold"/>
                                        <p:tgtEl>
                                          <p:spTgt spid="5"/>
                                        </p:tgtEl>
                                        <p:attrNameLst>
                                          <p:attrName>r</p:attrName>
                                        </p:attrNameLst>
                                      </p:cBhvr>
                                    </p:animRot>
                                  </p:childTnLst>
                                </p:cTn>
                              </p:par>
                            </p:childTnLst>
                          </p:cTn>
                        </p:par>
                        <p:par>
                          <p:cTn id="55" fill="hold">
                            <p:stCondLst>
                              <p:cond delay="2500"/>
                            </p:stCondLst>
                            <p:childTnLst>
                              <p:par>
                                <p:cTn id="56" presetID="2" presetClass="entr" presetSubtype="1" fill="hold" nodeType="afterEffect">
                                  <p:stCondLst>
                                    <p:cond delay="500"/>
                                  </p:stCondLst>
                                  <p:childTnLst>
                                    <p:set>
                                      <p:cBhvr>
                                        <p:cTn id="57" dur="1" fill="hold">
                                          <p:stCondLst>
                                            <p:cond delay="0"/>
                                          </p:stCondLst>
                                        </p:cTn>
                                        <p:tgtEl>
                                          <p:spTgt spid="4"/>
                                        </p:tgtEl>
                                        <p:attrNameLst>
                                          <p:attrName>style.visibility</p:attrName>
                                        </p:attrNameLst>
                                      </p:cBhvr>
                                      <p:to>
                                        <p:strVal val="visible"/>
                                      </p:to>
                                    </p:set>
                                    <p:anim calcmode="lin" valueType="num">
                                      <p:cBhvr additive="base">
                                        <p:cTn id="58" dur="500" fill="hold"/>
                                        <p:tgtEl>
                                          <p:spTgt spid="4"/>
                                        </p:tgtEl>
                                        <p:attrNameLst>
                                          <p:attrName>ppt_x</p:attrName>
                                        </p:attrNameLst>
                                      </p:cBhvr>
                                      <p:tavLst>
                                        <p:tav tm="0">
                                          <p:val>
                                            <p:strVal val="#ppt_x"/>
                                          </p:val>
                                        </p:tav>
                                        <p:tav tm="100000">
                                          <p:val>
                                            <p:strVal val="#ppt_x"/>
                                          </p:val>
                                        </p:tav>
                                      </p:tavLst>
                                    </p:anim>
                                    <p:anim calcmode="lin" valueType="num">
                                      <p:cBhvr additive="base">
                                        <p:cTn id="59" dur="500" fill="hold"/>
                                        <p:tgtEl>
                                          <p:spTgt spid="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56"/>
                                            </p:cond>
                                          </p:stCondLst>
                                          <p:endCondLst>
                                            <p:cond evt="onStopAudio" delay="0">
                                              <p:tgtEl>
                                                <p:sldTgt/>
                                              </p:tgtEl>
                                            </p:cond>
                                          </p:endCondLst>
                                        </p:cTn>
                                        <p:tgtEl>
                                          <p:sndTgt r:embed="rId3" name="applause.wav"/>
                                        </p:tgtEl>
                                      </p:cMediaNode>
                                    </p:audio>
                                  </p:subTnLst>
                                </p:cTn>
                              </p:par>
                            </p:childTnLst>
                          </p:cTn>
                        </p:par>
                        <p:par>
                          <p:cTn id="60" fill="hold">
                            <p:stCondLst>
                              <p:cond delay="3500"/>
                            </p:stCondLst>
                            <p:childTnLst>
                              <p:par>
                                <p:cTn id="61" presetID="35" presetClass="path" presetSubtype="0" accel="50000" decel="50000" fill="hold" grpId="0" nodeType="afterEffect">
                                  <p:stCondLst>
                                    <p:cond delay="250"/>
                                  </p:stCondLst>
                                  <p:childTnLst>
                                    <p:animMotion origin="layout" path="M -4.79167E-6 3.33333E-6 L 0.00222 -0.24861 " pathEditMode="relative" rAng="0" ptsTypes="AA">
                                      <p:cBhvr>
                                        <p:cTn id="62" dur="2000" fill="hold"/>
                                        <p:tgtEl>
                                          <p:spTgt spid="103"/>
                                        </p:tgtEl>
                                        <p:attrNameLst>
                                          <p:attrName>ppt_x</p:attrName>
                                          <p:attrName>ppt_y</p:attrName>
                                        </p:attrNameLst>
                                      </p:cBhvr>
                                      <p:rCtr x="104" y="-1243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727"/>
        <p:cNvGrpSpPr/>
        <p:nvPr/>
      </p:nvGrpSpPr>
      <p:grpSpPr>
        <a:xfrm>
          <a:off x="0" y="0"/>
          <a:ext cx="0" cy="0"/>
          <a:chOff x="0" y="0"/>
          <a:chExt cx="0" cy="0"/>
        </a:xfrm>
      </p:grpSpPr>
      <p:sp>
        <p:nvSpPr>
          <p:cNvPr id="2729" name="Google Shape;2729;p28"/>
          <p:cNvSpPr txBox="1">
            <a:spLocks noGrp="1"/>
          </p:cNvSpPr>
          <p:nvPr>
            <p:ph type="title"/>
          </p:nvPr>
        </p:nvSpPr>
        <p:spPr>
          <a:xfrm>
            <a:off x="3444240" y="3522850"/>
            <a:ext cx="2983968" cy="7635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sz="4400" dirty="0"/>
              <a:t>Practice</a:t>
            </a:r>
            <a:endParaRPr sz="4400" dirty="0"/>
          </a:p>
        </p:txBody>
      </p:sp>
      <p:sp>
        <p:nvSpPr>
          <p:cNvPr id="2730" name="Google Shape;2730;p28"/>
          <p:cNvSpPr/>
          <p:nvPr/>
        </p:nvSpPr>
        <p:spPr>
          <a:xfrm rot="-4">
            <a:off x="7348755" y="2833650"/>
            <a:ext cx="2445484" cy="1776138"/>
          </a:xfrm>
          <a:prstGeom prst="rect">
            <a:avLst/>
          </a:prstGeom>
        </p:spPr>
        <p:txBody>
          <a:bodyPr>
            <a:prstTxWarp prst="textPlain">
              <a:avLst/>
            </a:prstTxWarp>
          </a:bodyPr>
          <a:lstStyle/>
          <a:p>
            <a:pPr lvl="0" algn="ctr"/>
            <a:r>
              <a:rPr b="0" i="0" dirty="0">
                <a:ln>
                  <a:noFill/>
                </a:ln>
                <a:solidFill>
                  <a:schemeClr val="accent2"/>
                </a:solidFill>
                <a:latin typeface="Ribeye"/>
              </a:rPr>
              <a:t>0</a:t>
            </a:r>
            <a:r>
              <a:rPr lang="en-US" b="0" i="0" dirty="0">
                <a:ln>
                  <a:noFill/>
                </a:ln>
                <a:solidFill>
                  <a:schemeClr val="accent2"/>
                </a:solidFill>
                <a:latin typeface="Ribeye"/>
              </a:rPr>
              <a:t>3</a:t>
            </a:r>
            <a:endParaRPr b="0" i="0" dirty="0">
              <a:ln>
                <a:noFill/>
              </a:ln>
              <a:solidFill>
                <a:schemeClr val="accent2"/>
              </a:solidFill>
              <a:latin typeface="Ribeye"/>
            </a:endParaRPr>
          </a:p>
        </p:txBody>
      </p:sp>
    </p:spTree>
    <p:extLst>
      <p:ext uri="{BB962C8B-B14F-4D97-AF65-F5344CB8AC3E}">
        <p14:creationId xmlns:p14="http://schemas.microsoft.com/office/powerpoint/2010/main" val="4981791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C6691F8-5475-4E4D-9537-B9FBEECE8FE6}"/>
              </a:ext>
            </a:extLst>
          </p:cNvPr>
          <p:cNvPicPr>
            <a:picLocks noChangeAspect="1"/>
          </p:cNvPicPr>
          <p:nvPr/>
        </p:nvPicPr>
        <p:blipFill>
          <a:blip r:embed="rId7"/>
          <a:stretch>
            <a:fillRect/>
          </a:stretch>
        </p:blipFill>
        <p:spPr>
          <a:xfrm>
            <a:off x="1432560" y="1758558"/>
            <a:ext cx="10238764" cy="2658627"/>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8" name="Rectangle 7">
            <a:extLst>
              <a:ext uri="{FF2B5EF4-FFF2-40B4-BE49-F238E27FC236}">
                <a16:creationId xmlns:a16="http://schemas.microsoft.com/office/drawing/2014/main" id="{BD3177C1-853C-4F40-BDDD-FBB59B24A6B2}"/>
              </a:ext>
            </a:extLst>
          </p:cNvPr>
          <p:cNvSpPr/>
          <p:nvPr/>
        </p:nvSpPr>
        <p:spPr>
          <a:xfrm>
            <a:off x="3277343" y="822975"/>
            <a:ext cx="2818657" cy="400110"/>
          </a:xfrm>
          <a:prstGeom prst="rect">
            <a:avLst/>
          </a:prstGeom>
        </p:spPr>
        <p:txBody>
          <a:bodyPr wrap="none">
            <a:spAutoFit/>
          </a:bodyPr>
          <a:lstStyle/>
          <a:p>
            <a:r>
              <a:rPr lang="en-US" sz="2000" b="1" dirty="0">
                <a:latin typeface="Arial" panose="020B0604020202020204" pitchFamily="34" charset="0"/>
                <a:cs typeface="Arial" panose="020B0604020202020204" pitchFamily="34" charset="0"/>
              </a:rPr>
              <a:t>4. Listen and number.</a:t>
            </a:r>
          </a:p>
        </p:txBody>
      </p:sp>
      <p:sp>
        <p:nvSpPr>
          <p:cNvPr id="9" name="Rectangle 8">
            <a:extLst>
              <a:ext uri="{FF2B5EF4-FFF2-40B4-BE49-F238E27FC236}">
                <a16:creationId xmlns:a16="http://schemas.microsoft.com/office/drawing/2014/main" id="{F2822DA5-3419-45B4-B256-A2AD339CE819}"/>
              </a:ext>
            </a:extLst>
          </p:cNvPr>
          <p:cNvSpPr/>
          <p:nvPr/>
        </p:nvSpPr>
        <p:spPr>
          <a:xfrm>
            <a:off x="9628727" y="3669874"/>
            <a:ext cx="1888620" cy="5554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C00000"/>
                </a:solidFill>
                <a:latin typeface="Arial" panose="020B0604020202020204" pitchFamily="34" charset="0"/>
                <a:cs typeface="Arial" panose="020B0604020202020204" pitchFamily="34" charset="0"/>
              </a:rPr>
              <a:t>1</a:t>
            </a:r>
          </a:p>
        </p:txBody>
      </p:sp>
      <p:sp>
        <p:nvSpPr>
          <p:cNvPr id="10" name="Rectangle 9">
            <a:extLst>
              <a:ext uri="{FF2B5EF4-FFF2-40B4-BE49-F238E27FC236}">
                <a16:creationId xmlns:a16="http://schemas.microsoft.com/office/drawing/2014/main" id="{3CB979B8-CBAE-4E0D-8626-04D0A704C994}"/>
              </a:ext>
            </a:extLst>
          </p:cNvPr>
          <p:cNvSpPr/>
          <p:nvPr/>
        </p:nvSpPr>
        <p:spPr>
          <a:xfrm>
            <a:off x="4551779" y="3669875"/>
            <a:ext cx="1888620" cy="5554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C00000"/>
                </a:solidFill>
                <a:latin typeface="Arial" panose="020B0604020202020204" pitchFamily="34" charset="0"/>
                <a:cs typeface="Arial" panose="020B0604020202020204" pitchFamily="34" charset="0"/>
              </a:rPr>
              <a:t>2</a:t>
            </a:r>
          </a:p>
        </p:txBody>
      </p:sp>
      <p:sp>
        <p:nvSpPr>
          <p:cNvPr id="11" name="Rectangle 10">
            <a:extLst>
              <a:ext uri="{FF2B5EF4-FFF2-40B4-BE49-F238E27FC236}">
                <a16:creationId xmlns:a16="http://schemas.microsoft.com/office/drawing/2014/main" id="{5B5E8908-FACC-4421-9EE6-5635BD65831A}"/>
              </a:ext>
            </a:extLst>
          </p:cNvPr>
          <p:cNvSpPr/>
          <p:nvPr/>
        </p:nvSpPr>
        <p:spPr>
          <a:xfrm>
            <a:off x="2023800" y="3669876"/>
            <a:ext cx="1888620" cy="5554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C00000"/>
                </a:solidFill>
                <a:latin typeface="Arial" panose="020B0604020202020204" pitchFamily="34" charset="0"/>
                <a:cs typeface="Arial" panose="020B0604020202020204" pitchFamily="34" charset="0"/>
              </a:rPr>
              <a:t>3</a:t>
            </a:r>
          </a:p>
        </p:txBody>
      </p:sp>
      <p:sp>
        <p:nvSpPr>
          <p:cNvPr id="12" name="Rectangle 11">
            <a:extLst>
              <a:ext uri="{FF2B5EF4-FFF2-40B4-BE49-F238E27FC236}">
                <a16:creationId xmlns:a16="http://schemas.microsoft.com/office/drawing/2014/main" id="{1EFC251D-05A3-4D21-9803-56D10D6509FD}"/>
              </a:ext>
            </a:extLst>
          </p:cNvPr>
          <p:cNvSpPr/>
          <p:nvPr/>
        </p:nvSpPr>
        <p:spPr>
          <a:xfrm>
            <a:off x="7079758" y="3669874"/>
            <a:ext cx="1888620" cy="5554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C00000"/>
                </a:solidFill>
                <a:latin typeface="Arial" panose="020B0604020202020204" pitchFamily="34" charset="0"/>
                <a:cs typeface="Arial" panose="020B0604020202020204" pitchFamily="34" charset="0"/>
              </a:rPr>
              <a:t>4</a:t>
            </a:r>
          </a:p>
        </p:txBody>
      </p:sp>
      <p:pic>
        <p:nvPicPr>
          <p:cNvPr id="13" name="Mspham0936082789">
            <a:extLst>
              <a:ext uri="{FF2B5EF4-FFF2-40B4-BE49-F238E27FC236}">
                <a16:creationId xmlns:a16="http://schemas.microsoft.com/office/drawing/2014/main" id="{F3CFC6F9-AAD6-42A5-9E7B-05C1B775AA80}"/>
              </a:ext>
            </a:extLst>
          </p:cNvPr>
          <p:cNvPicPr>
            <a:picLocks noChangeAspect="1"/>
          </p:cNvPicPr>
          <p:nvPr/>
        </p:nvPicPr>
        <p:blipFill>
          <a:blip r:embed="rId8"/>
          <a:stretch>
            <a:fillRect/>
          </a:stretch>
        </p:blipFill>
        <p:spPr>
          <a:xfrm>
            <a:off x="4246424" y="4998378"/>
            <a:ext cx="452422" cy="457200"/>
          </a:xfrm>
          <a:prstGeom prst="rect">
            <a:avLst/>
          </a:prstGeom>
        </p:spPr>
      </p:pic>
      <p:sp>
        <p:nvSpPr>
          <p:cNvPr id="14" name="Star: 32 Points 13">
            <a:extLst>
              <a:ext uri="{FF2B5EF4-FFF2-40B4-BE49-F238E27FC236}">
                <a16:creationId xmlns:a16="http://schemas.microsoft.com/office/drawing/2014/main" id="{E8797D31-7DAD-4B10-B798-913641E102CC}"/>
              </a:ext>
            </a:extLst>
          </p:cNvPr>
          <p:cNvSpPr/>
          <p:nvPr/>
        </p:nvSpPr>
        <p:spPr>
          <a:xfrm>
            <a:off x="7059179" y="4952658"/>
            <a:ext cx="551543" cy="548640"/>
          </a:xfrm>
          <a:prstGeom prst="star32">
            <a:avLst/>
          </a:prstGeom>
          <a:solidFill>
            <a:srgbClr val="FFCCFF"/>
          </a:solidFill>
          <a:ln>
            <a:solidFill>
              <a:srgbClr val="FF33CC"/>
            </a:solidFill>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dirty="0">
                <a:solidFill>
                  <a:srgbClr val="002060"/>
                </a:solidFill>
              </a:rPr>
              <a:t>4</a:t>
            </a:r>
          </a:p>
        </p:txBody>
      </p:sp>
      <p:sp>
        <p:nvSpPr>
          <p:cNvPr id="15" name="Star: 32 Points 14">
            <a:extLst>
              <a:ext uri="{FF2B5EF4-FFF2-40B4-BE49-F238E27FC236}">
                <a16:creationId xmlns:a16="http://schemas.microsoft.com/office/drawing/2014/main" id="{F53F5A25-33F1-4AB7-972C-B2284E22B3A2}"/>
              </a:ext>
            </a:extLst>
          </p:cNvPr>
          <p:cNvSpPr/>
          <p:nvPr/>
        </p:nvSpPr>
        <p:spPr>
          <a:xfrm>
            <a:off x="6331210" y="4952658"/>
            <a:ext cx="551543" cy="548640"/>
          </a:xfrm>
          <a:prstGeom prst="star32">
            <a:avLst/>
          </a:prstGeom>
          <a:solidFill>
            <a:srgbClr val="FFCCFF"/>
          </a:solidFill>
          <a:ln>
            <a:solidFill>
              <a:srgbClr val="FF33CC"/>
            </a:solidFill>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dirty="0">
                <a:solidFill>
                  <a:srgbClr val="002060"/>
                </a:solidFill>
              </a:rPr>
              <a:t>3</a:t>
            </a:r>
          </a:p>
        </p:txBody>
      </p:sp>
      <p:sp>
        <p:nvSpPr>
          <p:cNvPr id="16" name="Star: 32 Points 15">
            <a:extLst>
              <a:ext uri="{FF2B5EF4-FFF2-40B4-BE49-F238E27FC236}">
                <a16:creationId xmlns:a16="http://schemas.microsoft.com/office/drawing/2014/main" id="{49089318-74B1-44CB-8BA3-4049C8F8D67D}"/>
              </a:ext>
            </a:extLst>
          </p:cNvPr>
          <p:cNvSpPr/>
          <p:nvPr/>
        </p:nvSpPr>
        <p:spPr>
          <a:xfrm>
            <a:off x="5603241" y="4952658"/>
            <a:ext cx="551543" cy="548640"/>
          </a:xfrm>
          <a:prstGeom prst="star32">
            <a:avLst/>
          </a:prstGeom>
          <a:solidFill>
            <a:srgbClr val="FFCCFF"/>
          </a:solidFill>
          <a:ln>
            <a:solidFill>
              <a:srgbClr val="FF33CC"/>
            </a:solidFill>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dirty="0">
                <a:solidFill>
                  <a:srgbClr val="002060"/>
                </a:solidFill>
              </a:rPr>
              <a:t>2</a:t>
            </a:r>
          </a:p>
        </p:txBody>
      </p:sp>
      <p:sp>
        <p:nvSpPr>
          <p:cNvPr id="17" name="Star: 32 Points 16">
            <a:extLst>
              <a:ext uri="{FF2B5EF4-FFF2-40B4-BE49-F238E27FC236}">
                <a16:creationId xmlns:a16="http://schemas.microsoft.com/office/drawing/2014/main" id="{E92FFA20-9EFD-4F6D-A43C-67F77E455A57}"/>
              </a:ext>
            </a:extLst>
          </p:cNvPr>
          <p:cNvSpPr/>
          <p:nvPr/>
        </p:nvSpPr>
        <p:spPr>
          <a:xfrm>
            <a:off x="4875272" y="4952658"/>
            <a:ext cx="551543" cy="548640"/>
          </a:xfrm>
          <a:prstGeom prst="star32">
            <a:avLst/>
          </a:prstGeom>
          <a:solidFill>
            <a:srgbClr val="FFCCFF"/>
          </a:solidFill>
          <a:ln>
            <a:solidFill>
              <a:srgbClr val="FF33CC"/>
            </a:solidFill>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400" b="1" dirty="0">
                <a:solidFill>
                  <a:srgbClr val="002060"/>
                </a:solidFill>
              </a:rPr>
              <a:t>1</a:t>
            </a:r>
          </a:p>
        </p:txBody>
      </p:sp>
    </p:spTree>
    <p:extLst>
      <p:ext uri="{BB962C8B-B14F-4D97-AF65-F5344CB8AC3E}">
        <p14:creationId xmlns:p14="http://schemas.microsoft.com/office/powerpoint/2010/main" val="3484839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3"/>
                    </p:tgtEl>
                  </p:cond>
                </p:stCondLst>
                <p:endSync evt="end" delay="0">
                  <p:rtn val="all"/>
                </p:endSync>
                <p:childTnLst>
                  <p:par>
                    <p:cTn id="31" fill="hold">
                      <p:stCondLst>
                        <p:cond delay="0"/>
                      </p:stCondLst>
                      <p:childTnLst>
                        <p:par>
                          <p:cTn id="32" fill="hold">
                            <p:stCondLst>
                              <p:cond delay="0"/>
                            </p:stCondLst>
                            <p:childTnLst>
                              <p:par>
                                <p:cTn id="33" presetID="26" presetClass="emph" presetSubtype="0" fill="hold" nodeType="clickEffect">
                                  <p:stCondLst>
                                    <p:cond delay="0"/>
                                  </p:stCondLst>
                                  <p:childTnLst>
                                    <p:animEffect transition="out" filter="fade">
                                      <p:cBhvr>
                                        <p:cTn id="34" dur="500" tmFilter="0, 0; .2, .5; .8, .5; 1, 0"/>
                                        <p:tgtEl>
                                          <p:spTgt spid="13"/>
                                        </p:tgtEl>
                                      </p:cBhvr>
                                    </p:animEffect>
                                    <p:animScale>
                                      <p:cBhvr>
                                        <p:cTn id="35" dur="250" autoRev="1" fill="hold"/>
                                        <p:tgtEl>
                                          <p:spTgt spid="13"/>
                                        </p:tgtEl>
                                      </p:cBhvr>
                                      <p:by x="105000" y="105000"/>
                                    </p:animScale>
                                  </p:childTnLst>
                                  <p:subTnLst>
                                    <p:audio>
                                      <p:cMediaNode>
                                        <p:cTn display="0" masterRel="sameClick">
                                          <p:stCondLst>
                                            <p:cond evt="begin" delay="0">
                                              <p:tn val="33"/>
                                            </p:cond>
                                          </p:stCondLst>
                                          <p:endCondLst>
                                            <p:cond evt="onStopAudio" delay="0">
                                              <p:tgtEl>
                                                <p:sldTgt/>
                                              </p:tgtEl>
                                            </p:cond>
                                          </p:endCondLst>
                                        </p:cTn>
                                        <p:tgtEl>
                                          <p:sndTgt r:embed="rId2" name="Tiếng Anh 4 Tập 1 - Unit 3 What day is it today- - Lesson 2 - 4 Listen and number (mp3cut.net).wav"/>
                                        </p:tgtEl>
                                      </p:cMediaNode>
                                    </p:audio>
                                  </p:subTnLst>
                                </p:cTn>
                              </p:par>
                            </p:childTnLst>
                          </p:cTn>
                        </p:par>
                      </p:childTnLst>
                    </p:cTn>
                  </p:par>
                </p:childTnLst>
              </p:cTn>
              <p:nextCondLst>
                <p:cond evt="onClick" delay="0">
                  <p:tgtEl>
                    <p:spTgt spid="13"/>
                  </p:tgtEl>
                </p:cond>
              </p:nextCondLst>
            </p:seq>
            <p:seq concurrent="1" nextAc="seek">
              <p:cTn id="36" restart="whenNotActive" fill="hold" evtFilter="cancelBubble" nodeType="interactiveSeq">
                <p:stCondLst>
                  <p:cond evt="onClick" delay="0">
                    <p:tgtEl>
                      <p:spTgt spid="17"/>
                    </p:tgtEl>
                  </p:cond>
                </p:stCondLst>
                <p:endSync evt="end" delay="0">
                  <p:rtn val="all"/>
                </p:endSync>
                <p:childTnLst>
                  <p:par>
                    <p:cTn id="37" fill="hold">
                      <p:stCondLst>
                        <p:cond delay="0"/>
                      </p:stCondLst>
                      <p:childTnLst>
                        <p:par>
                          <p:cTn id="38" fill="hold">
                            <p:stCondLst>
                              <p:cond delay="0"/>
                            </p:stCondLst>
                            <p:childTnLst>
                              <p:par>
                                <p:cTn id="39" presetID="26" presetClass="emph" presetSubtype="0" fill="hold" grpId="0" nodeType="clickEffect">
                                  <p:stCondLst>
                                    <p:cond delay="0"/>
                                  </p:stCondLst>
                                  <p:childTnLst>
                                    <p:animEffect transition="out" filter="fade">
                                      <p:cBhvr>
                                        <p:cTn id="40" dur="500" tmFilter="0, 0; .2, .5; .8, .5; 1, 0"/>
                                        <p:tgtEl>
                                          <p:spTgt spid="17"/>
                                        </p:tgtEl>
                                      </p:cBhvr>
                                    </p:animEffect>
                                    <p:animScale>
                                      <p:cBhvr>
                                        <p:cTn id="41" dur="250" autoRev="1" fill="hold"/>
                                        <p:tgtEl>
                                          <p:spTgt spid="17"/>
                                        </p:tgtEl>
                                      </p:cBhvr>
                                      <p:by x="105000" y="105000"/>
                                    </p:animScale>
                                  </p:childTnLst>
                                  <p:subTnLst>
                                    <p:audio>
                                      <p:cMediaNode>
                                        <p:cTn display="0" masterRel="sameClick">
                                          <p:stCondLst>
                                            <p:cond evt="begin" delay="0">
                                              <p:tn val="39"/>
                                            </p:cond>
                                          </p:stCondLst>
                                          <p:endCondLst>
                                            <p:cond evt="onStopAudio" delay="0">
                                              <p:tgtEl>
                                                <p:sldTgt/>
                                              </p:tgtEl>
                                            </p:cond>
                                          </p:endCondLst>
                                        </p:cTn>
                                        <p:tgtEl>
                                          <p:sndTgt r:embed="rId3" name="Tiếng Anh 4 Tập 1 - Unit 3 What day is it today- - Lesson 2 - 4 Listen and number (mp3cut.net) (1).wav"/>
                                        </p:tgtEl>
                                      </p:cMediaNode>
                                    </p:audio>
                                  </p:subTnLst>
                                </p:cTn>
                              </p:par>
                            </p:childTnLst>
                          </p:cTn>
                        </p:par>
                      </p:childTnLst>
                    </p:cTn>
                  </p:par>
                </p:childTnLst>
              </p:cTn>
              <p:nextCondLst>
                <p:cond evt="onClick" delay="0">
                  <p:tgtEl>
                    <p:spTgt spid="17"/>
                  </p:tgtEl>
                </p:cond>
              </p:nextCondLst>
            </p:seq>
            <p:seq concurrent="1" nextAc="seek">
              <p:cTn id="42" restart="whenNotActive" fill="hold" evtFilter="cancelBubble" nodeType="interactiveSeq">
                <p:stCondLst>
                  <p:cond evt="onClick" delay="0">
                    <p:tgtEl>
                      <p:spTgt spid="16"/>
                    </p:tgtEl>
                  </p:cond>
                </p:stCondLst>
                <p:endSync evt="end" delay="0">
                  <p:rtn val="all"/>
                </p:endSync>
                <p:childTnLst>
                  <p:par>
                    <p:cTn id="43" fill="hold">
                      <p:stCondLst>
                        <p:cond delay="0"/>
                      </p:stCondLst>
                      <p:childTnLst>
                        <p:par>
                          <p:cTn id="44" fill="hold">
                            <p:stCondLst>
                              <p:cond delay="0"/>
                            </p:stCondLst>
                            <p:childTnLst>
                              <p:par>
                                <p:cTn id="45" presetID="26" presetClass="emph" presetSubtype="0" fill="hold" grpId="0" nodeType="clickEffect">
                                  <p:stCondLst>
                                    <p:cond delay="0"/>
                                  </p:stCondLst>
                                  <p:childTnLst>
                                    <p:animEffect transition="out" filter="fade">
                                      <p:cBhvr>
                                        <p:cTn id="46" dur="500" tmFilter="0, 0; .2, .5; .8, .5; 1, 0"/>
                                        <p:tgtEl>
                                          <p:spTgt spid="16"/>
                                        </p:tgtEl>
                                      </p:cBhvr>
                                    </p:animEffect>
                                    <p:animScale>
                                      <p:cBhvr>
                                        <p:cTn id="47" dur="250" autoRev="1" fill="hold"/>
                                        <p:tgtEl>
                                          <p:spTgt spid="16"/>
                                        </p:tgtEl>
                                      </p:cBhvr>
                                      <p:by x="105000" y="105000"/>
                                    </p:animScale>
                                  </p:childTnLst>
                                  <p:subTnLst>
                                    <p:audio>
                                      <p:cMediaNode>
                                        <p:cTn display="0" masterRel="sameClick">
                                          <p:stCondLst>
                                            <p:cond evt="begin" delay="0">
                                              <p:tn val="45"/>
                                            </p:cond>
                                          </p:stCondLst>
                                          <p:endCondLst>
                                            <p:cond evt="onStopAudio" delay="0">
                                              <p:tgtEl>
                                                <p:sldTgt/>
                                              </p:tgtEl>
                                            </p:cond>
                                          </p:endCondLst>
                                        </p:cTn>
                                        <p:tgtEl>
                                          <p:sndTgt r:embed="rId4" name="Tiếng Anh 4 Tập 1 - Unit 3 What day is it today- - Lesson 2 - 4 Listen and number (mp3cut.net) (2).wav"/>
                                        </p:tgtEl>
                                      </p:cMediaNode>
                                    </p:audio>
                                  </p:subTnLst>
                                </p:cTn>
                              </p:par>
                            </p:childTnLst>
                          </p:cTn>
                        </p:par>
                      </p:childTnLst>
                    </p:cTn>
                  </p:par>
                </p:childTnLst>
              </p:cTn>
              <p:nextCondLst>
                <p:cond evt="onClick" delay="0">
                  <p:tgtEl>
                    <p:spTgt spid="16"/>
                  </p:tgtEl>
                </p:cond>
              </p:nextCondLst>
            </p:seq>
            <p:seq concurrent="1" nextAc="seek">
              <p:cTn id="48" restart="whenNotActive" fill="hold" evtFilter="cancelBubble" nodeType="interactiveSeq">
                <p:stCondLst>
                  <p:cond evt="onClick" delay="0">
                    <p:tgtEl>
                      <p:spTgt spid="15"/>
                    </p:tgtEl>
                  </p:cond>
                </p:stCondLst>
                <p:endSync evt="end" delay="0">
                  <p:rtn val="all"/>
                </p:endSync>
                <p:childTnLst>
                  <p:par>
                    <p:cTn id="49" fill="hold">
                      <p:stCondLst>
                        <p:cond delay="0"/>
                      </p:stCondLst>
                      <p:childTnLst>
                        <p:par>
                          <p:cTn id="50" fill="hold">
                            <p:stCondLst>
                              <p:cond delay="0"/>
                            </p:stCondLst>
                            <p:childTnLst>
                              <p:par>
                                <p:cTn id="51" presetID="26" presetClass="emph" presetSubtype="0" fill="hold" grpId="0" nodeType="clickEffect">
                                  <p:stCondLst>
                                    <p:cond delay="0"/>
                                  </p:stCondLst>
                                  <p:childTnLst>
                                    <p:animEffect transition="out" filter="fade">
                                      <p:cBhvr>
                                        <p:cTn id="52" dur="500" tmFilter="0, 0; .2, .5; .8, .5; 1, 0"/>
                                        <p:tgtEl>
                                          <p:spTgt spid="15"/>
                                        </p:tgtEl>
                                      </p:cBhvr>
                                    </p:animEffect>
                                    <p:animScale>
                                      <p:cBhvr>
                                        <p:cTn id="53" dur="250" autoRev="1" fill="hold"/>
                                        <p:tgtEl>
                                          <p:spTgt spid="15"/>
                                        </p:tgtEl>
                                      </p:cBhvr>
                                      <p:by x="105000" y="105000"/>
                                    </p:animScale>
                                  </p:childTnLst>
                                  <p:subTnLst>
                                    <p:audio>
                                      <p:cMediaNode>
                                        <p:cTn display="0" masterRel="sameClick">
                                          <p:stCondLst>
                                            <p:cond evt="begin" delay="0">
                                              <p:tn val="51"/>
                                            </p:cond>
                                          </p:stCondLst>
                                          <p:endCondLst>
                                            <p:cond evt="onStopAudio" delay="0">
                                              <p:tgtEl>
                                                <p:sldTgt/>
                                              </p:tgtEl>
                                            </p:cond>
                                          </p:endCondLst>
                                        </p:cTn>
                                        <p:tgtEl>
                                          <p:sndTgt r:embed="rId5" name="Tiếng Anh 4 Tập 1 - Unit 3 What day is it today- - Lesson 2 - 4 Listen and number (mp3cut.net) (3).wav"/>
                                        </p:tgtEl>
                                      </p:cMediaNode>
                                    </p:audio>
                                  </p:subTnLst>
                                </p:cTn>
                              </p:par>
                            </p:childTnLst>
                          </p:cTn>
                        </p:par>
                      </p:childTnLst>
                    </p:cTn>
                  </p:par>
                </p:childTnLst>
              </p:cTn>
              <p:nextCondLst>
                <p:cond evt="onClick" delay="0">
                  <p:tgtEl>
                    <p:spTgt spid="15"/>
                  </p:tgtEl>
                </p:cond>
              </p:nextCondLst>
            </p:seq>
            <p:seq concurrent="1" nextAc="seek">
              <p:cTn id="54" restart="whenNotActive" fill="hold" evtFilter="cancelBubble" nodeType="interactiveSeq">
                <p:stCondLst>
                  <p:cond evt="onClick" delay="0">
                    <p:tgtEl>
                      <p:spTgt spid="14"/>
                    </p:tgtEl>
                  </p:cond>
                </p:stCondLst>
                <p:endSync evt="end" delay="0">
                  <p:rtn val="all"/>
                </p:endSync>
                <p:childTnLst>
                  <p:par>
                    <p:cTn id="55" fill="hold">
                      <p:stCondLst>
                        <p:cond delay="0"/>
                      </p:stCondLst>
                      <p:childTnLst>
                        <p:par>
                          <p:cTn id="56" fill="hold">
                            <p:stCondLst>
                              <p:cond delay="0"/>
                            </p:stCondLst>
                            <p:childTnLst>
                              <p:par>
                                <p:cTn id="57" presetID="26" presetClass="emph" presetSubtype="0" fill="hold" grpId="0" nodeType="clickEffect">
                                  <p:stCondLst>
                                    <p:cond delay="0"/>
                                  </p:stCondLst>
                                  <p:childTnLst>
                                    <p:animEffect transition="out" filter="fade">
                                      <p:cBhvr>
                                        <p:cTn id="58" dur="500" tmFilter="0, 0; .2, .5; .8, .5; 1, 0"/>
                                        <p:tgtEl>
                                          <p:spTgt spid="14"/>
                                        </p:tgtEl>
                                      </p:cBhvr>
                                    </p:animEffect>
                                    <p:animScale>
                                      <p:cBhvr>
                                        <p:cTn id="59" dur="250" autoRev="1" fill="hold"/>
                                        <p:tgtEl>
                                          <p:spTgt spid="14"/>
                                        </p:tgtEl>
                                      </p:cBhvr>
                                      <p:by x="105000" y="105000"/>
                                    </p:animScale>
                                  </p:childTnLst>
                                  <p:subTnLst>
                                    <p:audio>
                                      <p:cMediaNode>
                                        <p:cTn display="0" masterRel="sameClick">
                                          <p:stCondLst>
                                            <p:cond evt="begin" delay="0">
                                              <p:tn val="57"/>
                                            </p:cond>
                                          </p:stCondLst>
                                          <p:endCondLst>
                                            <p:cond evt="onStopAudio" delay="0">
                                              <p:tgtEl>
                                                <p:sldTgt/>
                                              </p:tgtEl>
                                            </p:cond>
                                          </p:endCondLst>
                                        </p:cTn>
                                        <p:tgtEl>
                                          <p:sndTgt r:embed="rId6" name="Tiếng Anh 4 Tập 1 - Unit 3 What day is it today- - Lesson 2 - 4 Listen and number (mp3cut.net) (4).wav"/>
                                        </p:tgtEl>
                                      </p:cMediaNode>
                                    </p:audio>
                                  </p:subTnLst>
                                </p:cTn>
                              </p:par>
                            </p:childTnLst>
                          </p:cTn>
                        </p:par>
                      </p:childTnLst>
                    </p:cTn>
                  </p:par>
                </p:childTnLst>
              </p:cTn>
              <p:nextCondLst>
                <p:cond evt="onClick" delay="0">
                  <p:tgtEl>
                    <p:spTgt spid="14"/>
                  </p:tgtEl>
                </p:cond>
              </p:nextCondLst>
            </p:seq>
          </p:childTnLst>
        </p:cTn>
      </p:par>
    </p:tnLst>
    <p:bldLst>
      <p:bldP spid="9" grpId="0"/>
      <p:bldP spid="10" grpId="0"/>
      <p:bldP spid="11" grpId="0"/>
      <p:bldP spid="12" grpId="0"/>
      <p:bldP spid="14" grpId="0" animBg="1"/>
      <p:bldP spid="15" grpId="0" animBg="1"/>
      <p:bldP spid="16" grpId="0" animBg="1"/>
      <p:bldP spid="1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7095B895-6360-4CE6-8CCC-4E93D5F45CA2}"/>
              </a:ext>
            </a:extLst>
          </p:cNvPr>
          <p:cNvPicPr>
            <a:picLocks noChangeAspect="1"/>
          </p:cNvPicPr>
          <p:nvPr/>
        </p:nvPicPr>
        <p:blipFill>
          <a:blip r:embed="rId2"/>
          <a:stretch>
            <a:fillRect/>
          </a:stretch>
        </p:blipFill>
        <p:spPr>
          <a:xfrm>
            <a:off x="2090948" y="2371508"/>
            <a:ext cx="8269587" cy="3570592"/>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16" name="Rectangle 15">
            <a:extLst>
              <a:ext uri="{FF2B5EF4-FFF2-40B4-BE49-F238E27FC236}">
                <a16:creationId xmlns:a16="http://schemas.microsoft.com/office/drawing/2014/main" id="{E10D0B06-D597-4146-9985-35D35BDE4B15}"/>
              </a:ext>
            </a:extLst>
          </p:cNvPr>
          <p:cNvSpPr/>
          <p:nvPr/>
        </p:nvSpPr>
        <p:spPr>
          <a:xfrm>
            <a:off x="3612437" y="1570961"/>
            <a:ext cx="2276585" cy="400110"/>
          </a:xfrm>
          <a:prstGeom prst="rect">
            <a:avLst/>
          </a:prstGeom>
        </p:spPr>
        <p:txBody>
          <a:bodyPr wrap="none">
            <a:spAutoFit/>
          </a:bodyPr>
          <a:lstStyle/>
          <a:p>
            <a:r>
              <a:rPr lang="en-US" sz="2000" b="1" dirty="0">
                <a:latin typeface="Arial" panose="020B0604020202020204" pitchFamily="34" charset="0"/>
                <a:cs typeface="Arial" panose="020B0604020202020204" pitchFamily="34" charset="0"/>
              </a:rPr>
              <a:t>5. Look and write</a:t>
            </a:r>
          </a:p>
        </p:txBody>
      </p:sp>
      <p:sp>
        <p:nvSpPr>
          <p:cNvPr id="17" name="Rectangle 16">
            <a:extLst>
              <a:ext uri="{FF2B5EF4-FFF2-40B4-BE49-F238E27FC236}">
                <a16:creationId xmlns:a16="http://schemas.microsoft.com/office/drawing/2014/main" id="{90D9DDFF-9642-4968-821A-2ACEAB856670}"/>
              </a:ext>
            </a:extLst>
          </p:cNvPr>
          <p:cNvSpPr/>
          <p:nvPr/>
        </p:nvSpPr>
        <p:spPr>
          <a:xfrm>
            <a:off x="7207011" y="2716774"/>
            <a:ext cx="1628617" cy="46249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1600" b="1" dirty="0">
                <a:solidFill>
                  <a:srgbClr val="00B050"/>
                </a:solidFill>
                <a:latin typeface="Arial" panose="020B0604020202020204" pitchFamily="34" charset="0"/>
                <a:cs typeface="Arial" panose="020B0604020202020204" pitchFamily="34" charset="0"/>
              </a:rPr>
              <a:t>___________.</a:t>
            </a:r>
          </a:p>
        </p:txBody>
      </p:sp>
      <p:sp>
        <p:nvSpPr>
          <p:cNvPr id="18" name="Rectangle 17">
            <a:extLst>
              <a:ext uri="{FF2B5EF4-FFF2-40B4-BE49-F238E27FC236}">
                <a16:creationId xmlns:a16="http://schemas.microsoft.com/office/drawing/2014/main" id="{6B849482-329E-4993-A320-35FD0B2F8F68}"/>
              </a:ext>
            </a:extLst>
          </p:cNvPr>
          <p:cNvSpPr/>
          <p:nvPr/>
        </p:nvSpPr>
        <p:spPr>
          <a:xfrm>
            <a:off x="6127034" y="3160402"/>
            <a:ext cx="1984217" cy="46249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1600" b="1" dirty="0">
                <a:solidFill>
                  <a:srgbClr val="00B050"/>
                </a:solidFill>
                <a:latin typeface="Arial" panose="020B0604020202020204" pitchFamily="34" charset="0"/>
                <a:cs typeface="Arial" panose="020B0604020202020204" pitchFamily="34" charset="0"/>
              </a:rPr>
              <a:t>______________</a:t>
            </a:r>
          </a:p>
        </p:txBody>
      </p:sp>
      <p:sp>
        <p:nvSpPr>
          <p:cNvPr id="19" name="Rectangle 18">
            <a:extLst>
              <a:ext uri="{FF2B5EF4-FFF2-40B4-BE49-F238E27FC236}">
                <a16:creationId xmlns:a16="http://schemas.microsoft.com/office/drawing/2014/main" id="{28A8E437-55BF-4040-B7F0-53EAD6C73100}"/>
              </a:ext>
            </a:extLst>
          </p:cNvPr>
          <p:cNvSpPr/>
          <p:nvPr/>
        </p:nvSpPr>
        <p:spPr>
          <a:xfrm>
            <a:off x="6127034" y="3579707"/>
            <a:ext cx="2082246" cy="48681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1600" b="1" dirty="0">
                <a:solidFill>
                  <a:srgbClr val="00B050"/>
                </a:solidFill>
                <a:latin typeface="Arial" panose="020B0604020202020204" pitchFamily="34" charset="0"/>
                <a:cs typeface="Arial" panose="020B0604020202020204" pitchFamily="34" charset="0"/>
              </a:rPr>
              <a:t>____________</a:t>
            </a:r>
          </a:p>
        </p:txBody>
      </p:sp>
      <p:sp>
        <p:nvSpPr>
          <p:cNvPr id="20" name="Rectangle 19">
            <a:extLst>
              <a:ext uri="{FF2B5EF4-FFF2-40B4-BE49-F238E27FC236}">
                <a16:creationId xmlns:a16="http://schemas.microsoft.com/office/drawing/2014/main" id="{1B91C92F-94FD-44B8-BEFA-7B75F5FE2C14}"/>
              </a:ext>
            </a:extLst>
          </p:cNvPr>
          <p:cNvSpPr/>
          <p:nvPr/>
        </p:nvSpPr>
        <p:spPr>
          <a:xfrm>
            <a:off x="7759223" y="4466963"/>
            <a:ext cx="1984217" cy="4370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1600" b="1" dirty="0">
                <a:solidFill>
                  <a:srgbClr val="00B050"/>
                </a:solidFill>
                <a:latin typeface="Arial" panose="020B0604020202020204" pitchFamily="34" charset="0"/>
                <a:cs typeface="Arial" panose="020B0604020202020204" pitchFamily="34" charset="0"/>
              </a:rPr>
              <a:t>______________.</a:t>
            </a:r>
          </a:p>
        </p:txBody>
      </p:sp>
      <p:sp>
        <p:nvSpPr>
          <p:cNvPr id="21" name="Rectangle 20">
            <a:extLst>
              <a:ext uri="{FF2B5EF4-FFF2-40B4-BE49-F238E27FC236}">
                <a16:creationId xmlns:a16="http://schemas.microsoft.com/office/drawing/2014/main" id="{BC16EB32-1EF7-4339-A662-314B4CC80F59}"/>
              </a:ext>
            </a:extLst>
          </p:cNvPr>
          <p:cNvSpPr/>
          <p:nvPr/>
        </p:nvSpPr>
        <p:spPr>
          <a:xfrm>
            <a:off x="7186138" y="4896038"/>
            <a:ext cx="1850226" cy="48681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1600" b="1" dirty="0">
                <a:solidFill>
                  <a:srgbClr val="00B050"/>
                </a:solidFill>
                <a:latin typeface="Arial" panose="020B0604020202020204" pitchFamily="34" charset="0"/>
                <a:cs typeface="Arial" panose="020B0604020202020204" pitchFamily="34" charset="0"/>
              </a:rPr>
              <a:t>_____________</a:t>
            </a:r>
          </a:p>
        </p:txBody>
      </p:sp>
    </p:spTree>
    <p:extLst>
      <p:ext uri="{BB962C8B-B14F-4D97-AF65-F5344CB8AC3E}">
        <p14:creationId xmlns:p14="http://schemas.microsoft.com/office/powerpoint/2010/main" val="1320225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7"/>
                                        </p:tgtEl>
                                      </p:cBhvr>
                                    </p:animEffect>
                                    <p:set>
                                      <p:cBhvr>
                                        <p:cTn id="7" dur="1" fill="hold">
                                          <p:stCondLst>
                                            <p:cond delay="499"/>
                                          </p:stCondLst>
                                        </p:cTn>
                                        <p:tgtEl>
                                          <p:spTgt spid="1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0" nodeType="clickEffect">
                                  <p:stCondLst>
                                    <p:cond delay="0"/>
                                  </p:stCondLst>
                                  <p:childTnLst>
                                    <p:animEffect transition="out" filter="fade">
                                      <p:cBhvr>
                                        <p:cTn id="11" dur="500"/>
                                        <p:tgtEl>
                                          <p:spTgt spid="18"/>
                                        </p:tgtEl>
                                      </p:cBhvr>
                                    </p:animEffect>
                                    <p:set>
                                      <p:cBhvr>
                                        <p:cTn id="12" dur="1" fill="hold">
                                          <p:stCondLst>
                                            <p:cond delay="499"/>
                                          </p:stCondLst>
                                        </p:cTn>
                                        <p:tgtEl>
                                          <p:spTgt spid="1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0" nodeType="clickEffect">
                                  <p:stCondLst>
                                    <p:cond delay="0"/>
                                  </p:stCondLst>
                                  <p:childTnLst>
                                    <p:animEffect transition="out" filter="fade">
                                      <p:cBhvr>
                                        <p:cTn id="16" dur="500"/>
                                        <p:tgtEl>
                                          <p:spTgt spid="19"/>
                                        </p:tgtEl>
                                      </p:cBhvr>
                                    </p:animEffect>
                                    <p:set>
                                      <p:cBhvr>
                                        <p:cTn id="17" dur="1" fill="hold">
                                          <p:stCondLst>
                                            <p:cond delay="499"/>
                                          </p:stCondLst>
                                        </p:cTn>
                                        <p:tgtEl>
                                          <p:spTgt spid="19"/>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20"/>
                                        </p:tgtEl>
                                      </p:cBhvr>
                                    </p:animEffect>
                                    <p:set>
                                      <p:cBhvr>
                                        <p:cTn id="22" dur="1" fill="hold">
                                          <p:stCondLst>
                                            <p:cond delay="499"/>
                                          </p:stCondLst>
                                        </p:cTn>
                                        <p:tgtEl>
                                          <p:spTgt spid="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0" nodeType="clickEffect">
                                  <p:stCondLst>
                                    <p:cond delay="0"/>
                                  </p:stCondLst>
                                  <p:childTnLst>
                                    <p:animEffect transition="out" filter="fade">
                                      <p:cBhvr>
                                        <p:cTn id="26" dur="500"/>
                                        <p:tgtEl>
                                          <p:spTgt spid="21"/>
                                        </p:tgtEl>
                                      </p:cBhvr>
                                    </p:animEffect>
                                    <p:set>
                                      <p:cBhvr>
                                        <p:cTn id="27" dur="1" fill="hold">
                                          <p:stCondLst>
                                            <p:cond delay="4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727"/>
        <p:cNvGrpSpPr/>
        <p:nvPr/>
      </p:nvGrpSpPr>
      <p:grpSpPr>
        <a:xfrm>
          <a:off x="0" y="0"/>
          <a:ext cx="0" cy="0"/>
          <a:chOff x="0" y="0"/>
          <a:chExt cx="0" cy="0"/>
        </a:xfrm>
      </p:grpSpPr>
      <p:sp>
        <p:nvSpPr>
          <p:cNvPr id="2729" name="Google Shape;2729;p28"/>
          <p:cNvSpPr txBox="1">
            <a:spLocks noGrp="1"/>
          </p:cNvSpPr>
          <p:nvPr>
            <p:ph type="title"/>
          </p:nvPr>
        </p:nvSpPr>
        <p:spPr>
          <a:xfrm>
            <a:off x="3444240" y="3522850"/>
            <a:ext cx="3556000" cy="7635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sz="4400" dirty="0"/>
              <a:t>Homework</a:t>
            </a:r>
            <a:endParaRPr sz="4400" dirty="0"/>
          </a:p>
        </p:txBody>
      </p:sp>
      <p:sp>
        <p:nvSpPr>
          <p:cNvPr id="2730" name="Google Shape;2730;p28"/>
          <p:cNvSpPr/>
          <p:nvPr/>
        </p:nvSpPr>
        <p:spPr>
          <a:xfrm rot="-4">
            <a:off x="7348755" y="2833650"/>
            <a:ext cx="2445484" cy="1776138"/>
          </a:xfrm>
          <a:prstGeom prst="rect">
            <a:avLst/>
          </a:prstGeom>
        </p:spPr>
        <p:txBody>
          <a:bodyPr>
            <a:prstTxWarp prst="textPlain">
              <a:avLst/>
            </a:prstTxWarp>
          </a:bodyPr>
          <a:lstStyle/>
          <a:p>
            <a:pPr lvl="0" algn="ctr"/>
            <a:r>
              <a:rPr b="0" i="0" dirty="0">
                <a:ln>
                  <a:noFill/>
                </a:ln>
                <a:solidFill>
                  <a:schemeClr val="accent2"/>
                </a:solidFill>
                <a:latin typeface="Ribeye"/>
              </a:rPr>
              <a:t>0</a:t>
            </a:r>
            <a:r>
              <a:rPr lang="en-US" dirty="0">
                <a:solidFill>
                  <a:schemeClr val="accent2"/>
                </a:solidFill>
                <a:latin typeface="Ribeye"/>
              </a:rPr>
              <a:t>4</a:t>
            </a:r>
            <a:endParaRPr b="0" i="0" dirty="0">
              <a:ln>
                <a:noFill/>
              </a:ln>
              <a:solidFill>
                <a:schemeClr val="accent2"/>
              </a:solidFill>
              <a:latin typeface="Ribeye"/>
            </a:endParaRPr>
          </a:p>
        </p:txBody>
      </p:sp>
    </p:spTree>
    <p:extLst>
      <p:ext uri="{BB962C8B-B14F-4D97-AF65-F5344CB8AC3E}">
        <p14:creationId xmlns:p14="http://schemas.microsoft.com/office/powerpoint/2010/main" val="41892802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727"/>
        <p:cNvGrpSpPr/>
        <p:nvPr/>
      </p:nvGrpSpPr>
      <p:grpSpPr>
        <a:xfrm>
          <a:off x="0" y="0"/>
          <a:ext cx="0" cy="0"/>
          <a:chOff x="0" y="0"/>
          <a:chExt cx="0" cy="0"/>
        </a:xfrm>
      </p:grpSpPr>
      <p:sp>
        <p:nvSpPr>
          <p:cNvPr id="2729" name="Google Shape;2729;p28"/>
          <p:cNvSpPr txBox="1">
            <a:spLocks noGrp="1"/>
          </p:cNvSpPr>
          <p:nvPr>
            <p:ph type="title"/>
          </p:nvPr>
        </p:nvSpPr>
        <p:spPr>
          <a:xfrm>
            <a:off x="2914037" y="3339970"/>
            <a:ext cx="3614580" cy="7635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sz="4400" dirty="0"/>
              <a:t>New words</a:t>
            </a:r>
            <a:endParaRPr sz="4400" dirty="0"/>
          </a:p>
        </p:txBody>
      </p:sp>
      <p:sp>
        <p:nvSpPr>
          <p:cNvPr id="2730" name="Google Shape;2730;p28"/>
          <p:cNvSpPr/>
          <p:nvPr/>
        </p:nvSpPr>
        <p:spPr>
          <a:xfrm rot="-4">
            <a:off x="7470675" y="2866984"/>
            <a:ext cx="2016275" cy="1497971"/>
          </a:xfrm>
          <a:prstGeom prst="rect">
            <a:avLst/>
          </a:prstGeom>
        </p:spPr>
        <p:txBody>
          <a:bodyPr>
            <a:prstTxWarp prst="textPlain">
              <a:avLst/>
            </a:prstTxWarp>
          </a:bodyPr>
          <a:lstStyle/>
          <a:p>
            <a:pPr lvl="0" algn="ctr"/>
            <a:r>
              <a:rPr b="0" i="0">
                <a:ln>
                  <a:noFill/>
                </a:ln>
                <a:solidFill>
                  <a:schemeClr val="accent2"/>
                </a:solidFill>
                <a:latin typeface="Ribeye"/>
              </a:rPr>
              <a:t>01</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097"/>
        <p:cNvGrpSpPr/>
        <p:nvPr/>
      </p:nvGrpSpPr>
      <p:grpSpPr>
        <a:xfrm>
          <a:off x="0" y="0"/>
          <a:ext cx="0" cy="0"/>
          <a:chOff x="0" y="0"/>
          <a:chExt cx="0" cy="0"/>
        </a:xfrm>
      </p:grpSpPr>
      <p:sp>
        <p:nvSpPr>
          <p:cNvPr id="3" name="Title 2">
            <a:extLst>
              <a:ext uri="{FF2B5EF4-FFF2-40B4-BE49-F238E27FC236}">
                <a16:creationId xmlns:a16="http://schemas.microsoft.com/office/drawing/2014/main" id="{7815A0F8-783A-4CF5-95FD-1F8031F79446}"/>
              </a:ext>
            </a:extLst>
          </p:cNvPr>
          <p:cNvSpPr>
            <a:spLocks noGrp="1"/>
          </p:cNvSpPr>
          <p:nvPr>
            <p:ph type="title"/>
          </p:nvPr>
        </p:nvSpPr>
        <p:spPr>
          <a:xfrm>
            <a:off x="2358727" y="54495"/>
            <a:ext cx="5418408" cy="1025909"/>
          </a:xfrm>
        </p:spPr>
        <p:txBody>
          <a:bodyPr/>
          <a:lstStyle/>
          <a:p>
            <a:pPr algn="ctr"/>
            <a:r>
              <a:rPr lang="en-US" sz="2400" b="0" dirty="0">
                <a:solidFill>
                  <a:schemeClr val="bg2"/>
                </a:solidFill>
                <a:latin typeface="Times New Roman" panose="02020603050405020304" pitchFamily="18" charset="0"/>
                <a:cs typeface="Times New Roman" panose="02020603050405020304" pitchFamily="18" charset="0"/>
              </a:rPr>
              <a:t>Friday, September 30</a:t>
            </a:r>
            <a:r>
              <a:rPr lang="en-US" sz="2400" b="0" baseline="30000" dirty="0">
                <a:solidFill>
                  <a:schemeClr val="bg2"/>
                </a:solidFill>
                <a:latin typeface="Times New Roman" panose="02020603050405020304" pitchFamily="18" charset="0"/>
                <a:cs typeface="Times New Roman" panose="02020603050405020304" pitchFamily="18" charset="0"/>
              </a:rPr>
              <a:t>th</a:t>
            </a:r>
            <a:r>
              <a:rPr lang="en-US" sz="2400" b="0" dirty="0">
                <a:solidFill>
                  <a:schemeClr val="bg2"/>
                </a:solidFill>
                <a:latin typeface="Times New Roman" panose="02020603050405020304" pitchFamily="18" charset="0"/>
                <a:cs typeface="Times New Roman" panose="02020603050405020304" pitchFamily="18" charset="0"/>
              </a:rPr>
              <a:t> 2022</a:t>
            </a:r>
            <a:br>
              <a:rPr lang="en-US" sz="2400" b="0" dirty="0">
                <a:solidFill>
                  <a:schemeClr val="bg2"/>
                </a:solidFill>
                <a:latin typeface="Times New Roman" panose="02020603050405020304" pitchFamily="18" charset="0"/>
                <a:cs typeface="Times New Roman" panose="02020603050405020304" pitchFamily="18" charset="0"/>
              </a:rPr>
            </a:br>
            <a:r>
              <a:rPr lang="en-US" sz="2400" b="0" dirty="0">
                <a:solidFill>
                  <a:schemeClr val="bg2"/>
                </a:solidFill>
                <a:latin typeface="Times New Roman" panose="02020603050405020304" pitchFamily="18" charset="0"/>
                <a:cs typeface="Times New Roman" panose="02020603050405020304" pitchFamily="18" charset="0"/>
              </a:rPr>
              <a:t>Unit 3: What day is it today?</a:t>
            </a:r>
            <a:br>
              <a:rPr lang="en-US" sz="2400" b="0" dirty="0">
                <a:solidFill>
                  <a:schemeClr val="bg2"/>
                </a:solidFill>
                <a:latin typeface="Times New Roman" panose="02020603050405020304" pitchFamily="18" charset="0"/>
                <a:cs typeface="Times New Roman" panose="02020603050405020304" pitchFamily="18" charset="0"/>
              </a:rPr>
            </a:br>
            <a:r>
              <a:rPr lang="en-US" sz="2400" b="0" dirty="0">
                <a:solidFill>
                  <a:schemeClr val="bg2"/>
                </a:solidFill>
                <a:latin typeface="Times New Roman" panose="02020603050405020304" pitchFamily="18" charset="0"/>
                <a:cs typeface="Times New Roman" panose="02020603050405020304" pitchFamily="18" charset="0"/>
              </a:rPr>
              <a:t>Lesson 2</a:t>
            </a:r>
          </a:p>
        </p:txBody>
      </p:sp>
      <p:sp>
        <p:nvSpPr>
          <p:cNvPr id="7" name="Text Placeholder 6">
            <a:extLst>
              <a:ext uri="{FF2B5EF4-FFF2-40B4-BE49-F238E27FC236}">
                <a16:creationId xmlns:a16="http://schemas.microsoft.com/office/drawing/2014/main" id="{CF6683A9-50B0-4FFE-9F6A-9CCCA32B10AF}"/>
              </a:ext>
            </a:extLst>
          </p:cNvPr>
          <p:cNvSpPr>
            <a:spLocks noGrp="1"/>
          </p:cNvSpPr>
          <p:nvPr>
            <p:ph type="body" idx="7"/>
          </p:nvPr>
        </p:nvSpPr>
        <p:spPr>
          <a:xfrm>
            <a:off x="1583870" y="1515667"/>
            <a:ext cx="4886960" cy="2015343"/>
          </a:xfrm>
        </p:spPr>
        <p:txBody>
          <a:bodyPr/>
          <a:lstStyle/>
          <a:p>
            <a:pPr>
              <a:buFontTx/>
              <a:buChar char="-"/>
            </a:pPr>
            <a:r>
              <a:rPr lang="en-US" sz="2400" dirty="0">
                <a:latin typeface="Times New Roman" panose="02020603050405020304" pitchFamily="18" charset="0"/>
                <a:cs typeface="Times New Roman" panose="02020603050405020304" pitchFamily="18" charset="0"/>
              </a:rPr>
              <a:t>Go to school</a:t>
            </a:r>
          </a:p>
          <a:p>
            <a:pPr>
              <a:buFontTx/>
              <a:buChar char="-"/>
            </a:pPr>
            <a:r>
              <a:rPr lang="en-US" sz="2400" dirty="0">
                <a:latin typeface="Times New Roman" panose="02020603050405020304" pitchFamily="18" charset="0"/>
                <a:cs typeface="Times New Roman" panose="02020603050405020304" pitchFamily="18" charset="0"/>
              </a:rPr>
              <a:t>Go to the zoo</a:t>
            </a:r>
          </a:p>
          <a:p>
            <a:pPr>
              <a:buFontTx/>
              <a:buChar char="-"/>
            </a:pPr>
            <a:r>
              <a:rPr lang="en-US" sz="2400" dirty="0">
                <a:latin typeface="Times New Roman" panose="02020603050405020304" pitchFamily="18" charset="0"/>
                <a:cs typeface="Times New Roman" panose="02020603050405020304" pitchFamily="18" charset="0"/>
              </a:rPr>
              <a:t>Go swimming</a:t>
            </a:r>
          </a:p>
          <a:p>
            <a:pPr>
              <a:buFontTx/>
              <a:buChar char="-"/>
            </a:pPr>
            <a:r>
              <a:rPr lang="en-US" sz="2400" dirty="0">
                <a:latin typeface="Times New Roman" panose="02020603050405020304" pitchFamily="18" charset="0"/>
                <a:cs typeface="Times New Roman" panose="02020603050405020304" pitchFamily="18" charset="0"/>
              </a:rPr>
              <a:t>Play the guitar</a:t>
            </a:r>
          </a:p>
          <a:p>
            <a:pPr>
              <a:buFontTx/>
              <a:buChar char="-"/>
            </a:pPr>
            <a:r>
              <a:rPr lang="en-US" sz="2400" dirty="0">
                <a:latin typeface="Times New Roman" panose="02020603050405020304" pitchFamily="18" charset="0"/>
                <a:cs typeface="Times New Roman" panose="02020603050405020304" pitchFamily="18" charset="0"/>
              </a:rPr>
              <a:t>Play the piano</a:t>
            </a:r>
          </a:p>
        </p:txBody>
      </p:sp>
      <p:sp>
        <p:nvSpPr>
          <p:cNvPr id="11" name="Text Placeholder 10">
            <a:extLst>
              <a:ext uri="{FF2B5EF4-FFF2-40B4-BE49-F238E27FC236}">
                <a16:creationId xmlns:a16="http://schemas.microsoft.com/office/drawing/2014/main" id="{34FFD8F9-7EEB-4F32-B8F3-6BA725904826}"/>
              </a:ext>
            </a:extLst>
          </p:cNvPr>
          <p:cNvSpPr>
            <a:spLocks noGrp="1"/>
          </p:cNvSpPr>
          <p:nvPr>
            <p:ph type="body" idx="8"/>
          </p:nvPr>
        </p:nvSpPr>
        <p:spPr>
          <a:xfrm>
            <a:off x="1145235" y="3919168"/>
            <a:ext cx="4258279" cy="490095"/>
          </a:xfrm>
        </p:spPr>
        <p:txBody>
          <a:bodyPr/>
          <a:lstStyle/>
          <a:p>
            <a:pPr marL="127000" indent="0">
              <a:buNone/>
            </a:pPr>
            <a:r>
              <a:rPr lang="en-US" sz="2400" b="1" dirty="0">
                <a:latin typeface="Times New Roman" panose="02020603050405020304" pitchFamily="18" charset="0"/>
                <a:cs typeface="Times New Roman" panose="02020603050405020304" pitchFamily="18" charset="0"/>
              </a:rPr>
              <a:t>2. Model sentence:</a:t>
            </a:r>
          </a:p>
        </p:txBody>
      </p:sp>
      <p:sp>
        <p:nvSpPr>
          <p:cNvPr id="15" name="Text Placeholder 14">
            <a:extLst>
              <a:ext uri="{FF2B5EF4-FFF2-40B4-BE49-F238E27FC236}">
                <a16:creationId xmlns:a16="http://schemas.microsoft.com/office/drawing/2014/main" id="{4EB624FA-877F-4A8D-AE42-F6E89B160B77}"/>
              </a:ext>
            </a:extLst>
          </p:cNvPr>
          <p:cNvSpPr>
            <a:spLocks noGrp="1"/>
          </p:cNvSpPr>
          <p:nvPr>
            <p:ph type="body" idx="9"/>
          </p:nvPr>
        </p:nvSpPr>
        <p:spPr>
          <a:xfrm>
            <a:off x="287723" y="4225391"/>
            <a:ext cx="11535273" cy="1180975"/>
          </a:xfrm>
        </p:spPr>
        <p:txBody>
          <a:bodyPr/>
          <a:lstStyle/>
          <a:p>
            <a:pPr marL="127000" indent="0" algn="ctr">
              <a:buNone/>
            </a:pPr>
            <a:r>
              <a:rPr lang="en-US" sz="2400" dirty="0">
                <a:latin typeface="Times New Roman" panose="02020603050405020304" pitchFamily="18" charset="0"/>
                <a:cs typeface="Times New Roman" panose="02020603050405020304" pitchFamily="18" charset="0"/>
              </a:rPr>
              <a:t>What do you do on  </a:t>
            </a:r>
            <a:r>
              <a:rPr lang="en-US" sz="2400" u="sng" dirty="0">
                <a:solidFill>
                  <a:srgbClr val="FF0000"/>
                </a:solidFill>
                <a:latin typeface="Times New Roman" panose="02020603050405020304" pitchFamily="18" charset="0"/>
                <a:cs typeface="Times New Roman" panose="02020603050405020304" pitchFamily="18" charset="0"/>
              </a:rPr>
              <a:t>Sundays</a:t>
            </a:r>
            <a:r>
              <a:rPr lang="en-US" sz="2400" dirty="0">
                <a:latin typeface="Times New Roman" panose="02020603050405020304" pitchFamily="18" charset="0"/>
                <a:cs typeface="Times New Roman" panose="02020603050405020304" pitchFamily="18" charset="0"/>
              </a:rPr>
              <a:t>?</a:t>
            </a:r>
          </a:p>
          <a:p>
            <a:pPr marL="127000" indent="0" algn="ctr">
              <a:buNone/>
            </a:pPr>
            <a:r>
              <a:rPr lang="en-US" sz="2400" dirty="0">
                <a:latin typeface="Times New Roman" panose="02020603050405020304" pitchFamily="18" charset="0"/>
                <a:cs typeface="Times New Roman" panose="02020603050405020304" pitchFamily="18" charset="0"/>
              </a:rPr>
              <a:t>=&gt; I </a:t>
            </a:r>
            <a:r>
              <a:rPr lang="en-US" sz="2400" u="sng" dirty="0">
                <a:solidFill>
                  <a:srgbClr val="FF0000"/>
                </a:solidFill>
                <a:latin typeface="Times New Roman" panose="02020603050405020304" pitchFamily="18" charset="0"/>
                <a:cs typeface="Times New Roman" panose="02020603050405020304" pitchFamily="18" charset="0"/>
              </a:rPr>
              <a:t>go to the zoo </a:t>
            </a:r>
            <a:r>
              <a:rPr lang="en-US" sz="2400" u="sng" dirty="0">
                <a:solidFill>
                  <a:srgbClr val="00B0F0"/>
                </a:solidFill>
                <a:latin typeface="Times New Roman" panose="02020603050405020304" pitchFamily="18" charset="0"/>
                <a:cs typeface="Times New Roman" panose="02020603050405020304" pitchFamily="18" charset="0"/>
              </a:rPr>
              <a:t>in the morning </a:t>
            </a:r>
            <a:r>
              <a:rPr lang="en-US" sz="2400" u="sng" dirty="0">
                <a:solidFill>
                  <a:srgbClr val="FF0000"/>
                </a:solidFill>
                <a:latin typeface="Times New Roman" panose="02020603050405020304" pitchFamily="18" charset="0"/>
                <a:cs typeface="Times New Roman" panose="02020603050405020304" pitchFamily="18" charset="0"/>
              </a:rPr>
              <a:t>and visit my grandparents </a:t>
            </a:r>
            <a:r>
              <a:rPr lang="en-US" sz="2400" u="sng" dirty="0">
                <a:solidFill>
                  <a:srgbClr val="00B0F0"/>
                </a:solidFill>
                <a:latin typeface="Times New Roman" panose="02020603050405020304" pitchFamily="18" charset="0"/>
                <a:cs typeface="Times New Roman" panose="02020603050405020304" pitchFamily="18" charset="0"/>
              </a:rPr>
              <a:t>in the afternoon</a:t>
            </a:r>
            <a:r>
              <a:rPr lang="en-US" sz="2400" u="sng" dirty="0">
                <a:solidFill>
                  <a:srgbClr val="FF0000"/>
                </a:solidFill>
                <a:latin typeface="Times New Roman" panose="02020603050405020304" pitchFamily="18" charset="0"/>
                <a:cs typeface="Times New Roman" panose="02020603050405020304" pitchFamily="18" charset="0"/>
              </a:rPr>
              <a:t>.</a:t>
            </a:r>
          </a:p>
        </p:txBody>
      </p:sp>
      <p:sp>
        <p:nvSpPr>
          <p:cNvPr id="21" name="Text Placeholder 20">
            <a:extLst>
              <a:ext uri="{FF2B5EF4-FFF2-40B4-BE49-F238E27FC236}">
                <a16:creationId xmlns:a16="http://schemas.microsoft.com/office/drawing/2014/main" id="{EBA3C265-5C6F-48ED-85CE-454F9410EE16}"/>
              </a:ext>
            </a:extLst>
          </p:cNvPr>
          <p:cNvSpPr>
            <a:spLocks noGrp="1"/>
          </p:cNvSpPr>
          <p:nvPr>
            <p:ph type="body" idx="6"/>
          </p:nvPr>
        </p:nvSpPr>
        <p:spPr>
          <a:xfrm>
            <a:off x="1145235" y="1163518"/>
            <a:ext cx="2731105" cy="632335"/>
          </a:xfrm>
        </p:spPr>
        <p:txBody>
          <a:bodyPr/>
          <a:lstStyle/>
          <a:p>
            <a:pPr marL="127000" indent="0">
              <a:buNone/>
            </a:pPr>
            <a:r>
              <a:rPr lang="en-US" sz="2400" b="1" dirty="0">
                <a:latin typeface="Times New Roman" panose="02020603050405020304" pitchFamily="18" charset="0"/>
                <a:cs typeface="Times New Roman" panose="02020603050405020304" pitchFamily="18" charset="0"/>
              </a:rPr>
              <a:t>1. New words:</a:t>
            </a:r>
          </a:p>
        </p:txBody>
      </p:sp>
      <p:sp>
        <p:nvSpPr>
          <p:cNvPr id="23" name="Text Placeholder 22">
            <a:extLst>
              <a:ext uri="{FF2B5EF4-FFF2-40B4-BE49-F238E27FC236}">
                <a16:creationId xmlns:a16="http://schemas.microsoft.com/office/drawing/2014/main" id="{9E1ABC82-249E-4CBC-A2F4-89555F3512D0}"/>
              </a:ext>
            </a:extLst>
          </p:cNvPr>
          <p:cNvSpPr>
            <a:spLocks noGrp="1"/>
          </p:cNvSpPr>
          <p:nvPr>
            <p:ph type="body" idx="13"/>
          </p:nvPr>
        </p:nvSpPr>
        <p:spPr>
          <a:xfrm>
            <a:off x="1057032" y="5279788"/>
            <a:ext cx="10626968" cy="1729615"/>
          </a:xfrm>
        </p:spPr>
        <p:txBody>
          <a:bodyPr/>
          <a:lstStyle/>
          <a:p>
            <a:pPr marL="127000" indent="0">
              <a:buNone/>
            </a:pPr>
            <a:r>
              <a:rPr lang="en-US" sz="2400" b="1" dirty="0">
                <a:latin typeface="Times New Roman" panose="02020603050405020304" pitchFamily="18" charset="0"/>
                <a:cs typeface="Times New Roman" panose="02020603050405020304" pitchFamily="18" charset="0"/>
              </a:rPr>
              <a:t>3. Homework:</a:t>
            </a:r>
          </a:p>
          <a:p>
            <a:pPr>
              <a:buFontTx/>
              <a:buChar char="-"/>
            </a:pPr>
            <a:r>
              <a:rPr lang="en-US" sz="2400" dirty="0" err="1">
                <a:latin typeface="Times New Roman" panose="02020603050405020304" pitchFamily="18" charset="0"/>
                <a:cs typeface="Times New Roman" panose="02020603050405020304" pitchFamily="18" charset="0"/>
              </a:rPr>
              <a:t>Nw</a:t>
            </a:r>
            <a:r>
              <a:rPr lang="en-US" sz="2400" dirty="0">
                <a:latin typeface="Times New Roman" panose="02020603050405020304" pitchFamily="18" charset="0"/>
                <a:cs typeface="Times New Roman" panose="02020603050405020304" pitchFamily="18" charset="0"/>
              </a:rPr>
              <a:t> x 2 lines.</a:t>
            </a:r>
          </a:p>
          <a:p>
            <a:pPr>
              <a:buFontTx/>
              <a:buChar char="-"/>
            </a:pPr>
            <a:r>
              <a:rPr lang="en-US" sz="2400" dirty="0">
                <a:latin typeface="Times New Roman" panose="02020603050405020304" pitchFamily="18" charset="0"/>
                <a:cs typeface="Times New Roman" panose="02020603050405020304" pitchFamily="18" charset="0"/>
              </a:rPr>
              <a:t>WB (SBT): part B -1,2 (page 12), part C – 1,2 (page 13)</a:t>
            </a:r>
          </a:p>
          <a:p>
            <a:pPr marL="127000" indent="0">
              <a:buNone/>
            </a:pPr>
            <a:r>
              <a:rPr lang="en-US" sz="2400" dirty="0">
                <a:latin typeface="Times New Roman" panose="02020603050405020304" pitchFamily="18" charset="0"/>
                <a:cs typeface="Times New Roman" panose="02020603050405020304" pitchFamily="18" charset="0"/>
              </a:rPr>
              <a:t>                          </a:t>
            </a:r>
          </a:p>
        </p:txBody>
      </p:sp>
      <p:sp>
        <p:nvSpPr>
          <p:cNvPr id="42" name="Text Placeholder 6">
            <a:extLst>
              <a:ext uri="{FF2B5EF4-FFF2-40B4-BE49-F238E27FC236}">
                <a16:creationId xmlns:a16="http://schemas.microsoft.com/office/drawing/2014/main" id="{344FD65B-29CE-4E35-A5DD-8C41A001EC9E}"/>
              </a:ext>
            </a:extLst>
          </p:cNvPr>
          <p:cNvSpPr txBox="1">
            <a:spLocks/>
          </p:cNvSpPr>
          <p:nvPr/>
        </p:nvSpPr>
        <p:spPr>
          <a:xfrm>
            <a:off x="5468925" y="1553059"/>
            <a:ext cx="4886960" cy="23301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30200" algn="l" rtl="0">
              <a:lnSpc>
                <a:spcPct val="115000"/>
              </a:lnSpc>
              <a:spcBef>
                <a:spcPts val="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1pPr>
            <a:lvl2pPr marL="914400" marR="0" lvl="1"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2pPr>
            <a:lvl3pPr marL="1371600" marR="0" lvl="2"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3pPr>
            <a:lvl4pPr marL="1828800" marR="0" lvl="3"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4pPr>
            <a:lvl5pPr marL="2286000" marR="0" lvl="4"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5pPr>
            <a:lvl6pPr marL="2743200" marR="0" lvl="5"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6pPr>
            <a:lvl7pPr marL="3200400" marR="0" lvl="6"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7pPr>
            <a:lvl8pPr marL="3657600" marR="0" lvl="7"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8pPr>
            <a:lvl9pPr marL="4114800" marR="0" lvl="8" indent="-330200" algn="l" rtl="0">
              <a:lnSpc>
                <a:spcPct val="115000"/>
              </a:lnSpc>
              <a:spcBef>
                <a:spcPts val="2100"/>
              </a:spcBef>
              <a:spcAft>
                <a:spcPts val="210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9pPr>
          </a:lstStyle>
          <a:p>
            <a:pPr>
              <a:buFontTx/>
              <a:buChar char="-"/>
            </a:pPr>
            <a:r>
              <a:rPr lang="en-US" sz="2400" dirty="0">
                <a:latin typeface="Times New Roman" panose="02020603050405020304" pitchFamily="18" charset="0"/>
                <a:cs typeface="Times New Roman" panose="02020603050405020304" pitchFamily="18" charset="0"/>
              </a:rPr>
              <a:t>Watch TV</a:t>
            </a:r>
          </a:p>
          <a:p>
            <a:pPr>
              <a:buFontTx/>
              <a:buChar char="-"/>
            </a:pPr>
            <a:r>
              <a:rPr lang="en-US" sz="2400" dirty="0">
                <a:latin typeface="Times New Roman" panose="02020603050405020304" pitchFamily="18" charset="0"/>
                <a:cs typeface="Times New Roman" panose="02020603050405020304" pitchFamily="18" charset="0"/>
              </a:rPr>
              <a:t>Listen to music</a:t>
            </a:r>
          </a:p>
          <a:p>
            <a:pPr>
              <a:buFontTx/>
              <a:buChar char="-"/>
            </a:pPr>
            <a:r>
              <a:rPr lang="en-US" sz="2400" dirty="0">
                <a:latin typeface="Times New Roman" panose="02020603050405020304" pitchFamily="18" charset="0"/>
                <a:cs typeface="Times New Roman" panose="02020603050405020304" pitchFamily="18" charset="0"/>
              </a:rPr>
              <a:t>Visit friends</a:t>
            </a:r>
          </a:p>
          <a:p>
            <a:pPr>
              <a:buFontTx/>
              <a:buChar char="-"/>
            </a:pPr>
            <a:r>
              <a:rPr lang="en-US" sz="2400" dirty="0">
                <a:latin typeface="Times New Roman" panose="02020603050405020304" pitchFamily="18" charset="0"/>
                <a:cs typeface="Times New Roman" panose="02020603050405020304" pitchFamily="18" charset="0"/>
              </a:rPr>
              <a:t>Visit grandparents</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46CAB2-0535-47E4-47A3-2776663AE83F}"/>
              </a:ext>
            </a:extLst>
          </p:cNvPr>
          <p:cNvSpPr>
            <a:spLocks noGrp="1"/>
          </p:cNvSpPr>
          <p:nvPr>
            <p:ph type="title"/>
          </p:nvPr>
        </p:nvSpPr>
        <p:spPr/>
        <p:txBody>
          <a:bodyPr/>
          <a:lstStyle/>
          <a:p>
            <a:r>
              <a:rPr lang="en-US" dirty="0">
                <a:solidFill>
                  <a:schemeClr val="bg2"/>
                </a:solidFill>
              </a:rPr>
              <a:t>MINI TEST UNIT 3- LESSON 2</a:t>
            </a:r>
          </a:p>
        </p:txBody>
      </p:sp>
      <p:sp>
        <p:nvSpPr>
          <p:cNvPr id="3" name="Text Placeholder 6">
            <a:extLst>
              <a:ext uri="{FF2B5EF4-FFF2-40B4-BE49-F238E27FC236}">
                <a16:creationId xmlns:a16="http://schemas.microsoft.com/office/drawing/2014/main" id="{576828C5-9DF8-E023-6255-B3A9A3114FCA}"/>
              </a:ext>
            </a:extLst>
          </p:cNvPr>
          <p:cNvSpPr txBox="1">
            <a:spLocks/>
          </p:cNvSpPr>
          <p:nvPr/>
        </p:nvSpPr>
        <p:spPr>
          <a:xfrm>
            <a:off x="885614" y="1717254"/>
            <a:ext cx="3574626" cy="2015343"/>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FontTx/>
              <a:buChar char="-"/>
            </a:pPr>
            <a:r>
              <a:rPr lang="vi-VN" sz="2000" dirty="0">
                <a:solidFill>
                  <a:schemeClr val="bg2"/>
                </a:solidFill>
                <a:latin typeface="Times New Roman" panose="02020603050405020304" pitchFamily="18" charset="0"/>
                <a:cs typeface="Times New Roman" panose="02020603050405020304" pitchFamily="18" charset="0"/>
              </a:rPr>
              <a:t> đi học</a:t>
            </a:r>
            <a:endParaRPr lang="en-US" sz="2000" dirty="0">
              <a:solidFill>
                <a:schemeClr val="bg2"/>
              </a:solidFill>
              <a:latin typeface="Times New Roman" panose="02020603050405020304" pitchFamily="18" charset="0"/>
              <a:cs typeface="Times New Roman" panose="02020603050405020304" pitchFamily="18" charset="0"/>
            </a:endParaRPr>
          </a:p>
          <a:p>
            <a:pPr>
              <a:buFontTx/>
              <a:buChar char="-"/>
            </a:pPr>
            <a:r>
              <a:rPr lang="vi-VN" sz="2000" dirty="0">
                <a:solidFill>
                  <a:schemeClr val="bg2"/>
                </a:solidFill>
                <a:latin typeface="Times New Roman" panose="02020603050405020304" pitchFamily="18" charset="0"/>
                <a:cs typeface="Times New Roman" panose="02020603050405020304" pitchFamily="18" charset="0"/>
              </a:rPr>
              <a:t> đi sở thú</a:t>
            </a:r>
            <a:endParaRPr lang="en-US" sz="2000" dirty="0">
              <a:solidFill>
                <a:schemeClr val="bg2"/>
              </a:solidFill>
              <a:latin typeface="Times New Roman" panose="02020603050405020304" pitchFamily="18" charset="0"/>
              <a:cs typeface="Times New Roman" panose="02020603050405020304" pitchFamily="18" charset="0"/>
            </a:endParaRPr>
          </a:p>
          <a:p>
            <a:pPr>
              <a:buFontTx/>
              <a:buChar char="-"/>
            </a:pPr>
            <a:r>
              <a:rPr lang="vi-VN" sz="2000" dirty="0">
                <a:solidFill>
                  <a:schemeClr val="bg2"/>
                </a:solidFill>
                <a:latin typeface="Times New Roman" panose="02020603050405020304" pitchFamily="18" charset="0"/>
                <a:cs typeface="Times New Roman" panose="02020603050405020304" pitchFamily="18" charset="0"/>
              </a:rPr>
              <a:t> đi bơi</a:t>
            </a:r>
            <a:endParaRPr lang="en-US" sz="2000" dirty="0">
              <a:solidFill>
                <a:schemeClr val="bg2"/>
              </a:solidFill>
              <a:latin typeface="Times New Roman" panose="02020603050405020304" pitchFamily="18" charset="0"/>
              <a:cs typeface="Times New Roman" panose="02020603050405020304" pitchFamily="18" charset="0"/>
            </a:endParaRPr>
          </a:p>
          <a:p>
            <a:pPr>
              <a:buFontTx/>
              <a:buChar char="-"/>
            </a:pPr>
            <a:r>
              <a:rPr lang="vi-VN" sz="2000" dirty="0">
                <a:solidFill>
                  <a:schemeClr val="bg2"/>
                </a:solidFill>
                <a:latin typeface="Times New Roman" panose="02020603050405020304" pitchFamily="18" charset="0"/>
                <a:cs typeface="Times New Roman" panose="02020603050405020304" pitchFamily="18" charset="0"/>
              </a:rPr>
              <a:t> chơi đàn ghi ta</a:t>
            </a:r>
            <a:endParaRPr lang="en-US" sz="2000" dirty="0">
              <a:solidFill>
                <a:schemeClr val="bg2"/>
              </a:solidFill>
              <a:latin typeface="Times New Roman" panose="02020603050405020304" pitchFamily="18" charset="0"/>
              <a:cs typeface="Times New Roman" panose="02020603050405020304" pitchFamily="18" charset="0"/>
            </a:endParaRPr>
          </a:p>
          <a:p>
            <a:pPr>
              <a:buFontTx/>
              <a:buChar char="-"/>
            </a:pPr>
            <a:r>
              <a:rPr lang="vi-VN" sz="2000" dirty="0">
                <a:solidFill>
                  <a:schemeClr val="bg2"/>
                </a:solidFill>
                <a:latin typeface="Times New Roman" panose="02020603050405020304" pitchFamily="18" charset="0"/>
                <a:cs typeface="Times New Roman" panose="02020603050405020304" pitchFamily="18" charset="0"/>
              </a:rPr>
              <a:t> chơi đàn piano</a:t>
            </a:r>
            <a:endParaRPr lang="en-US" sz="2000" dirty="0">
              <a:solidFill>
                <a:schemeClr val="bg2"/>
              </a:solidFill>
              <a:latin typeface="Times New Roman" panose="02020603050405020304" pitchFamily="18" charset="0"/>
              <a:cs typeface="Times New Roman" panose="02020603050405020304" pitchFamily="18" charset="0"/>
            </a:endParaRPr>
          </a:p>
        </p:txBody>
      </p:sp>
      <p:sp>
        <p:nvSpPr>
          <p:cNvPr id="4" name="Text Placeholder 6">
            <a:extLst>
              <a:ext uri="{FF2B5EF4-FFF2-40B4-BE49-F238E27FC236}">
                <a16:creationId xmlns:a16="http://schemas.microsoft.com/office/drawing/2014/main" id="{CB179476-8CB0-DC54-59B4-311962D9A974}"/>
              </a:ext>
            </a:extLst>
          </p:cNvPr>
          <p:cNvSpPr txBox="1">
            <a:spLocks/>
          </p:cNvSpPr>
          <p:nvPr/>
        </p:nvSpPr>
        <p:spPr>
          <a:xfrm>
            <a:off x="655869" y="3202127"/>
            <a:ext cx="3574626" cy="23301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30200" algn="l" rtl="0">
              <a:lnSpc>
                <a:spcPct val="115000"/>
              </a:lnSpc>
              <a:spcBef>
                <a:spcPts val="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1pPr>
            <a:lvl2pPr marL="914400" marR="0" lvl="1"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2pPr>
            <a:lvl3pPr marL="1371600" marR="0" lvl="2"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3pPr>
            <a:lvl4pPr marL="1828800" marR="0" lvl="3"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4pPr>
            <a:lvl5pPr marL="2286000" marR="0" lvl="4"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5pPr>
            <a:lvl6pPr marL="2743200" marR="0" lvl="5"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6pPr>
            <a:lvl7pPr marL="3200400" marR="0" lvl="6"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7pPr>
            <a:lvl8pPr marL="3657600" marR="0" lvl="7"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8pPr>
            <a:lvl9pPr marL="4114800" marR="0" lvl="8" indent="-330200" algn="l" rtl="0">
              <a:lnSpc>
                <a:spcPct val="115000"/>
              </a:lnSpc>
              <a:spcBef>
                <a:spcPts val="2100"/>
              </a:spcBef>
              <a:spcAft>
                <a:spcPts val="210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9pPr>
          </a:lstStyle>
          <a:p>
            <a:pPr>
              <a:buFontTx/>
              <a:buChar char="-"/>
            </a:pPr>
            <a:r>
              <a:rPr lang="vi-VN" sz="2000" dirty="0">
                <a:solidFill>
                  <a:schemeClr val="bg2"/>
                </a:solidFill>
                <a:latin typeface="Times New Roman" panose="02020603050405020304" pitchFamily="18" charset="0"/>
                <a:cs typeface="Times New Roman" panose="02020603050405020304" pitchFamily="18" charset="0"/>
              </a:rPr>
              <a:t>xem ti vi</a:t>
            </a:r>
            <a:endParaRPr lang="en-US" sz="2000" dirty="0">
              <a:solidFill>
                <a:schemeClr val="bg2"/>
              </a:solidFill>
              <a:latin typeface="Times New Roman" panose="02020603050405020304" pitchFamily="18" charset="0"/>
              <a:cs typeface="Times New Roman" panose="02020603050405020304" pitchFamily="18" charset="0"/>
            </a:endParaRPr>
          </a:p>
          <a:p>
            <a:pPr>
              <a:buFontTx/>
              <a:buChar char="-"/>
            </a:pPr>
            <a:r>
              <a:rPr lang="vi-VN" sz="2000" dirty="0">
                <a:solidFill>
                  <a:schemeClr val="bg2"/>
                </a:solidFill>
                <a:latin typeface="Times New Roman" panose="02020603050405020304" pitchFamily="18" charset="0"/>
                <a:cs typeface="Times New Roman" panose="02020603050405020304" pitchFamily="18" charset="0"/>
              </a:rPr>
              <a:t>nghe nhạc</a:t>
            </a:r>
            <a:endParaRPr lang="en-US" sz="2000" dirty="0">
              <a:solidFill>
                <a:schemeClr val="bg2"/>
              </a:solidFill>
              <a:latin typeface="Times New Roman" panose="02020603050405020304" pitchFamily="18" charset="0"/>
              <a:cs typeface="Times New Roman" panose="02020603050405020304" pitchFamily="18" charset="0"/>
            </a:endParaRPr>
          </a:p>
          <a:p>
            <a:pPr>
              <a:buFontTx/>
              <a:buChar char="-"/>
            </a:pPr>
            <a:r>
              <a:rPr lang="vi-VN" sz="2000" dirty="0">
                <a:solidFill>
                  <a:schemeClr val="bg2"/>
                </a:solidFill>
                <a:latin typeface="Times New Roman" panose="02020603050405020304" pitchFamily="18" charset="0"/>
                <a:cs typeface="Times New Roman" panose="02020603050405020304" pitchFamily="18" charset="0"/>
              </a:rPr>
              <a:t>thăm bạn bè</a:t>
            </a:r>
            <a:endParaRPr lang="en-US" sz="2000" dirty="0">
              <a:solidFill>
                <a:schemeClr val="bg2"/>
              </a:solidFill>
              <a:latin typeface="Times New Roman" panose="02020603050405020304" pitchFamily="18" charset="0"/>
              <a:cs typeface="Times New Roman" panose="02020603050405020304" pitchFamily="18" charset="0"/>
            </a:endParaRPr>
          </a:p>
          <a:p>
            <a:pPr>
              <a:buFontTx/>
              <a:buChar char="-"/>
            </a:pPr>
            <a:r>
              <a:rPr lang="vi-VN" sz="2000" dirty="0">
                <a:solidFill>
                  <a:schemeClr val="bg2"/>
                </a:solidFill>
                <a:latin typeface="Times New Roman" panose="02020603050405020304" pitchFamily="18" charset="0"/>
                <a:cs typeface="Times New Roman" panose="02020603050405020304" pitchFamily="18" charset="0"/>
              </a:rPr>
              <a:t>thăm ông bà</a:t>
            </a:r>
            <a:endParaRPr lang="en-US" sz="2000" dirty="0">
              <a:solidFill>
                <a:schemeClr val="bg2"/>
              </a:solidFill>
              <a:latin typeface="Times New Roman" panose="02020603050405020304" pitchFamily="18" charset="0"/>
              <a:cs typeface="Times New Roman" panose="02020603050405020304" pitchFamily="18" charset="0"/>
            </a:endParaRPr>
          </a:p>
        </p:txBody>
      </p:sp>
      <p:sp>
        <p:nvSpPr>
          <p:cNvPr id="5" name="Text Placeholder 6">
            <a:extLst>
              <a:ext uri="{FF2B5EF4-FFF2-40B4-BE49-F238E27FC236}">
                <a16:creationId xmlns:a16="http://schemas.microsoft.com/office/drawing/2014/main" id="{E033FB06-B6DC-3575-8D35-7897E8CC76A5}"/>
              </a:ext>
            </a:extLst>
          </p:cNvPr>
          <p:cNvSpPr txBox="1">
            <a:spLocks/>
          </p:cNvSpPr>
          <p:nvPr/>
        </p:nvSpPr>
        <p:spPr>
          <a:xfrm>
            <a:off x="4460240" y="1494326"/>
            <a:ext cx="3574626" cy="23301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30200" algn="l" rtl="0">
              <a:lnSpc>
                <a:spcPct val="115000"/>
              </a:lnSpc>
              <a:spcBef>
                <a:spcPts val="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1pPr>
            <a:lvl2pPr marL="914400" marR="0" lvl="1"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2pPr>
            <a:lvl3pPr marL="1371600" marR="0" lvl="2"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3pPr>
            <a:lvl4pPr marL="1828800" marR="0" lvl="3"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4pPr>
            <a:lvl5pPr marL="2286000" marR="0" lvl="4"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5pPr>
            <a:lvl6pPr marL="2743200" marR="0" lvl="5"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6pPr>
            <a:lvl7pPr marL="3200400" marR="0" lvl="6"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7pPr>
            <a:lvl8pPr marL="3657600" marR="0" lvl="7"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8pPr>
            <a:lvl9pPr marL="4114800" marR="0" lvl="8" indent="-330200" algn="l" rtl="0">
              <a:lnSpc>
                <a:spcPct val="115000"/>
              </a:lnSpc>
              <a:spcBef>
                <a:spcPts val="2100"/>
              </a:spcBef>
              <a:spcAft>
                <a:spcPts val="210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9pPr>
          </a:lstStyle>
          <a:p>
            <a:pPr>
              <a:buFontTx/>
              <a:buChar char="-"/>
            </a:pPr>
            <a:r>
              <a:rPr lang="vi-VN" sz="2000" dirty="0">
                <a:solidFill>
                  <a:schemeClr val="bg2"/>
                </a:solidFill>
                <a:latin typeface="Times New Roman" panose="02020603050405020304" pitchFamily="18" charset="0"/>
                <a:cs typeface="Times New Roman" panose="02020603050405020304" pitchFamily="18" charset="0"/>
              </a:rPr>
              <a:t>Thứ 2</a:t>
            </a:r>
          </a:p>
          <a:p>
            <a:pPr>
              <a:buFontTx/>
              <a:buChar char="-"/>
            </a:pPr>
            <a:r>
              <a:rPr lang="vi-VN" sz="2000" dirty="0">
                <a:solidFill>
                  <a:schemeClr val="bg2"/>
                </a:solidFill>
                <a:latin typeface="Times New Roman" panose="02020603050405020304" pitchFamily="18" charset="0"/>
                <a:cs typeface="Times New Roman" panose="02020603050405020304" pitchFamily="18" charset="0"/>
              </a:rPr>
              <a:t>Thứ 3</a:t>
            </a:r>
          </a:p>
          <a:p>
            <a:pPr>
              <a:buFontTx/>
              <a:buChar char="-"/>
            </a:pPr>
            <a:r>
              <a:rPr lang="vi-VN" sz="2000" dirty="0">
                <a:solidFill>
                  <a:schemeClr val="bg2"/>
                </a:solidFill>
                <a:latin typeface="Times New Roman" panose="02020603050405020304" pitchFamily="18" charset="0"/>
                <a:cs typeface="Times New Roman" panose="02020603050405020304" pitchFamily="18" charset="0"/>
              </a:rPr>
              <a:t>Thứ 4</a:t>
            </a:r>
          </a:p>
          <a:p>
            <a:pPr>
              <a:buFontTx/>
              <a:buChar char="-"/>
            </a:pPr>
            <a:r>
              <a:rPr lang="vi-VN" sz="2000" dirty="0">
                <a:solidFill>
                  <a:schemeClr val="bg2"/>
                </a:solidFill>
                <a:latin typeface="Times New Roman" panose="02020603050405020304" pitchFamily="18" charset="0"/>
                <a:cs typeface="Times New Roman" panose="02020603050405020304" pitchFamily="18" charset="0"/>
              </a:rPr>
              <a:t>Thứ 5</a:t>
            </a:r>
          </a:p>
          <a:p>
            <a:pPr>
              <a:buFontTx/>
              <a:buChar char="-"/>
            </a:pPr>
            <a:r>
              <a:rPr lang="vi-VN" sz="2000" dirty="0">
                <a:solidFill>
                  <a:schemeClr val="bg2"/>
                </a:solidFill>
                <a:latin typeface="Times New Roman" panose="02020603050405020304" pitchFamily="18" charset="0"/>
                <a:cs typeface="Times New Roman" panose="02020603050405020304" pitchFamily="18" charset="0"/>
              </a:rPr>
              <a:t>Thứ 6</a:t>
            </a:r>
          </a:p>
          <a:p>
            <a:pPr>
              <a:buFontTx/>
              <a:buChar char="-"/>
            </a:pPr>
            <a:r>
              <a:rPr lang="vi-VN" sz="2000" dirty="0">
                <a:solidFill>
                  <a:schemeClr val="bg2"/>
                </a:solidFill>
                <a:latin typeface="Times New Roman" panose="02020603050405020304" pitchFamily="18" charset="0"/>
                <a:cs typeface="Times New Roman" panose="02020603050405020304" pitchFamily="18" charset="0"/>
              </a:rPr>
              <a:t>Thứ 7</a:t>
            </a:r>
          </a:p>
          <a:p>
            <a:pPr>
              <a:buFontTx/>
              <a:buChar char="-"/>
            </a:pPr>
            <a:r>
              <a:rPr lang="vi-VN" sz="2000" dirty="0">
                <a:solidFill>
                  <a:schemeClr val="bg2"/>
                </a:solidFill>
                <a:latin typeface="Times New Roman" panose="02020603050405020304" pitchFamily="18" charset="0"/>
                <a:cs typeface="Times New Roman" panose="02020603050405020304" pitchFamily="18" charset="0"/>
              </a:rPr>
              <a:t>CN</a:t>
            </a:r>
            <a:endParaRPr lang="en-US" sz="2000" dirty="0">
              <a:solidFill>
                <a:schemeClr val="bg2"/>
              </a:solidFill>
              <a:latin typeface="Times New Roman" panose="02020603050405020304" pitchFamily="18" charset="0"/>
              <a:cs typeface="Times New Roman" panose="02020603050405020304" pitchFamily="18" charset="0"/>
            </a:endParaRPr>
          </a:p>
        </p:txBody>
      </p:sp>
      <p:sp>
        <p:nvSpPr>
          <p:cNvPr id="6" name="Text Placeholder 6">
            <a:extLst>
              <a:ext uri="{FF2B5EF4-FFF2-40B4-BE49-F238E27FC236}">
                <a16:creationId xmlns:a16="http://schemas.microsoft.com/office/drawing/2014/main" id="{F7BE4240-52A3-2C4C-D03E-0943BFA35436}"/>
              </a:ext>
            </a:extLst>
          </p:cNvPr>
          <p:cNvSpPr txBox="1">
            <a:spLocks/>
          </p:cNvSpPr>
          <p:nvPr/>
        </p:nvSpPr>
        <p:spPr>
          <a:xfrm>
            <a:off x="7122393" y="1905908"/>
            <a:ext cx="4536205" cy="23301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30200" algn="l" rtl="0">
              <a:lnSpc>
                <a:spcPct val="115000"/>
              </a:lnSpc>
              <a:spcBef>
                <a:spcPts val="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1pPr>
            <a:lvl2pPr marL="914400" marR="0" lvl="1"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2pPr>
            <a:lvl3pPr marL="1371600" marR="0" lvl="2"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3pPr>
            <a:lvl4pPr marL="1828800" marR="0" lvl="3"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4pPr>
            <a:lvl5pPr marL="2286000" marR="0" lvl="4"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5pPr>
            <a:lvl6pPr marL="2743200" marR="0" lvl="5"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6pPr>
            <a:lvl7pPr marL="3200400" marR="0" lvl="6"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7pPr>
            <a:lvl8pPr marL="3657600" marR="0" lvl="7" indent="-330200" algn="l" rtl="0">
              <a:lnSpc>
                <a:spcPct val="115000"/>
              </a:lnSpc>
              <a:spcBef>
                <a:spcPts val="2100"/>
              </a:spcBef>
              <a:spcAft>
                <a:spcPts val="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8pPr>
            <a:lvl9pPr marL="4114800" marR="0" lvl="8" indent="-330200" algn="l" rtl="0">
              <a:lnSpc>
                <a:spcPct val="115000"/>
              </a:lnSpc>
              <a:spcBef>
                <a:spcPts val="2100"/>
              </a:spcBef>
              <a:spcAft>
                <a:spcPts val="2100"/>
              </a:spcAft>
              <a:buClr>
                <a:schemeClr val="dk2"/>
              </a:buClr>
              <a:buSzPts val="1600"/>
              <a:buFont typeface="Darker Grotesque SemiBold"/>
              <a:buChar char="■"/>
              <a:defRPr sz="1600" b="0" i="0" u="none" strike="noStrike" cap="none">
                <a:solidFill>
                  <a:schemeClr val="dk2"/>
                </a:solidFill>
                <a:latin typeface="Darker Grotesque SemiBold"/>
                <a:ea typeface="Darker Grotesque SemiBold"/>
                <a:cs typeface="Darker Grotesque SemiBold"/>
                <a:sym typeface="Darker Grotesque SemiBold"/>
              </a:defRPr>
            </a:lvl9pPr>
          </a:lstStyle>
          <a:p>
            <a:pPr>
              <a:buFontTx/>
              <a:buChar char="-"/>
            </a:pPr>
            <a:r>
              <a:rPr lang="vi-VN" sz="2000" dirty="0">
                <a:solidFill>
                  <a:schemeClr val="bg2"/>
                </a:solidFill>
                <a:latin typeface="Times New Roman" panose="02020603050405020304" pitchFamily="18" charset="0"/>
                <a:cs typeface="Times New Roman" panose="02020603050405020304" pitchFamily="18" charset="0"/>
              </a:rPr>
              <a:t>Hôm nay là thứ mấy – Hôm nay là thứ ba.</a:t>
            </a:r>
          </a:p>
          <a:p>
            <a:pPr>
              <a:buFontTx/>
              <a:buChar char="-"/>
            </a:pPr>
            <a:r>
              <a:rPr lang="vi-VN" sz="2000" dirty="0">
                <a:solidFill>
                  <a:schemeClr val="bg2"/>
                </a:solidFill>
                <a:latin typeface="Times New Roman" panose="02020603050405020304" pitchFamily="18" charset="0"/>
                <a:cs typeface="Times New Roman" panose="02020603050405020304" pitchFamily="18" charset="0"/>
              </a:rPr>
              <a:t>Bạn thường làm gì vào chủ nhật? – Tớ thường đi thăm ông bà.</a:t>
            </a:r>
          </a:p>
        </p:txBody>
      </p:sp>
    </p:spTree>
    <p:extLst>
      <p:ext uri="{BB962C8B-B14F-4D97-AF65-F5344CB8AC3E}">
        <p14:creationId xmlns:p14="http://schemas.microsoft.com/office/powerpoint/2010/main" val="428457395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734"/>
        <p:cNvGrpSpPr/>
        <p:nvPr/>
      </p:nvGrpSpPr>
      <p:grpSpPr>
        <a:xfrm>
          <a:off x="0" y="0"/>
          <a:ext cx="0" cy="0"/>
          <a:chOff x="0" y="0"/>
          <a:chExt cx="0" cy="0"/>
        </a:xfrm>
      </p:grpSpPr>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741"/>
        <p:cNvGrpSpPr/>
        <p:nvPr/>
      </p:nvGrpSpPr>
      <p:grpSpPr>
        <a:xfrm>
          <a:off x="0" y="0"/>
          <a:ext cx="0" cy="0"/>
          <a:chOff x="0" y="0"/>
          <a:chExt cx="0" cy="0"/>
        </a:xfrm>
      </p:grpSpPr>
      <p:sp>
        <p:nvSpPr>
          <p:cNvPr id="2742" name="Google Shape;2742;p30"/>
          <p:cNvSpPr txBox="1">
            <a:spLocks noGrp="1"/>
          </p:cNvSpPr>
          <p:nvPr>
            <p:ph type="title"/>
          </p:nvPr>
        </p:nvSpPr>
        <p:spPr>
          <a:xfrm>
            <a:off x="873350" y="836300"/>
            <a:ext cx="10551900" cy="7635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a:t>Did you know?</a:t>
            </a:r>
            <a:endParaRPr/>
          </a:p>
        </p:txBody>
      </p:sp>
      <p:sp>
        <p:nvSpPr>
          <p:cNvPr id="2743" name="Google Shape;2743;p30"/>
          <p:cNvSpPr txBox="1">
            <a:spLocks noGrp="1"/>
          </p:cNvSpPr>
          <p:nvPr>
            <p:ph type="body" idx="4"/>
          </p:nvPr>
        </p:nvSpPr>
        <p:spPr>
          <a:xfrm>
            <a:off x="6464146" y="2967650"/>
            <a:ext cx="4961100" cy="31185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a:t>Did you know that a cat uses its whiskers as feelers to determine if a space is too small to squeeze through?</a:t>
            </a:r>
            <a:endParaRPr/>
          </a:p>
          <a:p>
            <a:pPr marL="0" lvl="0" indent="0" algn="l" rtl="0">
              <a:spcBef>
                <a:spcPts val="2100"/>
              </a:spcBef>
              <a:spcAft>
                <a:spcPts val="2100"/>
              </a:spcAft>
              <a:buNone/>
            </a:pPr>
            <a:r>
              <a:rPr lang="en"/>
              <a:t>Also, cats love to sleep. A fifteen-year-old cat has probably spent ten years of its life sleeping.</a:t>
            </a:r>
            <a:endParaRPr/>
          </a:p>
        </p:txBody>
      </p:sp>
      <p:sp>
        <p:nvSpPr>
          <p:cNvPr id="2744" name="Google Shape;2744;p30"/>
          <p:cNvSpPr txBox="1">
            <a:spLocks noGrp="1"/>
          </p:cNvSpPr>
          <p:nvPr>
            <p:ph type="body" idx="3"/>
          </p:nvPr>
        </p:nvSpPr>
        <p:spPr>
          <a:xfrm>
            <a:off x="873350" y="2979400"/>
            <a:ext cx="4960800" cy="31185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a:t>Did you know that dogs can smell your feelings?</a:t>
            </a:r>
            <a:endParaRPr/>
          </a:p>
          <a:p>
            <a:pPr marL="0" lvl="0" indent="0" algn="l" rtl="0">
              <a:spcBef>
                <a:spcPts val="2100"/>
              </a:spcBef>
              <a:spcAft>
                <a:spcPts val="0"/>
              </a:spcAft>
              <a:buNone/>
            </a:pPr>
            <a:r>
              <a:rPr lang="en"/>
              <a:t>Dogs can pick up on subtle changes in your scent, which can help him figure out how you are feeling, such as by smelling your perspiration when you become nervous or fearful.</a:t>
            </a:r>
            <a:endParaRPr/>
          </a:p>
          <a:p>
            <a:pPr marL="0" lvl="0" indent="0" algn="l" rtl="0">
              <a:spcBef>
                <a:spcPts val="2100"/>
              </a:spcBef>
              <a:spcAft>
                <a:spcPts val="2100"/>
              </a:spcAft>
              <a:buNone/>
            </a:pPr>
            <a:endParaRPr/>
          </a:p>
        </p:txBody>
      </p:sp>
      <p:sp>
        <p:nvSpPr>
          <p:cNvPr id="2745" name="Google Shape;2745;p30"/>
          <p:cNvSpPr txBox="1">
            <a:spLocks noGrp="1"/>
          </p:cNvSpPr>
          <p:nvPr>
            <p:ph type="subTitle" idx="1"/>
          </p:nvPr>
        </p:nvSpPr>
        <p:spPr>
          <a:xfrm>
            <a:off x="873360" y="2042375"/>
            <a:ext cx="4961100" cy="717900"/>
          </a:xfrm>
          <a:prstGeom prst="rect">
            <a:avLst/>
          </a:prstGeom>
        </p:spPr>
        <p:txBody>
          <a:bodyPr spcFirstLastPara="1" wrap="square" lIns="121900" tIns="121900" rIns="121900" bIns="121900" anchor="t" anchorCtr="0">
            <a:noAutofit/>
          </a:bodyPr>
          <a:lstStyle/>
          <a:p>
            <a:pPr marL="0" lvl="0" indent="0" algn="ctr" rtl="0">
              <a:spcBef>
                <a:spcPts val="0"/>
              </a:spcBef>
              <a:spcAft>
                <a:spcPts val="2100"/>
              </a:spcAft>
              <a:buNone/>
            </a:pPr>
            <a:r>
              <a:rPr lang="en">
                <a:latin typeface="Ribeye"/>
                <a:ea typeface="Ribeye"/>
                <a:cs typeface="Ribeye"/>
                <a:sym typeface="Ribeye"/>
              </a:rPr>
              <a:t>A man's best friend...</a:t>
            </a:r>
            <a:endParaRPr>
              <a:latin typeface="Ribeye"/>
              <a:ea typeface="Ribeye"/>
              <a:cs typeface="Ribeye"/>
              <a:sym typeface="Ribeye"/>
            </a:endParaRPr>
          </a:p>
        </p:txBody>
      </p:sp>
      <p:sp>
        <p:nvSpPr>
          <p:cNvPr id="2746" name="Google Shape;2746;p30"/>
          <p:cNvSpPr txBox="1">
            <a:spLocks noGrp="1"/>
          </p:cNvSpPr>
          <p:nvPr>
            <p:ph type="subTitle" idx="2"/>
          </p:nvPr>
        </p:nvSpPr>
        <p:spPr>
          <a:xfrm>
            <a:off x="6464155" y="2042375"/>
            <a:ext cx="4960800" cy="717900"/>
          </a:xfrm>
          <a:prstGeom prst="rect">
            <a:avLst/>
          </a:prstGeom>
        </p:spPr>
        <p:txBody>
          <a:bodyPr spcFirstLastPara="1" wrap="square" lIns="121900" tIns="121900" rIns="121900" bIns="121900" anchor="t" anchorCtr="0">
            <a:noAutofit/>
          </a:bodyPr>
          <a:lstStyle/>
          <a:p>
            <a:pPr marL="0" lvl="0" indent="0" algn="ctr" rtl="0">
              <a:spcBef>
                <a:spcPts val="0"/>
              </a:spcBef>
              <a:spcAft>
                <a:spcPts val="2100"/>
              </a:spcAft>
              <a:buNone/>
            </a:pPr>
            <a:r>
              <a:rPr lang="en">
                <a:latin typeface="Ribeye"/>
                <a:ea typeface="Ribeye"/>
                <a:cs typeface="Ribeye"/>
                <a:sym typeface="Ribeye"/>
              </a:rPr>
              <a:t>Mmm, can I fit in?...</a:t>
            </a:r>
            <a:endParaRPr>
              <a:latin typeface="Ribeye"/>
              <a:ea typeface="Ribeye"/>
              <a:cs typeface="Ribeye"/>
              <a:sym typeface="Ribeye"/>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750"/>
        <p:cNvGrpSpPr/>
        <p:nvPr/>
      </p:nvGrpSpPr>
      <p:grpSpPr>
        <a:xfrm>
          <a:off x="0" y="0"/>
          <a:ext cx="0" cy="0"/>
          <a:chOff x="0" y="0"/>
          <a:chExt cx="0" cy="0"/>
        </a:xfrm>
      </p:grpSpPr>
      <p:sp>
        <p:nvSpPr>
          <p:cNvPr id="2751" name="Google Shape;2751;p31"/>
          <p:cNvSpPr txBox="1">
            <a:spLocks noGrp="1"/>
          </p:cNvSpPr>
          <p:nvPr>
            <p:ph type="title"/>
          </p:nvPr>
        </p:nvSpPr>
        <p:spPr>
          <a:xfrm>
            <a:off x="4460775" y="1416325"/>
            <a:ext cx="7192800" cy="3160800"/>
          </a:xfrm>
          <a:prstGeom prst="rect">
            <a:avLst/>
          </a:prstGeom>
        </p:spPr>
        <p:txBody>
          <a:bodyPr spcFirstLastPara="1" wrap="square" lIns="121900" tIns="121900" rIns="121900" bIns="121900" anchor="ctr" anchorCtr="0">
            <a:noAutofit/>
          </a:bodyPr>
          <a:lstStyle/>
          <a:p>
            <a:pPr marL="0" lvl="0" indent="0" algn="l" rtl="0">
              <a:spcBef>
                <a:spcPts val="0"/>
              </a:spcBef>
              <a:spcAft>
                <a:spcPts val="0"/>
              </a:spcAft>
              <a:buNone/>
            </a:pPr>
            <a:r>
              <a:rPr lang="en"/>
              <a:t>Clearly, animals know more than we think, and think a great deal </a:t>
            </a:r>
            <a:r>
              <a:rPr lang="en">
                <a:solidFill>
                  <a:schemeClr val="accent2"/>
                </a:solidFill>
              </a:rPr>
              <a:t>more than we know.</a:t>
            </a:r>
            <a:endParaRPr>
              <a:solidFill>
                <a:schemeClr val="accent2"/>
              </a:solidFill>
            </a:endParaRPr>
          </a:p>
        </p:txBody>
      </p:sp>
      <p:sp>
        <p:nvSpPr>
          <p:cNvPr id="2752" name="Google Shape;2752;p31"/>
          <p:cNvSpPr txBox="1">
            <a:spLocks noGrp="1"/>
          </p:cNvSpPr>
          <p:nvPr>
            <p:ph type="subTitle" idx="1"/>
          </p:nvPr>
        </p:nvSpPr>
        <p:spPr>
          <a:xfrm>
            <a:off x="4015275" y="4280725"/>
            <a:ext cx="3694800" cy="717900"/>
          </a:xfrm>
          <a:prstGeom prst="rect">
            <a:avLst/>
          </a:prstGeom>
        </p:spPr>
        <p:txBody>
          <a:bodyPr spcFirstLastPara="1" wrap="square" lIns="121900" tIns="121900" rIns="121900" bIns="121900" anchor="b" anchorCtr="0">
            <a:noAutofit/>
          </a:bodyPr>
          <a:lstStyle/>
          <a:p>
            <a:pPr marL="457200" lvl="0" indent="0" algn="l" rtl="0">
              <a:spcBef>
                <a:spcPts val="0"/>
              </a:spcBef>
              <a:spcAft>
                <a:spcPts val="0"/>
              </a:spcAft>
              <a:buNone/>
            </a:pPr>
            <a:r>
              <a:rPr lang="en"/>
              <a:t>― Irene M. Pepperberg</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773"/>
        <p:cNvGrpSpPr/>
        <p:nvPr/>
      </p:nvGrpSpPr>
      <p:grpSpPr>
        <a:xfrm>
          <a:off x="0" y="0"/>
          <a:ext cx="0" cy="0"/>
          <a:chOff x="0" y="0"/>
          <a:chExt cx="0" cy="0"/>
        </a:xfrm>
      </p:grpSpPr>
      <p:sp>
        <p:nvSpPr>
          <p:cNvPr id="2774" name="Google Shape;2774;p34"/>
          <p:cNvSpPr txBox="1">
            <a:spLocks noGrp="1"/>
          </p:cNvSpPr>
          <p:nvPr>
            <p:ph type="title"/>
          </p:nvPr>
        </p:nvSpPr>
        <p:spPr>
          <a:xfrm>
            <a:off x="411275" y="1727000"/>
            <a:ext cx="4458300" cy="2377200"/>
          </a:xfrm>
          <a:prstGeom prst="rect">
            <a:avLst/>
          </a:prstGeom>
        </p:spPr>
        <p:txBody>
          <a:bodyPr spcFirstLastPara="1" wrap="square" lIns="121900" tIns="121900" rIns="121900" bIns="121900" anchor="ctr" anchorCtr="0">
            <a:noAutofit/>
          </a:bodyPr>
          <a:lstStyle/>
          <a:p>
            <a:pPr marL="0" lvl="0" indent="0" algn="l" rtl="0">
              <a:spcBef>
                <a:spcPts val="0"/>
              </a:spcBef>
              <a:spcAft>
                <a:spcPts val="0"/>
              </a:spcAft>
              <a:buNone/>
            </a:pPr>
            <a:r>
              <a:rPr lang="en"/>
              <a:t>Sometimes it only takes one image...</a:t>
            </a:r>
            <a:endParaRPr/>
          </a:p>
        </p:txBody>
      </p:sp>
      <p:sp>
        <p:nvSpPr>
          <p:cNvPr id="2775" name="Google Shape;2775;p34"/>
          <p:cNvSpPr txBox="1">
            <a:spLocks noGrp="1"/>
          </p:cNvSpPr>
          <p:nvPr>
            <p:ph type="subTitle" idx="1"/>
          </p:nvPr>
        </p:nvSpPr>
        <p:spPr>
          <a:xfrm>
            <a:off x="411275" y="4572575"/>
            <a:ext cx="4458300" cy="717900"/>
          </a:xfrm>
          <a:prstGeom prst="rect">
            <a:avLst/>
          </a:prstGeom>
        </p:spPr>
        <p:txBody>
          <a:bodyPr spcFirstLastPara="1" wrap="square" lIns="121900" tIns="121900" rIns="121900" bIns="121900" anchor="t" anchorCtr="0">
            <a:noAutofit/>
          </a:bodyPr>
          <a:lstStyle/>
          <a:p>
            <a:pPr marL="0" lvl="0" indent="0" algn="l" rtl="0">
              <a:spcBef>
                <a:spcPts val="0"/>
              </a:spcBef>
              <a:spcAft>
                <a:spcPts val="2100"/>
              </a:spcAft>
              <a:buNone/>
            </a:pPr>
            <a:r>
              <a:rPr lang="en"/>
              <a:t>...to tell the story.</a:t>
            </a:r>
            <a:endParaRPr/>
          </a:p>
        </p:txBody>
      </p:sp>
      <p:pic>
        <p:nvPicPr>
          <p:cNvPr id="2776" name="Google Shape;2776;p34"/>
          <p:cNvPicPr preferRelativeResize="0"/>
          <p:nvPr/>
        </p:nvPicPr>
        <p:blipFill rotWithShape="1">
          <a:blip r:embed="rId3">
            <a:alphaModFix/>
          </a:blip>
          <a:srcRect t="13118" b="26290"/>
          <a:stretch/>
        </p:blipFill>
        <p:spPr>
          <a:xfrm>
            <a:off x="4972050" y="222975"/>
            <a:ext cx="7010402" cy="6412049"/>
          </a:xfrm>
          <a:prstGeom prst="rect">
            <a:avLst/>
          </a:prstGeom>
          <a:noFill/>
          <a:ln>
            <a:noFill/>
          </a:ln>
        </p:spPr>
      </p:pic>
      <p:grpSp>
        <p:nvGrpSpPr>
          <p:cNvPr id="2777" name="Google Shape;2777;p34"/>
          <p:cNvGrpSpPr/>
          <p:nvPr/>
        </p:nvGrpSpPr>
        <p:grpSpPr>
          <a:xfrm>
            <a:off x="6344932" y="-25675"/>
            <a:ext cx="5864094" cy="2218416"/>
            <a:chOff x="6344932" y="-25675"/>
            <a:chExt cx="5864094" cy="2218416"/>
          </a:xfrm>
        </p:grpSpPr>
        <p:sp>
          <p:nvSpPr>
            <p:cNvPr id="2778" name="Google Shape;2778;p34"/>
            <p:cNvSpPr/>
            <p:nvPr/>
          </p:nvSpPr>
          <p:spPr>
            <a:xfrm flipH="1">
              <a:off x="6344932" y="-25675"/>
              <a:ext cx="5864094" cy="19766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79" name="Google Shape;2779;p34"/>
            <p:cNvSpPr/>
            <p:nvPr/>
          </p:nvSpPr>
          <p:spPr>
            <a:xfrm flipH="1">
              <a:off x="9790811" y="1499336"/>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0" name="Google Shape;2780;p34"/>
            <p:cNvSpPr/>
            <p:nvPr/>
          </p:nvSpPr>
          <p:spPr>
            <a:xfrm flipH="1">
              <a:off x="8910080" y="1273343"/>
              <a:ext cx="606489" cy="606889"/>
            </a:xfrm>
            <a:custGeom>
              <a:avLst/>
              <a:gdLst/>
              <a:ahLst/>
              <a:cxnLst/>
              <a:rect l="l" t="t" r="r" b="b"/>
              <a:pathLst>
                <a:path w="655664" h="656096" extrusionOk="0">
                  <a:moveTo>
                    <a:pt x="373434" y="55"/>
                  </a:moveTo>
                  <a:cubicBezTo>
                    <a:pt x="381358" y="858"/>
                    <a:pt x="387215" y="7863"/>
                    <a:pt x="386526" y="15787"/>
                  </a:cubicBezTo>
                  <a:lnTo>
                    <a:pt x="374924" y="139959"/>
                  </a:lnTo>
                  <a:lnTo>
                    <a:pt x="397122" y="145332"/>
                  </a:lnTo>
                  <a:lnTo>
                    <a:pt x="422012" y="70564"/>
                  </a:lnTo>
                  <a:cubicBezTo>
                    <a:pt x="424538" y="62985"/>
                    <a:pt x="432691" y="58851"/>
                    <a:pt x="440270" y="61378"/>
                  </a:cubicBezTo>
                  <a:cubicBezTo>
                    <a:pt x="447850" y="63904"/>
                    <a:pt x="451870" y="72057"/>
                    <a:pt x="449457" y="79636"/>
                  </a:cubicBezTo>
                  <a:lnTo>
                    <a:pt x="425315" y="152156"/>
                  </a:lnTo>
                  <a:lnTo>
                    <a:pt x="435422" y="154602"/>
                  </a:lnTo>
                  <a:lnTo>
                    <a:pt x="438274" y="156688"/>
                  </a:lnTo>
                  <a:lnTo>
                    <a:pt x="471850" y="74468"/>
                  </a:lnTo>
                  <a:cubicBezTo>
                    <a:pt x="474836" y="67118"/>
                    <a:pt x="483334" y="63559"/>
                    <a:pt x="490683" y="66545"/>
                  </a:cubicBezTo>
                  <a:cubicBezTo>
                    <a:pt x="498033" y="69531"/>
                    <a:pt x="501593" y="78028"/>
                    <a:pt x="498607" y="85378"/>
                  </a:cubicBezTo>
                  <a:lnTo>
                    <a:pt x="462308" y="174265"/>
                  </a:lnTo>
                  <a:lnTo>
                    <a:pt x="468127" y="178521"/>
                  </a:lnTo>
                  <a:lnTo>
                    <a:pt x="536849" y="70679"/>
                  </a:lnTo>
                  <a:cubicBezTo>
                    <a:pt x="538973" y="67292"/>
                    <a:pt x="542274" y="65110"/>
                    <a:pt x="545892" y="64321"/>
                  </a:cubicBezTo>
                  <a:cubicBezTo>
                    <a:pt x="549509" y="63531"/>
                    <a:pt x="553442" y="64134"/>
                    <a:pt x="556829" y="66316"/>
                  </a:cubicBezTo>
                  <a:cubicBezTo>
                    <a:pt x="563491" y="70564"/>
                    <a:pt x="565558" y="79523"/>
                    <a:pt x="561194" y="86298"/>
                  </a:cubicBezTo>
                  <a:lnTo>
                    <a:pt x="491523" y="195631"/>
                  </a:lnTo>
                  <a:lnTo>
                    <a:pt x="495277" y="198377"/>
                  </a:lnTo>
                  <a:lnTo>
                    <a:pt x="500718" y="207452"/>
                  </a:lnTo>
                  <a:lnTo>
                    <a:pt x="587146" y="120864"/>
                  </a:lnTo>
                  <a:cubicBezTo>
                    <a:pt x="592773" y="115236"/>
                    <a:pt x="601960" y="115236"/>
                    <a:pt x="607587" y="120864"/>
                  </a:cubicBezTo>
                  <a:cubicBezTo>
                    <a:pt x="613215" y="126605"/>
                    <a:pt x="613215" y="135677"/>
                    <a:pt x="607587" y="141304"/>
                  </a:cubicBezTo>
                  <a:lnTo>
                    <a:pt x="528801" y="220237"/>
                  </a:lnTo>
                  <a:lnTo>
                    <a:pt x="621484" y="183794"/>
                  </a:lnTo>
                  <a:cubicBezTo>
                    <a:pt x="628947" y="180923"/>
                    <a:pt x="637216" y="184598"/>
                    <a:pt x="640202" y="191948"/>
                  </a:cubicBezTo>
                  <a:cubicBezTo>
                    <a:pt x="643073" y="199413"/>
                    <a:pt x="639512" y="207795"/>
                    <a:pt x="632048" y="210666"/>
                  </a:cubicBezTo>
                  <a:lnTo>
                    <a:pt x="527332" y="251840"/>
                  </a:lnTo>
                  <a:lnTo>
                    <a:pt x="527696" y="252448"/>
                  </a:lnTo>
                  <a:lnTo>
                    <a:pt x="639857" y="241787"/>
                  </a:lnTo>
                  <a:cubicBezTo>
                    <a:pt x="647781" y="240982"/>
                    <a:pt x="654901" y="246840"/>
                    <a:pt x="655591" y="254764"/>
                  </a:cubicBezTo>
                  <a:cubicBezTo>
                    <a:pt x="656394" y="262688"/>
                    <a:pt x="650538" y="269693"/>
                    <a:pt x="642614" y="270496"/>
                  </a:cubicBezTo>
                  <a:lnTo>
                    <a:pt x="537056" y="280530"/>
                  </a:lnTo>
                  <a:lnTo>
                    <a:pt x="539944" y="295225"/>
                  </a:lnTo>
                  <a:lnTo>
                    <a:pt x="612183" y="299435"/>
                  </a:lnTo>
                  <a:cubicBezTo>
                    <a:pt x="620105" y="299895"/>
                    <a:pt x="626192" y="306785"/>
                    <a:pt x="625733" y="314709"/>
                  </a:cubicBezTo>
                  <a:cubicBezTo>
                    <a:pt x="625273" y="322631"/>
                    <a:pt x="618383" y="328718"/>
                    <a:pt x="610459" y="328259"/>
                  </a:cubicBezTo>
                  <a:lnTo>
                    <a:pt x="542257" y="324284"/>
                  </a:lnTo>
                  <a:lnTo>
                    <a:pt x="541040" y="331567"/>
                  </a:lnTo>
                  <a:lnTo>
                    <a:pt x="635838" y="349388"/>
                  </a:lnTo>
                  <a:cubicBezTo>
                    <a:pt x="643647" y="350882"/>
                    <a:pt x="648815" y="358460"/>
                    <a:pt x="647322" y="366269"/>
                  </a:cubicBezTo>
                  <a:cubicBezTo>
                    <a:pt x="645829" y="374078"/>
                    <a:pt x="638250" y="379246"/>
                    <a:pt x="630441" y="377754"/>
                  </a:cubicBezTo>
                  <a:lnTo>
                    <a:pt x="536282" y="360053"/>
                  </a:lnTo>
                  <a:lnTo>
                    <a:pt x="536124" y="361003"/>
                  </a:lnTo>
                  <a:lnTo>
                    <a:pt x="646060" y="412435"/>
                  </a:lnTo>
                  <a:cubicBezTo>
                    <a:pt x="653294" y="415765"/>
                    <a:pt x="656395" y="424378"/>
                    <a:pt x="653065" y="431613"/>
                  </a:cubicBezTo>
                  <a:cubicBezTo>
                    <a:pt x="649734" y="438847"/>
                    <a:pt x="641122" y="441948"/>
                    <a:pt x="633887" y="438618"/>
                  </a:cubicBezTo>
                  <a:lnTo>
                    <a:pt x="593554" y="419748"/>
                  </a:lnTo>
                  <a:lnTo>
                    <a:pt x="593694" y="420933"/>
                  </a:lnTo>
                  <a:cubicBezTo>
                    <a:pt x="591512" y="428627"/>
                    <a:pt x="583588" y="433105"/>
                    <a:pt x="575893" y="430924"/>
                  </a:cubicBezTo>
                  <a:lnTo>
                    <a:pt x="544506" y="422128"/>
                  </a:lnTo>
                  <a:lnTo>
                    <a:pt x="618154" y="469740"/>
                  </a:lnTo>
                  <a:cubicBezTo>
                    <a:pt x="624929" y="474103"/>
                    <a:pt x="626766" y="483060"/>
                    <a:pt x="622402" y="489721"/>
                  </a:cubicBezTo>
                  <a:cubicBezTo>
                    <a:pt x="618039" y="496382"/>
                    <a:pt x="609081" y="498334"/>
                    <a:pt x="602420" y="493970"/>
                  </a:cubicBezTo>
                  <a:lnTo>
                    <a:pt x="505016" y="431001"/>
                  </a:lnTo>
                  <a:lnTo>
                    <a:pt x="498807" y="439942"/>
                  </a:lnTo>
                  <a:lnTo>
                    <a:pt x="516522" y="454236"/>
                  </a:lnTo>
                  <a:cubicBezTo>
                    <a:pt x="543738" y="475940"/>
                    <a:pt x="571874" y="498334"/>
                    <a:pt x="593923" y="520038"/>
                  </a:cubicBezTo>
                  <a:cubicBezTo>
                    <a:pt x="600008" y="525665"/>
                    <a:pt x="599664" y="534737"/>
                    <a:pt x="594038" y="540479"/>
                  </a:cubicBezTo>
                  <a:cubicBezTo>
                    <a:pt x="588410" y="546105"/>
                    <a:pt x="579224" y="546220"/>
                    <a:pt x="573596" y="540594"/>
                  </a:cubicBezTo>
                  <a:cubicBezTo>
                    <a:pt x="552695" y="519923"/>
                    <a:pt x="525135" y="497989"/>
                    <a:pt x="498492" y="476745"/>
                  </a:cubicBezTo>
                  <a:lnTo>
                    <a:pt x="491040" y="470746"/>
                  </a:lnTo>
                  <a:lnTo>
                    <a:pt x="544657" y="537608"/>
                  </a:lnTo>
                  <a:cubicBezTo>
                    <a:pt x="549710" y="543808"/>
                    <a:pt x="548676" y="552880"/>
                    <a:pt x="542476" y="557933"/>
                  </a:cubicBezTo>
                  <a:cubicBezTo>
                    <a:pt x="536274" y="562871"/>
                    <a:pt x="527317" y="561838"/>
                    <a:pt x="522149" y="555751"/>
                  </a:cubicBezTo>
                  <a:lnTo>
                    <a:pt x="492259" y="518504"/>
                  </a:lnTo>
                  <a:lnTo>
                    <a:pt x="524905" y="603180"/>
                  </a:lnTo>
                  <a:cubicBezTo>
                    <a:pt x="527775" y="610644"/>
                    <a:pt x="524101" y="619028"/>
                    <a:pt x="516637" y="621899"/>
                  </a:cubicBezTo>
                  <a:cubicBezTo>
                    <a:pt x="510894" y="624081"/>
                    <a:pt x="504579" y="622472"/>
                    <a:pt x="500675" y="618224"/>
                  </a:cubicBezTo>
                  <a:cubicBezTo>
                    <a:pt x="499526" y="616961"/>
                    <a:pt x="498492" y="615353"/>
                    <a:pt x="497919" y="613630"/>
                  </a:cubicBezTo>
                  <a:lnTo>
                    <a:pt x="447777" y="483638"/>
                  </a:lnTo>
                  <a:lnTo>
                    <a:pt x="445179" y="485196"/>
                  </a:lnTo>
                  <a:lnTo>
                    <a:pt x="443141" y="616845"/>
                  </a:lnTo>
                  <a:cubicBezTo>
                    <a:pt x="443026" y="624884"/>
                    <a:pt x="436481" y="631200"/>
                    <a:pt x="428442" y="631085"/>
                  </a:cubicBezTo>
                  <a:cubicBezTo>
                    <a:pt x="424308" y="630970"/>
                    <a:pt x="420518" y="629248"/>
                    <a:pt x="417991" y="626377"/>
                  </a:cubicBezTo>
                  <a:cubicBezTo>
                    <a:pt x="415580" y="623735"/>
                    <a:pt x="414202" y="620291"/>
                    <a:pt x="414202" y="616386"/>
                  </a:cubicBezTo>
                  <a:lnTo>
                    <a:pt x="415207" y="551449"/>
                  </a:lnTo>
                  <a:lnTo>
                    <a:pt x="404441" y="549206"/>
                  </a:lnTo>
                  <a:lnTo>
                    <a:pt x="404330" y="549039"/>
                  </a:lnTo>
                  <a:lnTo>
                    <a:pt x="401756" y="573668"/>
                  </a:lnTo>
                  <a:cubicBezTo>
                    <a:pt x="398024" y="598543"/>
                    <a:pt x="393100" y="622874"/>
                    <a:pt x="386756" y="645555"/>
                  </a:cubicBezTo>
                  <a:cubicBezTo>
                    <a:pt x="384574" y="653248"/>
                    <a:pt x="376650" y="657727"/>
                    <a:pt x="368956" y="655544"/>
                  </a:cubicBezTo>
                  <a:cubicBezTo>
                    <a:pt x="361261" y="653363"/>
                    <a:pt x="356783" y="645440"/>
                    <a:pt x="358965" y="637746"/>
                  </a:cubicBezTo>
                  <a:cubicBezTo>
                    <a:pt x="368209" y="604730"/>
                    <a:pt x="374439" y="566575"/>
                    <a:pt x="378200" y="527817"/>
                  </a:cubicBezTo>
                  <a:lnTo>
                    <a:pt x="379030" y="506500"/>
                  </a:lnTo>
                  <a:lnTo>
                    <a:pt x="354159" y="510163"/>
                  </a:lnTo>
                  <a:lnTo>
                    <a:pt x="339672" y="608461"/>
                  </a:lnTo>
                  <a:cubicBezTo>
                    <a:pt x="338525" y="616385"/>
                    <a:pt x="331175" y="621782"/>
                    <a:pt x="323251" y="620635"/>
                  </a:cubicBezTo>
                  <a:cubicBezTo>
                    <a:pt x="319920" y="620060"/>
                    <a:pt x="316935" y="618452"/>
                    <a:pt x="314752" y="616040"/>
                  </a:cubicBezTo>
                  <a:cubicBezTo>
                    <a:pt x="311883" y="612940"/>
                    <a:pt x="310504" y="608691"/>
                    <a:pt x="311078" y="604212"/>
                  </a:cubicBezTo>
                  <a:lnTo>
                    <a:pt x="325092" y="509116"/>
                  </a:lnTo>
                  <a:lnTo>
                    <a:pt x="322466" y="513445"/>
                  </a:lnTo>
                  <a:lnTo>
                    <a:pt x="311193" y="547139"/>
                  </a:lnTo>
                  <a:cubicBezTo>
                    <a:pt x="309930" y="550928"/>
                    <a:pt x="307260" y="553856"/>
                    <a:pt x="303958" y="555522"/>
                  </a:cubicBezTo>
                  <a:lnTo>
                    <a:pt x="296619" y="556057"/>
                  </a:lnTo>
                  <a:lnTo>
                    <a:pt x="295416" y="558039"/>
                  </a:lnTo>
                  <a:lnTo>
                    <a:pt x="289948" y="572632"/>
                  </a:lnTo>
                  <a:cubicBezTo>
                    <a:pt x="287192" y="580096"/>
                    <a:pt x="278809" y="583886"/>
                    <a:pt x="271344" y="581131"/>
                  </a:cubicBezTo>
                  <a:cubicBezTo>
                    <a:pt x="269162" y="580326"/>
                    <a:pt x="267210" y="578948"/>
                    <a:pt x="265718" y="577340"/>
                  </a:cubicBezTo>
                  <a:cubicBezTo>
                    <a:pt x="262157" y="573436"/>
                    <a:pt x="260895" y="567809"/>
                    <a:pt x="262847" y="562526"/>
                  </a:cubicBezTo>
                  <a:lnTo>
                    <a:pt x="267034" y="551351"/>
                  </a:lnTo>
                  <a:lnTo>
                    <a:pt x="266866" y="549665"/>
                  </a:lnTo>
                  <a:lnTo>
                    <a:pt x="268962" y="546207"/>
                  </a:lnTo>
                  <a:lnTo>
                    <a:pt x="279691" y="517572"/>
                  </a:lnTo>
                  <a:lnTo>
                    <a:pt x="220242" y="569877"/>
                  </a:lnTo>
                  <a:cubicBezTo>
                    <a:pt x="214155" y="573551"/>
                    <a:pt x="206462" y="572289"/>
                    <a:pt x="201867" y="567351"/>
                  </a:cubicBezTo>
                  <a:cubicBezTo>
                    <a:pt x="201294" y="566661"/>
                    <a:pt x="200720" y="565972"/>
                    <a:pt x="200260" y="565169"/>
                  </a:cubicBezTo>
                  <a:cubicBezTo>
                    <a:pt x="196011" y="558392"/>
                    <a:pt x="198193" y="549436"/>
                    <a:pt x="204968" y="545302"/>
                  </a:cubicBezTo>
                  <a:cubicBezTo>
                    <a:pt x="224893" y="532957"/>
                    <a:pt x="242606" y="517339"/>
                    <a:pt x="257377" y="499295"/>
                  </a:cubicBezTo>
                  <a:lnTo>
                    <a:pt x="265886" y="484468"/>
                  </a:lnTo>
                  <a:lnTo>
                    <a:pt x="243487" y="468087"/>
                  </a:lnTo>
                  <a:lnTo>
                    <a:pt x="175570" y="560459"/>
                  </a:lnTo>
                  <a:cubicBezTo>
                    <a:pt x="170862" y="566890"/>
                    <a:pt x="161789" y="568269"/>
                    <a:pt x="155359" y="563560"/>
                  </a:cubicBezTo>
                  <a:cubicBezTo>
                    <a:pt x="154554" y="562986"/>
                    <a:pt x="153866" y="562297"/>
                    <a:pt x="153177" y="561608"/>
                  </a:cubicBezTo>
                  <a:cubicBezTo>
                    <a:pt x="148584" y="556669"/>
                    <a:pt x="148124" y="548976"/>
                    <a:pt x="152258" y="543349"/>
                  </a:cubicBezTo>
                  <a:lnTo>
                    <a:pt x="220145" y="451016"/>
                  </a:lnTo>
                  <a:lnTo>
                    <a:pt x="219208" y="450330"/>
                  </a:lnTo>
                  <a:lnTo>
                    <a:pt x="213710" y="441160"/>
                  </a:lnTo>
                  <a:lnTo>
                    <a:pt x="123893" y="521416"/>
                  </a:lnTo>
                  <a:cubicBezTo>
                    <a:pt x="117806" y="526928"/>
                    <a:pt x="108735" y="526468"/>
                    <a:pt x="103452" y="520612"/>
                  </a:cubicBezTo>
                  <a:cubicBezTo>
                    <a:pt x="98054" y="514525"/>
                    <a:pt x="98514" y="505453"/>
                    <a:pt x="104486" y="500056"/>
                  </a:cubicBezTo>
                  <a:lnTo>
                    <a:pt x="184006" y="428965"/>
                  </a:lnTo>
                  <a:lnTo>
                    <a:pt x="130210" y="465950"/>
                  </a:lnTo>
                  <a:cubicBezTo>
                    <a:pt x="124352" y="471002"/>
                    <a:pt x="115509" y="470428"/>
                    <a:pt x="110228" y="464686"/>
                  </a:cubicBezTo>
                  <a:cubicBezTo>
                    <a:pt x="110113" y="464571"/>
                    <a:pt x="109998" y="464457"/>
                    <a:pt x="109883" y="464342"/>
                  </a:cubicBezTo>
                  <a:cubicBezTo>
                    <a:pt x="104715" y="458255"/>
                    <a:pt x="105405" y="449183"/>
                    <a:pt x="111375" y="444016"/>
                  </a:cubicBezTo>
                  <a:lnTo>
                    <a:pt x="154694" y="414217"/>
                  </a:lnTo>
                  <a:lnTo>
                    <a:pt x="56598" y="460322"/>
                  </a:lnTo>
                  <a:cubicBezTo>
                    <a:pt x="50742" y="463078"/>
                    <a:pt x="43966" y="461584"/>
                    <a:pt x="39832" y="456991"/>
                  </a:cubicBezTo>
                  <a:cubicBezTo>
                    <a:pt x="38913" y="455957"/>
                    <a:pt x="38110" y="454694"/>
                    <a:pt x="37420" y="453431"/>
                  </a:cubicBezTo>
                  <a:cubicBezTo>
                    <a:pt x="33975" y="446197"/>
                    <a:pt x="37191" y="437584"/>
                    <a:pt x="44310" y="434253"/>
                  </a:cubicBezTo>
                  <a:lnTo>
                    <a:pt x="110886" y="402963"/>
                  </a:lnTo>
                  <a:lnTo>
                    <a:pt x="106783" y="399114"/>
                  </a:lnTo>
                  <a:cubicBezTo>
                    <a:pt x="103452" y="391879"/>
                    <a:pt x="106668" y="383267"/>
                    <a:pt x="114017" y="379936"/>
                  </a:cubicBezTo>
                  <a:lnTo>
                    <a:pt x="176675" y="356853"/>
                  </a:lnTo>
                  <a:lnTo>
                    <a:pt x="175241" y="347122"/>
                  </a:lnTo>
                  <a:lnTo>
                    <a:pt x="163627" y="351800"/>
                  </a:lnTo>
                  <a:cubicBezTo>
                    <a:pt x="139740" y="362595"/>
                    <a:pt x="115051" y="373734"/>
                    <a:pt x="86685" y="382806"/>
                  </a:cubicBezTo>
                  <a:cubicBezTo>
                    <a:pt x="81058" y="384644"/>
                    <a:pt x="75317" y="382806"/>
                    <a:pt x="71527" y="378787"/>
                  </a:cubicBezTo>
                  <a:cubicBezTo>
                    <a:pt x="70149" y="377294"/>
                    <a:pt x="69115" y="375456"/>
                    <a:pt x="68427" y="373389"/>
                  </a:cubicBezTo>
                  <a:cubicBezTo>
                    <a:pt x="66014" y="365810"/>
                    <a:pt x="70149" y="357657"/>
                    <a:pt x="77843" y="355246"/>
                  </a:cubicBezTo>
                  <a:cubicBezTo>
                    <a:pt x="104715" y="346632"/>
                    <a:pt x="127567" y="336411"/>
                    <a:pt x="151684" y="325502"/>
                  </a:cubicBezTo>
                  <a:lnTo>
                    <a:pt x="161878" y="320942"/>
                  </a:lnTo>
                  <a:lnTo>
                    <a:pt x="16176" y="338020"/>
                  </a:lnTo>
                  <a:cubicBezTo>
                    <a:pt x="11238" y="338594"/>
                    <a:pt x="6759" y="336642"/>
                    <a:pt x="3773" y="333426"/>
                  </a:cubicBezTo>
                  <a:cubicBezTo>
                    <a:pt x="1821" y="331245"/>
                    <a:pt x="443" y="328488"/>
                    <a:pt x="98" y="325388"/>
                  </a:cubicBezTo>
                  <a:cubicBezTo>
                    <a:pt x="-820" y="317465"/>
                    <a:pt x="4806" y="310230"/>
                    <a:pt x="12730" y="309311"/>
                  </a:cubicBezTo>
                  <a:lnTo>
                    <a:pt x="83428" y="301024"/>
                  </a:lnTo>
                  <a:lnTo>
                    <a:pt x="83025" y="300798"/>
                  </a:lnTo>
                  <a:cubicBezTo>
                    <a:pt x="80743" y="297884"/>
                    <a:pt x="79566" y="294094"/>
                    <a:pt x="80025" y="290132"/>
                  </a:cubicBezTo>
                  <a:cubicBezTo>
                    <a:pt x="80943" y="282208"/>
                    <a:pt x="88178" y="276582"/>
                    <a:pt x="96102" y="277500"/>
                  </a:cubicBezTo>
                  <a:lnTo>
                    <a:pt x="177567" y="287175"/>
                  </a:lnTo>
                  <a:lnTo>
                    <a:pt x="180570" y="274770"/>
                  </a:lnTo>
                  <a:lnTo>
                    <a:pt x="62685" y="231452"/>
                  </a:lnTo>
                  <a:cubicBezTo>
                    <a:pt x="60388" y="230648"/>
                    <a:pt x="58436" y="229385"/>
                    <a:pt x="56944" y="227662"/>
                  </a:cubicBezTo>
                  <a:cubicBezTo>
                    <a:pt x="53383" y="223758"/>
                    <a:pt x="52121" y="218130"/>
                    <a:pt x="54073" y="212962"/>
                  </a:cubicBezTo>
                  <a:cubicBezTo>
                    <a:pt x="56829" y="205498"/>
                    <a:pt x="65097" y="201594"/>
                    <a:pt x="72561" y="204350"/>
                  </a:cubicBezTo>
                  <a:lnTo>
                    <a:pt x="186047" y="246052"/>
                  </a:lnTo>
                  <a:lnTo>
                    <a:pt x="168594" y="232383"/>
                  </a:lnTo>
                  <a:cubicBezTo>
                    <a:pt x="146488" y="219105"/>
                    <a:pt x="122745" y="208541"/>
                    <a:pt x="97940" y="201019"/>
                  </a:cubicBezTo>
                  <a:cubicBezTo>
                    <a:pt x="95299" y="200215"/>
                    <a:pt x="93117" y="198836"/>
                    <a:pt x="91394" y="196884"/>
                  </a:cubicBezTo>
                  <a:cubicBezTo>
                    <a:pt x="88064" y="193210"/>
                    <a:pt x="86685" y="188042"/>
                    <a:pt x="88179" y="182989"/>
                  </a:cubicBezTo>
                  <a:cubicBezTo>
                    <a:pt x="90476" y="175410"/>
                    <a:pt x="98513" y="171046"/>
                    <a:pt x="106208" y="173343"/>
                  </a:cubicBezTo>
                  <a:cubicBezTo>
                    <a:pt x="133252" y="181496"/>
                    <a:pt x="159205" y="193037"/>
                    <a:pt x="183378" y="207550"/>
                  </a:cubicBezTo>
                  <a:lnTo>
                    <a:pt x="203959" y="223657"/>
                  </a:lnTo>
                  <a:lnTo>
                    <a:pt x="212254" y="212315"/>
                  </a:lnTo>
                  <a:lnTo>
                    <a:pt x="89097" y="109264"/>
                  </a:lnTo>
                  <a:cubicBezTo>
                    <a:pt x="88522" y="108804"/>
                    <a:pt x="87948" y="108345"/>
                    <a:pt x="87604" y="107885"/>
                  </a:cubicBezTo>
                  <a:cubicBezTo>
                    <a:pt x="82781" y="102603"/>
                    <a:pt x="82552" y="94450"/>
                    <a:pt x="87260" y="88937"/>
                  </a:cubicBezTo>
                  <a:cubicBezTo>
                    <a:pt x="92428" y="82852"/>
                    <a:pt x="101499" y="82047"/>
                    <a:pt x="107585" y="87100"/>
                  </a:cubicBezTo>
                  <a:lnTo>
                    <a:pt x="183566" y="150677"/>
                  </a:lnTo>
                  <a:lnTo>
                    <a:pt x="127913" y="74468"/>
                  </a:lnTo>
                  <a:cubicBezTo>
                    <a:pt x="123205" y="68038"/>
                    <a:pt x="124582" y="58966"/>
                    <a:pt x="131127" y="54258"/>
                  </a:cubicBezTo>
                  <a:cubicBezTo>
                    <a:pt x="137559" y="49549"/>
                    <a:pt x="146516" y="50927"/>
                    <a:pt x="151339" y="57472"/>
                  </a:cubicBezTo>
                  <a:lnTo>
                    <a:pt x="228311" y="162886"/>
                  </a:lnTo>
                  <a:lnTo>
                    <a:pt x="206805" y="50123"/>
                  </a:lnTo>
                  <a:cubicBezTo>
                    <a:pt x="205313" y="42314"/>
                    <a:pt x="210481" y="34735"/>
                    <a:pt x="218290" y="33242"/>
                  </a:cubicBezTo>
                  <a:cubicBezTo>
                    <a:pt x="226099" y="31750"/>
                    <a:pt x="233677" y="36801"/>
                    <a:pt x="235171" y="44725"/>
                  </a:cubicBezTo>
                  <a:lnTo>
                    <a:pt x="259002" y="169689"/>
                  </a:lnTo>
                  <a:lnTo>
                    <a:pt x="268667" y="163895"/>
                  </a:lnTo>
                  <a:lnTo>
                    <a:pt x="268042" y="144863"/>
                  </a:lnTo>
                  <a:cubicBezTo>
                    <a:pt x="263707" y="110498"/>
                    <a:pt x="256185" y="76535"/>
                    <a:pt x="245505" y="43233"/>
                  </a:cubicBezTo>
                  <a:cubicBezTo>
                    <a:pt x="243093" y="35653"/>
                    <a:pt x="247227" y="27499"/>
                    <a:pt x="254807" y="25088"/>
                  </a:cubicBezTo>
                  <a:cubicBezTo>
                    <a:pt x="262386" y="22676"/>
                    <a:pt x="270540" y="26810"/>
                    <a:pt x="272951" y="34389"/>
                  </a:cubicBezTo>
                  <a:lnTo>
                    <a:pt x="296003" y="138527"/>
                  </a:lnTo>
                  <a:lnTo>
                    <a:pt x="310504" y="22446"/>
                  </a:lnTo>
                  <a:cubicBezTo>
                    <a:pt x="311538" y="14522"/>
                    <a:pt x="318772" y="8896"/>
                    <a:pt x="326582" y="9929"/>
                  </a:cubicBezTo>
                  <a:cubicBezTo>
                    <a:pt x="334505" y="10963"/>
                    <a:pt x="340132" y="18083"/>
                    <a:pt x="339099" y="26007"/>
                  </a:cubicBezTo>
                  <a:lnTo>
                    <a:pt x="324379" y="143839"/>
                  </a:lnTo>
                  <a:lnTo>
                    <a:pt x="345786" y="140686"/>
                  </a:lnTo>
                  <a:lnTo>
                    <a:pt x="357702" y="13145"/>
                  </a:lnTo>
                  <a:cubicBezTo>
                    <a:pt x="358391" y="5221"/>
                    <a:pt x="365511" y="-635"/>
                    <a:pt x="373434" y="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1" name="Google Shape;2781;p34"/>
            <p:cNvSpPr/>
            <p:nvPr/>
          </p:nvSpPr>
          <p:spPr>
            <a:xfrm flipH="1">
              <a:off x="8029465" y="960728"/>
              <a:ext cx="606379" cy="634364"/>
            </a:xfrm>
            <a:custGeom>
              <a:avLst/>
              <a:gdLst/>
              <a:ahLst/>
              <a:cxnLst/>
              <a:rect l="l" t="t" r="r" b="b"/>
              <a:pathLst>
                <a:path w="655545" h="685799" extrusionOk="0">
                  <a:moveTo>
                    <a:pt x="316306" y="5"/>
                  </a:moveTo>
                  <a:cubicBezTo>
                    <a:pt x="324230" y="120"/>
                    <a:pt x="330546" y="6665"/>
                    <a:pt x="330431" y="14704"/>
                  </a:cubicBezTo>
                  <a:lnTo>
                    <a:pt x="327822" y="146079"/>
                  </a:lnTo>
                  <a:lnTo>
                    <a:pt x="379351" y="42609"/>
                  </a:lnTo>
                  <a:cubicBezTo>
                    <a:pt x="382911" y="35489"/>
                    <a:pt x="391525" y="32504"/>
                    <a:pt x="398760" y="36063"/>
                  </a:cubicBezTo>
                  <a:cubicBezTo>
                    <a:pt x="405879" y="39624"/>
                    <a:pt x="408864" y="48236"/>
                    <a:pt x="405305" y="55471"/>
                  </a:cubicBezTo>
                  <a:lnTo>
                    <a:pt x="349043" y="168444"/>
                  </a:lnTo>
                  <a:lnTo>
                    <a:pt x="360517" y="169360"/>
                  </a:lnTo>
                  <a:lnTo>
                    <a:pt x="370725" y="154977"/>
                  </a:lnTo>
                  <a:cubicBezTo>
                    <a:pt x="388080" y="125005"/>
                    <a:pt x="402664" y="93424"/>
                    <a:pt x="414378" y="60409"/>
                  </a:cubicBezTo>
                  <a:cubicBezTo>
                    <a:pt x="417019" y="52944"/>
                    <a:pt x="425287" y="48925"/>
                    <a:pt x="432866" y="51567"/>
                  </a:cubicBezTo>
                  <a:cubicBezTo>
                    <a:pt x="440446" y="54208"/>
                    <a:pt x="444350" y="62477"/>
                    <a:pt x="441710" y="70055"/>
                  </a:cubicBezTo>
                  <a:lnTo>
                    <a:pt x="397228" y="166423"/>
                  </a:lnTo>
                  <a:lnTo>
                    <a:pt x="478572" y="83377"/>
                  </a:lnTo>
                  <a:cubicBezTo>
                    <a:pt x="484198" y="77634"/>
                    <a:pt x="493271" y="77634"/>
                    <a:pt x="499012" y="83147"/>
                  </a:cubicBezTo>
                  <a:cubicBezTo>
                    <a:pt x="504640" y="88774"/>
                    <a:pt x="504869" y="97846"/>
                    <a:pt x="499242" y="103588"/>
                  </a:cubicBezTo>
                  <a:lnTo>
                    <a:pt x="417027" y="187525"/>
                  </a:lnTo>
                  <a:lnTo>
                    <a:pt x="434727" y="195301"/>
                  </a:lnTo>
                  <a:lnTo>
                    <a:pt x="436700" y="196911"/>
                  </a:lnTo>
                  <a:lnTo>
                    <a:pt x="521750" y="104506"/>
                  </a:lnTo>
                  <a:cubicBezTo>
                    <a:pt x="524448" y="101578"/>
                    <a:pt x="528094" y="100027"/>
                    <a:pt x="531798" y="99884"/>
                  </a:cubicBezTo>
                  <a:cubicBezTo>
                    <a:pt x="535501" y="99740"/>
                    <a:pt x="539262" y="101003"/>
                    <a:pt x="542191" y="103702"/>
                  </a:cubicBezTo>
                  <a:cubicBezTo>
                    <a:pt x="548048" y="109100"/>
                    <a:pt x="548393" y="118171"/>
                    <a:pt x="542995" y="124143"/>
                  </a:cubicBezTo>
                  <a:lnTo>
                    <a:pt x="459158" y="215231"/>
                  </a:lnTo>
                  <a:lnTo>
                    <a:pt x="465966" y="220785"/>
                  </a:lnTo>
                  <a:lnTo>
                    <a:pt x="474695" y="232633"/>
                  </a:lnTo>
                  <a:lnTo>
                    <a:pt x="538288" y="189256"/>
                  </a:lnTo>
                  <a:cubicBezTo>
                    <a:pt x="544833" y="184778"/>
                    <a:pt x="553905" y="186500"/>
                    <a:pt x="558384" y="193046"/>
                  </a:cubicBezTo>
                  <a:cubicBezTo>
                    <a:pt x="562863" y="199706"/>
                    <a:pt x="561139" y="208663"/>
                    <a:pt x="554594" y="213142"/>
                  </a:cubicBezTo>
                  <a:lnTo>
                    <a:pt x="491862" y="255934"/>
                  </a:lnTo>
                  <a:lnTo>
                    <a:pt x="497982" y="264241"/>
                  </a:lnTo>
                  <a:lnTo>
                    <a:pt x="498964" y="267544"/>
                  </a:lnTo>
                  <a:lnTo>
                    <a:pt x="575494" y="222444"/>
                  </a:lnTo>
                  <a:cubicBezTo>
                    <a:pt x="582384" y="218425"/>
                    <a:pt x="591226" y="220722"/>
                    <a:pt x="595246" y="227612"/>
                  </a:cubicBezTo>
                  <a:cubicBezTo>
                    <a:pt x="599265" y="234502"/>
                    <a:pt x="596968" y="243345"/>
                    <a:pt x="590078" y="247364"/>
                  </a:cubicBezTo>
                  <a:lnTo>
                    <a:pt x="507440" y="296064"/>
                  </a:lnTo>
                  <a:lnTo>
                    <a:pt x="509500" y="302997"/>
                  </a:lnTo>
                  <a:lnTo>
                    <a:pt x="629582" y="258734"/>
                  </a:lnTo>
                  <a:cubicBezTo>
                    <a:pt x="637048" y="255978"/>
                    <a:pt x="645315" y="259767"/>
                    <a:pt x="648072" y="267231"/>
                  </a:cubicBezTo>
                  <a:cubicBezTo>
                    <a:pt x="650828" y="274696"/>
                    <a:pt x="647037" y="282964"/>
                    <a:pt x="639573" y="285721"/>
                  </a:cubicBezTo>
                  <a:lnTo>
                    <a:pt x="517715" y="330638"/>
                  </a:lnTo>
                  <a:lnTo>
                    <a:pt x="519109" y="335329"/>
                  </a:lnTo>
                  <a:lnTo>
                    <a:pt x="517956" y="345730"/>
                  </a:lnTo>
                  <a:lnTo>
                    <a:pt x="639114" y="329129"/>
                  </a:lnTo>
                  <a:cubicBezTo>
                    <a:pt x="647038" y="328095"/>
                    <a:pt x="654273" y="333607"/>
                    <a:pt x="655421" y="341531"/>
                  </a:cubicBezTo>
                  <a:cubicBezTo>
                    <a:pt x="656455" y="349455"/>
                    <a:pt x="650942" y="356690"/>
                    <a:pt x="643018" y="357838"/>
                  </a:cubicBezTo>
                  <a:lnTo>
                    <a:pt x="533021" y="372909"/>
                  </a:lnTo>
                  <a:lnTo>
                    <a:pt x="628319" y="399867"/>
                  </a:lnTo>
                  <a:cubicBezTo>
                    <a:pt x="636013" y="402048"/>
                    <a:pt x="640376" y="409972"/>
                    <a:pt x="638310" y="417667"/>
                  </a:cubicBezTo>
                  <a:cubicBezTo>
                    <a:pt x="636128" y="425361"/>
                    <a:pt x="628204" y="429839"/>
                    <a:pt x="620511" y="427658"/>
                  </a:cubicBezTo>
                  <a:lnTo>
                    <a:pt x="512268" y="397038"/>
                  </a:lnTo>
                  <a:lnTo>
                    <a:pt x="512168" y="397932"/>
                  </a:lnTo>
                  <a:lnTo>
                    <a:pt x="607764" y="457287"/>
                  </a:lnTo>
                  <a:cubicBezTo>
                    <a:pt x="614540" y="461536"/>
                    <a:pt x="616606" y="470378"/>
                    <a:pt x="612358" y="477154"/>
                  </a:cubicBezTo>
                  <a:cubicBezTo>
                    <a:pt x="608109" y="483929"/>
                    <a:pt x="599266" y="485996"/>
                    <a:pt x="592491" y="481748"/>
                  </a:cubicBezTo>
                  <a:lnTo>
                    <a:pt x="502629" y="425953"/>
                  </a:lnTo>
                  <a:lnTo>
                    <a:pt x="496091" y="439264"/>
                  </a:lnTo>
                  <a:lnTo>
                    <a:pt x="551033" y="486340"/>
                  </a:lnTo>
                  <a:cubicBezTo>
                    <a:pt x="557120" y="491508"/>
                    <a:pt x="557809" y="500695"/>
                    <a:pt x="552641" y="506667"/>
                  </a:cubicBezTo>
                  <a:cubicBezTo>
                    <a:pt x="547473" y="512752"/>
                    <a:pt x="538287" y="513442"/>
                    <a:pt x="532315" y="508274"/>
                  </a:cubicBezTo>
                  <a:lnTo>
                    <a:pt x="480418" y="463808"/>
                  </a:lnTo>
                  <a:lnTo>
                    <a:pt x="475006" y="468898"/>
                  </a:lnTo>
                  <a:lnTo>
                    <a:pt x="539665" y="540429"/>
                  </a:lnTo>
                  <a:cubicBezTo>
                    <a:pt x="544948" y="546401"/>
                    <a:pt x="544488" y="555473"/>
                    <a:pt x="538631" y="560870"/>
                  </a:cubicBezTo>
                  <a:cubicBezTo>
                    <a:pt x="532660" y="566268"/>
                    <a:pt x="523587" y="565808"/>
                    <a:pt x="518191" y="559837"/>
                  </a:cubicBezTo>
                  <a:lnTo>
                    <a:pt x="453917" y="488732"/>
                  </a:lnTo>
                  <a:lnTo>
                    <a:pt x="453207" y="489399"/>
                  </a:lnTo>
                  <a:lnTo>
                    <a:pt x="509577" y="596815"/>
                  </a:lnTo>
                  <a:cubicBezTo>
                    <a:pt x="513251" y="603820"/>
                    <a:pt x="510496" y="612662"/>
                    <a:pt x="503491" y="616337"/>
                  </a:cubicBezTo>
                  <a:cubicBezTo>
                    <a:pt x="496485" y="620011"/>
                    <a:pt x="487643" y="617255"/>
                    <a:pt x="483969" y="610250"/>
                  </a:cubicBezTo>
                  <a:lnTo>
                    <a:pt x="463178" y="570632"/>
                  </a:lnTo>
                  <a:lnTo>
                    <a:pt x="462494" y="571780"/>
                  </a:lnTo>
                  <a:cubicBezTo>
                    <a:pt x="456179" y="576603"/>
                    <a:pt x="447106" y="575340"/>
                    <a:pt x="442283" y="568908"/>
                  </a:cubicBezTo>
                  <a:lnTo>
                    <a:pt x="422871" y="543237"/>
                  </a:lnTo>
                  <a:lnTo>
                    <a:pt x="452618" y="625638"/>
                  </a:lnTo>
                  <a:cubicBezTo>
                    <a:pt x="455375" y="633102"/>
                    <a:pt x="451471" y="641370"/>
                    <a:pt x="443891" y="644126"/>
                  </a:cubicBezTo>
                  <a:cubicBezTo>
                    <a:pt x="436427" y="646882"/>
                    <a:pt x="428158" y="642978"/>
                    <a:pt x="425402" y="635399"/>
                  </a:cubicBezTo>
                  <a:lnTo>
                    <a:pt x="387482" y="530359"/>
                  </a:lnTo>
                  <a:lnTo>
                    <a:pt x="376381" y="532637"/>
                  </a:lnTo>
                  <a:lnTo>
                    <a:pt x="381076" y="551798"/>
                  </a:lnTo>
                  <a:cubicBezTo>
                    <a:pt x="389573" y="585560"/>
                    <a:pt x="398416" y="620471"/>
                    <a:pt x="402780" y="651017"/>
                  </a:cubicBezTo>
                  <a:cubicBezTo>
                    <a:pt x="404157" y="659170"/>
                    <a:pt x="398416" y="666290"/>
                    <a:pt x="390492" y="667324"/>
                  </a:cubicBezTo>
                  <a:cubicBezTo>
                    <a:pt x="382568" y="668472"/>
                    <a:pt x="375218" y="662959"/>
                    <a:pt x="374186" y="655037"/>
                  </a:cubicBezTo>
                  <a:cubicBezTo>
                    <a:pt x="370051" y="625982"/>
                    <a:pt x="361438" y="591875"/>
                    <a:pt x="353055" y="558803"/>
                  </a:cubicBezTo>
                  <a:lnTo>
                    <a:pt x="350901" y="550088"/>
                  </a:lnTo>
                  <a:lnTo>
                    <a:pt x="353054" y="635284"/>
                  </a:lnTo>
                  <a:cubicBezTo>
                    <a:pt x="353284" y="643322"/>
                    <a:pt x="346968" y="649869"/>
                    <a:pt x="338929" y="650098"/>
                  </a:cubicBezTo>
                  <a:cubicBezTo>
                    <a:pt x="331005" y="650328"/>
                    <a:pt x="324460" y="644011"/>
                    <a:pt x="324115" y="635972"/>
                  </a:cubicBezTo>
                  <a:lnTo>
                    <a:pt x="322890" y="588021"/>
                  </a:lnTo>
                  <a:lnTo>
                    <a:pt x="297589" y="675362"/>
                  </a:lnTo>
                  <a:cubicBezTo>
                    <a:pt x="295407" y="683056"/>
                    <a:pt x="287368" y="687421"/>
                    <a:pt x="279674" y="685238"/>
                  </a:cubicBezTo>
                  <a:cubicBezTo>
                    <a:pt x="273702" y="683401"/>
                    <a:pt x="269683" y="678348"/>
                    <a:pt x="269223" y="672606"/>
                  </a:cubicBezTo>
                  <a:cubicBezTo>
                    <a:pt x="269108" y="670884"/>
                    <a:pt x="269223" y="669046"/>
                    <a:pt x="269683" y="667324"/>
                  </a:cubicBezTo>
                  <a:lnTo>
                    <a:pt x="307559" y="536778"/>
                  </a:lnTo>
                  <a:lnTo>
                    <a:pt x="303271" y="535853"/>
                  </a:lnTo>
                  <a:lnTo>
                    <a:pt x="224092" y="636662"/>
                  </a:lnTo>
                  <a:cubicBezTo>
                    <a:pt x="219154" y="642978"/>
                    <a:pt x="210083" y="644011"/>
                    <a:pt x="203766" y="639073"/>
                  </a:cubicBezTo>
                  <a:cubicBezTo>
                    <a:pt x="200551" y="636547"/>
                    <a:pt x="198713" y="632872"/>
                    <a:pt x="198369" y="628967"/>
                  </a:cubicBezTo>
                  <a:cubicBezTo>
                    <a:pt x="198025" y="625408"/>
                    <a:pt x="199058" y="621733"/>
                    <a:pt x="201354" y="618748"/>
                  </a:cubicBezTo>
                  <a:lnTo>
                    <a:pt x="241508" y="567624"/>
                  </a:lnTo>
                  <a:lnTo>
                    <a:pt x="234428" y="559376"/>
                  </a:lnTo>
                  <a:lnTo>
                    <a:pt x="234434" y="559289"/>
                  </a:lnTo>
                  <a:lnTo>
                    <a:pt x="217533" y="577272"/>
                  </a:lnTo>
                  <a:cubicBezTo>
                    <a:pt x="199504" y="594811"/>
                    <a:pt x="180857" y="611197"/>
                    <a:pt x="162081" y="625408"/>
                  </a:cubicBezTo>
                  <a:cubicBezTo>
                    <a:pt x="155765" y="630231"/>
                    <a:pt x="146692" y="628969"/>
                    <a:pt x="141869" y="622652"/>
                  </a:cubicBezTo>
                  <a:cubicBezTo>
                    <a:pt x="137046" y="616336"/>
                    <a:pt x="138310" y="607265"/>
                    <a:pt x="144625" y="602441"/>
                  </a:cubicBezTo>
                  <a:cubicBezTo>
                    <a:pt x="171957" y="581770"/>
                    <a:pt x="200006" y="555185"/>
                    <a:pt x="226475" y="526619"/>
                  </a:cubicBezTo>
                  <a:lnTo>
                    <a:pt x="240066" y="510150"/>
                  </a:lnTo>
                  <a:lnTo>
                    <a:pt x="217994" y="497957"/>
                  </a:lnTo>
                  <a:lnTo>
                    <a:pt x="147036" y="567300"/>
                  </a:lnTo>
                  <a:cubicBezTo>
                    <a:pt x="141294" y="572927"/>
                    <a:pt x="132222" y="572812"/>
                    <a:pt x="126595" y="567071"/>
                  </a:cubicBezTo>
                  <a:cubicBezTo>
                    <a:pt x="124183" y="564545"/>
                    <a:pt x="122806" y="561444"/>
                    <a:pt x="122576" y="558228"/>
                  </a:cubicBezTo>
                  <a:cubicBezTo>
                    <a:pt x="122231" y="554094"/>
                    <a:pt x="123609" y="549729"/>
                    <a:pt x="126825" y="546630"/>
                  </a:cubicBezTo>
                  <a:lnTo>
                    <a:pt x="195308" y="479705"/>
                  </a:lnTo>
                  <a:lnTo>
                    <a:pt x="190052" y="481775"/>
                  </a:lnTo>
                  <a:lnTo>
                    <a:pt x="161277" y="501384"/>
                  </a:lnTo>
                  <a:cubicBezTo>
                    <a:pt x="158004" y="503623"/>
                    <a:pt x="154099" y="504312"/>
                    <a:pt x="150453" y="503623"/>
                  </a:cubicBezTo>
                  <a:lnTo>
                    <a:pt x="144469" y="499733"/>
                  </a:lnTo>
                  <a:lnTo>
                    <a:pt x="140894" y="501142"/>
                  </a:lnTo>
                  <a:lnTo>
                    <a:pt x="129007" y="508620"/>
                  </a:lnTo>
                  <a:cubicBezTo>
                    <a:pt x="122232" y="512869"/>
                    <a:pt x="113274" y="510802"/>
                    <a:pt x="109141" y="504140"/>
                  </a:cubicBezTo>
                  <a:cubicBezTo>
                    <a:pt x="107763" y="502188"/>
                    <a:pt x="107074" y="500006"/>
                    <a:pt x="106959" y="497825"/>
                  </a:cubicBezTo>
                  <a:cubicBezTo>
                    <a:pt x="106499" y="492542"/>
                    <a:pt x="108911" y="487259"/>
                    <a:pt x="113619" y="484274"/>
                  </a:cubicBezTo>
                  <a:lnTo>
                    <a:pt x="123761" y="477894"/>
                  </a:lnTo>
                  <a:lnTo>
                    <a:pt x="124643" y="476465"/>
                  </a:lnTo>
                  <a:lnTo>
                    <a:pt x="128368" y="474996"/>
                  </a:lnTo>
                  <a:lnTo>
                    <a:pt x="153952" y="458901"/>
                  </a:lnTo>
                  <a:lnTo>
                    <a:pt x="75263" y="464406"/>
                  </a:lnTo>
                  <a:cubicBezTo>
                    <a:pt x="68143" y="463488"/>
                    <a:pt x="62860" y="457975"/>
                    <a:pt x="62171" y="451200"/>
                  </a:cubicBezTo>
                  <a:cubicBezTo>
                    <a:pt x="62056" y="450281"/>
                    <a:pt x="62056" y="449477"/>
                    <a:pt x="62171" y="448559"/>
                  </a:cubicBezTo>
                  <a:cubicBezTo>
                    <a:pt x="62975" y="440635"/>
                    <a:pt x="69980" y="434778"/>
                    <a:pt x="77904" y="435582"/>
                  </a:cubicBezTo>
                  <a:cubicBezTo>
                    <a:pt x="101216" y="437821"/>
                    <a:pt x="124786" y="436099"/>
                    <a:pt x="147481" y="430687"/>
                  </a:cubicBezTo>
                  <a:lnTo>
                    <a:pt x="163286" y="424046"/>
                  </a:lnTo>
                  <a:lnTo>
                    <a:pt x="155315" y="397241"/>
                  </a:lnTo>
                  <a:lnTo>
                    <a:pt x="45405" y="429611"/>
                  </a:lnTo>
                  <a:cubicBezTo>
                    <a:pt x="37710" y="431908"/>
                    <a:pt x="29787" y="427543"/>
                    <a:pt x="27491" y="419849"/>
                  </a:cubicBezTo>
                  <a:cubicBezTo>
                    <a:pt x="27146" y="419046"/>
                    <a:pt x="26916" y="418012"/>
                    <a:pt x="26916" y="417094"/>
                  </a:cubicBezTo>
                  <a:cubicBezTo>
                    <a:pt x="26342" y="410432"/>
                    <a:pt x="30476" y="403887"/>
                    <a:pt x="37252" y="401935"/>
                  </a:cubicBezTo>
                  <a:lnTo>
                    <a:pt x="147090" y="369586"/>
                  </a:lnTo>
                  <a:lnTo>
                    <a:pt x="146806" y="368631"/>
                  </a:lnTo>
                  <a:lnTo>
                    <a:pt x="147990" y="357953"/>
                  </a:lnTo>
                  <a:lnTo>
                    <a:pt x="27606" y="367483"/>
                  </a:lnTo>
                  <a:cubicBezTo>
                    <a:pt x="19682" y="368058"/>
                    <a:pt x="12792" y="362316"/>
                    <a:pt x="12103" y="354392"/>
                  </a:cubicBezTo>
                  <a:cubicBezTo>
                    <a:pt x="12103" y="354392"/>
                    <a:pt x="12103" y="354277"/>
                    <a:pt x="12103" y="354277"/>
                  </a:cubicBezTo>
                  <a:cubicBezTo>
                    <a:pt x="11528" y="346354"/>
                    <a:pt x="17386" y="339348"/>
                    <a:pt x="25424" y="338775"/>
                  </a:cubicBezTo>
                  <a:lnTo>
                    <a:pt x="132315" y="330302"/>
                  </a:lnTo>
                  <a:lnTo>
                    <a:pt x="66651" y="327175"/>
                  </a:lnTo>
                  <a:cubicBezTo>
                    <a:pt x="58842" y="327635"/>
                    <a:pt x="52067" y="321778"/>
                    <a:pt x="51377" y="313970"/>
                  </a:cubicBezTo>
                  <a:cubicBezTo>
                    <a:pt x="51377" y="313855"/>
                    <a:pt x="51377" y="313625"/>
                    <a:pt x="51377" y="313510"/>
                  </a:cubicBezTo>
                  <a:cubicBezTo>
                    <a:pt x="50918" y="305586"/>
                    <a:pt x="57005" y="298696"/>
                    <a:pt x="64929" y="298237"/>
                  </a:cubicBezTo>
                  <a:lnTo>
                    <a:pt x="117642" y="300769"/>
                  </a:lnTo>
                  <a:lnTo>
                    <a:pt x="11415" y="278025"/>
                  </a:lnTo>
                  <a:cubicBezTo>
                    <a:pt x="4983" y="276762"/>
                    <a:pt x="504" y="271365"/>
                    <a:pt x="45" y="265278"/>
                  </a:cubicBezTo>
                  <a:cubicBezTo>
                    <a:pt x="-70" y="263900"/>
                    <a:pt x="45" y="262408"/>
                    <a:pt x="275" y="260914"/>
                  </a:cubicBezTo>
                  <a:cubicBezTo>
                    <a:pt x="1997" y="253105"/>
                    <a:pt x="9576" y="248167"/>
                    <a:pt x="17385" y="249776"/>
                  </a:cubicBezTo>
                  <a:lnTo>
                    <a:pt x="89266" y="265166"/>
                  </a:lnTo>
                  <a:lnTo>
                    <a:pt x="88355" y="259881"/>
                  </a:lnTo>
                  <a:cubicBezTo>
                    <a:pt x="90192" y="252072"/>
                    <a:pt x="97886" y="247249"/>
                    <a:pt x="105695" y="248971"/>
                  </a:cubicBezTo>
                  <a:lnTo>
                    <a:pt x="169545" y="268533"/>
                  </a:lnTo>
                  <a:lnTo>
                    <a:pt x="174397" y="259742"/>
                  </a:lnTo>
                  <a:lnTo>
                    <a:pt x="162310" y="256436"/>
                  </a:lnTo>
                  <a:cubicBezTo>
                    <a:pt x="136815" y="250579"/>
                    <a:pt x="110403" y="244493"/>
                    <a:pt x="82269" y="234502"/>
                  </a:cubicBezTo>
                  <a:cubicBezTo>
                    <a:pt x="76756" y="232550"/>
                    <a:pt x="73081" y="227612"/>
                    <a:pt x="72622" y="222215"/>
                  </a:cubicBezTo>
                  <a:cubicBezTo>
                    <a:pt x="72393" y="220263"/>
                    <a:pt x="72737" y="218080"/>
                    <a:pt x="73426" y="216128"/>
                  </a:cubicBezTo>
                  <a:cubicBezTo>
                    <a:pt x="76067" y="208663"/>
                    <a:pt x="84336" y="204644"/>
                    <a:pt x="91915" y="207401"/>
                  </a:cubicBezTo>
                  <a:cubicBezTo>
                    <a:pt x="118442" y="216817"/>
                    <a:pt x="142902" y="222444"/>
                    <a:pt x="168740" y="228415"/>
                  </a:cubicBezTo>
                  <a:lnTo>
                    <a:pt x="179970" y="231028"/>
                  </a:lnTo>
                  <a:lnTo>
                    <a:pt x="53099" y="156068"/>
                  </a:lnTo>
                  <a:cubicBezTo>
                    <a:pt x="48966" y="153657"/>
                    <a:pt x="46554" y="149408"/>
                    <a:pt x="46095" y="144930"/>
                  </a:cubicBezTo>
                  <a:cubicBezTo>
                    <a:pt x="45865" y="142059"/>
                    <a:pt x="46439" y="138958"/>
                    <a:pt x="48046" y="136316"/>
                  </a:cubicBezTo>
                  <a:cubicBezTo>
                    <a:pt x="52067" y="129426"/>
                    <a:pt x="61023" y="127130"/>
                    <a:pt x="67799" y="131263"/>
                  </a:cubicBezTo>
                  <a:lnTo>
                    <a:pt x="129180" y="167530"/>
                  </a:lnTo>
                  <a:lnTo>
                    <a:pt x="128978" y="167064"/>
                  </a:lnTo>
                  <a:cubicBezTo>
                    <a:pt x="128921" y="163360"/>
                    <a:pt x="130270" y="159628"/>
                    <a:pt x="133026" y="156757"/>
                  </a:cubicBezTo>
                  <a:cubicBezTo>
                    <a:pt x="138539" y="151016"/>
                    <a:pt x="147725" y="150901"/>
                    <a:pt x="153468" y="156413"/>
                  </a:cubicBezTo>
                  <a:lnTo>
                    <a:pt x="212571" y="213505"/>
                  </a:lnTo>
                  <a:lnTo>
                    <a:pt x="222365" y="205541"/>
                  </a:lnTo>
                  <a:lnTo>
                    <a:pt x="154845" y="99683"/>
                  </a:lnTo>
                  <a:cubicBezTo>
                    <a:pt x="153467" y="97501"/>
                    <a:pt x="152664" y="95319"/>
                    <a:pt x="152549" y="93138"/>
                  </a:cubicBezTo>
                  <a:cubicBezTo>
                    <a:pt x="152089" y="87970"/>
                    <a:pt x="154501" y="82687"/>
                    <a:pt x="159209" y="79701"/>
                  </a:cubicBezTo>
                  <a:cubicBezTo>
                    <a:pt x="165984" y="75452"/>
                    <a:pt x="174827" y="77404"/>
                    <a:pt x="179191" y="84066"/>
                  </a:cubicBezTo>
                  <a:lnTo>
                    <a:pt x="244393" y="186290"/>
                  </a:lnTo>
                  <a:lnTo>
                    <a:pt x="238647" y="164308"/>
                  </a:lnTo>
                  <a:cubicBezTo>
                    <a:pt x="229087" y="140336"/>
                    <a:pt x="216570" y="117540"/>
                    <a:pt x="201354" y="96583"/>
                  </a:cubicBezTo>
                  <a:cubicBezTo>
                    <a:pt x="199631" y="94401"/>
                    <a:pt x="198713" y="91989"/>
                    <a:pt x="198483" y="89463"/>
                  </a:cubicBezTo>
                  <a:cubicBezTo>
                    <a:pt x="198023" y="84525"/>
                    <a:pt x="200090" y="79587"/>
                    <a:pt x="204454" y="76487"/>
                  </a:cubicBezTo>
                  <a:cubicBezTo>
                    <a:pt x="210885" y="71779"/>
                    <a:pt x="219957" y="73271"/>
                    <a:pt x="224665" y="79702"/>
                  </a:cubicBezTo>
                  <a:cubicBezTo>
                    <a:pt x="241260" y="102612"/>
                    <a:pt x="254925" y="127503"/>
                    <a:pt x="265375" y="153672"/>
                  </a:cubicBezTo>
                  <a:lnTo>
                    <a:pt x="272018" y="178991"/>
                  </a:lnTo>
                  <a:lnTo>
                    <a:pt x="285234" y="175063"/>
                  </a:lnTo>
                  <a:lnTo>
                    <a:pt x="249585" y="18264"/>
                  </a:lnTo>
                  <a:cubicBezTo>
                    <a:pt x="249585" y="17574"/>
                    <a:pt x="249471" y="17001"/>
                    <a:pt x="249356" y="16312"/>
                  </a:cubicBezTo>
                  <a:cubicBezTo>
                    <a:pt x="248667" y="9192"/>
                    <a:pt x="253376" y="2532"/>
                    <a:pt x="260496" y="923"/>
                  </a:cubicBezTo>
                  <a:cubicBezTo>
                    <a:pt x="268303" y="-799"/>
                    <a:pt x="275998" y="4024"/>
                    <a:pt x="277835" y="11833"/>
                  </a:cubicBezTo>
                  <a:lnTo>
                    <a:pt x="299725" y="108115"/>
                  </a:lnTo>
                  <a:lnTo>
                    <a:pt x="301607" y="14130"/>
                  </a:lnTo>
                  <a:cubicBezTo>
                    <a:pt x="301722" y="6206"/>
                    <a:pt x="308382" y="-225"/>
                    <a:pt x="316306" y="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2" name="Google Shape;2782;p34"/>
            <p:cNvSpPr/>
            <p:nvPr/>
          </p:nvSpPr>
          <p:spPr>
            <a:xfrm flipH="1">
              <a:off x="7227294" y="518739"/>
              <a:ext cx="605190" cy="610489"/>
            </a:xfrm>
            <a:custGeom>
              <a:avLst/>
              <a:gdLst/>
              <a:ahLst/>
              <a:cxnLst/>
              <a:rect l="l" t="t" r="r" b="b"/>
              <a:pathLst>
                <a:path w="654260" h="659988" extrusionOk="0">
                  <a:moveTo>
                    <a:pt x="213146" y="697"/>
                  </a:moveTo>
                  <a:cubicBezTo>
                    <a:pt x="220725" y="-1715"/>
                    <a:pt x="228764" y="2304"/>
                    <a:pt x="231405" y="9998"/>
                  </a:cubicBezTo>
                  <a:lnTo>
                    <a:pt x="271840" y="134088"/>
                  </a:lnTo>
                  <a:lnTo>
                    <a:pt x="286411" y="20104"/>
                  </a:lnTo>
                  <a:cubicBezTo>
                    <a:pt x="287445" y="12180"/>
                    <a:pt x="294680" y="6554"/>
                    <a:pt x="302604" y="7587"/>
                  </a:cubicBezTo>
                  <a:cubicBezTo>
                    <a:pt x="310528" y="8621"/>
                    <a:pt x="316154" y="15856"/>
                    <a:pt x="315121" y="23780"/>
                  </a:cubicBezTo>
                  <a:lnTo>
                    <a:pt x="299441" y="146437"/>
                  </a:lnTo>
                  <a:lnTo>
                    <a:pt x="303086" y="145217"/>
                  </a:lnTo>
                  <a:lnTo>
                    <a:pt x="310835" y="144264"/>
                  </a:lnTo>
                  <a:lnTo>
                    <a:pt x="315237" y="129114"/>
                  </a:lnTo>
                  <a:cubicBezTo>
                    <a:pt x="321782" y="95093"/>
                    <a:pt x="325170" y="60470"/>
                    <a:pt x="325341" y="25502"/>
                  </a:cubicBezTo>
                  <a:cubicBezTo>
                    <a:pt x="325341" y="17579"/>
                    <a:pt x="331888" y="11032"/>
                    <a:pt x="339926" y="11147"/>
                  </a:cubicBezTo>
                  <a:cubicBezTo>
                    <a:pt x="347965" y="11147"/>
                    <a:pt x="354281" y="17694"/>
                    <a:pt x="354281" y="25731"/>
                  </a:cubicBezTo>
                  <a:lnTo>
                    <a:pt x="343834" y="131932"/>
                  </a:lnTo>
                  <a:lnTo>
                    <a:pt x="393670" y="26191"/>
                  </a:lnTo>
                  <a:cubicBezTo>
                    <a:pt x="397116" y="18956"/>
                    <a:pt x="405728" y="15855"/>
                    <a:pt x="412848" y="19301"/>
                  </a:cubicBezTo>
                  <a:cubicBezTo>
                    <a:pt x="419968" y="22745"/>
                    <a:pt x="423183" y="31358"/>
                    <a:pt x="419738" y="38478"/>
                  </a:cubicBezTo>
                  <a:lnTo>
                    <a:pt x="370296" y="143384"/>
                  </a:lnTo>
                  <a:lnTo>
                    <a:pt x="379966" y="144216"/>
                  </a:lnTo>
                  <a:lnTo>
                    <a:pt x="391033" y="147660"/>
                  </a:lnTo>
                  <a:lnTo>
                    <a:pt x="441213" y="31818"/>
                  </a:lnTo>
                  <a:cubicBezTo>
                    <a:pt x="442821" y="28143"/>
                    <a:pt x="445749" y="25473"/>
                    <a:pt x="449180" y="24123"/>
                  </a:cubicBezTo>
                  <a:cubicBezTo>
                    <a:pt x="452611" y="22774"/>
                    <a:pt x="456544" y="22745"/>
                    <a:pt x="460161" y="24353"/>
                  </a:cubicBezTo>
                  <a:cubicBezTo>
                    <a:pt x="467510" y="27569"/>
                    <a:pt x="470841" y="35951"/>
                    <a:pt x="467625" y="43301"/>
                  </a:cubicBezTo>
                  <a:lnTo>
                    <a:pt x="418670" y="156313"/>
                  </a:lnTo>
                  <a:lnTo>
                    <a:pt x="439067" y="167891"/>
                  </a:lnTo>
                  <a:lnTo>
                    <a:pt x="484622" y="106347"/>
                  </a:lnTo>
                  <a:cubicBezTo>
                    <a:pt x="486976" y="103132"/>
                    <a:pt x="490421" y="101180"/>
                    <a:pt x="494081" y="100634"/>
                  </a:cubicBezTo>
                  <a:cubicBezTo>
                    <a:pt x="497742" y="100089"/>
                    <a:pt x="501617" y="100950"/>
                    <a:pt x="504833" y="103361"/>
                  </a:cubicBezTo>
                  <a:cubicBezTo>
                    <a:pt x="511264" y="108185"/>
                    <a:pt x="512528" y="117143"/>
                    <a:pt x="507818" y="123573"/>
                  </a:cubicBezTo>
                  <a:lnTo>
                    <a:pt x="462780" y="184419"/>
                  </a:lnTo>
                  <a:lnTo>
                    <a:pt x="473036" y="193668"/>
                  </a:lnTo>
                  <a:lnTo>
                    <a:pt x="530786" y="125526"/>
                  </a:lnTo>
                  <a:cubicBezTo>
                    <a:pt x="535954" y="119439"/>
                    <a:pt x="545025" y="118750"/>
                    <a:pt x="551112" y="123803"/>
                  </a:cubicBezTo>
                  <a:cubicBezTo>
                    <a:pt x="557198" y="128970"/>
                    <a:pt x="557887" y="138042"/>
                    <a:pt x="552835" y="144129"/>
                  </a:cubicBezTo>
                  <a:lnTo>
                    <a:pt x="491993" y="215919"/>
                  </a:lnTo>
                  <a:lnTo>
                    <a:pt x="496120" y="222280"/>
                  </a:lnTo>
                  <a:lnTo>
                    <a:pt x="593717" y="142062"/>
                  </a:lnTo>
                  <a:cubicBezTo>
                    <a:pt x="596818" y="139536"/>
                    <a:pt x="600636" y="138502"/>
                    <a:pt x="604310" y="138861"/>
                  </a:cubicBezTo>
                  <a:cubicBezTo>
                    <a:pt x="607985" y="139220"/>
                    <a:pt x="611516" y="140971"/>
                    <a:pt x="614043" y="144014"/>
                  </a:cubicBezTo>
                  <a:cubicBezTo>
                    <a:pt x="619096" y="150101"/>
                    <a:pt x="618291" y="159288"/>
                    <a:pt x="612091" y="164341"/>
                  </a:cubicBezTo>
                  <a:lnTo>
                    <a:pt x="511936" y="246661"/>
                  </a:lnTo>
                  <a:lnTo>
                    <a:pt x="514480" y="250582"/>
                  </a:lnTo>
                  <a:lnTo>
                    <a:pt x="516859" y="261016"/>
                  </a:lnTo>
                  <a:lnTo>
                    <a:pt x="625987" y="205453"/>
                  </a:lnTo>
                  <a:cubicBezTo>
                    <a:pt x="633107" y="201892"/>
                    <a:pt x="641834" y="204648"/>
                    <a:pt x="645395" y="211768"/>
                  </a:cubicBezTo>
                  <a:cubicBezTo>
                    <a:pt x="648954" y="218889"/>
                    <a:pt x="646198" y="227616"/>
                    <a:pt x="639078" y="231177"/>
                  </a:cubicBezTo>
                  <a:lnTo>
                    <a:pt x="539557" y="281848"/>
                  </a:lnTo>
                  <a:lnTo>
                    <a:pt x="638962" y="275962"/>
                  </a:lnTo>
                  <a:cubicBezTo>
                    <a:pt x="646886" y="275503"/>
                    <a:pt x="653661" y="281589"/>
                    <a:pt x="654236" y="289513"/>
                  </a:cubicBezTo>
                  <a:cubicBezTo>
                    <a:pt x="654696" y="297437"/>
                    <a:pt x="648610" y="304327"/>
                    <a:pt x="640686" y="304787"/>
                  </a:cubicBezTo>
                  <a:lnTo>
                    <a:pt x="528355" y="311438"/>
                  </a:lnTo>
                  <a:lnTo>
                    <a:pt x="528515" y="312140"/>
                  </a:lnTo>
                  <a:lnTo>
                    <a:pt x="638504" y="336825"/>
                  </a:lnTo>
                  <a:cubicBezTo>
                    <a:pt x="646313" y="338549"/>
                    <a:pt x="651136" y="346243"/>
                    <a:pt x="649414" y="354051"/>
                  </a:cubicBezTo>
                  <a:cubicBezTo>
                    <a:pt x="647691" y="361860"/>
                    <a:pt x="639881" y="366683"/>
                    <a:pt x="632188" y="364961"/>
                  </a:cubicBezTo>
                  <a:lnTo>
                    <a:pt x="528654" y="341724"/>
                  </a:lnTo>
                  <a:lnTo>
                    <a:pt x="526860" y="356383"/>
                  </a:lnTo>
                  <a:lnTo>
                    <a:pt x="594406" y="382876"/>
                  </a:lnTo>
                  <a:cubicBezTo>
                    <a:pt x="601756" y="385746"/>
                    <a:pt x="605430" y="394129"/>
                    <a:pt x="602560" y="401594"/>
                  </a:cubicBezTo>
                  <a:cubicBezTo>
                    <a:pt x="599689" y="409058"/>
                    <a:pt x="591305" y="412732"/>
                    <a:pt x="583841" y="409747"/>
                  </a:cubicBezTo>
                  <a:lnTo>
                    <a:pt x="520074" y="384737"/>
                  </a:lnTo>
                  <a:lnTo>
                    <a:pt x="516598" y="391398"/>
                  </a:lnTo>
                  <a:lnTo>
                    <a:pt x="601412" y="437883"/>
                  </a:lnTo>
                  <a:cubicBezTo>
                    <a:pt x="608416" y="441672"/>
                    <a:pt x="610943" y="450516"/>
                    <a:pt x="607154" y="457520"/>
                  </a:cubicBezTo>
                  <a:cubicBezTo>
                    <a:pt x="603364" y="464525"/>
                    <a:pt x="594522" y="467052"/>
                    <a:pt x="587517" y="463262"/>
                  </a:cubicBezTo>
                  <a:lnTo>
                    <a:pt x="503210" y="417055"/>
                  </a:lnTo>
                  <a:lnTo>
                    <a:pt x="502851" y="417742"/>
                  </a:lnTo>
                  <a:lnTo>
                    <a:pt x="591650" y="500927"/>
                  </a:lnTo>
                  <a:cubicBezTo>
                    <a:pt x="597392" y="506325"/>
                    <a:pt x="597737" y="515511"/>
                    <a:pt x="592339" y="521369"/>
                  </a:cubicBezTo>
                  <a:cubicBezTo>
                    <a:pt x="586941" y="527226"/>
                    <a:pt x="577755" y="527454"/>
                    <a:pt x="571898" y="522058"/>
                  </a:cubicBezTo>
                  <a:lnTo>
                    <a:pt x="539086" y="491320"/>
                  </a:lnTo>
                  <a:lnTo>
                    <a:pt x="538824" y="492659"/>
                  </a:lnTo>
                  <a:cubicBezTo>
                    <a:pt x="534346" y="499321"/>
                    <a:pt x="525389" y="501043"/>
                    <a:pt x="518729" y="496679"/>
                  </a:cubicBezTo>
                  <a:lnTo>
                    <a:pt x="492056" y="478830"/>
                  </a:lnTo>
                  <a:lnTo>
                    <a:pt x="547094" y="546748"/>
                  </a:lnTo>
                  <a:cubicBezTo>
                    <a:pt x="552146" y="552950"/>
                    <a:pt x="551114" y="562022"/>
                    <a:pt x="544912" y="567074"/>
                  </a:cubicBezTo>
                  <a:cubicBezTo>
                    <a:pt x="538711" y="572127"/>
                    <a:pt x="529638" y="571093"/>
                    <a:pt x="524585" y="564893"/>
                  </a:cubicBezTo>
                  <a:lnTo>
                    <a:pt x="454220" y="478061"/>
                  </a:lnTo>
                  <a:lnTo>
                    <a:pt x="444833" y="483666"/>
                  </a:lnTo>
                  <a:lnTo>
                    <a:pt x="455224" y="500583"/>
                  </a:lnTo>
                  <a:cubicBezTo>
                    <a:pt x="474402" y="529638"/>
                    <a:pt x="494154" y="559724"/>
                    <a:pt x="508278" y="587171"/>
                  </a:cubicBezTo>
                  <a:cubicBezTo>
                    <a:pt x="512297" y="594405"/>
                    <a:pt x="509196" y="603019"/>
                    <a:pt x="502076" y="606693"/>
                  </a:cubicBezTo>
                  <a:cubicBezTo>
                    <a:pt x="494957" y="610368"/>
                    <a:pt x="486230" y="607612"/>
                    <a:pt x="482555" y="600492"/>
                  </a:cubicBezTo>
                  <a:cubicBezTo>
                    <a:pt x="469119" y="574424"/>
                    <a:pt x="449712" y="545025"/>
                    <a:pt x="430992" y="516546"/>
                  </a:cubicBezTo>
                  <a:lnTo>
                    <a:pt x="426859" y="510199"/>
                  </a:lnTo>
                  <a:lnTo>
                    <a:pt x="456372" y="588549"/>
                  </a:lnTo>
                  <a:cubicBezTo>
                    <a:pt x="459243" y="596014"/>
                    <a:pt x="455454" y="604396"/>
                    <a:pt x="447989" y="607152"/>
                  </a:cubicBezTo>
                  <a:cubicBezTo>
                    <a:pt x="440525" y="609909"/>
                    <a:pt x="432371" y="606119"/>
                    <a:pt x="429385" y="598770"/>
                  </a:cubicBezTo>
                  <a:lnTo>
                    <a:pt x="412005" y="552684"/>
                  </a:lnTo>
                  <a:lnTo>
                    <a:pt x="416868" y="644820"/>
                  </a:lnTo>
                  <a:cubicBezTo>
                    <a:pt x="417327" y="652744"/>
                    <a:pt x="411127" y="659634"/>
                    <a:pt x="403203" y="659978"/>
                  </a:cubicBezTo>
                  <a:cubicBezTo>
                    <a:pt x="397230" y="660208"/>
                    <a:pt x="391718" y="656648"/>
                    <a:pt x="389421" y="651365"/>
                  </a:cubicBezTo>
                  <a:cubicBezTo>
                    <a:pt x="388733" y="649758"/>
                    <a:pt x="388274" y="648035"/>
                    <a:pt x="388159" y="646197"/>
                  </a:cubicBezTo>
                  <a:lnTo>
                    <a:pt x="380988" y="510397"/>
                  </a:lnTo>
                  <a:lnTo>
                    <a:pt x="376784" y="510917"/>
                  </a:lnTo>
                  <a:lnTo>
                    <a:pt x="335103" y="632188"/>
                  </a:lnTo>
                  <a:cubicBezTo>
                    <a:pt x="332462" y="639767"/>
                    <a:pt x="324308" y="643787"/>
                    <a:pt x="316729" y="641146"/>
                  </a:cubicBezTo>
                  <a:cubicBezTo>
                    <a:pt x="312710" y="639882"/>
                    <a:pt x="309839" y="637012"/>
                    <a:pt x="308232" y="633451"/>
                  </a:cubicBezTo>
                  <a:cubicBezTo>
                    <a:pt x="306739" y="630236"/>
                    <a:pt x="306508" y="626447"/>
                    <a:pt x="307772" y="622771"/>
                  </a:cubicBezTo>
                  <a:lnTo>
                    <a:pt x="328883" y="561349"/>
                  </a:lnTo>
                  <a:lnTo>
                    <a:pt x="319371" y="555935"/>
                  </a:lnTo>
                  <a:lnTo>
                    <a:pt x="319338" y="555808"/>
                  </a:lnTo>
                  <a:lnTo>
                    <a:pt x="309243" y="578416"/>
                  </a:lnTo>
                  <a:cubicBezTo>
                    <a:pt x="297968" y="600894"/>
                    <a:pt x="285723" y="622483"/>
                    <a:pt x="272632" y="642063"/>
                  </a:cubicBezTo>
                  <a:cubicBezTo>
                    <a:pt x="268152" y="648724"/>
                    <a:pt x="259195" y="650446"/>
                    <a:pt x="252650" y="646082"/>
                  </a:cubicBezTo>
                  <a:cubicBezTo>
                    <a:pt x="245990" y="641604"/>
                    <a:pt x="244152" y="632646"/>
                    <a:pt x="248631" y="626100"/>
                  </a:cubicBezTo>
                  <a:cubicBezTo>
                    <a:pt x="267637" y="597621"/>
                    <a:pt x="285407" y="563284"/>
                    <a:pt x="301025" y="527599"/>
                  </a:cubicBezTo>
                  <a:lnTo>
                    <a:pt x="308476" y="507479"/>
                  </a:lnTo>
                  <a:lnTo>
                    <a:pt x="283789" y="503261"/>
                  </a:lnTo>
                  <a:lnTo>
                    <a:pt x="239559" y="592108"/>
                  </a:lnTo>
                  <a:cubicBezTo>
                    <a:pt x="235999" y="599228"/>
                    <a:pt x="227386" y="602214"/>
                    <a:pt x="220152" y="598654"/>
                  </a:cubicBezTo>
                  <a:cubicBezTo>
                    <a:pt x="216936" y="597046"/>
                    <a:pt x="214639" y="594520"/>
                    <a:pt x="213375" y="591649"/>
                  </a:cubicBezTo>
                  <a:cubicBezTo>
                    <a:pt x="211653" y="587860"/>
                    <a:pt x="211538" y="583266"/>
                    <a:pt x="213605" y="579246"/>
                  </a:cubicBezTo>
                  <a:lnTo>
                    <a:pt x="256390" y="493303"/>
                  </a:lnTo>
                  <a:lnTo>
                    <a:pt x="252108" y="496984"/>
                  </a:lnTo>
                  <a:lnTo>
                    <a:pt x="231291" y="525045"/>
                  </a:lnTo>
                  <a:cubicBezTo>
                    <a:pt x="228937" y="528260"/>
                    <a:pt x="225491" y="530212"/>
                    <a:pt x="221831" y="530758"/>
                  </a:cubicBezTo>
                  <a:lnTo>
                    <a:pt x="214871" y="528992"/>
                  </a:lnTo>
                  <a:lnTo>
                    <a:pt x="212513" y="531020"/>
                  </a:lnTo>
                  <a:lnTo>
                    <a:pt x="203155" y="542729"/>
                  </a:lnTo>
                  <a:cubicBezTo>
                    <a:pt x="198216" y="548930"/>
                    <a:pt x="189030" y="549964"/>
                    <a:pt x="182829" y="545026"/>
                  </a:cubicBezTo>
                  <a:cubicBezTo>
                    <a:pt x="180991" y="543532"/>
                    <a:pt x="179613" y="541695"/>
                    <a:pt x="178694" y="539628"/>
                  </a:cubicBezTo>
                  <a:cubicBezTo>
                    <a:pt x="176512" y="534805"/>
                    <a:pt x="177087" y="529063"/>
                    <a:pt x="180532" y="524699"/>
                  </a:cubicBezTo>
                  <a:lnTo>
                    <a:pt x="188110" y="515218"/>
                  </a:lnTo>
                  <a:lnTo>
                    <a:pt x="188456" y="513675"/>
                  </a:lnTo>
                  <a:lnTo>
                    <a:pt x="191294" y="511234"/>
                  </a:lnTo>
                  <a:lnTo>
                    <a:pt x="210611" y="487064"/>
                  </a:lnTo>
                  <a:lnTo>
                    <a:pt x="210533" y="487134"/>
                  </a:lnTo>
                  <a:cubicBezTo>
                    <a:pt x="188226" y="501417"/>
                    <a:pt x="163594" y="512068"/>
                    <a:pt x="137698" y="518384"/>
                  </a:cubicBezTo>
                  <a:cubicBezTo>
                    <a:pt x="130922" y="519992"/>
                    <a:pt x="123917" y="516431"/>
                    <a:pt x="121161" y="510231"/>
                  </a:cubicBezTo>
                  <a:cubicBezTo>
                    <a:pt x="120816" y="509426"/>
                    <a:pt x="120473" y="508623"/>
                    <a:pt x="120242" y="507704"/>
                  </a:cubicBezTo>
                  <a:cubicBezTo>
                    <a:pt x="118405" y="499895"/>
                    <a:pt x="123113" y="492086"/>
                    <a:pt x="130807" y="490249"/>
                  </a:cubicBezTo>
                  <a:cubicBezTo>
                    <a:pt x="153603" y="484679"/>
                    <a:pt x="175278" y="475320"/>
                    <a:pt x="194916" y="462759"/>
                  </a:cubicBezTo>
                  <a:lnTo>
                    <a:pt x="207618" y="451325"/>
                  </a:lnTo>
                  <a:lnTo>
                    <a:pt x="191412" y="428821"/>
                  </a:lnTo>
                  <a:lnTo>
                    <a:pt x="98194" y="495532"/>
                  </a:lnTo>
                  <a:cubicBezTo>
                    <a:pt x="91763" y="500125"/>
                    <a:pt x="82691" y="498633"/>
                    <a:pt x="78098" y="492201"/>
                  </a:cubicBezTo>
                  <a:cubicBezTo>
                    <a:pt x="77523" y="491398"/>
                    <a:pt x="76949" y="490594"/>
                    <a:pt x="76604" y="489789"/>
                  </a:cubicBezTo>
                  <a:cubicBezTo>
                    <a:pt x="73849" y="483589"/>
                    <a:pt x="75686" y="476239"/>
                    <a:pt x="81427" y="472104"/>
                  </a:cubicBezTo>
                  <a:lnTo>
                    <a:pt x="174576" y="405444"/>
                  </a:lnTo>
                  <a:lnTo>
                    <a:pt x="173872" y="404465"/>
                  </a:lnTo>
                  <a:lnTo>
                    <a:pt x="171496" y="394046"/>
                  </a:lnTo>
                  <a:lnTo>
                    <a:pt x="60872" y="442590"/>
                  </a:lnTo>
                  <a:cubicBezTo>
                    <a:pt x="53752" y="445806"/>
                    <a:pt x="45254" y="442590"/>
                    <a:pt x="42039" y="435356"/>
                  </a:cubicBezTo>
                  <a:cubicBezTo>
                    <a:pt x="42039" y="435356"/>
                    <a:pt x="42039" y="435241"/>
                    <a:pt x="41924" y="435241"/>
                  </a:cubicBezTo>
                  <a:cubicBezTo>
                    <a:pt x="38708" y="427891"/>
                    <a:pt x="42039" y="419394"/>
                    <a:pt x="49389" y="416178"/>
                  </a:cubicBezTo>
                  <a:lnTo>
                    <a:pt x="146952" y="373346"/>
                  </a:lnTo>
                  <a:lnTo>
                    <a:pt x="84643" y="391719"/>
                  </a:lnTo>
                  <a:cubicBezTo>
                    <a:pt x="77294" y="394704"/>
                    <a:pt x="69025" y="391374"/>
                    <a:pt x="65809" y="384254"/>
                  </a:cubicBezTo>
                  <a:cubicBezTo>
                    <a:pt x="65694" y="384139"/>
                    <a:pt x="65694" y="384024"/>
                    <a:pt x="65580" y="383910"/>
                  </a:cubicBezTo>
                  <a:cubicBezTo>
                    <a:pt x="62480" y="376560"/>
                    <a:pt x="66039" y="368061"/>
                    <a:pt x="73388" y="364962"/>
                  </a:cubicBezTo>
                  <a:lnTo>
                    <a:pt x="124079" y="350000"/>
                  </a:lnTo>
                  <a:lnTo>
                    <a:pt x="16200" y="363468"/>
                  </a:lnTo>
                  <a:cubicBezTo>
                    <a:pt x="9883" y="364272"/>
                    <a:pt x="3913" y="360713"/>
                    <a:pt x="1271" y="355085"/>
                  </a:cubicBezTo>
                  <a:cubicBezTo>
                    <a:pt x="697" y="353821"/>
                    <a:pt x="237" y="352444"/>
                    <a:pt x="122" y="350950"/>
                  </a:cubicBezTo>
                  <a:cubicBezTo>
                    <a:pt x="-911" y="343027"/>
                    <a:pt x="4716" y="335793"/>
                    <a:pt x="12640" y="334873"/>
                  </a:cubicBezTo>
                  <a:lnTo>
                    <a:pt x="85509" y="325776"/>
                  </a:lnTo>
                  <a:lnTo>
                    <a:pt x="82921" y="321094"/>
                  </a:lnTo>
                  <a:cubicBezTo>
                    <a:pt x="82003" y="313170"/>
                    <a:pt x="87744" y="306050"/>
                    <a:pt x="95668" y="305131"/>
                  </a:cubicBezTo>
                  <a:lnTo>
                    <a:pt x="162450" y="302611"/>
                  </a:lnTo>
                  <a:lnTo>
                    <a:pt x="164167" y="292579"/>
                  </a:lnTo>
                  <a:lnTo>
                    <a:pt x="151822" y="293417"/>
                  </a:lnTo>
                  <a:cubicBezTo>
                    <a:pt x="125754" y="296288"/>
                    <a:pt x="98882" y="299158"/>
                    <a:pt x="69024" y="298929"/>
                  </a:cubicBezTo>
                  <a:cubicBezTo>
                    <a:pt x="63054" y="299045"/>
                    <a:pt x="58001" y="295599"/>
                    <a:pt x="55819" y="290546"/>
                  </a:cubicBezTo>
                  <a:cubicBezTo>
                    <a:pt x="55015" y="288709"/>
                    <a:pt x="54555" y="286642"/>
                    <a:pt x="54555" y="284459"/>
                  </a:cubicBezTo>
                  <a:cubicBezTo>
                    <a:pt x="54555" y="276536"/>
                    <a:pt x="61100" y="270105"/>
                    <a:pt x="69139" y="270105"/>
                  </a:cubicBezTo>
                  <a:cubicBezTo>
                    <a:pt x="97390" y="270335"/>
                    <a:pt x="122310" y="267578"/>
                    <a:pt x="148607" y="264707"/>
                  </a:cubicBezTo>
                  <a:lnTo>
                    <a:pt x="159239" y="263577"/>
                  </a:lnTo>
                  <a:lnTo>
                    <a:pt x="15741" y="234621"/>
                  </a:lnTo>
                  <a:cubicBezTo>
                    <a:pt x="10917" y="233587"/>
                    <a:pt x="7242" y="230487"/>
                    <a:pt x="5405" y="226352"/>
                  </a:cubicBezTo>
                  <a:cubicBezTo>
                    <a:pt x="4257" y="223711"/>
                    <a:pt x="3798" y="220611"/>
                    <a:pt x="4371" y="217510"/>
                  </a:cubicBezTo>
                  <a:cubicBezTo>
                    <a:pt x="5979" y="209701"/>
                    <a:pt x="13559" y="204648"/>
                    <a:pt x="21367" y="206257"/>
                  </a:cubicBezTo>
                  <a:lnTo>
                    <a:pt x="91574" y="220424"/>
                  </a:lnTo>
                  <a:lnTo>
                    <a:pt x="91030" y="219835"/>
                  </a:lnTo>
                  <a:cubicBezTo>
                    <a:pt x="89753" y="216361"/>
                    <a:pt x="89810" y="212399"/>
                    <a:pt x="91533" y="208782"/>
                  </a:cubicBezTo>
                  <a:cubicBezTo>
                    <a:pt x="94978" y="201547"/>
                    <a:pt x="103476" y="198331"/>
                    <a:pt x="110710" y="201777"/>
                  </a:cubicBezTo>
                  <a:lnTo>
                    <a:pt x="185110" y="236217"/>
                  </a:lnTo>
                  <a:lnTo>
                    <a:pt x="191648" y="225621"/>
                  </a:lnTo>
                  <a:lnTo>
                    <a:pt x="93027" y="147803"/>
                  </a:lnTo>
                  <a:cubicBezTo>
                    <a:pt x="91075" y="146310"/>
                    <a:pt x="89696" y="144473"/>
                    <a:pt x="88777" y="142406"/>
                  </a:cubicBezTo>
                  <a:cubicBezTo>
                    <a:pt x="86595" y="137698"/>
                    <a:pt x="87170" y="131841"/>
                    <a:pt x="90615" y="127477"/>
                  </a:cubicBezTo>
                  <a:cubicBezTo>
                    <a:pt x="95553" y="121276"/>
                    <a:pt x="104625" y="120128"/>
                    <a:pt x="110941" y="125066"/>
                  </a:cubicBezTo>
                  <a:lnTo>
                    <a:pt x="205475" y="199658"/>
                  </a:lnTo>
                  <a:lnTo>
                    <a:pt x="193293" y="181509"/>
                  </a:lnTo>
                  <a:cubicBezTo>
                    <a:pt x="176398" y="162015"/>
                    <a:pt x="157105" y="144589"/>
                    <a:pt x="135860" y="129775"/>
                  </a:cubicBezTo>
                  <a:cubicBezTo>
                    <a:pt x="133678" y="128281"/>
                    <a:pt x="132071" y="126214"/>
                    <a:pt x="131037" y="123918"/>
                  </a:cubicBezTo>
                  <a:cubicBezTo>
                    <a:pt x="128970" y="119439"/>
                    <a:pt x="129315" y="114042"/>
                    <a:pt x="132301" y="109678"/>
                  </a:cubicBezTo>
                  <a:cubicBezTo>
                    <a:pt x="136894" y="103133"/>
                    <a:pt x="145851" y="101524"/>
                    <a:pt x="152398" y="106118"/>
                  </a:cubicBezTo>
                  <a:cubicBezTo>
                    <a:pt x="175595" y="122310"/>
                    <a:pt x="196667" y="141344"/>
                    <a:pt x="215127" y="162632"/>
                  </a:cubicBezTo>
                  <a:lnTo>
                    <a:pt x="229680" y="184293"/>
                  </a:lnTo>
                  <a:lnTo>
                    <a:pt x="241132" y="176038"/>
                  </a:lnTo>
                  <a:lnTo>
                    <a:pt x="155958" y="39742"/>
                  </a:lnTo>
                  <a:cubicBezTo>
                    <a:pt x="155613" y="39282"/>
                    <a:pt x="155384" y="38593"/>
                    <a:pt x="155039" y="38018"/>
                  </a:cubicBezTo>
                  <a:cubicBezTo>
                    <a:pt x="152053" y="31473"/>
                    <a:pt x="154350" y="23664"/>
                    <a:pt x="160552" y="19875"/>
                  </a:cubicBezTo>
                  <a:cubicBezTo>
                    <a:pt x="167327" y="15625"/>
                    <a:pt x="176169" y="17693"/>
                    <a:pt x="180418" y="24468"/>
                  </a:cubicBezTo>
                  <a:lnTo>
                    <a:pt x="233049" y="108688"/>
                  </a:lnTo>
                  <a:lnTo>
                    <a:pt x="203844" y="18955"/>
                  </a:lnTo>
                  <a:cubicBezTo>
                    <a:pt x="201433" y="11377"/>
                    <a:pt x="205567" y="3223"/>
                    <a:pt x="213146"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3" name="Google Shape;2783;p34"/>
            <p:cNvSpPr/>
            <p:nvPr/>
          </p:nvSpPr>
          <p:spPr>
            <a:xfrm flipH="1">
              <a:off x="6457072" y="22813"/>
              <a:ext cx="605190" cy="610489"/>
            </a:xfrm>
            <a:custGeom>
              <a:avLst/>
              <a:gdLst/>
              <a:ahLst/>
              <a:cxnLst/>
              <a:rect l="l" t="t" r="r" b="b"/>
              <a:pathLst>
                <a:path w="654260" h="659988" extrusionOk="0">
                  <a:moveTo>
                    <a:pt x="213146" y="697"/>
                  </a:moveTo>
                  <a:cubicBezTo>
                    <a:pt x="220725" y="-1715"/>
                    <a:pt x="228764" y="2304"/>
                    <a:pt x="231406" y="9998"/>
                  </a:cubicBezTo>
                  <a:lnTo>
                    <a:pt x="271841" y="134089"/>
                  </a:lnTo>
                  <a:lnTo>
                    <a:pt x="286412" y="20105"/>
                  </a:lnTo>
                  <a:cubicBezTo>
                    <a:pt x="287445" y="12181"/>
                    <a:pt x="294680" y="6554"/>
                    <a:pt x="302604" y="7587"/>
                  </a:cubicBezTo>
                  <a:cubicBezTo>
                    <a:pt x="310528" y="8621"/>
                    <a:pt x="316155" y="15856"/>
                    <a:pt x="315121" y="23780"/>
                  </a:cubicBezTo>
                  <a:lnTo>
                    <a:pt x="299431" y="146515"/>
                  </a:lnTo>
                  <a:lnTo>
                    <a:pt x="303052" y="145298"/>
                  </a:lnTo>
                  <a:lnTo>
                    <a:pt x="310846" y="144336"/>
                  </a:lnTo>
                  <a:lnTo>
                    <a:pt x="315236" y="129228"/>
                  </a:lnTo>
                  <a:cubicBezTo>
                    <a:pt x="321781" y="95208"/>
                    <a:pt x="325169" y="60584"/>
                    <a:pt x="325341" y="25616"/>
                  </a:cubicBezTo>
                  <a:cubicBezTo>
                    <a:pt x="325341" y="17693"/>
                    <a:pt x="331887" y="11146"/>
                    <a:pt x="339926" y="11261"/>
                  </a:cubicBezTo>
                  <a:cubicBezTo>
                    <a:pt x="347964" y="11261"/>
                    <a:pt x="354280" y="17808"/>
                    <a:pt x="354280" y="25846"/>
                  </a:cubicBezTo>
                  <a:lnTo>
                    <a:pt x="343848" y="131902"/>
                  </a:lnTo>
                  <a:lnTo>
                    <a:pt x="393670" y="26190"/>
                  </a:lnTo>
                  <a:cubicBezTo>
                    <a:pt x="397116" y="18955"/>
                    <a:pt x="405728" y="15854"/>
                    <a:pt x="412848" y="19300"/>
                  </a:cubicBezTo>
                  <a:cubicBezTo>
                    <a:pt x="419969" y="22744"/>
                    <a:pt x="423183" y="31358"/>
                    <a:pt x="419738" y="38477"/>
                  </a:cubicBezTo>
                  <a:lnTo>
                    <a:pt x="370264" y="143451"/>
                  </a:lnTo>
                  <a:lnTo>
                    <a:pt x="379915" y="144281"/>
                  </a:lnTo>
                  <a:lnTo>
                    <a:pt x="390900" y="147701"/>
                  </a:lnTo>
                  <a:lnTo>
                    <a:pt x="441098" y="31818"/>
                  </a:lnTo>
                  <a:cubicBezTo>
                    <a:pt x="442706" y="28143"/>
                    <a:pt x="445634" y="25473"/>
                    <a:pt x="449065" y="24123"/>
                  </a:cubicBezTo>
                  <a:cubicBezTo>
                    <a:pt x="452495" y="22774"/>
                    <a:pt x="456428" y="22745"/>
                    <a:pt x="460046" y="24353"/>
                  </a:cubicBezTo>
                  <a:cubicBezTo>
                    <a:pt x="467395" y="27569"/>
                    <a:pt x="470726" y="35952"/>
                    <a:pt x="467510" y="43301"/>
                  </a:cubicBezTo>
                  <a:lnTo>
                    <a:pt x="418545" y="156339"/>
                  </a:lnTo>
                  <a:lnTo>
                    <a:pt x="439073" y="167995"/>
                  </a:lnTo>
                  <a:lnTo>
                    <a:pt x="484622" y="106461"/>
                  </a:lnTo>
                  <a:cubicBezTo>
                    <a:pt x="486976" y="103245"/>
                    <a:pt x="490421" y="101293"/>
                    <a:pt x="494081" y="100748"/>
                  </a:cubicBezTo>
                  <a:cubicBezTo>
                    <a:pt x="497742" y="100202"/>
                    <a:pt x="501618" y="101063"/>
                    <a:pt x="504833" y="103475"/>
                  </a:cubicBezTo>
                  <a:cubicBezTo>
                    <a:pt x="511264" y="108298"/>
                    <a:pt x="512528" y="117256"/>
                    <a:pt x="507819" y="123686"/>
                  </a:cubicBezTo>
                  <a:lnTo>
                    <a:pt x="462781" y="184533"/>
                  </a:lnTo>
                  <a:lnTo>
                    <a:pt x="473036" y="193781"/>
                  </a:lnTo>
                  <a:lnTo>
                    <a:pt x="530786" y="125639"/>
                  </a:lnTo>
                  <a:cubicBezTo>
                    <a:pt x="535954" y="119553"/>
                    <a:pt x="545026" y="118864"/>
                    <a:pt x="551112" y="123917"/>
                  </a:cubicBezTo>
                  <a:cubicBezTo>
                    <a:pt x="557199" y="129085"/>
                    <a:pt x="557888" y="138156"/>
                    <a:pt x="552835" y="144243"/>
                  </a:cubicBezTo>
                  <a:lnTo>
                    <a:pt x="491991" y="216035"/>
                  </a:lnTo>
                  <a:lnTo>
                    <a:pt x="496118" y="222396"/>
                  </a:lnTo>
                  <a:lnTo>
                    <a:pt x="593717" y="142176"/>
                  </a:lnTo>
                  <a:cubicBezTo>
                    <a:pt x="596818" y="139650"/>
                    <a:pt x="600636" y="138617"/>
                    <a:pt x="604311" y="138975"/>
                  </a:cubicBezTo>
                  <a:cubicBezTo>
                    <a:pt x="607985" y="139334"/>
                    <a:pt x="611516" y="141085"/>
                    <a:pt x="614043" y="144128"/>
                  </a:cubicBezTo>
                  <a:cubicBezTo>
                    <a:pt x="619096" y="150215"/>
                    <a:pt x="618291" y="159402"/>
                    <a:pt x="612091" y="164455"/>
                  </a:cubicBezTo>
                  <a:lnTo>
                    <a:pt x="511935" y="246775"/>
                  </a:lnTo>
                  <a:lnTo>
                    <a:pt x="514479" y="250697"/>
                  </a:lnTo>
                  <a:lnTo>
                    <a:pt x="516866" y="261126"/>
                  </a:lnTo>
                  <a:lnTo>
                    <a:pt x="625987" y="205566"/>
                  </a:lnTo>
                  <a:cubicBezTo>
                    <a:pt x="633107" y="202005"/>
                    <a:pt x="641834" y="204761"/>
                    <a:pt x="645395" y="211881"/>
                  </a:cubicBezTo>
                  <a:cubicBezTo>
                    <a:pt x="648954" y="219002"/>
                    <a:pt x="646199" y="227729"/>
                    <a:pt x="639078" y="231290"/>
                  </a:cubicBezTo>
                  <a:lnTo>
                    <a:pt x="539557" y="281961"/>
                  </a:lnTo>
                  <a:lnTo>
                    <a:pt x="638964" y="276075"/>
                  </a:lnTo>
                  <a:cubicBezTo>
                    <a:pt x="646888" y="275616"/>
                    <a:pt x="653662" y="281702"/>
                    <a:pt x="654236" y="289626"/>
                  </a:cubicBezTo>
                  <a:cubicBezTo>
                    <a:pt x="654696" y="297549"/>
                    <a:pt x="648610" y="304440"/>
                    <a:pt x="640686" y="304899"/>
                  </a:cubicBezTo>
                  <a:lnTo>
                    <a:pt x="528404" y="311547"/>
                  </a:lnTo>
                  <a:lnTo>
                    <a:pt x="528541" y="312145"/>
                  </a:lnTo>
                  <a:lnTo>
                    <a:pt x="638503" y="336824"/>
                  </a:lnTo>
                  <a:cubicBezTo>
                    <a:pt x="646312" y="338547"/>
                    <a:pt x="651135" y="346242"/>
                    <a:pt x="649413" y="354050"/>
                  </a:cubicBezTo>
                  <a:cubicBezTo>
                    <a:pt x="647690" y="361859"/>
                    <a:pt x="639881" y="366682"/>
                    <a:pt x="632187" y="364960"/>
                  </a:cubicBezTo>
                  <a:lnTo>
                    <a:pt x="528709" y="341736"/>
                  </a:lnTo>
                  <a:lnTo>
                    <a:pt x="526901" y="356513"/>
                  </a:lnTo>
                  <a:lnTo>
                    <a:pt x="594405" y="382990"/>
                  </a:lnTo>
                  <a:cubicBezTo>
                    <a:pt x="601755" y="385861"/>
                    <a:pt x="605429" y="394243"/>
                    <a:pt x="602559" y="401708"/>
                  </a:cubicBezTo>
                  <a:cubicBezTo>
                    <a:pt x="599688" y="409172"/>
                    <a:pt x="591304" y="412847"/>
                    <a:pt x="583840" y="409861"/>
                  </a:cubicBezTo>
                  <a:lnTo>
                    <a:pt x="520091" y="384858"/>
                  </a:lnTo>
                  <a:lnTo>
                    <a:pt x="516634" y="391481"/>
                  </a:lnTo>
                  <a:lnTo>
                    <a:pt x="601296" y="437883"/>
                  </a:lnTo>
                  <a:cubicBezTo>
                    <a:pt x="608301" y="441672"/>
                    <a:pt x="610827" y="450516"/>
                    <a:pt x="607038" y="457520"/>
                  </a:cubicBezTo>
                  <a:cubicBezTo>
                    <a:pt x="603248" y="464525"/>
                    <a:pt x="594406" y="467052"/>
                    <a:pt x="587401" y="463262"/>
                  </a:cubicBezTo>
                  <a:lnTo>
                    <a:pt x="503242" y="417137"/>
                  </a:lnTo>
                  <a:lnTo>
                    <a:pt x="502861" y="417867"/>
                  </a:lnTo>
                  <a:lnTo>
                    <a:pt x="591649" y="501042"/>
                  </a:lnTo>
                  <a:cubicBezTo>
                    <a:pt x="597391" y="506440"/>
                    <a:pt x="597736" y="515626"/>
                    <a:pt x="592338" y="521483"/>
                  </a:cubicBezTo>
                  <a:cubicBezTo>
                    <a:pt x="586941" y="527339"/>
                    <a:pt x="577754" y="527569"/>
                    <a:pt x="571897" y="522173"/>
                  </a:cubicBezTo>
                  <a:lnTo>
                    <a:pt x="539086" y="491436"/>
                  </a:lnTo>
                  <a:lnTo>
                    <a:pt x="538824" y="492774"/>
                  </a:lnTo>
                  <a:cubicBezTo>
                    <a:pt x="534346" y="499435"/>
                    <a:pt x="525389" y="501158"/>
                    <a:pt x="518729" y="496794"/>
                  </a:cubicBezTo>
                  <a:lnTo>
                    <a:pt x="492054" y="478944"/>
                  </a:lnTo>
                  <a:lnTo>
                    <a:pt x="547093" y="546862"/>
                  </a:lnTo>
                  <a:cubicBezTo>
                    <a:pt x="552146" y="553064"/>
                    <a:pt x="551113" y="562136"/>
                    <a:pt x="544911" y="567188"/>
                  </a:cubicBezTo>
                  <a:cubicBezTo>
                    <a:pt x="538710" y="572241"/>
                    <a:pt x="529637" y="571207"/>
                    <a:pt x="524584" y="565007"/>
                  </a:cubicBezTo>
                  <a:lnTo>
                    <a:pt x="454218" y="478174"/>
                  </a:lnTo>
                  <a:lnTo>
                    <a:pt x="444882" y="483749"/>
                  </a:lnTo>
                  <a:lnTo>
                    <a:pt x="455223" y="500584"/>
                  </a:lnTo>
                  <a:cubicBezTo>
                    <a:pt x="474402" y="529638"/>
                    <a:pt x="494154" y="559724"/>
                    <a:pt x="508278" y="587171"/>
                  </a:cubicBezTo>
                  <a:cubicBezTo>
                    <a:pt x="512297" y="594405"/>
                    <a:pt x="509196" y="603019"/>
                    <a:pt x="502077" y="606693"/>
                  </a:cubicBezTo>
                  <a:cubicBezTo>
                    <a:pt x="494957" y="610368"/>
                    <a:pt x="486230" y="607612"/>
                    <a:pt x="482554" y="600492"/>
                  </a:cubicBezTo>
                  <a:cubicBezTo>
                    <a:pt x="469119" y="574424"/>
                    <a:pt x="449712" y="545025"/>
                    <a:pt x="430992" y="516546"/>
                  </a:cubicBezTo>
                  <a:lnTo>
                    <a:pt x="426856" y="510196"/>
                  </a:lnTo>
                  <a:lnTo>
                    <a:pt x="456371" y="588549"/>
                  </a:lnTo>
                  <a:cubicBezTo>
                    <a:pt x="459242" y="596014"/>
                    <a:pt x="455453" y="604396"/>
                    <a:pt x="447989" y="607152"/>
                  </a:cubicBezTo>
                  <a:cubicBezTo>
                    <a:pt x="440524" y="609908"/>
                    <a:pt x="432370" y="606119"/>
                    <a:pt x="429384" y="598770"/>
                  </a:cubicBezTo>
                  <a:lnTo>
                    <a:pt x="412005" y="552685"/>
                  </a:lnTo>
                  <a:lnTo>
                    <a:pt x="416868" y="644820"/>
                  </a:lnTo>
                  <a:cubicBezTo>
                    <a:pt x="417327" y="652744"/>
                    <a:pt x="411126" y="659634"/>
                    <a:pt x="403203" y="659978"/>
                  </a:cubicBezTo>
                  <a:cubicBezTo>
                    <a:pt x="397116" y="660208"/>
                    <a:pt x="391718" y="656763"/>
                    <a:pt x="389307" y="651480"/>
                  </a:cubicBezTo>
                  <a:cubicBezTo>
                    <a:pt x="388618" y="649873"/>
                    <a:pt x="388159" y="648149"/>
                    <a:pt x="388044" y="646312"/>
                  </a:cubicBezTo>
                  <a:lnTo>
                    <a:pt x="380929" y="510483"/>
                  </a:lnTo>
                  <a:lnTo>
                    <a:pt x="376797" y="510992"/>
                  </a:lnTo>
                  <a:lnTo>
                    <a:pt x="335104" y="632302"/>
                  </a:lnTo>
                  <a:cubicBezTo>
                    <a:pt x="332462" y="639881"/>
                    <a:pt x="324308" y="643901"/>
                    <a:pt x="316729" y="641260"/>
                  </a:cubicBezTo>
                  <a:cubicBezTo>
                    <a:pt x="312710" y="639881"/>
                    <a:pt x="309724" y="637011"/>
                    <a:pt x="308232" y="633565"/>
                  </a:cubicBezTo>
                  <a:cubicBezTo>
                    <a:pt x="306738" y="630350"/>
                    <a:pt x="306510" y="626561"/>
                    <a:pt x="307772" y="622885"/>
                  </a:cubicBezTo>
                  <a:lnTo>
                    <a:pt x="328915" y="561368"/>
                  </a:lnTo>
                  <a:lnTo>
                    <a:pt x="319371" y="555935"/>
                  </a:lnTo>
                  <a:lnTo>
                    <a:pt x="319337" y="555808"/>
                  </a:lnTo>
                  <a:lnTo>
                    <a:pt x="309243" y="578415"/>
                  </a:lnTo>
                  <a:cubicBezTo>
                    <a:pt x="297968" y="600893"/>
                    <a:pt x="285724" y="622482"/>
                    <a:pt x="272632" y="642062"/>
                  </a:cubicBezTo>
                  <a:cubicBezTo>
                    <a:pt x="268154" y="648724"/>
                    <a:pt x="259196" y="650446"/>
                    <a:pt x="252650" y="646082"/>
                  </a:cubicBezTo>
                  <a:cubicBezTo>
                    <a:pt x="245989" y="641604"/>
                    <a:pt x="244152" y="632646"/>
                    <a:pt x="248630" y="626100"/>
                  </a:cubicBezTo>
                  <a:cubicBezTo>
                    <a:pt x="267636" y="597621"/>
                    <a:pt x="285407" y="563284"/>
                    <a:pt x="301025" y="527599"/>
                  </a:cubicBezTo>
                  <a:lnTo>
                    <a:pt x="308450" y="507549"/>
                  </a:lnTo>
                  <a:lnTo>
                    <a:pt x="283648" y="503314"/>
                  </a:lnTo>
                  <a:lnTo>
                    <a:pt x="239444" y="592108"/>
                  </a:lnTo>
                  <a:cubicBezTo>
                    <a:pt x="235884" y="599228"/>
                    <a:pt x="227270" y="602214"/>
                    <a:pt x="220037" y="598654"/>
                  </a:cubicBezTo>
                  <a:cubicBezTo>
                    <a:pt x="216936" y="597161"/>
                    <a:pt x="214639" y="594635"/>
                    <a:pt x="213260" y="591649"/>
                  </a:cubicBezTo>
                  <a:cubicBezTo>
                    <a:pt x="211538" y="587860"/>
                    <a:pt x="211423" y="583265"/>
                    <a:pt x="213490" y="579246"/>
                  </a:cubicBezTo>
                  <a:lnTo>
                    <a:pt x="256188" y="493476"/>
                  </a:lnTo>
                  <a:lnTo>
                    <a:pt x="252022" y="497057"/>
                  </a:lnTo>
                  <a:lnTo>
                    <a:pt x="231175" y="525159"/>
                  </a:lnTo>
                  <a:cubicBezTo>
                    <a:pt x="228821" y="528374"/>
                    <a:pt x="225376" y="530327"/>
                    <a:pt x="221715" y="530872"/>
                  </a:cubicBezTo>
                  <a:lnTo>
                    <a:pt x="214742" y="529103"/>
                  </a:lnTo>
                  <a:lnTo>
                    <a:pt x="212808" y="530766"/>
                  </a:lnTo>
                  <a:lnTo>
                    <a:pt x="203156" y="542843"/>
                  </a:lnTo>
                  <a:cubicBezTo>
                    <a:pt x="198217" y="549044"/>
                    <a:pt x="189030" y="550078"/>
                    <a:pt x="182829" y="545140"/>
                  </a:cubicBezTo>
                  <a:cubicBezTo>
                    <a:pt x="180991" y="543531"/>
                    <a:pt x="179613" y="541694"/>
                    <a:pt x="178694" y="539742"/>
                  </a:cubicBezTo>
                  <a:cubicBezTo>
                    <a:pt x="176512" y="534919"/>
                    <a:pt x="177087" y="529177"/>
                    <a:pt x="180533" y="524813"/>
                  </a:cubicBezTo>
                  <a:lnTo>
                    <a:pt x="188074" y="515377"/>
                  </a:lnTo>
                  <a:lnTo>
                    <a:pt x="188456" y="513675"/>
                  </a:lnTo>
                  <a:lnTo>
                    <a:pt x="191586" y="510983"/>
                  </a:lnTo>
                  <a:lnTo>
                    <a:pt x="210612" y="487177"/>
                  </a:lnTo>
                  <a:lnTo>
                    <a:pt x="210533" y="487248"/>
                  </a:lnTo>
                  <a:cubicBezTo>
                    <a:pt x="188226" y="501531"/>
                    <a:pt x="163593" y="512182"/>
                    <a:pt x="137697" y="518498"/>
                  </a:cubicBezTo>
                  <a:cubicBezTo>
                    <a:pt x="130807" y="520106"/>
                    <a:pt x="123917" y="516546"/>
                    <a:pt x="121161" y="510345"/>
                  </a:cubicBezTo>
                  <a:cubicBezTo>
                    <a:pt x="120816" y="509540"/>
                    <a:pt x="120472" y="508737"/>
                    <a:pt x="120242" y="507818"/>
                  </a:cubicBezTo>
                  <a:cubicBezTo>
                    <a:pt x="118405" y="500009"/>
                    <a:pt x="123113" y="492200"/>
                    <a:pt x="130807" y="490363"/>
                  </a:cubicBezTo>
                  <a:cubicBezTo>
                    <a:pt x="153602" y="484793"/>
                    <a:pt x="175278" y="475434"/>
                    <a:pt x="194915" y="462873"/>
                  </a:cubicBezTo>
                  <a:lnTo>
                    <a:pt x="207601" y="451455"/>
                  </a:lnTo>
                  <a:lnTo>
                    <a:pt x="191346" y="428866"/>
                  </a:lnTo>
                  <a:lnTo>
                    <a:pt x="98195" y="495530"/>
                  </a:lnTo>
                  <a:cubicBezTo>
                    <a:pt x="91763" y="500123"/>
                    <a:pt x="82691" y="498631"/>
                    <a:pt x="78098" y="492199"/>
                  </a:cubicBezTo>
                  <a:cubicBezTo>
                    <a:pt x="77408" y="491511"/>
                    <a:pt x="76949" y="490707"/>
                    <a:pt x="76604" y="489787"/>
                  </a:cubicBezTo>
                  <a:cubicBezTo>
                    <a:pt x="73849" y="483587"/>
                    <a:pt x="75686" y="476237"/>
                    <a:pt x="81429" y="472102"/>
                  </a:cubicBezTo>
                  <a:lnTo>
                    <a:pt x="174521" y="405482"/>
                  </a:lnTo>
                  <a:lnTo>
                    <a:pt x="173871" y="404579"/>
                  </a:lnTo>
                  <a:lnTo>
                    <a:pt x="171485" y="394115"/>
                  </a:lnTo>
                  <a:lnTo>
                    <a:pt x="60756" y="442706"/>
                  </a:lnTo>
                  <a:cubicBezTo>
                    <a:pt x="53636" y="445922"/>
                    <a:pt x="45254" y="442591"/>
                    <a:pt x="41923" y="435472"/>
                  </a:cubicBezTo>
                  <a:cubicBezTo>
                    <a:pt x="41923" y="435472"/>
                    <a:pt x="41923" y="435357"/>
                    <a:pt x="41808" y="435357"/>
                  </a:cubicBezTo>
                  <a:cubicBezTo>
                    <a:pt x="38593" y="428007"/>
                    <a:pt x="41923" y="419510"/>
                    <a:pt x="49273" y="416294"/>
                  </a:cubicBezTo>
                  <a:lnTo>
                    <a:pt x="146605" y="373562"/>
                  </a:lnTo>
                  <a:lnTo>
                    <a:pt x="84643" y="391833"/>
                  </a:lnTo>
                  <a:cubicBezTo>
                    <a:pt x="77294" y="394704"/>
                    <a:pt x="69025" y="391488"/>
                    <a:pt x="65809" y="384369"/>
                  </a:cubicBezTo>
                  <a:cubicBezTo>
                    <a:pt x="65695" y="384254"/>
                    <a:pt x="65695" y="384139"/>
                    <a:pt x="65579" y="384024"/>
                  </a:cubicBezTo>
                  <a:cubicBezTo>
                    <a:pt x="62480" y="376674"/>
                    <a:pt x="66039" y="368176"/>
                    <a:pt x="73389" y="365076"/>
                  </a:cubicBezTo>
                  <a:lnTo>
                    <a:pt x="124078" y="350115"/>
                  </a:lnTo>
                  <a:lnTo>
                    <a:pt x="16200" y="363583"/>
                  </a:lnTo>
                  <a:cubicBezTo>
                    <a:pt x="9770" y="364387"/>
                    <a:pt x="3798" y="360827"/>
                    <a:pt x="1271" y="355200"/>
                  </a:cubicBezTo>
                  <a:cubicBezTo>
                    <a:pt x="697" y="353936"/>
                    <a:pt x="237" y="352559"/>
                    <a:pt x="122" y="351066"/>
                  </a:cubicBezTo>
                  <a:cubicBezTo>
                    <a:pt x="-911" y="343142"/>
                    <a:pt x="4717" y="335908"/>
                    <a:pt x="12640" y="334988"/>
                  </a:cubicBezTo>
                  <a:lnTo>
                    <a:pt x="85400" y="325905"/>
                  </a:lnTo>
                  <a:lnTo>
                    <a:pt x="82805" y="321209"/>
                  </a:lnTo>
                  <a:cubicBezTo>
                    <a:pt x="81887" y="313285"/>
                    <a:pt x="87628" y="306165"/>
                    <a:pt x="95552" y="305246"/>
                  </a:cubicBezTo>
                  <a:lnTo>
                    <a:pt x="162450" y="302722"/>
                  </a:lnTo>
                  <a:lnTo>
                    <a:pt x="164168" y="292686"/>
                  </a:lnTo>
                  <a:lnTo>
                    <a:pt x="151707" y="293532"/>
                  </a:lnTo>
                  <a:cubicBezTo>
                    <a:pt x="125639" y="296404"/>
                    <a:pt x="98767" y="299273"/>
                    <a:pt x="68910" y="299045"/>
                  </a:cubicBezTo>
                  <a:cubicBezTo>
                    <a:pt x="62938" y="299160"/>
                    <a:pt x="58001" y="295714"/>
                    <a:pt x="55704" y="290661"/>
                  </a:cubicBezTo>
                  <a:cubicBezTo>
                    <a:pt x="54900" y="288824"/>
                    <a:pt x="54440" y="286757"/>
                    <a:pt x="54440" y="284574"/>
                  </a:cubicBezTo>
                  <a:cubicBezTo>
                    <a:pt x="54440" y="276651"/>
                    <a:pt x="60986" y="270220"/>
                    <a:pt x="69024" y="270220"/>
                  </a:cubicBezTo>
                  <a:cubicBezTo>
                    <a:pt x="97275" y="270450"/>
                    <a:pt x="122194" y="267693"/>
                    <a:pt x="148492" y="264822"/>
                  </a:cubicBezTo>
                  <a:lnTo>
                    <a:pt x="159131" y="263692"/>
                  </a:lnTo>
                  <a:lnTo>
                    <a:pt x="15626" y="234734"/>
                  </a:lnTo>
                  <a:cubicBezTo>
                    <a:pt x="10917" y="233701"/>
                    <a:pt x="7242" y="230485"/>
                    <a:pt x="5290" y="226465"/>
                  </a:cubicBezTo>
                  <a:cubicBezTo>
                    <a:pt x="4141" y="223825"/>
                    <a:pt x="3683" y="220724"/>
                    <a:pt x="4256" y="217623"/>
                  </a:cubicBezTo>
                  <a:cubicBezTo>
                    <a:pt x="5864" y="209814"/>
                    <a:pt x="13444" y="204761"/>
                    <a:pt x="21253" y="206370"/>
                  </a:cubicBezTo>
                  <a:lnTo>
                    <a:pt x="91457" y="220536"/>
                  </a:lnTo>
                  <a:lnTo>
                    <a:pt x="90915" y="219950"/>
                  </a:lnTo>
                  <a:cubicBezTo>
                    <a:pt x="89638" y="216476"/>
                    <a:pt x="89695" y="212514"/>
                    <a:pt x="91418" y="208897"/>
                  </a:cubicBezTo>
                  <a:cubicBezTo>
                    <a:pt x="94749" y="201662"/>
                    <a:pt x="103361" y="198446"/>
                    <a:pt x="110595" y="201892"/>
                  </a:cubicBezTo>
                  <a:lnTo>
                    <a:pt x="185084" y="236373"/>
                  </a:lnTo>
                  <a:lnTo>
                    <a:pt x="191648" y="225735"/>
                  </a:lnTo>
                  <a:lnTo>
                    <a:pt x="93027" y="147917"/>
                  </a:lnTo>
                  <a:cubicBezTo>
                    <a:pt x="91075" y="146424"/>
                    <a:pt x="89696" y="144472"/>
                    <a:pt x="88777" y="142520"/>
                  </a:cubicBezTo>
                  <a:cubicBezTo>
                    <a:pt x="86595" y="137812"/>
                    <a:pt x="87170" y="131955"/>
                    <a:pt x="90616" y="127592"/>
                  </a:cubicBezTo>
                  <a:cubicBezTo>
                    <a:pt x="95554" y="121390"/>
                    <a:pt x="104625" y="120242"/>
                    <a:pt x="110942" y="125180"/>
                  </a:cubicBezTo>
                  <a:lnTo>
                    <a:pt x="205639" y="199901"/>
                  </a:lnTo>
                  <a:lnTo>
                    <a:pt x="193293" y="181508"/>
                  </a:lnTo>
                  <a:cubicBezTo>
                    <a:pt x="176398" y="162014"/>
                    <a:pt x="157105" y="144588"/>
                    <a:pt x="135860" y="129774"/>
                  </a:cubicBezTo>
                  <a:cubicBezTo>
                    <a:pt x="133679" y="128280"/>
                    <a:pt x="132071" y="126214"/>
                    <a:pt x="131037" y="123917"/>
                  </a:cubicBezTo>
                  <a:cubicBezTo>
                    <a:pt x="128970" y="119438"/>
                    <a:pt x="129315" y="114041"/>
                    <a:pt x="132301" y="109677"/>
                  </a:cubicBezTo>
                  <a:cubicBezTo>
                    <a:pt x="136894" y="103132"/>
                    <a:pt x="145851" y="101523"/>
                    <a:pt x="152398" y="106117"/>
                  </a:cubicBezTo>
                  <a:cubicBezTo>
                    <a:pt x="175595" y="122309"/>
                    <a:pt x="196667" y="141343"/>
                    <a:pt x="215127" y="162631"/>
                  </a:cubicBezTo>
                  <a:lnTo>
                    <a:pt x="229732" y="184370"/>
                  </a:lnTo>
                  <a:lnTo>
                    <a:pt x="241131" y="176153"/>
                  </a:lnTo>
                  <a:lnTo>
                    <a:pt x="155956" y="39857"/>
                  </a:lnTo>
                  <a:cubicBezTo>
                    <a:pt x="155611" y="39282"/>
                    <a:pt x="155268" y="38708"/>
                    <a:pt x="155038" y="38133"/>
                  </a:cubicBezTo>
                  <a:cubicBezTo>
                    <a:pt x="152052" y="31588"/>
                    <a:pt x="154349" y="23779"/>
                    <a:pt x="160549" y="19990"/>
                  </a:cubicBezTo>
                  <a:cubicBezTo>
                    <a:pt x="167326" y="15740"/>
                    <a:pt x="176168" y="17808"/>
                    <a:pt x="180416" y="24583"/>
                  </a:cubicBezTo>
                  <a:lnTo>
                    <a:pt x="233129" y="108934"/>
                  </a:lnTo>
                  <a:lnTo>
                    <a:pt x="203844" y="18955"/>
                  </a:lnTo>
                  <a:cubicBezTo>
                    <a:pt x="201433" y="11376"/>
                    <a:pt x="205566" y="3223"/>
                    <a:pt x="213146" y="6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FFD966"/>
                </a:solidFill>
                <a:latin typeface="Calibri"/>
                <a:ea typeface="Calibri"/>
                <a:cs typeface="Calibri"/>
                <a:sym typeface="Calibri"/>
              </a:endParaRPr>
            </a:p>
          </p:txBody>
        </p:sp>
        <p:sp>
          <p:nvSpPr>
            <p:cNvPr id="2784" name="Google Shape;2784;p34"/>
            <p:cNvSpPr/>
            <p:nvPr/>
          </p:nvSpPr>
          <p:spPr>
            <a:xfrm flipH="1">
              <a:off x="10957511" y="1595111"/>
              <a:ext cx="632899" cy="597630"/>
            </a:xfrm>
            <a:custGeom>
              <a:avLst/>
              <a:gdLst/>
              <a:ahLst/>
              <a:cxnLst/>
              <a:rect l="l" t="t" r="r" b="b"/>
              <a:pathLst>
                <a:path w="684215" h="646087" extrusionOk="0">
                  <a:moveTo>
                    <a:pt x="374494" y="13"/>
                  </a:moveTo>
                  <a:cubicBezTo>
                    <a:pt x="382532" y="-331"/>
                    <a:pt x="389193" y="5755"/>
                    <a:pt x="389652" y="13793"/>
                  </a:cubicBezTo>
                  <a:lnTo>
                    <a:pt x="394884" y="124983"/>
                  </a:lnTo>
                  <a:lnTo>
                    <a:pt x="430306" y="32282"/>
                  </a:lnTo>
                  <a:cubicBezTo>
                    <a:pt x="433176" y="24817"/>
                    <a:pt x="441445" y="21257"/>
                    <a:pt x="449024" y="23898"/>
                  </a:cubicBezTo>
                  <a:cubicBezTo>
                    <a:pt x="456489" y="26769"/>
                    <a:pt x="460163" y="35153"/>
                    <a:pt x="457408" y="42617"/>
                  </a:cubicBezTo>
                  <a:lnTo>
                    <a:pt x="417225" y="147777"/>
                  </a:lnTo>
                  <a:lnTo>
                    <a:pt x="417726" y="147878"/>
                  </a:lnTo>
                  <a:lnTo>
                    <a:pt x="485540" y="57776"/>
                  </a:lnTo>
                  <a:cubicBezTo>
                    <a:pt x="490363" y="51459"/>
                    <a:pt x="499436" y="50082"/>
                    <a:pt x="505751" y="54905"/>
                  </a:cubicBezTo>
                  <a:cubicBezTo>
                    <a:pt x="512183" y="59728"/>
                    <a:pt x="513446" y="68800"/>
                    <a:pt x="508622" y="75115"/>
                  </a:cubicBezTo>
                  <a:lnTo>
                    <a:pt x="444833" y="159871"/>
                  </a:lnTo>
                  <a:lnTo>
                    <a:pt x="457570" y="167608"/>
                  </a:lnTo>
                  <a:lnTo>
                    <a:pt x="509428" y="117033"/>
                  </a:lnTo>
                  <a:cubicBezTo>
                    <a:pt x="515171" y="111520"/>
                    <a:pt x="524242" y="111635"/>
                    <a:pt x="529870" y="117262"/>
                  </a:cubicBezTo>
                  <a:cubicBezTo>
                    <a:pt x="535497" y="122889"/>
                    <a:pt x="535382" y="132076"/>
                    <a:pt x="529640" y="137703"/>
                  </a:cubicBezTo>
                  <a:lnTo>
                    <a:pt x="481378" y="184771"/>
                  </a:lnTo>
                  <a:lnTo>
                    <a:pt x="486704" y="190225"/>
                  </a:lnTo>
                  <a:lnTo>
                    <a:pt x="562368" y="133224"/>
                  </a:lnTo>
                  <a:cubicBezTo>
                    <a:pt x="568798" y="128401"/>
                    <a:pt x="577871" y="129663"/>
                    <a:pt x="582579" y="136095"/>
                  </a:cubicBezTo>
                  <a:cubicBezTo>
                    <a:pt x="587403" y="142525"/>
                    <a:pt x="586139" y="151482"/>
                    <a:pt x="579708" y="156305"/>
                  </a:cubicBezTo>
                  <a:lnTo>
                    <a:pt x="505811" y="211977"/>
                  </a:lnTo>
                  <a:lnTo>
                    <a:pt x="506662" y="213522"/>
                  </a:lnTo>
                  <a:lnTo>
                    <a:pt x="615881" y="168134"/>
                  </a:lnTo>
                  <a:cubicBezTo>
                    <a:pt x="623230" y="165033"/>
                    <a:pt x="631729" y="168593"/>
                    <a:pt x="634715" y="175942"/>
                  </a:cubicBezTo>
                  <a:cubicBezTo>
                    <a:pt x="637815" y="183292"/>
                    <a:pt x="634255" y="191790"/>
                    <a:pt x="626906" y="194776"/>
                  </a:cubicBezTo>
                  <a:lnTo>
                    <a:pt x="585543" y="211965"/>
                  </a:lnTo>
                  <a:lnTo>
                    <a:pt x="586714" y="212807"/>
                  </a:lnTo>
                  <a:cubicBezTo>
                    <a:pt x="590962" y="219582"/>
                    <a:pt x="588895" y="228540"/>
                    <a:pt x="582120" y="232674"/>
                  </a:cubicBezTo>
                  <a:lnTo>
                    <a:pt x="554963" y="249603"/>
                  </a:lnTo>
                  <a:lnTo>
                    <a:pt x="639424" y="227390"/>
                  </a:lnTo>
                  <a:cubicBezTo>
                    <a:pt x="647117" y="225323"/>
                    <a:pt x="655042" y="229916"/>
                    <a:pt x="657108" y="237725"/>
                  </a:cubicBezTo>
                  <a:cubicBezTo>
                    <a:pt x="659176" y="245419"/>
                    <a:pt x="654582" y="253344"/>
                    <a:pt x="646774" y="255410"/>
                  </a:cubicBezTo>
                  <a:lnTo>
                    <a:pt x="536504" y="284411"/>
                  </a:lnTo>
                  <a:lnTo>
                    <a:pt x="538367" y="295330"/>
                  </a:lnTo>
                  <a:lnTo>
                    <a:pt x="559382" y="292158"/>
                  </a:lnTo>
                  <a:cubicBezTo>
                    <a:pt x="593719" y="286645"/>
                    <a:pt x="629318" y="281018"/>
                    <a:pt x="660095" y="279411"/>
                  </a:cubicBezTo>
                  <a:cubicBezTo>
                    <a:pt x="668363" y="278721"/>
                    <a:pt x="674909" y="285153"/>
                    <a:pt x="675253" y="293076"/>
                  </a:cubicBezTo>
                  <a:cubicBezTo>
                    <a:pt x="675713" y="301000"/>
                    <a:pt x="669511" y="307890"/>
                    <a:pt x="661587" y="308235"/>
                  </a:cubicBezTo>
                  <a:cubicBezTo>
                    <a:pt x="632304" y="309728"/>
                    <a:pt x="597508" y="315354"/>
                    <a:pt x="563861" y="320637"/>
                  </a:cubicBezTo>
                  <a:lnTo>
                    <a:pt x="554564" y="322065"/>
                  </a:lnTo>
                  <a:lnTo>
                    <a:pt x="640113" y="327529"/>
                  </a:lnTo>
                  <a:cubicBezTo>
                    <a:pt x="648037" y="327989"/>
                    <a:pt x="654122" y="334879"/>
                    <a:pt x="653663" y="342918"/>
                  </a:cubicBezTo>
                  <a:cubicBezTo>
                    <a:pt x="653088" y="350841"/>
                    <a:pt x="646313" y="356698"/>
                    <a:pt x="638276" y="356468"/>
                  </a:cubicBezTo>
                  <a:lnTo>
                    <a:pt x="590628" y="353419"/>
                  </a:lnTo>
                  <a:lnTo>
                    <a:pt x="675024" y="386323"/>
                  </a:lnTo>
                  <a:cubicBezTo>
                    <a:pt x="682488" y="389195"/>
                    <a:pt x="686162" y="397578"/>
                    <a:pt x="683177" y="405043"/>
                  </a:cubicBezTo>
                  <a:cubicBezTo>
                    <a:pt x="680994" y="410784"/>
                    <a:pt x="675598" y="414344"/>
                    <a:pt x="669856" y="414344"/>
                  </a:cubicBezTo>
                  <a:cubicBezTo>
                    <a:pt x="668134" y="414344"/>
                    <a:pt x="666295" y="413999"/>
                    <a:pt x="664573" y="413310"/>
                  </a:cubicBezTo>
                  <a:lnTo>
                    <a:pt x="537882" y="363949"/>
                  </a:lnTo>
                  <a:lnTo>
                    <a:pt x="536598" y="368073"/>
                  </a:lnTo>
                  <a:lnTo>
                    <a:pt x="630121" y="456031"/>
                  </a:lnTo>
                  <a:cubicBezTo>
                    <a:pt x="635977" y="461543"/>
                    <a:pt x="636207" y="470616"/>
                    <a:pt x="630696" y="476472"/>
                  </a:cubicBezTo>
                  <a:cubicBezTo>
                    <a:pt x="627825" y="479343"/>
                    <a:pt x="623920" y="480950"/>
                    <a:pt x="620131" y="480950"/>
                  </a:cubicBezTo>
                  <a:cubicBezTo>
                    <a:pt x="616570" y="480950"/>
                    <a:pt x="613011" y="479687"/>
                    <a:pt x="610255" y="477046"/>
                  </a:cubicBezTo>
                  <a:lnTo>
                    <a:pt x="562921" y="432529"/>
                  </a:lnTo>
                  <a:lnTo>
                    <a:pt x="553985" y="438807"/>
                  </a:lnTo>
                  <a:lnTo>
                    <a:pt x="553746" y="438771"/>
                  </a:lnTo>
                  <a:lnTo>
                    <a:pt x="570222" y="457286"/>
                  </a:lnTo>
                  <a:cubicBezTo>
                    <a:pt x="586088" y="476803"/>
                    <a:pt x="600751" y="496828"/>
                    <a:pt x="613239" y="516781"/>
                  </a:cubicBezTo>
                  <a:cubicBezTo>
                    <a:pt x="617489" y="523556"/>
                    <a:pt x="615422" y="532513"/>
                    <a:pt x="608646" y="536648"/>
                  </a:cubicBezTo>
                  <a:cubicBezTo>
                    <a:pt x="601871" y="540897"/>
                    <a:pt x="592914" y="538830"/>
                    <a:pt x="588779" y="532055"/>
                  </a:cubicBezTo>
                  <a:cubicBezTo>
                    <a:pt x="570635" y="503000"/>
                    <a:pt x="546663" y="472683"/>
                    <a:pt x="520566" y="443773"/>
                  </a:cubicBezTo>
                  <a:lnTo>
                    <a:pt x="505377" y="428794"/>
                  </a:lnTo>
                  <a:lnTo>
                    <a:pt x="491257" y="449719"/>
                  </a:lnTo>
                  <a:lnTo>
                    <a:pt x="554100" y="526657"/>
                  </a:lnTo>
                  <a:cubicBezTo>
                    <a:pt x="559153" y="532858"/>
                    <a:pt x="558233" y="541929"/>
                    <a:pt x="552032" y="546982"/>
                  </a:cubicBezTo>
                  <a:cubicBezTo>
                    <a:pt x="549391" y="549050"/>
                    <a:pt x="546061" y="550198"/>
                    <a:pt x="542960" y="550198"/>
                  </a:cubicBezTo>
                  <a:cubicBezTo>
                    <a:pt x="538826" y="550198"/>
                    <a:pt x="534577" y="548361"/>
                    <a:pt x="531706" y="544915"/>
                  </a:cubicBezTo>
                  <a:lnTo>
                    <a:pt x="470958" y="470543"/>
                  </a:lnTo>
                  <a:lnTo>
                    <a:pt x="472490" y="475755"/>
                  </a:lnTo>
                  <a:lnTo>
                    <a:pt x="489676" y="506560"/>
                  </a:lnTo>
                  <a:cubicBezTo>
                    <a:pt x="491629" y="510062"/>
                    <a:pt x="491973" y="513995"/>
                    <a:pt x="490954" y="517541"/>
                  </a:cubicBezTo>
                  <a:lnTo>
                    <a:pt x="486442" y="523198"/>
                  </a:lnTo>
                  <a:lnTo>
                    <a:pt x="487138" y="525563"/>
                  </a:lnTo>
                  <a:lnTo>
                    <a:pt x="494155" y="539288"/>
                  </a:lnTo>
                  <a:cubicBezTo>
                    <a:pt x="497829" y="546408"/>
                    <a:pt x="494958" y="555136"/>
                    <a:pt x="487838" y="558696"/>
                  </a:cubicBezTo>
                  <a:cubicBezTo>
                    <a:pt x="485771" y="559845"/>
                    <a:pt x="483475" y="560304"/>
                    <a:pt x="481293" y="560304"/>
                  </a:cubicBezTo>
                  <a:cubicBezTo>
                    <a:pt x="476010" y="560304"/>
                    <a:pt x="470957" y="557433"/>
                    <a:pt x="468431" y="552380"/>
                  </a:cubicBezTo>
                  <a:lnTo>
                    <a:pt x="463091" y="541936"/>
                  </a:lnTo>
                  <a:lnTo>
                    <a:pt x="461540" y="540782"/>
                  </a:lnTo>
                  <a:lnTo>
                    <a:pt x="460237" y="536352"/>
                  </a:lnTo>
                  <a:lnTo>
                    <a:pt x="446266" y="509023"/>
                  </a:lnTo>
                  <a:lnTo>
                    <a:pt x="446483" y="509704"/>
                  </a:lnTo>
                  <a:cubicBezTo>
                    <a:pt x="450316" y="535901"/>
                    <a:pt x="449885" y="562716"/>
                    <a:pt x="445005" y="588899"/>
                  </a:cubicBezTo>
                  <a:cubicBezTo>
                    <a:pt x="443741" y="595904"/>
                    <a:pt x="437655" y="600727"/>
                    <a:pt x="430879" y="600727"/>
                  </a:cubicBezTo>
                  <a:cubicBezTo>
                    <a:pt x="429961" y="600727"/>
                    <a:pt x="429156" y="600612"/>
                    <a:pt x="428237" y="600497"/>
                  </a:cubicBezTo>
                  <a:cubicBezTo>
                    <a:pt x="420429" y="599005"/>
                    <a:pt x="415261" y="591426"/>
                    <a:pt x="416639" y="583616"/>
                  </a:cubicBezTo>
                  <a:cubicBezTo>
                    <a:pt x="420946" y="560592"/>
                    <a:pt x="421348" y="536964"/>
                    <a:pt x="417989" y="513881"/>
                  </a:cubicBezTo>
                  <a:lnTo>
                    <a:pt x="412796" y="497613"/>
                  </a:lnTo>
                  <a:lnTo>
                    <a:pt x="385551" y="503129"/>
                  </a:lnTo>
                  <a:lnTo>
                    <a:pt x="408027" y="615656"/>
                  </a:lnTo>
                  <a:cubicBezTo>
                    <a:pt x="409635" y="623464"/>
                    <a:pt x="404467" y="631043"/>
                    <a:pt x="396658" y="632652"/>
                  </a:cubicBezTo>
                  <a:cubicBezTo>
                    <a:pt x="395740" y="632766"/>
                    <a:pt x="394706" y="632881"/>
                    <a:pt x="393788" y="632881"/>
                  </a:cubicBezTo>
                  <a:cubicBezTo>
                    <a:pt x="387011" y="632881"/>
                    <a:pt x="381040" y="628173"/>
                    <a:pt x="379662" y="621282"/>
                  </a:cubicBezTo>
                  <a:lnTo>
                    <a:pt x="357208" y="508867"/>
                  </a:lnTo>
                  <a:lnTo>
                    <a:pt x="356120" y="509087"/>
                  </a:lnTo>
                  <a:lnTo>
                    <a:pt x="345665" y="506971"/>
                  </a:lnTo>
                  <a:lnTo>
                    <a:pt x="344406" y="627714"/>
                  </a:lnTo>
                  <a:cubicBezTo>
                    <a:pt x="344291" y="635638"/>
                    <a:pt x="337860" y="642068"/>
                    <a:pt x="329936" y="642068"/>
                  </a:cubicBezTo>
                  <a:cubicBezTo>
                    <a:pt x="329936" y="642068"/>
                    <a:pt x="329821" y="642068"/>
                    <a:pt x="329821" y="642068"/>
                  </a:cubicBezTo>
                  <a:cubicBezTo>
                    <a:pt x="321897" y="641953"/>
                    <a:pt x="315467" y="635408"/>
                    <a:pt x="315582" y="627484"/>
                  </a:cubicBezTo>
                  <a:lnTo>
                    <a:pt x="316682" y="520755"/>
                  </a:lnTo>
                  <a:lnTo>
                    <a:pt x="307773" y="585339"/>
                  </a:lnTo>
                  <a:cubicBezTo>
                    <a:pt x="307428" y="593033"/>
                    <a:pt x="300998" y="599235"/>
                    <a:pt x="293303" y="599235"/>
                  </a:cubicBezTo>
                  <a:cubicBezTo>
                    <a:pt x="293189" y="599235"/>
                    <a:pt x="292959" y="599235"/>
                    <a:pt x="292844" y="599235"/>
                  </a:cubicBezTo>
                  <a:cubicBezTo>
                    <a:pt x="284921" y="599006"/>
                    <a:pt x="278604" y="592344"/>
                    <a:pt x="278834" y="584421"/>
                  </a:cubicBezTo>
                  <a:lnTo>
                    <a:pt x="286034" y="532222"/>
                  </a:lnTo>
                  <a:lnTo>
                    <a:pt x="253914" y="635868"/>
                  </a:lnTo>
                  <a:cubicBezTo>
                    <a:pt x="251962" y="642068"/>
                    <a:pt x="246335" y="646087"/>
                    <a:pt x="240133" y="646087"/>
                  </a:cubicBezTo>
                  <a:cubicBezTo>
                    <a:pt x="238755" y="646087"/>
                    <a:pt x="237263" y="645859"/>
                    <a:pt x="235884" y="645399"/>
                  </a:cubicBezTo>
                  <a:cubicBezTo>
                    <a:pt x="228305" y="642987"/>
                    <a:pt x="224056" y="634948"/>
                    <a:pt x="226353" y="627369"/>
                  </a:cubicBezTo>
                  <a:lnTo>
                    <a:pt x="248055" y="557339"/>
                  </a:lnTo>
                  <a:lnTo>
                    <a:pt x="242660" y="557778"/>
                  </a:lnTo>
                  <a:cubicBezTo>
                    <a:pt x="235080" y="555367"/>
                    <a:pt x="230946" y="547098"/>
                    <a:pt x="233358" y="539519"/>
                  </a:cubicBezTo>
                  <a:lnTo>
                    <a:pt x="258573" y="477579"/>
                  </a:lnTo>
                  <a:lnTo>
                    <a:pt x="250375" y="472046"/>
                  </a:lnTo>
                  <a:lnTo>
                    <a:pt x="245990" y="483821"/>
                  </a:lnTo>
                  <a:cubicBezTo>
                    <a:pt x="237838" y="508741"/>
                    <a:pt x="229454" y="534464"/>
                    <a:pt x="216937" y="561566"/>
                  </a:cubicBezTo>
                  <a:cubicBezTo>
                    <a:pt x="214410" y="566734"/>
                    <a:pt x="209243" y="569949"/>
                    <a:pt x="203730" y="569949"/>
                  </a:cubicBezTo>
                  <a:cubicBezTo>
                    <a:pt x="201663" y="569949"/>
                    <a:pt x="199711" y="569490"/>
                    <a:pt x="197759" y="568571"/>
                  </a:cubicBezTo>
                  <a:cubicBezTo>
                    <a:pt x="190525" y="565241"/>
                    <a:pt x="187309" y="556628"/>
                    <a:pt x="190640" y="549393"/>
                  </a:cubicBezTo>
                  <a:cubicBezTo>
                    <a:pt x="202467" y="523785"/>
                    <a:pt x="210162" y="499898"/>
                    <a:pt x="218429" y="474750"/>
                  </a:cubicBezTo>
                  <a:lnTo>
                    <a:pt x="221996" y="463941"/>
                  </a:lnTo>
                  <a:lnTo>
                    <a:pt x="136207" y="583386"/>
                  </a:lnTo>
                  <a:cubicBezTo>
                    <a:pt x="133336" y="587290"/>
                    <a:pt x="128972" y="589357"/>
                    <a:pt x="124379" y="589357"/>
                  </a:cubicBezTo>
                  <a:cubicBezTo>
                    <a:pt x="121508" y="589357"/>
                    <a:pt x="118521" y="588439"/>
                    <a:pt x="115995" y="586601"/>
                  </a:cubicBezTo>
                  <a:cubicBezTo>
                    <a:pt x="109565" y="581893"/>
                    <a:pt x="108072" y="572936"/>
                    <a:pt x="112666" y="566389"/>
                  </a:cubicBezTo>
                  <a:lnTo>
                    <a:pt x="154041" y="508816"/>
                  </a:lnTo>
                  <a:lnTo>
                    <a:pt x="153834" y="508884"/>
                  </a:lnTo>
                  <a:cubicBezTo>
                    <a:pt x="150160" y="508626"/>
                    <a:pt x="146600" y="506961"/>
                    <a:pt x="144016" y="503918"/>
                  </a:cubicBezTo>
                  <a:cubicBezTo>
                    <a:pt x="138848" y="497831"/>
                    <a:pt x="139423" y="488759"/>
                    <a:pt x="145508" y="483592"/>
                  </a:cubicBezTo>
                  <a:lnTo>
                    <a:pt x="207605" y="429896"/>
                  </a:lnTo>
                  <a:lnTo>
                    <a:pt x="200482" y="419340"/>
                  </a:lnTo>
                  <a:lnTo>
                    <a:pt x="88893" y="477277"/>
                  </a:lnTo>
                  <a:cubicBezTo>
                    <a:pt x="86711" y="478311"/>
                    <a:pt x="84529" y="478884"/>
                    <a:pt x="82233" y="478884"/>
                  </a:cubicBezTo>
                  <a:cubicBezTo>
                    <a:pt x="77065" y="478884"/>
                    <a:pt x="72012" y="476014"/>
                    <a:pt x="69371" y="471076"/>
                  </a:cubicBezTo>
                  <a:cubicBezTo>
                    <a:pt x="65697" y="463955"/>
                    <a:pt x="68452" y="455228"/>
                    <a:pt x="75573" y="451553"/>
                  </a:cubicBezTo>
                  <a:lnTo>
                    <a:pt x="182700" y="395932"/>
                  </a:lnTo>
                  <a:lnTo>
                    <a:pt x="160939" y="399588"/>
                  </a:lnTo>
                  <a:cubicBezTo>
                    <a:pt x="136205" y="406967"/>
                    <a:pt x="112376" y="417388"/>
                    <a:pt x="90155" y="430652"/>
                  </a:cubicBezTo>
                  <a:cubicBezTo>
                    <a:pt x="87859" y="432030"/>
                    <a:pt x="85217" y="432719"/>
                    <a:pt x="82691" y="432719"/>
                  </a:cubicBezTo>
                  <a:cubicBezTo>
                    <a:pt x="77753" y="432719"/>
                    <a:pt x="72930" y="430193"/>
                    <a:pt x="70289" y="425714"/>
                  </a:cubicBezTo>
                  <a:cubicBezTo>
                    <a:pt x="66155" y="418823"/>
                    <a:pt x="68451" y="409981"/>
                    <a:pt x="75341" y="405962"/>
                  </a:cubicBezTo>
                  <a:cubicBezTo>
                    <a:pt x="99630" y="391492"/>
                    <a:pt x="125641" y="380094"/>
                    <a:pt x="152642" y="372013"/>
                  </a:cubicBezTo>
                  <a:lnTo>
                    <a:pt x="178471" y="367652"/>
                  </a:lnTo>
                  <a:lnTo>
                    <a:pt x="175686" y="353896"/>
                  </a:lnTo>
                  <a:lnTo>
                    <a:pt x="16430" y="375415"/>
                  </a:lnTo>
                  <a:cubicBezTo>
                    <a:pt x="15742" y="375415"/>
                    <a:pt x="15053" y="375530"/>
                    <a:pt x="14478" y="375530"/>
                  </a:cubicBezTo>
                  <a:cubicBezTo>
                    <a:pt x="7358" y="375530"/>
                    <a:pt x="1158" y="370247"/>
                    <a:pt x="124" y="363013"/>
                  </a:cubicBezTo>
                  <a:cubicBezTo>
                    <a:pt x="-910" y="355089"/>
                    <a:pt x="4602" y="347854"/>
                    <a:pt x="12526" y="346706"/>
                  </a:cubicBezTo>
                  <a:lnTo>
                    <a:pt x="111089" y="333388"/>
                  </a:lnTo>
                  <a:lnTo>
                    <a:pt x="17006" y="323049"/>
                  </a:lnTo>
                  <a:cubicBezTo>
                    <a:pt x="9082" y="322131"/>
                    <a:pt x="3340" y="315011"/>
                    <a:pt x="4259" y="307087"/>
                  </a:cubicBezTo>
                  <a:cubicBezTo>
                    <a:pt x="5177" y="299163"/>
                    <a:pt x="12183" y="293537"/>
                    <a:pt x="20221" y="294340"/>
                  </a:cubicBezTo>
                  <a:lnTo>
                    <a:pt x="150224" y="308626"/>
                  </a:lnTo>
                  <a:lnTo>
                    <a:pt x="52145" y="248291"/>
                  </a:lnTo>
                  <a:cubicBezTo>
                    <a:pt x="45370" y="244157"/>
                    <a:pt x="43188" y="235199"/>
                    <a:pt x="47437" y="228424"/>
                  </a:cubicBezTo>
                  <a:cubicBezTo>
                    <a:pt x="51571" y="221649"/>
                    <a:pt x="60529" y="219467"/>
                    <a:pt x="67304" y="223716"/>
                  </a:cubicBezTo>
                  <a:lnTo>
                    <a:pt x="174808" y="289849"/>
                  </a:lnTo>
                  <a:lnTo>
                    <a:pt x="176748" y="278475"/>
                  </a:lnTo>
                  <a:lnTo>
                    <a:pt x="163351" y="267038"/>
                  </a:lnTo>
                  <a:cubicBezTo>
                    <a:pt x="135029" y="247056"/>
                    <a:pt x="104856" y="229686"/>
                    <a:pt x="73046" y="215102"/>
                  </a:cubicBezTo>
                  <a:cubicBezTo>
                    <a:pt x="65811" y="211773"/>
                    <a:pt x="62595" y="203159"/>
                    <a:pt x="65926" y="195925"/>
                  </a:cubicBezTo>
                  <a:cubicBezTo>
                    <a:pt x="69257" y="188690"/>
                    <a:pt x="77869" y="185474"/>
                    <a:pt x="85104" y="188805"/>
                  </a:cubicBezTo>
                  <a:lnTo>
                    <a:pt x="177292" y="241811"/>
                  </a:lnTo>
                  <a:lnTo>
                    <a:pt x="101640" y="153206"/>
                  </a:lnTo>
                  <a:cubicBezTo>
                    <a:pt x="96472" y="147119"/>
                    <a:pt x="97162" y="138047"/>
                    <a:pt x="103247" y="132879"/>
                  </a:cubicBezTo>
                  <a:cubicBezTo>
                    <a:pt x="109334" y="127711"/>
                    <a:pt x="118406" y="128401"/>
                    <a:pt x="123574" y="134486"/>
                  </a:cubicBezTo>
                  <a:lnTo>
                    <a:pt x="199885" y="223862"/>
                  </a:lnTo>
                  <a:lnTo>
                    <a:pt x="209185" y="206970"/>
                  </a:lnTo>
                  <a:lnTo>
                    <a:pt x="210992" y="205120"/>
                  </a:lnTo>
                  <a:lnTo>
                    <a:pt x="126560" y="112209"/>
                  </a:lnTo>
                  <a:cubicBezTo>
                    <a:pt x="121163" y="106352"/>
                    <a:pt x="121622" y="97166"/>
                    <a:pt x="127478" y="91768"/>
                  </a:cubicBezTo>
                  <a:cubicBezTo>
                    <a:pt x="133335" y="86485"/>
                    <a:pt x="142522" y="86830"/>
                    <a:pt x="147919" y="92687"/>
                  </a:cubicBezTo>
                  <a:lnTo>
                    <a:pt x="231244" y="184379"/>
                  </a:lnTo>
                  <a:lnTo>
                    <a:pt x="237346" y="178129"/>
                  </a:lnTo>
                  <a:lnTo>
                    <a:pt x="249848" y="170536"/>
                  </a:lnTo>
                  <a:lnTo>
                    <a:pt x="212229" y="103251"/>
                  </a:lnTo>
                  <a:cubicBezTo>
                    <a:pt x="208324" y="96246"/>
                    <a:pt x="210850" y="87518"/>
                    <a:pt x="217741" y="83614"/>
                  </a:cubicBezTo>
                  <a:cubicBezTo>
                    <a:pt x="224746" y="79708"/>
                    <a:pt x="233473" y="82235"/>
                    <a:pt x="237378" y="89126"/>
                  </a:cubicBezTo>
                  <a:lnTo>
                    <a:pt x="274517" y="155552"/>
                  </a:lnTo>
                  <a:lnTo>
                    <a:pt x="283469" y="150114"/>
                  </a:lnTo>
                  <a:lnTo>
                    <a:pt x="286918" y="149416"/>
                  </a:lnTo>
                  <a:lnTo>
                    <a:pt x="248747" y="69029"/>
                  </a:lnTo>
                  <a:cubicBezTo>
                    <a:pt x="245301" y="61795"/>
                    <a:pt x="248402" y="53181"/>
                    <a:pt x="255637" y="49737"/>
                  </a:cubicBezTo>
                  <a:cubicBezTo>
                    <a:pt x="262871" y="46291"/>
                    <a:pt x="271484" y="49392"/>
                    <a:pt x="274929" y="56627"/>
                  </a:cubicBezTo>
                  <a:lnTo>
                    <a:pt x="316178" y="143492"/>
                  </a:lnTo>
                  <a:lnTo>
                    <a:pt x="323176" y="142075"/>
                  </a:lnTo>
                  <a:lnTo>
                    <a:pt x="289744" y="18501"/>
                  </a:lnTo>
                  <a:cubicBezTo>
                    <a:pt x="287677" y="10807"/>
                    <a:pt x="292156" y="2883"/>
                    <a:pt x="299965" y="816"/>
                  </a:cubicBezTo>
                  <a:cubicBezTo>
                    <a:pt x="307659" y="-1251"/>
                    <a:pt x="315582" y="3228"/>
                    <a:pt x="317650" y="11037"/>
                  </a:cubicBezTo>
                  <a:lnTo>
                    <a:pt x="351548" y="136332"/>
                  </a:lnTo>
                  <a:lnTo>
                    <a:pt x="356120" y="135406"/>
                  </a:lnTo>
                  <a:lnTo>
                    <a:pt x="366470" y="137501"/>
                  </a:lnTo>
                  <a:lnTo>
                    <a:pt x="360714" y="15171"/>
                  </a:lnTo>
                  <a:cubicBezTo>
                    <a:pt x="360369" y="7247"/>
                    <a:pt x="366455" y="472"/>
                    <a:pt x="374494" y="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785" name="Google Shape;2785;p34"/>
          <p:cNvGrpSpPr/>
          <p:nvPr/>
        </p:nvGrpSpPr>
        <p:grpSpPr>
          <a:xfrm>
            <a:off x="10274129" y="5361392"/>
            <a:ext cx="1097682" cy="1619986"/>
            <a:chOff x="358856" y="4362463"/>
            <a:chExt cx="1689781" cy="2493821"/>
          </a:xfrm>
        </p:grpSpPr>
        <p:sp>
          <p:nvSpPr>
            <p:cNvPr id="2786" name="Google Shape;2786;p34"/>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787" name="Google Shape;2787;p34"/>
            <p:cNvGrpSpPr/>
            <p:nvPr/>
          </p:nvGrpSpPr>
          <p:grpSpPr>
            <a:xfrm>
              <a:off x="477406" y="4448079"/>
              <a:ext cx="1402369" cy="2408015"/>
              <a:chOff x="477406" y="4448079"/>
              <a:chExt cx="1402369" cy="2408015"/>
            </a:xfrm>
          </p:grpSpPr>
          <p:sp>
            <p:nvSpPr>
              <p:cNvPr id="2788" name="Google Shape;2788;p34"/>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89" name="Google Shape;2789;p34"/>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0" name="Google Shape;2790;p34"/>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1" name="Google Shape;2791;p34"/>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2792" name="Google Shape;2792;p34"/>
              <p:cNvGrpSpPr/>
              <p:nvPr/>
            </p:nvGrpSpPr>
            <p:grpSpPr>
              <a:xfrm>
                <a:off x="835736" y="4475511"/>
                <a:ext cx="332993" cy="2380583"/>
                <a:chOff x="835736" y="4475511"/>
                <a:chExt cx="332993" cy="2380583"/>
              </a:xfrm>
            </p:grpSpPr>
            <p:sp>
              <p:nvSpPr>
                <p:cNvPr id="2793" name="Google Shape;2793;p34"/>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4" name="Google Shape;2794;p34"/>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2795" name="Google Shape;2795;p34"/>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rgbClr val="FFCB2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2796" name="Google Shape;2796;p34"/>
          <p:cNvGrpSpPr/>
          <p:nvPr/>
        </p:nvGrpSpPr>
        <p:grpSpPr>
          <a:xfrm>
            <a:off x="11034767" y="3777866"/>
            <a:ext cx="1157222" cy="3203721"/>
            <a:chOff x="2092779" y="2646725"/>
            <a:chExt cx="1565718" cy="4334625"/>
          </a:xfrm>
        </p:grpSpPr>
        <p:sp>
          <p:nvSpPr>
            <p:cNvPr id="2797" name="Google Shape;2797;p34"/>
            <p:cNvSpPr/>
            <p:nvPr/>
          </p:nvSpPr>
          <p:spPr>
            <a:xfrm>
              <a:off x="2719638" y="2820674"/>
              <a:ext cx="445815" cy="4160676"/>
            </a:xfrm>
            <a:custGeom>
              <a:avLst/>
              <a:gdLst/>
              <a:ahLst/>
              <a:cxnLst/>
              <a:rect l="l" t="t" r="r" b="b"/>
              <a:pathLst>
                <a:path w="445815" h="4160676" extrusionOk="0">
                  <a:moveTo>
                    <a:pt x="435368" y="3901894"/>
                  </a:moveTo>
                  <a:cubicBezTo>
                    <a:pt x="432797" y="3968283"/>
                    <a:pt x="426605" y="4041245"/>
                    <a:pt x="389077" y="4093441"/>
                  </a:cubicBezTo>
                  <a:cubicBezTo>
                    <a:pt x="386505" y="4097061"/>
                    <a:pt x="383838" y="4100490"/>
                    <a:pt x="380981" y="4103824"/>
                  </a:cubicBezTo>
                  <a:cubicBezTo>
                    <a:pt x="375932" y="4109824"/>
                    <a:pt x="370313" y="4115444"/>
                    <a:pt x="364217" y="4120683"/>
                  </a:cubicBezTo>
                  <a:cubicBezTo>
                    <a:pt x="349453" y="4133447"/>
                    <a:pt x="330403" y="4143257"/>
                    <a:pt x="309162" y="4150020"/>
                  </a:cubicBezTo>
                  <a:cubicBezTo>
                    <a:pt x="306114" y="4150972"/>
                    <a:pt x="303066" y="4151830"/>
                    <a:pt x="299923" y="4152687"/>
                  </a:cubicBezTo>
                  <a:cubicBezTo>
                    <a:pt x="289922" y="4155354"/>
                    <a:pt x="279539" y="4157354"/>
                    <a:pt x="268871" y="4158688"/>
                  </a:cubicBezTo>
                  <a:cubicBezTo>
                    <a:pt x="265823" y="4159164"/>
                    <a:pt x="262680" y="4159450"/>
                    <a:pt x="259442" y="4159736"/>
                  </a:cubicBezTo>
                  <a:cubicBezTo>
                    <a:pt x="200291" y="4164879"/>
                    <a:pt x="136855" y="4149067"/>
                    <a:pt x="102660" y="4109253"/>
                  </a:cubicBezTo>
                  <a:cubicBezTo>
                    <a:pt x="54749" y="4053437"/>
                    <a:pt x="71990" y="3941232"/>
                    <a:pt x="68180" y="3873414"/>
                  </a:cubicBezTo>
                  <a:cubicBezTo>
                    <a:pt x="51701" y="3586140"/>
                    <a:pt x="35509" y="3298866"/>
                    <a:pt x="24650" y="3011211"/>
                  </a:cubicBezTo>
                  <a:cubicBezTo>
                    <a:pt x="14840" y="2752703"/>
                    <a:pt x="7982" y="2494004"/>
                    <a:pt x="3981" y="2235305"/>
                  </a:cubicBezTo>
                  <a:cubicBezTo>
                    <a:pt x="2838" y="2156533"/>
                    <a:pt x="1886" y="2077761"/>
                    <a:pt x="1219" y="1998989"/>
                  </a:cubicBezTo>
                  <a:lnTo>
                    <a:pt x="1219" y="1998894"/>
                  </a:lnTo>
                  <a:cubicBezTo>
                    <a:pt x="1124" y="1994798"/>
                    <a:pt x="1124" y="1990702"/>
                    <a:pt x="1124" y="1986607"/>
                  </a:cubicBezTo>
                  <a:cubicBezTo>
                    <a:pt x="933" y="1965556"/>
                    <a:pt x="743" y="1944601"/>
                    <a:pt x="647" y="1923551"/>
                  </a:cubicBezTo>
                  <a:cubicBezTo>
                    <a:pt x="647" y="1919646"/>
                    <a:pt x="552" y="1915836"/>
                    <a:pt x="552" y="1911931"/>
                  </a:cubicBezTo>
                  <a:cubicBezTo>
                    <a:pt x="457" y="1898215"/>
                    <a:pt x="457" y="1884404"/>
                    <a:pt x="362" y="1870687"/>
                  </a:cubicBezTo>
                  <a:cubicBezTo>
                    <a:pt x="-496" y="1682473"/>
                    <a:pt x="171" y="1494259"/>
                    <a:pt x="2362" y="1306046"/>
                  </a:cubicBezTo>
                  <a:cubicBezTo>
                    <a:pt x="6077" y="983243"/>
                    <a:pt x="14459" y="660441"/>
                    <a:pt x="27317" y="337924"/>
                  </a:cubicBezTo>
                  <a:cubicBezTo>
                    <a:pt x="30175" y="264106"/>
                    <a:pt x="33890" y="188191"/>
                    <a:pt x="64941" y="121231"/>
                  </a:cubicBezTo>
                  <a:cubicBezTo>
                    <a:pt x="95993" y="54175"/>
                    <a:pt x="161429" y="-2309"/>
                    <a:pt x="235248" y="73"/>
                  </a:cubicBezTo>
                  <a:cubicBezTo>
                    <a:pt x="254774" y="739"/>
                    <a:pt x="273348" y="5407"/>
                    <a:pt x="290779" y="13312"/>
                  </a:cubicBezTo>
                  <a:cubicBezTo>
                    <a:pt x="293922" y="14741"/>
                    <a:pt x="297065" y="16265"/>
                    <a:pt x="300113" y="17884"/>
                  </a:cubicBezTo>
                  <a:cubicBezTo>
                    <a:pt x="343166" y="40554"/>
                    <a:pt x="377552" y="82464"/>
                    <a:pt x="396316" y="128279"/>
                  </a:cubicBezTo>
                  <a:cubicBezTo>
                    <a:pt x="423938" y="195335"/>
                    <a:pt x="424891" y="270011"/>
                    <a:pt x="425367" y="342592"/>
                  </a:cubicBezTo>
                  <a:cubicBezTo>
                    <a:pt x="431177" y="1124785"/>
                    <a:pt x="436797" y="1906883"/>
                    <a:pt x="442512" y="2689171"/>
                  </a:cubicBezTo>
                  <a:cubicBezTo>
                    <a:pt x="442893" y="2745464"/>
                    <a:pt x="443369" y="2801852"/>
                    <a:pt x="443750" y="2858144"/>
                  </a:cubicBezTo>
                  <a:cubicBezTo>
                    <a:pt x="443750" y="2863478"/>
                    <a:pt x="443846" y="2868907"/>
                    <a:pt x="443846" y="2874241"/>
                  </a:cubicBezTo>
                  <a:cubicBezTo>
                    <a:pt x="443941" y="2877480"/>
                    <a:pt x="443941" y="2880814"/>
                    <a:pt x="443941" y="2884052"/>
                  </a:cubicBezTo>
                  <a:cubicBezTo>
                    <a:pt x="444227" y="2923105"/>
                    <a:pt x="444512" y="2962062"/>
                    <a:pt x="444798" y="3001114"/>
                  </a:cubicBezTo>
                  <a:cubicBezTo>
                    <a:pt x="446703" y="3301438"/>
                    <a:pt x="447084" y="3601761"/>
                    <a:pt x="435368" y="390189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8" name="Google Shape;2798;p34"/>
            <p:cNvSpPr/>
            <p:nvPr/>
          </p:nvSpPr>
          <p:spPr>
            <a:xfrm>
              <a:off x="3035057" y="4150751"/>
              <a:ext cx="623254" cy="1672582"/>
            </a:xfrm>
            <a:custGeom>
              <a:avLst/>
              <a:gdLst/>
              <a:ahLst/>
              <a:cxnLst/>
              <a:rect l="l" t="t" r="r" b="b"/>
              <a:pathLst>
                <a:path w="623254" h="1672582" extrusionOk="0">
                  <a:moveTo>
                    <a:pt x="245394" y="1244984"/>
                  </a:moveTo>
                  <a:cubicBezTo>
                    <a:pt x="281113" y="1167927"/>
                    <a:pt x="287114" y="1080869"/>
                    <a:pt x="292543" y="996096"/>
                  </a:cubicBezTo>
                  <a:cubicBezTo>
                    <a:pt x="308259" y="751875"/>
                    <a:pt x="323880" y="507559"/>
                    <a:pt x="339596" y="263338"/>
                  </a:cubicBezTo>
                  <a:cubicBezTo>
                    <a:pt x="343883" y="196663"/>
                    <a:pt x="349217" y="126749"/>
                    <a:pt x="385412" y="70647"/>
                  </a:cubicBezTo>
                  <a:cubicBezTo>
                    <a:pt x="421607" y="14545"/>
                    <a:pt x="499807" y="-20507"/>
                    <a:pt x="557433" y="13211"/>
                  </a:cubicBezTo>
                  <a:cubicBezTo>
                    <a:pt x="616012" y="47501"/>
                    <a:pt x="623251" y="127797"/>
                    <a:pt x="623251" y="195615"/>
                  </a:cubicBezTo>
                  <a:cubicBezTo>
                    <a:pt x="623441" y="482127"/>
                    <a:pt x="616298" y="768639"/>
                    <a:pt x="601629" y="1054770"/>
                  </a:cubicBezTo>
                  <a:cubicBezTo>
                    <a:pt x="593914" y="1206598"/>
                    <a:pt x="581246" y="1366904"/>
                    <a:pt x="494568" y="1491872"/>
                  </a:cubicBezTo>
                  <a:cubicBezTo>
                    <a:pt x="424274" y="1593123"/>
                    <a:pt x="307592" y="1660751"/>
                    <a:pt x="184815" y="1671323"/>
                  </a:cubicBezTo>
                  <a:cubicBezTo>
                    <a:pt x="150239" y="1674276"/>
                    <a:pt x="114330" y="1672752"/>
                    <a:pt x="82517" y="1658941"/>
                  </a:cubicBezTo>
                  <a:cubicBezTo>
                    <a:pt x="-9876" y="1618650"/>
                    <a:pt x="-26354" y="1492158"/>
                    <a:pt x="41559" y="1421292"/>
                  </a:cubicBezTo>
                  <a:cubicBezTo>
                    <a:pt x="109377" y="1350521"/>
                    <a:pt x="198436" y="1346330"/>
                    <a:pt x="245394" y="1244984"/>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799" name="Google Shape;2799;p34"/>
            <p:cNvSpPr/>
            <p:nvPr/>
          </p:nvSpPr>
          <p:spPr>
            <a:xfrm>
              <a:off x="2155748" y="3505969"/>
              <a:ext cx="638038" cy="1553022"/>
            </a:xfrm>
            <a:custGeom>
              <a:avLst/>
              <a:gdLst/>
              <a:ahLst/>
              <a:cxnLst/>
              <a:rect l="l" t="t" r="r" b="b"/>
              <a:pathLst>
                <a:path w="638038" h="1553022" extrusionOk="0">
                  <a:moveTo>
                    <a:pt x="362036" y="1469618"/>
                  </a:moveTo>
                  <a:cubicBezTo>
                    <a:pt x="300505" y="1412277"/>
                    <a:pt x="261071" y="1335601"/>
                    <a:pt x="226686" y="1258925"/>
                  </a:cubicBezTo>
                  <a:cubicBezTo>
                    <a:pt x="74857" y="921168"/>
                    <a:pt x="-2962" y="550360"/>
                    <a:pt x="86" y="180028"/>
                  </a:cubicBezTo>
                  <a:cubicBezTo>
                    <a:pt x="658" y="115449"/>
                    <a:pt x="11040" y="38582"/>
                    <a:pt x="68761" y="9626"/>
                  </a:cubicBezTo>
                  <a:cubicBezTo>
                    <a:pt x="115529" y="-13806"/>
                    <a:pt x="175060" y="8102"/>
                    <a:pt x="209255" y="47726"/>
                  </a:cubicBezTo>
                  <a:cubicBezTo>
                    <a:pt x="243355" y="87255"/>
                    <a:pt x="257166" y="140214"/>
                    <a:pt x="266119" y="191744"/>
                  </a:cubicBezTo>
                  <a:cubicBezTo>
                    <a:pt x="293361" y="348430"/>
                    <a:pt x="272025" y="511022"/>
                    <a:pt x="301457" y="667327"/>
                  </a:cubicBezTo>
                  <a:cubicBezTo>
                    <a:pt x="336795" y="855065"/>
                    <a:pt x="362512" y="989177"/>
                    <a:pt x="475003" y="1101667"/>
                  </a:cubicBezTo>
                  <a:cubicBezTo>
                    <a:pt x="513865" y="1140529"/>
                    <a:pt x="560251" y="1172724"/>
                    <a:pt x="590636" y="1218444"/>
                  </a:cubicBezTo>
                  <a:cubicBezTo>
                    <a:pt x="634356" y="1284166"/>
                    <a:pt x="664169" y="1461903"/>
                    <a:pt x="604733" y="1528006"/>
                  </a:cubicBezTo>
                  <a:cubicBezTo>
                    <a:pt x="545678" y="1593729"/>
                    <a:pt x="409852" y="1514195"/>
                    <a:pt x="362036" y="1469618"/>
                  </a:cubicBezTo>
                  <a:close/>
                </a:path>
              </a:pathLst>
            </a:custGeom>
            <a:solidFill>
              <a:srgbClr val="9EBE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0" name="Google Shape;2800;p34"/>
            <p:cNvSpPr/>
            <p:nvPr/>
          </p:nvSpPr>
          <p:spPr>
            <a:xfrm>
              <a:off x="3160055" y="4171867"/>
              <a:ext cx="301466" cy="1533334"/>
            </a:xfrm>
            <a:custGeom>
              <a:avLst/>
              <a:gdLst/>
              <a:ahLst/>
              <a:cxnLst/>
              <a:rect l="l" t="t" r="r" b="b"/>
              <a:pathLst>
                <a:path w="301466" h="1533334" extrusionOk="0">
                  <a:moveTo>
                    <a:pt x="3619" y="1533335"/>
                  </a:moveTo>
                  <a:lnTo>
                    <a:pt x="0" y="1524476"/>
                  </a:lnTo>
                  <a:cubicBezTo>
                    <a:pt x="78772" y="1492187"/>
                    <a:pt x="144399" y="1416653"/>
                    <a:pt x="180022" y="1317212"/>
                  </a:cubicBezTo>
                  <a:cubicBezTo>
                    <a:pt x="212312" y="1227201"/>
                    <a:pt x="218599" y="1130141"/>
                    <a:pt x="224695" y="1036320"/>
                  </a:cubicBezTo>
                  <a:lnTo>
                    <a:pt x="291941" y="0"/>
                  </a:lnTo>
                  <a:lnTo>
                    <a:pt x="301466" y="571"/>
                  </a:lnTo>
                  <a:lnTo>
                    <a:pt x="234220" y="1036892"/>
                  </a:lnTo>
                  <a:cubicBezTo>
                    <a:pt x="228124" y="1131380"/>
                    <a:pt x="221742" y="1229106"/>
                    <a:pt x="189071" y="1320451"/>
                  </a:cubicBezTo>
                  <a:cubicBezTo>
                    <a:pt x="152495" y="1422368"/>
                    <a:pt x="84963" y="1499997"/>
                    <a:pt x="3619" y="1533335"/>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1" name="Google Shape;2801;p34"/>
            <p:cNvSpPr/>
            <p:nvPr/>
          </p:nvSpPr>
          <p:spPr>
            <a:xfrm>
              <a:off x="3315312" y="4150912"/>
              <a:ext cx="213264" cy="1630679"/>
            </a:xfrm>
            <a:custGeom>
              <a:avLst/>
              <a:gdLst/>
              <a:ahLst/>
              <a:cxnLst/>
              <a:rect l="l" t="t" r="r" b="b"/>
              <a:pathLst>
                <a:path w="213264" h="1630679" extrusionOk="0">
                  <a:moveTo>
                    <a:pt x="6763" y="1630680"/>
                  </a:moveTo>
                  <a:lnTo>
                    <a:pt x="0" y="1623917"/>
                  </a:lnTo>
                  <a:cubicBezTo>
                    <a:pt x="57721" y="1566482"/>
                    <a:pt x="98869" y="1487329"/>
                    <a:pt x="122206" y="1388459"/>
                  </a:cubicBezTo>
                  <a:cubicBezTo>
                    <a:pt x="142970" y="1300639"/>
                    <a:pt x="147256" y="1208818"/>
                    <a:pt x="151447" y="1119950"/>
                  </a:cubicBezTo>
                  <a:lnTo>
                    <a:pt x="203740" y="0"/>
                  </a:lnTo>
                  <a:lnTo>
                    <a:pt x="213265" y="476"/>
                  </a:lnTo>
                  <a:lnTo>
                    <a:pt x="160972" y="1120426"/>
                  </a:lnTo>
                  <a:cubicBezTo>
                    <a:pt x="156781" y="1209675"/>
                    <a:pt x="152495" y="1301972"/>
                    <a:pt x="131540" y="1390650"/>
                  </a:cubicBezTo>
                  <a:cubicBezTo>
                    <a:pt x="107728" y="1491234"/>
                    <a:pt x="65722" y="1571911"/>
                    <a:pt x="6763" y="1630680"/>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2" name="Google Shape;2802;p34"/>
            <p:cNvSpPr/>
            <p:nvPr/>
          </p:nvSpPr>
          <p:spPr>
            <a:xfrm>
              <a:off x="2199094" y="3517976"/>
              <a:ext cx="509571" cy="1426654"/>
            </a:xfrm>
            <a:custGeom>
              <a:avLst/>
              <a:gdLst/>
              <a:ahLst/>
              <a:cxnLst/>
              <a:rect l="l" t="t" r="r" b="b"/>
              <a:pathLst>
                <a:path w="509571" h="1426654" extrusionOk="0">
                  <a:moveTo>
                    <a:pt x="504999" y="1426655"/>
                  </a:moveTo>
                  <a:cubicBezTo>
                    <a:pt x="504904" y="1426655"/>
                    <a:pt x="503952" y="1426178"/>
                    <a:pt x="502237" y="1425226"/>
                  </a:cubicBezTo>
                  <a:lnTo>
                    <a:pt x="502047" y="1425416"/>
                  </a:lnTo>
                  <a:lnTo>
                    <a:pt x="502237" y="1425226"/>
                  </a:lnTo>
                  <a:cubicBezTo>
                    <a:pt x="473281" y="1408652"/>
                    <a:pt x="224774" y="1249489"/>
                    <a:pt x="136477" y="935831"/>
                  </a:cubicBezTo>
                  <a:cubicBezTo>
                    <a:pt x="78184" y="728663"/>
                    <a:pt x="35417" y="513112"/>
                    <a:pt x="9223" y="295084"/>
                  </a:cubicBezTo>
                  <a:cubicBezTo>
                    <a:pt x="-3826" y="186404"/>
                    <a:pt x="-10970" y="82010"/>
                    <a:pt x="44275" y="0"/>
                  </a:cubicBezTo>
                  <a:lnTo>
                    <a:pt x="52181" y="5334"/>
                  </a:lnTo>
                  <a:cubicBezTo>
                    <a:pt x="-1255" y="84677"/>
                    <a:pt x="5794" y="187166"/>
                    <a:pt x="18653" y="293942"/>
                  </a:cubicBezTo>
                  <a:cubicBezTo>
                    <a:pt x="44751" y="511492"/>
                    <a:pt x="87519" y="726567"/>
                    <a:pt x="145621" y="933259"/>
                  </a:cubicBezTo>
                  <a:cubicBezTo>
                    <a:pt x="236013" y="1254633"/>
                    <a:pt x="504237" y="1416272"/>
                    <a:pt x="506809" y="1417510"/>
                  </a:cubicBezTo>
                  <a:lnTo>
                    <a:pt x="504904" y="1421797"/>
                  </a:lnTo>
                  <a:lnTo>
                    <a:pt x="504904" y="1421797"/>
                  </a:lnTo>
                  <a:lnTo>
                    <a:pt x="507857" y="1417987"/>
                  </a:lnTo>
                  <a:lnTo>
                    <a:pt x="509571" y="1423606"/>
                  </a:lnTo>
                  <a:lnTo>
                    <a:pt x="504999" y="1426655"/>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3" name="Google Shape;2803;p34"/>
            <p:cNvSpPr/>
            <p:nvPr/>
          </p:nvSpPr>
          <p:spPr>
            <a:xfrm>
              <a:off x="2304614" y="3523787"/>
              <a:ext cx="429672" cy="1226343"/>
            </a:xfrm>
            <a:custGeom>
              <a:avLst/>
              <a:gdLst/>
              <a:ahLst/>
              <a:cxnLst/>
              <a:rect l="l" t="t" r="r" b="b"/>
              <a:pathLst>
                <a:path w="429672" h="1226343" extrusionOk="0">
                  <a:moveTo>
                    <a:pt x="424244" y="1226344"/>
                  </a:moveTo>
                  <a:cubicBezTo>
                    <a:pt x="217170" y="1089755"/>
                    <a:pt x="126683" y="845344"/>
                    <a:pt x="87344" y="664274"/>
                  </a:cubicBezTo>
                  <a:cubicBezTo>
                    <a:pt x="60674" y="541687"/>
                    <a:pt x="48006" y="414909"/>
                    <a:pt x="35814" y="292227"/>
                  </a:cubicBezTo>
                  <a:cubicBezTo>
                    <a:pt x="26289" y="196596"/>
                    <a:pt x="16383" y="97726"/>
                    <a:pt x="0" y="1619"/>
                  </a:cubicBezTo>
                  <a:lnTo>
                    <a:pt x="9430" y="0"/>
                  </a:lnTo>
                  <a:cubicBezTo>
                    <a:pt x="25908" y="96488"/>
                    <a:pt x="35814" y="195453"/>
                    <a:pt x="45339" y="291275"/>
                  </a:cubicBezTo>
                  <a:cubicBezTo>
                    <a:pt x="57531" y="413671"/>
                    <a:pt x="70199" y="540258"/>
                    <a:pt x="96774" y="662273"/>
                  </a:cubicBezTo>
                  <a:cubicBezTo>
                    <a:pt x="135827" y="841534"/>
                    <a:pt x="225266" y="1083564"/>
                    <a:pt x="429673" y="1218438"/>
                  </a:cubicBezTo>
                  <a:lnTo>
                    <a:pt x="424244" y="1226344"/>
                  </a:ln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4" name="Google Shape;2804;p34"/>
            <p:cNvSpPr/>
            <p:nvPr/>
          </p:nvSpPr>
          <p:spPr>
            <a:xfrm>
              <a:off x="2848237" y="2828176"/>
              <a:ext cx="140272" cy="4152233"/>
            </a:xfrm>
            <a:custGeom>
              <a:avLst/>
              <a:gdLst/>
              <a:ahLst/>
              <a:cxnLst/>
              <a:rect l="l" t="t" r="r" b="b"/>
              <a:pathLst>
                <a:path w="140272" h="4152233" extrusionOk="0">
                  <a:moveTo>
                    <a:pt x="140272" y="4151186"/>
                  </a:moveTo>
                  <a:cubicBezTo>
                    <a:pt x="137224" y="4151662"/>
                    <a:pt x="134081" y="4151948"/>
                    <a:pt x="130842" y="4152233"/>
                  </a:cubicBezTo>
                  <a:cubicBezTo>
                    <a:pt x="97219" y="3765900"/>
                    <a:pt x="62834" y="3368993"/>
                    <a:pt x="38450" y="2974086"/>
                  </a:cubicBezTo>
                  <a:cubicBezTo>
                    <a:pt x="34068" y="2903220"/>
                    <a:pt x="30068" y="2832450"/>
                    <a:pt x="26448" y="2761774"/>
                  </a:cubicBezTo>
                  <a:cubicBezTo>
                    <a:pt x="25782" y="2750344"/>
                    <a:pt x="25210" y="2739009"/>
                    <a:pt x="24639" y="2727675"/>
                  </a:cubicBezTo>
                  <a:cubicBezTo>
                    <a:pt x="-126" y="2232755"/>
                    <a:pt x="-6222" y="1730597"/>
                    <a:pt x="6351" y="1235202"/>
                  </a:cubicBezTo>
                  <a:cubicBezTo>
                    <a:pt x="16447" y="840867"/>
                    <a:pt x="38069" y="418243"/>
                    <a:pt x="127223" y="0"/>
                  </a:cubicBezTo>
                  <a:lnTo>
                    <a:pt x="136557" y="2000"/>
                  </a:lnTo>
                  <a:cubicBezTo>
                    <a:pt x="47594" y="419481"/>
                    <a:pt x="25972" y="841534"/>
                    <a:pt x="15876" y="1235393"/>
                  </a:cubicBezTo>
                  <a:cubicBezTo>
                    <a:pt x="3303" y="1730597"/>
                    <a:pt x="9399" y="2232565"/>
                    <a:pt x="34164" y="2727198"/>
                  </a:cubicBezTo>
                  <a:cubicBezTo>
                    <a:pt x="38259" y="2809685"/>
                    <a:pt x="42927" y="2892266"/>
                    <a:pt x="48070" y="2975039"/>
                  </a:cubicBezTo>
                  <a:cubicBezTo>
                    <a:pt x="52928" y="3053525"/>
                    <a:pt x="58167" y="3132106"/>
                    <a:pt x="63691" y="3210687"/>
                  </a:cubicBezTo>
                  <a:cubicBezTo>
                    <a:pt x="86075" y="3526631"/>
                    <a:pt x="113412" y="3842290"/>
                    <a:pt x="140272" y="4151186"/>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5" name="Google Shape;2805;p34"/>
            <p:cNvSpPr/>
            <p:nvPr/>
          </p:nvSpPr>
          <p:spPr>
            <a:xfrm>
              <a:off x="2959178" y="2833986"/>
              <a:ext cx="149537" cy="4090511"/>
            </a:xfrm>
            <a:custGeom>
              <a:avLst/>
              <a:gdLst/>
              <a:ahLst/>
              <a:cxnLst/>
              <a:rect l="l" t="t" r="r" b="b"/>
              <a:pathLst>
                <a:path w="149537" h="4090511" extrusionOk="0">
                  <a:moveTo>
                    <a:pt x="149537" y="4080129"/>
                  </a:moveTo>
                  <a:cubicBezTo>
                    <a:pt x="146965" y="4083749"/>
                    <a:pt x="144298" y="4087178"/>
                    <a:pt x="141441" y="4090511"/>
                  </a:cubicBezTo>
                  <a:cubicBezTo>
                    <a:pt x="139917" y="4080605"/>
                    <a:pt x="138488" y="4070795"/>
                    <a:pt x="137155" y="4060889"/>
                  </a:cubicBezTo>
                  <a:cubicBezTo>
                    <a:pt x="135440" y="4049840"/>
                    <a:pt x="133916" y="4038791"/>
                    <a:pt x="132392" y="4027646"/>
                  </a:cubicBezTo>
                  <a:cubicBezTo>
                    <a:pt x="132392" y="4027646"/>
                    <a:pt x="132392" y="4027551"/>
                    <a:pt x="132392" y="4027456"/>
                  </a:cubicBezTo>
                  <a:cubicBezTo>
                    <a:pt x="-57727" y="2691575"/>
                    <a:pt x="-2768" y="1323785"/>
                    <a:pt x="51239" y="0"/>
                  </a:cubicBezTo>
                  <a:cubicBezTo>
                    <a:pt x="54382" y="1429"/>
                    <a:pt x="57526" y="2953"/>
                    <a:pt x="60574" y="4572"/>
                  </a:cubicBezTo>
                  <a:cubicBezTo>
                    <a:pt x="7138" y="1315688"/>
                    <a:pt x="-47154" y="2669667"/>
                    <a:pt x="137059" y="3992785"/>
                  </a:cubicBezTo>
                  <a:lnTo>
                    <a:pt x="137059" y="3992880"/>
                  </a:lnTo>
                  <a:cubicBezTo>
                    <a:pt x="138583" y="4004500"/>
                    <a:pt x="140298" y="4016121"/>
                    <a:pt x="141917" y="4027742"/>
                  </a:cubicBezTo>
                  <a:cubicBezTo>
                    <a:pt x="141917" y="4027742"/>
                    <a:pt x="141917" y="4027837"/>
                    <a:pt x="141917" y="4027932"/>
                  </a:cubicBezTo>
                  <a:cubicBezTo>
                    <a:pt x="144394" y="4045267"/>
                    <a:pt x="146965" y="4062794"/>
                    <a:pt x="149537" y="4080129"/>
                  </a:cubicBezTo>
                  <a:close/>
                </a:path>
              </a:pathLst>
            </a:custGeom>
            <a:solidFill>
              <a:srgbClr val="BDE4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6" name="Google Shape;2806;p34"/>
            <p:cNvSpPr/>
            <p:nvPr/>
          </p:nvSpPr>
          <p:spPr>
            <a:xfrm>
              <a:off x="2256513" y="3521977"/>
              <a:ext cx="495490" cy="1317402"/>
            </a:xfrm>
            <a:custGeom>
              <a:avLst/>
              <a:gdLst/>
              <a:ahLst/>
              <a:cxnLst/>
              <a:rect l="l" t="t" r="r" b="b"/>
              <a:pathLst>
                <a:path w="495490" h="1317402" extrusionOk="0">
                  <a:moveTo>
                    <a:pt x="489776" y="1317403"/>
                  </a:moveTo>
                  <a:cubicBezTo>
                    <a:pt x="266986" y="1151668"/>
                    <a:pt x="156305" y="899351"/>
                    <a:pt x="102679" y="716947"/>
                  </a:cubicBezTo>
                  <a:cubicBezTo>
                    <a:pt x="34195" y="483870"/>
                    <a:pt x="16764" y="238220"/>
                    <a:pt x="0" y="667"/>
                  </a:cubicBezTo>
                  <a:lnTo>
                    <a:pt x="9525" y="0"/>
                  </a:lnTo>
                  <a:cubicBezTo>
                    <a:pt x="26289" y="237077"/>
                    <a:pt x="43625" y="482155"/>
                    <a:pt x="111824" y="714280"/>
                  </a:cubicBezTo>
                  <a:cubicBezTo>
                    <a:pt x="165068" y="895350"/>
                    <a:pt x="274796" y="1145667"/>
                    <a:pt x="495491" y="1309783"/>
                  </a:cubicBezTo>
                  <a:lnTo>
                    <a:pt x="489776" y="1317403"/>
                  </a:ln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7" name="Google Shape;2807;p34"/>
            <p:cNvSpPr/>
            <p:nvPr/>
          </p:nvSpPr>
          <p:spPr>
            <a:xfrm>
              <a:off x="3466950" y="4225970"/>
              <a:ext cx="128193" cy="1443799"/>
            </a:xfrm>
            <a:custGeom>
              <a:avLst/>
              <a:gdLst/>
              <a:ahLst/>
              <a:cxnLst/>
              <a:rect l="l" t="t" r="r" b="b"/>
              <a:pathLst>
                <a:path w="128193" h="1443799" extrusionOk="0">
                  <a:moveTo>
                    <a:pt x="8287" y="1443800"/>
                  </a:moveTo>
                  <a:lnTo>
                    <a:pt x="0" y="1439132"/>
                  </a:lnTo>
                  <a:cubicBezTo>
                    <a:pt x="124111" y="1216152"/>
                    <a:pt x="125921" y="943070"/>
                    <a:pt x="113729" y="729996"/>
                  </a:cubicBezTo>
                  <a:cubicBezTo>
                    <a:pt x="110680" y="677227"/>
                    <a:pt x="106585" y="623506"/>
                    <a:pt x="102679" y="571500"/>
                  </a:cubicBezTo>
                  <a:cubicBezTo>
                    <a:pt x="88392" y="383381"/>
                    <a:pt x="73628" y="188785"/>
                    <a:pt x="105061" y="0"/>
                  </a:cubicBezTo>
                  <a:lnTo>
                    <a:pt x="114490" y="1524"/>
                  </a:lnTo>
                  <a:cubicBezTo>
                    <a:pt x="83344" y="189071"/>
                    <a:pt x="98012" y="383096"/>
                    <a:pt x="112300" y="570738"/>
                  </a:cubicBezTo>
                  <a:cubicBezTo>
                    <a:pt x="116205" y="622744"/>
                    <a:pt x="120301" y="676561"/>
                    <a:pt x="123349" y="729425"/>
                  </a:cubicBezTo>
                  <a:cubicBezTo>
                    <a:pt x="135541" y="943832"/>
                    <a:pt x="133636" y="1218628"/>
                    <a:pt x="8287" y="1443800"/>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8" name="Google Shape;2808;p34"/>
            <p:cNvSpPr/>
            <p:nvPr/>
          </p:nvSpPr>
          <p:spPr>
            <a:xfrm>
              <a:off x="3072139" y="2917330"/>
              <a:ext cx="85580" cy="3981926"/>
            </a:xfrm>
            <a:custGeom>
              <a:avLst/>
              <a:gdLst/>
              <a:ahLst/>
              <a:cxnLst/>
              <a:rect l="l" t="t" r="r" b="b"/>
              <a:pathLst>
                <a:path w="85580" h="3981926" extrusionOk="0">
                  <a:moveTo>
                    <a:pt x="23527" y="3981926"/>
                  </a:moveTo>
                  <a:lnTo>
                    <a:pt x="14097" y="3980498"/>
                  </a:lnTo>
                  <a:cubicBezTo>
                    <a:pt x="93917" y="3445669"/>
                    <a:pt x="78962" y="2896648"/>
                    <a:pt x="64484" y="2365629"/>
                  </a:cubicBezTo>
                  <a:lnTo>
                    <a:pt x="0" y="286"/>
                  </a:lnTo>
                  <a:lnTo>
                    <a:pt x="9525" y="0"/>
                  </a:lnTo>
                  <a:lnTo>
                    <a:pt x="74009" y="2365343"/>
                  </a:lnTo>
                  <a:cubicBezTo>
                    <a:pt x="88583" y="2896838"/>
                    <a:pt x="103537" y="3446336"/>
                    <a:pt x="23527" y="3981926"/>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09" name="Google Shape;2809;p34"/>
            <p:cNvSpPr/>
            <p:nvPr/>
          </p:nvSpPr>
          <p:spPr>
            <a:xfrm>
              <a:off x="2758485" y="2841987"/>
              <a:ext cx="270315" cy="4131373"/>
            </a:xfrm>
            <a:custGeom>
              <a:avLst/>
              <a:gdLst/>
              <a:ahLst/>
              <a:cxnLst/>
              <a:rect l="l" t="t" r="r" b="b"/>
              <a:pathLst>
                <a:path w="270315" h="4131373" extrusionOk="0">
                  <a:moveTo>
                    <a:pt x="270315" y="4128707"/>
                  </a:moveTo>
                  <a:cubicBezTo>
                    <a:pt x="267267" y="4129659"/>
                    <a:pt x="264219" y="4130516"/>
                    <a:pt x="261076" y="4131374"/>
                  </a:cubicBezTo>
                  <a:cubicBezTo>
                    <a:pt x="224595" y="3823049"/>
                    <a:pt x="187638" y="3511010"/>
                    <a:pt x="153444" y="3196876"/>
                  </a:cubicBezTo>
                  <a:cubicBezTo>
                    <a:pt x="144776" y="3118104"/>
                    <a:pt x="136394" y="3039237"/>
                    <a:pt x="128202" y="2960275"/>
                  </a:cubicBezTo>
                  <a:cubicBezTo>
                    <a:pt x="78482" y="2483549"/>
                    <a:pt x="36667" y="2003298"/>
                    <a:pt x="13331" y="1525810"/>
                  </a:cubicBezTo>
                  <a:cubicBezTo>
                    <a:pt x="-9720" y="1055180"/>
                    <a:pt x="-20959" y="510350"/>
                    <a:pt x="137537" y="0"/>
                  </a:cubicBezTo>
                  <a:lnTo>
                    <a:pt x="146681" y="2857"/>
                  </a:lnTo>
                  <a:cubicBezTo>
                    <a:pt x="-11434" y="511683"/>
                    <a:pt x="-99" y="1055561"/>
                    <a:pt x="22856" y="1525334"/>
                  </a:cubicBezTo>
                  <a:cubicBezTo>
                    <a:pt x="42858" y="1932146"/>
                    <a:pt x="76101" y="2341055"/>
                    <a:pt x="116201" y="2747963"/>
                  </a:cubicBezTo>
                  <a:cubicBezTo>
                    <a:pt x="123154" y="2819114"/>
                    <a:pt x="130393" y="2890266"/>
                    <a:pt x="137823" y="2961228"/>
                  </a:cubicBezTo>
                  <a:cubicBezTo>
                    <a:pt x="178685" y="3353943"/>
                    <a:pt x="224881" y="3744278"/>
                    <a:pt x="270315" y="4128707"/>
                  </a:cubicBezTo>
                  <a:close/>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0" name="Google Shape;2810;p34"/>
            <p:cNvSpPr/>
            <p:nvPr/>
          </p:nvSpPr>
          <p:spPr>
            <a:xfrm>
              <a:off x="2092779" y="3357861"/>
              <a:ext cx="327564" cy="195933"/>
            </a:xfrm>
            <a:custGeom>
              <a:avLst/>
              <a:gdLst/>
              <a:ahLst/>
              <a:cxnLst/>
              <a:rect l="l" t="t" r="r" b="b"/>
              <a:pathLst>
                <a:path w="327564" h="195933" extrusionOk="0">
                  <a:moveTo>
                    <a:pt x="129540" y="186785"/>
                  </a:moveTo>
                  <a:cubicBezTo>
                    <a:pt x="63722" y="162973"/>
                    <a:pt x="53721" y="102489"/>
                    <a:pt x="0" y="63532"/>
                  </a:cubicBezTo>
                  <a:cubicBezTo>
                    <a:pt x="42482" y="78200"/>
                    <a:pt x="59531" y="93631"/>
                    <a:pt x="102108" y="108299"/>
                  </a:cubicBezTo>
                  <a:cubicBezTo>
                    <a:pt x="89154" y="77819"/>
                    <a:pt x="76295" y="47339"/>
                    <a:pt x="63341" y="16954"/>
                  </a:cubicBezTo>
                  <a:cubicBezTo>
                    <a:pt x="83249" y="39624"/>
                    <a:pt x="103061" y="62293"/>
                    <a:pt x="122968" y="84963"/>
                  </a:cubicBezTo>
                  <a:cubicBezTo>
                    <a:pt x="116586" y="61436"/>
                    <a:pt x="110300" y="37909"/>
                    <a:pt x="103918" y="14478"/>
                  </a:cubicBezTo>
                  <a:cubicBezTo>
                    <a:pt x="126016" y="42196"/>
                    <a:pt x="148114" y="69913"/>
                    <a:pt x="170307" y="97631"/>
                  </a:cubicBezTo>
                  <a:cubicBezTo>
                    <a:pt x="175165" y="65056"/>
                    <a:pt x="180023" y="32575"/>
                    <a:pt x="184785" y="0"/>
                  </a:cubicBezTo>
                  <a:cubicBezTo>
                    <a:pt x="192786" y="32194"/>
                    <a:pt x="200692" y="64389"/>
                    <a:pt x="208693" y="96583"/>
                  </a:cubicBezTo>
                  <a:cubicBezTo>
                    <a:pt x="225838" y="68199"/>
                    <a:pt x="242888" y="39814"/>
                    <a:pt x="260033" y="11430"/>
                  </a:cubicBezTo>
                  <a:cubicBezTo>
                    <a:pt x="256413" y="41719"/>
                    <a:pt x="252698" y="72009"/>
                    <a:pt x="249079" y="102298"/>
                  </a:cubicBezTo>
                  <a:cubicBezTo>
                    <a:pt x="264033" y="76105"/>
                    <a:pt x="288227" y="55245"/>
                    <a:pt x="316421" y="44386"/>
                  </a:cubicBezTo>
                  <a:cubicBezTo>
                    <a:pt x="305467" y="70961"/>
                    <a:pt x="294513" y="97441"/>
                    <a:pt x="283559" y="124015"/>
                  </a:cubicBezTo>
                  <a:cubicBezTo>
                    <a:pt x="298228" y="115348"/>
                    <a:pt x="312896" y="106585"/>
                    <a:pt x="327565" y="97917"/>
                  </a:cubicBezTo>
                  <a:cubicBezTo>
                    <a:pt x="322802" y="142684"/>
                    <a:pt x="281559" y="176498"/>
                    <a:pt x="237935"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1" name="Google Shape;2811;p34"/>
            <p:cNvSpPr/>
            <p:nvPr/>
          </p:nvSpPr>
          <p:spPr>
            <a:xfrm>
              <a:off x="2754576" y="2646725"/>
              <a:ext cx="360330" cy="215442"/>
            </a:xfrm>
            <a:custGeom>
              <a:avLst/>
              <a:gdLst/>
              <a:ahLst/>
              <a:cxnLst/>
              <a:rect l="l" t="t" r="r" b="b"/>
              <a:pathLst>
                <a:path w="360330" h="215442" extrusionOk="0">
                  <a:moveTo>
                    <a:pt x="142589" y="205550"/>
                  </a:moveTo>
                  <a:cubicBezTo>
                    <a:pt x="70104" y="179261"/>
                    <a:pt x="59150" y="112776"/>
                    <a:pt x="0" y="69914"/>
                  </a:cubicBezTo>
                  <a:cubicBezTo>
                    <a:pt x="46768" y="86106"/>
                    <a:pt x="65532" y="102965"/>
                    <a:pt x="112300" y="119158"/>
                  </a:cubicBezTo>
                  <a:cubicBezTo>
                    <a:pt x="98203" y="85725"/>
                    <a:pt x="83915" y="52197"/>
                    <a:pt x="69723" y="18669"/>
                  </a:cubicBezTo>
                  <a:cubicBezTo>
                    <a:pt x="91535" y="43625"/>
                    <a:pt x="113443" y="68580"/>
                    <a:pt x="135255" y="93536"/>
                  </a:cubicBezTo>
                  <a:cubicBezTo>
                    <a:pt x="128302" y="67628"/>
                    <a:pt x="121253" y="41815"/>
                    <a:pt x="114300" y="15907"/>
                  </a:cubicBezTo>
                  <a:cubicBezTo>
                    <a:pt x="138684" y="46387"/>
                    <a:pt x="162973" y="76867"/>
                    <a:pt x="187357" y="107442"/>
                  </a:cubicBezTo>
                  <a:cubicBezTo>
                    <a:pt x="192691" y="71628"/>
                    <a:pt x="198025" y="35814"/>
                    <a:pt x="203359" y="0"/>
                  </a:cubicBezTo>
                  <a:cubicBezTo>
                    <a:pt x="212122" y="35433"/>
                    <a:pt x="220885" y="70866"/>
                    <a:pt x="229648" y="106299"/>
                  </a:cubicBezTo>
                  <a:cubicBezTo>
                    <a:pt x="248507" y="75057"/>
                    <a:pt x="267271" y="43815"/>
                    <a:pt x="286131" y="12573"/>
                  </a:cubicBezTo>
                  <a:cubicBezTo>
                    <a:pt x="282130" y="45911"/>
                    <a:pt x="278130" y="79248"/>
                    <a:pt x="274034" y="112490"/>
                  </a:cubicBezTo>
                  <a:cubicBezTo>
                    <a:pt x="290513" y="83630"/>
                    <a:pt x="317087" y="60770"/>
                    <a:pt x="348139" y="48768"/>
                  </a:cubicBezTo>
                  <a:cubicBezTo>
                    <a:pt x="336042" y="78010"/>
                    <a:pt x="324040" y="107156"/>
                    <a:pt x="311944" y="136398"/>
                  </a:cubicBezTo>
                  <a:cubicBezTo>
                    <a:pt x="328041" y="126778"/>
                    <a:pt x="344234" y="117253"/>
                    <a:pt x="360331" y="107633"/>
                  </a:cubicBezTo>
                  <a:cubicBezTo>
                    <a:pt x="355092" y="156877"/>
                    <a:pt x="309753" y="194119"/>
                    <a:pt x="261747" y="206121"/>
                  </a:cubicBezTo>
                  <a:cubicBezTo>
                    <a:pt x="213741" y="218123"/>
                    <a:pt x="215074" y="217646"/>
                    <a:pt x="166211" y="209741"/>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12" name="Google Shape;2812;p34"/>
            <p:cNvSpPr/>
            <p:nvPr/>
          </p:nvSpPr>
          <p:spPr>
            <a:xfrm>
              <a:off x="3330933" y="3984892"/>
              <a:ext cx="327564" cy="195933"/>
            </a:xfrm>
            <a:custGeom>
              <a:avLst/>
              <a:gdLst/>
              <a:ahLst/>
              <a:cxnLst/>
              <a:rect l="l" t="t" r="r" b="b"/>
              <a:pathLst>
                <a:path w="327564" h="195933" extrusionOk="0">
                  <a:moveTo>
                    <a:pt x="129540" y="186785"/>
                  </a:moveTo>
                  <a:cubicBezTo>
                    <a:pt x="63722" y="162973"/>
                    <a:pt x="53721" y="102489"/>
                    <a:pt x="0" y="63532"/>
                  </a:cubicBezTo>
                  <a:cubicBezTo>
                    <a:pt x="42481" y="78200"/>
                    <a:pt x="59531" y="93631"/>
                    <a:pt x="102108" y="108299"/>
                  </a:cubicBezTo>
                  <a:cubicBezTo>
                    <a:pt x="89154" y="77819"/>
                    <a:pt x="76295" y="47339"/>
                    <a:pt x="63341" y="16954"/>
                  </a:cubicBezTo>
                  <a:cubicBezTo>
                    <a:pt x="83248" y="39624"/>
                    <a:pt x="103060" y="62293"/>
                    <a:pt x="122968" y="84963"/>
                  </a:cubicBezTo>
                  <a:cubicBezTo>
                    <a:pt x="116586" y="61436"/>
                    <a:pt x="110300" y="37909"/>
                    <a:pt x="103918" y="14478"/>
                  </a:cubicBezTo>
                  <a:cubicBezTo>
                    <a:pt x="126016" y="42196"/>
                    <a:pt x="148114" y="69913"/>
                    <a:pt x="170307" y="97631"/>
                  </a:cubicBezTo>
                  <a:cubicBezTo>
                    <a:pt x="175165" y="65056"/>
                    <a:pt x="180022" y="32575"/>
                    <a:pt x="184785" y="0"/>
                  </a:cubicBezTo>
                  <a:cubicBezTo>
                    <a:pt x="192786" y="32194"/>
                    <a:pt x="200692" y="64389"/>
                    <a:pt x="208693" y="96583"/>
                  </a:cubicBezTo>
                  <a:cubicBezTo>
                    <a:pt x="225838" y="68199"/>
                    <a:pt x="242888" y="39814"/>
                    <a:pt x="260032" y="11430"/>
                  </a:cubicBezTo>
                  <a:cubicBezTo>
                    <a:pt x="256413" y="41719"/>
                    <a:pt x="252698" y="72009"/>
                    <a:pt x="249079" y="102298"/>
                  </a:cubicBezTo>
                  <a:cubicBezTo>
                    <a:pt x="264033" y="76105"/>
                    <a:pt x="288226" y="55245"/>
                    <a:pt x="316421" y="44386"/>
                  </a:cubicBezTo>
                  <a:cubicBezTo>
                    <a:pt x="305467" y="70961"/>
                    <a:pt x="294513" y="97441"/>
                    <a:pt x="283559" y="124015"/>
                  </a:cubicBezTo>
                  <a:cubicBezTo>
                    <a:pt x="298228" y="115348"/>
                    <a:pt x="312896" y="106585"/>
                    <a:pt x="327565" y="97917"/>
                  </a:cubicBezTo>
                  <a:cubicBezTo>
                    <a:pt x="322802" y="142684"/>
                    <a:pt x="281559" y="176498"/>
                    <a:pt x="237934" y="187452"/>
                  </a:cubicBezTo>
                  <a:cubicBezTo>
                    <a:pt x="194310" y="198406"/>
                    <a:pt x="195548" y="197929"/>
                    <a:pt x="151162" y="190690"/>
                  </a:cubicBezTo>
                </a:path>
              </a:pathLst>
            </a:custGeom>
            <a:solidFill>
              <a:srgbClr val="8FAF3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16"/>
        <p:cNvGrpSpPr/>
        <p:nvPr/>
      </p:nvGrpSpPr>
      <p:grpSpPr>
        <a:xfrm>
          <a:off x="0" y="0"/>
          <a:ext cx="0" cy="0"/>
          <a:chOff x="0" y="0"/>
          <a:chExt cx="0" cy="0"/>
        </a:xfrm>
      </p:grpSpPr>
      <p:sp>
        <p:nvSpPr>
          <p:cNvPr id="2817" name="Google Shape;2817;p35"/>
          <p:cNvSpPr txBox="1">
            <a:spLocks noGrp="1"/>
          </p:cNvSpPr>
          <p:nvPr>
            <p:ph type="title"/>
          </p:nvPr>
        </p:nvSpPr>
        <p:spPr>
          <a:xfrm>
            <a:off x="5577850" y="4081400"/>
            <a:ext cx="6305100" cy="2377200"/>
          </a:xfrm>
          <a:prstGeom prst="rect">
            <a:avLst/>
          </a:prstGeom>
        </p:spPr>
        <p:txBody>
          <a:bodyPr spcFirstLastPara="1" wrap="square" lIns="121900" tIns="121900" rIns="121900" bIns="121900" anchor="ctr" anchorCtr="0">
            <a:noAutofit/>
          </a:bodyPr>
          <a:lstStyle/>
          <a:p>
            <a:pPr marL="0" lvl="0" indent="0" algn="r" rtl="0">
              <a:spcBef>
                <a:spcPts val="0"/>
              </a:spcBef>
              <a:spcAft>
                <a:spcPts val="0"/>
              </a:spcAft>
              <a:buNone/>
            </a:pPr>
            <a:r>
              <a:rPr lang="en">
                <a:solidFill>
                  <a:schemeClr val="accent2"/>
                </a:solidFill>
              </a:rPr>
              <a:t>And the bigger the better</a:t>
            </a:r>
            <a:endParaRPr>
              <a:solidFill>
                <a:schemeClr val="accent2"/>
              </a:solidFill>
            </a:endParaRPr>
          </a:p>
        </p:txBody>
      </p:sp>
      <p:grpSp>
        <p:nvGrpSpPr>
          <p:cNvPr id="2818" name="Google Shape;2818;p35"/>
          <p:cNvGrpSpPr/>
          <p:nvPr/>
        </p:nvGrpSpPr>
        <p:grpSpPr>
          <a:xfrm>
            <a:off x="-167400" y="4525"/>
            <a:ext cx="4929700" cy="2490175"/>
            <a:chOff x="-167400" y="4525"/>
            <a:chExt cx="4929700" cy="2490175"/>
          </a:xfrm>
        </p:grpSpPr>
        <p:sp>
          <p:nvSpPr>
            <p:cNvPr id="2819" name="Google Shape;2819;p35"/>
            <p:cNvSpPr/>
            <p:nvPr/>
          </p:nvSpPr>
          <p:spPr>
            <a:xfrm flipH="1">
              <a:off x="3760314" y="425253"/>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0" name="Google Shape;2820;p35"/>
            <p:cNvSpPr/>
            <p:nvPr/>
          </p:nvSpPr>
          <p:spPr>
            <a:xfrm flipH="1">
              <a:off x="4291954" y="24668"/>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1" name="Google Shape;2821;p35"/>
            <p:cNvSpPr/>
            <p:nvPr/>
          </p:nvSpPr>
          <p:spPr>
            <a:xfrm flipH="1">
              <a:off x="2578269" y="1056762"/>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2" name="Google Shape;2822;p35"/>
            <p:cNvSpPr/>
            <p:nvPr/>
          </p:nvSpPr>
          <p:spPr>
            <a:xfrm flipH="1">
              <a:off x="3169278" y="79094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3" name="Google Shape;2823;p35"/>
            <p:cNvSpPr/>
            <p:nvPr/>
          </p:nvSpPr>
          <p:spPr>
            <a:xfrm flipH="1">
              <a:off x="1181408" y="1466445"/>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4" name="Google Shape;2824;p35"/>
            <p:cNvSpPr/>
            <p:nvPr/>
          </p:nvSpPr>
          <p:spPr>
            <a:xfrm flipH="1">
              <a:off x="1955449" y="129612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5" name="Google Shape;2825;p35"/>
            <p:cNvSpPr/>
            <p:nvPr/>
          </p:nvSpPr>
          <p:spPr>
            <a:xfrm flipH="1">
              <a:off x="506985" y="1555290"/>
              <a:ext cx="470346" cy="939410"/>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6" name="Google Shape;2826;p35"/>
            <p:cNvSpPr/>
            <p:nvPr/>
          </p:nvSpPr>
          <p:spPr>
            <a:xfrm flipH="1">
              <a:off x="-167400" y="1502190"/>
              <a:ext cx="470308" cy="939410"/>
            </a:xfrm>
            <a:custGeom>
              <a:avLst/>
              <a:gdLst/>
              <a:ahLst/>
              <a:cxnLst/>
              <a:rect l="l" t="t" r="r" b="b"/>
              <a:pathLst>
                <a:path w="521117" h="1040897" extrusionOk="0">
                  <a:moveTo>
                    <a:pt x="9953" y="799147"/>
                  </a:moveTo>
                  <a:cubicBezTo>
                    <a:pt x="11858" y="799910"/>
                    <a:pt x="13763" y="800290"/>
                    <a:pt x="15668" y="800290"/>
                  </a:cubicBezTo>
                  <a:cubicBezTo>
                    <a:pt x="22050" y="800481"/>
                    <a:pt x="28241" y="796671"/>
                    <a:pt x="30813" y="790385"/>
                  </a:cubicBezTo>
                  <a:lnTo>
                    <a:pt x="97774" y="627888"/>
                  </a:lnTo>
                  <a:lnTo>
                    <a:pt x="25193" y="824198"/>
                  </a:lnTo>
                  <a:cubicBezTo>
                    <a:pt x="22145" y="832485"/>
                    <a:pt x="26336" y="841629"/>
                    <a:pt x="34623" y="844677"/>
                  </a:cubicBezTo>
                  <a:cubicBezTo>
                    <a:pt x="36338" y="845344"/>
                    <a:pt x="38052" y="845630"/>
                    <a:pt x="39767" y="845725"/>
                  </a:cubicBezTo>
                  <a:cubicBezTo>
                    <a:pt x="46434" y="845915"/>
                    <a:pt x="52721" y="841915"/>
                    <a:pt x="55102" y="835343"/>
                  </a:cubicBezTo>
                  <a:lnTo>
                    <a:pt x="120348" y="658844"/>
                  </a:lnTo>
                  <a:lnTo>
                    <a:pt x="20431" y="1020699"/>
                  </a:lnTo>
                  <a:cubicBezTo>
                    <a:pt x="18050" y="1029176"/>
                    <a:pt x="23098" y="1037939"/>
                    <a:pt x="31575" y="1040321"/>
                  </a:cubicBezTo>
                  <a:cubicBezTo>
                    <a:pt x="32909" y="1040606"/>
                    <a:pt x="34147" y="1040797"/>
                    <a:pt x="35480" y="1040892"/>
                  </a:cubicBezTo>
                  <a:cubicBezTo>
                    <a:pt x="42624" y="1041082"/>
                    <a:pt x="49292" y="1036415"/>
                    <a:pt x="51197" y="1029176"/>
                  </a:cubicBezTo>
                  <a:lnTo>
                    <a:pt x="142637" y="697992"/>
                  </a:lnTo>
                  <a:lnTo>
                    <a:pt x="81867" y="954024"/>
                  </a:lnTo>
                  <a:cubicBezTo>
                    <a:pt x="79867" y="962597"/>
                    <a:pt x="85106" y="971169"/>
                    <a:pt x="93678" y="973264"/>
                  </a:cubicBezTo>
                  <a:cubicBezTo>
                    <a:pt x="94821" y="973455"/>
                    <a:pt x="95869" y="973646"/>
                    <a:pt x="97012" y="973646"/>
                  </a:cubicBezTo>
                  <a:cubicBezTo>
                    <a:pt x="104346" y="973836"/>
                    <a:pt x="111109" y="968883"/>
                    <a:pt x="112919" y="961358"/>
                  </a:cubicBezTo>
                  <a:lnTo>
                    <a:pt x="155781" y="780669"/>
                  </a:lnTo>
                  <a:cubicBezTo>
                    <a:pt x="155591" y="782098"/>
                    <a:pt x="155400" y="783812"/>
                    <a:pt x="155114" y="785241"/>
                  </a:cubicBezTo>
                  <a:cubicBezTo>
                    <a:pt x="153686" y="793909"/>
                    <a:pt x="159591" y="802196"/>
                    <a:pt x="168354" y="803529"/>
                  </a:cubicBezTo>
                  <a:cubicBezTo>
                    <a:pt x="176831" y="805244"/>
                    <a:pt x="185213" y="799052"/>
                    <a:pt x="186642" y="790385"/>
                  </a:cubicBezTo>
                  <a:cubicBezTo>
                    <a:pt x="190262" y="768191"/>
                    <a:pt x="192738" y="739807"/>
                    <a:pt x="195310" y="709708"/>
                  </a:cubicBezTo>
                  <a:cubicBezTo>
                    <a:pt x="199310" y="663893"/>
                    <a:pt x="204168" y="610172"/>
                    <a:pt x="214455" y="561975"/>
                  </a:cubicBezTo>
                  <a:lnTo>
                    <a:pt x="189690" y="841724"/>
                  </a:lnTo>
                  <a:cubicBezTo>
                    <a:pt x="188928" y="850487"/>
                    <a:pt x="195405" y="858298"/>
                    <a:pt x="204168" y="859060"/>
                  </a:cubicBezTo>
                  <a:cubicBezTo>
                    <a:pt x="204549" y="859155"/>
                    <a:pt x="204835" y="859155"/>
                    <a:pt x="205216" y="859155"/>
                  </a:cubicBezTo>
                  <a:cubicBezTo>
                    <a:pt x="213598" y="859346"/>
                    <a:pt x="220742" y="853059"/>
                    <a:pt x="221504" y="844582"/>
                  </a:cubicBezTo>
                  <a:lnTo>
                    <a:pt x="234267" y="700945"/>
                  </a:lnTo>
                  <a:lnTo>
                    <a:pt x="234362" y="953357"/>
                  </a:lnTo>
                  <a:cubicBezTo>
                    <a:pt x="234362" y="962025"/>
                    <a:pt x="241316" y="969073"/>
                    <a:pt x="249888" y="969264"/>
                  </a:cubicBezTo>
                  <a:cubicBezTo>
                    <a:pt x="249983" y="969264"/>
                    <a:pt x="250174" y="969264"/>
                    <a:pt x="250269" y="969264"/>
                  </a:cubicBezTo>
                  <a:cubicBezTo>
                    <a:pt x="259127" y="969264"/>
                    <a:pt x="266271" y="962120"/>
                    <a:pt x="266271" y="953262"/>
                  </a:cubicBezTo>
                  <a:lnTo>
                    <a:pt x="266176" y="571214"/>
                  </a:lnTo>
                  <a:cubicBezTo>
                    <a:pt x="269129" y="624364"/>
                    <a:pt x="269795" y="678656"/>
                    <a:pt x="270176" y="732091"/>
                  </a:cubicBezTo>
                  <a:cubicBezTo>
                    <a:pt x="270462" y="777335"/>
                    <a:pt x="270748" y="822007"/>
                    <a:pt x="272558" y="865156"/>
                  </a:cubicBezTo>
                  <a:cubicBezTo>
                    <a:pt x="272939" y="873633"/>
                    <a:pt x="279797" y="880205"/>
                    <a:pt x="288083" y="880396"/>
                  </a:cubicBezTo>
                  <a:cubicBezTo>
                    <a:pt x="288464" y="880396"/>
                    <a:pt x="288845" y="880396"/>
                    <a:pt x="289131" y="880396"/>
                  </a:cubicBezTo>
                  <a:cubicBezTo>
                    <a:pt x="297989" y="880015"/>
                    <a:pt x="304752" y="872585"/>
                    <a:pt x="304371" y="863822"/>
                  </a:cubicBezTo>
                  <a:cubicBezTo>
                    <a:pt x="302561" y="821055"/>
                    <a:pt x="302276" y="776669"/>
                    <a:pt x="301990" y="731901"/>
                  </a:cubicBezTo>
                  <a:cubicBezTo>
                    <a:pt x="301704" y="693325"/>
                    <a:pt x="301133" y="654368"/>
                    <a:pt x="299894" y="615601"/>
                  </a:cubicBezTo>
                  <a:lnTo>
                    <a:pt x="316182" y="975170"/>
                  </a:lnTo>
                  <a:cubicBezTo>
                    <a:pt x="316563" y="983552"/>
                    <a:pt x="323421" y="990219"/>
                    <a:pt x="331708" y="990410"/>
                  </a:cubicBezTo>
                  <a:cubicBezTo>
                    <a:pt x="332089" y="990410"/>
                    <a:pt x="332470" y="990410"/>
                    <a:pt x="332851" y="990410"/>
                  </a:cubicBezTo>
                  <a:cubicBezTo>
                    <a:pt x="341614" y="990029"/>
                    <a:pt x="348472" y="982504"/>
                    <a:pt x="348091" y="973741"/>
                  </a:cubicBezTo>
                  <a:lnTo>
                    <a:pt x="337423" y="738759"/>
                  </a:lnTo>
                  <a:lnTo>
                    <a:pt x="365522" y="889921"/>
                  </a:lnTo>
                  <a:cubicBezTo>
                    <a:pt x="366950" y="897446"/>
                    <a:pt x="373427" y="902780"/>
                    <a:pt x="380762" y="902970"/>
                  </a:cubicBezTo>
                  <a:cubicBezTo>
                    <a:pt x="381905" y="902970"/>
                    <a:pt x="382952" y="902875"/>
                    <a:pt x="384095" y="902684"/>
                  </a:cubicBezTo>
                  <a:cubicBezTo>
                    <a:pt x="392763" y="901065"/>
                    <a:pt x="398478" y="892778"/>
                    <a:pt x="396859" y="884015"/>
                  </a:cubicBezTo>
                  <a:lnTo>
                    <a:pt x="349424" y="628840"/>
                  </a:lnTo>
                  <a:lnTo>
                    <a:pt x="428006" y="884111"/>
                  </a:lnTo>
                  <a:cubicBezTo>
                    <a:pt x="430101" y="890873"/>
                    <a:pt x="436197" y="895255"/>
                    <a:pt x="442865" y="895350"/>
                  </a:cubicBezTo>
                  <a:cubicBezTo>
                    <a:pt x="444579" y="895350"/>
                    <a:pt x="446294" y="895160"/>
                    <a:pt x="447913" y="894683"/>
                  </a:cubicBezTo>
                  <a:cubicBezTo>
                    <a:pt x="456390" y="892112"/>
                    <a:pt x="461057" y="883158"/>
                    <a:pt x="458486" y="874776"/>
                  </a:cubicBezTo>
                  <a:lnTo>
                    <a:pt x="371999" y="593884"/>
                  </a:lnTo>
                  <a:cubicBezTo>
                    <a:pt x="375332" y="600456"/>
                    <a:pt x="378666" y="607219"/>
                    <a:pt x="382000" y="613696"/>
                  </a:cubicBezTo>
                  <a:cubicBezTo>
                    <a:pt x="418957" y="685705"/>
                    <a:pt x="457152" y="760190"/>
                    <a:pt x="490490" y="836581"/>
                  </a:cubicBezTo>
                  <a:cubicBezTo>
                    <a:pt x="494014" y="844582"/>
                    <a:pt x="503348" y="848297"/>
                    <a:pt x="511540" y="844772"/>
                  </a:cubicBezTo>
                  <a:cubicBezTo>
                    <a:pt x="519636" y="841248"/>
                    <a:pt x="523256" y="831818"/>
                    <a:pt x="519827" y="823722"/>
                  </a:cubicBezTo>
                  <a:cubicBezTo>
                    <a:pt x="486108" y="746474"/>
                    <a:pt x="447627" y="671513"/>
                    <a:pt x="410480" y="599122"/>
                  </a:cubicBezTo>
                  <a:cubicBezTo>
                    <a:pt x="385048" y="549497"/>
                    <a:pt x="359521" y="498348"/>
                    <a:pt x="334946" y="446532"/>
                  </a:cubicBezTo>
                  <a:cubicBezTo>
                    <a:pt x="365141" y="420910"/>
                    <a:pt x="385048" y="383381"/>
                    <a:pt x="386191" y="340614"/>
                  </a:cubicBezTo>
                  <a:cubicBezTo>
                    <a:pt x="388001" y="268796"/>
                    <a:pt x="336851" y="208407"/>
                    <a:pt x="268367" y="195644"/>
                  </a:cubicBezTo>
                  <a:lnTo>
                    <a:pt x="268843" y="16002"/>
                  </a:lnTo>
                  <a:cubicBezTo>
                    <a:pt x="268843" y="7144"/>
                    <a:pt x="261985" y="95"/>
                    <a:pt x="252936" y="0"/>
                  </a:cubicBezTo>
                  <a:cubicBezTo>
                    <a:pt x="244078" y="0"/>
                    <a:pt x="236934" y="7144"/>
                    <a:pt x="236934" y="15907"/>
                  </a:cubicBezTo>
                  <a:lnTo>
                    <a:pt x="236458" y="193453"/>
                  </a:lnTo>
                  <a:cubicBezTo>
                    <a:pt x="161020" y="196405"/>
                    <a:pt x="99774" y="256794"/>
                    <a:pt x="97774" y="333280"/>
                  </a:cubicBezTo>
                  <a:cubicBezTo>
                    <a:pt x="96726" y="374713"/>
                    <a:pt x="113490" y="412242"/>
                    <a:pt x="140827" y="439293"/>
                  </a:cubicBezTo>
                  <a:lnTo>
                    <a:pt x="1190" y="778288"/>
                  </a:lnTo>
                  <a:cubicBezTo>
                    <a:pt x="-2143" y="786384"/>
                    <a:pt x="1762" y="795719"/>
                    <a:pt x="9953" y="799147"/>
                  </a:cubicBezTo>
                  <a:close/>
                  <a:moveTo>
                    <a:pt x="291703" y="492252"/>
                  </a:moveTo>
                  <a:lnTo>
                    <a:pt x="295322" y="511588"/>
                  </a:lnTo>
                  <a:lnTo>
                    <a:pt x="297513" y="560261"/>
                  </a:lnTo>
                  <a:cubicBezTo>
                    <a:pt x="296084" y="537400"/>
                    <a:pt x="294275" y="514636"/>
                    <a:pt x="291703" y="4922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2827" name="Google Shape;2827;p35"/>
            <p:cNvSpPr/>
            <p:nvPr/>
          </p:nvSpPr>
          <p:spPr>
            <a:xfrm>
              <a:off x="-12622" y="4525"/>
              <a:ext cx="4605806" cy="1553570"/>
            </a:xfrm>
            <a:custGeom>
              <a:avLst/>
              <a:gdLst/>
              <a:ahLst/>
              <a:cxnLst/>
              <a:rect l="l" t="t" r="r" b="b"/>
              <a:pathLst>
                <a:path w="9496508" h="2644375" extrusionOk="0">
                  <a:moveTo>
                    <a:pt x="993782" y="2644375"/>
                  </a:moveTo>
                  <a:cubicBezTo>
                    <a:pt x="668789" y="2644375"/>
                    <a:pt x="343415" y="2633898"/>
                    <a:pt x="17851" y="2613038"/>
                  </a:cubicBezTo>
                  <a:cubicBezTo>
                    <a:pt x="7373" y="2612372"/>
                    <a:pt x="-628" y="2603323"/>
                    <a:pt x="39" y="2592845"/>
                  </a:cubicBezTo>
                  <a:cubicBezTo>
                    <a:pt x="706" y="2582368"/>
                    <a:pt x="9850" y="2574557"/>
                    <a:pt x="20232" y="2575033"/>
                  </a:cubicBezTo>
                  <a:cubicBezTo>
                    <a:pt x="1631386" y="2678475"/>
                    <a:pt x="3239110" y="2524837"/>
                    <a:pt x="4798925" y="2118405"/>
                  </a:cubicBezTo>
                  <a:cubicBezTo>
                    <a:pt x="6466943" y="1683684"/>
                    <a:pt x="8037329" y="972071"/>
                    <a:pt x="9466746" y="3283"/>
                  </a:cubicBezTo>
                  <a:cubicBezTo>
                    <a:pt x="9475509" y="-2622"/>
                    <a:pt x="9487320" y="-336"/>
                    <a:pt x="9493225" y="8332"/>
                  </a:cubicBezTo>
                  <a:cubicBezTo>
                    <a:pt x="9499131" y="16999"/>
                    <a:pt x="9496845" y="28906"/>
                    <a:pt x="9488177" y="34811"/>
                  </a:cubicBezTo>
                  <a:cubicBezTo>
                    <a:pt x="8055141" y="1006075"/>
                    <a:pt x="6480754" y="1719498"/>
                    <a:pt x="4808640" y="2155171"/>
                  </a:cubicBezTo>
                  <a:cubicBezTo>
                    <a:pt x="3560198" y="2480546"/>
                    <a:pt x="2280896" y="2644375"/>
                    <a:pt x="993782" y="26443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876"/>
        <p:cNvGrpSpPr/>
        <p:nvPr/>
      </p:nvGrpSpPr>
      <p:grpSpPr>
        <a:xfrm>
          <a:off x="0" y="0"/>
          <a:ext cx="0" cy="0"/>
          <a:chOff x="0" y="0"/>
          <a:chExt cx="0" cy="0"/>
        </a:xfrm>
      </p:grpSpPr>
      <p:sp>
        <p:nvSpPr>
          <p:cNvPr id="2877" name="Google Shape;2877;p39"/>
          <p:cNvSpPr txBox="1">
            <a:spLocks noGrp="1"/>
          </p:cNvSpPr>
          <p:nvPr>
            <p:ph type="title"/>
          </p:nvPr>
        </p:nvSpPr>
        <p:spPr>
          <a:xfrm>
            <a:off x="415600" y="593367"/>
            <a:ext cx="11360700" cy="7635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a:t>This is an editable </a:t>
            </a:r>
            <a:r>
              <a:rPr lang="en">
                <a:solidFill>
                  <a:schemeClr val="accent2"/>
                </a:solidFill>
              </a:rPr>
              <a:t>world map.</a:t>
            </a:r>
            <a:endParaRPr>
              <a:solidFill>
                <a:schemeClr val="accent2"/>
              </a:solidFill>
            </a:endParaRPr>
          </a:p>
        </p:txBody>
      </p:sp>
      <p:sp>
        <p:nvSpPr>
          <p:cNvPr id="2878" name="Google Shape;2878;p39"/>
          <p:cNvSpPr txBox="1">
            <a:spLocks noGrp="1"/>
          </p:cNvSpPr>
          <p:nvPr>
            <p:ph type="subTitle" idx="1"/>
          </p:nvPr>
        </p:nvSpPr>
        <p:spPr>
          <a:xfrm>
            <a:off x="8378500" y="1882375"/>
            <a:ext cx="3397800" cy="606900"/>
          </a:xfrm>
          <a:prstGeom prst="rect">
            <a:avLst/>
          </a:prstGeom>
        </p:spPr>
        <p:txBody>
          <a:bodyPr spcFirstLastPara="1" wrap="square" lIns="121900" tIns="121900" rIns="121900" bIns="121900" anchor="t" anchorCtr="0">
            <a:noAutofit/>
          </a:bodyPr>
          <a:lstStyle/>
          <a:p>
            <a:pPr marL="0" lvl="0" indent="0" algn="l" rtl="0">
              <a:spcBef>
                <a:spcPts val="0"/>
              </a:spcBef>
              <a:spcAft>
                <a:spcPts val="2100"/>
              </a:spcAft>
              <a:buNone/>
            </a:pPr>
            <a:r>
              <a:rPr lang="en">
                <a:solidFill>
                  <a:schemeClr val="accent2"/>
                </a:solidFill>
                <a:latin typeface="Ribeye"/>
                <a:ea typeface="Ribeye"/>
                <a:cs typeface="Ribeye"/>
                <a:sym typeface="Ribeye"/>
              </a:rPr>
              <a:t>Showcase places</a:t>
            </a:r>
            <a:endParaRPr>
              <a:solidFill>
                <a:schemeClr val="accent2"/>
              </a:solidFill>
              <a:latin typeface="Ribeye"/>
              <a:ea typeface="Ribeye"/>
              <a:cs typeface="Ribeye"/>
              <a:sym typeface="Ribeye"/>
            </a:endParaRPr>
          </a:p>
        </p:txBody>
      </p:sp>
      <p:sp>
        <p:nvSpPr>
          <p:cNvPr id="2879" name="Google Shape;2879;p39"/>
          <p:cNvSpPr txBox="1">
            <a:spLocks noGrp="1"/>
          </p:cNvSpPr>
          <p:nvPr>
            <p:ph type="subTitle" idx="2"/>
          </p:nvPr>
        </p:nvSpPr>
        <p:spPr>
          <a:xfrm>
            <a:off x="8378500" y="4102757"/>
            <a:ext cx="3397800" cy="606900"/>
          </a:xfrm>
          <a:prstGeom prst="rect">
            <a:avLst/>
          </a:prstGeom>
        </p:spPr>
        <p:txBody>
          <a:bodyPr spcFirstLastPara="1" wrap="square" lIns="121900" tIns="121900" rIns="121900" bIns="121900" anchor="t" anchorCtr="0">
            <a:noAutofit/>
          </a:bodyPr>
          <a:lstStyle/>
          <a:p>
            <a:pPr marL="0" lvl="0" indent="0" algn="l" rtl="0">
              <a:spcBef>
                <a:spcPts val="0"/>
              </a:spcBef>
              <a:spcAft>
                <a:spcPts val="2100"/>
              </a:spcAft>
              <a:buNone/>
            </a:pPr>
            <a:r>
              <a:rPr lang="en">
                <a:solidFill>
                  <a:schemeClr val="accent5"/>
                </a:solidFill>
                <a:latin typeface="Ribeye"/>
                <a:ea typeface="Ribeye"/>
                <a:cs typeface="Ribeye"/>
                <a:sym typeface="Ribeye"/>
              </a:rPr>
              <a:t>100% Editable</a:t>
            </a:r>
            <a:endParaRPr>
              <a:solidFill>
                <a:schemeClr val="accent5"/>
              </a:solidFill>
              <a:latin typeface="Ribeye"/>
              <a:ea typeface="Ribeye"/>
              <a:cs typeface="Ribeye"/>
              <a:sym typeface="Ribeye"/>
            </a:endParaRPr>
          </a:p>
        </p:txBody>
      </p:sp>
      <p:grpSp>
        <p:nvGrpSpPr>
          <p:cNvPr id="2880" name="Google Shape;2880;p39"/>
          <p:cNvGrpSpPr/>
          <p:nvPr/>
        </p:nvGrpSpPr>
        <p:grpSpPr>
          <a:xfrm>
            <a:off x="323672" y="1992388"/>
            <a:ext cx="7944879" cy="3615709"/>
            <a:chOff x="275475" y="1342375"/>
            <a:chExt cx="7012250" cy="3021400"/>
          </a:xfrm>
        </p:grpSpPr>
        <p:sp>
          <p:nvSpPr>
            <p:cNvPr id="2881" name="Google Shape;2881;p39"/>
            <p:cNvSpPr/>
            <p:nvPr/>
          </p:nvSpPr>
          <p:spPr>
            <a:xfrm>
              <a:off x="4871175" y="2237375"/>
              <a:ext cx="257375" cy="209425"/>
            </a:xfrm>
            <a:custGeom>
              <a:avLst/>
              <a:gdLst/>
              <a:ahLst/>
              <a:cxnLst/>
              <a:rect l="l" t="t" r="r" b="b"/>
              <a:pathLst>
                <a:path w="10295" h="8377" extrusionOk="0">
                  <a:moveTo>
                    <a:pt x="10100" y="993"/>
                  </a:moveTo>
                  <a:lnTo>
                    <a:pt x="9324" y="993"/>
                  </a:lnTo>
                  <a:lnTo>
                    <a:pt x="8788" y="913"/>
                  </a:lnTo>
                  <a:lnTo>
                    <a:pt x="8434" y="1335"/>
                  </a:lnTo>
                  <a:lnTo>
                    <a:pt x="8126" y="1427"/>
                  </a:lnTo>
                  <a:lnTo>
                    <a:pt x="7921" y="1621"/>
                  </a:lnTo>
                  <a:lnTo>
                    <a:pt x="7544" y="1313"/>
                  </a:lnTo>
                  <a:lnTo>
                    <a:pt x="7407" y="548"/>
                  </a:lnTo>
                  <a:lnTo>
                    <a:pt x="7179" y="502"/>
                  </a:lnTo>
                  <a:lnTo>
                    <a:pt x="7179" y="217"/>
                  </a:lnTo>
                  <a:lnTo>
                    <a:pt x="6722" y="0"/>
                  </a:lnTo>
                  <a:lnTo>
                    <a:pt x="6471" y="331"/>
                  </a:lnTo>
                  <a:lnTo>
                    <a:pt x="6506" y="708"/>
                  </a:lnTo>
                  <a:lnTo>
                    <a:pt x="6414" y="833"/>
                  </a:lnTo>
                  <a:lnTo>
                    <a:pt x="5958" y="822"/>
                  </a:lnTo>
                  <a:lnTo>
                    <a:pt x="5832" y="1244"/>
                  </a:lnTo>
                  <a:lnTo>
                    <a:pt x="5536" y="1061"/>
                  </a:lnTo>
                  <a:lnTo>
                    <a:pt x="5068" y="1358"/>
                  </a:lnTo>
                  <a:lnTo>
                    <a:pt x="4805" y="1244"/>
                  </a:lnTo>
                  <a:lnTo>
                    <a:pt x="4189" y="1050"/>
                  </a:lnTo>
                  <a:lnTo>
                    <a:pt x="3778" y="1050"/>
                  </a:lnTo>
                  <a:lnTo>
                    <a:pt x="3550" y="1016"/>
                  </a:lnTo>
                  <a:lnTo>
                    <a:pt x="3139" y="776"/>
                  </a:lnTo>
                  <a:lnTo>
                    <a:pt x="3093" y="1107"/>
                  </a:lnTo>
                  <a:lnTo>
                    <a:pt x="2511" y="1278"/>
                  </a:lnTo>
                  <a:lnTo>
                    <a:pt x="2523" y="2020"/>
                  </a:lnTo>
                  <a:lnTo>
                    <a:pt x="2169" y="2305"/>
                  </a:lnTo>
                  <a:lnTo>
                    <a:pt x="1598" y="2431"/>
                  </a:lnTo>
                  <a:lnTo>
                    <a:pt x="1541" y="2853"/>
                  </a:lnTo>
                  <a:lnTo>
                    <a:pt x="982" y="2967"/>
                  </a:lnTo>
                  <a:lnTo>
                    <a:pt x="138" y="2625"/>
                  </a:lnTo>
                  <a:lnTo>
                    <a:pt x="69" y="3766"/>
                  </a:lnTo>
                  <a:lnTo>
                    <a:pt x="1" y="4439"/>
                  </a:lnTo>
                  <a:lnTo>
                    <a:pt x="354" y="4565"/>
                  </a:lnTo>
                  <a:lnTo>
                    <a:pt x="126" y="5067"/>
                  </a:lnTo>
                  <a:lnTo>
                    <a:pt x="514" y="5798"/>
                  </a:lnTo>
                  <a:lnTo>
                    <a:pt x="674" y="6368"/>
                  </a:lnTo>
                  <a:lnTo>
                    <a:pt x="1279" y="6528"/>
                  </a:lnTo>
                  <a:lnTo>
                    <a:pt x="1439" y="7099"/>
                  </a:lnTo>
                  <a:lnTo>
                    <a:pt x="879" y="7920"/>
                  </a:lnTo>
                  <a:lnTo>
                    <a:pt x="2249" y="8377"/>
                  </a:lnTo>
                  <a:lnTo>
                    <a:pt x="3002" y="8251"/>
                  </a:lnTo>
                  <a:lnTo>
                    <a:pt x="3481" y="8365"/>
                  </a:lnTo>
                  <a:lnTo>
                    <a:pt x="3607" y="8160"/>
                  </a:lnTo>
                  <a:lnTo>
                    <a:pt x="4143" y="8240"/>
                  </a:lnTo>
                  <a:lnTo>
                    <a:pt x="5091" y="7863"/>
                  </a:lnTo>
                  <a:lnTo>
                    <a:pt x="4976" y="7099"/>
                  </a:lnTo>
                  <a:lnTo>
                    <a:pt x="5307" y="6585"/>
                  </a:lnTo>
                  <a:lnTo>
                    <a:pt x="5878" y="6585"/>
                  </a:lnTo>
                  <a:lnTo>
                    <a:pt x="5901" y="6334"/>
                  </a:lnTo>
                  <a:lnTo>
                    <a:pt x="6471" y="6208"/>
                  </a:lnTo>
                  <a:lnTo>
                    <a:pt x="6768" y="6300"/>
                  </a:lnTo>
                  <a:lnTo>
                    <a:pt x="7019" y="6037"/>
                  </a:lnTo>
                  <a:lnTo>
                    <a:pt x="6859" y="5501"/>
                  </a:lnTo>
                  <a:lnTo>
                    <a:pt x="7076" y="4953"/>
                  </a:lnTo>
                  <a:lnTo>
                    <a:pt x="7498" y="4725"/>
                  </a:lnTo>
                  <a:lnTo>
                    <a:pt x="7076" y="4131"/>
                  </a:lnTo>
                  <a:lnTo>
                    <a:pt x="7795" y="4154"/>
                  </a:lnTo>
                  <a:lnTo>
                    <a:pt x="7932" y="3823"/>
                  </a:lnTo>
                  <a:lnTo>
                    <a:pt x="7818" y="3469"/>
                  </a:lnTo>
                  <a:lnTo>
                    <a:pt x="8103" y="3081"/>
                  </a:lnTo>
                  <a:lnTo>
                    <a:pt x="7898" y="2625"/>
                  </a:lnTo>
                  <a:lnTo>
                    <a:pt x="7624" y="2226"/>
                  </a:lnTo>
                  <a:lnTo>
                    <a:pt x="7966" y="1826"/>
                  </a:lnTo>
                  <a:lnTo>
                    <a:pt x="8731" y="1643"/>
                  </a:lnTo>
                  <a:lnTo>
                    <a:pt x="9553" y="1529"/>
                  </a:lnTo>
                  <a:lnTo>
                    <a:pt x="9895" y="1358"/>
                  </a:lnTo>
                  <a:lnTo>
                    <a:pt x="10294" y="125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82" name="Google Shape;2882;p39"/>
            <p:cNvSpPr/>
            <p:nvPr/>
          </p:nvSpPr>
          <p:spPr>
            <a:xfrm>
              <a:off x="3951650" y="3212825"/>
              <a:ext cx="249075" cy="306150"/>
            </a:xfrm>
            <a:custGeom>
              <a:avLst/>
              <a:gdLst/>
              <a:ahLst/>
              <a:cxnLst/>
              <a:rect l="l" t="t" r="r" b="b"/>
              <a:pathLst>
                <a:path w="9963" h="12246" extrusionOk="0">
                  <a:moveTo>
                    <a:pt x="3857" y="1313"/>
                  </a:moveTo>
                  <a:lnTo>
                    <a:pt x="1484" y="1301"/>
                  </a:lnTo>
                  <a:lnTo>
                    <a:pt x="1221" y="1404"/>
                  </a:lnTo>
                  <a:lnTo>
                    <a:pt x="970" y="1381"/>
                  </a:lnTo>
                  <a:lnTo>
                    <a:pt x="651" y="1518"/>
                  </a:lnTo>
                  <a:lnTo>
                    <a:pt x="571" y="1689"/>
                  </a:lnTo>
                  <a:lnTo>
                    <a:pt x="970" y="2260"/>
                  </a:lnTo>
                  <a:lnTo>
                    <a:pt x="1130" y="2865"/>
                  </a:lnTo>
                  <a:lnTo>
                    <a:pt x="1358" y="3744"/>
                  </a:lnTo>
                  <a:lnTo>
                    <a:pt x="1119" y="4109"/>
                  </a:lnTo>
                  <a:lnTo>
                    <a:pt x="1073" y="4291"/>
                  </a:lnTo>
                  <a:lnTo>
                    <a:pt x="1256" y="4839"/>
                  </a:lnTo>
                  <a:lnTo>
                    <a:pt x="1472" y="5387"/>
                  </a:lnTo>
                  <a:lnTo>
                    <a:pt x="1701" y="5706"/>
                  </a:lnTo>
                  <a:lnTo>
                    <a:pt x="1746" y="6220"/>
                  </a:lnTo>
                  <a:lnTo>
                    <a:pt x="1644" y="6905"/>
                  </a:lnTo>
                  <a:lnTo>
                    <a:pt x="1381" y="7304"/>
                  </a:lnTo>
                  <a:lnTo>
                    <a:pt x="913" y="7909"/>
                  </a:lnTo>
                  <a:lnTo>
                    <a:pt x="731" y="8274"/>
                  </a:lnTo>
                  <a:lnTo>
                    <a:pt x="457" y="9084"/>
                  </a:lnTo>
                  <a:lnTo>
                    <a:pt x="411" y="9472"/>
                  </a:lnTo>
                  <a:lnTo>
                    <a:pt x="126" y="10317"/>
                  </a:lnTo>
                  <a:lnTo>
                    <a:pt x="0" y="11104"/>
                  </a:lnTo>
                  <a:lnTo>
                    <a:pt x="69" y="11675"/>
                  </a:lnTo>
                  <a:lnTo>
                    <a:pt x="457" y="11504"/>
                  </a:lnTo>
                  <a:lnTo>
                    <a:pt x="925" y="11355"/>
                  </a:lnTo>
                  <a:lnTo>
                    <a:pt x="1438" y="11367"/>
                  </a:lnTo>
                  <a:lnTo>
                    <a:pt x="1895" y="11789"/>
                  </a:lnTo>
                  <a:lnTo>
                    <a:pt x="2032" y="11732"/>
                  </a:lnTo>
                  <a:lnTo>
                    <a:pt x="5238" y="11686"/>
                  </a:lnTo>
                  <a:lnTo>
                    <a:pt x="5763" y="12109"/>
                  </a:lnTo>
                  <a:lnTo>
                    <a:pt x="7681" y="12246"/>
                  </a:lnTo>
                  <a:lnTo>
                    <a:pt x="9141" y="11880"/>
                  </a:lnTo>
                  <a:lnTo>
                    <a:pt x="8651" y="11310"/>
                  </a:lnTo>
                  <a:lnTo>
                    <a:pt x="8137" y="10568"/>
                  </a:lnTo>
                  <a:lnTo>
                    <a:pt x="8251" y="7681"/>
                  </a:lnTo>
                  <a:lnTo>
                    <a:pt x="9906" y="7692"/>
                  </a:lnTo>
                  <a:lnTo>
                    <a:pt x="9826" y="7373"/>
                  </a:lnTo>
                  <a:lnTo>
                    <a:pt x="9963" y="7030"/>
                  </a:lnTo>
                  <a:lnTo>
                    <a:pt x="9826" y="6608"/>
                  </a:lnTo>
                  <a:lnTo>
                    <a:pt x="9929" y="6174"/>
                  </a:lnTo>
                  <a:lnTo>
                    <a:pt x="9860" y="5889"/>
                  </a:lnTo>
                  <a:lnTo>
                    <a:pt x="9484" y="5832"/>
                  </a:lnTo>
                  <a:lnTo>
                    <a:pt x="8993" y="5980"/>
                  </a:lnTo>
                  <a:lnTo>
                    <a:pt x="8651" y="5946"/>
                  </a:lnTo>
                  <a:lnTo>
                    <a:pt x="8445" y="6037"/>
                  </a:lnTo>
                  <a:lnTo>
                    <a:pt x="8514" y="4953"/>
                  </a:lnTo>
                  <a:lnTo>
                    <a:pt x="8251" y="4622"/>
                  </a:lnTo>
                  <a:lnTo>
                    <a:pt x="8206" y="4052"/>
                  </a:lnTo>
                  <a:lnTo>
                    <a:pt x="8331" y="3515"/>
                  </a:lnTo>
                  <a:lnTo>
                    <a:pt x="8160" y="3173"/>
                  </a:lnTo>
                  <a:lnTo>
                    <a:pt x="8160" y="2602"/>
                  </a:lnTo>
                  <a:lnTo>
                    <a:pt x="7190" y="2602"/>
                  </a:lnTo>
                  <a:lnTo>
                    <a:pt x="7258" y="2271"/>
                  </a:lnTo>
                  <a:lnTo>
                    <a:pt x="6847" y="2271"/>
                  </a:lnTo>
                  <a:lnTo>
                    <a:pt x="6802" y="2431"/>
                  </a:lnTo>
                  <a:lnTo>
                    <a:pt x="6323" y="2465"/>
                  </a:lnTo>
                  <a:lnTo>
                    <a:pt x="6106" y="3002"/>
                  </a:lnTo>
                  <a:lnTo>
                    <a:pt x="5980" y="3230"/>
                  </a:lnTo>
                  <a:lnTo>
                    <a:pt x="5546" y="3093"/>
                  </a:lnTo>
                  <a:lnTo>
                    <a:pt x="5284" y="3230"/>
                  </a:lnTo>
                  <a:lnTo>
                    <a:pt x="4748" y="3298"/>
                  </a:lnTo>
                  <a:lnTo>
                    <a:pt x="4451" y="2831"/>
                  </a:lnTo>
                  <a:lnTo>
                    <a:pt x="4268" y="2522"/>
                  </a:lnTo>
                  <a:lnTo>
                    <a:pt x="4040" y="1986"/>
                  </a:lnTo>
                  <a:close/>
                  <a:moveTo>
                    <a:pt x="742" y="1130"/>
                  </a:moveTo>
                  <a:lnTo>
                    <a:pt x="776" y="742"/>
                  </a:lnTo>
                  <a:lnTo>
                    <a:pt x="902" y="503"/>
                  </a:lnTo>
                  <a:lnTo>
                    <a:pt x="1187" y="320"/>
                  </a:lnTo>
                  <a:lnTo>
                    <a:pt x="902" y="0"/>
                  </a:lnTo>
                  <a:lnTo>
                    <a:pt x="651" y="160"/>
                  </a:lnTo>
                  <a:lnTo>
                    <a:pt x="331" y="548"/>
                  </a:lnTo>
                  <a:lnTo>
                    <a:pt x="537" y="123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83" name="Google Shape;2883;p39"/>
            <p:cNvSpPr/>
            <p:nvPr/>
          </p:nvSpPr>
          <p:spPr>
            <a:xfrm>
              <a:off x="4073750" y="2143225"/>
              <a:ext cx="34275" cy="68200"/>
            </a:xfrm>
            <a:custGeom>
              <a:avLst/>
              <a:gdLst/>
              <a:ahLst/>
              <a:cxnLst/>
              <a:rect l="l" t="t" r="r" b="b"/>
              <a:pathLst>
                <a:path w="1371" h="2728" extrusionOk="0">
                  <a:moveTo>
                    <a:pt x="286" y="0"/>
                  </a:moveTo>
                  <a:lnTo>
                    <a:pt x="1" y="445"/>
                  </a:lnTo>
                  <a:lnTo>
                    <a:pt x="69" y="719"/>
                  </a:lnTo>
                  <a:lnTo>
                    <a:pt x="69" y="719"/>
                  </a:lnTo>
                  <a:lnTo>
                    <a:pt x="217" y="856"/>
                  </a:lnTo>
                  <a:lnTo>
                    <a:pt x="138" y="1130"/>
                  </a:lnTo>
                  <a:lnTo>
                    <a:pt x="126" y="1746"/>
                  </a:lnTo>
                  <a:lnTo>
                    <a:pt x="229" y="2168"/>
                  </a:lnTo>
                  <a:lnTo>
                    <a:pt x="651" y="2477"/>
                  </a:lnTo>
                  <a:lnTo>
                    <a:pt x="685" y="2671"/>
                  </a:lnTo>
                  <a:lnTo>
                    <a:pt x="822" y="2728"/>
                  </a:lnTo>
                  <a:lnTo>
                    <a:pt x="1130" y="2294"/>
                  </a:lnTo>
                  <a:lnTo>
                    <a:pt x="1142" y="1997"/>
                  </a:lnTo>
                  <a:lnTo>
                    <a:pt x="1370" y="1872"/>
                  </a:lnTo>
                  <a:lnTo>
                    <a:pt x="1370" y="1643"/>
                  </a:lnTo>
                  <a:lnTo>
                    <a:pt x="1039" y="1415"/>
                  </a:lnTo>
                  <a:lnTo>
                    <a:pt x="914" y="1039"/>
                  </a:lnTo>
                  <a:lnTo>
                    <a:pt x="971" y="742"/>
                  </a:lnTo>
                  <a:lnTo>
                    <a:pt x="971" y="742"/>
                  </a:lnTo>
                  <a:lnTo>
                    <a:pt x="902" y="411"/>
                  </a:lnTo>
                  <a:lnTo>
                    <a:pt x="708" y="331"/>
                  </a:lnTo>
                  <a:lnTo>
                    <a:pt x="526" y="103"/>
                  </a:lnTo>
                  <a:lnTo>
                    <a:pt x="343" y="17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84" name="Google Shape;2884;p39"/>
            <p:cNvSpPr/>
            <p:nvPr/>
          </p:nvSpPr>
          <p:spPr>
            <a:xfrm>
              <a:off x="4728800" y="2520950"/>
              <a:ext cx="92750" cy="80775"/>
            </a:xfrm>
            <a:custGeom>
              <a:avLst/>
              <a:gdLst/>
              <a:ahLst/>
              <a:cxnLst/>
              <a:rect l="l" t="t" r="r" b="b"/>
              <a:pathLst>
                <a:path w="3710" h="3231" extrusionOk="0">
                  <a:moveTo>
                    <a:pt x="3527" y="320"/>
                  </a:moveTo>
                  <a:lnTo>
                    <a:pt x="3345" y="1"/>
                  </a:lnTo>
                  <a:lnTo>
                    <a:pt x="2911" y="560"/>
                  </a:lnTo>
                  <a:lnTo>
                    <a:pt x="2386" y="1142"/>
                  </a:lnTo>
                  <a:lnTo>
                    <a:pt x="1918" y="1758"/>
                  </a:lnTo>
                  <a:lnTo>
                    <a:pt x="1439" y="1724"/>
                  </a:lnTo>
                  <a:lnTo>
                    <a:pt x="788" y="1701"/>
                  </a:lnTo>
                  <a:lnTo>
                    <a:pt x="184" y="1838"/>
                  </a:lnTo>
                  <a:lnTo>
                    <a:pt x="149" y="1599"/>
                  </a:lnTo>
                  <a:lnTo>
                    <a:pt x="1" y="1644"/>
                  </a:lnTo>
                  <a:lnTo>
                    <a:pt x="58" y="1861"/>
                  </a:lnTo>
                  <a:lnTo>
                    <a:pt x="435" y="2774"/>
                  </a:lnTo>
                  <a:lnTo>
                    <a:pt x="2831" y="3230"/>
                  </a:lnTo>
                  <a:lnTo>
                    <a:pt x="2968" y="3036"/>
                  </a:lnTo>
                  <a:lnTo>
                    <a:pt x="2957" y="2671"/>
                  </a:lnTo>
                  <a:lnTo>
                    <a:pt x="3151" y="2295"/>
                  </a:lnTo>
                  <a:lnTo>
                    <a:pt x="3117" y="1930"/>
                  </a:lnTo>
                  <a:lnTo>
                    <a:pt x="3459" y="1747"/>
                  </a:lnTo>
                  <a:lnTo>
                    <a:pt x="3299" y="1621"/>
                  </a:lnTo>
                  <a:lnTo>
                    <a:pt x="3311" y="1028"/>
                  </a:lnTo>
                  <a:lnTo>
                    <a:pt x="3710" y="102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85" name="Google Shape;2885;p39"/>
            <p:cNvSpPr/>
            <p:nvPr/>
          </p:nvSpPr>
          <p:spPr>
            <a:xfrm>
              <a:off x="2369900" y="3607675"/>
              <a:ext cx="310150" cy="748675"/>
            </a:xfrm>
            <a:custGeom>
              <a:avLst/>
              <a:gdLst/>
              <a:ahLst/>
              <a:cxnLst/>
              <a:rect l="l" t="t" r="r" b="b"/>
              <a:pathLst>
                <a:path w="12406" h="29947" extrusionOk="0">
                  <a:moveTo>
                    <a:pt x="10283" y="29901"/>
                  </a:moveTo>
                  <a:lnTo>
                    <a:pt x="10409" y="29467"/>
                  </a:lnTo>
                  <a:lnTo>
                    <a:pt x="9370" y="29262"/>
                  </a:lnTo>
                  <a:lnTo>
                    <a:pt x="8263" y="28748"/>
                  </a:lnTo>
                  <a:lnTo>
                    <a:pt x="7659" y="28086"/>
                  </a:lnTo>
                  <a:lnTo>
                    <a:pt x="7225" y="27687"/>
                  </a:lnTo>
                  <a:lnTo>
                    <a:pt x="8069" y="29615"/>
                  </a:lnTo>
                  <a:lnTo>
                    <a:pt x="8777" y="29615"/>
                  </a:lnTo>
                  <a:lnTo>
                    <a:pt x="9199" y="29638"/>
                  </a:lnTo>
                  <a:lnTo>
                    <a:pt x="9667" y="29946"/>
                  </a:lnTo>
                  <a:close/>
                  <a:moveTo>
                    <a:pt x="3094" y="218"/>
                  </a:moveTo>
                  <a:lnTo>
                    <a:pt x="2032" y="1"/>
                  </a:lnTo>
                  <a:lnTo>
                    <a:pt x="1462" y="811"/>
                  </a:lnTo>
                  <a:lnTo>
                    <a:pt x="1587" y="1039"/>
                  </a:lnTo>
                  <a:lnTo>
                    <a:pt x="1427" y="1987"/>
                  </a:lnTo>
                  <a:lnTo>
                    <a:pt x="629" y="2443"/>
                  </a:lnTo>
                  <a:lnTo>
                    <a:pt x="857" y="3949"/>
                  </a:lnTo>
                  <a:lnTo>
                    <a:pt x="731" y="4235"/>
                  </a:lnTo>
                  <a:lnTo>
                    <a:pt x="1017" y="4589"/>
                  </a:lnTo>
                  <a:lnTo>
                    <a:pt x="560" y="5159"/>
                  </a:lnTo>
                  <a:lnTo>
                    <a:pt x="195" y="6004"/>
                  </a:lnTo>
                  <a:lnTo>
                    <a:pt x="58" y="6837"/>
                  </a:lnTo>
                  <a:lnTo>
                    <a:pt x="309" y="7715"/>
                  </a:lnTo>
                  <a:lnTo>
                    <a:pt x="1" y="8640"/>
                  </a:lnTo>
                  <a:lnTo>
                    <a:pt x="708" y="10203"/>
                  </a:lnTo>
                  <a:lnTo>
                    <a:pt x="937" y="10374"/>
                  </a:lnTo>
                  <a:lnTo>
                    <a:pt x="1119" y="11208"/>
                  </a:lnTo>
                  <a:lnTo>
                    <a:pt x="891" y="12098"/>
                  </a:lnTo>
                  <a:lnTo>
                    <a:pt x="1085" y="12862"/>
                  </a:lnTo>
                  <a:lnTo>
                    <a:pt x="674" y="13479"/>
                  </a:lnTo>
                  <a:lnTo>
                    <a:pt x="891" y="14323"/>
                  </a:lnTo>
                  <a:lnTo>
                    <a:pt x="1359" y="15225"/>
                  </a:lnTo>
                  <a:lnTo>
                    <a:pt x="1005" y="15567"/>
                  </a:lnTo>
                  <a:lnTo>
                    <a:pt x="1051" y="16377"/>
                  </a:lnTo>
                  <a:lnTo>
                    <a:pt x="1142" y="17290"/>
                  </a:lnTo>
                  <a:lnTo>
                    <a:pt x="1621" y="18374"/>
                  </a:lnTo>
                  <a:lnTo>
                    <a:pt x="1393" y="18546"/>
                  </a:lnTo>
                  <a:lnTo>
                    <a:pt x="1907" y="19561"/>
                  </a:lnTo>
                  <a:lnTo>
                    <a:pt x="2340" y="19881"/>
                  </a:lnTo>
                  <a:lnTo>
                    <a:pt x="2226" y="20257"/>
                  </a:lnTo>
                  <a:lnTo>
                    <a:pt x="2626" y="20440"/>
                  </a:lnTo>
                  <a:lnTo>
                    <a:pt x="2820" y="20771"/>
                  </a:lnTo>
                  <a:lnTo>
                    <a:pt x="2557" y="20931"/>
                  </a:lnTo>
                  <a:lnTo>
                    <a:pt x="2820" y="21456"/>
                  </a:lnTo>
                  <a:lnTo>
                    <a:pt x="2968" y="22620"/>
                  </a:lnTo>
                  <a:lnTo>
                    <a:pt x="2877" y="23384"/>
                  </a:lnTo>
                  <a:lnTo>
                    <a:pt x="3128" y="23841"/>
                  </a:lnTo>
                  <a:lnTo>
                    <a:pt x="3116" y="24389"/>
                  </a:lnTo>
                  <a:lnTo>
                    <a:pt x="2728" y="24777"/>
                  </a:lnTo>
                  <a:lnTo>
                    <a:pt x="3174" y="25724"/>
                  </a:lnTo>
                  <a:lnTo>
                    <a:pt x="3539" y="26032"/>
                  </a:lnTo>
                  <a:lnTo>
                    <a:pt x="3984" y="25975"/>
                  </a:lnTo>
                  <a:lnTo>
                    <a:pt x="4246" y="26637"/>
                  </a:lnTo>
                  <a:lnTo>
                    <a:pt x="4737" y="27150"/>
                  </a:lnTo>
                  <a:lnTo>
                    <a:pt x="6449" y="27265"/>
                  </a:lnTo>
                  <a:lnTo>
                    <a:pt x="7134" y="27390"/>
                  </a:lnTo>
                  <a:lnTo>
                    <a:pt x="7453" y="27447"/>
                  </a:lnTo>
                  <a:lnTo>
                    <a:pt x="6780" y="26934"/>
                  </a:lnTo>
                  <a:lnTo>
                    <a:pt x="6198" y="26032"/>
                  </a:lnTo>
                  <a:lnTo>
                    <a:pt x="6323" y="25621"/>
                  </a:lnTo>
                  <a:lnTo>
                    <a:pt x="6825" y="25267"/>
                  </a:lnTo>
                  <a:lnTo>
                    <a:pt x="6894" y="24240"/>
                  </a:lnTo>
                  <a:lnTo>
                    <a:pt x="7567" y="23738"/>
                  </a:lnTo>
                  <a:lnTo>
                    <a:pt x="7533" y="22939"/>
                  </a:lnTo>
                  <a:lnTo>
                    <a:pt x="6791" y="22757"/>
                  </a:lnTo>
                  <a:lnTo>
                    <a:pt x="5878" y="22106"/>
                  </a:lnTo>
                  <a:lnTo>
                    <a:pt x="5867" y="21444"/>
                  </a:lnTo>
                  <a:lnTo>
                    <a:pt x="6278" y="20999"/>
                  </a:lnTo>
                  <a:lnTo>
                    <a:pt x="6951" y="20988"/>
                  </a:lnTo>
                  <a:lnTo>
                    <a:pt x="6985" y="20508"/>
                  </a:lnTo>
                  <a:lnTo>
                    <a:pt x="6814" y="19641"/>
                  </a:lnTo>
                  <a:lnTo>
                    <a:pt x="7225" y="19082"/>
                  </a:lnTo>
                  <a:lnTo>
                    <a:pt x="7807" y="18819"/>
                  </a:lnTo>
                  <a:lnTo>
                    <a:pt x="7453" y="18363"/>
                  </a:lnTo>
                  <a:lnTo>
                    <a:pt x="7134" y="18648"/>
                  </a:lnTo>
                  <a:lnTo>
                    <a:pt x="6563" y="18374"/>
                  </a:lnTo>
                  <a:lnTo>
                    <a:pt x="6209" y="17484"/>
                  </a:lnTo>
                  <a:lnTo>
                    <a:pt x="6426" y="17256"/>
                  </a:lnTo>
                  <a:lnTo>
                    <a:pt x="7225" y="17587"/>
                  </a:lnTo>
                  <a:lnTo>
                    <a:pt x="7932" y="17461"/>
                  </a:lnTo>
                  <a:lnTo>
                    <a:pt x="8298" y="17142"/>
                  </a:lnTo>
                  <a:lnTo>
                    <a:pt x="8035" y="16708"/>
                  </a:lnTo>
                  <a:lnTo>
                    <a:pt x="8024" y="16024"/>
                  </a:lnTo>
                  <a:lnTo>
                    <a:pt x="7738" y="15476"/>
                  </a:lnTo>
                  <a:lnTo>
                    <a:pt x="8560" y="15567"/>
                  </a:lnTo>
                  <a:lnTo>
                    <a:pt x="10021" y="15373"/>
                  </a:lnTo>
                  <a:lnTo>
                    <a:pt x="11002" y="14894"/>
                  </a:lnTo>
                  <a:lnTo>
                    <a:pt x="11470" y="13707"/>
                  </a:lnTo>
                  <a:lnTo>
                    <a:pt x="11436" y="13250"/>
                  </a:lnTo>
                  <a:lnTo>
                    <a:pt x="10877" y="12851"/>
                  </a:lnTo>
                  <a:lnTo>
                    <a:pt x="10865" y="12212"/>
                  </a:lnTo>
                  <a:lnTo>
                    <a:pt x="9747" y="11424"/>
                  </a:lnTo>
                  <a:lnTo>
                    <a:pt x="9701" y="10957"/>
                  </a:lnTo>
                  <a:lnTo>
                    <a:pt x="9644" y="10352"/>
                  </a:lnTo>
                  <a:lnTo>
                    <a:pt x="9781" y="10158"/>
                  </a:lnTo>
                  <a:lnTo>
                    <a:pt x="9621" y="9256"/>
                  </a:lnTo>
                  <a:lnTo>
                    <a:pt x="9667" y="8332"/>
                  </a:lnTo>
                  <a:lnTo>
                    <a:pt x="9736" y="7601"/>
                  </a:lnTo>
                  <a:lnTo>
                    <a:pt x="10580" y="6380"/>
                  </a:lnTo>
                  <a:lnTo>
                    <a:pt x="11333" y="5490"/>
                  </a:lnTo>
                  <a:lnTo>
                    <a:pt x="11801" y="5125"/>
                  </a:lnTo>
                  <a:lnTo>
                    <a:pt x="12406" y="4623"/>
                  </a:lnTo>
                  <a:lnTo>
                    <a:pt x="12326" y="3892"/>
                  </a:lnTo>
                  <a:lnTo>
                    <a:pt x="11892" y="3367"/>
                  </a:lnTo>
                  <a:lnTo>
                    <a:pt x="11516" y="3539"/>
                  </a:lnTo>
                  <a:lnTo>
                    <a:pt x="11470" y="4349"/>
                  </a:lnTo>
                  <a:lnTo>
                    <a:pt x="10865" y="5034"/>
                  </a:lnTo>
                  <a:lnTo>
                    <a:pt x="10261" y="5193"/>
                  </a:lnTo>
                  <a:lnTo>
                    <a:pt x="9382" y="5045"/>
                  </a:lnTo>
                  <a:lnTo>
                    <a:pt x="8560" y="4794"/>
                  </a:lnTo>
                  <a:lnTo>
                    <a:pt x="9165" y="3424"/>
                  </a:lnTo>
                  <a:lnTo>
                    <a:pt x="9005" y="3025"/>
                  </a:lnTo>
                  <a:lnTo>
                    <a:pt x="8161" y="2671"/>
                  </a:lnTo>
                  <a:lnTo>
                    <a:pt x="7134" y="1998"/>
                  </a:lnTo>
                  <a:lnTo>
                    <a:pt x="6483" y="1850"/>
                  </a:lnTo>
                  <a:lnTo>
                    <a:pt x="4885" y="366"/>
                  </a:lnTo>
                  <a:lnTo>
                    <a:pt x="4737" y="183"/>
                  </a:lnTo>
                  <a:lnTo>
                    <a:pt x="3847" y="138"/>
                  </a:lnTo>
                  <a:lnTo>
                    <a:pt x="3619" y="868"/>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86" name="Google Shape;2886;p39"/>
            <p:cNvSpPr/>
            <p:nvPr/>
          </p:nvSpPr>
          <p:spPr>
            <a:xfrm>
              <a:off x="4521975" y="2175175"/>
              <a:ext cx="63650" cy="56500"/>
            </a:xfrm>
            <a:custGeom>
              <a:avLst/>
              <a:gdLst/>
              <a:ahLst/>
              <a:cxnLst/>
              <a:rect l="l" t="t" r="r" b="b"/>
              <a:pathLst>
                <a:path w="2546" h="2260" extrusionOk="0">
                  <a:moveTo>
                    <a:pt x="2545" y="2237"/>
                  </a:moveTo>
                  <a:lnTo>
                    <a:pt x="2408" y="1609"/>
                  </a:lnTo>
                  <a:lnTo>
                    <a:pt x="2054" y="1450"/>
                  </a:lnTo>
                  <a:lnTo>
                    <a:pt x="1701" y="1210"/>
                  </a:lnTo>
                  <a:lnTo>
                    <a:pt x="1838" y="925"/>
                  </a:lnTo>
                  <a:lnTo>
                    <a:pt x="1404" y="605"/>
                  </a:lnTo>
                  <a:lnTo>
                    <a:pt x="1495" y="400"/>
                  </a:lnTo>
                  <a:lnTo>
                    <a:pt x="1187" y="240"/>
                  </a:lnTo>
                  <a:lnTo>
                    <a:pt x="982" y="0"/>
                  </a:lnTo>
                  <a:lnTo>
                    <a:pt x="0" y="137"/>
                  </a:lnTo>
                  <a:lnTo>
                    <a:pt x="183" y="457"/>
                  </a:lnTo>
                  <a:lnTo>
                    <a:pt x="183" y="890"/>
                  </a:lnTo>
                  <a:lnTo>
                    <a:pt x="788" y="1107"/>
                  </a:lnTo>
                  <a:lnTo>
                    <a:pt x="1130" y="1381"/>
                  </a:lnTo>
                  <a:lnTo>
                    <a:pt x="1267" y="1347"/>
                  </a:lnTo>
                  <a:lnTo>
                    <a:pt x="1529" y="1598"/>
                  </a:lnTo>
                  <a:lnTo>
                    <a:pt x="1849" y="1598"/>
                  </a:lnTo>
                  <a:lnTo>
                    <a:pt x="1883" y="1735"/>
                  </a:lnTo>
                  <a:lnTo>
                    <a:pt x="2283" y="226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87" name="Google Shape;2887;p39"/>
            <p:cNvSpPr/>
            <p:nvPr/>
          </p:nvSpPr>
          <p:spPr>
            <a:xfrm>
              <a:off x="5901700" y="3354050"/>
              <a:ext cx="798875" cy="747525"/>
            </a:xfrm>
            <a:custGeom>
              <a:avLst/>
              <a:gdLst/>
              <a:ahLst/>
              <a:cxnLst/>
              <a:rect l="l" t="t" r="r" b="b"/>
              <a:pathLst>
                <a:path w="31955" h="29901" extrusionOk="0">
                  <a:moveTo>
                    <a:pt x="19778" y="27390"/>
                  </a:moveTo>
                  <a:lnTo>
                    <a:pt x="19344" y="27321"/>
                  </a:lnTo>
                  <a:lnTo>
                    <a:pt x="19082" y="27732"/>
                  </a:lnTo>
                  <a:lnTo>
                    <a:pt x="18990" y="28508"/>
                  </a:lnTo>
                  <a:lnTo>
                    <a:pt x="18694" y="29079"/>
                  </a:lnTo>
                  <a:lnTo>
                    <a:pt x="18625" y="29832"/>
                  </a:lnTo>
                  <a:lnTo>
                    <a:pt x="19047" y="29855"/>
                  </a:lnTo>
                  <a:lnTo>
                    <a:pt x="19162" y="29900"/>
                  </a:lnTo>
                  <a:lnTo>
                    <a:pt x="20109" y="29284"/>
                  </a:lnTo>
                  <a:lnTo>
                    <a:pt x="20189" y="29535"/>
                  </a:lnTo>
                  <a:lnTo>
                    <a:pt x="20759" y="28828"/>
                  </a:lnTo>
                  <a:lnTo>
                    <a:pt x="21216" y="28519"/>
                  </a:lnTo>
                  <a:lnTo>
                    <a:pt x="21855" y="27481"/>
                  </a:lnTo>
                  <a:lnTo>
                    <a:pt x="21455" y="27401"/>
                  </a:lnTo>
                  <a:lnTo>
                    <a:pt x="20771" y="27572"/>
                  </a:lnTo>
                  <a:lnTo>
                    <a:pt x="20291" y="27709"/>
                  </a:lnTo>
                  <a:close/>
                  <a:moveTo>
                    <a:pt x="26922" y="2808"/>
                  </a:moveTo>
                  <a:lnTo>
                    <a:pt x="26990" y="2488"/>
                  </a:lnTo>
                  <a:lnTo>
                    <a:pt x="27013" y="1975"/>
                  </a:lnTo>
                  <a:lnTo>
                    <a:pt x="26785" y="1518"/>
                  </a:lnTo>
                  <a:lnTo>
                    <a:pt x="26796" y="1130"/>
                  </a:lnTo>
                  <a:lnTo>
                    <a:pt x="26614" y="1016"/>
                  </a:lnTo>
                  <a:lnTo>
                    <a:pt x="26625" y="457"/>
                  </a:lnTo>
                  <a:lnTo>
                    <a:pt x="26454" y="0"/>
                  </a:lnTo>
                  <a:lnTo>
                    <a:pt x="26123" y="343"/>
                  </a:lnTo>
                  <a:lnTo>
                    <a:pt x="26066" y="594"/>
                  </a:lnTo>
                  <a:lnTo>
                    <a:pt x="25849" y="1096"/>
                  </a:lnTo>
                  <a:lnTo>
                    <a:pt x="25598" y="1587"/>
                  </a:lnTo>
                  <a:lnTo>
                    <a:pt x="25678" y="1883"/>
                  </a:lnTo>
                  <a:lnTo>
                    <a:pt x="25507" y="2066"/>
                  </a:lnTo>
                  <a:lnTo>
                    <a:pt x="25290" y="2751"/>
                  </a:lnTo>
                  <a:lnTo>
                    <a:pt x="25313" y="3276"/>
                  </a:lnTo>
                  <a:lnTo>
                    <a:pt x="25210" y="3538"/>
                  </a:lnTo>
                  <a:lnTo>
                    <a:pt x="25256" y="3983"/>
                  </a:lnTo>
                  <a:lnTo>
                    <a:pt x="24879" y="4691"/>
                  </a:lnTo>
                  <a:lnTo>
                    <a:pt x="24697" y="5193"/>
                  </a:lnTo>
                  <a:lnTo>
                    <a:pt x="24457" y="5604"/>
                  </a:lnTo>
                  <a:lnTo>
                    <a:pt x="24206" y="6094"/>
                  </a:lnTo>
                  <a:lnTo>
                    <a:pt x="23624" y="6391"/>
                  </a:lnTo>
                  <a:lnTo>
                    <a:pt x="22928" y="6094"/>
                  </a:lnTo>
                  <a:lnTo>
                    <a:pt x="22859" y="5809"/>
                  </a:lnTo>
                  <a:lnTo>
                    <a:pt x="22494" y="5581"/>
                  </a:lnTo>
                  <a:lnTo>
                    <a:pt x="22266" y="5581"/>
                  </a:lnTo>
                  <a:lnTo>
                    <a:pt x="21798" y="5033"/>
                  </a:lnTo>
                  <a:lnTo>
                    <a:pt x="21444" y="4725"/>
                  </a:lnTo>
                  <a:lnTo>
                    <a:pt x="20885" y="4440"/>
                  </a:lnTo>
                  <a:lnTo>
                    <a:pt x="20326" y="3938"/>
                  </a:lnTo>
                  <a:lnTo>
                    <a:pt x="20314" y="3675"/>
                  </a:lnTo>
                  <a:lnTo>
                    <a:pt x="20668" y="3241"/>
                  </a:lnTo>
                  <a:lnTo>
                    <a:pt x="20976" y="2785"/>
                  </a:lnTo>
                  <a:lnTo>
                    <a:pt x="20930" y="2408"/>
                  </a:lnTo>
                  <a:lnTo>
                    <a:pt x="21204" y="2386"/>
                  </a:lnTo>
                  <a:lnTo>
                    <a:pt x="21558" y="2020"/>
                  </a:lnTo>
                  <a:lnTo>
                    <a:pt x="21843" y="1541"/>
                  </a:lnTo>
                  <a:lnTo>
                    <a:pt x="21524" y="1085"/>
                  </a:lnTo>
                  <a:lnTo>
                    <a:pt x="21319" y="1256"/>
                  </a:lnTo>
                  <a:lnTo>
                    <a:pt x="21033" y="1187"/>
                  </a:lnTo>
                  <a:lnTo>
                    <a:pt x="20531" y="1438"/>
                  </a:lnTo>
                  <a:lnTo>
                    <a:pt x="20075" y="1153"/>
                  </a:lnTo>
                  <a:lnTo>
                    <a:pt x="19835" y="1256"/>
                  </a:lnTo>
                  <a:lnTo>
                    <a:pt x="19184" y="1027"/>
                  </a:lnTo>
                  <a:lnTo>
                    <a:pt x="18808" y="639"/>
                  </a:lnTo>
                  <a:lnTo>
                    <a:pt x="18306" y="423"/>
                  </a:lnTo>
                  <a:lnTo>
                    <a:pt x="17861" y="560"/>
                  </a:lnTo>
                  <a:lnTo>
                    <a:pt x="18420" y="856"/>
                  </a:lnTo>
                  <a:lnTo>
                    <a:pt x="18374" y="1313"/>
                  </a:lnTo>
                  <a:lnTo>
                    <a:pt x="17689" y="1484"/>
                  </a:lnTo>
                  <a:lnTo>
                    <a:pt x="17290" y="1381"/>
                  </a:lnTo>
                  <a:lnTo>
                    <a:pt x="16776" y="1701"/>
                  </a:lnTo>
                  <a:lnTo>
                    <a:pt x="16366" y="2226"/>
                  </a:lnTo>
                  <a:lnTo>
                    <a:pt x="16446" y="2443"/>
                  </a:lnTo>
                  <a:lnTo>
                    <a:pt x="16069" y="2682"/>
                  </a:lnTo>
                  <a:lnTo>
                    <a:pt x="15578" y="3413"/>
                  </a:lnTo>
                  <a:lnTo>
                    <a:pt x="15669" y="3903"/>
                  </a:lnTo>
                  <a:lnTo>
                    <a:pt x="15179" y="3823"/>
                  </a:lnTo>
                  <a:lnTo>
                    <a:pt x="14677" y="3823"/>
                  </a:lnTo>
                  <a:lnTo>
                    <a:pt x="14323" y="3276"/>
                  </a:lnTo>
                  <a:lnTo>
                    <a:pt x="13798" y="2865"/>
                  </a:lnTo>
                  <a:lnTo>
                    <a:pt x="13398" y="2979"/>
                  </a:lnTo>
                  <a:lnTo>
                    <a:pt x="13022" y="3105"/>
                  </a:lnTo>
                  <a:lnTo>
                    <a:pt x="12988" y="3333"/>
                  </a:lnTo>
                  <a:lnTo>
                    <a:pt x="12645" y="3241"/>
                  </a:lnTo>
                  <a:lnTo>
                    <a:pt x="12600" y="3493"/>
                  </a:lnTo>
                  <a:lnTo>
                    <a:pt x="12166" y="3652"/>
                  </a:lnTo>
                  <a:lnTo>
                    <a:pt x="11926" y="4006"/>
                  </a:lnTo>
                  <a:lnTo>
                    <a:pt x="11424" y="4451"/>
                  </a:lnTo>
                  <a:lnTo>
                    <a:pt x="11230" y="5136"/>
                  </a:lnTo>
                  <a:lnTo>
                    <a:pt x="10899" y="4953"/>
                  </a:lnTo>
                  <a:lnTo>
                    <a:pt x="10591" y="5387"/>
                  </a:lnTo>
                  <a:lnTo>
                    <a:pt x="10796" y="5821"/>
                  </a:lnTo>
                  <a:lnTo>
                    <a:pt x="10431" y="5992"/>
                  </a:lnTo>
                  <a:lnTo>
                    <a:pt x="10226" y="5204"/>
                  </a:lnTo>
                  <a:lnTo>
                    <a:pt x="9541" y="5980"/>
                  </a:lnTo>
                  <a:lnTo>
                    <a:pt x="9427" y="6471"/>
                  </a:lnTo>
                  <a:lnTo>
                    <a:pt x="9336" y="6836"/>
                  </a:lnTo>
                  <a:lnTo>
                    <a:pt x="8788" y="7304"/>
                  </a:lnTo>
                  <a:lnTo>
                    <a:pt x="8503" y="7783"/>
                  </a:lnTo>
                  <a:lnTo>
                    <a:pt x="8000" y="8183"/>
                  </a:lnTo>
                  <a:lnTo>
                    <a:pt x="7133" y="8457"/>
                  </a:lnTo>
                  <a:lnTo>
                    <a:pt x="6688" y="8434"/>
                  </a:lnTo>
                  <a:lnTo>
                    <a:pt x="6483" y="8514"/>
                  </a:lnTo>
                  <a:lnTo>
                    <a:pt x="6323" y="8719"/>
                  </a:lnTo>
                  <a:lnTo>
                    <a:pt x="5821" y="8811"/>
                  </a:lnTo>
                  <a:lnTo>
                    <a:pt x="5147" y="9153"/>
                  </a:lnTo>
                  <a:lnTo>
                    <a:pt x="4953" y="9039"/>
                  </a:lnTo>
                  <a:lnTo>
                    <a:pt x="4577" y="9119"/>
                  </a:lnTo>
                  <a:lnTo>
                    <a:pt x="3926" y="9438"/>
                  </a:lnTo>
                  <a:lnTo>
                    <a:pt x="3470" y="9826"/>
                  </a:lnTo>
                  <a:lnTo>
                    <a:pt x="2785" y="10123"/>
                  </a:lnTo>
                  <a:lnTo>
                    <a:pt x="2340" y="10751"/>
                  </a:lnTo>
                  <a:lnTo>
                    <a:pt x="2397" y="10066"/>
                  </a:lnTo>
                  <a:lnTo>
                    <a:pt x="1963" y="10728"/>
                  </a:lnTo>
                  <a:lnTo>
                    <a:pt x="1941" y="11253"/>
                  </a:lnTo>
                  <a:lnTo>
                    <a:pt x="1758" y="11709"/>
                  </a:lnTo>
                  <a:lnTo>
                    <a:pt x="1541" y="11926"/>
                  </a:lnTo>
                  <a:lnTo>
                    <a:pt x="1359" y="12451"/>
                  </a:lnTo>
                  <a:lnTo>
                    <a:pt x="1484" y="12725"/>
                  </a:lnTo>
                  <a:lnTo>
                    <a:pt x="1507" y="13010"/>
                  </a:lnTo>
                  <a:lnTo>
                    <a:pt x="1735" y="13729"/>
                  </a:lnTo>
                  <a:lnTo>
                    <a:pt x="1632" y="14197"/>
                  </a:lnTo>
                  <a:lnTo>
                    <a:pt x="1484" y="13832"/>
                  </a:lnTo>
                  <a:lnTo>
                    <a:pt x="1165" y="13581"/>
                  </a:lnTo>
                  <a:lnTo>
                    <a:pt x="1222" y="14425"/>
                  </a:lnTo>
                  <a:lnTo>
                    <a:pt x="971" y="14026"/>
                  </a:lnTo>
                  <a:lnTo>
                    <a:pt x="993" y="14425"/>
                  </a:lnTo>
                  <a:lnTo>
                    <a:pt x="1244" y="15133"/>
                  </a:lnTo>
                  <a:lnTo>
                    <a:pt x="1165" y="15852"/>
                  </a:lnTo>
                  <a:lnTo>
                    <a:pt x="1404" y="16206"/>
                  </a:lnTo>
                  <a:lnTo>
                    <a:pt x="1347" y="16480"/>
                  </a:lnTo>
                  <a:lnTo>
                    <a:pt x="1473" y="17062"/>
                  </a:lnTo>
                  <a:lnTo>
                    <a:pt x="1290" y="17575"/>
                  </a:lnTo>
                  <a:lnTo>
                    <a:pt x="1244" y="18089"/>
                  </a:lnTo>
                  <a:lnTo>
                    <a:pt x="1347" y="19013"/>
                  </a:lnTo>
                  <a:lnTo>
                    <a:pt x="1244" y="19549"/>
                  </a:lnTo>
                  <a:lnTo>
                    <a:pt x="936" y="20177"/>
                  </a:lnTo>
                  <a:lnTo>
                    <a:pt x="845" y="20497"/>
                  </a:lnTo>
                  <a:lnTo>
                    <a:pt x="628" y="20713"/>
                  </a:lnTo>
                  <a:lnTo>
                    <a:pt x="217" y="20828"/>
                  </a:lnTo>
                  <a:lnTo>
                    <a:pt x="1" y="21353"/>
                  </a:lnTo>
                  <a:lnTo>
                    <a:pt x="343" y="21524"/>
                  </a:lnTo>
                  <a:lnTo>
                    <a:pt x="914" y="22117"/>
                  </a:lnTo>
                  <a:lnTo>
                    <a:pt x="1427" y="22117"/>
                  </a:lnTo>
                  <a:lnTo>
                    <a:pt x="1975" y="22151"/>
                  </a:lnTo>
                  <a:lnTo>
                    <a:pt x="2443" y="21855"/>
                  </a:lnTo>
                  <a:lnTo>
                    <a:pt x="2933" y="21604"/>
                  </a:lnTo>
                  <a:lnTo>
                    <a:pt x="3127" y="21638"/>
                  </a:lnTo>
                  <a:lnTo>
                    <a:pt x="3767" y="21159"/>
                  </a:lnTo>
                  <a:lnTo>
                    <a:pt x="4314" y="21113"/>
                  </a:lnTo>
                  <a:lnTo>
                    <a:pt x="4896" y="21010"/>
                  </a:lnTo>
                  <a:lnTo>
                    <a:pt x="5501" y="21181"/>
                  </a:lnTo>
                  <a:lnTo>
                    <a:pt x="6015" y="21102"/>
                  </a:lnTo>
                  <a:lnTo>
                    <a:pt x="6665" y="21067"/>
                  </a:lnTo>
                  <a:lnTo>
                    <a:pt x="7099" y="20702"/>
                  </a:lnTo>
                  <a:lnTo>
                    <a:pt x="7418" y="20234"/>
                  </a:lnTo>
                  <a:lnTo>
                    <a:pt x="8160" y="20017"/>
                  </a:lnTo>
                  <a:lnTo>
                    <a:pt x="9153" y="19561"/>
                  </a:lnTo>
                  <a:lnTo>
                    <a:pt x="9861" y="19618"/>
                  </a:lnTo>
                  <a:lnTo>
                    <a:pt x="10842" y="19310"/>
                  </a:lnTo>
                  <a:lnTo>
                    <a:pt x="11961" y="18990"/>
                  </a:lnTo>
                  <a:lnTo>
                    <a:pt x="13353" y="18899"/>
                  </a:lnTo>
                  <a:lnTo>
                    <a:pt x="13923" y="19344"/>
                  </a:lnTo>
                  <a:lnTo>
                    <a:pt x="14460" y="19378"/>
                  </a:lnTo>
                  <a:lnTo>
                    <a:pt x="15213" y="19915"/>
                  </a:lnTo>
                  <a:lnTo>
                    <a:pt x="14985" y="20131"/>
                  </a:lnTo>
                  <a:lnTo>
                    <a:pt x="15236" y="20474"/>
                  </a:lnTo>
                  <a:lnTo>
                    <a:pt x="15430" y="21124"/>
                  </a:lnTo>
                  <a:lnTo>
                    <a:pt x="15202" y="21615"/>
                  </a:lnTo>
                  <a:lnTo>
                    <a:pt x="15612" y="21980"/>
                  </a:lnTo>
                  <a:lnTo>
                    <a:pt x="16229" y="21250"/>
                  </a:lnTo>
                  <a:lnTo>
                    <a:pt x="16834" y="20953"/>
                  </a:lnTo>
                  <a:lnTo>
                    <a:pt x="17792" y="20166"/>
                  </a:lnTo>
                  <a:lnTo>
                    <a:pt x="17564" y="20839"/>
                  </a:lnTo>
                  <a:lnTo>
                    <a:pt x="17085" y="21296"/>
                  </a:lnTo>
                  <a:lnTo>
                    <a:pt x="16719" y="21832"/>
                  </a:lnTo>
                  <a:lnTo>
                    <a:pt x="16092" y="22323"/>
                  </a:lnTo>
                  <a:lnTo>
                    <a:pt x="16834" y="22151"/>
                  </a:lnTo>
                  <a:lnTo>
                    <a:pt x="17507" y="21524"/>
                  </a:lnTo>
                  <a:lnTo>
                    <a:pt x="17381" y="22208"/>
                  </a:lnTo>
                  <a:lnTo>
                    <a:pt x="16925" y="22654"/>
                  </a:lnTo>
                  <a:lnTo>
                    <a:pt x="17598" y="22768"/>
                  </a:lnTo>
                  <a:lnTo>
                    <a:pt x="17781" y="23144"/>
                  </a:lnTo>
                  <a:lnTo>
                    <a:pt x="17724" y="23612"/>
                  </a:lnTo>
                  <a:lnTo>
                    <a:pt x="17507" y="24308"/>
                  </a:lnTo>
                  <a:lnTo>
                    <a:pt x="17712" y="24879"/>
                  </a:lnTo>
                  <a:lnTo>
                    <a:pt x="18283" y="25153"/>
                  </a:lnTo>
                  <a:lnTo>
                    <a:pt x="18682" y="25210"/>
                  </a:lnTo>
                  <a:lnTo>
                    <a:pt x="19025" y="25347"/>
                  </a:lnTo>
                  <a:lnTo>
                    <a:pt x="19515" y="25609"/>
                  </a:lnTo>
                  <a:lnTo>
                    <a:pt x="20542" y="24936"/>
                  </a:lnTo>
                  <a:lnTo>
                    <a:pt x="21045" y="24765"/>
                  </a:lnTo>
                  <a:lnTo>
                    <a:pt x="20657" y="25244"/>
                  </a:lnTo>
                  <a:lnTo>
                    <a:pt x="21033" y="25404"/>
                  </a:lnTo>
                  <a:lnTo>
                    <a:pt x="21421" y="25803"/>
                  </a:lnTo>
                  <a:lnTo>
                    <a:pt x="22083" y="25415"/>
                  </a:lnTo>
                  <a:lnTo>
                    <a:pt x="22631" y="25062"/>
                  </a:lnTo>
                  <a:lnTo>
                    <a:pt x="23532" y="24674"/>
                  </a:lnTo>
                  <a:lnTo>
                    <a:pt x="24388" y="24651"/>
                  </a:lnTo>
                  <a:lnTo>
                    <a:pt x="24982" y="24320"/>
                  </a:lnTo>
                  <a:lnTo>
                    <a:pt x="25107" y="24034"/>
                  </a:lnTo>
                  <a:lnTo>
                    <a:pt x="25541" y="23395"/>
                  </a:lnTo>
                  <a:lnTo>
                    <a:pt x="26100" y="22711"/>
                  </a:lnTo>
                  <a:lnTo>
                    <a:pt x="26614" y="22254"/>
                  </a:lnTo>
                  <a:lnTo>
                    <a:pt x="27241" y="21455"/>
                  </a:lnTo>
                  <a:lnTo>
                    <a:pt x="27709" y="21010"/>
                  </a:lnTo>
                  <a:lnTo>
                    <a:pt x="28337" y="20303"/>
                  </a:lnTo>
                  <a:lnTo>
                    <a:pt x="29102" y="19858"/>
                  </a:lnTo>
                  <a:lnTo>
                    <a:pt x="29821" y="19024"/>
                  </a:lnTo>
                  <a:lnTo>
                    <a:pt x="30266" y="18385"/>
                  </a:lnTo>
                  <a:lnTo>
                    <a:pt x="30460" y="17872"/>
                  </a:lnTo>
                  <a:lnTo>
                    <a:pt x="31007" y="17062"/>
                  </a:lnTo>
                  <a:lnTo>
                    <a:pt x="31304" y="16651"/>
                  </a:lnTo>
                  <a:lnTo>
                    <a:pt x="31658" y="15829"/>
                  </a:lnTo>
                  <a:lnTo>
                    <a:pt x="31555" y="15064"/>
                  </a:lnTo>
                  <a:lnTo>
                    <a:pt x="31806" y="14505"/>
                  </a:lnTo>
                  <a:lnTo>
                    <a:pt x="31955" y="13980"/>
                  </a:lnTo>
                  <a:lnTo>
                    <a:pt x="31955" y="13250"/>
                  </a:lnTo>
                  <a:lnTo>
                    <a:pt x="31555" y="12520"/>
                  </a:lnTo>
                  <a:lnTo>
                    <a:pt x="31293" y="12166"/>
                  </a:lnTo>
                  <a:lnTo>
                    <a:pt x="30871" y="11607"/>
                  </a:lnTo>
                  <a:lnTo>
                    <a:pt x="30973" y="10659"/>
                  </a:lnTo>
                  <a:lnTo>
                    <a:pt x="30756" y="10796"/>
                  </a:lnTo>
                  <a:lnTo>
                    <a:pt x="30528" y="10397"/>
                  </a:lnTo>
                  <a:lnTo>
                    <a:pt x="30174" y="10602"/>
                  </a:lnTo>
                  <a:lnTo>
                    <a:pt x="30095" y="9609"/>
                  </a:lnTo>
                  <a:lnTo>
                    <a:pt x="29775" y="9039"/>
                  </a:lnTo>
                  <a:lnTo>
                    <a:pt x="29923" y="8833"/>
                  </a:lnTo>
                  <a:lnTo>
                    <a:pt x="29478" y="8434"/>
                  </a:lnTo>
                  <a:lnTo>
                    <a:pt x="29022" y="8000"/>
                  </a:lnTo>
                  <a:lnTo>
                    <a:pt x="28269" y="7532"/>
                  </a:lnTo>
                  <a:lnTo>
                    <a:pt x="28132" y="6916"/>
                  </a:lnTo>
                  <a:lnTo>
                    <a:pt x="28326" y="6448"/>
                  </a:lnTo>
                  <a:lnTo>
                    <a:pt x="28269" y="5661"/>
                  </a:lnTo>
                  <a:lnTo>
                    <a:pt x="28075" y="5558"/>
                  </a:lnTo>
                  <a:lnTo>
                    <a:pt x="28052" y="5102"/>
                  </a:lnTo>
                  <a:lnTo>
                    <a:pt x="28017" y="4326"/>
                  </a:lnTo>
                  <a:lnTo>
                    <a:pt x="28177" y="3926"/>
                  </a:lnTo>
                  <a:lnTo>
                    <a:pt x="27846" y="3561"/>
                  </a:lnTo>
                  <a:lnTo>
                    <a:pt x="27652" y="3184"/>
                  </a:lnTo>
                  <a:lnTo>
                    <a:pt x="27093" y="352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88" name="Google Shape;2888;p39"/>
            <p:cNvSpPr/>
            <p:nvPr/>
          </p:nvSpPr>
          <p:spPr>
            <a:xfrm>
              <a:off x="3889450" y="2003125"/>
              <a:ext cx="130975" cy="57950"/>
            </a:xfrm>
            <a:custGeom>
              <a:avLst/>
              <a:gdLst/>
              <a:ahLst/>
              <a:cxnLst/>
              <a:rect l="l" t="t" r="r" b="b"/>
              <a:pathLst>
                <a:path w="5239" h="2318" extrusionOk="0">
                  <a:moveTo>
                    <a:pt x="5193" y="400"/>
                  </a:moveTo>
                  <a:lnTo>
                    <a:pt x="4862" y="229"/>
                  </a:lnTo>
                  <a:lnTo>
                    <a:pt x="4531" y="275"/>
                  </a:lnTo>
                  <a:lnTo>
                    <a:pt x="3960" y="1"/>
                  </a:lnTo>
                  <a:lnTo>
                    <a:pt x="3721" y="69"/>
                  </a:lnTo>
                  <a:lnTo>
                    <a:pt x="3344" y="434"/>
                  </a:lnTo>
                  <a:lnTo>
                    <a:pt x="2808" y="149"/>
                  </a:lnTo>
                  <a:lnTo>
                    <a:pt x="2591" y="560"/>
                  </a:lnTo>
                  <a:lnTo>
                    <a:pt x="2351" y="674"/>
                  </a:lnTo>
                  <a:lnTo>
                    <a:pt x="2488" y="1245"/>
                  </a:lnTo>
                  <a:lnTo>
                    <a:pt x="2431" y="1404"/>
                  </a:lnTo>
                  <a:lnTo>
                    <a:pt x="2191" y="1210"/>
                  </a:lnTo>
                  <a:lnTo>
                    <a:pt x="1849" y="1188"/>
                  </a:lnTo>
                  <a:lnTo>
                    <a:pt x="1358" y="1359"/>
                  </a:lnTo>
                  <a:lnTo>
                    <a:pt x="731" y="1313"/>
                  </a:lnTo>
                  <a:lnTo>
                    <a:pt x="651" y="1541"/>
                  </a:lnTo>
                  <a:lnTo>
                    <a:pt x="286" y="1302"/>
                  </a:lnTo>
                  <a:lnTo>
                    <a:pt x="69" y="1347"/>
                  </a:lnTo>
                  <a:lnTo>
                    <a:pt x="92" y="1496"/>
                  </a:lnTo>
                  <a:lnTo>
                    <a:pt x="0" y="1724"/>
                  </a:lnTo>
                  <a:lnTo>
                    <a:pt x="320" y="1884"/>
                  </a:lnTo>
                  <a:lnTo>
                    <a:pt x="696" y="1918"/>
                  </a:lnTo>
                  <a:lnTo>
                    <a:pt x="1130" y="2044"/>
                  </a:lnTo>
                  <a:lnTo>
                    <a:pt x="1210" y="1872"/>
                  </a:lnTo>
                  <a:lnTo>
                    <a:pt x="1895" y="1713"/>
                  </a:lnTo>
                  <a:lnTo>
                    <a:pt x="2077" y="2032"/>
                  </a:lnTo>
                  <a:lnTo>
                    <a:pt x="3104" y="2260"/>
                  </a:lnTo>
                  <a:lnTo>
                    <a:pt x="3698" y="2317"/>
                  </a:lnTo>
                  <a:lnTo>
                    <a:pt x="4040" y="2112"/>
                  </a:lnTo>
                  <a:lnTo>
                    <a:pt x="4656" y="2101"/>
                  </a:lnTo>
                  <a:lnTo>
                    <a:pt x="4782" y="1941"/>
                  </a:lnTo>
                  <a:lnTo>
                    <a:pt x="4976" y="1370"/>
                  </a:lnTo>
                  <a:lnTo>
                    <a:pt x="4816" y="1188"/>
                  </a:lnTo>
                  <a:lnTo>
                    <a:pt x="5216" y="1188"/>
                  </a:lnTo>
                  <a:lnTo>
                    <a:pt x="5239" y="811"/>
                  </a:lnTo>
                  <a:lnTo>
                    <a:pt x="5147" y="51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89" name="Google Shape;2889;p39"/>
            <p:cNvSpPr/>
            <p:nvPr/>
          </p:nvSpPr>
          <p:spPr>
            <a:xfrm>
              <a:off x="4546500" y="2161475"/>
              <a:ext cx="104725" cy="81050"/>
            </a:xfrm>
            <a:custGeom>
              <a:avLst/>
              <a:gdLst/>
              <a:ahLst/>
              <a:cxnLst/>
              <a:rect l="l" t="t" r="r" b="b"/>
              <a:pathLst>
                <a:path w="4189" h="3242" extrusionOk="0">
                  <a:moveTo>
                    <a:pt x="286" y="1895"/>
                  </a:moveTo>
                  <a:lnTo>
                    <a:pt x="149" y="1929"/>
                  </a:lnTo>
                  <a:lnTo>
                    <a:pt x="320" y="2272"/>
                  </a:lnTo>
                  <a:lnTo>
                    <a:pt x="777" y="2682"/>
                  </a:lnTo>
                  <a:lnTo>
                    <a:pt x="1302" y="2808"/>
                  </a:lnTo>
                  <a:lnTo>
                    <a:pt x="902" y="2283"/>
                  </a:lnTo>
                  <a:lnTo>
                    <a:pt x="879" y="2135"/>
                  </a:lnTo>
                  <a:lnTo>
                    <a:pt x="548" y="2135"/>
                  </a:lnTo>
                  <a:close/>
                  <a:moveTo>
                    <a:pt x="1769" y="571"/>
                  </a:moveTo>
                  <a:lnTo>
                    <a:pt x="1165" y="23"/>
                  </a:lnTo>
                  <a:lnTo>
                    <a:pt x="948" y="1"/>
                  </a:lnTo>
                  <a:lnTo>
                    <a:pt x="788" y="126"/>
                  </a:lnTo>
                  <a:lnTo>
                    <a:pt x="1245" y="617"/>
                  </a:lnTo>
                  <a:lnTo>
                    <a:pt x="1165" y="708"/>
                  </a:lnTo>
                  <a:lnTo>
                    <a:pt x="765" y="651"/>
                  </a:lnTo>
                  <a:lnTo>
                    <a:pt x="160" y="400"/>
                  </a:lnTo>
                  <a:lnTo>
                    <a:pt x="1" y="537"/>
                  </a:lnTo>
                  <a:lnTo>
                    <a:pt x="206" y="788"/>
                  </a:lnTo>
                  <a:lnTo>
                    <a:pt x="514" y="936"/>
                  </a:lnTo>
                  <a:lnTo>
                    <a:pt x="423" y="1153"/>
                  </a:lnTo>
                  <a:lnTo>
                    <a:pt x="857" y="1473"/>
                  </a:lnTo>
                  <a:lnTo>
                    <a:pt x="720" y="1758"/>
                  </a:lnTo>
                  <a:lnTo>
                    <a:pt x="1073" y="1998"/>
                  </a:lnTo>
                  <a:lnTo>
                    <a:pt x="1427" y="2157"/>
                  </a:lnTo>
                  <a:lnTo>
                    <a:pt x="1564" y="2785"/>
                  </a:lnTo>
                  <a:lnTo>
                    <a:pt x="2317" y="2112"/>
                  </a:lnTo>
                  <a:lnTo>
                    <a:pt x="2591" y="2043"/>
                  </a:lnTo>
                  <a:lnTo>
                    <a:pt x="2854" y="2306"/>
                  </a:lnTo>
                  <a:lnTo>
                    <a:pt x="2682" y="2751"/>
                  </a:lnTo>
                  <a:lnTo>
                    <a:pt x="3230" y="3242"/>
                  </a:lnTo>
                  <a:lnTo>
                    <a:pt x="3413" y="3196"/>
                  </a:lnTo>
                  <a:lnTo>
                    <a:pt x="3299" y="2739"/>
                  </a:lnTo>
                  <a:lnTo>
                    <a:pt x="3538" y="2523"/>
                  </a:lnTo>
                  <a:lnTo>
                    <a:pt x="3595" y="2214"/>
                  </a:lnTo>
                  <a:lnTo>
                    <a:pt x="3584" y="1496"/>
                  </a:lnTo>
                  <a:lnTo>
                    <a:pt x="4189" y="1427"/>
                  </a:lnTo>
                  <a:lnTo>
                    <a:pt x="3904" y="1187"/>
                  </a:lnTo>
                  <a:lnTo>
                    <a:pt x="3538" y="1153"/>
                  </a:lnTo>
                  <a:lnTo>
                    <a:pt x="3048" y="514"/>
                  </a:lnTo>
                  <a:lnTo>
                    <a:pt x="2557" y="58"/>
                  </a:lnTo>
                  <a:lnTo>
                    <a:pt x="2557" y="58"/>
                  </a:lnTo>
                  <a:lnTo>
                    <a:pt x="2192" y="411"/>
                  </a:lnTo>
                  <a:lnTo>
                    <a:pt x="2112" y="62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0" name="Google Shape;2890;p39"/>
            <p:cNvSpPr/>
            <p:nvPr/>
          </p:nvSpPr>
          <p:spPr>
            <a:xfrm>
              <a:off x="4302575" y="3165450"/>
              <a:ext cx="34825" cy="48250"/>
            </a:xfrm>
            <a:custGeom>
              <a:avLst/>
              <a:gdLst/>
              <a:ahLst/>
              <a:cxnLst/>
              <a:rect l="l" t="t" r="r" b="b"/>
              <a:pathLst>
                <a:path w="1393" h="1930" extrusionOk="0">
                  <a:moveTo>
                    <a:pt x="1221" y="412"/>
                  </a:moveTo>
                  <a:lnTo>
                    <a:pt x="1176" y="58"/>
                  </a:lnTo>
                  <a:lnTo>
                    <a:pt x="1176" y="58"/>
                  </a:lnTo>
                  <a:lnTo>
                    <a:pt x="742" y="1"/>
                  </a:lnTo>
                  <a:lnTo>
                    <a:pt x="502" y="514"/>
                  </a:lnTo>
                  <a:lnTo>
                    <a:pt x="0" y="446"/>
                  </a:lnTo>
                  <a:lnTo>
                    <a:pt x="206" y="857"/>
                  </a:lnTo>
                  <a:lnTo>
                    <a:pt x="217" y="1017"/>
                  </a:lnTo>
                  <a:lnTo>
                    <a:pt x="502" y="1884"/>
                  </a:lnTo>
                  <a:lnTo>
                    <a:pt x="491" y="1930"/>
                  </a:lnTo>
                  <a:lnTo>
                    <a:pt x="571" y="1907"/>
                  </a:lnTo>
                  <a:lnTo>
                    <a:pt x="879" y="1587"/>
                  </a:lnTo>
                  <a:lnTo>
                    <a:pt x="1187" y="1108"/>
                  </a:lnTo>
                  <a:lnTo>
                    <a:pt x="1392" y="914"/>
                  </a:lnTo>
                  <a:lnTo>
                    <a:pt x="1392" y="62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1" name="Google Shape;2891;p39"/>
            <p:cNvSpPr/>
            <p:nvPr/>
          </p:nvSpPr>
          <p:spPr>
            <a:xfrm>
              <a:off x="3764775" y="1949775"/>
              <a:ext cx="63350" cy="42825"/>
            </a:xfrm>
            <a:custGeom>
              <a:avLst/>
              <a:gdLst/>
              <a:ahLst/>
              <a:cxnLst/>
              <a:rect l="l" t="t" r="r" b="b"/>
              <a:pathLst>
                <a:path w="2534" h="1713" extrusionOk="0">
                  <a:moveTo>
                    <a:pt x="1689" y="1"/>
                  </a:moveTo>
                  <a:lnTo>
                    <a:pt x="1062" y="183"/>
                  </a:lnTo>
                  <a:lnTo>
                    <a:pt x="548" y="115"/>
                  </a:lnTo>
                  <a:lnTo>
                    <a:pt x="548" y="115"/>
                  </a:lnTo>
                  <a:lnTo>
                    <a:pt x="0" y="286"/>
                  </a:lnTo>
                  <a:lnTo>
                    <a:pt x="103" y="594"/>
                  </a:lnTo>
                  <a:lnTo>
                    <a:pt x="422" y="606"/>
                  </a:lnTo>
                  <a:lnTo>
                    <a:pt x="765" y="948"/>
                  </a:lnTo>
                  <a:lnTo>
                    <a:pt x="1244" y="1370"/>
                  </a:lnTo>
                  <a:lnTo>
                    <a:pt x="1598" y="1302"/>
                  </a:lnTo>
                  <a:lnTo>
                    <a:pt x="2226" y="1712"/>
                  </a:lnTo>
                  <a:lnTo>
                    <a:pt x="2283" y="1210"/>
                  </a:lnTo>
                  <a:lnTo>
                    <a:pt x="2477" y="1176"/>
                  </a:lnTo>
                  <a:lnTo>
                    <a:pt x="2534" y="583"/>
                  </a:lnTo>
                  <a:lnTo>
                    <a:pt x="2134" y="37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2" name="Google Shape;2892;p39"/>
            <p:cNvSpPr/>
            <p:nvPr/>
          </p:nvSpPr>
          <p:spPr>
            <a:xfrm>
              <a:off x="3736525" y="2834500"/>
              <a:ext cx="60500" cy="138400"/>
            </a:xfrm>
            <a:custGeom>
              <a:avLst/>
              <a:gdLst/>
              <a:ahLst/>
              <a:cxnLst/>
              <a:rect l="l" t="t" r="r" b="b"/>
              <a:pathLst>
                <a:path w="2420" h="5536" extrusionOk="0">
                  <a:moveTo>
                    <a:pt x="2271" y="526"/>
                  </a:moveTo>
                  <a:lnTo>
                    <a:pt x="1667" y="1"/>
                  </a:lnTo>
                  <a:lnTo>
                    <a:pt x="1381" y="1"/>
                  </a:lnTo>
                  <a:lnTo>
                    <a:pt x="1107" y="275"/>
                  </a:lnTo>
                  <a:lnTo>
                    <a:pt x="936" y="537"/>
                  </a:lnTo>
                  <a:lnTo>
                    <a:pt x="548" y="628"/>
                  </a:lnTo>
                  <a:lnTo>
                    <a:pt x="377" y="1028"/>
                  </a:lnTo>
                  <a:lnTo>
                    <a:pt x="103" y="1131"/>
                  </a:lnTo>
                  <a:lnTo>
                    <a:pt x="0" y="1599"/>
                  </a:lnTo>
                  <a:lnTo>
                    <a:pt x="251" y="1872"/>
                  </a:lnTo>
                  <a:lnTo>
                    <a:pt x="537" y="2192"/>
                  </a:lnTo>
                  <a:lnTo>
                    <a:pt x="560" y="2637"/>
                  </a:lnTo>
                  <a:lnTo>
                    <a:pt x="719" y="2820"/>
                  </a:lnTo>
                  <a:lnTo>
                    <a:pt x="697" y="4908"/>
                  </a:lnTo>
                  <a:lnTo>
                    <a:pt x="891" y="5536"/>
                  </a:lnTo>
                  <a:lnTo>
                    <a:pt x="1552" y="5422"/>
                  </a:lnTo>
                  <a:lnTo>
                    <a:pt x="1587" y="3961"/>
                  </a:lnTo>
                  <a:lnTo>
                    <a:pt x="1575" y="3379"/>
                  </a:lnTo>
                  <a:lnTo>
                    <a:pt x="1712" y="2808"/>
                  </a:lnTo>
                  <a:lnTo>
                    <a:pt x="1963" y="2534"/>
                  </a:lnTo>
                  <a:lnTo>
                    <a:pt x="2351" y="1964"/>
                  </a:lnTo>
                  <a:lnTo>
                    <a:pt x="2260" y="1724"/>
                  </a:lnTo>
                  <a:lnTo>
                    <a:pt x="2420" y="1370"/>
                  </a:lnTo>
                  <a:lnTo>
                    <a:pt x="2249" y="82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3" name="Google Shape;2893;p39"/>
            <p:cNvSpPr/>
            <p:nvPr/>
          </p:nvSpPr>
          <p:spPr>
            <a:xfrm>
              <a:off x="3612125" y="2769175"/>
              <a:ext cx="152375" cy="124975"/>
            </a:xfrm>
            <a:custGeom>
              <a:avLst/>
              <a:gdLst/>
              <a:ahLst/>
              <a:cxnLst/>
              <a:rect l="l" t="t" r="r" b="b"/>
              <a:pathLst>
                <a:path w="6095" h="4999" extrusionOk="0">
                  <a:moveTo>
                    <a:pt x="4668" y="172"/>
                  </a:moveTo>
                  <a:lnTo>
                    <a:pt x="4155" y="172"/>
                  </a:lnTo>
                  <a:lnTo>
                    <a:pt x="3961" y="0"/>
                  </a:lnTo>
                  <a:lnTo>
                    <a:pt x="3527" y="126"/>
                  </a:lnTo>
                  <a:lnTo>
                    <a:pt x="2785" y="503"/>
                  </a:lnTo>
                  <a:lnTo>
                    <a:pt x="2625" y="788"/>
                  </a:lnTo>
                  <a:lnTo>
                    <a:pt x="2021" y="1199"/>
                  </a:lnTo>
                  <a:lnTo>
                    <a:pt x="1906" y="1427"/>
                  </a:lnTo>
                  <a:lnTo>
                    <a:pt x="1576" y="1610"/>
                  </a:lnTo>
                  <a:lnTo>
                    <a:pt x="1188" y="1484"/>
                  </a:lnTo>
                  <a:lnTo>
                    <a:pt x="959" y="1712"/>
                  </a:lnTo>
                  <a:lnTo>
                    <a:pt x="845" y="2340"/>
                  </a:lnTo>
                  <a:lnTo>
                    <a:pt x="206" y="3082"/>
                  </a:lnTo>
                  <a:lnTo>
                    <a:pt x="229" y="3401"/>
                  </a:lnTo>
                  <a:lnTo>
                    <a:pt x="1" y="3778"/>
                  </a:lnTo>
                  <a:lnTo>
                    <a:pt x="58" y="4314"/>
                  </a:lnTo>
                  <a:lnTo>
                    <a:pt x="423" y="4508"/>
                  </a:lnTo>
                  <a:lnTo>
                    <a:pt x="560" y="4805"/>
                  </a:lnTo>
                  <a:lnTo>
                    <a:pt x="914" y="4999"/>
                  </a:lnTo>
                  <a:lnTo>
                    <a:pt x="1188" y="4771"/>
                  </a:lnTo>
                  <a:lnTo>
                    <a:pt x="1576" y="4736"/>
                  </a:lnTo>
                  <a:lnTo>
                    <a:pt x="2112" y="4965"/>
                  </a:lnTo>
                  <a:lnTo>
                    <a:pt x="1998" y="4280"/>
                  </a:lnTo>
                  <a:lnTo>
                    <a:pt x="2032" y="3766"/>
                  </a:lnTo>
                  <a:lnTo>
                    <a:pt x="3413" y="3721"/>
                  </a:lnTo>
                  <a:lnTo>
                    <a:pt x="3755" y="3801"/>
                  </a:lnTo>
                  <a:lnTo>
                    <a:pt x="4018" y="3652"/>
                  </a:lnTo>
                  <a:lnTo>
                    <a:pt x="4383" y="3721"/>
                  </a:lnTo>
                  <a:lnTo>
                    <a:pt x="5079" y="3744"/>
                  </a:lnTo>
                  <a:lnTo>
                    <a:pt x="5353" y="3641"/>
                  </a:lnTo>
                  <a:lnTo>
                    <a:pt x="5524" y="3241"/>
                  </a:lnTo>
                  <a:lnTo>
                    <a:pt x="5912" y="3150"/>
                  </a:lnTo>
                  <a:lnTo>
                    <a:pt x="6083" y="2888"/>
                  </a:lnTo>
                  <a:lnTo>
                    <a:pt x="6095" y="2260"/>
                  </a:lnTo>
                  <a:lnTo>
                    <a:pt x="5182" y="2055"/>
                  </a:lnTo>
                  <a:lnTo>
                    <a:pt x="5159" y="1610"/>
                  </a:lnTo>
                  <a:lnTo>
                    <a:pt x="4714" y="1028"/>
                  </a:lnTo>
                  <a:lnTo>
                    <a:pt x="4600" y="61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4" name="Google Shape;2894;p39"/>
            <p:cNvSpPr/>
            <p:nvPr/>
          </p:nvSpPr>
          <p:spPr>
            <a:xfrm>
              <a:off x="5438375" y="2512125"/>
              <a:ext cx="102725" cy="130975"/>
            </a:xfrm>
            <a:custGeom>
              <a:avLst/>
              <a:gdLst/>
              <a:ahLst/>
              <a:cxnLst/>
              <a:rect l="l" t="t" r="r" b="b"/>
              <a:pathLst>
                <a:path w="4109" h="5239" extrusionOk="0">
                  <a:moveTo>
                    <a:pt x="4040" y="3994"/>
                  </a:moveTo>
                  <a:lnTo>
                    <a:pt x="3401" y="2545"/>
                  </a:lnTo>
                  <a:lnTo>
                    <a:pt x="3184" y="2568"/>
                  </a:lnTo>
                  <a:lnTo>
                    <a:pt x="3161" y="3138"/>
                  </a:lnTo>
                  <a:lnTo>
                    <a:pt x="2659" y="2671"/>
                  </a:lnTo>
                  <a:lnTo>
                    <a:pt x="2819" y="2146"/>
                  </a:lnTo>
                  <a:lnTo>
                    <a:pt x="3161" y="2100"/>
                  </a:lnTo>
                  <a:lnTo>
                    <a:pt x="3390" y="1335"/>
                  </a:lnTo>
                  <a:lnTo>
                    <a:pt x="2899" y="1176"/>
                  </a:lnTo>
                  <a:lnTo>
                    <a:pt x="2191" y="1198"/>
                  </a:lnTo>
                  <a:lnTo>
                    <a:pt x="1415" y="1073"/>
                  </a:lnTo>
                  <a:lnTo>
                    <a:pt x="1244" y="445"/>
                  </a:lnTo>
                  <a:lnTo>
                    <a:pt x="856" y="388"/>
                  </a:lnTo>
                  <a:lnTo>
                    <a:pt x="171" y="0"/>
                  </a:lnTo>
                  <a:lnTo>
                    <a:pt x="0" y="616"/>
                  </a:lnTo>
                  <a:lnTo>
                    <a:pt x="662" y="1096"/>
                  </a:lnTo>
                  <a:lnTo>
                    <a:pt x="217" y="1438"/>
                  </a:lnTo>
                  <a:lnTo>
                    <a:pt x="103" y="1769"/>
                  </a:lnTo>
                  <a:lnTo>
                    <a:pt x="628" y="2009"/>
                  </a:lnTo>
                  <a:lnTo>
                    <a:pt x="571" y="2556"/>
                  </a:lnTo>
                  <a:lnTo>
                    <a:pt x="947" y="3241"/>
                  </a:lnTo>
                  <a:lnTo>
                    <a:pt x="1176" y="3983"/>
                  </a:lnTo>
                  <a:lnTo>
                    <a:pt x="1484" y="4063"/>
                  </a:lnTo>
                  <a:lnTo>
                    <a:pt x="1735" y="4166"/>
                  </a:lnTo>
                  <a:lnTo>
                    <a:pt x="1815" y="3994"/>
                  </a:lnTo>
                  <a:lnTo>
                    <a:pt x="2168" y="4177"/>
                  </a:lnTo>
                  <a:lnTo>
                    <a:pt x="2362" y="3675"/>
                  </a:lnTo>
                  <a:lnTo>
                    <a:pt x="2226" y="3310"/>
                  </a:lnTo>
                  <a:lnTo>
                    <a:pt x="2956" y="3332"/>
                  </a:lnTo>
                  <a:lnTo>
                    <a:pt x="3355" y="3869"/>
                  </a:lnTo>
                  <a:lnTo>
                    <a:pt x="3572" y="4302"/>
                  </a:lnTo>
                  <a:lnTo>
                    <a:pt x="3686" y="4759"/>
                  </a:lnTo>
                  <a:lnTo>
                    <a:pt x="3972" y="5238"/>
                  </a:lnTo>
                  <a:lnTo>
                    <a:pt x="3812" y="4508"/>
                  </a:lnTo>
                  <a:lnTo>
                    <a:pt x="4109" y="464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5" name="Google Shape;2895;p39"/>
            <p:cNvSpPr/>
            <p:nvPr/>
          </p:nvSpPr>
          <p:spPr>
            <a:xfrm>
              <a:off x="4126250" y="2109550"/>
              <a:ext cx="111850" cy="65925"/>
            </a:xfrm>
            <a:custGeom>
              <a:avLst/>
              <a:gdLst/>
              <a:ahLst/>
              <a:cxnLst/>
              <a:rect l="l" t="t" r="r" b="b"/>
              <a:pathLst>
                <a:path w="4474" h="2637" extrusionOk="0">
                  <a:moveTo>
                    <a:pt x="4474" y="468"/>
                  </a:moveTo>
                  <a:lnTo>
                    <a:pt x="4040" y="366"/>
                  </a:lnTo>
                  <a:lnTo>
                    <a:pt x="3470" y="58"/>
                  </a:lnTo>
                  <a:lnTo>
                    <a:pt x="2648" y="252"/>
                  </a:lnTo>
                  <a:lnTo>
                    <a:pt x="2317" y="480"/>
                  </a:lnTo>
                  <a:lnTo>
                    <a:pt x="1256" y="434"/>
                  </a:lnTo>
                  <a:lnTo>
                    <a:pt x="685" y="297"/>
                  </a:lnTo>
                  <a:lnTo>
                    <a:pt x="411" y="366"/>
                  </a:lnTo>
                  <a:lnTo>
                    <a:pt x="149" y="0"/>
                  </a:lnTo>
                  <a:lnTo>
                    <a:pt x="0" y="194"/>
                  </a:lnTo>
                  <a:lnTo>
                    <a:pt x="92" y="525"/>
                  </a:lnTo>
                  <a:lnTo>
                    <a:pt x="491" y="891"/>
                  </a:lnTo>
                  <a:lnTo>
                    <a:pt x="251" y="1165"/>
                  </a:lnTo>
                  <a:lnTo>
                    <a:pt x="149" y="1450"/>
                  </a:lnTo>
                  <a:lnTo>
                    <a:pt x="240" y="1553"/>
                  </a:lnTo>
                  <a:lnTo>
                    <a:pt x="137" y="1678"/>
                  </a:lnTo>
                  <a:lnTo>
                    <a:pt x="537" y="1963"/>
                  </a:lnTo>
                  <a:lnTo>
                    <a:pt x="651" y="2545"/>
                  </a:lnTo>
                  <a:lnTo>
                    <a:pt x="1187" y="2580"/>
                  </a:lnTo>
                  <a:lnTo>
                    <a:pt x="1746" y="2329"/>
                  </a:lnTo>
                  <a:lnTo>
                    <a:pt x="2306" y="2637"/>
                  </a:lnTo>
                  <a:lnTo>
                    <a:pt x="2956" y="2545"/>
                  </a:lnTo>
                  <a:lnTo>
                    <a:pt x="2922" y="2123"/>
                  </a:lnTo>
                  <a:lnTo>
                    <a:pt x="3630" y="1838"/>
                  </a:lnTo>
                  <a:lnTo>
                    <a:pt x="4269" y="1952"/>
                  </a:lnTo>
                  <a:lnTo>
                    <a:pt x="3972" y="1450"/>
                  </a:lnTo>
                  <a:lnTo>
                    <a:pt x="4154" y="82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6" name="Google Shape;2896;p39"/>
            <p:cNvSpPr/>
            <p:nvPr/>
          </p:nvSpPr>
          <p:spPr>
            <a:xfrm>
              <a:off x="4004425" y="2087575"/>
              <a:ext cx="71075" cy="56800"/>
            </a:xfrm>
            <a:custGeom>
              <a:avLst/>
              <a:gdLst/>
              <a:ahLst/>
              <a:cxnLst/>
              <a:rect l="l" t="t" r="r" b="b"/>
              <a:pathLst>
                <a:path w="2843" h="2272" extrusionOk="0">
                  <a:moveTo>
                    <a:pt x="879" y="1"/>
                  </a:moveTo>
                  <a:lnTo>
                    <a:pt x="548" y="24"/>
                  </a:lnTo>
                  <a:lnTo>
                    <a:pt x="400" y="206"/>
                  </a:lnTo>
                  <a:lnTo>
                    <a:pt x="137" y="1"/>
                  </a:lnTo>
                  <a:lnTo>
                    <a:pt x="0" y="366"/>
                  </a:lnTo>
                  <a:lnTo>
                    <a:pt x="388" y="777"/>
                  </a:lnTo>
                  <a:lnTo>
                    <a:pt x="571" y="1051"/>
                  </a:lnTo>
                  <a:lnTo>
                    <a:pt x="925" y="1370"/>
                  </a:lnTo>
                  <a:lnTo>
                    <a:pt x="1210" y="1576"/>
                  </a:lnTo>
                  <a:lnTo>
                    <a:pt x="1530" y="1929"/>
                  </a:lnTo>
                  <a:lnTo>
                    <a:pt x="2203" y="2272"/>
                  </a:lnTo>
                  <a:lnTo>
                    <a:pt x="2260" y="1781"/>
                  </a:lnTo>
                  <a:lnTo>
                    <a:pt x="2477" y="1587"/>
                  </a:lnTo>
                  <a:lnTo>
                    <a:pt x="2602" y="1496"/>
                  </a:lnTo>
                  <a:lnTo>
                    <a:pt x="2774" y="1462"/>
                  </a:lnTo>
                  <a:lnTo>
                    <a:pt x="2842" y="1051"/>
                  </a:lnTo>
                  <a:lnTo>
                    <a:pt x="2454" y="720"/>
                  </a:lnTo>
                  <a:lnTo>
                    <a:pt x="2602" y="332"/>
                  </a:lnTo>
                  <a:lnTo>
                    <a:pt x="2340" y="332"/>
                  </a:lnTo>
                  <a:lnTo>
                    <a:pt x="2340" y="332"/>
                  </a:lnTo>
                  <a:lnTo>
                    <a:pt x="1998" y="138"/>
                  </a:lnTo>
                  <a:lnTo>
                    <a:pt x="1507" y="14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7" name="Google Shape;2897;p39"/>
            <p:cNvSpPr/>
            <p:nvPr/>
          </p:nvSpPr>
          <p:spPr>
            <a:xfrm>
              <a:off x="4117700" y="1848775"/>
              <a:ext cx="158350" cy="104450"/>
            </a:xfrm>
            <a:custGeom>
              <a:avLst/>
              <a:gdLst/>
              <a:ahLst/>
              <a:cxnLst/>
              <a:rect l="l" t="t" r="r" b="b"/>
              <a:pathLst>
                <a:path w="6334" h="4178" extrusionOk="0">
                  <a:moveTo>
                    <a:pt x="3561" y="218"/>
                  </a:moveTo>
                  <a:lnTo>
                    <a:pt x="2819" y="1"/>
                  </a:lnTo>
                  <a:lnTo>
                    <a:pt x="2168" y="332"/>
                  </a:lnTo>
                  <a:lnTo>
                    <a:pt x="1792" y="469"/>
                  </a:lnTo>
                  <a:lnTo>
                    <a:pt x="1917" y="845"/>
                  </a:lnTo>
                  <a:lnTo>
                    <a:pt x="1427" y="1131"/>
                  </a:lnTo>
                  <a:lnTo>
                    <a:pt x="1347" y="1610"/>
                  </a:lnTo>
                  <a:lnTo>
                    <a:pt x="662" y="1929"/>
                  </a:lnTo>
                  <a:lnTo>
                    <a:pt x="11" y="1929"/>
                  </a:lnTo>
                  <a:lnTo>
                    <a:pt x="91" y="2306"/>
                  </a:lnTo>
                  <a:lnTo>
                    <a:pt x="342" y="2637"/>
                  </a:lnTo>
                  <a:lnTo>
                    <a:pt x="377" y="2979"/>
                  </a:lnTo>
                  <a:lnTo>
                    <a:pt x="0" y="3151"/>
                  </a:lnTo>
                  <a:lnTo>
                    <a:pt x="263" y="3561"/>
                  </a:lnTo>
                  <a:lnTo>
                    <a:pt x="342" y="3949"/>
                  </a:lnTo>
                  <a:lnTo>
                    <a:pt x="651" y="3904"/>
                  </a:lnTo>
                  <a:lnTo>
                    <a:pt x="993" y="3675"/>
                  </a:lnTo>
                  <a:lnTo>
                    <a:pt x="1518" y="3653"/>
                  </a:lnTo>
                  <a:lnTo>
                    <a:pt x="2237" y="3721"/>
                  </a:lnTo>
                  <a:lnTo>
                    <a:pt x="3036" y="3938"/>
                  </a:lnTo>
                  <a:lnTo>
                    <a:pt x="3572" y="3949"/>
                  </a:lnTo>
                  <a:lnTo>
                    <a:pt x="3857" y="4075"/>
                  </a:lnTo>
                  <a:lnTo>
                    <a:pt x="4086" y="3927"/>
                  </a:lnTo>
                  <a:lnTo>
                    <a:pt x="4302" y="4132"/>
                  </a:lnTo>
                  <a:lnTo>
                    <a:pt x="4919" y="4098"/>
                  </a:lnTo>
                  <a:lnTo>
                    <a:pt x="5204" y="4178"/>
                  </a:lnTo>
                  <a:lnTo>
                    <a:pt x="5170" y="3733"/>
                  </a:lnTo>
                  <a:lnTo>
                    <a:pt x="5341" y="3539"/>
                  </a:lnTo>
                  <a:lnTo>
                    <a:pt x="5934" y="3493"/>
                  </a:lnTo>
                  <a:lnTo>
                    <a:pt x="5934" y="3493"/>
                  </a:lnTo>
                  <a:lnTo>
                    <a:pt x="5649" y="2934"/>
                  </a:lnTo>
                  <a:lnTo>
                    <a:pt x="5432" y="2648"/>
                  </a:lnTo>
                  <a:lnTo>
                    <a:pt x="5546" y="2569"/>
                  </a:lnTo>
                  <a:lnTo>
                    <a:pt x="6106" y="2591"/>
                  </a:lnTo>
                  <a:lnTo>
                    <a:pt x="6334" y="2409"/>
                  </a:lnTo>
                  <a:lnTo>
                    <a:pt x="6083" y="2180"/>
                  </a:lnTo>
                  <a:lnTo>
                    <a:pt x="5603" y="2021"/>
                  </a:lnTo>
                  <a:lnTo>
                    <a:pt x="5615" y="1861"/>
                  </a:lnTo>
                  <a:lnTo>
                    <a:pt x="5295" y="1713"/>
                  </a:lnTo>
                  <a:lnTo>
                    <a:pt x="4770" y="1153"/>
                  </a:lnTo>
                  <a:lnTo>
                    <a:pt x="4862" y="925"/>
                  </a:lnTo>
                  <a:lnTo>
                    <a:pt x="4713" y="514"/>
                  </a:lnTo>
                  <a:lnTo>
                    <a:pt x="4029" y="309"/>
                  </a:lnTo>
                  <a:lnTo>
                    <a:pt x="3698" y="41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8" name="Google Shape;2898;p39"/>
            <p:cNvSpPr/>
            <p:nvPr/>
          </p:nvSpPr>
          <p:spPr>
            <a:xfrm>
              <a:off x="1953075" y="2692425"/>
              <a:ext cx="29125" cy="59375"/>
            </a:xfrm>
            <a:custGeom>
              <a:avLst/>
              <a:gdLst/>
              <a:ahLst/>
              <a:cxnLst/>
              <a:rect l="l" t="t" r="r" b="b"/>
              <a:pathLst>
                <a:path w="1165" h="2375" extrusionOk="0">
                  <a:moveTo>
                    <a:pt x="229" y="2374"/>
                  </a:moveTo>
                  <a:lnTo>
                    <a:pt x="434" y="2055"/>
                  </a:lnTo>
                  <a:lnTo>
                    <a:pt x="571" y="2032"/>
                  </a:lnTo>
                  <a:lnTo>
                    <a:pt x="765" y="1792"/>
                  </a:lnTo>
                  <a:lnTo>
                    <a:pt x="902" y="1336"/>
                  </a:lnTo>
                  <a:lnTo>
                    <a:pt x="857" y="1244"/>
                  </a:lnTo>
                  <a:lnTo>
                    <a:pt x="982" y="914"/>
                  </a:lnTo>
                  <a:lnTo>
                    <a:pt x="937" y="777"/>
                  </a:lnTo>
                  <a:lnTo>
                    <a:pt x="1119" y="389"/>
                  </a:lnTo>
                  <a:lnTo>
                    <a:pt x="1165" y="138"/>
                  </a:lnTo>
                  <a:lnTo>
                    <a:pt x="1005" y="138"/>
                  </a:lnTo>
                  <a:lnTo>
                    <a:pt x="1016" y="1"/>
                  </a:lnTo>
                  <a:lnTo>
                    <a:pt x="879" y="1"/>
                  </a:lnTo>
                  <a:lnTo>
                    <a:pt x="514" y="560"/>
                  </a:lnTo>
                  <a:lnTo>
                    <a:pt x="389" y="446"/>
                  </a:lnTo>
                  <a:lnTo>
                    <a:pt x="286" y="491"/>
                  </a:lnTo>
                  <a:lnTo>
                    <a:pt x="275" y="628"/>
                  </a:lnTo>
                  <a:lnTo>
                    <a:pt x="172" y="1347"/>
                  </a:lnTo>
                  <a:lnTo>
                    <a:pt x="1" y="237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899" name="Google Shape;2899;p39"/>
            <p:cNvSpPr/>
            <p:nvPr/>
          </p:nvSpPr>
          <p:spPr>
            <a:xfrm>
              <a:off x="2335100" y="3333800"/>
              <a:ext cx="250800" cy="297300"/>
            </a:xfrm>
            <a:custGeom>
              <a:avLst/>
              <a:gdLst/>
              <a:ahLst/>
              <a:cxnLst/>
              <a:rect l="l" t="t" r="r" b="b"/>
              <a:pathLst>
                <a:path w="10032" h="11892" extrusionOk="0">
                  <a:moveTo>
                    <a:pt x="9655" y="9438"/>
                  </a:moveTo>
                  <a:lnTo>
                    <a:pt x="9884" y="9255"/>
                  </a:lnTo>
                  <a:lnTo>
                    <a:pt x="9769" y="8742"/>
                  </a:lnTo>
                  <a:lnTo>
                    <a:pt x="9963" y="8342"/>
                  </a:lnTo>
                  <a:lnTo>
                    <a:pt x="10032" y="7635"/>
                  </a:lnTo>
                  <a:lnTo>
                    <a:pt x="9804" y="7064"/>
                  </a:lnTo>
                  <a:lnTo>
                    <a:pt x="9347" y="6813"/>
                  </a:lnTo>
                  <a:lnTo>
                    <a:pt x="9233" y="6448"/>
                  </a:lnTo>
                  <a:lnTo>
                    <a:pt x="9313" y="5934"/>
                  </a:lnTo>
                  <a:lnTo>
                    <a:pt x="7795" y="5889"/>
                  </a:lnTo>
                  <a:lnTo>
                    <a:pt x="7407" y="4839"/>
                  </a:lnTo>
                  <a:lnTo>
                    <a:pt x="7635" y="4816"/>
                  </a:lnTo>
                  <a:lnTo>
                    <a:pt x="7590" y="4417"/>
                  </a:lnTo>
                  <a:lnTo>
                    <a:pt x="7419" y="4166"/>
                  </a:lnTo>
                  <a:lnTo>
                    <a:pt x="7350" y="3641"/>
                  </a:lnTo>
                  <a:lnTo>
                    <a:pt x="6882" y="3367"/>
                  </a:lnTo>
                  <a:lnTo>
                    <a:pt x="6380" y="3378"/>
                  </a:lnTo>
                  <a:lnTo>
                    <a:pt x="6026" y="3104"/>
                  </a:lnTo>
                  <a:lnTo>
                    <a:pt x="5479" y="2933"/>
                  </a:lnTo>
                  <a:lnTo>
                    <a:pt x="5136" y="2591"/>
                  </a:lnTo>
                  <a:lnTo>
                    <a:pt x="4235" y="2454"/>
                  </a:lnTo>
                  <a:lnTo>
                    <a:pt x="3322" y="1643"/>
                  </a:lnTo>
                  <a:lnTo>
                    <a:pt x="3367" y="1027"/>
                  </a:lnTo>
                  <a:lnTo>
                    <a:pt x="3242" y="673"/>
                  </a:lnTo>
                  <a:lnTo>
                    <a:pt x="3299" y="0"/>
                  </a:lnTo>
                  <a:lnTo>
                    <a:pt x="2260" y="160"/>
                  </a:lnTo>
                  <a:lnTo>
                    <a:pt x="1861" y="479"/>
                  </a:lnTo>
                  <a:lnTo>
                    <a:pt x="1176" y="856"/>
                  </a:lnTo>
                  <a:lnTo>
                    <a:pt x="1016" y="1130"/>
                  </a:lnTo>
                  <a:lnTo>
                    <a:pt x="605" y="1153"/>
                  </a:lnTo>
                  <a:lnTo>
                    <a:pt x="1" y="1073"/>
                  </a:lnTo>
                  <a:lnTo>
                    <a:pt x="788" y="2534"/>
                  </a:lnTo>
                  <a:lnTo>
                    <a:pt x="628" y="2842"/>
                  </a:lnTo>
                  <a:lnTo>
                    <a:pt x="640" y="3481"/>
                  </a:lnTo>
                  <a:lnTo>
                    <a:pt x="685" y="4245"/>
                  </a:lnTo>
                  <a:lnTo>
                    <a:pt x="411" y="4702"/>
                  </a:lnTo>
                  <a:lnTo>
                    <a:pt x="583" y="5044"/>
                  </a:lnTo>
                  <a:lnTo>
                    <a:pt x="434" y="5352"/>
                  </a:lnTo>
                  <a:lnTo>
                    <a:pt x="834" y="6106"/>
                  </a:lnTo>
                  <a:lnTo>
                    <a:pt x="434" y="7087"/>
                  </a:lnTo>
                  <a:lnTo>
                    <a:pt x="868" y="7703"/>
                  </a:lnTo>
                  <a:lnTo>
                    <a:pt x="1039" y="8354"/>
                  </a:lnTo>
                  <a:lnTo>
                    <a:pt x="1496" y="8742"/>
                  </a:lnTo>
                  <a:lnTo>
                    <a:pt x="1347" y="9632"/>
                  </a:lnTo>
                  <a:lnTo>
                    <a:pt x="1872" y="10636"/>
                  </a:lnTo>
                  <a:lnTo>
                    <a:pt x="2317" y="11892"/>
                  </a:lnTo>
                  <a:lnTo>
                    <a:pt x="2854" y="11766"/>
                  </a:lnTo>
                  <a:lnTo>
                    <a:pt x="3424" y="10956"/>
                  </a:lnTo>
                  <a:lnTo>
                    <a:pt x="4486" y="11173"/>
                  </a:lnTo>
                  <a:lnTo>
                    <a:pt x="5011" y="11823"/>
                  </a:lnTo>
                  <a:lnTo>
                    <a:pt x="5239" y="11093"/>
                  </a:lnTo>
                  <a:lnTo>
                    <a:pt x="6140" y="11138"/>
                  </a:lnTo>
                  <a:lnTo>
                    <a:pt x="6277" y="11321"/>
                  </a:lnTo>
                  <a:lnTo>
                    <a:pt x="6494" y="10237"/>
                  </a:lnTo>
                  <a:lnTo>
                    <a:pt x="6460" y="9758"/>
                  </a:lnTo>
                  <a:lnTo>
                    <a:pt x="6768" y="8959"/>
                  </a:lnTo>
                  <a:lnTo>
                    <a:pt x="8115" y="8685"/>
                  </a:lnTo>
                  <a:lnTo>
                    <a:pt x="8845" y="8696"/>
                  </a:lnTo>
                  <a:lnTo>
                    <a:pt x="9621" y="9164"/>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0" name="Google Shape;2900;p39"/>
            <p:cNvSpPr/>
            <p:nvPr/>
          </p:nvSpPr>
          <p:spPr>
            <a:xfrm>
              <a:off x="2242375" y="2993125"/>
              <a:ext cx="784625" cy="885325"/>
            </a:xfrm>
            <a:custGeom>
              <a:avLst/>
              <a:gdLst/>
              <a:ahLst/>
              <a:cxnLst/>
              <a:rect l="l" t="t" r="r" b="b"/>
              <a:pathLst>
                <a:path w="31385" h="35413" extrusionOk="0">
                  <a:moveTo>
                    <a:pt x="13844" y="3037"/>
                  </a:moveTo>
                  <a:lnTo>
                    <a:pt x="13638" y="3071"/>
                  </a:lnTo>
                  <a:lnTo>
                    <a:pt x="13193" y="3002"/>
                  </a:lnTo>
                  <a:lnTo>
                    <a:pt x="12942" y="3242"/>
                  </a:lnTo>
                  <a:lnTo>
                    <a:pt x="12566" y="3402"/>
                  </a:lnTo>
                  <a:lnTo>
                    <a:pt x="12326" y="3425"/>
                  </a:lnTo>
                  <a:lnTo>
                    <a:pt x="12223" y="3607"/>
                  </a:lnTo>
                  <a:lnTo>
                    <a:pt x="11835" y="3573"/>
                  </a:lnTo>
                  <a:lnTo>
                    <a:pt x="11344" y="3139"/>
                  </a:lnTo>
                  <a:lnTo>
                    <a:pt x="11299" y="2729"/>
                  </a:lnTo>
                  <a:lnTo>
                    <a:pt x="11093" y="2261"/>
                  </a:lnTo>
                  <a:lnTo>
                    <a:pt x="11242" y="1485"/>
                  </a:lnTo>
                  <a:lnTo>
                    <a:pt x="11470" y="1176"/>
                  </a:lnTo>
                  <a:lnTo>
                    <a:pt x="11299" y="743"/>
                  </a:lnTo>
                  <a:lnTo>
                    <a:pt x="11025" y="617"/>
                  </a:lnTo>
                  <a:lnTo>
                    <a:pt x="11139" y="218"/>
                  </a:lnTo>
                  <a:lnTo>
                    <a:pt x="10956" y="1"/>
                  </a:lnTo>
                  <a:lnTo>
                    <a:pt x="10546" y="47"/>
                  </a:lnTo>
                  <a:lnTo>
                    <a:pt x="10648" y="298"/>
                  </a:lnTo>
                  <a:lnTo>
                    <a:pt x="10340" y="640"/>
                  </a:lnTo>
                  <a:lnTo>
                    <a:pt x="9427" y="982"/>
                  </a:lnTo>
                  <a:lnTo>
                    <a:pt x="8857" y="1131"/>
                  </a:lnTo>
                  <a:lnTo>
                    <a:pt x="8617" y="1348"/>
                  </a:lnTo>
                  <a:lnTo>
                    <a:pt x="7989" y="1119"/>
                  </a:lnTo>
                  <a:lnTo>
                    <a:pt x="7384" y="1005"/>
                  </a:lnTo>
                  <a:lnTo>
                    <a:pt x="7247" y="1085"/>
                  </a:lnTo>
                  <a:lnTo>
                    <a:pt x="7590" y="1313"/>
                  </a:lnTo>
                  <a:lnTo>
                    <a:pt x="7544" y="1930"/>
                  </a:lnTo>
                  <a:lnTo>
                    <a:pt x="7647" y="2500"/>
                  </a:lnTo>
                  <a:lnTo>
                    <a:pt x="8332" y="2569"/>
                  </a:lnTo>
                  <a:lnTo>
                    <a:pt x="8377" y="2774"/>
                  </a:lnTo>
                  <a:lnTo>
                    <a:pt x="7784" y="3025"/>
                  </a:lnTo>
                  <a:lnTo>
                    <a:pt x="7693" y="3413"/>
                  </a:lnTo>
                  <a:lnTo>
                    <a:pt x="7362" y="3550"/>
                  </a:lnTo>
                  <a:lnTo>
                    <a:pt x="6757" y="3767"/>
                  </a:lnTo>
                  <a:lnTo>
                    <a:pt x="6608" y="4041"/>
                  </a:lnTo>
                  <a:lnTo>
                    <a:pt x="5981" y="4109"/>
                  </a:lnTo>
                  <a:lnTo>
                    <a:pt x="5547" y="3630"/>
                  </a:lnTo>
                  <a:lnTo>
                    <a:pt x="5387" y="3744"/>
                  </a:lnTo>
                  <a:lnTo>
                    <a:pt x="5250" y="3196"/>
                  </a:lnTo>
                  <a:lnTo>
                    <a:pt x="5022" y="2911"/>
                  </a:lnTo>
                  <a:lnTo>
                    <a:pt x="4748" y="3231"/>
                  </a:lnTo>
                  <a:lnTo>
                    <a:pt x="3196" y="3208"/>
                  </a:lnTo>
                  <a:lnTo>
                    <a:pt x="3196" y="3767"/>
                  </a:lnTo>
                  <a:lnTo>
                    <a:pt x="3664" y="3870"/>
                  </a:lnTo>
                  <a:lnTo>
                    <a:pt x="3641" y="4212"/>
                  </a:lnTo>
                  <a:lnTo>
                    <a:pt x="3481" y="4121"/>
                  </a:lnTo>
                  <a:lnTo>
                    <a:pt x="3025" y="4269"/>
                  </a:lnTo>
                  <a:lnTo>
                    <a:pt x="3025" y="4920"/>
                  </a:lnTo>
                  <a:lnTo>
                    <a:pt x="3379" y="5262"/>
                  </a:lnTo>
                  <a:lnTo>
                    <a:pt x="3504" y="5776"/>
                  </a:lnTo>
                  <a:lnTo>
                    <a:pt x="3493" y="6175"/>
                  </a:lnTo>
                  <a:lnTo>
                    <a:pt x="3185" y="8663"/>
                  </a:lnTo>
                  <a:lnTo>
                    <a:pt x="2454" y="8617"/>
                  </a:lnTo>
                  <a:lnTo>
                    <a:pt x="2352" y="8766"/>
                  </a:lnTo>
                  <a:lnTo>
                    <a:pt x="1701" y="8937"/>
                  </a:lnTo>
                  <a:lnTo>
                    <a:pt x="811" y="9542"/>
                  </a:lnTo>
                  <a:lnTo>
                    <a:pt x="754" y="9975"/>
                  </a:lnTo>
                  <a:lnTo>
                    <a:pt x="571" y="10283"/>
                  </a:lnTo>
                  <a:lnTo>
                    <a:pt x="674" y="10774"/>
                  </a:lnTo>
                  <a:lnTo>
                    <a:pt x="195" y="11048"/>
                  </a:lnTo>
                  <a:lnTo>
                    <a:pt x="218" y="11425"/>
                  </a:lnTo>
                  <a:lnTo>
                    <a:pt x="1" y="11584"/>
                  </a:lnTo>
                  <a:lnTo>
                    <a:pt x="366" y="12417"/>
                  </a:lnTo>
                  <a:lnTo>
                    <a:pt x="845" y="12954"/>
                  </a:lnTo>
                  <a:lnTo>
                    <a:pt x="697" y="13353"/>
                  </a:lnTo>
                  <a:lnTo>
                    <a:pt x="1222" y="13399"/>
                  </a:lnTo>
                  <a:lnTo>
                    <a:pt x="1553" y="13878"/>
                  </a:lnTo>
                  <a:lnTo>
                    <a:pt x="2249" y="13912"/>
                  </a:lnTo>
                  <a:lnTo>
                    <a:pt x="2877" y="13365"/>
                  </a:lnTo>
                  <a:lnTo>
                    <a:pt x="2911" y="14757"/>
                  </a:lnTo>
                  <a:lnTo>
                    <a:pt x="3276" y="14848"/>
                  </a:lnTo>
                  <a:lnTo>
                    <a:pt x="3710" y="14700"/>
                  </a:lnTo>
                  <a:lnTo>
                    <a:pt x="4303" y="14780"/>
                  </a:lnTo>
                  <a:lnTo>
                    <a:pt x="4725" y="14757"/>
                  </a:lnTo>
                  <a:lnTo>
                    <a:pt x="4874" y="14483"/>
                  </a:lnTo>
                  <a:lnTo>
                    <a:pt x="5558" y="14106"/>
                  </a:lnTo>
                  <a:lnTo>
                    <a:pt x="5958" y="13787"/>
                  </a:lnTo>
                  <a:lnTo>
                    <a:pt x="7008" y="13627"/>
                  </a:lnTo>
                  <a:lnTo>
                    <a:pt x="6951" y="14300"/>
                  </a:lnTo>
                  <a:lnTo>
                    <a:pt x="7076" y="14654"/>
                  </a:lnTo>
                  <a:lnTo>
                    <a:pt x="7031" y="15270"/>
                  </a:lnTo>
                  <a:lnTo>
                    <a:pt x="7944" y="16081"/>
                  </a:lnTo>
                  <a:lnTo>
                    <a:pt x="8845" y="16218"/>
                  </a:lnTo>
                  <a:lnTo>
                    <a:pt x="9188" y="16560"/>
                  </a:lnTo>
                  <a:lnTo>
                    <a:pt x="9724" y="16731"/>
                  </a:lnTo>
                  <a:lnTo>
                    <a:pt x="10089" y="17005"/>
                  </a:lnTo>
                  <a:lnTo>
                    <a:pt x="10580" y="16994"/>
                  </a:lnTo>
                  <a:lnTo>
                    <a:pt x="11059" y="17268"/>
                  </a:lnTo>
                  <a:lnTo>
                    <a:pt x="11128" y="17793"/>
                  </a:lnTo>
                  <a:lnTo>
                    <a:pt x="11299" y="18044"/>
                  </a:lnTo>
                  <a:lnTo>
                    <a:pt x="11344" y="18443"/>
                  </a:lnTo>
                  <a:lnTo>
                    <a:pt x="11116" y="18466"/>
                  </a:lnTo>
                  <a:lnTo>
                    <a:pt x="11493" y="19516"/>
                  </a:lnTo>
                  <a:lnTo>
                    <a:pt x="13022" y="19561"/>
                  </a:lnTo>
                  <a:lnTo>
                    <a:pt x="12942" y="20075"/>
                  </a:lnTo>
                  <a:lnTo>
                    <a:pt x="13056" y="20440"/>
                  </a:lnTo>
                  <a:lnTo>
                    <a:pt x="13513" y="20691"/>
                  </a:lnTo>
                  <a:lnTo>
                    <a:pt x="13741" y="21262"/>
                  </a:lnTo>
                  <a:lnTo>
                    <a:pt x="13661" y="21969"/>
                  </a:lnTo>
                  <a:lnTo>
                    <a:pt x="13478" y="22369"/>
                  </a:lnTo>
                  <a:lnTo>
                    <a:pt x="13593" y="22882"/>
                  </a:lnTo>
                  <a:lnTo>
                    <a:pt x="13364" y="23065"/>
                  </a:lnTo>
                  <a:lnTo>
                    <a:pt x="13638" y="23579"/>
                  </a:lnTo>
                  <a:lnTo>
                    <a:pt x="13695" y="24811"/>
                  </a:lnTo>
                  <a:lnTo>
                    <a:pt x="14551" y="24982"/>
                  </a:lnTo>
                  <a:lnTo>
                    <a:pt x="14848" y="24811"/>
                  </a:lnTo>
                  <a:lnTo>
                    <a:pt x="15407" y="25051"/>
                  </a:lnTo>
                  <a:lnTo>
                    <a:pt x="15578" y="25325"/>
                  </a:lnTo>
                  <a:lnTo>
                    <a:pt x="15715" y="26146"/>
                  </a:lnTo>
                  <a:lnTo>
                    <a:pt x="15852" y="26511"/>
                  </a:lnTo>
                  <a:lnTo>
                    <a:pt x="16138" y="26546"/>
                  </a:lnTo>
                  <a:lnTo>
                    <a:pt x="16423" y="26397"/>
                  </a:lnTo>
                  <a:lnTo>
                    <a:pt x="16720" y="26569"/>
                  </a:lnTo>
                  <a:lnTo>
                    <a:pt x="16765" y="27059"/>
                  </a:lnTo>
                  <a:lnTo>
                    <a:pt x="16720" y="27607"/>
                  </a:lnTo>
                  <a:lnTo>
                    <a:pt x="16617" y="28121"/>
                  </a:lnTo>
                  <a:lnTo>
                    <a:pt x="16993" y="27949"/>
                  </a:lnTo>
                  <a:lnTo>
                    <a:pt x="17427" y="28474"/>
                  </a:lnTo>
                  <a:lnTo>
                    <a:pt x="17507" y="29205"/>
                  </a:lnTo>
                  <a:lnTo>
                    <a:pt x="16902" y="29707"/>
                  </a:lnTo>
                  <a:lnTo>
                    <a:pt x="16434" y="30072"/>
                  </a:lnTo>
                  <a:lnTo>
                    <a:pt x="15681" y="30962"/>
                  </a:lnTo>
                  <a:lnTo>
                    <a:pt x="14837" y="32183"/>
                  </a:lnTo>
                  <a:lnTo>
                    <a:pt x="15316" y="32081"/>
                  </a:lnTo>
                  <a:lnTo>
                    <a:pt x="16206" y="32788"/>
                  </a:lnTo>
                  <a:lnTo>
                    <a:pt x="16480" y="32754"/>
                  </a:lnTo>
                  <a:lnTo>
                    <a:pt x="17359" y="33336"/>
                  </a:lnTo>
                  <a:lnTo>
                    <a:pt x="18043" y="33838"/>
                  </a:lnTo>
                  <a:lnTo>
                    <a:pt x="18591" y="34454"/>
                  </a:lnTo>
                  <a:lnTo>
                    <a:pt x="18317" y="34877"/>
                  </a:lnTo>
                  <a:lnTo>
                    <a:pt x="18614" y="35413"/>
                  </a:lnTo>
                  <a:lnTo>
                    <a:pt x="19025" y="34877"/>
                  </a:lnTo>
                  <a:lnTo>
                    <a:pt x="19242" y="34021"/>
                  </a:lnTo>
                  <a:lnTo>
                    <a:pt x="19698" y="33598"/>
                  </a:lnTo>
                  <a:lnTo>
                    <a:pt x="20257" y="32879"/>
                  </a:lnTo>
                  <a:lnTo>
                    <a:pt x="20896" y="31282"/>
                  </a:lnTo>
                  <a:lnTo>
                    <a:pt x="21387" y="30791"/>
                  </a:lnTo>
                  <a:lnTo>
                    <a:pt x="21501" y="30346"/>
                  </a:lnTo>
                  <a:lnTo>
                    <a:pt x="21536" y="29433"/>
                  </a:lnTo>
                  <a:lnTo>
                    <a:pt x="21353" y="28931"/>
                  </a:lnTo>
                  <a:lnTo>
                    <a:pt x="21399" y="28246"/>
                  </a:lnTo>
                  <a:lnTo>
                    <a:pt x="21981" y="27345"/>
                  </a:lnTo>
                  <a:lnTo>
                    <a:pt x="22836" y="26626"/>
                  </a:lnTo>
                  <a:lnTo>
                    <a:pt x="23692" y="26363"/>
                  </a:lnTo>
                  <a:lnTo>
                    <a:pt x="24206" y="25952"/>
                  </a:lnTo>
                  <a:lnTo>
                    <a:pt x="25416" y="25610"/>
                  </a:lnTo>
                  <a:lnTo>
                    <a:pt x="26260" y="25610"/>
                  </a:lnTo>
                  <a:lnTo>
                    <a:pt x="26420" y="25062"/>
                  </a:lnTo>
                  <a:lnTo>
                    <a:pt x="27013" y="24663"/>
                  </a:lnTo>
                  <a:lnTo>
                    <a:pt x="27105" y="23738"/>
                  </a:lnTo>
                  <a:lnTo>
                    <a:pt x="27835" y="22551"/>
                  </a:lnTo>
                  <a:lnTo>
                    <a:pt x="27904" y="21342"/>
                  </a:lnTo>
                  <a:lnTo>
                    <a:pt x="28132" y="20977"/>
                  </a:lnTo>
                  <a:lnTo>
                    <a:pt x="28177" y="20383"/>
                  </a:lnTo>
                  <a:lnTo>
                    <a:pt x="28326" y="18979"/>
                  </a:lnTo>
                  <a:lnTo>
                    <a:pt x="28189" y="17279"/>
                  </a:lnTo>
                  <a:lnTo>
                    <a:pt x="28383" y="16606"/>
                  </a:lnTo>
                  <a:lnTo>
                    <a:pt x="28588" y="16594"/>
                  </a:lnTo>
                  <a:lnTo>
                    <a:pt x="29147" y="15807"/>
                  </a:lnTo>
                  <a:lnTo>
                    <a:pt x="29615" y="14780"/>
                  </a:lnTo>
                  <a:lnTo>
                    <a:pt x="30711" y="13524"/>
                  </a:lnTo>
                  <a:lnTo>
                    <a:pt x="31099" y="12931"/>
                  </a:lnTo>
                  <a:lnTo>
                    <a:pt x="31384" y="11425"/>
                  </a:lnTo>
                  <a:lnTo>
                    <a:pt x="31236" y="10877"/>
                  </a:lnTo>
                  <a:lnTo>
                    <a:pt x="30951" y="9713"/>
                  </a:lnTo>
                  <a:lnTo>
                    <a:pt x="30654" y="9427"/>
                  </a:lnTo>
                  <a:lnTo>
                    <a:pt x="29969" y="9405"/>
                  </a:lnTo>
                  <a:lnTo>
                    <a:pt x="29353" y="9131"/>
                  </a:lnTo>
                  <a:lnTo>
                    <a:pt x="28314" y="8115"/>
                  </a:lnTo>
                  <a:lnTo>
                    <a:pt x="27116" y="7362"/>
                  </a:lnTo>
                  <a:lnTo>
                    <a:pt x="25918" y="7407"/>
                  </a:lnTo>
                  <a:lnTo>
                    <a:pt x="24366" y="6917"/>
                  </a:lnTo>
                  <a:lnTo>
                    <a:pt x="23441" y="7202"/>
                  </a:lnTo>
                  <a:lnTo>
                    <a:pt x="23555" y="6711"/>
                  </a:lnTo>
                  <a:lnTo>
                    <a:pt x="23167" y="6164"/>
                  </a:lnTo>
                  <a:lnTo>
                    <a:pt x="21821" y="5627"/>
                  </a:lnTo>
                  <a:lnTo>
                    <a:pt x="20817" y="5296"/>
                  </a:lnTo>
                  <a:lnTo>
                    <a:pt x="20212" y="5878"/>
                  </a:lnTo>
                  <a:lnTo>
                    <a:pt x="20166" y="4977"/>
                  </a:lnTo>
                  <a:lnTo>
                    <a:pt x="18762" y="4840"/>
                  </a:lnTo>
                  <a:lnTo>
                    <a:pt x="18511" y="4554"/>
                  </a:lnTo>
                  <a:lnTo>
                    <a:pt x="19116" y="3813"/>
                  </a:lnTo>
                  <a:lnTo>
                    <a:pt x="19105" y="3185"/>
                  </a:lnTo>
                  <a:lnTo>
                    <a:pt x="18671" y="3037"/>
                  </a:lnTo>
                  <a:lnTo>
                    <a:pt x="18249" y="1439"/>
                  </a:lnTo>
                  <a:lnTo>
                    <a:pt x="18055" y="948"/>
                  </a:lnTo>
                  <a:lnTo>
                    <a:pt x="17792" y="982"/>
                  </a:lnTo>
                  <a:lnTo>
                    <a:pt x="17290" y="1816"/>
                  </a:lnTo>
                  <a:lnTo>
                    <a:pt x="17028" y="2489"/>
                  </a:lnTo>
                  <a:lnTo>
                    <a:pt x="16731" y="2831"/>
                  </a:lnTo>
                  <a:lnTo>
                    <a:pt x="16343" y="2900"/>
                  </a:lnTo>
                  <a:lnTo>
                    <a:pt x="16229" y="2637"/>
                  </a:lnTo>
                  <a:lnTo>
                    <a:pt x="16058" y="2603"/>
                  </a:lnTo>
                  <a:lnTo>
                    <a:pt x="15807" y="2854"/>
                  </a:lnTo>
                  <a:lnTo>
                    <a:pt x="15464" y="2671"/>
                  </a:lnTo>
                  <a:lnTo>
                    <a:pt x="15008" y="2466"/>
                  </a:lnTo>
                  <a:lnTo>
                    <a:pt x="14620" y="2569"/>
                  </a:lnTo>
                  <a:lnTo>
                    <a:pt x="14289" y="2489"/>
                  </a:lnTo>
                  <a:lnTo>
                    <a:pt x="14220" y="2740"/>
                  </a:lnTo>
                  <a:lnTo>
                    <a:pt x="14346" y="2923"/>
                  </a:lnTo>
                  <a:lnTo>
                    <a:pt x="14277" y="311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1" name="Google Shape;2901;p39"/>
            <p:cNvSpPr/>
            <p:nvPr/>
          </p:nvSpPr>
          <p:spPr>
            <a:xfrm>
              <a:off x="6007825" y="2988575"/>
              <a:ext cx="23725" cy="32825"/>
            </a:xfrm>
            <a:custGeom>
              <a:avLst/>
              <a:gdLst/>
              <a:ahLst/>
              <a:cxnLst/>
              <a:rect l="l" t="t" r="r" b="b"/>
              <a:pathLst>
                <a:path w="949" h="1313" extrusionOk="0">
                  <a:moveTo>
                    <a:pt x="1" y="845"/>
                  </a:moveTo>
                  <a:lnTo>
                    <a:pt x="377" y="1313"/>
                  </a:lnTo>
                  <a:lnTo>
                    <a:pt x="537" y="993"/>
                  </a:lnTo>
                  <a:lnTo>
                    <a:pt x="925" y="1027"/>
                  </a:lnTo>
                  <a:lnTo>
                    <a:pt x="937" y="434"/>
                  </a:lnTo>
                  <a:lnTo>
                    <a:pt x="948" y="0"/>
                  </a:lnTo>
                  <a:lnTo>
                    <a:pt x="298" y="49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2" name="Google Shape;2902;p39"/>
            <p:cNvSpPr/>
            <p:nvPr/>
          </p:nvSpPr>
          <p:spPr>
            <a:xfrm>
              <a:off x="5443775" y="2469900"/>
              <a:ext cx="64800" cy="36250"/>
            </a:xfrm>
            <a:custGeom>
              <a:avLst/>
              <a:gdLst/>
              <a:ahLst/>
              <a:cxnLst/>
              <a:rect l="l" t="t" r="r" b="b"/>
              <a:pathLst>
                <a:path w="2592" h="1450" extrusionOk="0">
                  <a:moveTo>
                    <a:pt x="2146" y="491"/>
                  </a:moveTo>
                  <a:lnTo>
                    <a:pt x="1758" y="228"/>
                  </a:lnTo>
                  <a:lnTo>
                    <a:pt x="1348" y="217"/>
                  </a:lnTo>
                  <a:lnTo>
                    <a:pt x="743" y="0"/>
                  </a:lnTo>
                  <a:lnTo>
                    <a:pt x="378" y="228"/>
                  </a:lnTo>
                  <a:lnTo>
                    <a:pt x="1" y="913"/>
                  </a:lnTo>
                  <a:lnTo>
                    <a:pt x="47" y="1084"/>
                  </a:lnTo>
                  <a:lnTo>
                    <a:pt x="834" y="1449"/>
                  </a:lnTo>
                  <a:lnTo>
                    <a:pt x="1291" y="1301"/>
                  </a:lnTo>
                  <a:lnTo>
                    <a:pt x="1964" y="1358"/>
                  </a:lnTo>
                  <a:lnTo>
                    <a:pt x="2592" y="1335"/>
                  </a:lnTo>
                  <a:lnTo>
                    <a:pt x="2534" y="77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3" name="Google Shape;2903;p39"/>
            <p:cNvSpPr/>
            <p:nvPr/>
          </p:nvSpPr>
          <p:spPr>
            <a:xfrm>
              <a:off x="4109700" y="3512675"/>
              <a:ext cx="189175" cy="208300"/>
            </a:xfrm>
            <a:custGeom>
              <a:avLst/>
              <a:gdLst/>
              <a:ahLst/>
              <a:cxnLst/>
              <a:rect l="l" t="t" r="r" b="b"/>
              <a:pathLst>
                <a:path w="7567" h="8332" extrusionOk="0">
                  <a:moveTo>
                    <a:pt x="4440" y="80"/>
                  </a:moveTo>
                  <a:lnTo>
                    <a:pt x="4292" y="1"/>
                  </a:lnTo>
                  <a:lnTo>
                    <a:pt x="3835" y="217"/>
                  </a:lnTo>
                  <a:lnTo>
                    <a:pt x="3607" y="217"/>
                  </a:lnTo>
                  <a:lnTo>
                    <a:pt x="3082" y="571"/>
                  </a:lnTo>
                  <a:lnTo>
                    <a:pt x="2797" y="206"/>
                  </a:lnTo>
                  <a:lnTo>
                    <a:pt x="1575" y="514"/>
                  </a:lnTo>
                  <a:lnTo>
                    <a:pt x="982" y="548"/>
                  </a:lnTo>
                  <a:lnTo>
                    <a:pt x="856" y="3789"/>
                  </a:lnTo>
                  <a:lnTo>
                    <a:pt x="92" y="3812"/>
                  </a:lnTo>
                  <a:lnTo>
                    <a:pt x="1" y="6448"/>
                  </a:lnTo>
                  <a:lnTo>
                    <a:pt x="206" y="6597"/>
                  </a:lnTo>
                  <a:lnTo>
                    <a:pt x="628" y="7464"/>
                  </a:lnTo>
                  <a:lnTo>
                    <a:pt x="525" y="8012"/>
                  </a:lnTo>
                  <a:lnTo>
                    <a:pt x="685" y="8331"/>
                  </a:lnTo>
                  <a:lnTo>
                    <a:pt x="1256" y="8240"/>
                  </a:lnTo>
                  <a:lnTo>
                    <a:pt x="1655" y="7841"/>
                  </a:lnTo>
                  <a:lnTo>
                    <a:pt x="2043" y="7567"/>
                  </a:lnTo>
                  <a:lnTo>
                    <a:pt x="2260" y="7122"/>
                  </a:lnTo>
                  <a:lnTo>
                    <a:pt x="2637" y="6905"/>
                  </a:lnTo>
                  <a:lnTo>
                    <a:pt x="2968" y="7019"/>
                  </a:lnTo>
                  <a:lnTo>
                    <a:pt x="3321" y="7282"/>
                  </a:lnTo>
                  <a:lnTo>
                    <a:pt x="3949" y="7327"/>
                  </a:lnTo>
                  <a:lnTo>
                    <a:pt x="4463" y="7110"/>
                  </a:lnTo>
                  <a:lnTo>
                    <a:pt x="4554" y="6825"/>
                  </a:lnTo>
                  <a:lnTo>
                    <a:pt x="4725" y="6391"/>
                  </a:lnTo>
                  <a:lnTo>
                    <a:pt x="5147" y="6323"/>
                  </a:lnTo>
                  <a:lnTo>
                    <a:pt x="5398" y="5981"/>
                  </a:lnTo>
                  <a:lnTo>
                    <a:pt x="5684" y="5364"/>
                  </a:lnTo>
                  <a:lnTo>
                    <a:pt x="6426" y="4702"/>
                  </a:lnTo>
                  <a:lnTo>
                    <a:pt x="7567" y="4029"/>
                  </a:lnTo>
                  <a:lnTo>
                    <a:pt x="7076" y="3618"/>
                  </a:lnTo>
                  <a:lnTo>
                    <a:pt x="6483" y="3481"/>
                  </a:lnTo>
                  <a:lnTo>
                    <a:pt x="6266" y="2899"/>
                  </a:lnTo>
                  <a:lnTo>
                    <a:pt x="6277" y="2580"/>
                  </a:lnTo>
                  <a:lnTo>
                    <a:pt x="5946" y="2488"/>
                  </a:lnTo>
                  <a:lnTo>
                    <a:pt x="5090" y="1484"/>
                  </a:lnTo>
                  <a:lnTo>
                    <a:pt x="4862" y="959"/>
                  </a:lnTo>
                  <a:lnTo>
                    <a:pt x="4714" y="79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4" name="Google Shape;2904;p39"/>
            <p:cNvSpPr/>
            <p:nvPr/>
          </p:nvSpPr>
          <p:spPr>
            <a:xfrm>
              <a:off x="4010425" y="2859325"/>
              <a:ext cx="258775" cy="201175"/>
            </a:xfrm>
            <a:custGeom>
              <a:avLst/>
              <a:gdLst/>
              <a:ahLst/>
              <a:cxnLst/>
              <a:rect l="l" t="t" r="r" b="b"/>
              <a:pathLst>
                <a:path w="10351" h="8047" extrusionOk="0">
                  <a:moveTo>
                    <a:pt x="7521" y="2283"/>
                  </a:moveTo>
                  <a:lnTo>
                    <a:pt x="7452" y="2249"/>
                  </a:lnTo>
                  <a:lnTo>
                    <a:pt x="7167" y="1986"/>
                  </a:lnTo>
                  <a:lnTo>
                    <a:pt x="7121" y="1701"/>
                  </a:lnTo>
                  <a:lnTo>
                    <a:pt x="7235" y="1336"/>
                  </a:lnTo>
                  <a:lnTo>
                    <a:pt x="7235" y="959"/>
                  </a:lnTo>
                  <a:lnTo>
                    <a:pt x="6768" y="389"/>
                  </a:lnTo>
                  <a:lnTo>
                    <a:pt x="6665" y="1"/>
                  </a:lnTo>
                  <a:lnTo>
                    <a:pt x="6174" y="160"/>
                  </a:lnTo>
                  <a:lnTo>
                    <a:pt x="5775" y="514"/>
                  </a:lnTo>
                  <a:lnTo>
                    <a:pt x="5204" y="1519"/>
                  </a:lnTo>
                  <a:lnTo>
                    <a:pt x="4462" y="1929"/>
                  </a:lnTo>
                  <a:lnTo>
                    <a:pt x="3686" y="1872"/>
                  </a:lnTo>
                  <a:lnTo>
                    <a:pt x="3458" y="1964"/>
                  </a:lnTo>
                  <a:lnTo>
                    <a:pt x="3538" y="2283"/>
                  </a:lnTo>
                  <a:lnTo>
                    <a:pt x="3127" y="2603"/>
                  </a:lnTo>
                  <a:lnTo>
                    <a:pt x="2796" y="2956"/>
                  </a:lnTo>
                  <a:lnTo>
                    <a:pt x="1792" y="3299"/>
                  </a:lnTo>
                  <a:lnTo>
                    <a:pt x="1586" y="3105"/>
                  </a:lnTo>
                  <a:lnTo>
                    <a:pt x="1461" y="3071"/>
                  </a:lnTo>
                  <a:lnTo>
                    <a:pt x="1312" y="3310"/>
                  </a:lnTo>
                  <a:lnTo>
                    <a:pt x="651" y="3367"/>
                  </a:lnTo>
                  <a:lnTo>
                    <a:pt x="263" y="4303"/>
                  </a:lnTo>
                  <a:lnTo>
                    <a:pt x="57" y="4451"/>
                  </a:lnTo>
                  <a:lnTo>
                    <a:pt x="0" y="5170"/>
                  </a:lnTo>
                  <a:lnTo>
                    <a:pt x="91" y="5558"/>
                  </a:lnTo>
                  <a:lnTo>
                    <a:pt x="34" y="5821"/>
                  </a:lnTo>
                  <a:lnTo>
                    <a:pt x="400" y="6300"/>
                  </a:lnTo>
                  <a:lnTo>
                    <a:pt x="479" y="6620"/>
                  </a:lnTo>
                  <a:lnTo>
                    <a:pt x="776" y="7076"/>
                  </a:lnTo>
                  <a:lnTo>
                    <a:pt x="1141" y="7384"/>
                  </a:lnTo>
                  <a:lnTo>
                    <a:pt x="1187" y="7795"/>
                  </a:lnTo>
                  <a:lnTo>
                    <a:pt x="1278" y="8046"/>
                  </a:lnTo>
                  <a:lnTo>
                    <a:pt x="1689" y="7213"/>
                  </a:lnTo>
                  <a:lnTo>
                    <a:pt x="2157" y="6722"/>
                  </a:lnTo>
                  <a:lnTo>
                    <a:pt x="2705" y="6882"/>
                  </a:lnTo>
                  <a:lnTo>
                    <a:pt x="3218" y="6939"/>
                  </a:lnTo>
                  <a:lnTo>
                    <a:pt x="3287" y="6300"/>
                  </a:lnTo>
                  <a:lnTo>
                    <a:pt x="3595" y="5844"/>
                  </a:lnTo>
                  <a:lnTo>
                    <a:pt x="4029" y="5558"/>
                  </a:lnTo>
                  <a:lnTo>
                    <a:pt x="4679" y="5855"/>
                  </a:lnTo>
                  <a:lnTo>
                    <a:pt x="5193" y="6197"/>
                  </a:lnTo>
                  <a:lnTo>
                    <a:pt x="5786" y="6277"/>
                  </a:lnTo>
                  <a:lnTo>
                    <a:pt x="6379" y="6449"/>
                  </a:lnTo>
                  <a:lnTo>
                    <a:pt x="6608" y="5912"/>
                  </a:lnTo>
                  <a:lnTo>
                    <a:pt x="6722" y="5844"/>
                  </a:lnTo>
                  <a:lnTo>
                    <a:pt x="7098" y="5924"/>
                  </a:lnTo>
                  <a:lnTo>
                    <a:pt x="7977" y="5479"/>
                  </a:lnTo>
                  <a:lnTo>
                    <a:pt x="8297" y="5673"/>
                  </a:lnTo>
                  <a:lnTo>
                    <a:pt x="8548" y="5638"/>
                  </a:lnTo>
                  <a:lnTo>
                    <a:pt x="8673" y="5421"/>
                  </a:lnTo>
                  <a:lnTo>
                    <a:pt x="8959" y="5342"/>
                  </a:lnTo>
                  <a:lnTo>
                    <a:pt x="9575" y="5444"/>
                  </a:lnTo>
                  <a:lnTo>
                    <a:pt x="10088" y="5456"/>
                  </a:lnTo>
                  <a:lnTo>
                    <a:pt x="10351" y="5364"/>
                  </a:lnTo>
                  <a:lnTo>
                    <a:pt x="10214" y="5068"/>
                  </a:lnTo>
                  <a:lnTo>
                    <a:pt x="9621" y="4714"/>
                  </a:lnTo>
                  <a:lnTo>
                    <a:pt x="9404" y="4166"/>
                  </a:lnTo>
                  <a:lnTo>
                    <a:pt x="9061" y="3790"/>
                  </a:lnTo>
                  <a:lnTo>
                    <a:pt x="8525" y="3299"/>
                  </a:lnTo>
                  <a:lnTo>
                    <a:pt x="8502" y="3013"/>
                  </a:lnTo>
                  <a:lnTo>
                    <a:pt x="8068" y="264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5" name="Google Shape;2905;p39"/>
            <p:cNvSpPr/>
            <p:nvPr/>
          </p:nvSpPr>
          <p:spPr>
            <a:xfrm>
              <a:off x="1465200" y="1347225"/>
              <a:ext cx="1519000" cy="811125"/>
            </a:xfrm>
            <a:custGeom>
              <a:avLst/>
              <a:gdLst/>
              <a:ahLst/>
              <a:cxnLst/>
              <a:rect l="l" t="t" r="r" b="b"/>
              <a:pathLst>
                <a:path w="60760" h="32445" extrusionOk="0">
                  <a:moveTo>
                    <a:pt x="44931" y="28451"/>
                  </a:moveTo>
                  <a:lnTo>
                    <a:pt x="44828" y="28017"/>
                  </a:lnTo>
                  <a:lnTo>
                    <a:pt x="44474" y="28291"/>
                  </a:lnTo>
                  <a:lnTo>
                    <a:pt x="44543" y="28588"/>
                  </a:lnTo>
                  <a:lnTo>
                    <a:pt x="45342" y="28964"/>
                  </a:lnTo>
                  <a:lnTo>
                    <a:pt x="45615" y="28907"/>
                  </a:lnTo>
                  <a:lnTo>
                    <a:pt x="46083" y="28553"/>
                  </a:lnTo>
                  <a:lnTo>
                    <a:pt x="45410" y="28565"/>
                  </a:lnTo>
                  <a:close/>
                  <a:moveTo>
                    <a:pt x="46985" y="26180"/>
                  </a:moveTo>
                  <a:lnTo>
                    <a:pt x="47008" y="26020"/>
                  </a:lnTo>
                  <a:lnTo>
                    <a:pt x="46426" y="25655"/>
                  </a:lnTo>
                  <a:lnTo>
                    <a:pt x="45581" y="25426"/>
                  </a:lnTo>
                  <a:lnTo>
                    <a:pt x="45307" y="25506"/>
                  </a:lnTo>
                  <a:lnTo>
                    <a:pt x="45809" y="25917"/>
                  </a:lnTo>
                  <a:lnTo>
                    <a:pt x="46620" y="26191"/>
                  </a:lnTo>
                  <a:close/>
                  <a:moveTo>
                    <a:pt x="3425" y="26705"/>
                  </a:moveTo>
                  <a:lnTo>
                    <a:pt x="3459" y="26225"/>
                  </a:lnTo>
                  <a:lnTo>
                    <a:pt x="3002" y="25849"/>
                  </a:lnTo>
                  <a:lnTo>
                    <a:pt x="2945" y="25438"/>
                  </a:lnTo>
                  <a:lnTo>
                    <a:pt x="2934" y="25141"/>
                  </a:lnTo>
                  <a:lnTo>
                    <a:pt x="2340" y="25038"/>
                  </a:lnTo>
                  <a:lnTo>
                    <a:pt x="1998" y="24913"/>
                  </a:lnTo>
                  <a:lnTo>
                    <a:pt x="1416" y="24708"/>
                  </a:lnTo>
                  <a:lnTo>
                    <a:pt x="1222" y="24924"/>
                  </a:lnTo>
                  <a:lnTo>
                    <a:pt x="1131" y="25392"/>
                  </a:lnTo>
                  <a:lnTo>
                    <a:pt x="1747" y="25552"/>
                  </a:lnTo>
                  <a:lnTo>
                    <a:pt x="1690" y="25814"/>
                  </a:lnTo>
                  <a:lnTo>
                    <a:pt x="2101" y="26123"/>
                  </a:lnTo>
                  <a:lnTo>
                    <a:pt x="2101" y="26442"/>
                  </a:lnTo>
                  <a:lnTo>
                    <a:pt x="3002" y="26842"/>
                  </a:lnTo>
                  <a:close/>
                  <a:moveTo>
                    <a:pt x="51379" y="24787"/>
                  </a:moveTo>
                  <a:lnTo>
                    <a:pt x="51926" y="24240"/>
                  </a:lnTo>
                  <a:lnTo>
                    <a:pt x="52132" y="24000"/>
                  </a:lnTo>
                  <a:lnTo>
                    <a:pt x="51835" y="23954"/>
                  </a:lnTo>
                  <a:lnTo>
                    <a:pt x="51128" y="24262"/>
                  </a:lnTo>
                  <a:lnTo>
                    <a:pt x="50534" y="24765"/>
                  </a:lnTo>
                  <a:lnTo>
                    <a:pt x="49381" y="26168"/>
                  </a:lnTo>
                  <a:lnTo>
                    <a:pt x="48617" y="26693"/>
                  </a:lnTo>
                  <a:lnTo>
                    <a:pt x="48845" y="26933"/>
                  </a:lnTo>
                  <a:lnTo>
                    <a:pt x="48309" y="27252"/>
                  </a:lnTo>
                  <a:lnTo>
                    <a:pt x="48332" y="27515"/>
                  </a:lnTo>
                  <a:lnTo>
                    <a:pt x="49701" y="27538"/>
                  </a:lnTo>
                  <a:lnTo>
                    <a:pt x="50477" y="27492"/>
                  </a:lnTo>
                  <a:lnTo>
                    <a:pt x="51105" y="27709"/>
                  </a:lnTo>
                  <a:lnTo>
                    <a:pt x="50477" y="28120"/>
                  </a:lnTo>
                  <a:lnTo>
                    <a:pt x="50888" y="28143"/>
                  </a:lnTo>
                  <a:lnTo>
                    <a:pt x="51926" y="27378"/>
                  </a:lnTo>
                  <a:lnTo>
                    <a:pt x="52098" y="27492"/>
                  </a:lnTo>
                  <a:lnTo>
                    <a:pt x="51744" y="28222"/>
                  </a:lnTo>
                  <a:lnTo>
                    <a:pt x="52177" y="28394"/>
                  </a:lnTo>
                  <a:lnTo>
                    <a:pt x="52497" y="28359"/>
                  </a:lnTo>
                  <a:lnTo>
                    <a:pt x="52999" y="27572"/>
                  </a:lnTo>
                  <a:lnTo>
                    <a:pt x="52931" y="27024"/>
                  </a:lnTo>
                  <a:lnTo>
                    <a:pt x="52976" y="26545"/>
                  </a:lnTo>
                  <a:lnTo>
                    <a:pt x="52440" y="26705"/>
                  </a:lnTo>
                  <a:lnTo>
                    <a:pt x="52839" y="26054"/>
                  </a:lnTo>
                  <a:lnTo>
                    <a:pt x="52234" y="25780"/>
                  </a:lnTo>
                  <a:lnTo>
                    <a:pt x="51846" y="25997"/>
                  </a:lnTo>
                  <a:lnTo>
                    <a:pt x="51287" y="25757"/>
                  </a:lnTo>
                  <a:lnTo>
                    <a:pt x="51630" y="25449"/>
                  </a:lnTo>
                  <a:lnTo>
                    <a:pt x="51219" y="25267"/>
                  </a:lnTo>
                  <a:lnTo>
                    <a:pt x="50671" y="25552"/>
                  </a:lnTo>
                  <a:close/>
                  <a:moveTo>
                    <a:pt x="480" y="21763"/>
                  </a:moveTo>
                  <a:lnTo>
                    <a:pt x="206" y="22048"/>
                  </a:lnTo>
                  <a:lnTo>
                    <a:pt x="1" y="22414"/>
                  </a:lnTo>
                  <a:lnTo>
                    <a:pt x="138" y="22688"/>
                  </a:lnTo>
                  <a:lnTo>
                    <a:pt x="47" y="23087"/>
                  </a:lnTo>
                  <a:lnTo>
                    <a:pt x="149" y="23486"/>
                  </a:lnTo>
                  <a:lnTo>
                    <a:pt x="423" y="23486"/>
                  </a:lnTo>
                  <a:lnTo>
                    <a:pt x="389" y="22790"/>
                  </a:lnTo>
                  <a:lnTo>
                    <a:pt x="1405" y="21797"/>
                  </a:lnTo>
                  <a:lnTo>
                    <a:pt x="708" y="21877"/>
                  </a:lnTo>
                  <a:close/>
                  <a:moveTo>
                    <a:pt x="40548" y="15053"/>
                  </a:moveTo>
                  <a:lnTo>
                    <a:pt x="40491" y="14882"/>
                  </a:lnTo>
                  <a:lnTo>
                    <a:pt x="40240" y="14870"/>
                  </a:lnTo>
                  <a:lnTo>
                    <a:pt x="39852" y="15110"/>
                  </a:lnTo>
                  <a:lnTo>
                    <a:pt x="39795" y="15167"/>
                  </a:lnTo>
                  <a:lnTo>
                    <a:pt x="39807" y="15407"/>
                  </a:lnTo>
                  <a:lnTo>
                    <a:pt x="40046" y="15486"/>
                  </a:lnTo>
                  <a:close/>
                  <a:moveTo>
                    <a:pt x="39179" y="14596"/>
                  </a:moveTo>
                  <a:lnTo>
                    <a:pt x="39293" y="14437"/>
                  </a:lnTo>
                  <a:lnTo>
                    <a:pt x="38437" y="14425"/>
                  </a:lnTo>
                  <a:lnTo>
                    <a:pt x="37730" y="14813"/>
                  </a:lnTo>
                  <a:lnTo>
                    <a:pt x="37730" y="15030"/>
                  </a:lnTo>
                  <a:lnTo>
                    <a:pt x="38163" y="15053"/>
                  </a:lnTo>
                  <a:close/>
                  <a:moveTo>
                    <a:pt x="38734" y="12234"/>
                  </a:moveTo>
                  <a:lnTo>
                    <a:pt x="38346" y="12154"/>
                  </a:lnTo>
                  <a:lnTo>
                    <a:pt x="37638" y="12896"/>
                  </a:lnTo>
                  <a:lnTo>
                    <a:pt x="37125" y="13524"/>
                  </a:lnTo>
                  <a:lnTo>
                    <a:pt x="36303" y="13923"/>
                  </a:lnTo>
                  <a:lnTo>
                    <a:pt x="37205" y="13843"/>
                  </a:lnTo>
                  <a:lnTo>
                    <a:pt x="37091" y="14322"/>
                  </a:lnTo>
                  <a:lnTo>
                    <a:pt x="38266" y="13900"/>
                  </a:lnTo>
                  <a:lnTo>
                    <a:pt x="39145" y="13467"/>
                  </a:lnTo>
                  <a:lnTo>
                    <a:pt x="39259" y="13843"/>
                  </a:lnTo>
                  <a:lnTo>
                    <a:pt x="40103" y="14026"/>
                  </a:lnTo>
                  <a:lnTo>
                    <a:pt x="40799" y="13775"/>
                  </a:lnTo>
                  <a:lnTo>
                    <a:pt x="40526" y="13512"/>
                  </a:lnTo>
                  <a:lnTo>
                    <a:pt x="40046" y="13569"/>
                  </a:lnTo>
                  <a:lnTo>
                    <a:pt x="40229" y="13181"/>
                  </a:lnTo>
                  <a:lnTo>
                    <a:pt x="39704" y="12942"/>
                  </a:lnTo>
                  <a:lnTo>
                    <a:pt x="39213" y="12668"/>
                  </a:lnTo>
                  <a:lnTo>
                    <a:pt x="39008" y="12462"/>
                  </a:lnTo>
                  <a:lnTo>
                    <a:pt x="38608" y="12588"/>
                  </a:lnTo>
                  <a:close/>
                  <a:moveTo>
                    <a:pt x="45102" y="11059"/>
                  </a:moveTo>
                  <a:lnTo>
                    <a:pt x="45627" y="10819"/>
                  </a:lnTo>
                  <a:lnTo>
                    <a:pt x="45764" y="10716"/>
                  </a:lnTo>
                  <a:lnTo>
                    <a:pt x="45969" y="10385"/>
                  </a:lnTo>
                  <a:lnTo>
                    <a:pt x="45638" y="10180"/>
                  </a:lnTo>
                  <a:lnTo>
                    <a:pt x="45045" y="10271"/>
                  </a:lnTo>
                  <a:lnTo>
                    <a:pt x="44497" y="10716"/>
                  </a:lnTo>
                  <a:lnTo>
                    <a:pt x="44394" y="11093"/>
                  </a:lnTo>
                  <a:close/>
                  <a:moveTo>
                    <a:pt x="34568" y="9529"/>
                  </a:moveTo>
                  <a:lnTo>
                    <a:pt x="34454" y="9244"/>
                  </a:lnTo>
                  <a:lnTo>
                    <a:pt x="34409" y="9107"/>
                  </a:lnTo>
                  <a:lnTo>
                    <a:pt x="34180" y="8959"/>
                  </a:lnTo>
                  <a:lnTo>
                    <a:pt x="33758" y="8753"/>
                  </a:lnTo>
                  <a:lnTo>
                    <a:pt x="33062" y="9073"/>
                  </a:lnTo>
                  <a:lnTo>
                    <a:pt x="32343" y="9324"/>
                  </a:lnTo>
                  <a:lnTo>
                    <a:pt x="32845" y="9666"/>
                  </a:lnTo>
                  <a:lnTo>
                    <a:pt x="33382" y="9575"/>
                  </a:lnTo>
                  <a:lnTo>
                    <a:pt x="33975" y="9803"/>
                  </a:lnTo>
                  <a:close/>
                  <a:moveTo>
                    <a:pt x="37764" y="9233"/>
                  </a:moveTo>
                  <a:lnTo>
                    <a:pt x="36817" y="9096"/>
                  </a:lnTo>
                  <a:lnTo>
                    <a:pt x="37638" y="8719"/>
                  </a:lnTo>
                  <a:lnTo>
                    <a:pt x="37581" y="7863"/>
                  </a:lnTo>
                  <a:lnTo>
                    <a:pt x="37307" y="7532"/>
                  </a:lnTo>
                  <a:lnTo>
                    <a:pt x="36668" y="7418"/>
                  </a:lnTo>
                  <a:lnTo>
                    <a:pt x="35516" y="7966"/>
                  </a:lnTo>
                  <a:lnTo>
                    <a:pt x="34728" y="8788"/>
                  </a:lnTo>
                  <a:lnTo>
                    <a:pt x="35139" y="9096"/>
                  </a:lnTo>
                  <a:lnTo>
                    <a:pt x="35367" y="9564"/>
                  </a:lnTo>
                  <a:lnTo>
                    <a:pt x="34466" y="10351"/>
                  </a:lnTo>
                  <a:lnTo>
                    <a:pt x="34009" y="10317"/>
                  </a:lnTo>
                  <a:lnTo>
                    <a:pt x="33130" y="10944"/>
                  </a:lnTo>
                  <a:lnTo>
                    <a:pt x="33724" y="10203"/>
                  </a:lnTo>
                  <a:lnTo>
                    <a:pt x="33039" y="9952"/>
                  </a:lnTo>
                  <a:lnTo>
                    <a:pt x="32400" y="10077"/>
                  </a:lnTo>
                  <a:lnTo>
                    <a:pt x="32058" y="10556"/>
                  </a:lnTo>
                  <a:lnTo>
                    <a:pt x="31213" y="10545"/>
                  </a:lnTo>
                  <a:lnTo>
                    <a:pt x="30186" y="10659"/>
                  </a:lnTo>
                  <a:lnTo>
                    <a:pt x="29467" y="10317"/>
                  </a:lnTo>
                  <a:lnTo>
                    <a:pt x="28748" y="10374"/>
                  </a:lnTo>
                  <a:lnTo>
                    <a:pt x="28531" y="9963"/>
                  </a:lnTo>
                  <a:lnTo>
                    <a:pt x="28235" y="9780"/>
                  </a:lnTo>
                  <a:lnTo>
                    <a:pt x="27698" y="9849"/>
                  </a:lnTo>
                  <a:lnTo>
                    <a:pt x="26956" y="9895"/>
                  </a:lnTo>
                  <a:lnTo>
                    <a:pt x="26329" y="10146"/>
                  </a:lnTo>
                  <a:lnTo>
                    <a:pt x="26614" y="10477"/>
                  </a:lnTo>
                  <a:lnTo>
                    <a:pt x="25610" y="10876"/>
                  </a:lnTo>
                  <a:lnTo>
                    <a:pt x="25416" y="10408"/>
                  </a:lnTo>
                  <a:lnTo>
                    <a:pt x="24788" y="10545"/>
                  </a:lnTo>
                  <a:lnTo>
                    <a:pt x="23099" y="10636"/>
                  </a:lnTo>
                  <a:lnTo>
                    <a:pt x="22186" y="10465"/>
                  </a:lnTo>
                  <a:lnTo>
                    <a:pt x="23396" y="10089"/>
                  </a:lnTo>
                  <a:lnTo>
                    <a:pt x="22996" y="9689"/>
                  </a:lnTo>
                  <a:lnTo>
                    <a:pt x="22369" y="9746"/>
                  </a:lnTo>
                  <a:lnTo>
                    <a:pt x="21707" y="9609"/>
                  </a:lnTo>
                  <a:lnTo>
                    <a:pt x="20634" y="9335"/>
                  </a:lnTo>
                  <a:lnTo>
                    <a:pt x="20086" y="9004"/>
                  </a:lnTo>
                  <a:lnTo>
                    <a:pt x="19447" y="8959"/>
                  </a:lnTo>
                  <a:lnTo>
                    <a:pt x="18979" y="9187"/>
                  </a:lnTo>
                  <a:lnTo>
                    <a:pt x="18135" y="9324"/>
                  </a:lnTo>
                  <a:lnTo>
                    <a:pt x="18694" y="8730"/>
                  </a:lnTo>
                  <a:lnTo>
                    <a:pt x="17347" y="9244"/>
                  </a:lnTo>
                  <a:lnTo>
                    <a:pt x="17153" y="8582"/>
                  </a:lnTo>
                  <a:lnTo>
                    <a:pt x="16857" y="8491"/>
                  </a:lnTo>
                  <a:lnTo>
                    <a:pt x="16309" y="8845"/>
                  </a:lnTo>
                  <a:lnTo>
                    <a:pt x="15670" y="9016"/>
                  </a:lnTo>
                  <a:lnTo>
                    <a:pt x="15636" y="8708"/>
                  </a:lnTo>
                  <a:lnTo>
                    <a:pt x="14472" y="8902"/>
                  </a:lnTo>
                  <a:lnTo>
                    <a:pt x="13216" y="9233"/>
                  </a:lnTo>
                  <a:lnTo>
                    <a:pt x="12474" y="9153"/>
                  </a:lnTo>
                  <a:lnTo>
                    <a:pt x="11470" y="9381"/>
                  </a:lnTo>
                  <a:lnTo>
                    <a:pt x="10591" y="9701"/>
                  </a:lnTo>
                  <a:lnTo>
                    <a:pt x="10066" y="9632"/>
                  </a:lnTo>
                  <a:lnTo>
                    <a:pt x="9587" y="9267"/>
                  </a:lnTo>
                  <a:lnTo>
                    <a:pt x="8754" y="9073"/>
                  </a:lnTo>
                  <a:lnTo>
                    <a:pt x="8754" y="9073"/>
                  </a:lnTo>
                  <a:lnTo>
                    <a:pt x="5285" y="11960"/>
                  </a:lnTo>
                  <a:lnTo>
                    <a:pt x="229" y="16582"/>
                  </a:lnTo>
                  <a:lnTo>
                    <a:pt x="834" y="16593"/>
                  </a:lnTo>
                  <a:lnTo>
                    <a:pt x="1222" y="16822"/>
                  </a:lnTo>
                  <a:lnTo>
                    <a:pt x="1302" y="17198"/>
                  </a:lnTo>
                  <a:lnTo>
                    <a:pt x="1336" y="17746"/>
                  </a:lnTo>
                  <a:lnTo>
                    <a:pt x="2420" y="17278"/>
                  </a:lnTo>
                  <a:lnTo>
                    <a:pt x="3333" y="17004"/>
                  </a:lnTo>
                  <a:lnTo>
                    <a:pt x="3253" y="17438"/>
                  </a:lnTo>
                  <a:lnTo>
                    <a:pt x="3356" y="17780"/>
                  </a:lnTo>
                  <a:lnTo>
                    <a:pt x="3596" y="18168"/>
                  </a:lnTo>
                  <a:lnTo>
                    <a:pt x="3447" y="18762"/>
                  </a:lnTo>
                  <a:lnTo>
                    <a:pt x="3231" y="19732"/>
                  </a:lnTo>
                  <a:lnTo>
                    <a:pt x="3881" y="20280"/>
                  </a:lnTo>
                  <a:lnTo>
                    <a:pt x="3447" y="20805"/>
                  </a:lnTo>
                  <a:lnTo>
                    <a:pt x="2717" y="21215"/>
                  </a:lnTo>
                  <a:lnTo>
                    <a:pt x="2717" y="21215"/>
                  </a:lnTo>
                  <a:lnTo>
                    <a:pt x="2363" y="21660"/>
                  </a:lnTo>
                  <a:lnTo>
                    <a:pt x="2660" y="22288"/>
                  </a:lnTo>
                  <a:lnTo>
                    <a:pt x="2215" y="22984"/>
                  </a:lnTo>
                  <a:lnTo>
                    <a:pt x="2797" y="23361"/>
                  </a:lnTo>
                  <a:lnTo>
                    <a:pt x="2283" y="23886"/>
                  </a:lnTo>
                  <a:lnTo>
                    <a:pt x="2101" y="24673"/>
                  </a:lnTo>
                  <a:lnTo>
                    <a:pt x="3082" y="25027"/>
                  </a:lnTo>
                  <a:lnTo>
                    <a:pt x="3310" y="25415"/>
                  </a:lnTo>
                  <a:lnTo>
                    <a:pt x="4086" y="26282"/>
                  </a:lnTo>
                  <a:lnTo>
                    <a:pt x="4189" y="26282"/>
                  </a:lnTo>
                  <a:lnTo>
                    <a:pt x="6163" y="26282"/>
                  </a:lnTo>
                  <a:lnTo>
                    <a:pt x="8252" y="26282"/>
                  </a:lnTo>
                  <a:lnTo>
                    <a:pt x="8937" y="26282"/>
                  </a:lnTo>
                  <a:lnTo>
                    <a:pt x="11071" y="26282"/>
                  </a:lnTo>
                  <a:lnTo>
                    <a:pt x="13148" y="26282"/>
                  </a:lnTo>
                  <a:lnTo>
                    <a:pt x="15236" y="26282"/>
                  </a:lnTo>
                  <a:lnTo>
                    <a:pt x="17347" y="26282"/>
                  </a:lnTo>
                  <a:lnTo>
                    <a:pt x="19733" y="26282"/>
                  </a:lnTo>
                  <a:lnTo>
                    <a:pt x="22129" y="26282"/>
                  </a:lnTo>
                  <a:lnTo>
                    <a:pt x="23567" y="26282"/>
                  </a:lnTo>
                  <a:lnTo>
                    <a:pt x="23761" y="25940"/>
                  </a:lnTo>
                  <a:lnTo>
                    <a:pt x="23989" y="25940"/>
                  </a:lnTo>
                  <a:lnTo>
                    <a:pt x="23875" y="26419"/>
                  </a:lnTo>
                  <a:lnTo>
                    <a:pt x="24012" y="26568"/>
                  </a:lnTo>
                  <a:lnTo>
                    <a:pt x="24469" y="26625"/>
                  </a:lnTo>
                  <a:lnTo>
                    <a:pt x="25131" y="26762"/>
                  </a:lnTo>
                  <a:lnTo>
                    <a:pt x="25667" y="27036"/>
                  </a:lnTo>
                  <a:lnTo>
                    <a:pt x="26295" y="26921"/>
                  </a:lnTo>
                  <a:lnTo>
                    <a:pt x="27048" y="27150"/>
                  </a:lnTo>
                  <a:lnTo>
                    <a:pt x="27048" y="27150"/>
                  </a:lnTo>
                  <a:lnTo>
                    <a:pt x="27504" y="26807"/>
                  </a:lnTo>
                  <a:lnTo>
                    <a:pt x="27961" y="26670"/>
                  </a:lnTo>
                  <a:lnTo>
                    <a:pt x="28223" y="26454"/>
                  </a:lnTo>
                  <a:lnTo>
                    <a:pt x="28440" y="26339"/>
                  </a:lnTo>
                  <a:lnTo>
                    <a:pt x="29011" y="26511"/>
                  </a:lnTo>
                  <a:lnTo>
                    <a:pt x="29479" y="26533"/>
                  </a:lnTo>
                  <a:lnTo>
                    <a:pt x="29593" y="26648"/>
                  </a:lnTo>
                  <a:lnTo>
                    <a:pt x="29604" y="27150"/>
                  </a:lnTo>
                  <a:lnTo>
                    <a:pt x="30346" y="27298"/>
                  </a:lnTo>
                  <a:lnTo>
                    <a:pt x="30106" y="27538"/>
                  </a:lnTo>
                  <a:lnTo>
                    <a:pt x="30277" y="27812"/>
                  </a:lnTo>
                  <a:lnTo>
                    <a:pt x="30004" y="28131"/>
                  </a:lnTo>
                  <a:lnTo>
                    <a:pt x="30266" y="28245"/>
                  </a:lnTo>
                  <a:lnTo>
                    <a:pt x="29992" y="28553"/>
                  </a:lnTo>
                  <a:lnTo>
                    <a:pt x="29992" y="28553"/>
                  </a:lnTo>
                  <a:lnTo>
                    <a:pt x="30163" y="28576"/>
                  </a:lnTo>
                  <a:lnTo>
                    <a:pt x="30346" y="28451"/>
                  </a:lnTo>
                  <a:lnTo>
                    <a:pt x="30414" y="28645"/>
                  </a:lnTo>
                  <a:lnTo>
                    <a:pt x="30905" y="28747"/>
                  </a:lnTo>
                  <a:lnTo>
                    <a:pt x="31441" y="28759"/>
                  </a:lnTo>
                  <a:lnTo>
                    <a:pt x="31989" y="28850"/>
                  </a:lnTo>
                  <a:lnTo>
                    <a:pt x="32560" y="29021"/>
                  </a:lnTo>
                  <a:lnTo>
                    <a:pt x="32674" y="29307"/>
                  </a:lnTo>
                  <a:lnTo>
                    <a:pt x="32868" y="29980"/>
                  </a:lnTo>
                  <a:lnTo>
                    <a:pt x="32526" y="30265"/>
                  </a:lnTo>
                  <a:lnTo>
                    <a:pt x="31989" y="30151"/>
                  </a:lnTo>
                  <a:lnTo>
                    <a:pt x="31841" y="29603"/>
                  </a:lnTo>
                  <a:lnTo>
                    <a:pt x="31715" y="30163"/>
                  </a:lnTo>
                  <a:lnTo>
                    <a:pt x="31179" y="30642"/>
                  </a:lnTo>
                  <a:lnTo>
                    <a:pt x="31065" y="31064"/>
                  </a:lnTo>
                  <a:lnTo>
                    <a:pt x="30905" y="31304"/>
                  </a:lnTo>
                  <a:lnTo>
                    <a:pt x="30323" y="31589"/>
                  </a:lnTo>
                  <a:lnTo>
                    <a:pt x="30323" y="31589"/>
                  </a:lnTo>
                  <a:lnTo>
                    <a:pt x="29787" y="32068"/>
                  </a:lnTo>
                  <a:lnTo>
                    <a:pt x="29501" y="32388"/>
                  </a:lnTo>
                  <a:lnTo>
                    <a:pt x="29889" y="32445"/>
                  </a:lnTo>
                  <a:lnTo>
                    <a:pt x="30528" y="32160"/>
                  </a:lnTo>
                  <a:lnTo>
                    <a:pt x="30951" y="31909"/>
                  </a:lnTo>
                  <a:lnTo>
                    <a:pt x="31179" y="31874"/>
                  </a:lnTo>
                  <a:lnTo>
                    <a:pt x="31544" y="31954"/>
                  </a:lnTo>
                  <a:lnTo>
                    <a:pt x="31784" y="31829"/>
                  </a:lnTo>
                  <a:lnTo>
                    <a:pt x="32183" y="31715"/>
                  </a:lnTo>
                  <a:lnTo>
                    <a:pt x="32857" y="31600"/>
                  </a:lnTo>
                  <a:lnTo>
                    <a:pt x="32857" y="31600"/>
                  </a:lnTo>
                  <a:lnTo>
                    <a:pt x="32857" y="31600"/>
                  </a:lnTo>
                  <a:lnTo>
                    <a:pt x="32902" y="31338"/>
                  </a:lnTo>
                  <a:lnTo>
                    <a:pt x="32857" y="31361"/>
                  </a:lnTo>
                  <a:lnTo>
                    <a:pt x="32617" y="31395"/>
                  </a:lnTo>
                  <a:lnTo>
                    <a:pt x="32354" y="31315"/>
                  </a:lnTo>
                  <a:lnTo>
                    <a:pt x="32685" y="31018"/>
                  </a:lnTo>
                  <a:lnTo>
                    <a:pt x="32959" y="30916"/>
                  </a:lnTo>
                  <a:lnTo>
                    <a:pt x="33518" y="30790"/>
                  </a:lnTo>
                  <a:lnTo>
                    <a:pt x="34169" y="30665"/>
                  </a:lnTo>
                  <a:lnTo>
                    <a:pt x="34431" y="30824"/>
                  </a:lnTo>
                  <a:lnTo>
                    <a:pt x="34694" y="30630"/>
                  </a:lnTo>
                  <a:lnTo>
                    <a:pt x="34968" y="30516"/>
                  </a:lnTo>
                  <a:lnTo>
                    <a:pt x="35093" y="30573"/>
                  </a:lnTo>
                  <a:lnTo>
                    <a:pt x="35105" y="30585"/>
                  </a:lnTo>
                  <a:lnTo>
                    <a:pt x="36063" y="29991"/>
                  </a:lnTo>
                  <a:lnTo>
                    <a:pt x="36451" y="29820"/>
                  </a:lnTo>
                  <a:lnTo>
                    <a:pt x="37547" y="29820"/>
                  </a:lnTo>
                  <a:lnTo>
                    <a:pt x="38882" y="29820"/>
                  </a:lnTo>
                  <a:lnTo>
                    <a:pt x="39019" y="29592"/>
                  </a:lnTo>
                  <a:lnTo>
                    <a:pt x="39259" y="29546"/>
                  </a:lnTo>
                  <a:lnTo>
                    <a:pt x="39624" y="29421"/>
                  </a:lnTo>
                  <a:lnTo>
                    <a:pt x="40001" y="29021"/>
                  </a:lnTo>
                  <a:lnTo>
                    <a:pt x="40457" y="28325"/>
                  </a:lnTo>
                  <a:lnTo>
                    <a:pt x="41245" y="27652"/>
                  </a:lnTo>
                  <a:lnTo>
                    <a:pt x="41404" y="27892"/>
                  </a:lnTo>
                  <a:lnTo>
                    <a:pt x="41929" y="27732"/>
                  </a:lnTo>
                  <a:lnTo>
                    <a:pt x="42146" y="27994"/>
                  </a:lnTo>
                  <a:lnTo>
                    <a:pt x="41747" y="29204"/>
                  </a:lnTo>
                  <a:lnTo>
                    <a:pt x="42043" y="29706"/>
                  </a:lnTo>
                  <a:lnTo>
                    <a:pt x="42888" y="29592"/>
                  </a:lnTo>
                  <a:lnTo>
                    <a:pt x="44041" y="29558"/>
                  </a:lnTo>
                  <a:lnTo>
                    <a:pt x="42557" y="30288"/>
                  </a:lnTo>
                  <a:lnTo>
                    <a:pt x="42340" y="31030"/>
                  </a:lnTo>
                  <a:lnTo>
                    <a:pt x="42876" y="31098"/>
                  </a:lnTo>
                  <a:lnTo>
                    <a:pt x="43881" y="30459"/>
                  </a:lnTo>
                  <a:lnTo>
                    <a:pt x="44714" y="30117"/>
                  </a:lnTo>
                  <a:lnTo>
                    <a:pt x="46449" y="29592"/>
                  </a:lnTo>
                  <a:lnTo>
                    <a:pt x="47521" y="29010"/>
                  </a:lnTo>
                  <a:lnTo>
                    <a:pt x="47156" y="28690"/>
                  </a:lnTo>
                  <a:lnTo>
                    <a:pt x="47293" y="28051"/>
                  </a:lnTo>
                  <a:lnTo>
                    <a:pt x="46277" y="29044"/>
                  </a:lnTo>
                  <a:lnTo>
                    <a:pt x="45056" y="29158"/>
                  </a:lnTo>
                  <a:lnTo>
                    <a:pt x="44269" y="28725"/>
                  </a:lnTo>
                  <a:lnTo>
                    <a:pt x="44257" y="28063"/>
                  </a:lnTo>
                  <a:lnTo>
                    <a:pt x="44337" y="27093"/>
                  </a:lnTo>
                  <a:lnTo>
                    <a:pt x="45216" y="26511"/>
                  </a:lnTo>
                  <a:lnTo>
                    <a:pt x="44737" y="26066"/>
                  </a:lnTo>
                  <a:lnTo>
                    <a:pt x="43653" y="26145"/>
                  </a:lnTo>
                  <a:lnTo>
                    <a:pt x="41929" y="26887"/>
                  </a:lnTo>
                  <a:lnTo>
                    <a:pt x="40377" y="28063"/>
                  </a:lnTo>
                  <a:lnTo>
                    <a:pt x="39715" y="28200"/>
                  </a:lnTo>
                  <a:lnTo>
                    <a:pt x="40834" y="27389"/>
                  </a:lnTo>
                  <a:lnTo>
                    <a:pt x="42272" y="26203"/>
                  </a:lnTo>
                  <a:lnTo>
                    <a:pt x="43299" y="25826"/>
                  </a:lnTo>
                  <a:lnTo>
                    <a:pt x="44109" y="25198"/>
                  </a:lnTo>
                  <a:lnTo>
                    <a:pt x="44851" y="25118"/>
                  </a:lnTo>
                  <a:lnTo>
                    <a:pt x="45901" y="25141"/>
                  </a:lnTo>
                  <a:lnTo>
                    <a:pt x="47327" y="25324"/>
                  </a:lnTo>
                  <a:lnTo>
                    <a:pt x="48548" y="25175"/>
                  </a:lnTo>
                  <a:lnTo>
                    <a:pt x="49667" y="24456"/>
                  </a:lnTo>
                  <a:lnTo>
                    <a:pt x="50899" y="24137"/>
                  </a:lnTo>
                  <a:lnTo>
                    <a:pt x="51504" y="23840"/>
                  </a:lnTo>
                  <a:lnTo>
                    <a:pt x="52098" y="23509"/>
                  </a:lnTo>
                  <a:lnTo>
                    <a:pt x="52383" y="22539"/>
                  </a:lnTo>
                  <a:lnTo>
                    <a:pt x="52234" y="22208"/>
                  </a:lnTo>
                  <a:lnTo>
                    <a:pt x="51744" y="22094"/>
                  </a:lnTo>
                  <a:lnTo>
                    <a:pt x="51744" y="21375"/>
                  </a:lnTo>
                  <a:lnTo>
                    <a:pt x="51413" y="21101"/>
                  </a:lnTo>
                  <a:lnTo>
                    <a:pt x="50431" y="20873"/>
                  </a:lnTo>
                  <a:lnTo>
                    <a:pt x="50032" y="20382"/>
                  </a:lnTo>
                  <a:lnTo>
                    <a:pt x="49347" y="19903"/>
                  </a:lnTo>
                  <a:lnTo>
                    <a:pt x="49838" y="19378"/>
                  </a:lnTo>
                  <a:lnTo>
                    <a:pt x="49553" y="18362"/>
                  </a:lnTo>
                  <a:lnTo>
                    <a:pt x="49176" y="17290"/>
                  </a:lnTo>
                  <a:lnTo>
                    <a:pt x="49039" y="16548"/>
                  </a:lnTo>
                  <a:lnTo>
                    <a:pt x="48423" y="16936"/>
                  </a:lnTo>
                  <a:lnTo>
                    <a:pt x="47361" y="17860"/>
                  </a:lnTo>
                  <a:lnTo>
                    <a:pt x="46209" y="18317"/>
                  </a:lnTo>
                  <a:lnTo>
                    <a:pt x="45981" y="17837"/>
                  </a:lnTo>
                  <a:lnTo>
                    <a:pt x="45456" y="17689"/>
                  </a:lnTo>
                  <a:lnTo>
                    <a:pt x="45764" y="16651"/>
                  </a:lnTo>
                  <a:lnTo>
                    <a:pt x="46140" y="15954"/>
                  </a:lnTo>
                  <a:lnTo>
                    <a:pt x="45045" y="15874"/>
                  </a:lnTo>
                  <a:lnTo>
                    <a:pt x="45022" y="15566"/>
                  </a:lnTo>
                  <a:lnTo>
                    <a:pt x="44508" y="15098"/>
                  </a:lnTo>
                  <a:lnTo>
                    <a:pt x="44086" y="14813"/>
                  </a:lnTo>
                  <a:lnTo>
                    <a:pt x="43447" y="15019"/>
                  </a:lnTo>
                  <a:lnTo>
                    <a:pt x="42842" y="14950"/>
                  </a:lnTo>
                  <a:lnTo>
                    <a:pt x="41906" y="14722"/>
                  </a:lnTo>
                  <a:lnTo>
                    <a:pt x="41347" y="14904"/>
                  </a:lnTo>
                  <a:lnTo>
                    <a:pt x="40799" y="16194"/>
                  </a:lnTo>
                  <a:lnTo>
                    <a:pt x="40663" y="16947"/>
                  </a:lnTo>
                  <a:lnTo>
                    <a:pt x="39407" y="17815"/>
                  </a:lnTo>
                  <a:lnTo>
                    <a:pt x="39852" y="18465"/>
                  </a:lnTo>
                  <a:lnTo>
                    <a:pt x="39921" y="19173"/>
                  </a:lnTo>
                  <a:lnTo>
                    <a:pt x="39681" y="19743"/>
                  </a:lnTo>
                  <a:lnTo>
                    <a:pt x="39008" y="20325"/>
                  </a:lnTo>
                  <a:lnTo>
                    <a:pt x="37935" y="20930"/>
                  </a:lnTo>
                  <a:lnTo>
                    <a:pt x="36657" y="21330"/>
                  </a:lnTo>
                  <a:lnTo>
                    <a:pt x="36896" y="21786"/>
                  </a:lnTo>
                  <a:lnTo>
                    <a:pt x="36577" y="23155"/>
                  </a:lnTo>
                  <a:lnTo>
                    <a:pt x="35778" y="24057"/>
                  </a:lnTo>
                  <a:lnTo>
                    <a:pt x="35128" y="24320"/>
                  </a:lnTo>
                  <a:lnTo>
                    <a:pt x="34500" y="23498"/>
                  </a:lnTo>
                  <a:lnTo>
                    <a:pt x="34489" y="22528"/>
                  </a:lnTo>
                  <a:lnTo>
                    <a:pt x="34728" y="21672"/>
                  </a:lnTo>
                  <a:lnTo>
                    <a:pt x="35242" y="20930"/>
                  </a:lnTo>
                  <a:lnTo>
                    <a:pt x="34557" y="20839"/>
                  </a:lnTo>
                  <a:lnTo>
                    <a:pt x="33484" y="20782"/>
                  </a:lnTo>
                  <a:lnTo>
                    <a:pt x="32971" y="20428"/>
                  </a:lnTo>
                  <a:lnTo>
                    <a:pt x="32286" y="20200"/>
                  </a:lnTo>
                  <a:lnTo>
                    <a:pt x="32046" y="19789"/>
                  </a:lnTo>
                  <a:lnTo>
                    <a:pt x="31578" y="19469"/>
                  </a:lnTo>
                  <a:lnTo>
                    <a:pt x="30574" y="19104"/>
                  </a:lnTo>
                  <a:lnTo>
                    <a:pt x="29558" y="19275"/>
                  </a:lnTo>
                  <a:lnTo>
                    <a:pt x="29661" y="18636"/>
                  </a:lnTo>
                  <a:lnTo>
                    <a:pt x="29878" y="17849"/>
                  </a:lnTo>
                  <a:lnTo>
                    <a:pt x="29022" y="17700"/>
                  </a:lnTo>
                  <a:lnTo>
                    <a:pt x="29718" y="16730"/>
                  </a:lnTo>
                  <a:lnTo>
                    <a:pt x="30414" y="16080"/>
                  </a:lnTo>
                  <a:lnTo>
                    <a:pt x="31761" y="15156"/>
                  </a:lnTo>
                  <a:lnTo>
                    <a:pt x="32982" y="14494"/>
                  </a:lnTo>
                  <a:lnTo>
                    <a:pt x="33781" y="14391"/>
                  </a:lnTo>
                  <a:lnTo>
                    <a:pt x="34203" y="13866"/>
                  </a:lnTo>
                  <a:lnTo>
                    <a:pt x="34922" y="13524"/>
                  </a:lnTo>
                  <a:lnTo>
                    <a:pt x="35835" y="13467"/>
                  </a:lnTo>
                  <a:lnTo>
                    <a:pt x="36942" y="12930"/>
                  </a:lnTo>
                  <a:lnTo>
                    <a:pt x="37353" y="12588"/>
                  </a:lnTo>
                  <a:lnTo>
                    <a:pt x="38403" y="11914"/>
                  </a:lnTo>
                  <a:lnTo>
                    <a:pt x="38859" y="11515"/>
                  </a:lnTo>
                  <a:lnTo>
                    <a:pt x="39316" y="11755"/>
                  </a:lnTo>
                  <a:lnTo>
                    <a:pt x="40252" y="11629"/>
                  </a:lnTo>
                  <a:lnTo>
                    <a:pt x="41792" y="11081"/>
                  </a:lnTo>
                  <a:lnTo>
                    <a:pt x="42112" y="10705"/>
                  </a:lnTo>
                  <a:lnTo>
                    <a:pt x="41998" y="10283"/>
                  </a:lnTo>
                  <a:lnTo>
                    <a:pt x="42717" y="9872"/>
                  </a:lnTo>
                  <a:lnTo>
                    <a:pt x="42956" y="9484"/>
                  </a:lnTo>
                  <a:lnTo>
                    <a:pt x="42454" y="9118"/>
                  </a:lnTo>
                  <a:lnTo>
                    <a:pt x="41690" y="9004"/>
                  </a:lnTo>
                  <a:lnTo>
                    <a:pt x="40902" y="8947"/>
                  </a:lnTo>
                  <a:lnTo>
                    <a:pt x="40252" y="9792"/>
                  </a:lnTo>
                  <a:lnTo>
                    <a:pt x="39316" y="10442"/>
                  </a:lnTo>
                  <a:lnTo>
                    <a:pt x="38289" y="11013"/>
                  </a:lnTo>
                  <a:lnTo>
                    <a:pt x="38106" y="10488"/>
                  </a:lnTo>
                  <a:lnTo>
                    <a:pt x="38711" y="9917"/>
                  </a:lnTo>
                  <a:lnTo>
                    <a:pt x="38391" y="9415"/>
                  </a:lnTo>
                  <a:lnTo>
                    <a:pt x="37148" y="10020"/>
                  </a:lnTo>
                  <a:close/>
                  <a:moveTo>
                    <a:pt x="26991" y="6539"/>
                  </a:moveTo>
                  <a:lnTo>
                    <a:pt x="26591" y="6391"/>
                  </a:lnTo>
                  <a:lnTo>
                    <a:pt x="24583" y="6847"/>
                  </a:lnTo>
                  <a:lnTo>
                    <a:pt x="23852" y="7133"/>
                  </a:lnTo>
                  <a:lnTo>
                    <a:pt x="22745" y="7692"/>
                  </a:lnTo>
                  <a:lnTo>
                    <a:pt x="23510" y="7897"/>
                  </a:lnTo>
                  <a:lnTo>
                    <a:pt x="24400" y="7875"/>
                  </a:lnTo>
                  <a:lnTo>
                    <a:pt x="22757" y="8183"/>
                  </a:lnTo>
                  <a:lnTo>
                    <a:pt x="22757" y="8445"/>
                  </a:lnTo>
                  <a:lnTo>
                    <a:pt x="23556" y="8468"/>
                  </a:lnTo>
                  <a:lnTo>
                    <a:pt x="24834" y="8411"/>
                  </a:lnTo>
                  <a:lnTo>
                    <a:pt x="25770" y="8582"/>
                  </a:lnTo>
                  <a:lnTo>
                    <a:pt x="24879" y="8719"/>
                  </a:lnTo>
                  <a:lnTo>
                    <a:pt x="24092" y="8673"/>
                  </a:lnTo>
                  <a:lnTo>
                    <a:pt x="23088" y="8810"/>
                  </a:lnTo>
                  <a:lnTo>
                    <a:pt x="22608" y="8890"/>
                  </a:lnTo>
                  <a:lnTo>
                    <a:pt x="22700" y="9495"/>
                  </a:lnTo>
                  <a:lnTo>
                    <a:pt x="23293" y="9404"/>
                  </a:lnTo>
                  <a:lnTo>
                    <a:pt x="23887" y="9621"/>
                  </a:lnTo>
                  <a:lnTo>
                    <a:pt x="23841" y="9974"/>
                  </a:lnTo>
                  <a:lnTo>
                    <a:pt x="24948" y="9906"/>
                  </a:lnTo>
                  <a:lnTo>
                    <a:pt x="26546" y="9792"/>
                  </a:lnTo>
                  <a:lnTo>
                    <a:pt x="27892" y="9529"/>
                  </a:lnTo>
                  <a:lnTo>
                    <a:pt x="28600" y="9472"/>
                  </a:lnTo>
                  <a:lnTo>
                    <a:pt x="29422" y="9689"/>
                  </a:lnTo>
                  <a:lnTo>
                    <a:pt x="30380" y="9803"/>
                  </a:lnTo>
                  <a:lnTo>
                    <a:pt x="30814" y="9529"/>
                  </a:lnTo>
                  <a:lnTo>
                    <a:pt x="30722" y="9233"/>
                  </a:lnTo>
                  <a:lnTo>
                    <a:pt x="31715" y="9176"/>
                  </a:lnTo>
                  <a:lnTo>
                    <a:pt x="32092" y="8833"/>
                  </a:lnTo>
                  <a:lnTo>
                    <a:pt x="31373" y="8479"/>
                  </a:lnTo>
                  <a:lnTo>
                    <a:pt x="30768" y="8103"/>
                  </a:lnTo>
                  <a:lnTo>
                    <a:pt x="31111" y="7589"/>
                  </a:lnTo>
                  <a:lnTo>
                    <a:pt x="31499" y="6870"/>
                  </a:lnTo>
                  <a:lnTo>
                    <a:pt x="31190" y="6585"/>
                  </a:lnTo>
                  <a:lnTo>
                    <a:pt x="30757" y="6448"/>
                  </a:lnTo>
                  <a:lnTo>
                    <a:pt x="30163" y="6562"/>
                  </a:lnTo>
                  <a:lnTo>
                    <a:pt x="29764" y="7327"/>
                  </a:lnTo>
                  <a:lnTo>
                    <a:pt x="29148" y="7623"/>
                  </a:lnTo>
                  <a:lnTo>
                    <a:pt x="29467" y="6893"/>
                  </a:lnTo>
                  <a:lnTo>
                    <a:pt x="29216" y="6653"/>
                  </a:lnTo>
                  <a:lnTo>
                    <a:pt x="28178" y="7041"/>
                  </a:lnTo>
                  <a:lnTo>
                    <a:pt x="27812" y="6665"/>
                  </a:lnTo>
                  <a:lnTo>
                    <a:pt x="26329" y="6882"/>
                  </a:lnTo>
                  <a:close/>
                  <a:moveTo>
                    <a:pt x="32571" y="6323"/>
                  </a:moveTo>
                  <a:lnTo>
                    <a:pt x="32332" y="6163"/>
                  </a:lnTo>
                  <a:lnTo>
                    <a:pt x="31556" y="6197"/>
                  </a:lnTo>
                  <a:lnTo>
                    <a:pt x="31259" y="6300"/>
                  </a:lnTo>
                  <a:lnTo>
                    <a:pt x="31578" y="6813"/>
                  </a:lnTo>
                  <a:close/>
                  <a:moveTo>
                    <a:pt x="47932" y="6551"/>
                  </a:moveTo>
                  <a:lnTo>
                    <a:pt x="47304" y="6151"/>
                  </a:lnTo>
                  <a:lnTo>
                    <a:pt x="46106" y="6083"/>
                  </a:lnTo>
                  <a:lnTo>
                    <a:pt x="45809" y="6128"/>
                  </a:lnTo>
                  <a:lnTo>
                    <a:pt x="45570" y="6380"/>
                  </a:lnTo>
                  <a:lnTo>
                    <a:pt x="45855" y="6779"/>
                  </a:lnTo>
                  <a:lnTo>
                    <a:pt x="45981" y="6825"/>
                  </a:lnTo>
                  <a:lnTo>
                    <a:pt x="46665" y="6722"/>
                  </a:lnTo>
                  <a:lnTo>
                    <a:pt x="47247" y="6733"/>
                  </a:lnTo>
                  <a:lnTo>
                    <a:pt x="47841" y="6756"/>
                  </a:lnTo>
                  <a:close/>
                  <a:moveTo>
                    <a:pt x="42317" y="6505"/>
                  </a:moveTo>
                  <a:lnTo>
                    <a:pt x="43128" y="6049"/>
                  </a:lnTo>
                  <a:lnTo>
                    <a:pt x="41530" y="6243"/>
                  </a:lnTo>
                  <a:lnTo>
                    <a:pt x="40708" y="6539"/>
                  </a:lnTo>
                  <a:lnTo>
                    <a:pt x="39692" y="7190"/>
                  </a:lnTo>
                  <a:lnTo>
                    <a:pt x="39225" y="7932"/>
                  </a:lnTo>
                  <a:lnTo>
                    <a:pt x="40023" y="7954"/>
                  </a:lnTo>
                  <a:lnTo>
                    <a:pt x="39145" y="8274"/>
                  </a:lnTo>
                  <a:lnTo>
                    <a:pt x="39407" y="8548"/>
                  </a:lnTo>
                  <a:lnTo>
                    <a:pt x="40252" y="8662"/>
                  </a:lnTo>
                  <a:lnTo>
                    <a:pt x="41290" y="8879"/>
                  </a:lnTo>
                  <a:lnTo>
                    <a:pt x="43253" y="9050"/>
                  </a:lnTo>
                  <a:lnTo>
                    <a:pt x="44383" y="8959"/>
                  </a:lnTo>
                  <a:lnTo>
                    <a:pt x="44839" y="8730"/>
                  </a:lnTo>
                  <a:lnTo>
                    <a:pt x="45125" y="8993"/>
                  </a:lnTo>
                  <a:lnTo>
                    <a:pt x="45593" y="9039"/>
                  </a:lnTo>
                  <a:lnTo>
                    <a:pt x="45878" y="9507"/>
                  </a:lnTo>
                  <a:lnTo>
                    <a:pt x="45387" y="9701"/>
                  </a:lnTo>
                  <a:lnTo>
                    <a:pt x="46391" y="9963"/>
                  </a:lnTo>
                  <a:lnTo>
                    <a:pt x="47053" y="10328"/>
                  </a:lnTo>
                  <a:lnTo>
                    <a:pt x="47122" y="10602"/>
                  </a:lnTo>
                  <a:lnTo>
                    <a:pt x="47065" y="10944"/>
                  </a:lnTo>
                  <a:lnTo>
                    <a:pt x="45844" y="11720"/>
                  </a:lnTo>
                  <a:lnTo>
                    <a:pt x="45387" y="12097"/>
                  </a:lnTo>
                  <a:lnTo>
                    <a:pt x="45410" y="12382"/>
                  </a:lnTo>
                  <a:lnTo>
                    <a:pt x="44098" y="12485"/>
                  </a:lnTo>
                  <a:lnTo>
                    <a:pt x="42956" y="12496"/>
                  </a:lnTo>
                  <a:lnTo>
                    <a:pt x="42180" y="13101"/>
                  </a:lnTo>
                  <a:lnTo>
                    <a:pt x="42523" y="13375"/>
                  </a:lnTo>
                  <a:lnTo>
                    <a:pt x="44383" y="13238"/>
                  </a:lnTo>
                  <a:lnTo>
                    <a:pt x="44508" y="13010"/>
                  </a:lnTo>
                  <a:lnTo>
                    <a:pt x="45182" y="13398"/>
                  </a:lnTo>
                  <a:lnTo>
                    <a:pt x="45855" y="13809"/>
                  </a:lnTo>
                  <a:lnTo>
                    <a:pt x="45513" y="14037"/>
                  </a:lnTo>
                  <a:lnTo>
                    <a:pt x="46049" y="14437"/>
                  </a:lnTo>
                  <a:lnTo>
                    <a:pt x="47133" y="14916"/>
                  </a:lnTo>
                  <a:lnTo>
                    <a:pt x="48662" y="15235"/>
                  </a:lnTo>
                  <a:lnTo>
                    <a:pt x="48708" y="14950"/>
                  </a:lnTo>
                  <a:lnTo>
                    <a:pt x="48309" y="14459"/>
                  </a:lnTo>
                  <a:lnTo>
                    <a:pt x="47807" y="13752"/>
                  </a:lnTo>
                  <a:lnTo>
                    <a:pt x="49016" y="14414"/>
                  </a:lnTo>
                  <a:lnTo>
                    <a:pt x="49690" y="14631"/>
                  </a:lnTo>
                  <a:lnTo>
                    <a:pt x="50203" y="14037"/>
                  </a:lnTo>
                  <a:lnTo>
                    <a:pt x="50203" y="13238"/>
                  </a:lnTo>
                  <a:lnTo>
                    <a:pt x="50066" y="13033"/>
                  </a:lnTo>
                  <a:lnTo>
                    <a:pt x="49439" y="12668"/>
                  </a:lnTo>
                  <a:lnTo>
                    <a:pt x="49050" y="12200"/>
                  </a:lnTo>
                  <a:lnTo>
                    <a:pt x="49381" y="11743"/>
                  </a:lnTo>
                  <a:lnTo>
                    <a:pt x="50203" y="11641"/>
                  </a:lnTo>
                  <a:lnTo>
                    <a:pt x="50751" y="12417"/>
                  </a:lnTo>
                  <a:lnTo>
                    <a:pt x="51322" y="12759"/>
                  </a:lnTo>
                  <a:lnTo>
                    <a:pt x="52839" y="11835"/>
                  </a:lnTo>
                  <a:lnTo>
                    <a:pt x="53319" y="11275"/>
                  </a:lnTo>
                  <a:lnTo>
                    <a:pt x="52406" y="11230"/>
                  </a:lnTo>
                  <a:lnTo>
                    <a:pt x="51949" y="10499"/>
                  </a:lnTo>
                  <a:lnTo>
                    <a:pt x="51105" y="10328"/>
                  </a:lnTo>
                  <a:lnTo>
                    <a:pt x="49998" y="9837"/>
                  </a:lnTo>
                  <a:lnTo>
                    <a:pt x="51287" y="9472"/>
                  </a:lnTo>
                  <a:lnTo>
                    <a:pt x="51173" y="8765"/>
                  </a:lnTo>
                  <a:lnTo>
                    <a:pt x="50854" y="8468"/>
                  </a:lnTo>
                  <a:lnTo>
                    <a:pt x="49678" y="8160"/>
                  </a:lnTo>
                  <a:lnTo>
                    <a:pt x="49404" y="7692"/>
                  </a:lnTo>
                  <a:lnTo>
                    <a:pt x="48240" y="7863"/>
                  </a:lnTo>
                  <a:lnTo>
                    <a:pt x="48389" y="7532"/>
                  </a:lnTo>
                  <a:lnTo>
                    <a:pt x="47875" y="7178"/>
                  </a:lnTo>
                  <a:lnTo>
                    <a:pt x="46905" y="6813"/>
                  </a:lnTo>
                  <a:lnTo>
                    <a:pt x="46163" y="7110"/>
                  </a:lnTo>
                  <a:lnTo>
                    <a:pt x="44885" y="7327"/>
                  </a:lnTo>
                  <a:lnTo>
                    <a:pt x="45353" y="6836"/>
                  </a:lnTo>
                  <a:lnTo>
                    <a:pt x="45022" y="6083"/>
                  </a:lnTo>
                  <a:lnTo>
                    <a:pt x="43367" y="6380"/>
                  </a:lnTo>
                  <a:lnTo>
                    <a:pt x="42352" y="6962"/>
                  </a:lnTo>
                  <a:close/>
                  <a:moveTo>
                    <a:pt x="35185" y="6026"/>
                  </a:moveTo>
                  <a:lnTo>
                    <a:pt x="34169" y="6368"/>
                  </a:lnTo>
                  <a:lnTo>
                    <a:pt x="34295" y="6847"/>
                  </a:lnTo>
                  <a:lnTo>
                    <a:pt x="33245" y="6756"/>
                  </a:lnTo>
                  <a:lnTo>
                    <a:pt x="33005" y="6996"/>
                  </a:lnTo>
                  <a:lnTo>
                    <a:pt x="33827" y="7555"/>
                  </a:lnTo>
                  <a:lnTo>
                    <a:pt x="33952" y="7840"/>
                  </a:lnTo>
                  <a:lnTo>
                    <a:pt x="34443" y="7909"/>
                  </a:lnTo>
                  <a:lnTo>
                    <a:pt x="35641" y="7623"/>
                  </a:lnTo>
                  <a:lnTo>
                    <a:pt x="36360" y="6950"/>
                  </a:lnTo>
                  <a:lnTo>
                    <a:pt x="35824" y="6642"/>
                  </a:lnTo>
                  <a:lnTo>
                    <a:pt x="36680" y="6300"/>
                  </a:lnTo>
                  <a:lnTo>
                    <a:pt x="36748" y="6083"/>
                  </a:lnTo>
                  <a:lnTo>
                    <a:pt x="35675" y="6163"/>
                  </a:lnTo>
                  <a:close/>
                  <a:moveTo>
                    <a:pt x="38369" y="6790"/>
                  </a:moveTo>
                  <a:lnTo>
                    <a:pt x="39168" y="6653"/>
                  </a:lnTo>
                  <a:lnTo>
                    <a:pt x="40594" y="6014"/>
                  </a:lnTo>
                  <a:lnTo>
                    <a:pt x="39715" y="5843"/>
                  </a:lnTo>
                  <a:lnTo>
                    <a:pt x="38608" y="5809"/>
                  </a:lnTo>
                  <a:lnTo>
                    <a:pt x="37867" y="6014"/>
                  </a:lnTo>
                  <a:lnTo>
                    <a:pt x="37262" y="6311"/>
                  </a:lnTo>
                  <a:lnTo>
                    <a:pt x="36908" y="6676"/>
                  </a:lnTo>
                  <a:lnTo>
                    <a:pt x="36657" y="7327"/>
                  </a:lnTo>
                  <a:lnTo>
                    <a:pt x="37262" y="7350"/>
                  </a:lnTo>
                  <a:close/>
                  <a:moveTo>
                    <a:pt x="22004" y="7818"/>
                  </a:moveTo>
                  <a:lnTo>
                    <a:pt x="22369" y="7498"/>
                  </a:lnTo>
                  <a:lnTo>
                    <a:pt x="23670" y="6984"/>
                  </a:lnTo>
                  <a:lnTo>
                    <a:pt x="25644" y="6471"/>
                  </a:lnTo>
                  <a:lnTo>
                    <a:pt x="26557" y="6277"/>
                  </a:lnTo>
                  <a:lnTo>
                    <a:pt x="26329" y="5980"/>
                  </a:lnTo>
                  <a:lnTo>
                    <a:pt x="26055" y="5763"/>
                  </a:lnTo>
                  <a:lnTo>
                    <a:pt x="24708" y="5740"/>
                  </a:lnTo>
                  <a:lnTo>
                    <a:pt x="24126" y="5581"/>
                  </a:lnTo>
                  <a:lnTo>
                    <a:pt x="22129" y="5695"/>
                  </a:lnTo>
                  <a:lnTo>
                    <a:pt x="22083" y="6140"/>
                  </a:lnTo>
                  <a:lnTo>
                    <a:pt x="20999" y="6608"/>
                  </a:lnTo>
                  <a:lnTo>
                    <a:pt x="19949" y="7156"/>
                  </a:lnTo>
                  <a:lnTo>
                    <a:pt x="19333" y="7464"/>
                  </a:lnTo>
                  <a:lnTo>
                    <a:pt x="20178" y="7852"/>
                  </a:lnTo>
                  <a:lnTo>
                    <a:pt x="20086" y="8183"/>
                  </a:lnTo>
                  <a:close/>
                  <a:moveTo>
                    <a:pt x="39704" y="5216"/>
                  </a:moveTo>
                  <a:lnTo>
                    <a:pt x="39750" y="4987"/>
                  </a:lnTo>
                  <a:lnTo>
                    <a:pt x="39544" y="4736"/>
                  </a:lnTo>
                  <a:lnTo>
                    <a:pt x="38563" y="4930"/>
                  </a:lnTo>
                  <a:lnTo>
                    <a:pt x="37935" y="5238"/>
                  </a:lnTo>
                  <a:lnTo>
                    <a:pt x="38391" y="5421"/>
                  </a:lnTo>
                  <a:lnTo>
                    <a:pt x="39122" y="5478"/>
                  </a:lnTo>
                  <a:close/>
                  <a:moveTo>
                    <a:pt x="38460" y="3983"/>
                  </a:moveTo>
                  <a:lnTo>
                    <a:pt x="38300" y="4086"/>
                  </a:lnTo>
                  <a:lnTo>
                    <a:pt x="37615" y="4040"/>
                  </a:lnTo>
                  <a:lnTo>
                    <a:pt x="36531" y="4268"/>
                  </a:lnTo>
                  <a:lnTo>
                    <a:pt x="35995" y="4257"/>
                  </a:lnTo>
                  <a:lnTo>
                    <a:pt x="35379" y="4793"/>
                  </a:lnTo>
                  <a:lnTo>
                    <a:pt x="36326" y="4736"/>
                  </a:lnTo>
                  <a:lnTo>
                    <a:pt x="35835" y="5158"/>
                  </a:lnTo>
                  <a:lnTo>
                    <a:pt x="36292" y="5273"/>
                  </a:lnTo>
                  <a:lnTo>
                    <a:pt x="37262" y="5193"/>
                  </a:lnTo>
                  <a:lnTo>
                    <a:pt x="38095" y="4668"/>
                  </a:lnTo>
                  <a:lnTo>
                    <a:pt x="38494" y="4314"/>
                  </a:lnTo>
                  <a:close/>
                  <a:moveTo>
                    <a:pt x="32879" y="4337"/>
                  </a:moveTo>
                  <a:lnTo>
                    <a:pt x="33142" y="4017"/>
                  </a:lnTo>
                  <a:lnTo>
                    <a:pt x="32697" y="3937"/>
                  </a:lnTo>
                  <a:lnTo>
                    <a:pt x="31887" y="4188"/>
                  </a:lnTo>
                  <a:lnTo>
                    <a:pt x="31784" y="4850"/>
                  </a:lnTo>
                  <a:lnTo>
                    <a:pt x="30917" y="4793"/>
                  </a:lnTo>
                  <a:lnTo>
                    <a:pt x="30517" y="4382"/>
                  </a:lnTo>
                  <a:lnTo>
                    <a:pt x="29342" y="4154"/>
                  </a:lnTo>
                  <a:lnTo>
                    <a:pt x="28577" y="4360"/>
                  </a:lnTo>
                  <a:lnTo>
                    <a:pt x="26922" y="5044"/>
                  </a:lnTo>
                  <a:lnTo>
                    <a:pt x="27504" y="5158"/>
                  </a:lnTo>
                  <a:lnTo>
                    <a:pt x="30049" y="5079"/>
                  </a:lnTo>
                  <a:lnTo>
                    <a:pt x="28531" y="5398"/>
                  </a:lnTo>
                  <a:lnTo>
                    <a:pt x="28315" y="5626"/>
                  </a:lnTo>
                  <a:lnTo>
                    <a:pt x="29159" y="5615"/>
                  </a:lnTo>
                  <a:lnTo>
                    <a:pt x="30905" y="5295"/>
                  </a:lnTo>
                  <a:lnTo>
                    <a:pt x="32868" y="5181"/>
                  </a:lnTo>
                  <a:lnTo>
                    <a:pt x="33598" y="4850"/>
                  </a:lnTo>
                  <a:lnTo>
                    <a:pt x="33929" y="4508"/>
                  </a:lnTo>
                  <a:lnTo>
                    <a:pt x="33393" y="4485"/>
                  </a:lnTo>
                  <a:lnTo>
                    <a:pt x="32788" y="4599"/>
                  </a:lnTo>
                  <a:close/>
                  <a:moveTo>
                    <a:pt x="40754" y="3732"/>
                  </a:moveTo>
                  <a:lnTo>
                    <a:pt x="39750" y="3686"/>
                  </a:lnTo>
                  <a:lnTo>
                    <a:pt x="39202" y="3972"/>
                  </a:lnTo>
                  <a:lnTo>
                    <a:pt x="39578" y="4188"/>
                  </a:lnTo>
                  <a:lnTo>
                    <a:pt x="40571" y="4268"/>
                  </a:lnTo>
                  <a:lnTo>
                    <a:pt x="40777" y="4565"/>
                  </a:lnTo>
                  <a:lnTo>
                    <a:pt x="40457" y="4907"/>
                  </a:lnTo>
                  <a:lnTo>
                    <a:pt x="40240" y="5307"/>
                  </a:lnTo>
                  <a:lnTo>
                    <a:pt x="41461" y="5535"/>
                  </a:lnTo>
                  <a:lnTo>
                    <a:pt x="42237" y="5626"/>
                  </a:lnTo>
                  <a:lnTo>
                    <a:pt x="43379" y="5615"/>
                  </a:lnTo>
                  <a:lnTo>
                    <a:pt x="45045" y="5501"/>
                  </a:lnTo>
                  <a:lnTo>
                    <a:pt x="45650" y="5581"/>
                  </a:lnTo>
                  <a:lnTo>
                    <a:pt x="46608" y="5444"/>
                  </a:lnTo>
                  <a:lnTo>
                    <a:pt x="47110" y="5238"/>
                  </a:lnTo>
                  <a:lnTo>
                    <a:pt x="47247" y="4953"/>
                  </a:lnTo>
                  <a:lnTo>
                    <a:pt x="46928" y="4679"/>
                  </a:lnTo>
                  <a:lnTo>
                    <a:pt x="46095" y="4645"/>
                  </a:lnTo>
                  <a:lnTo>
                    <a:pt x="44954" y="4702"/>
                  </a:lnTo>
                  <a:lnTo>
                    <a:pt x="43961" y="4850"/>
                  </a:lnTo>
                  <a:lnTo>
                    <a:pt x="43230" y="4793"/>
                  </a:lnTo>
                  <a:lnTo>
                    <a:pt x="42546" y="4759"/>
                  </a:lnTo>
                  <a:lnTo>
                    <a:pt x="42374" y="4599"/>
                  </a:lnTo>
                  <a:lnTo>
                    <a:pt x="41929" y="4439"/>
                  </a:lnTo>
                  <a:lnTo>
                    <a:pt x="42329" y="4166"/>
                  </a:lnTo>
                  <a:lnTo>
                    <a:pt x="42135" y="3937"/>
                  </a:lnTo>
                  <a:lnTo>
                    <a:pt x="41085" y="3960"/>
                  </a:lnTo>
                  <a:close/>
                  <a:moveTo>
                    <a:pt x="30061" y="3355"/>
                  </a:moveTo>
                  <a:lnTo>
                    <a:pt x="29205" y="3458"/>
                  </a:lnTo>
                  <a:lnTo>
                    <a:pt x="28417" y="3447"/>
                  </a:lnTo>
                  <a:lnTo>
                    <a:pt x="26694" y="3880"/>
                  </a:lnTo>
                  <a:lnTo>
                    <a:pt x="25039" y="4417"/>
                  </a:lnTo>
                  <a:lnTo>
                    <a:pt x="25039" y="4417"/>
                  </a:lnTo>
                  <a:lnTo>
                    <a:pt x="25553" y="4554"/>
                  </a:lnTo>
                  <a:lnTo>
                    <a:pt x="26546" y="4451"/>
                  </a:lnTo>
                  <a:lnTo>
                    <a:pt x="27949" y="4154"/>
                  </a:lnTo>
                  <a:lnTo>
                    <a:pt x="28486" y="4109"/>
                  </a:lnTo>
                  <a:lnTo>
                    <a:pt x="29227" y="3880"/>
                  </a:lnTo>
                  <a:close/>
                  <a:moveTo>
                    <a:pt x="41541" y="3447"/>
                  </a:moveTo>
                  <a:lnTo>
                    <a:pt x="41690" y="3367"/>
                  </a:lnTo>
                  <a:lnTo>
                    <a:pt x="41473" y="3241"/>
                  </a:lnTo>
                  <a:lnTo>
                    <a:pt x="40446" y="3230"/>
                  </a:lnTo>
                  <a:lnTo>
                    <a:pt x="40354" y="3412"/>
                  </a:lnTo>
                  <a:lnTo>
                    <a:pt x="41267" y="3458"/>
                  </a:lnTo>
                  <a:close/>
                  <a:moveTo>
                    <a:pt x="33210" y="3333"/>
                  </a:moveTo>
                  <a:lnTo>
                    <a:pt x="33667" y="3127"/>
                  </a:lnTo>
                  <a:lnTo>
                    <a:pt x="33085" y="3013"/>
                  </a:lnTo>
                  <a:lnTo>
                    <a:pt x="32240" y="3081"/>
                  </a:lnTo>
                  <a:lnTo>
                    <a:pt x="31521" y="3298"/>
                  </a:lnTo>
                  <a:lnTo>
                    <a:pt x="31989" y="3515"/>
                  </a:lnTo>
                  <a:close/>
                  <a:moveTo>
                    <a:pt x="34329" y="2728"/>
                  </a:moveTo>
                  <a:lnTo>
                    <a:pt x="33861" y="2602"/>
                  </a:lnTo>
                  <a:lnTo>
                    <a:pt x="33621" y="2568"/>
                  </a:lnTo>
                  <a:lnTo>
                    <a:pt x="32811" y="2762"/>
                  </a:lnTo>
                  <a:lnTo>
                    <a:pt x="32674" y="2853"/>
                  </a:lnTo>
                  <a:lnTo>
                    <a:pt x="33530" y="2853"/>
                  </a:lnTo>
                  <a:close/>
                  <a:moveTo>
                    <a:pt x="40948" y="3081"/>
                  </a:moveTo>
                  <a:lnTo>
                    <a:pt x="41370" y="2842"/>
                  </a:lnTo>
                  <a:lnTo>
                    <a:pt x="41039" y="2614"/>
                  </a:lnTo>
                  <a:lnTo>
                    <a:pt x="40799" y="2568"/>
                  </a:lnTo>
                  <a:lnTo>
                    <a:pt x="40172" y="2556"/>
                  </a:lnTo>
                  <a:lnTo>
                    <a:pt x="39875" y="2819"/>
                  </a:lnTo>
                  <a:lnTo>
                    <a:pt x="39772" y="3070"/>
                  </a:lnTo>
                  <a:lnTo>
                    <a:pt x="40001" y="3230"/>
                  </a:lnTo>
                  <a:close/>
                  <a:moveTo>
                    <a:pt x="38985" y="2910"/>
                  </a:moveTo>
                  <a:lnTo>
                    <a:pt x="39008" y="2602"/>
                  </a:lnTo>
                  <a:lnTo>
                    <a:pt x="37946" y="2362"/>
                  </a:lnTo>
                  <a:lnTo>
                    <a:pt x="37079" y="2271"/>
                  </a:lnTo>
                  <a:lnTo>
                    <a:pt x="36782" y="2511"/>
                  </a:lnTo>
                  <a:lnTo>
                    <a:pt x="37182" y="2671"/>
                  </a:lnTo>
                  <a:lnTo>
                    <a:pt x="36417" y="2876"/>
                  </a:lnTo>
                  <a:lnTo>
                    <a:pt x="37524" y="2899"/>
                  </a:lnTo>
                  <a:lnTo>
                    <a:pt x="38095" y="3116"/>
                  </a:lnTo>
                  <a:lnTo>
                    <a:pt x="38837" y="3184"/>
                  </a:lnTo>
                  <a:close/>
                  <a:moveTo>
                    <a:pt x="46654" y="2043"/>
                  </a:moveTo>
                  <a:lnTo>
                    <a:pt x="46734" y="1644"/>
                  </a:lnTo>
                  <a:lnTo>
                    <a:pt x="46060" y="1529"/>
                  </a:lnTo>
                  <a:lnTo>
                    <a:pt x="45399" y="1404"/>
                  </a:lnTo>
                  <a:lnTo>
                    <a:pt x="45170" y="1084"/>
                  </a:lnTo>
                  <a:lnTo>
                    <a:pt x="43995" y="1119"/>
                  </a:lnTo>
                  <a:lnTo>
                    <a:pt x="44041" y="1244"/>
                  </a:lnTo>
                  <a:lnTo>
                    <a:pt x="43481" y="1290"/>
                  </a:lnTo>
                  <a:lnTo>
                    <a:pt x="42899" y="1472"/>
                  </a:lnTo>
                  <a:lnTo>
                    <a:pt x="42203" y="1746"/>
                  </a:lnTo>
                  <a:lnTo>
                    <a:pt x="42158" y="2020"/>
                  </a:lnTo>
                  <a:lnTo>
                    <a:pt x="42443" y="2226"/>
                  </a:lnTo>
                  <a:lnTo>
                    <a:pt x="43367" y="2226"/>
                  </a:lnTo>
                  <a:lnTo>
                    <a:pt x="42751" y="2397"/>
                  </a:lnTo>
                  <a:lnTo>
                    <a:pt x="42454" y="2625"/>
                  </a:lnTo>
                  <a:lnTo>
                    <a:pt x="42682" y="2899"/>
                  </a:lnTo>
                  <a:lnTo>
                    <a:pt x="43641" y="2990"/>
                  </a:lnTo>
                  <a:lnTo>
                    <a:pt x="44611" y="2933"/>
                  </a:lnTo>
                  <a:lnTo>
                    <a:pt x="46106" y="2442"/>
                  </a:lnTo>
                  <a:lnTo>
                    <a:pt x="47019" y="2260"/>
                  </a:lnTo>
                  <a:close/>
                  <a:moveTo>
                    <a:pt x="57849" y="80"/>
                  </a:moveTo>
                  <a:lnTo>
                    <a:pt x="56845" y="46"/>
                  </a:lnTo>
                  <a:lnTo>
                    <a:pt x="55864" y="0"/>
                  </a:lnTo>
                  <a:lnTo>
                    <a:pt x="54414" y="91"/>
                  </a:lnTo>
                  <a:lnTo>
                    <a:pt x="54209" y="34"/>
                  </a:lnTo>
                  <a:lnTo>
                    <a:pt x="52748" y="57"/>
                  </a:lnTo>
                  <a:lnTo>
                    <a:pt x="51835" y="114"/>
                  </a:lnTo>
                  <a:lnTo>
                    <a:pt x="51105" y="206"/>
                  </a:lnTo>
                  <a:lnTo>
                    <a:pt x="50386" y="491"/>
                  </a:lnTo>
                  <a:lnTo>
                    <a:pt x="50066" y="343"/>
                  </a:lnTo>
                  <a:lnTo>
                    <a:pt x="49507" y="320"/>
                  </a:lnTo>
                  <a:lnTo>
                    <a:pt x="48548" y="514"/>
                  </a:lnTo>
                  <a:lnTo>
                    <a:pt x="47498" y="605"/>
                  </a:lnTo>
                  <a:lnTo>
                    <a:pt x="46905" y="616"/>
                  </a:lnTo>
                  <a:lnTo>
                    <a:pt x="46049" y="731"/>
                  </a:lnTo>
                  <a:lnTo>
                    <a:pt x="45901" y="913"/>
                  </a:lnTo>
                  <a:lnTo>
                    <a:pt x="46254" y="1084"/>
                  </a:lnTo>
                  <a:lnTo>
                    <a:pt x="46369" y="1313"/>
                  </a:lnTo>
                  <a:lnTo>
                    <a:pt x="46996" y="1529"/>
                  </a:lnTo>
                  <a:lnTo>
                    <a:pt x="48765" y="1484"/>
                  </a:lnTo>
                  <a:lnTo>
                    <a:pt x="49792" y="1564"/>
                  </a:lnTo>
                  <a:lnTo>
                    <a:pt x="48765" y="1769"/>
                  </a:lnTo>
                  <a:lnTo>
                    <a:pt x="48446" y="1712"/>
                  </a:lnTo>
                  <a:lnTo>
                    <a:pt x="47122" y="1689"/>
                  </a:lnTo>
                  <a:lnTo>
                    <a:pt x="46962" y="1997"/>
                  </a:lnTo>
                  <a:lnTo>
                    <a:pt x="47396" y="2248"/>
                  </a:lnTo>
                  <a:lnTo>
                    <a:pt x="46996" y="2477"/>
                  </a:lnTo>
                  <a:lnTo>
                    <a:pt x="45924" y="2625"/>
                  </a:lnTo>
                  <a:lnTo>
                    <a:pt x="45227" y="2876"/>
                  </a:lnTo>
                  <a:lnTo>
                    <a:pt x="45912" y="3002"/>
                  </a:lnTo>
                  <a:lnTo>
                    <a:pt x="46152" y="3424"/>
                  </a:lnTo>
                  <a:lnTo>
                    <a:pt x="45079" y="3139"/>
                  </a:lnTo>
                  <a:lnTo>
                    <a:pt x="44725" y="3184"/>
                  </a:lnTo>
                  <a:lnTo>
                    <a:pt x="44440" y="3675"/>
                  </a:lnTo>
                  <a:lnTo>
                    <a:pt x="43299" y="3823"/>
                  </a:lnTo>
                  <a:lnTo>
                    <a:pt x="43013" y="4154"/>
                  </a:lnTo>
                  <a:lnTo>
                    <a:pt x="43972" y="4200"/>
                  </a:lnTo>
                  <a:lnTo>
                    <a:pt x="44668" y="4280"/>
                  </a:lnTo>
                  <a:lnTo>
                    <a:pt x="46334" y="4166"/>
                  </a:lnTo>
                  <a:lnTo>
                    <a:pt x="47533" y="4371"/>
                  </a:lnTo>
                  <a:lnTo>
                    <a:pt x="49336" y="3937"/>
                  </a:lnTo>
                  <a:lnTo>
                    <a:pt x="49473" y="3789"/>
                  </a:lnTo>
                  <a:lnTo>
                    <a:pt x="48560" y="3812"/>
                  </a:lnTo>
                  <a:lnTo>
                    <a:pt x="48640" y="3652"/>
                  </a:lnTo>
                  <a:lnTo>
                    <a:pt x="49564" y="3458"/>
                  </a:lnTo>
                  <a:lnTo>
                    <a:pt x="50078" y="3184"/>
                  </a:lnTo>
                  <a:lnTo>
                    <a:pt x="51048" y="3002"/>
                  </a:lnTo>
                  <a:lnTo>
                    <a:pt x="51755" y="2773"/>
                  </a:lnTo>
                  <a:lnTo>
                    <a:pt x="51641" y="2454"/>
                  </a:lnTo>
                  <a:lnTo>
                    <a:pt x="52120" y="2340"/>
                  </a:lnTo>
                  <a:lnTo>
                    <a:pt x="51504" y="2260"/>
                  </a:lnTo>
                  <a:lnTo>
                    <a:pt x="53090" y="2203"/>
                  </a:lnTo>
                  <a:lnTo>
                    <a:pt x="53547" y="2077"/>
                  </a:lnTo>
                  <a:lnTo>
                    <a:pt x="54665" y="1963"/>
                  </a:lnTo>
                  <a:lnTo>
                    <a:pt x="56001" y="1461"/>
                  </a:lnTo>
                  <a:lnTo>
                    <a:pt x="56971" y="1301"/>
                  </a:lnTo>
                  <a:lnTo>
                    <a:pt x="58431" y="947"/>
                  </a:lnTo>
                  <a:lnTo>
                    <a:pt x="57381" y="947"/>
                  </a:lnTo>
                  <a:lnTo>
                    <a:pt x="57941" y="822"/>
                  </a:lnTo>
                  <a:lnTo>
                    <a:pt x="59219" y="708"/>
                  </a:lnTo>
                  <a:lnTo>
                    <a:pt x="60600" y="479"/>
                  </a:lnTo>
                  <a:lnTo>
                    <a:pt x="60759" y="320"/>
                  </a:lnTo>
                  <a:lnTo>
                    <a:pt x="60018" y="171"/>
                  </a:lnTo>
                  <a:lnTo>
                    <a:pt x="59059" y="11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6" name="Google Shape;2906;p39"/>
            <p:cNvSpPr/>
            <p:nvPr/>
          </p:nvSpPr>
          <p:spPr>
            <a:xfrm>
              <a:off x="3828675" y="2029950"/>
              <a:ext cx="78200" cy="45675"/>
            </a:xfrm>
            <a:custGeom>
              <a:avLst/>
              <a:gdLst/>
              <a:ahLst/>
              <a:cxnLst/>
              <a:rect l="l" t="t" r="r" b="b"/>
              <a:pathLst>
                <a:path w="3128" h="1827" extrusionOk="0">
                  <a:moveTo>
                    <a:pt x="2500" y="274"/>
                  </a:moveTo>
                  <a:lnTo>
                    <a:pt x="1724" y="0"/>
                  </a:lnTo>
                  <a:lnTo>
                    <a:pt x="1587" y="195"/>
                  </a:lnTo>
                  <a:lnTo>
                    <a:pt x="982" y="195"/>
                  </a:lnTo>
                  <a:lnTo>
                    <a:pt x="799" y="343"/>
                  </a:lnTo>
                  <a:lnTo>
                    <a:pt x="468" y="252"/>
                  </a:lnTo>
                  <a:lnTo>
                    <a:pt x="503" y="480"/>
                  </a:lnTo>
                  <a:lnTo>
                    <a:pt x="1" y="982"/>
                  </a:lnTo>
                  <a:lnTo>
                    <a:pt x="1" y="1381"/>
                  </a:lnTo>
                  <a:lnTo>
                    <a:pt x="343" y="1256"/>
                  </a:lnTo>
                  <a:lnTo>
                    <a:pt x="605" y="1644"/>
                  </a:lnTo>
                  <a:lnTo>
                    <a:pt x="913" y="1826"/>
                  </a:lnTo>
                  <a:lnTo>
                    <a:pt x="1256" y="1781"/>
                  </a:lnTo>
                  <a:lnTo>
                    <a:pt x="1644" y="1484"/>
                  </a:lnTo>
                  <a:lnTo>
                    <a:pt x="1769" y="1621"/>
                  </a:lnTo>
                  <a:lnTo>
                    <a:pt x="2112" y="1598"/>
                  </a:lnTo>
                  <a:lnTo>
                    <a:pt x="2237" y="1244"/>
                  </a:lnTo>
                  <a:lnTo>
                    <a:pt x="2785" y="1359"/>
                  </a:lnTo>
                  <a:lnTo>
                    <a:pt x="3082" y="1199"/>
                  </a:lnTo>
                  <a:lnTo>
                    <a:pt x="3127" y="845"/>
                  </a:lnTo>
                  <a:lnTo>
                    <a:pt x="2751" y="811"/>
                  </a:lnTo>
                  <a:lnTo>
                    <a:pt x="2431" y="651"/>
                  </a:lnTo>
                  <a:lnTo>
                    <a:pt x="2523" y="42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7" name="Google Shape;2907;p39"/>
            <p:cNvSpPr/>
            <p:nvPr/>
          </p:nvSpPr>
          <p:spPr>
            <a:xfrm>
              <a:off x="2331975" y="3510975"/>
              <a:ext cx="267625" cy="852800"/>
            </a:xfrm>
            <a:custGeom>
              <a:avLst/>
              <a:gdLst/>
              <a:ahLst/>
              <a:cxnLst/>
              <a:rect l="l" t="t" r="r" b="b"/>
              <a:pathLst>
                <a:path w="10705" h="34112" extrusionOk="0">
                  <a:moveTo>
                    <a:pt x="8742" y="31555"/>
                  </a:moveTo>
                  <a:lnTo>
                    <a:pt x="8217" y="31452"/>
                  </a:lnTo>
                  <a:lnTo>
                    <a:pt x="7749" y="31817"/>
                  </a:lnTo>
                  <a:lnTo>
                    <a:pt x="7772" y="32399"/>
                  </a:lnTo>
                  <a:lnTo>
                    <a:pt x="7601" y="32799"/>
                  </a:lnTo>
                  <a:lnTo>
                    <a:pt x="6574" y="32479"/>
                  </a:lnTo>
                  <a:lnTo>
                    <a:pt x="5341" y="31909"/>
                  </a:lnTo>
                  <a:lnTo>
                    <a:pt x="4702" y="31726"/>
                  </a:lnTo>
                  <a:lnTo>
                    <a:pt x="6083" y="32696"/>
                  </a:lnTo>
                  <a:lnTo>
                    <a:pt x="6984" y="33152"/>
                  </a:lnTo>
                  <a:lnTo>
                    <a:pt x="8057" y="33643"/>
                  </a:lnTo>
                  <a:lnTo>
                    <a:pt x="8810" y="33769"/>
                  </a:lnTo>
                  <a:lnTo>
                    <a:pt x="9427" y="34020"/>
                  </a:lnTo>
                  <a:lnTo>
                    <a:pt x="9849" y="34088"/>
                  </a:lnTo>
                  <a:lnTo>
                    <a:pt x="10180" y="34111"/>
                  </a:lnTo>
                  <a:lnTo>
                    <a:pt x="10636" y="33849"/>
                  </a:lnTo>
                  <a:lnTo>
                    <a:pt x="10705" y="33506"/>
                  </a:lnTo>
                  <a:lnTo>
                    <a:pt x="10294" y="33483"/>
                  </a:lnTo>
                  <a:lnTo>
                    <a:pt x="9586" y="33483"/>
                  </a:lnTo>
                  <a:close/>
                  <a:moveTo>
                    <a:pt x="1997" y="3549"/>
                  </a:moveTo>
                  <a:lnTo>
                    <a:pt x="1472" y="2545"/>
                  </a:lnTo>
                  <a:lnTo>
                    <a:pt x="1621" y="1655"/>
                  </a:lnTo>
                  <a:lnTo>
                    <a:pt x="1164" y="1267"/>
                  </a:lnTo>
                  <a:lnTo>
                    <a:pt x="993" y="616"/>
                  </a:lnTo>
                  <a:lnTo>
                    <a:pt x="548" y="0"/>
                  </a:lnTo>
                  <a:lnTo>
                    <a:pt x="377" y="468"/>
                  </a:lnTo>
                  <a:lnTo>
                    <a:pt x="0" y="696"/>
                  </a:lnTo>
                  <a:lnTo>
                    <a:pt x="297" y="1986"/>
                  </a:lnTo>
                  <a:lnTo>
                    <a:pt x="514" y="3469"/>
                  </a:lnTo>
                  <a:lnTo>
                    <a:pt x="491" y="5489"/>
                  </a:lnTo>
                  <a:lnTo>
                    <a:pt x="491" y="7372"/>
                  </a:lnTo>
                  <a:lnTo>
                    <a:pt x="628" y="9130"/>
                  </a:lnTo>
                  <a:lnTo>
                    <a:pt x="354" y="10248"/>
                  </a:lnTo>
                  <a:lnTo>
                    <a:pt x="651" y="11355"/>
                  </a:lnTo>
                  <a:lnTo>
                    <a:pt x="582" y="12108"/>
                  </a:lnTo>
                  <a:lnTo>
                    <a:pt x="1039" y="13466"/>
                  </a:lnTo>
                  <a:lnTo>
                    <a:pt x="1027" y="14825"/>
                  </a:lnTo>
                  <a:lnTo>
                    <a:pt x="856" y="16274"/>
                  </a:lnTo>
                  <a:lnTo>
                    <a:pt x="765" y="17769"/>
                  </a:lnTo>
                  <a:lnTo>
                    <a:pt x="468" y="17803"/>
                  </a:lnTo>
                  <a:lnTo>
                    <a:pt x="810" y="18842"/>
                  </a:lnTo>
                  <a:lnTo>
                    <a:pt x="1278" y="19743"/>
                  </a:lnTo>
                  <a:lnTo>
                    <a:pt x="1119" y="20359"/>
                  </a:lnTo>
                  <a:lnTo>
                    <a:pt x="1392" y="22014"/>
                  </a:lnTo>
                  <a:lnTo>
                    <a:pt x="1609" y="23270"/>
                  </a:lnTo>
                  <a:lnTo>
                    <a:pt x="2111" y="23395"/>
                  </a:lnTo>
                  <a:lnTo>
                    <a:pt x="1952" y="22299"/>
                  </a:lnTo>
                  <a:lnTo>
                    <a:pt x="2522" y="22528"/>
                  </a:lnTo>
                  <a:lnTo>
                    <a:pt x="2773" y="24331"/>
                  </a:lnTo>
                  <a:lnTo>
                    <a:pt x="1860" y="24034"/>
                  </a:lnTo>
                  <a:lnTo>
                    <a:pt x="2146" y="25495"/>
                  </a:lnTo>
                  <a:lnTo>
                    <a:pt x="1769" y="26271"/>
                  </a:lnTo>
                  <a:lnTo>
                    <a:pt x="2933" y="26533"/>
                  </a:lnTo>
                  <a:lnTo>
                    <a:pt x="2454" y="27218"/>
                  </a:lnTo>
                  <a:lnTo>
                    <a:pt x="2477" y="28074"/>
                  </a:lnTo>
                  <a:lnTo>
                    <a:pt x="3196" y="29580"/>
                  </a:lnTo>
                  <a:lnTo>
                    <a:pt x="3789" y="30174"/>
                  </a:lnTo>
                  <a:lnTo>
                    <a:pt x="3823" y="30687"/>
                  </a:lnTo>
                  <a:lnTo>
                    <a:pt x="4291" y="31224"/>
                  </a:lnTo>
                  <a:lnTo>
                    <a:pt x="5364" y="31726"/>
                  </a:lnTo>
                  <a:lnTo>
                    <a:pt x="5364" y="31726"/>
                  </a:lnTo>
                  <a:lnTo>
                    <a:pt x="6414" y="32319"/>
                  </a:lnTo>
                  <a:lnTo>
                    <a:pt x="7304" y="32605"/>
                  </a:lnTo>
                  <a:lnTo>
                    <a:pt x="7589" y="32593"/>
                  </a:lnTo>
                  <a:lnTo>
                    <a:pt x="7327" y="31783"/>
                  </a:lnTo>
                  <a:lnTo>
                    <a:pt x="7817" y="31463"/>
                  </a:lnTo>
                  <a:lnTo>
                    <a:pt x="8057" y="31258"/>
                  </a:lnTo>
                  <a:lnTo>
                    <a:pt x="8651" y="31258"/>
                  </a:lnTo>
                  <a:lnTo>
                    <a:pt x="7966" y="31121"/>
                  </a:lnTo>
                  <a:lnTo>
                    <a:pt x="6254" y="31007"/>
                  </a:lnTo>
                  <a:lnTo>
                    <a:pt x="5763" y="30493"/>
                  </a:lnTo>
                  <a:lnTo>
                    <a:pt x="5501" y="29843"/>
                  </a:lnTo>
                  <a:lnTo>
                    <a:pt x="5056" y="29900"/>
                  </a:lnTo>
                  <a:lnTo>
                    <a:pt x="4691" y="29580"/>
                  </a:lnTo>
                  <a:lnTo>
                    <a:pt x="4245" y="28645"/>
                  </a:lnTo>
                  <a:lnTo>
                    <a:pt x="4633" y="28257"/>
                  </a:lnTo>
                  <a:lnTo>
                    <a:pt x="4645" y="27697"/>
                  </a:lnTo>
                  <a:lnTo>
                    <a:pt x="4394" y="27241"/>
                  </a:lnTo>
                  <a:lnTo>
                    <a:pt x="4497" y="26488"/>
                  </a:lnTo>
                  <a:lnTo>
                    <a:pt x="4337" y="25324"/>
                  </a:lnTo>
                  <a:lnTo>
                    <a:pt x="4074" y="24787"/>
                  </a:lnTo>
                  <a:lnTo>
                    <a:pt x="4337" y="24639"/>
                  </a:lnTo>
                  <a:lnTo>
                    <a:pt x="4154" y="24308"/>
                  </a:lnTo>
                  <a:lnTo>
                    <a:pt x="3755" y="24125"/>
                  </a:lnTo>
                  <a:lnTo>
                    <a:pt x="3869" y="23749"/>
                  </a:lnTo>
                  <a:lnTo>
                    <a:pt x="3424" y="23418"/>
                  </a:lnTo>
                  <a:lnTo>
                    <a:pt x="2910" y="22414"/>
                  </a:lnTo>
                  <a:lnTo>
                    <a:pt x="3138" y="22242"/>
                  </a:lnTo>
                  <a:lnTo>
                    <a:pt x="2671" y="21158"/>
                  </a:lnTo>
                  <a:lnTo>
                    <a:pt x="2568" y="20245"/>
                  </a:lnTo>
                  <a:lnTo>
                    <a:pt x="2522" y="19424"/>
                  </a:lnTo>
                  <a:lnTo>
                    <a:pt x="2876" y="19081"/>
                  </a:lnTo>
                  <a:lnTo>
                    <a:pt x="2408" y="18191"/>
                  </a:lnTo>
                  <a:lnTo>
                    <a:pt x="2191" y="17347"/>
                  </a:lnTo>
                  <a:lnTo>
                    <a:pt x="2614" y="16730"/>
                  </a:lnTo>
                  <a:lnTo>
                    <a:pt x="2408" y="15966"/>
                  </a:lnTo>
                  <a:lnTo>
                    <a:pt x="2636" y="15076"/>
                  </a:lnTo>
                  <a:lnTo>
                    <a:pt x="2454" y="14231"/>
                  </a:lnTo>
                  <a:lnTo>
                    <a:pt x="2225" y="14060"/>
                  </a:lnTo>
                  <a:lnTo>
                    <a:pt x="1529" y="12508"/>
                  </a:lnTo>
                  <a:lnTo>
                    <a:pt x="1826" y="11583"/>
                  </a:lnTo>
                  <a:lnTo>
                    <a:pt x="1586" y="10693"/>
                  </a:lnTo>
                  <a:lnTo>
                    <a:pt x="1712" y="9872"/>
                  </a:lnTo>
                  <a:lnTo>
                    <a:pt x="2077" y="9027"/>
                  </a:lnTo>
                  <a:lnTo>
                    <a:pt x="2534" y="8457"/>
                  </a:lnTo>
                  <a:lnTo>
                    <a:pt x="2248" y="8103"/>
                  </a:lnTo>
                  <a:lnTo>
                    <a:pt x="2385" y="7817"/>
                  </a:lnTo>
                  <a:lnTo>
                    <a:pt x="2157" y="6300"/>
                  </a:lnTo>
                  <a:lnTo>
                    <a:pt x="2956" y="5843"/>
                  </a:lnTo>
                  <a:lnTo>
                    <a:pt x="3104" y="4907"/>
                  </a:lnTo>
                  <a:lnTo>
                    <a:pt x="2979" y="4679"/>
                  </a:lnTo>
                  <a:lnTo>
                    <a:pt x="2442" y="4805"/>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8" name="Google Shape;2908;p39"/>
            <p:cNvSpPr/>
            <p:nvPr/>
          </p:nvSpPr>
          <p:spPr>
            <a:xfrm>
              <a:off x="5085725" y="1906425"/>
              <a:ext cx="1024275" cy="792875"/>
            </a:xfrm>
            <a:custGeom>
              <a:avLst/>
              <a:gdLst/>
              <a:ahLst/>
              <a:cxnLst/>
              <a:rect l="l" t="t" r="r" b="b"/>
              <a:pathLst>
                <a:path w="40971" h="31715" extrusionOk="0">
                  <a:moveTo>
                    <a:pt x="32514" y="31269"/>
                  </a:moveTo>
                  <a:lnTo>
                    <a:pt x="32605" y="30756"/>
                  </a:lnTo>
                  <a:lnTo>
                    <a:pt x="32891" y="30356"/>
                  </a:lnTo>
                  <a:lnTo>
                    <a:pt x="32662" y="30003"/>
                  </a:lnTo>
                  <a:lnTo>
                    <a:pt x="32206" y="29991"/>
                  </a:lnTo>
                  <a:lnTo>
                    <a:pt x="31373" y="30242"/>
                  </a:lnTo>
                  <a:lnTo>
                    <a:pt x="31065" y="30642"/>
                  </a:lnTo>
                  <a:lnTo>
                    <a:pt x="31202" y="31429"/>
                  </a:lnTo>
                  <a:lnTo>
                    <a:pt x="31898" y="31714"/>
                  </a:lnTo>
                  <a:close/>
                  <a:moveTo>
                    <a:pt x="34397" y="3241"/>
                  </a:moveTo>
                  <a:lnTo>
                    <a:pt x="33530" y="2374"/>
                  </a:lnTo>
                  <a:lnTo>
                    <a:pt x="32902" y="1849"/>
                  </a:lnTo>
                  <a:lnTo>
                    <a:pt x="32354" y="1461"/>
                  </a:lnTo>
                  <a:lnTo>
                    <a:pt x="31259" y="593"/>
                  </a:lnTo>
                  <a:lnTo>
                    <a:pt x="30414" y="263"/>
                  </a:lnTo>
                  <a:lnTo>
                    <a:pt x="29204" y="0"/>
                  </a:lnTo>
                  <a:lnTo>
                    <a:pt x="28326" y="34"/>
                  </a:lnTo>
                  <a:lnTo>
                    <a:pt x="27595" y="194"/>
                  </a:lnTo>
                  <a:lnTo>
                    <a:pt x="27356" y="616"/>
                  </a:lnTo>
                  <a:lnTo>
                    <a:pt x="27881" y="833"/>
                  </a:lnTo>
                  <a:lnTo>
                    <a:pt x="28234" y="1301"/>
                  </a:lnTo>
                  <a:lnTo>
                    <a:pt x="28063" y="1586"/>
                  </a:lnTo>
                  <a:lnTo>
                    <a:pt x="28075" y="2511"/>
                  </a:lnTo>
                  <a:lnTo>
                    <a:pt x="28349" y="2899"/>
                  </a:lnTo>
                  <a:lnTo>
                    <a:pt x="27721" y="3458"/>
                  </a:lnTo>
                  <a:lnTo>
                    <a:pt x="26682" y="3127"/>
                  </a:lnTo>
                  <a:lnTo>
                    <a:pt x="26762" y="3789"/>
                  </a:lnTo>
                  <a:lnTo>
                    <a:pt x="26808" y="4668"/>
                  </a:lnTo>
                  <a:lnTo>
                    <a:pt x="27196" y="5044"/>
                  </a:lnTo>
                  <a:lnTo>
                    <a:pt x="27538" y="4930"/>
                  </a:lnTo>
                  <a:lnTo>
                    <a:pt x="28303" y="5067"/>
                  </a:lnTo>
                  <a:lnTo>
                    <a:pt x="28668" y="4736"/>
                  </a:lnTo>
                  <a:lnTo>
                    <a:pt x="29387" y="5021"/>
                  </a:lnTo>
                  <a:lnTo>
                    <a:pt x="30414" y="5638"/>
                  </a:lnTo>
                  <a:lnTo>
                    <a:pt x="30517" y="5957"/>
                  </a:lnTo>
                  <a:lnTo>
                    <a:pt x="29901" y="5854"/>
                  </a:lnTo>
                  <a:lnTo>
                    <a:pt x="28931" y="5969"/>
                  </a:lnTo>
                  <a:lnTo>
                    <a:pt x="28588" y="6220"/>
                  </a:lnTo>
                  <a:lnTo>
                    <a:pt x="28394" y="6813"/>
                  </a:lnTo>
                  <a:lnTo>
                    <a:pt x="27493" y="7155"/>
                  </a:lnTo>
                  <a:lnTo>
                    <a:pt x="27048" y="7623"/>
                  </a:lnTo>
                  <a:lnTo>
                    <a:pt x="26214" y="7441"/>
                  </a:lnTo>
                  <a:lnTo>
                    <a:pt x="25758" y="7361"/>
                  </a:lnTo>
                  <a:lnTo>
                    <a:pt x="25701" y="7931"/>
                  </a:lnTo>
                  <a:lnTo>
                    <a:pt x="26112" y="8262"/>
                  </a:lnTo>
                  <a:lnTo>
                    <a:pt x="26386" y="8559"/>
                  </a:lnTo>
                  <a:lnTo>
                    <a:pt x="26020" y="8844"/>
                  </a:lnTo>
                  <a:lnTo>
                    <a:pt x="25758" y="9324"/>
                  </a:lnTo>
                  <a:lnTo>
                    <a:pt x="25050" y="9632"/>
                  </a:lnTo>
                  <a:lnTo>
                    <a:pt x="23989" y="9666"/>
                  </a:lnTo>
                  <a:lnTo>
                    <a:pt x="22951" y="9974"/>
                  </a:lnTo>
                  <a:lnTo>
                    <a:pt x="22323" y="10442"/>
                  </a:lnTo>
                  <a:lnTo>
                    <a:pt x="21866" y="10157"/>
                  </a:lnTo>
                  <a:lnTo>
                    <a:pt x="20988" y="10180"/>
                  </a:lnTo>
                  <a:lnTo>
                    <a:pt x="19664" y="9632"/>
                  </a:lnTo>
                  <a:lnTo>
                    <a:pt x="18876" y="9506"/>
                  </a:lnTo>
                  <a:lnTo>
                    <a:pt x="17963" y="9620"/>
                  </a:lnTo>
                  <a:lnTo>
                    <a:pt x="16366" y="9438"/>
                  </a:lnTo>
                  <a:lnTo>
                    <a:pt x="15578" y="9449"/>
                  </a:lnTo>
                  <a:lnTo>
                    <a:pt x="14905" y="8936"/>
                  </a:lnTo>
                  <a:lnTo>
                    <a:pt x="14209" y="8125"/>
                  </a:lnTo>
                  <a:lnTo>
                    <a:pt x="13730" y="8023"/>
                  </a:lnTo>
                  <a:lnTo>
                    <a:pt x="12600" y="7475"/>
                  </a:lnTo>
                  <a:lnTo>
                    <a:pt x="11573" y="7349"/>
                  </a:lnTo>
                  <a:lnTo>
                    <a:pt x="10660" y="7213"/>
                  </a:lnTo>
                  <a:lnTo>
                    <a:pt x="10226" y="6825"/>
                  </a:lnTo>
                  <a:lnTo>
                    <a:pt x="10043" y="5786"/>
                  </a:lnTo>
                  <a:lnTo>
                    <a:pt x="9222" y="5067"/>
                  </a:lnTo>
                  <a:lnTo>
                    <a:pt x="8058" y="4736"/>
                  </a:lnTo>
                  <a:lnTo>
                    <a:pt x="7247" y="4268"/>
                  </a:lnTo>
                  <a:lnTo>
                    <a:pt x="6779" y="3641"/>
                  </a:lnTo>
                  <a:lnTo>
                    <a:pt x="6540" y="3709"/>
                  </a:lnTo>
                  <a:lnTo>
                    <a:pt x="6277" y="4314"/>
                  </a:lnTo>
                  <a:lnTo>
                    <a:pt x="5741" y="4394"/>
                  </a:lnTo>
                  <a:lnTo>
                    <a:pt x="6095" y="5284"/>
                  </a:lnTo>
                  <a:lnTo>
                    <a:pt x="5867" y="5683"/>
                  </a:lnTo>
                  <a:lnTo>
                    <a:pt x="4337" y="5398"/>
                  </a:lnTo>
                  <a:lnTo>
                    <a:pt x="4486" y="6984"/>
                  </a:lnTo>
                  <a:lnTo>
                    <a:pt x="4200" y="7178"/>
                  </a:lnTo>
                  <a:lnTo>
                    <a:pt x="2911" y="7521"/>
                  </a:lnTo>
                  <a:lnTo>
                    <a:pt x="4155" y="9050"/>
                  </a:lnTo>
                  <a:lnTo>
                    <a:pt x="3744" y="9278"/>
                  </a:lnTo>
                  <a:lnTo>
                    <a:pt x="3984" y="9780"/>
                  </a:lnTo>
                  <a:lnTo>
                    <a:pt x="3949" y="9974"/>
                  </a:lnTo>
                  <a:lnTo>
                    <a:pt x="2979" y="10465"/>
                  </a:lnTo>
                  <a:lnTo>
                    <a:pt x="2842" y="10807"/>
                  </a:lnTo>
                  <a:lnTo>
                    <a:pt x="1929" y="10921"/>
                  </a:lnTo>
                  <a:lnTo>
                    <a:pt x="1838" y="11492"/>
                  </a:lnTo>
                  <a:lnTo>
                    <a:pt x="1028" y="11355"/>
                  </a:lnTo>
                  <a:lnTo>
                    <a:pt x="571" y="11526"/>
                  </a:lnTo>
                  <a:lnTo>
                    <a:pt x="1" y="11960"/>
                  </a:lnTo>
                  <a:lnTo>
                    <a:pt x="160" y="12177"/>
                  </a:lnTo>
                  <a:lnTo>
                    <a:pt x="12" y="12382"/>
                  </a:lnTo>
                  <a:lnTo>
                    <a:pt x="446" y="13227"/>
                  </a:lnTo>
                  <a:lnTo>
                    <a:pt x="674" y="13147"/>
                  </a:lnTo>
                  <a:lnTo>
                    <a:pt x="1176" y="13341"/>
                  </a:lnTo>
                  <a:lnTo>
                    <a:pt x="1256" y="13695"/>
                  </a:lnTo>
                  <a:lnTo>
                    <a:pt x="1518" y="14231"/>
                  </a:lnTo>
                  <a:lnTo>
                    <a:pt x="1712" y="14493"/>
                  </a:lnTo>
                  <a:lnTo>
                    <a:pt x="2386" y="14927"/>
                  </a:lnTo>
                  <a:lnTo>
                    <a:pt x="2797" y="15635"/>
                  </a:lnTo>
                  <a:lnTo>
                    <a:pt x="4143" y="16011"/>
                  </a:lnTo>
                  <a:lnTo>
                    <a:pt x="5227" y="17084"/>
                  </a:lnTo>
                  <a:lnTo>
                    <a:pt x="5342" y="17826"/>
                  </a:lnTo>
                  <a:lnTo>
                    <a:pt x="5764" y="18294"/>
                  </a:lnTo>
                  <a:lnTo>
                    <a:pt x="5855" y="18762"/>
                  </a:lnTo>
                  <a:lnTo>
                    <a:pt x="5262" y="18636"/>
                  </a:lnTo>
                  <a:lnTo>
                    <a:pt x="5718" y="19629"/>
                  </a:lnTo>
                  <a:lnTo>
                    <a:pt x="6608" y="20200"/>
                  </a:lnTo>
                  <a:lnTo>
                    <a:pt x="7818" y="20827"/>
                  </a:lnTo>
                  <a:lnTo>
                    <a:pt x="8092" y="20622"/>
                  </a:lnTo>
                  <a:lnTo>
                    <a:pt x="8765" y="20907"/>
                  </a:lnTo>
                  <a:lnTo>
                    <a:pt x="9678" y="21489"/>
                  </a:lnTo>
                  <a:lnTo>
                    <a:pt x="10135" y="21615"/>
                  </a:lnTo>
                  <a:lnTo>
                    <a:pt x="10488" y="22060"/>
                  </a:lnTo>
                  <a:lnTo>
                    <a:pt x="11128" y="22231"/>
                  </a:lnTo>
                  <a:lnTo>
                    <a:pt x="11847" y="22630"/>
                  </a:lnTo>
                  <a:lnTo>
                    <a:pt x="12759" y="22847"/>
                  </a:lnTo>
                  <a:lnTo>
                    <a:pt x="13684" y="22927"/>
                  </a:lnTo>
                  <a:lnTo>
                    <a:pt x="14106" y="22733"/>
                  </a:lnTo>
                  <a:lnTo>
                    <a:pt x="14323" y="23452"/>
                  </a:lnTo>
                  <a:lnTo>
                    <a:pt x="14700" y="22767"/>
                  </a:lnTo>
                  <a:lnTo>
                    <a:pt x="15065" y="22539"/>
                  </a:lnTo>
                  <a:lnTo>
                    <a:pt x="15670" y="22756"/>
                  </a:lnTo>
                  <a:lnTo>
                    <a:pt x="16080" y="22767"/>
                  </a:lnTo>
                  <a:lnTo>
                    <a:pt x="16468" y="23030"/>
                  </a:lnTo>
                  <a:lnTo>
                    <a:pt x="17062" y="22916"/>
                  </a:lnTo>
                  <a:lnTo>
                    <a:pt x="17621" y="22231"/>
                  </a:lnTo>
                  <a:lnTo>
                    <a:pt x="18374" y="21660"/>
                  </a:lnTo>
                  <a:lnTo>
                    <a:pt x="19070" y="21877"/>
                  </a:lnTo>
                  <a:lnTo>
                    <a:pt x="19527" y="21501"/>
                  </a:lnTo>
                  <a:lnTo>
                    <a:pt x="20029" y="22060"/>
                  </a:lnTo>
                  <a:lnTo>
                    <a:pt x="19858" y="22448"/>
                  </a:lnTo>
                  <a:lnTo>
                    <a:pt x="20725" y="22573"/>
                  </a:lnTo>
                  <a:lnTo>
                    <a:pt x="21159" y="22516"/>
                  </a:lnTo>
                  <a:lnTo>
                    <a:pt x="21547" y="23041"/>
                  </a:lnTo>
                  <a:lnTo>
                    <a:pt x="21923" y="23258"/>
                  </a:lnTo>
                  <a:lnTo>
                    <a:pt x="22117" y="23954"/>
                  </a:lnTo>
                  <a:lnTo>
                    <a:pt x="22232" y="24707"/>
                  </a:lnTo>
                  <a:lnTo>
                    <a:pt x="21638" y="25472"/>
                  </a:lnTo>
                  <a:lnTo>
                    <a:pt x="21741" y="26533"/>
                  </a:lnTo>
                  <a:lnTo>
                    <a:pt x="22540" y="26396"/>
                  </a:lnTo>
                  <a:lnTo>
                    <a:pt x="22871" y="27218"/>
                  </a:lnTo>
                  <a:lnTo>
                    <a:pt x="23396" y="27412"/>
                  </a:lnTo>
                  <a:lnTo>
                    <a:pt x="23282" y="28154"/>
                  </a:lnTo>
                  <a:lnTo>
                    <a:pt x="23921" y="28496"/>
                  </a:lnTo>
                  <a:lnTo>
                    <a:pt x="24286" y="28667"/>
                  </a:lnTo>
                  <a:lnTo>
                    <a:pt x="24822" y="28405"/>
                  </a:lnTo>
                  <a:lnTo>
                    <a:pt x="24913" y="28782"/>
                  </a:lnTo>
                  <a:lnTo>
                    <a:pt x="25005" y="28987"/>
                  </a:lnTo>
                  <a:lnTo>
                    <a:pt x="25427" y="29010"/>
                  </a:lnTo>
                  <a:lnTo>
                    <a:pt x="25153" y="27983"/>
                  </a:lnTo>
                  <a:lnTo>
                    <a:pt x="25541" y="27834"/>
                  </a:lnTo>
                  <a:lnTo>
                    <a:pt x="25918" y="27617"/>
                  </a:lnTo>
                  <a:lnTo>
                    <a:pt x="26534" y="27617"/>
                  </a:lnTo>
                  <a:lnTo>
                    <a:pt x="27287" y="27526"/>
                  </a:lnTo>
                  <a:lnTo>
                    <a:pt x="27881" y="27035"/>
                  </a:lnTo>
                  <a:lnTo>
                    <a:pt x="28303" y="27378"/>
                  </a:lnTo>
                  <a:lnTo>
                    <a:pt x="29045" y="27538"/>
                  </a:lnTo>
                  <a:lnTo>
                    <a:pt x="29022" y="28063"/>
                  </a:lnTo>
                  <a:lnTo>
                    <a:pt x="29444" y="28439"/>
                  </a:lnTo>
                  <a:lnTo>
                    <a:pt x="30289" y="28667"/>
                  </a:lnTo>
                  <a:lnTo>
                    <a:pt x="30631" y="28519"/>
                  </a:lnTo>
                  <a:lnTo>
                    <a:pt x="31727" y="28804"/>
                  </a:lnTo>
                  <a:lnTo>
                    <a:pt x="31601" y="29158"/>
                  </a:lnTo>
                  <a:lnTo>
                    <a:pt x="31909" y="29820"/>
                  </a:lnTo>
                  <a:lnTo>
                    <a:pt x="32343" y="29763"/>
                  </a:lnTo>
                  <a:lnTo>
                    <a:pt x="32457" y="28804"/>
                  </a:lnTo>
                  <a:lnTo>
                    <a:pt x="33256" y="28679"/>
                  </a:lnTo>
                  <a:lnTo>
                    <a:pt x="34283" y="28222"/>
                  </a:lnTo>
                  <a:lnTo>
                    <a:pt x="34637" y="27766"/>
                  </a:lnTo>
                  <a:lnTo>
                    <a:pt x="34968" y="28063"/>
                  </a:lnTo>
                  <a:lnTo>
                    <a:pt x="35367" y="27652"/>
                  </a:lnTo>
                  <a:lnTo>
                    <a:pt x="36234" y="27549"/>
                  </a:lnTo>
                  <a:lnTo>
                    <a:pt x="37182" y="26796"/>
                  </a:lnTo>
                  <a:lnTo>
                    <a:pt x="38072" y="25951"/>
                  </a:lnTo>
                  <a:lnTo>
                    <a:pt x="38551" y="24867"/>
                  </a:lnTo>
                  <a:lnTo>
                    <a:pt x="38871" y="23669"/>
                  </a:lnTo>
                  <a:lnTo>
                    <a:pt x="39179" y="22687"/>
                  </a:lnTo>
                  <a:lnTo>
                    <a:pt x="39578" y="22619"/>
                  </a:lnTo>
                  <a:lnTo>
                    <a:pt x="39555" y="21889"/>
                  </a:lnTo>
                  <a:lnTo>
                    <a:pt x="39441" y="21158"/>
                  </a:lnTo>
                  <a:lnTo>
                    <a:pt x="38905" y="20873"/>
                  </a:lnTo>
                  <a:lnTo>
                    <a:pt x="38551" y="20394"/>
                  </a:lnTo>
                  <a:lnTo>
                    <a:pt x="38950" y="20143"/>
                  </a:lnTo>
                  <a:lnTo>
                    <a:pt x="38722" y="19481"/>
                  </a:lnTo>
                  <a:lnTo>
                    <a:pt x="37946" y="18773"/>
                  </a:lnTo>
                  <a:lnTo>
                    <a:pt x="37182" y="17951"/>
                  </a:lnTo>
                  <a:lnTo>
                    <a:pt x="36520" y="17050"/>
                  </a:lnTo>
                  <a:lnTo>
                    <a:pt x="35504" y="16548"/>
                  </a:lnTo>
                  <a:lnTo>
                    <a:pt x="35641" y="15897"/>
                  </a:lnTo>
                  <a:lnTo>
                    <a:pt x="36177" y="15441"/>
                  </a:lnTo>
                  <a:lnTo>
                    <a:pt x="36326" y="14939"/>
                  </a:lnTo>
                  <a:lnTo>
                    <a:pt x="37273" y="14687"/>
                  </a:lnTo>
                  <a:lnTo>
                    <a:pt x="36931" y="14197"/>
                  </a:lnTo>
                  <a:lnTo>
                    <a:pt x="36451" y="14174"/>
                  </a:lnTo>
                  <a:lnTo>
                    <a:pt x="35618" y="13809"/>
                  </a:lnTo>
                  <a:lnTo>
                    <a:pt x="35070" y="14471"/>
                  </a:lnTo>
                  <a:lnTo>
                    <a:pt x="34363" y="14197"/>
                  </a:lnTo>
                  <a:lnTo>
                    <a:pt x="34157" y="13786"/>
                  </a:lnTo>
                  <a:lnTo>
                    <a:pt x="33484" y="13638"/>
                  </a:lnTo>
                  <a:lnTo>
                    <a:pt x="32811" y="13010"/>
                  </a:lnTo>
                  <a:lnTo>
                    <a:pt x="32982" y="12588"/>
                  </a:lnTo>
                  <a:lnTo>
                    <a:pt x="33701" y="12542"/>
                  </a:lnTo>
                  <a:lnTo>
                    <a:pt x="33872" y="11960"/>
                  </a:lnTo>
                  <a:lnTo>
                    <a:pt x="34386" y="11332"/>
                  </a:lnTo>
                  <a:lnTo>
                    <a:pt x="34865" y="11013"/>
                  </a:lnTo>
                  <a:lnTo>
                    <a:pt x="35493" y="11492"/>
                  </a:lnTo>
                  <a:lnTo>
                    <a:pt x="35219" y="12086"/>
                  </a:lnTo>
                  <a:lnTo>
                    <a:pt x="35550" y="12439"/>
                  </a:lnTo>
                  <a:lnTo>
                    <a:pt x="35356" y="12873"/>
                  </a:lnTo>
                  <a:lnTo>
                    <a:pt x="36040" y="12610"/>
                  </a:lnTo>
                  <a:lnTo>
                    <a:pt x="36383" y="12200"/>
                  </a:lnTo>
                  <a:lnTo>
                    <a:pt x="37273" y="11926"/>
                  </a:lnTo>
                  <a:lnTo>
                    <a:pt x="37581" y="11355"/>
                  </a:lnTo>
                  <a:lnTo>
                    <a:pt x="38117" y="10876"/>
                  </a:lnTo>
                  <a:lnTo>
                    <a:pt x="38266" y="10248"/>
                  </a:lnTo>
                  <a:lnTo>
                    <a:pt x="38779" y="10533"/>
                  </a:lnTo>
                  <a:lnTo>
                    <a:pt x="39430" y="10556"/>
                  </a:lnTo>
                  <a:lnTo>
                    <a:pt x="39042" y="10088"/>
                  </a:lnTo>
                  <a:lnTo>
                    <a:pt x="39943" y="9723"/>
                  </a:lnTo>
                  <a:lnTo>
                    <a:pt x="39932" y="9221"/>
                  </a:lnTo>
                  <a:lnTo>
                    <a:pt x="40719" y="9735"/>
                  </a:lnTo>
                  <a:lnTo>
                    <a:pt x="40719" y="9735"/>
                  </a:lnTo>
                  <a:lnTo>
                    <a:pt x="40445" y="9290"/>
                  </a:lnTo>
                  <a:lnTo>
                    <a:pt x="40799" y="9278"/>
                  </a:lnTo>
                  <a:lnTo>
                    <a:pt x="40263" y="8240"/>
                  </a:lnTo>
                  <a:lnTo>
                    <a:pt x="39590" y="7475"/>
                  </a:lnTo>
                  <a:lnTo>
                    <a:pt x="40000" y="7167"/>
                  </a:lnTo>
                  <a:lnTo>
                    <a:pt x="40970" y="7327"/>
                  </a:lnTo>
                  <a:lnTo>
                    <a:pt x="40891" y="6471"/>
                  </a:lnTo>
                  <a:lnTo>
                    <a:pt x="40491" y="5501"/>
                  </a:lnTo>
                  <a:lnTo>
                    <a:pt x="40548" y="5170"/>
                  </a:lnTo>
                  <a:lnTo>
                    <a:pt x="40354" y="4371"/>
                  </a:lnTo>
                  <a:lnTo>
                    <a:pt x="39373" y="4622"/>
                  </a:lnTo>
                  <a:lnTo>
                    <a:pt x="39008" y="4987"/>
                  </a:lnTo>
                  <a:lnTo>
                    <a:pt x="37935" y="4987"/>
                  </a:lnTo>
                  <a:lnTo>
                    <a:pt x="37079" y="4154"/>
                  </a:lnTo>
                  <a:lnTo>
                    <a:pt x="35812" y="351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09" name="Google Shape;2909;p39"/>
            <p:cNvSpPr/>
            <p:nvPr/>
          </p:nvSpPr>
          <p:spPr>
            <a:xfrm>
              <a:off x="3549350" y="2873300"/>
              <a:ext cx="120725" cy="140400"/>
            </a:xfrm>
            <a:custGeom>
              <a:avLst/>
              <a:gdLst/>
              <a:ahLst/>
              <a:cxnLst/>
              <a:rect l="l" t="t" r="r" b="b"/>
              <a:pathLst>
                <a:path w="4829" h="5616" extrusionOk="0">
                  <a:moveTo>
                    <a:pt x="2569" y="149"/>
                  </a:moveTo>
                  <a:lnTo>
                    <a:pt x="2249" y="275"/>
                  </a:lnTo>
                  <a:lnTo>
                    <a:pt x="2055" y="389"/>
                  </a:lnTo>
                  <a:lnTo>
                    <a:pt x="1930" y="1"/>
                  </a:lnTo>
                  <a:lnTo>
                    <a:pt x="1701" y="104"/>
                  </a:lnTo>
                  <a:lnTo>
                    <a:pt x="1564" y="81"/>
                  </a:lnTo>
                  <a:lnTo>
                    <a:pt x="1416" y="355"/>
                  </a:lnTo>
                  <a:lnTo>
                    <a:pt x="800" y="343"/>
                  </a:lnTo>
                  <a:lnTo>
                    <a:pt x="572" y="195"/>
                  </a:lnTo>
                  <a:lnTo>
                    <a:pt x="480" y="286"/>
                  </a:lnTo>
                  <a:lnTo>
                    <a:pt x="321" y="355"/>
                  </a:lnTo>
                  <a:lnTo>
                    <a:pt x="252" y="674"/>
                  </a:lnTo>
                  <a:lnTo>
                    <a:pt x="435" y="1039"/>
                  </a:lnTo>
                  <a:lnTo>
                    <a:pt x="617" y="1770"/>
                  </a:lnTo>
                  <a:lnTo>
                    <a:pt x="332" y="1884"/>
                  </a:lnTo>
                  <a:lnTo>
                    <a:pt x="252" y="2009"/>
                  </a:lnTo>
                  <a:lnTo>
                    <a:pt x="298" y="2181"/>
                  </a:lnTo>
                  <a:lnTo>
                    <a:pt x="263" y="2580"/>
                  </a:lnTo>
                  <a:lnTo>
                    <a:pt x="138" y="2580"/>
                  </a:lnTo>
                  <a:lnTo>
                    <a:pt x="92" y="2843"/>
                  </a:lnTo>
                  <a:lnTo>
                    <a:pt x="172" y="3276"/>
                  </a:lnTo>
                  <a:lnTo>
                    <a:pt x="1" y="3676"/>
                  </a:lnTo>
                  <a:lnTo>
                    <a:pt x="229" y="3938"/>
                  </a:lnTo>
                  <a:lnTo>
                    <a:pt x="492" y="3995"/>
                  </a:lnTo>
                  <a:lnTo>
                    <a:pt x="823" y="4383"/>
                  </a:lnTo>
                  <a:lnTo>
                    <a:pt x="845" y="4737"/>
                  </a:lnTo>
                  <a:lnTo>
                    <a:pt x="777" y="4851"/>
                  </a:lnTo>
                  <a:lnTo>
                    <a:pt x="709" y="5593"/>
                  </a:lnTo>
                  <a:lnTo>
                    <a:pt x="857" y="5616"/>
                  </a:lnTo>
                  <a:lnTo>
                    <a:pt x="1656" y="5273"/>
                  </a:lnTo>
                  <a:lnTo>
                    <a:pt x="2215" y="5022"/>
                  </a:lnTo>
                  <a:lnTo>
                    <a:pt x="3162" y="4862"/>
                  </a:lnTo>
                  <a:lnTo>
                    <a:pt x="3676" y="4851"/>
                  </a:lnTo>
                  <a:lnTo>
                    <a:pt x="4223" y="5034"/>
                  </a:lnTo>
                  <a:lnTo>
                    <a:pt x="4600" y="5022"/>
                  </a:lnTo>
                  <a:lnTo>
                    <a:pt x="4623" y="4668"/>
                  </a:lnTo>
                  <a:lnTo>
                    <a:pt x="4281" y="3881"/>
                  </a:lnTo>
                  <a:lnTo>
                    <a:pt x="4497" y="2854"/>
                  </a:lnTo>
                  <a:lnTo>
                    <a:pt x="4828" y="2101"/>
                  </a:lnTo>
                  <a:lnTo>
                    <a:pt x="4623" y="800"/>
                  </a:lnTo>
                  <a:lnTo>
                    <a:pt x="4087" y="571"/>
                  </a:lnTo>
                  <a:lnTo>
                    <a:pt x="3699" y="594"/>
                  </a:lnTo>
                  <a:lnTo>
                    <a:pt x="3425" y="823"/>
                  </a:lnTo>
                  <a:lnTo>
                    <a:pt x="3071" y="640"/>
                  </a:lnTo>
                  <a:lnTo>
                    <a:pt x="2934" y="34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0" name="Google Shape;2910;p39"/>
            <p:cNvSpPr/>
            <p:nvPr/>
          </p:nvSpPr>
          <p:spPr>
            <a:xfrm>
              <a:off x="3891450" y="2820250"/>
              <a:ext cx="150950" cy="252800"/>
            </a:xfrm>
            <a:custGeom>
              <a:avLst/>
              <a:gdLst/>
              <a:ahLst/>
              <a:cxnLst/>
              <a:rect l="l" t="t" r="r" b="b"/>
              <a:pathLst>
                <a:path w="6038" h="10112" extrusionOk="0">
                  <a:moveTo>
                    <a:pt x="5090" y="1792"/>
                  </a:moveTo>
                  <a:lnTo>
                    <a:pt x="5124" y="1187"/>
                  </a:lnTo>
                  <a:lnTo>
                    <a:pt x="5056" y="582"/>
                  </a:lnTo>
                  <a:lnTo>
                    <a:pt x="4736" y="0"/>
                  </a:lnTo>
                  <a:lnTo>
                    <a:pt x="4508" y="57"/>
                  </a:lnTo>
                  <a:lnTo>
                    <a:pt x="4485" y="343"/>
                  </a:lnTo>
                  <a:lnTo>
                    <a:pt x="4805" y="708"/>
                  </a:lnTo>
                  <a:lnTo>
                    <a:pt x="4725" y="868"/>
                  </a:lnTo>
                  <a:lnTo>
                    <a:pt x="4679" y="1164"/>
                  </a:lnTo>
                  <a:lnTo>
                    <a:pt x="4029" y="1883"/>
                  </a:lnTo>
                  <a:lnTo>
                    <a:pt x="3812" y="2454"/>
                  </a:lnTo>
                  <a:lnTo>
                    <a:pt x="3709" y="2922"/>
                  </a:lnTo>
                  <a:lnTo>
                    <a:pt x="3538" y="3127"/>
                  </a:lnTo>
                  <a:lnTo>
                    <a:pt x="3378" y="3766"/>
                  </a:lnTo>
                  <a:lnTo>
                    <a:pt x="2956" y="4131"/>
                  </a:lnTo>
                  <a:lnTo>
                    <a:pt x="2842" y="4588"/>
                  </a:lnTo>
                  <a:lnTo>
                    <a:pt x="2671" y="4965"/>
                  </a:lnTo>
                  <a:lnTo>
                    <a:pt x="2602" y="5330"/>
                  </a:lnTo>
                  <a:lnTo>
                    <a:pt x="2043" y="5649"/>
                  </a:lnTo>
                  <a:lnTo>
                    <a:pt x="1586" y="5273"/>
                  </a:lnTo>
                  <a:lnTo>
                    <a:pt x="1290" y="5295"/>
                  </a:lnTo>
                  <a:lnTo>
                    <a:pt x="810" y="5820"/>
                  </a:lnTo>
                  <a:lnTo>
                    <a:pt x="582" y="5832"/>
                  </a:lnTo>
                  <a:lnTo>
                    <a:pt x="206" y="6699"/>
                  </a:lnTo>
                  <a:lnTo>
                    <a:pt x="0" y="7350"/>
                  </a:lnTo>
                  <a:lnTo>
                    <a:pt x="0" y="7601"/>
                  </a:lnTo>
                  <a:lnTo>
                    <a:pt x="206" y="7726"/>
                  </a:lnTo>
                  <a:lnTo>
                    <a:pt x="354" y="8126"/>
                  </a:lnTo>
                  <a:lnTo>
                    <a:pt x="731" y="8285"/>
                  </a:lnTo>
                  <a:lnTo>
                    <a:pt x="1039" y="8890"/>
                  </a:lnTo>
                  <a:lnTo>
                    <a:pt x="925" y="9598"/>
                  </a:lnTo>
                  <a:lnTo>
                    <a:pt x="2237" y="9632"/>
                  </a:lnTo>
                  <a:lnTo>
                    <a:pt x="2614" y="9575"/>
                  </a:lnTo>
                  <a:lnTo>
                    <a:pt x="3093" y="9689"/>
                  </a:lnTo>
                  <a:lnTo>
                    <a:pt x="3584" y="9575"/>
                  </a:lnTo>
                  <a:lnTo>
                    <a:pt x="3686" y="9609"/>
                  </a:lnTo>
                  <a:lnTo>
                    <a:pt x="4691" y="9655"/>
                  </a:lnTo>
                  <a:lnTo>
                    <a:pt x="5341" y="9895"/>
                  </a:lnTo>
                  <a:lnTo>
                    <a:pt x="5980" y="10111"/>
                  </a:lnTo>
                  <a:lnTo>
                    <a:pt x="6037" y="9609"/>
                  </a:lnTo>
                  <a:lnTo>
                    <a:pt x="5946" y="9358"/>
                  </a:lnTo>
                  <a:lnTo>
                    <a:pt x="5912" y="8947"/>
                  </a:lnTo>
                  <a:lnTo>
                    <a:pt x="5535" y="8639"/>
                  </a:lnTo>
                  <a:lnTo>
                    <a:pt x="5238" y="8183"/>
                  </a:lnTo>
                  <a:lnTo>
                    <a:pt x="5170" y="7863"/>
                  </a:lnTo>
                  <a:lnTo>
                    <a:pt x="4793" y="7384"/>
                  </a:lnTo>
                  <a:lnTo>
                    <a:pt x="4850" y="7121"/>
                  </a:lnTo>
                  <a:lnTo>
                    <a:pt x="4770" y="6733"/>
                  </a:lnTo>
                  <a:lnTo>
                    <a:pt x="4828" y="6014"/>
                  </a:lnTo>
                  <a:lnTo>
                    <a:pt x="5022" y="5866"/>
                  </a:lnTo>
                  <a:lnTo>
                    <a:pt x="5410" y="4930"/>
                  </a:lnTo>
                  <a:lnTo>
                    <a:pt x="5535" y="4691"/>
                  </a:lnTo>
                  <a:lnTo>
                    <a:pt x="5284" y="4063"/>
                  </a:lnTo>
                  <a:lnTo>
                    <a:pt x="5170" y="3698"/>
                  </a:lnTo>
                  <a:lnTo>
                    <a:pt x="4805" y="3538"/>
                  </a:lnTo>
                  <a:lnTo>
                    <a:pt x="4337" y="3013"/>
                  </a:lnTo>
                  <a:lnTo>
                    <a:pt x="4508" y="2579"/>
                  </a:lnTo>
                  <a:lnTo>
                    <a:pt x="4862" y="2671"/>
                  </a:lnTo>
                  <a:lnTo>
                    <a:pt x="5090" y="2614"/>
                  </a:lnTo>
                  <a:lnTo>
                    <a:pt x="5535" y="262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1" name="Google Shape;2911;p39"/>
            <p:cNvSpPr/>
            <p:nvPr/>
          </p:nvSpPr>
          <p:spPr>
            <a:xfrm>
              <a:off x="3965050" y="2992850"/>
              <a:ext cx="381200" cy="420000"/>
            </a:xfrm>
            <a:custGeom>
              <a:avLst/>
              <a:gdLst/>
              <a:ahLst/>
              <a:cxnLst/>
              <a:rect l="l" t="t" r="r" b="b"/>
              <a:pathLst>
                <a:path w="15248" h="16800" extrusionOk="0">
                  <a:moveTo>
                    <a:pt x="11390" y="103"/>
                  </a:moveTo>
                  <a:lnTo>
                    <a:pt x="10785" y="1"/>
                  </a:lnTo>
                  <a:lnTo>
                    <a:pt x="10500" y="80"/>
                  </a:lnTo>
                  <a:lnTo>
                    <a:pt x="10363" y="297"/>
                  </a:lnTo>
                  <a:lnTo>
                    <a:pt x="10112" y="332"/>
                  </a:lnTo>
                  <a:lnTo>
                    <a:pt x="9792" y="138"/>
                  </a:lnTo>
                  <a:lnTo>
                    <a:pt x="8913" y="583"/>
                  </a:lnTo>
                  <a:lnTo>
                    <a:pt x="8537" y="503"/>
                  </a:lnTo>
                  <a:lnTo>
                    <a:pt x="8423" y="571"/>
                  </a:lnTo>
                  <a:lnTo>
                    <a:pt x="8194" y="1108"/>
                  </a:lnTo>
                  <a:lnTo>
                    <a:pt x="7601" y="936"/>
                  </a:lnTo>
                  <a:lnTo>
                    <a:pt x="7019" y="856"/>
                  </a:lnTo>
                  <a:lnTo>
                    <a:pt x="6505" y="514"/>
                  </a:lnTo>
                  <a:lnTo>
                    <a:pt x="5844" y="206"/>
                  </a:lnTo>
                  <a:lnTo>
                    <a:pt x="5421" y="491"/>
                  </a:lnTo>
                  <a:lnTo>
                    <a:pt x="5102" y="959"/>
                  </a:lnTo>
                  <a:lnTo>
                    <a:pt x="5033" y="1598"/>
                  </a:lnTo>
                  <a:lnTo>
                    <a:pt x="4988" y="2135"/>
                  </a:lnTo>
                  <a:lnTo>
                    <a:pt x="4759" y="2625"/>
                  </a:lnTo>
                  <a:lnTo>
                    <a:pt x="4600" y="3196"/>
                  </a:lnTo>
                  <a:lnTo>
                    <a:pt x="4508" y="3995"/>
                  </a:lnTo>
                  <a:lnTo>
                    <a:pt x="4543" y="4508"/>
                  </a:lnTo>
                  <a:lnTo>
                    <a:pt x="4417" y="4817"/>
                  </a:lnTo>
                  <a:lnTo>
                    <a:pt x="4394" y="5159"/>
                  </a:lnTo>
                  <a:lnTo>
                    <a:pt x="4303" y="5444"/>
                  </a:lnTo>
                  <a:lnTo>
                    <a:pt x="3778" y="5889"/>
                  </a:lnTo>
                  <a:lnTo>
                    <a:pt x="3401" y="6346"/>
                  </a:lnTo>
                  <a:lnTo>
                    <a:pt x="3048" y="7236"/>
                  </a:lnTo>
                  <a:lnTo>
                    <a:pt x="3082" y="7989"/>
                  </a:lnTo>
                  <a:lnTo>
                    <a:pt x="2876" y="8274"/>
                  </a:lnTo>
                  <a:lnTo>
                    <a:pt x="2409" y="8719"/>
                  </a:lnTo>
                  <a:lnTo>
                    <a:pt x="1918" y="9290"/>
                  </a:lnTo>
                  <a:lnTo>
                    <a:pt x="1632" y="9130"/>
                  </a:lnTo>
                  <a:lnTo>
                    <a:pt x="1575" y="8868"/>
                  </a:lnTo>
                  <a:lnTo>
                    <a:pt x="1142" y="8856"/>
                  </a:lnTo>
                  <a:lnTo>
                    <a:pt x="868" y="9199"/>
                  </a:lnTo>
                  <a:lnTo>
                    <a:pt x="651" y="9119"/>
                  </a:lnTo>
                  <a:lnTo>
                    <a:pt x="366" y="9302"/>
                  </a:lnTo>
                  <a:lnTo>
                    <a:pt x="240" y="9541"/>
                  </a:lnTo>
                  <a:lnTo>
                    <a:pt x="206" y="9929"/>
                  </a:lnTo>
                  <a:lnTo>
                    <a:pt x="1" y="10032"/>
                  </a:lnTo>
                  <a:lnTo>
                    <a:pt x="115" y="10317"/>
                  </a:lnTo>
                  <a:lnTo>
                    <a:pt x="434" y="10180"/>
                  </a:lnTo>
                  <a:lnTo>
                    <a:pt x="685" y="10203"/>
                  </a:lnTo>
                  <a:lnTo>
                    <a:pt x="948" y="10100"/>
                  </a:lnTo>
                  <a:lnTo>
                    <a:pt x="3321" y="10112"/>
                  </a:lnTo>
                  <a:lnTo>
                    <a:pt x="3504" y="10785"/>
                  </a:lnTo>
                  <a:lnTo>
                    <a:pt x="3732" y="11321"/>
                  </a:lnTo>
                  <a:lnTo>
                    <a:pt x="3915" y="11630"/>
                  </a:lnTo>
                  <a:lnTo>
                    <a:pt x="4212" y="12097"/>
                  </a:lnTo>
                  <a:lnTo>
                    <a:pt x="4748" y="12029"/>
                  </a:lnTo>
                  <a:lnTo>
                    <a:pt x="5022" y="11892"/>
                  </a:lnTo>
                  <a:lnTo>
                    <a:pt x="5444" y="12029"/>
                  </a:lnTo>
                  <a:lnTo>
                    <a:pt x="5570" y="11801"/>
                  </a:lnTo>
                  <a:lnTo>
                    <a:pt x="5787" y="11264"/>
                  </a:lnTo>
                  <a:lnTo>
                    <a:pt x="6277" y="11230"/>
                  </a:lnTo>
                  <a:lnTo>
                    <a:pt x="6311" y="11070"/>
                  </a:lnTo>
                  <a:lnTo>
                    <a:pt x="6734" y="11070"/>
                  </a:lnTo>
                  <a:lnTo>
                    <a:pt x="6654" y="11401"/>
                  </a:lnTo>
                  <a:lnTo>
                    <a:pt x="7624" y="11401"/>
                  </a:lnTo>
                  <a:lnTo>
                    <a:pt x="7624" y="11972"/>
                  </a:lnTo>
                  <a:lnTo>
                    <a:pt x="7795" y="12314"/>
                  </a:lnTo>
                  <a:lnTo>
                    <a:pt x="7670" y="12851"/>
                  </a:lnTo>
                  <a:lnTo>
                    <a:pt x="7715" y="13421"/>
                  </a:lnTo>
                  <a:lnTo>
                    <a:pt x="7989" y="13752"/>
                  </a:lnTo>
                  <a:lnTo>
                    <a:pt x="7909" y="14836"/>
                  </a:lnTo>
                  <a:lnTo>
                    <a:pt x="8115" y="14745"/>
                  </a:lnTo>
                  <a:lnTo>
                    <a:pt x="8457" y="14779"/>
                  </a:lnTo>
                  <a:lnTo>
                    <a:pt x="8959" y="14631"/>
                  </a:lnTo>
                  <a:lnTo>
                    <a:pt x="9324" y="14688"/>
                  </a:lnTo>
                  <a:lnTo>
                    <a:pt x="9598" y="14699"/>
                  </a:lnTo>
                  <a:lnTo>
                    <a:pt x="9644" y="14985"/>
                  </a:lnTo>
                  <a:lnTo>
                    <a:pt x="10009" y="14973"/>
                  </a:lnTo>
                  <a:lnTo>
                    <a:pt x="10511" y="15065"/>
                  </a:lnTo>
                  <a:lnTo>
                    <a:pt x="10762" y="15464"/>
                  </a:lnTo>
                  <a:lnTo>
                    <a:pt x="11413" y="15590"/>
                  </a:lnTo>
                  <a:lnTo>
                    <a:pt x="11892" y="15304"/>
                  </a:lnTo>
                  <a:lnTo>
                    <a:pt x="12063" y="15784"/>
                  </a:lnTo>
                  <a:lnTo>
                    <a:pt x="12679" y="15898"/>
                  </a:lnTo>
                  <a:lnTo>
                    <a:pt x="12965" y="16297"/>
                  </a:lnTo>
                  <a:lnTo>
                    <a:pt x="13262" y="16799"/>
                  </a:lnTo>
                  <a:lnTo>
                    <a:pt x="13878" y="16799"/>
                  </a:lnTo>
                  <a:lnTo>
                    <a:pt x="13832" y="15818"/>
                  </a:lnTo>
                  <a:lnTo>
                    <a:pt x="13615" y="15989"/>
                  </a:lnTo>
                  <a:lnTo>
                    <a:pt x="13068" y="15635"/>
                  </a:lnTo>
                  <a:lnTo>
                    <a:pt x="12862" y="15475"/>
                  </a:lnTo>
                  <a:lnTo>
                    <a:pt x="12976" y="14563"/>
                  </a:lnTo>
                  <a:lnTo>
                    <a:pt x="13147" y="13490"/>
                  </a:lnTo>
                  <a:lnTo>
                    <a:pt x="12976" y="13090"/>
                  </a:lnTo>
                  <a:lnTo>
                    <a:pt x="13204" y="12508"/>
                  </a:lnTo>
                  <a:lnTo>
                    <a:pt x="13433" y="12406"/>
                  </a:lnTo>
                  <a:lnTo>
                    <a:pt x="14505" y="12246"/>
                  </a:lnTo>
                  <a:lnTo>
                    <a:pt x="14642" y="12291"/>
                  </a:lnTo>
                  <a:lnTo>
                    <a:pt x="14677" y="12132"/>
                  </a:lnTo>
                  <a:lnTo>
                    <a:pt x="14460" y="11892"/>
                  </a:lnTo>
                  <a:lnTo>
                    <a:pt x="14357" y="11390"/>
                  </a:lnTo>
                  <a:lnTo>
                    <a:pt x="13878" y="10899"/>
                  </a:lnTo>
                  <a:lnTo>
                    <a:pt x="13615" y="10249"/>
                  </a:lnTo>
                  <a:lnTo>
                    <a:pt x="13764" y="9872"/>
                  </a:lnTo>
                  <a:lnTo>
                    <a:pt x="13547" y="9359"/>
                  </a:lnTo>
                  <a:lnTo>
                    <a:pt x="13707" y="7898"/>
                  </a:lnTo>
                  <a:lnTo>
                    <a:pt x="13718" y="7909"/>
                  </a:lnTo>
                  <a:lnTo>
                    <a:pt x="13707" y="7761"/>
                  </a:lnTo>
                  <a:lnTo>
                    <a:pt x="13501" y="7339"/>
                  </a:lnTo>
                  <a:lnTo>
                    <a:pt x="13592" y="6848"/>
                  </a:lnTo>
                  <a:lnTo>
                    <a:pt x="13707" y="6791"/>
                  </a:lnTo>
                  <a:lnTo>
                    <a:pt x="13729" y="6243"/>
                  </a:lnTo>
                  <a:lnTo>
                    <a:pt x="13958" y="5992"/>
                  </a:lnTo>
                  <a:lnTo>
                    <a:pt x="13969" y="5307"/>
                  </a:lnTo>
                  <a:lnTo>
                    <a:pt x="14163" y="4965"/>
                  </a:lnTo>
                  <a:lnTo>
                    <a:pt x="14197" y="4234"/>
                  </a:lnTo>
                  <a:lnTo>
                    <a:pt x="14368" y="3801"/>
                  </a:lnTo>
                  <a:lnTo>
                    <a:pt x="14677" y="3333"/>
                  </a:lnTo>
                  <a:lnTo>
                    <a:pt x="14985" y="3093"/>
                  </a:lnTo>
                  <a:lnTo>
                    <a:pt x="15247" y="2762"/>
                  </a:lnTo>
                  <a:lnTo>
                    <a:pt x="14916" y="2648"/>
                  </a:lnTo>
                  <a:lnTo>
                    <a:pt x="14962" y="1575"/>
                  </a:lnTo>
                  <a:lnTo>
                    <a:pt x="14962" y="1575"/>
                  </a:lnTo>
                  <a:lnTo>
                    <a:pt x="14243" y="982"/>
                  </a:lnTo>
                  <a:lnTo>
                    <a:pt x="14049" y="594"/>
                  </a:lnTo>
                  <a:lnTo>
                    <a:pt x="13604" y="777"/>
                  </a:lnTo>
                  <a:lnTo>
                    <a:pt x="13227" y="720"/>
                  </a:lnTo>
                  <a:lnTo>
                    <a:pt x="13022" y="879"/>
                  </a:lnTo>
                  <a:lnTo>
                    <a:pt x="12657" y="765"/>
                  </a:lnTo>
                  <a:lnTo>
                    <a:pt x="12166" y="23"/>
                  </a:lnTo>
                  <a:lnTo>
                    <a:pt x="11903" y="11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2" name="Google Shape;2912;p39"/>
            <p:cNvSpPr/>
            <p:nvPr/>
          </p:nvSpPr>
          <p:spPr>
            <a:xfrm>
              <a:off x="3943375" y="3027375"/>
              <a:ext cx="147525" cy="198875"/>
            </a:xfrm>
            <a:custGeom>
              <a:avLst/>
              <a:gdLst/>
              <a:ahLst/>
              <a:cxnLst/>
              <a:rect l="l" t="t" r="r" b="b"/>
              <a:pathLst>
                <a:path w="5901" h="7955" extrusionOk="0">
                  <a:moveTo>
                    <a:pt x="5900" y="217"/>
                  </a:moveTo>
                  <a:lnTo>
                    <a:pt x="5387" y="160"/>
                  </a:lnTo>
                  <a:lnTo>
                    <a:pt x="4839" y="0"/>
                  </a:lnTo>
                  <a:lnTo>
                    <a:pt x="4371" y="480"/>
                  </a:lnTo>
                  <a:lnTo>
                    <a:pt x="3960" y="1324"/>
                  </a:lnTo>
                  <a:lnTo>
                    <a:pt x="3903" y="1826"/>
                  </a:lnTo>
                  <a:lnTo>
                    <a:pt x="3264" y="1610"/>
                  </a:lnTo>
                  <a:lnTo>
                    <a:pt x="2614" y="1370"/>
                  </a:lnTo>
                  <a:lnTo>
                    <a:pt x="1609" y="1324"/>
                  </a:lnTo>
                  <a:lnTo>
                    <a:pt x="1552" y="1724"/>
                  </a:lnTo>
                  <a:lnTo>
                    <a:pt x="1758" y="2192"/>
                  </a:lnTo>
                  <a:lnTo>
                    <a:pt x="2363" y="2123"/>
                  </a:lnTo>
                  <a:lnTo>
                    <a:pt x="2557" y="2294"/>
                  </a:lnTo>
                  <a:lnTo>
                    <a:pt x="2214" y="3356"/>
                  </a:lnTo>
                  <a:lnTo>
                    <a:pt x="2602" y="3892"/>
                  </a:lnTo>
                  <a:lnTo>
                    <a:pt x="2693" y="4588"/>
                  </a:lnTo>
                  <a:lnTo>
                    <a:pt x="2579" y="5204"/>
                  </a:lnTo>
                  <a:lnTo>
                    <a:pt x="2328" y="5638"/>
                  </a:lnTo>
                  <a:lnTo>
                    <a:pt x="1632" y="5592"/>
                  </a:lnTo>
                  <a:lnTo>
                    <a:pt x="1198" y="5159"/>
                  </a:lnTo>
                  <a:lnTo>
                    <a:pt x="1130" y="5558"/>
                  </a:lnTo>
                  <a:lnTo>
                    <a:pt x="594" y="5672"/>
                  </a:lnTo>
                  <a:lnTo>
                    <a:pt x="320" y="5901"/>
                  </a:lnTo>
                  <a:lnTo>
                    <a:pt x="616" y="6505"/>
                  </a:lnTo>
                  <a:lnTo>
                    <a:pt x="0" y="7008"/>
                  </a:lnTo>
                  <a:lnTo>
                    <a:pt x="662" y="7955"/>
                  </a:lnTo>
                  <a:lnTo>
                    <a:pt x="970" y="7578"/>
                  </a:lnTo>
                  <a:lnTo>
                    <a:pt x="1233" y="7418"/>
                  </a:lnTo>
                  <a:lnTo>
                    <a:pt x="1518" y="7726"/>
                  </a:lnTo>
                  <a:lnTo>
                    <a:pt x="1735" y="7818"/>
                  </a:lnTo>
                  <a:lnTo>
                    <a:pt x="1997" y="7475"/>
                  </a:lnTo>
                  <a:lnTo>
                    <a:pt x="2442" y="7487"/>
                  </a:lnTo>
                  <a:lnTo>
                    <a:pt x="2499" y="7749"/>
                  </a:lnTo>
                  <a:lnTo>
                    <a:pt x="2785" y="7898"/>
                  </a:lnTo>
                  <a:lnTo>
                    <a:pt x="3276" y="7327"/>
                  </a:lnTo>
                  <a:lnTo>
                    <a:pt x="3743" y="6893"/>
                  </a:lnTo>
                  <a:lnTo>
                    <a:pt x="3937" y="6608"/>
                  </a:lnTo>
                  <a:lnTo>
                    <a:pt x="3915" y="5843"/>
                  </a:lnTo>
                  <a:lnTo>
                    <a:pt x="4268" y="4965"/>
                  </a:lnTo>
                  <a:lnTo>
                    <a:pt x="4645" y="4508"/>
                  </a:lnTo>
                  <a:lnTo>
                    <a:pt x="5170" y="4063"/>
                  </a:lnTo>
                  <a:lnTo>
                    <a:pt x="5250" y="3778"/>
                  </a:lnTo>
                  <a:lnTo>
                    <a:pt x="5284" y="3436"/>
                  </a:lnTo>
                  <a:lnTo>
                    <a:pt x="5410" y="3127"/>
                  </a:lnTo>
                  <a:lnTo>
                    <a:pt x="5364" y="2614"/>
                  </a:lnTo>
                  <a:lnTo>
                    <a:pt x="5467" y="1815"/>
                  </a:lnTo>
                  <a:lnTo>
                    <a:pt x="5626" y="1244"/>
                  </a:lnTo>
                  <a:lnTo>
                    <a:pt x="5855" y="75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3" name="Google Shape;2913;p39"/>
            <p:cNvSpPr/>
            <p:nvPr/>
          </p:nvSpPr>
          <p:spPr>
            <a:xfrm>
              <a:off x="2138250" y="2829950"/>
              <a:ext cx="242825" cy="379750"/>
            </a:xfrm>
            <a:custGeom>
              <a:avLst/>
              <a:gdLst/>
              <a:ahLst/>
              <a:cxnLst/>
              <a:rect l="l" t="t" r="r" b="b"/>
              <a:pathLst>
                <a:path w="9713" h="15190" extrusionOk="0">
                  <a:moveTo>
                    <a:pt x="6494" y="594"/>
                  </a:moveTo>
                  <a:lnTo>
                    <a:pt x="6665" y="297"/>
                  </a:lnTo>
                  <a:lnTo>
                    <a:pt x="6482" y="57"/>
                  </a:lnTo>
                  <a:lnTo>
                    <a:pt x="6197" y="0"/>
                  </a:lnTo>
                  <a:lnTo>
                    <a:pt x="5775" y="434"/>
                  </a:lnTo>
                  <a:lnTo>
                    <a:pt x="5455" y="639"/>
                  </a:lnTo>
                  <a:lnTo>
                    <a:pt x="4793" y="1096"/>
                  </a:lnTo>
                  <a:lnTo>
                    <a:pt x="4177" y="1027"/>
                  </a:lnTo>
                  <a:lnTo>
                    <a:pt x="4109" y="1210"/>
                  </a:lnTo>
                  <a:lnTo>
                    <a:pt x="3595" y="1221"/>
                  </a:lnTo>
                  <a:lnTo>
                    <a:pt x="3127" y="1655"/>
                  </a:lnTo>
                  <a:lnTo>
                    <a:pt x="2922" y="2420"/>
                  </a:lnTo>
                  <a:lnTo>
                    <a:pt x="2910" y="2716"/>
                  </a:lnTo>
                  <a:lnTo>
                    <a:pt x="2568" y="2819"/>
                  </a:lnTo>
                  <a:lnTo>
                    <a:pt x="1940" y="3447"/>
                  </a:lnTo>
                  <a:lnTo>
                    <a:pt x="1529" y="3424"/>
                  </a:lnTo>
                  <a:lnTo>
                    <a:pt x="1427" y="3549"/>
                  </a:lnTo>
                  <a:lnTo>
                    <a:pt x="1587" y="4086"/>
                  </a:lnTo>
                  <a:lnTo>
                    <a:pt x="1427" y="4360"/>
                  </a:lnTo>
                  <a:lnTo>
                    <a:pt x="1176" y="4291"/>
                  </a:lnTo>
                  <a:lnTo>
                    <a:pt x="1039" y="4725"/>
                  </a:lnTo>
                  <a:lnTo>
                    <a:pt x="1358" y="5216"/>
                  </a:lnTo>
                  <a:lnTo>
                    <a:pt x="1438" y="5980"/>
                  </a:lnTo>
                  <a:lnTo>
                    <a:pt x="1267" y="6208"/>
                  </a:lnTo>
                  <a:lnTo>
                    <a:pt x="1427" y="7053"/>
                  </a:lnTo>
                  <a:lnTo>
                    <a:pt x="1256" y="7578"/>
                  </a:lnTo>
                  <a:lnTo>
                    <a:pt x="1541" y="7795"/>
                  </a:lnTo>
                  <a:lnTo>
                    <a:pt x="1233" y="8263"/>
                  </a:lnTo>
                  <a:lnTo>
                    <a:pt x="868" y="8833"/>
                  </a:lnTo>
                  <a:lnTo>
                    <a:pt x="468" y="8890"/>
                  </a:lnTo>
                  <a:lnTo>
                    <a:pt x="274" y="9221"/>
                  </a:lnTo>
                  <a:lnTo>
                    <a:pt x="297" y="9678"/>
                  </a:lnTo>
                  <a:lnTo>
                    <a:pt x="0" y="9746"/>
                  </a:lnTo>
                  <a:lnTo>
                    <a:pt x="114" y="10032"/>
                  </a:lnTo>
                  <a:lnTo>
                    <a:pt x="913" y="10545"/>
                  </a:lnTo>
                  <a:lnTo>
                    <a:pt x="1062" y="10534"/>
                  </a:lnTo>
                  <a:lnTo>
                    <a:pt x="1256" y="10922"/>
                  </a:lnTo>
                  <a:lnTo>
                    <a:pt x="1929" y="11047"/>
                  </a:lnTo>
                  <a:lnTo>
                    <a:pt x="2157" y="10910"/>
                  </a:lnTo>
                  <a:lnTo>
                    <a:pt x="2557" y="11207"/>
                  </a:lnTo>
                  <a:lnTo>
                    <a:pt x="2899" y="11424"/>
                  </a:lnTo>
                  <a:lnTo>
                    <a:pt x="3116" y="11333"/>
                  </a:lnTo>
                  <a:lnTo>
                    <a:pt x="3641" y="11766"/>
                  </a:lnTo>
                  <a:lnTo>
                    <a:pt x="3892" y="12188"/>
                  </a:lnTo>
                  <a:lnTo>
                    <a:pt x="4280" y="12428"/>
                  </a:lnTo>
                  <a:lnTo>
                    <a:pt x="4771" y="13387"/>
                  </a:lnTo>
                  <a:lnTo>
                    <a:pt x="5364" y="13501"/>
                  </a:lnTo>
                  <a:lnTo>
                    <a:pt x="5798" y="13261"/>
                  </a:lnTo>
                  <a:lnTo>
                    <a:pt x="6094" y="13421"/>
                  </a:lnTo>
                  <a:lnTo>
                    <a:pt x="6562" y="13330"/>
                  </a:lnTo>
                  <a:lnTo>
                    <a:pt x="7190" y="13763"/>
                  </a:lnTo>
                  <a:lnTo>
                    <a:pt x="6688" y="14688"/>
                  </a:lnTo>
                  <a:lnTo>
                    <a:pt x="6939" y="14699"/>
                  </a:lnTo>
                  <a:lnTo>
                    <a:pt x="7350" y="15190"/>
                  </a:lnTo>
                  <a:lnTo>
                    <a:pt x="7658" y="12702"/>
                  </a:lnTo>
                  <a:lnTo>
                    <a:pt x="7681" y="12303"/>
                  </a:lnTo>
                  <a:lnTo>
                    <a:pt x="7544" y="11789"/>
                  </a:lnTo>
                  <a:lnTo>
                    <a:pt x="7190" y="11447"/>
                  </a:lnTo>
                  <a:lnTo>
                    <a:pt x="7190" y="10796"/>
                  </a:lnTo>
                  <a:lnTo>
                    <a:pt x="7646" y="10648"/>
                  </a:lnTo>
                  <a:lnTo>
                    <a:pt x="7806" y="10739"/>
                  </a:lnTo>
                  <a:lnTo>
                    <a:pt x="7829" y="10397"/>
                  </a:lnTo>
                  <a:lnTo>
                    <a:pt x="7361" y="10294"/>
                  </a:lnTo>
                  <a:lnTo>
                    <a:pt x="7361" y="9735"/>
                  </a:lnTo>
                  <a:lnTo>
                    <a:pt x="8913" y="9758"/>
                  </a:lnTo>
                  <a:lnTo>
                    <a:pt x="9187" y="9438"/>
                  </a:lnTo>
                  <a:lnTo>
                    <a:pt x="9415" y="9723"/>
                  </a:lnTo>
                  <a:lnTo>
                    <a:pt x="9564" y="10260"/>
                  </a:lnTo>
                  <a:lnTo>
                    <a:pt x="9712" y="10146"/>
                  </a:lnTo>
                  <a:lnTo>
                    <a:pt x="9472" y="9233"/>
                  </a:lnTo>
                  <a:lnTo>
                    <a:pt x="9278" y="8925"/>
                  </a:lnTo>
                  <a:lnTo>
                    <a:pt x="8993" y="8719"/>
                  </a:lnTo>
                  <a:lnTo>
                    <a:pt x="9404" y="8285"/>
                  </a:lnTo>
                  <a:lnTo>
                    <a:pt x="9370" y="8069"/>
                  </a:lnTo>
                  <a:lnTo>
                    <a:pt x="9164" y="7795"/>
                  </a:lnTo>
                  <a:lnTo>
                    <a:pt x="9016" y="7201"/>
                  </a:lnTo>
                  <a:lnTo>
                    <a:pt x="9084" y="6539"/>
                  </a:lnTo>
                  <a:lnTo>
                    <a:pt x="9278" y="6243"/>
                  </a:lnTo>
                  <a:lnTo>
                    <a:pt x="9450" y="5752"/>
                  </a:lnTo>
                  <a:lnTo>
                    <a:pt x="9164" y="5604"/>
                  </a:lnTo>
                  <a:lnTo>
                    <a:pt x="8708" y="5695"/>
                  </a:lnTo>
                  <a:lnTo>
                    <a:pt x="8137" y="5661"/>
                  </a:lnTo>
                  <a:lnTo>
                    <a:pt x="7806" y="5763"/>
                  </a:lnTo>
                  <a:lnTo>
                    <a:pt x="7258" y="4976"/>
                  </a:lnTo>
                  <a:lnTo>
                    <a:pt x="6802" y="4862"/>
                  </a:lnTo>
                  <a:lnTo>
                    <a:pt x="5775" y="4942"/>
                  </a:lnTo>
                  <a:lnTo>
                    <a:pt x="5592" y="4634"/>
                  </a:lnTo>
                  <a:lnTo>
                    <a:pt x="5410" y="4542"/>
                  </a:lnTo>
                  <a:lnTo>
                    <a:pt x="5375" y="4360"/>
                  </a:lnTo>
                  <a:lnTo>
                    <a:pt x="5490" y="4017"/>
                  </a:lnTo>
                  <a:lnTo>
                    <a:pt x="5432" y="3664"/>
                  </a:lnTo>
                  <a:lnTo>
                    <a:pt x="5284" y="3458"/>
                  </a:lnTo>
                  <a:lnTo>
                    <a:pt x="5193" y="3047"/>
                  </a:lnTo>
                  <a:lnTo>
                    <a:pt x="4782" y="2979"/>
                  </a:lnTo>
                  <a:lnTo>
                    <a:pt x="5033" y="2454"/>
                  </a:lnTo>
                  <a:lnTo>
                    <a:pt x="5170" y="1803"/>
                  </a:lnTo>
                  <a:lnTo>
                    <a:pt x="5421" y="1461"/>
                  </a:lnTo>
                  <a:lnTo>
                    <a:pt x="5741" y="1210"/>
                  </a:lnTo>
                  <a:lnTo>
                    <a:pt x="5969" y="75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4" name="Google Shape;2914;p39"/>
            <p:cNvSpPr/>
            <p:nvPr/>
          </p:nvSpPr>
          <p:spPr>
            <a:xfrm>
              <a:off x="2008150" y="2857625"/>
              <a:ext cx="65650" cy="67625"/>
            </a:xfrm>
            <a:custGeom>
              <a:avLst/>
              <a:gdLst/>
              <a:ahLst/>
              <a:cxnLst/>
              <a:rect l="l" t="t" r="r" b="b"/>
              <a:pathLst>
                <a:path w="2626" h="2705" extrusionOk="0">
                  <a:moveTo>
                    <a:pt x="1826" y="263"/>
                  </a:moveTo>
                  <a:lnTo>
                    <a:pt x="1621" y="445"/>
                  </a:lnTo>
                  <a:lnTo>
                    <a:pt x="1381" y="388"/>
                  </a:lnTo>
                  <a:lnTo>
                    <a:pt x="1267" y="206"/>
                  </a:lnTo>
                  <a:lnTo>
                    <a:pt x="1027" y="126"/>
                  </a:lnTo>
                  <a:lnTo>
                    <a:pt x="822" y="240"/>
                  </a:lnTo>
                  <a:lnTo>
                    <a:pt x="331" y="0"/>
                  </a:lnTo>
                  <a:lnTo>
                    <a:pt x="194" y="114"/>
                  </a:lnTo>
                  <a:lnTo>
                    <a:pt x="0" y="286"/>
                  </a:lnTo>
                  <a:lnTo>
                    <a:pt x="217" y="411"/>
                  </a:lnTo>
                  <a:lnTo>
                    <a:pt x="80" y="696"/>
                  </a:lnTo>
                  <a:lnTo>
                    <a:pt x="69" y="982"/>
                  </a:lnTo>
                  <a:lnTo>
                    <a:pt x="171" y="1176"/>
                  </a:lnTo>
                  <a:lnTo>
                    <a:pt x="411" y="1256"/>
                  </a:lnTo>
                  <a:lnTo>
                    <a:pt x="582" y="1518"/>
                  </a:lnTo>
                  <a:lnTo>
                    <a:pt x="753" y="1290"/>
                  </a:lnTo>
                  <a:lnTo>
                    <a:pt x="708" y="1027"/>
                  </a:lnTo>
                  <a:lnTo>
                    <a:pt x="913" y="1187"/>
                  </a:lnTo>
                  <a:lnTo>
                    <a:pt x="959" y="1461"/>
                  </a:lnTo>
                  <a:lnTo>
                    <a:pt x="1221" y="1575"/>
                  </a:lnTo>
                  <a:lnTo>
                    <a:pt x="1530" y="1758"/>
                  </a:lnTo>
                  <a:lnTo>
                    <a:pt x="1735" y="1975"/>
                  </a:lnTo>
                  <a:lnTo>
                    <a:pt x="1758" y="2169"/>
                  </a:lnTo>
                  <a:lnTo>
                    <a:pt x="1655" y="2328"/>
                  </a:lnTo>
                  <a:lnTo>
                    <a:pt x="1815" y="2511"/>
                  </a:lnTo>
                  <a:lnTo>
                    <a:pt x="2226" y="2705"/>
                  </a:lnTo>
                  <a:lnTo>
                    <a:pt x="2283" y="2534"/>
                  </a:lnTo>
                  <a:lnTo>
                    <a:pt x="2351" y="2351"/>
                  </a:lnTo>
                  <a:lnTo>
                    <a:pt x="2340" y="2180"/>
                  </a:lnTo>
                  <a:lnTo>
                    <a:pt x="2454" y="2077"/>
                  </a:lnTo>
                  <a:lnTo>
                    <a:pt x="2294" y="1940"/>
                  </a:lnTo>
                  <a:lnTo>
                    <a:pt x="2306" y="1587"/>
                  </a:lnTo>
                  <a:lnTo>
                    <a:pt x="2625" y="1495"/>
                  </a:lnTo>
                  <a:lnTo>
                    <a:pt x="2283" y="1107"/>
                  </a:lnTo>
                  <a:lnTo>
                    <a:pt x="1997" y="74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5" name="Google Shape;2915;p39"/>
            <p:cNvSpPr/>
            <p:nvPr/>
          </p:nvSpPr>
          <p:spPr>
            <a:xfrm>
              <a:off x="2054075" y="2586000"/>
              <a:ext cx="207450" cy="75650"/>
            </a:xfrm>
            <a:custGeom>
              <a:avLst/>
              <a:gdLst/>
              <a:ahLst/>
              <a:cxnLst/>
              <a:rect l="l" t="t" r="r" b="b"/>
              <a:pathLst>
                <a:path w="8298" h="3026" extrusionOk="0">
                  <a:moveTo>
                    <a:pt x="4257" y="377"/>
                  </a:moveTo>
                  <a:lnTo>
                    <a:pt x="3550" y="81"/>
                  </a:lnTo>
                  <a:lnTo>
                    <a:pt x="2945" y="69"/>
                  </a:lnTo>
                  <a:lnTo>
                    <a:pt x="2272" y="1"/>
                  </a:lnTo>
                  <a:lnTo>
                    <a:pt x="2066" y="92"/>
                  </a:lnTo>
                  <a:lnTo>
                    <a:pt x="1473" y="183"/>
                  </a:lnTo>
                  <a:lnTo>
                    <a:pt x="1039" y="366"/>
                  </a:lnTo>
                  <a:lnTo>
                    <a:pt x="651" y="571"/>
                  </a:lnTo>
                  <a:lnTo>
                    <a:pt x="446" y="891"/>
                  </a:lnTo>
                  <a:lnTo>
                    <a:pt x="1" y="1176"/>
                  </a:lnTo>
                  <a:lnTo>
                    <a:pt x="309" y="1268"/>
                  </a:lnTo>
                  <a:lnTo>
                    <a:pt x="731" y="1165"/>
                  </a:lnTo>
                  <a:lnTo>
                    <a:pt x="857" y="937"/>
                  </a:lnTo>
                  <a:lnTo>
                    <a:pt x="1188" y="925"/>
                  </a:lnTo>
                  <a:lnTo>
                    <a:pt x="1815" y="446"/>
                  </a:lnTo>
                  <a:lnTo>
                    <a:pt x="2580" y="492"/>
                  </a:lnTo>
                  <a:lnTo>
                    <a:pt x="2249" y="720"/>
                  </a:lnTo>
                  <a:lnTo>
                    <a:pt x="2511" y="914"/>
                  </a:lnTo>
                  <a:lnTo>
                    <a:pt x="3504" y="1051"/>
                  </a:lnTo>
                  <a:lnTo>
                    <a:pt x="3721" y="1233"/>
                  </a:lnTo>
                  <a:lnTo>
                    <a:pt x="4417" y="1484"/>
                  </a:lnTo>
                  <a:lnTo>
                    <a:pt x="4874" y="1450"/>
                  </a:lnTo>
                  <a:lnTo>
                    <a:pt x="4988" y="1964"/>
                  </a:lnTo>
                  <a:lnTo>
                    <a:pt x="5239" y="2226"/>
                  </a:lnTo>
                  <a:lnTo>
                    <a:pt x="5730" y="2283"/>
                  </a:lnTo>
                  <a:lnTo>
                    <a:pt x="6038" y="2523"/>
                  </a:lnTo>
                  <a:lnTo>
                    <a:pt x="5444" y="3025"/>
                  </a:lnTo>
                  <a:lnTo>
                    <a:pt x="6574" y="2934"/>
                  </a:lnTo>
                  <a:lnTo>
                    <a:pt x="7122" y="3002"/>
                  </a:lnTo>
                  <a:lnTo>
                    <a:pt x="7647" y="2968"/>
                  </a:lnTo>
                  <a:lnTo>
                    <a:pt x="8183" y="2854"/>
                  </a:lnTo>
                  <a:lnTo>
                    <a:pt x="8297" y="2637"/>
                  </a:lnTo>
                  <a:lnTo>
                    <a:pt x="7750" y="2260"/>
                  </a:lnTo>
                  <a:lnTo>
                    <a:pt x="7179" y="2215"/>
                  </a:lnTo>
                  <a:lnTo>
                    <a:pt x="7259" y="1975"/>
                  </a:lnTo>
                  <a:lnTo>
                    <a:pt x="6814" y="1793"/>
                  </a:lnTo>
                  <a:lnTo>
                    <a:pt x="6551" y="1793"/>
                  </a:lnTo>
                  <a:lnTo>
                    <a:pt x="6118" y="1393"/>
                  </a:lnTo>
                  <a:lnTo>
                    <a:pt x="5524" y="822"/>
                  </a:lnTo>
                  <a:lnTo>
                    <a:pt x="5262" y="606"/>
                  </a:lnTo>
                  <a:lnTo>
                    <a:pt x="4520" y="72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6" name="Google Shape;2916;p39"/>
            <p:cNvSpPr/>
            <p:nvPr/>
          </p:nvSpPr>
          <p:spPr>
            <a:xfrm>
              <a:off x="3933950" y="1957475"/>
              <a:ext cx="116425" cy="56525"/>
            </a:xfrm>
            <a:custGeom>
              <a:avLst/>
              <a:gdLst/>
              <a:ahLst/>
              <a:cxnLst/>
              <a:rect l="l" t="t" r="r" b="b"/>
              <a:pathLst>
                <a:path w="4657" h="2261" extrusionOk="0">
                  <a:moveTo>
                    <a:pt x="1872" y="12"/>
                  </a:moveTo>
                  <a:lnTo>
                    <a:pt x="1564" y="104"/>
                  </a:lnTo>
                  <a:lnTo>
                    <a:pt x="1370" y="1"/>
                  </a:lnTo>
                  <a:lnTo>
                    <a:pt x="1210" y="172"/>
                  </a:lnTo>
                  <a:lnTo>
                    <a:pt x="731" y="343"/>
                  </a:lnTo>
                  <a:lnTo>
                    <a:pt x="480" y="560"/>
                  </a:lnTo>
                  <a:lnTo>
                    <a:pt x="1" y="743"/>
                  </a:lnTo>
                  <a:lnTo>
                    <a:pt x="138" y="1016"/>
                  </a:lnTo>
                  <a:lnTo>
                    <a:pt x="240" y="1382"/>
                  </a:lnTo>
                  <a:lnTo>
                    <a:pt x="605" y="1599"/>
                  </a:lnTo>
                  <a:lnTo>
                    <a:pt x="1028" y="1975"/>
                  </a:lnTo>
                  <a:lnTo>
                    <a:pt x="1564" y="2260"/>
                  </a:lnTo>
                  <a:lnTo>
                    <a:pt x="1941" y="1895"/>
                  </a:lnTo>
                  <a:lnTo>
                    <a:pt x="2180" y="1827"/>
                  </a:lnTo>
                  <a:lnTo>
                    <a:pt x="2751" y="2101"/>
                  </a:lnTo>
                  <a:lnTo>
                    <a:pt x="3082" y="2055"/>
                  </a:lnTo>
                  <a:lnTo>
                    <a:pt x="3401" y="2226"/>
                  </a:lnTo>
                  <a:lnTo>
                    <a:pt x="3493" y="2032"/>
                  </a:lnTo>
                  <a:lnTo>
                    <a:pt x="3801" y="2044"/>
                  </a:lnTo>
                  <a:lnTo>
                    <a:pt x="4029" y="1952"/>
                  </a:lnTo>
                  <a:lnTo>
                    <a:pt x="4052" y="1872"/>
                  </a:lnTo>
                  <a:lnTo>
                    <a:pt x="4177" y="1827"/>
                  </a:lnTo>
                  <a:lnTo>
                    <a:pt x="4200" y="1633"/>
                  </a:lnTo>
                  <a:lnTo>
                    <a:pt x="4360" y="1587"/>
                  </a:lnTo>
                  <a:lnTo>
                    <a:pt x="4451" y="1427"/>
                  </a:lnTo>
                  <a:lnTo>
                    <a:pt x="4657" y="1427"/>
                  </a:lnTo>
                  <a:lnTo>
                    <a:pt x="4292" y="982"/>
                  </a:lnTo>
                  <a:lnTo>
                    <a:pt x="3778" y="937"/>
                  </a:lnTo>
                  <a:lnTo>
                    <a:pt x="3675" y="651"/>
                  </a:lnTo>
                  <a:lnTo>
                    <a:pt x="3196" y="571"/>
                  </a:lnTo>
                  <a:lnTo>
                    <a:pt x="3105" y="788"/>
                  </a:lnTo>
                  <a:lnTo>
                    <a:pt x="2717" y="617"/>
                  </a:lnTo>
                  <a:lnTo>
                    <a:pt x="2740" y="377"/>
                  </a:lnTo>
                  <a:lnTo>
                    <a:pt x="2203" y="28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7" name="Google Shape;2917;p39"/>
            <p:cNvSpPr/>
            <p:nvPr/>
          </p:nvSpPr>
          <p:spPr>
            <a:xfrm>
              <a:off x="3824100" y="1873900"/>
              <a:ext cx="156675" cy="167775"/>
            </a:xfrm>
            <a:custGeom>
              <a:avLst/>
              <a:gdLst/>
              <a:ahLst/>
              <a:cxnLst/>
              <a:rect l="l" t="t" r="r" b="b"/>
              <a:pathLst>
                <a:path w="6267" h="6711" extrusionOk="0">
                  <a:moveTo>
                    <a:pt x="5433" y="1050"/>
                  </a:moveTo>
                  <a:lnTo>
                    <a:pt x="5091" y="776"/>
                  </a:lnTo>
                  <a:lnTo>
                    <a:pt x="4303" y="434"/>
                  </a:lnTo>
                  <a:lnTo>
                    <a:pt x="3950" y="673"/>
                  </a:lnTo>
                  <a:lnTo>
                    <a:pt x="3276" y="833"/>
                  </a:lnTo>
                  <a:lnTo>
                    <a:pt x="3265" y="536"/>
                  </a:lnTo>
                  <a:lnTo>
                    <a:pt x="2569" y="331"/>
                  </a:lnTo>
                  <a:lnTo>
                    <a:pt x="2534" y="0"/>
                  </a:lnTo>
                  <a:lnTo>
                    <a:pt x="2112" y="137"/>
                  </a:lnTo>
                  <a:lnTo>
                    <a:pt x="1599" y="23"/>
                  </a:lnTo>
                  <a:lnTo>
                    <a:pt x="1656" y="502"/>
                  </a:lnTo>
                  <a:lnTo>
                    <a:pt x="1827" y="822"/>
                  </a:lnTo>
                  <a:lnTo>
                    <a:pt x="1393" y="1244"/>
                  </a:lnTo>
                  <a:lnTo>
                    <a:pt x="1256" y="1061"/>
                  </a:lnTo>
                  <a:lnTo>
                    <a:pt x="697" y="1107"/>
                  </a:lnTo>
                  <a:lnTo>
                    <a:pt x="572" y="1290"/>
                  </a:lnTo>
                  <a:lnTo>
                    <a:pt x="708" y="1575"/>
                  </a:lnTo>
                  <a:lnTo>
                    <a:pt x="572" y="2374"/>
                  </a:lnTo>
                  <a:lnTo>
                    <a:pt x="412" y="2705"/>
                  </a:lnTo>
                  <a:lnTo>
                    <a:pt x="1" y="2705"/>
                  </a:lnTo>
                  <a:lnTo>
                    <a:pt x="149" y="3618"/>
                  </a:lnTo>
                  <a:lnTo>
                    <a:pt x="104" y="4211"/>
                  </a:lnTo>
                  <a:lnTo>
                    <a:pt x="241" y="4417"/>
                  </a:lnTo>
                  <a:lnTo>
                    <a:pt x="206" y="4793"/>
                  </a:lnTo>
                  <a:lnTo>
                    <a:pt x="549" y="5033"/>
                  </a:lnTo>
                  <a:lnTo>
                    <a:pt x="1564" y="5193"/>
                  </a:lnTo>
                  <a:lnTo>
                    <a:pt x="1245" y="5797"/>
                  </a:lnTo>
                  <a:lnTo>
                    <a:pt x="1165" y="6437"/>
                  </a:lnTo>
                  <a:lnTo>
                    <a:pt x="1770" y="6437"/>
                  </a:lnTo>
                  <a:lnTo>
                    <a:pt x="1907" y="6242"/>
                  </a:lnTo>
                  <a:lnTo>
                    <a:pt x="2683" y="6505"/>
                  </a:lnTo>
                  <a:lnTo>
                    <a:pt x="2900" y="6471"/>
                  </a:lnTo>
                  <a:lnTo>
                    <a:pt x="3265" y="6710"/>
                  </a:lnTo>
                  <a:lnTo>
                    <a:pt x="3345" y="6482"/>
                  </a:lnTo>
                  <a:lnTo>
                    <a:pt x="3972" y="6528"/>
                  </a:lnTo>
                  <a:lnTo>
                    <a:pt x="4463" y="6357"/>
                  </a:lnTo>
                  <a:lnTo>
                    <a:pt x="4805" y="6379"/>
                  </a:lnTo>
                  <a:lnTo>
                    <a:pt x="5045" y="6562"/>
                  </a:lnTo>
                  <a:lnTo>
                    <a:pt x="5102" y="6414"/>
                  </a:lnTo>
                  <a:lnTo>
                    <a:pt x="4965" y="5843"/>
                  </a:lnTo>
                  <a:lnTo>
                    <a:pt x="5205" y="5729"/>
                  </a:lnTo>
                  <a:lnTo>
                    <a:pt x="5422" y="5307"/>
                  </a:lnTo>
                  <a:lnTo>
                    <a:pt x="5011" y="4942"/>
                  </a:lnTo>
                  <a:lnTo>
                    <a:pt x="4634" y="4725"/>
                  </a:lnTo>
                  <a:lnTo>
                    <a:pt x="4532" y="4359"/>
                  </a:lnTo>
                  <a:lnTo>
                    <a:pt x="4395" y="4086"/>
                  </a:lnTo>
                  <a:lnTo>
                    <a:pt x="4874" y="3903"/>
                  </a:lnTo>
                  <a:lnTo>
                    <a:pt x="5125" y="3686"/>
                  </a:lnTo>
                  <a:lnTo>
                    <a:pt x="5604" y="3515"/>
                  </a:lnTo>
                  <a:lnTo>
                    <a:pt x="5764" y="3344"/>
                  </a:lnTo>
                  <a:lnTo>
                    <a:pt x="5958" y="3447"/>
                  </a:lnTo>
                  <a:lnTo>
                    <a:pt x="6266" y="3355"/>
                  </a:lnTo>
                  <a:lnTo>
                    <a:pt x="5935" y="2796"/>
                  </a:lnTo>
                  <a:lnTo>
                    <a:pt x="5947" y="2499"/>
                  </a:lnTo>
                  <a:lnTo>
                    <a:pt x="5753" y="2031"/>
                  </a:lnTo>
                  <a:lnTo>
                    <a:pt x="5467" y="1712"/>
                  </a:lnTo>
                  <a:lnTo>
                    <a:pt x="5639" y="148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8" name="Google Shape;2918;p39"/>
            <p:cNvSpPr/>
            <p:nvPr/>
          </p:nvSpPr>
          <p:spPr>
            <a:xfrm>
              <a:off x="4551075" y="2824225"/>
              <a:ext cx="32550" cy="39975"/>
            </a:xfrm>
            <a:custGeom>
              <a:avLst/>
              <a:gdLst/>
              <a:ahLst/>
              <a:cxnLst/>
              <a:rect l="l" t="t" r="r" b="b"/>
              <a:pathLst>
                <a:path w="1302" h="1599" extrusionOk="0">
                  <a:moveTo>
                    <a:pt x="1210" y="1108"/>
                  </a:moveTo>
                  <a:lnTo>
                    <a:pt x="845" y="868"/>
                  </a:lnTo>
                  <a:lnTo>
                    <a:pt x="1290" y="651"/>
                  </a:lnTo>
                  <a:lnTo>
                    <a:pt x="1301" y="263"/>
                  </a:lnTo>
                  <a:lnTo>
                    <a:pt x="1107" y="1"/>
                  </a:lnTo>
                  <a:lnTo>
                    <a:pt x="879" y="206"/>
                  </a:lnTo>
                  <a:lnTo>
                    <a:pt x="537" y="138"/>
                  </a:lnTo>
                  <a:lnTo>
                    <a:pt x="263" y="537"/>
                  </a:lnTo>
                  <a:lnTo>
                    <a:pt x="0" y="971"/>
                  </a:lnTo>
                  <a:lnTo>
                    <a:pt x="80" y="1211"/>
                  </a:lnTo>
                  <a:lnTo>
                    <a:pt x="103" y="1496"/>
                  </a:lnTo>
                  <a:lnTo>
                    <a:pt x="548" y="1507"/>
                  </a:lnTo>
                  <a:lnTo>
                    <a:pt x="731" y="1439"/>
                  </a:lnTo>
                  <a:lnTo>
                    <a:pt x="913" y="159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19" name="Google Shape;2919;p39"/>
            <p:cNvSpPr/>
            <p:nvPr/>
          </p:nvSpPr>
          <p:spPr>
            <a:xfrm>
              <a:off x="3855200" y="1815675"/>
              <a:ext cx="77350" cy="62225"/>
            </a:xfrm>
            <a:custGeom>
              <a:avLst/>
              <a:gdLst/>
              <a:ahLst/>
              <a:cxnLst/>
              <a:rect l="l" t="t" r="r" b="b"/>
              <a:pathLst>
                <a:path w="3094" h="2489" extrusionOk="0">
                  <a:moveTo>
                    <a:pt x="3094" y="1793"/>
                  </a:moveTo>
                  <a:lnTo>
                    <a:pt x="2854" y="1370"/>
                  </a:lnTo>
                  <a:lnTo>
                    <a:pt x="1895" y="1656"/>
                  </a:lnTo>
                  <a:lnTo>
                    <a:pt x="2021" y="2009"/>
                  </a:lnTo>
                  <a:lnTo>
                    <a:pt x="2751" y="2489"/>
                  </a:lnTo>
                  <a:close/>
                  <a:moveTo>
                    <a:pt x="1861" y="1062"/>
                  </a:moveTo>
                  <a:lnTo>
                    <a:pt x="1496" y="937"/>
                  </a:lnTo>
                  <a:lnTo>
                    <a:pt x="1393" y="709"/>
                  </a:lnTo>
                  <a:lnTo>
                    <a:pt x="1576" y="423"/>
                  </a:lnTo>
                  <a:lnTo>
                    <a:pt x="1564" y="1"/>
                  </a:lnTo>
                  <a:lnTo>
                    <a:pt x="1051" y="229"/>
                  </a:lnTo>
                  <a:lnTo>
                    <a:pt x="834" y="469"/>
                  </a:lnTo>
                  <a:lnTo>
                    <a:pt x="263" y="526"/>
                  </a:lnTo>
                  <a:lnTo>
                    <a:pt x="92" y="766"/>
                  </a:lnTo>
                  <a:lnTo>
                    <a:pt x="1" y="994"/>
                  </a:lnTo>
                  <a:lnTo>
                    <a:pt x="58" y="1861"/>
                  </a:lnTo>
                  <a:lnTo>
                    <a:pt x="355" y="2352"/>
                  </a:lnTo>
                  <a:lnTo>
                    <a:pt x="868" y="2466"/>
                  </a:lnTo>
                  <a:lnTo>
                    <a:pt x="1290" y="2329"/>
                  </a:lnTo>
                  <a:lnTo>
                    <a:pt x="1085" y="1907"/>
                  </a:lnTo>
                  <a:lnTo>
                    <a:pt x="1519" y="1291"/>
                  </a:lnTo>
                  <a:lnTo>
                    <a:pt x="1724" y="139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0" name="Google Shape;2920;p39"/>
            <p:cNvSpPr/>
            <p:nvPr/>
          </p:nvSpPr>
          <p:spPr>
            <a:xfrm>
              <a:off x="2301725" y="2660750"/>
              <a:ext cx="71625" cy="52250"/>
            </a:xfrm>
            <a:custGeom>
              <a:avLst/>
              <a:gdLst/>
              <a:ahLst/>
              <a:cxnLst/>
              <a:rect l="l" t="t" r="r" b="b"/>
              <a:pathLst>
                <a:path w="2865" h="2090" extrusionOk="0">
                  <a:moveTo>
                    <a:pt x="137" y="1690"/>
                  </a:moveTo>
                  <a:lnTo>
                    <a:pt x="137" y="1941"/>
                  </a:lnTo>
                  <a:lnTo>
                    <a:pt x="343" y="2089"/>
                  </a:lnTo>
                  <a:lnTo>
                    <a:pt x="708" y="1462"/>
                  </a:lnTo>
                  <a:lnTo>
                    <a:pt x="993" y="1325"/>
                  </a:lnTo>
                  <a:lnTo>
                    <a:pt x="1085" y="1553"/>
                  </a:lnTo>
                  <a:lnTo>
                    <a:pt x="1393" y="1496"/>
                  </a:lnTo>
                  <a:lnTo>
                    <a:pt x="1552" y="1325"/>
                  </a:lnTo>
                  <a:lnTo>
                    <a:pt x="1804" y="1370"/>
                  </a:lnTo>
                  <a:lnTo>
                    <a:pt x="2180" y="1347"/>
                  </a:lnTo>
                  <a:lnTo>
                    <a:pt x="2534" y="1530"/>
                  </a:lnTo>
                  <a:lnTo>
                    <a:pt x="2865" y="1153"/>
                  </a:lnTo>
                  <a:lnTo>
                    <a:pt x="2511" y="834"/>
                  </a:lnTo>
                  <a:lnTo>
                    <a:pt x="2169" y="800"/>
                  </a:lnTo>
                  <a:lnTo>
                    <a:pt x="2203" y="526"/>
                  </a:lnTo>
                  <a:lnTo>
                    <a:pt x="1781" y="549"/>
                  </a:lnTo>
                  <a:lnTo>
                    <a:pt x="1667" y="229"/>
                  </a:lnTo>
                  <a:lnTo>
                    <a:pt x="1461" y="240"/>
                  </a:lnTo>
                  <a:lnTo>
                    <a:pt x="1028" y="12"/>
                  </a:lnTo>
                  <a:lnTo>
                    <a:pt x="400" y="1"/>
                  </a:lnTo>
                  <a:lnTo>
                    <a:pt x="286" y="161"/>
                  </a:lnTo>
                  <a:lnTo>
                    <a:pt x="309" y="663"/>
                  </a:lnTo>
                  <a:lnTo>
                    <a:pt x="206" y="1005"/>
                  </a:lnTo>
                  <a:lnTo>
                    <a:pt x="0" y="1153"/>
                  </a:lnTo>
                  <a:lnTo>
                    <a:pt x="172" y="142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1" name="Google Shape;2921;p39"/>
            <p:cNvSpPr/>
            <p:nvPr/>
          </p:nvSpPr>
          <p:spPr>
            <a:xfrm>
              <a:off x="3553075" y="2269025"/>
              <a:ext cx="402875" cy="410600"/>
            </a:xfrm>
            <a:custGeom>
              <a:avLst/>
              <a:gdLst/>
              <a:ahLst/>
              <a:cxnLst/>
              <a:rect l="l" t="t" r="r" b="b"/>
              <a:pathLst>
                <a:path w="16115" h="16424" extrusionOk="0">
                  <a:moveTo>
                    <a:pt x="13056" y="161"/>
                  </a:moveTo>
                  <a:lnTo>
                    <a:pt x="12542" y="218"/>
                  </a:lnTo>
                  <a:lnTo>
                    <a:pt x="12223" y="1"/>
                  </a:lnTo>
                  <a:lnTo>
                    <a:pt x="11424" y="1"/>
                  </a:lnTo>
                  <a:lnTo>
                    <a:pt x="10728" y="377"/>
                  </a:lnTo>
                  <a:lnTo>
                    <a:pt x="10340" y="241"/>
                  </a:lnTo>
                  <a:lnTo>
                    <a:pt x="9096" y="309"/>
                  </a:lnTo>
                  <a:lnTo>
                    <a:pt x="7829" y="480"/>
                  </a:lnTo>
                  <a:lnTo>
                    <a:pt x="7110" y="766"/>
                  </a:lnTo>
                  <a:lnTo>
                    <a:pt x="6631" y="1131"/>
                  </a:lnTo>
                  <a:lnTo>
                    <a:pt x="5821" y="1302"/>
                  </a:lnTo>
                  <a:lnTo>
                    <a:pt x="5090" y="1804"/>
                  </a:lnTo>
                  <a:lnTo>
                    <a:pt x="5375" y="2386"/>
                  </a:lnTo>
                  <a:lnTo>
                    <a:pt x="5421" y="2945"/>
                  </a:lnTo>
                  <a:lnTo>
                    <a:pt x="5672" y="3904"/>
                  </a:lnTo>
                  <a:lnTo>
                    <a:pt x="5878" y="4098"/>
                  </a:lnTo>
                  <a:lnTo>
                    <a:pt x="5729" y="4452"/>
                  </a:lnTo>
                  <a:lnTo>
                    <a:pt x="4736" y="4600"/>
                  </a:lnTo>
                  <a:lnTo>
                    <a:pt x="4371" y="4942"/>
                  </a:lnTo>
                  <a:lnTo>
                    <a:pt x="3938" y="5011"/>
                  </a:lnTo>
                  <a:lnTo>
                    <a:pt x="3892" y="5684"/>
                  </a:lnTo>
                  <a:lnTo>
                    <a:pt x="2990" y="6038"/>
                  </a:lnTo>
                  <a:lnTo>
                    <a:pt x="2694" y="6494"/>
                  </a:lnTo>
                  <a:lnTo>
                    <a:pt x="2066" y="6734"/>
                  </a:lnTo>
                  <a:lnTo>
                    <a:pt x="1290" y="6882"/>
                  </a:lnTo>
                  <a:lnTo>
                    <a:pt x="23" y="7556"/>
                  </a:lnTo>
                  <a:lnTo>
                    <a:pt x="12" y="8617"/>
                  </a:lnTo>
                  <a:lnTo>
                    <a:pt x="12" y="8674"/>
                  </a:lnTo>
                  <a:lnTo>
                    <a:pt x="0" y="8845"/>
                  </a:lnTo>
                  <a:lnTo>
                    <a:pt x="2888" y="11059"/>
                  </a:lnTo>
                  <a:lnTo>
                    <a:pt x="5512" y="13045"/>
                  </a:lnTo>
                  <a:lnTo>
                    <a:pt x="8171" y="15008"/>
                  </a:lnTo>
                  <a:lnTo>
                    <a:pt x="8354" y="15442"/>
                  </a:lnTo>
                  <a:lnTo>
                    <a:pt x="8845" y="15693"/>
                  </a:lnTo>
                  <a:lnTo>
                    <a:pt x="9210" y="15852"/>
                  </a:lnTo>
                  <a:lnTo>
                    <a:pt x="9221" y="16423"/>
                  </a:lnTo>
                  <a:lnTo>
                    <a:pt x="10100" y="16343"/>
                  </a:lnTo>
                  <a:lnTo>
                    <a:pt x="11207" y="15944"/>
                  </a:lnTo>
                  <a:lnTo>
                    <a:pt x="13467" y="14152"/>
                  </a:lnTo>
                  <a:lnTo>
                    <a:pt x="16114" y="12417"/>
                  </a:lnTo>
                  <a:lnTo>
                    <a:pt x="15761" y="11847"/>
                  </a:lnTo>
                  <a:lnTo>
                    <a:pt x="15144" y="11436"/>
                  </a:lnTo>
                  <a:lnTo>
                    <a:pt x="14779" y="11607"/>
                  </a:lnTo>
                  <a:lnTo>
                    <a:pt x="14494" y="11094"/>
                  </a:lnTo>
                  <a:lnTo>
                    <a:pt x="14460" y="10706"/>
                  </a:lnTo>
                  <a:lnTo>
                    <a:pt x="13980" y="10032"/>
                  </a:lnTo>
                  <a:lnTo>
                    <a:pt x="14277" y="9667"/>
                  </a:lnTo>
                  <a:lnTo>
                    <a:pt x="14209" y="9096"/>
                  </a:lnTo>
                  <a:lnTo>
                    <a:pt x="14288" y="8594"/>
                  </a:lnTo>
                  <a:lnTo>
                    <a:pt x="14220" y="8183"/>
                  </a:lnTo>
                  <a:lnTo>
                    <a:pt x="14345" y="7442"/>
                  </a:lnTo>
                  <a:lnTo>
                    <a:pt x="14288" y="7008"/>
                  </a:lnTo>
                  <a:lnTo>
                    <a:pt x="14015" y="6209"/>
                  </a:lnTo>
                  <a:lnTo>
                    <a:pt x="13649" y="4600"/>
                  </a:lnTo>
                  <a:lnTo>
                    <a:pt x="13159" y="4223"/>
                  </a:lnTo>
                  <a:lnTo>
                    <a:pt x="13159" y="4018"/>
                  </a:lnTo>
                  <a:lnTo>
                    <a:pt x="12520" y="3470"/>
                  </a:lnTo>
                  <a:lnTo>
                    <a:pt x="12440" y="2785"/>
                  </a:lnTo>
                  <a:lnTo>
                    <a:pt x="12896" y="2272"/>
                  </a:lnTo>
                  <a:lnTo>
                    <a:pt x="13044" y="1519"/>
                  </a:lnTo>
                  <a:lnTo>
                    <a:pt x="12908" y="62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2" name="Google Shape;2922;p39"/>
            <p:cNvSpPr/>
            <p:nvPr/>
          </p:nvSpPr>
          <p:spPr>
            <a:xfrm>
              <a:off x="2098875" y="3081000"/>
              <a:ext cx="114725" cy="143550"/>
            </a:xfrm>
            <a:custGeom>
              <a:avLst/>
              <a:gdLst/>
              <a:ahLst/>
              <a:cxnLst/>
              <a:rect l="l" t="t" r="r" b="b"/>
              <a:pathLst>
                <a:path w="4589" h="5742" extrusionOk="0">
                  <a:moveTo>
                    <a:pt x="4474" y="1382"/>
                  </a:moveTo>
                  <a:lnTo>
                    <a:pt x="4132" y="1165"/>
                  </a:lnTo>
                  <a:lnTo>
                    <a:pt x="3732" y="868"/>
                  </a:lnTo>
                  <a:lnTo>
                    <a:pt x="3504" y="1005"/>
                  </a:lnTo>
                  <a:lnTo>
                    <a:pt x="2831" y="880"/>
                  </a:lnTo>
                  <a:lnTo>
                    <a:pt x="2637" y="492"/>
                  </a:lnTo>
                  <a:lnTo>
                    <a:pt x="2488" y="514"/>
                  </a:lnTo>
                  <a:lnTo>
                    <a:pt x="1689" y="1"/>
                  </a:lnTo>
                  <a:lnTo>
                    <a:pt x="1130" y="355"/>
                  </a:lnTo>
                  <a:lnTo>
                    <a:pt x="696" y="549"/>
                  </a:lnTo>
                  <a:lnTo>
                    <a:pt x="754" y="925"/>
                  </a:lnTo>
                  <a:lnTo>
                    <a:pt x="434" y="1507"/>
                  </a:lnTo>
                  <a:lnTo>
                    <a:pt x="286" y="2067"/>
                  </a:lnTo>
                  <a:lnTo>
                    <a:pt x="23" y="2203"/>
                  </a:lnTo>
                  <a:lnTo>
                    <a:pt x="160" y="3037"/>
                  </a:lnTo>
                  <a:lnTo>
                    <a:pt x="0" y="3288"/>
                  </a:lnTo>
                  <a:lnTo>
                    <a:pt x="491" y="3676"/>
                  </a:lnTo>
                  <a:lnTo>
                    <a:pt x="788" y="3265"/>
                  </a:lnTo>
                  <a:lnTo>
                    <a:pt x="970" y="3664"/>
                  </a:lnTo>
                  <a:lnTo>
                    <a:pt x="560" y="4326"/>
                  </a:lnTo>
                  <a:lnTo>
                    <a:pt x="662" y="4714"/>
                  </a:lnTo>
                  <a:lnTo>
                    <a:pt x="445" y="4931"/>
                  </a:lnTo>
                  <a:lnTo>
                    <a:pt x="480" y="5262"/>
                  </a:lnTo>
                  <a:lnTo>
                    <a:pt x="811" y="5182"/>
                  </a:lnTo>
                  <a:lnTo>
                    <a:pt x="1130" y="5285"/>
                  </a:lnTo>
                  <a:lnTo>
                    <a:pt x="1484" y="5741"/>
                  </a:lnTo>
                  <a:lnTo>
                    <a:pt x="1929" y="5376"/>
                  </a:lnTo>
                  <a:lnTo>
                    <a:pt x="2055" y="4760"/>
                  </a:lnTo>
                  <a:lnTo>
                    <a:pt x="2534" y="3972"/>
                  </a:lnTo>
                  <a:lnTo>
                    <a:pt x="3481" y="3619"/>
                  </a:lnTo>
                  <a:lnTo>
                    <a:pt x="4337" y="2660"/>
                  </a:lnTo>
                  <a:lnTo>
                    <a:pt x="4588" y="2078"/>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3" name="Google Shape;2923;p39"/>
            <p:cNvSpPr/>
            <p:nvPr/>
          </p:nvSpPr>
          <p:spPr>
            <a:xfrm>
              <a:off x="4196425" y="2395425"/>
              <a:ext cx="248250" cy="217700"/>
            </a:xfrm>
            <a:custGeom>
              <a:avLst/>
              <a:gdLst/>
              <a:ahLst/>
              <a:cxnLst/>
              <a:rect l="l" t="t" r="r" b="b"/>
              <a:pathLst>
                <a:path w="9930" h="8708" extrusionOk="0">
                  <a:moveTo>
                    <a:pt x="2820" y="514"/>
                  </a:moveTo>
                  <a:lnTo>
                    <a:pt x="2044" y="240"/>
                  </a:lnTo>
                  <a:lnTo>
                    <a:pt x="1279" y="0"/>
                  </a:lnTo>
                  <a:lnTo>
                    <a:pt x="275" y="35"/>
                  </a:lnTo>
                  <a:lnTo>
                    <a:pt x="12" y="457"/>
                  </a:lnTo>
                  <a:lnTo>
                    <a:pt x="172" y="845"/>
                  </a:lnTo>
                  <a:lnTo>
                    <a:pt x="1" y="1404"/>
                  </a:lnTo>
                  <a:lnTo>
                    <a:pt x="286" y="2123"/>
                  </a:lnTo>
                  <a:lnTo>
                    <a:pt x="469" y="5364"/>
                  </a:lnTo>
                  <a:lnTo>
                    <a:pt x="617" y="8708"/>
                  </a:lnTo>
                  <a:lnTo>
                    <a:pt x="3767" y="8708"/>
                  </a:lnTo>
                  <a:lnTo>
                    <a:pt x="6814" y="8708"/>
                  </a:lnTo>
                  <a:lnTo>
                    <a:pt x="9929" y="8708"/>
                  </a:lnTo>
                  <a:lnTo>
                    <a:pt x="9781" y="8514"/>
                  </a:lnTo>
                  <a:lnTo>
                    <a:pt x="8811" y="7704"/>
                  </a:lnTo>
                  <a:lnTo>
                    <a:pt x="8754" y="7110"/>
                  </a:lnTo>
                  <a:lnTo>
                    <a:pt x="8902" y="6951"/>
                  </a:lnTo>
                  <a:lnTo>
                    <a:pt x="8149" y="5946"/>
                  </a:lnTo>
                  <a:lnTo>
                    <a:pt x="7864" y="5433"/>
                  </a:lnTo>
                  <a:lnTo>
                    <a:pt x="7533" y="4931"/>
                  </a:lnTo>
                  <a:lnTo>
                    <a:pt x="6848" y="3527"/>
                  </a:lnTo>
                  <a:lnTo>
                    <a:pt x="6289" y="2614"/>
                  </a:lnTo>
                  <a:lnTo>
                    <a:pt x="5890" y="1655"/>
                  </a:lnTo>
                  <a:lnTo>
                    <a:pt x="5958" y="1575"/>
                  </a:lnTo>
                  <a:lnTo>
                    <a:pt x="6620" y="2865"/>
                  </a:lnTo>
                  <a:lnTo>
                    <a:pt x="7008" y="3287"/>
                  </a:lnTo>
                  <a:lnTo>
                    <a:pt x="7293" y="3572"/>
                  </a:lnTo>
                  <a:lnTo>
                    <a:pt x="7464" y="3413"/>
                  </a:lnTo>
                  <a:lnTo>
                    <a:pt x="7636" y="2933"/>
                  </a:lnTo>
                  <a:lnTo>
                    <a:pt x="7727" y="2249"/>
                  </a:lnTo>
                  <a:lnTo>
                    <a:pt x="7921" y="1895"/>
                  </a:lnTo>
                  <a:lnTo>
                    <a:pt x="7818" y="1655"/>
                  </a:lnTo>
                  <a:lnTo>
                    <a:pt x="7259" y="343"/>
                  </a:lnTo>
                  <a:lnTo>
                    <a:pt x="7259" y="343"/>
                  </a:lnTo>
                  <a:lnTo>
                    <a:pt x="6905" y="571"/>
                  </a:lnTo>
                  <a:lnTo>
                    <a:pt x="6300" y="514"/>
                  </a:lnTo>
                  <a:lnTo>
                    <a:pt x="5673" y="297"/>
                  </a:lnTo>
                  <a:lnTo>
                    <a:pt x="5513" y="605"/>
                  </a:lnTo>
                  <a:lnTo>
                    <a:pt x="5273" y="149"/>
                  </a:lnTo>
                  <a:lnTo>
                    <a:pt x="4714" y="35"/>
                  </a:lnTo>
                  <a:lnTo>
                    <a:pt x="4052" y="115"/>
                  </a:lnTo>
                  <a:lnTo>
                    <a:pt x="3744" y="377"/>
                  </a:lnTo>
                  <a:lnTo>
                    <a:pt x="3196" y="66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4" name="Google Shape;2924;p39"/>
            <p:cNvSpPr/>
            <p:nvPr/>
          </p:nvSpPr>
          <p:spPr>
            <a:xfrm>
              <a:off x="4442375" y="2703850"/>
              <a:ext cx="136400" cy="125550"/>
            </a:xfrm>
            <a:custGeom>
              <a:avLst/>
              <a:gdLst/>
              <a:ahLst/>
              <a:cxnLst/>
              <a:rect l="l" t="t" r="r" b="b"/>
              <a:pathLst>
                <a:path w="5456" h="5022" extrusionOk="0">
                  <a:moveTo>
                    <a:pt x="2739" y="2328"/>
                  </a:moveTo>
                  <a:lnTo>
                    <a:pt x="2283" y="1883"/>
                  </a:lnTo>
                  <a:lnTo>
                    <a:pt x="2032" y="1050"/>
                  </a:lnTo>
                  <a:lnTo>
                    <a:pt x="1495" y="0"/>
                  </a:lnTo>
                  <a:lnTo>
                    <a:pt x="1130" y="514"/>
                  </a:lnTo>
                  <a:lnTo>
                    <a:pt x="559" y="662"/>
                  </a:lnTo>
                  <a:lnTo>
                    <a:pt x="331" y="947"/>
                  </a:lnTo>
                  <a:lnTo>
                    <a:pt x="274" y="1541"/>
                  </a:lnTo>
                  <a:lnTo>
                    <a:pt x="0" y="2887"/>
                  </a:lnTo>
                  <a:lnTo>
                    <a:pt x="103" y="3241"/>
                  </a:lnTo>
                  <a:lnTo>
                    <a:pt x="1027" y="3424"/>
                  </a:lnTo>
                  <a:lnTo>
                    <a:pt x="1244" y="2762"/>
                  </a:lnTo>
                  <a:lnTo>
                    <a:pt x="1746" y="3173"/>
                  </a:lnTo>
                  <a:lnTo>
                    <a:pt x="2203" y="2956"/>
                  </a:lnTo>
                  <a:lnTo>
                    <a:pt x="2397" y="3138"/>
                  </a:lnTo>
                  <a:lnTo>
                    <a:pt x="2956" y="3161"/>
                  </a:lnTo>
                  <a:lnTo>
                    <a:pt x="3652" y="3515"/>
                  </a:lnTo>
                  <a:lnTo>
                    <a:pt x="3880" y="3823"/>
                  </a:lnTo>
                  <a:lnTo>
                    <a:pt x="4245" y="4131"/>
                  </a:lnTo>
                  <a:lnTo>
                    <a:pt x="4599" y="4656"/>
                  </a:lnTo>
                  <a:lnTo>
                    <a:pt x="4885" y="4953"/>
                  </a:lnTo>
                  <a:lnTo>
                    <a:pt x="5227" y="5021"/>
                  </a:lnTo>
                  <a:lnTo>
                    <a:pt x="5455" y="4816"/>
                  </a:lnTo>
                  <a:lnTo>
                    <a:pt x="5056" y="4542"/>
                  </a:lnTo>
                  <a:lnTo>
                    <a:pt x="4782" y="4223"/>
                  </a:lnTo>
                  <a:lnTo>
                    <a:pt x="4325" y="3698"/>
                  </a:lnTo>
                  <a:lnTo>
                    <a:pt x="3869" y="318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5" name="Google Shape;2925;p39"/>
            <p:cNvSpPr/>
            <p:nvPr/>
          </p:nvSpPr>
          <p:spPr>
            <a:xfrm>
              <a:off x="4098000" y="1776025"/>
              <a:ext cx="76500" cy="44825"/>
            </a:xfrm>
            <a:custGeom>
              <a:avLst/>
              <a:gdLst/>
              <a:ahLst/>
              <a:cxnLst/>
              <a:rect l="l" t="t" r="r" b="b"/>
              <a:pathLst>
                <a:path w="3060" h="1793" extrusionOk="0">
                  <a:moveTo>
                    <a:pt x="1553" y="1"/>
                  </a:moveTo>
                  <a:lnTo>
                    <a:pt x="765" y="126"/>
                  </a:lnTo>
                  <a:lnTo>
                    <a:pt x="1" y="354"/>
                  </a:lnTo>
                  <a:lnTo>
                    <a:pt x="126" y="845"/>
                  </a:lnTo>
                  <a:lnTo>
                    <a:pt x="594" y="1142"/>
                  </a:lnTo>
                  <a:lnTo>
                    <a:pt x="811" y="1028"/>
                  </a:lnTo>
                  <a:lnTo>
                    <a:pt x="822" y="1530"/>
                  </a:lnTo>
                  <a:lnTo>
                    <a:pt x="1359" y="1382"/>
                  </a:lnTo>
                  <a:lnTo>
                    <a:pt x="1655" y="1484"/>
                  </a:lnTo>
                  <a:lnTo>
                    <a:pt x="2283" y="1792"/>
                  </a:lnTo>
                  <a:lnTo>
                    <a:pt x="2819" y="1792"/>
                  </a:lnTo>
                  <a:lnTo>
                    <a:pt x="3048" y="1518"/>
                  </a:lnTo>
                  <a:lnTo>
                    <a:pt x="2694" y="742"/>
                  </a:lnTo>
                  <a:lnTo>
                    <a:pt x="3059" y="252"/>
                  </a:lnTo>
                  <a:lnTo>
                    <a:pt x="2934" y="115"/>
                  </a:lnTo>
                  <a:lnTo>
                    <a:pt x="2934" y="115"/>
                  </a:lnTo>
                  <a:lnTo>
                    <a:pt x="2283" y="13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6" name="Google Shape;2926;p39"/>
            <p:cNvSpPr/>
            <p:nvPr/>
          </p:nvSpPr>
          <p:spPr>
            <a:xfrm>
              <a:off x="4380175" y="2772875"/>
              <a:ext cx="296175" cy="261650"/>
            </a:xfrm>
            <a:custGeom>
              <a:avLst/>
              <a:gdLst/>
              <a:ahLst/>
              <a:cxnLst/>
              <a:rect l="l" t="t" r="r" b="b"/>
              <a:pathLst>
                <a:path w="11847" h="10466" extrusionOk="0">
                  <a:moveTo>
                    <a:pt x="3732" y="1"/>
                  </a:moveTo>
                  <a:lnTo>
                    <a:pt x="3515" y="663"/>
                  </a:lnTo>
                  <a:lnTo>
                    <a:pt x="2591" y="480"/>
                  </a:lnTo>
                  <a:lnTo>
                    <a:pt x="2488" y="1268"/>
                  </a:lnTo>
                  <a:lnTo>
                    <a:pt x="2191" y="2146"/>
                  </a:lnTo>
                  <a:lnTo>
                    <a:pt x="1735" y="2603"/>
                  </a:lnTo>
                  <a:lnTo>
                    <a:pt x="1404" y="3288"/>
                  </a:lnTo>
                  <a:lnTo>
                    <a:pt x="1336" y="3664"/>
                  </a:lnTo>
                  <a:lnTo>
                    <a:pt x="970" y="3915"/>
                  </a:lnTo>
                  <a:lnTo>
                    <a:pt x="765" y="4874"/>
                  </a:lnTo>
                  <a:lnTo>
                    <a:pt x="765" y="4977"/>
                  </a:lnTo>
                  <a:lnTo>
                    <a:pt x="799" y="5684"/>
                  </a:lnTo>
                  <a:lnTo>
                    <a:pt x="685" y="5969"/>
                  </a:lnTo>
                  <a:lnTo>
                    <a:pt x="251" y="5992"/>
                  </a:lnTo>
                  <a:lnTo>
                    <a:pt x="0" y="6506"/>
                  </a:lnTo>
                  <a:lnTo>
                    <a:pt x="480" y="6574"/>
                  </a:lnTo>
                  <a:lnTo>
                    <a:pt x="890" y="7019"/>
                  </a:lnTo>
                  <a:lnTo>
                    <a:pt x="1039" y="7373"/>
                  </a:lnTo>
                  <a:lnTo>
                    <a:pt x="1404" y="7590"/>
                  </a:lnTo>
                  <a:lnTo>
                    <a:pt x="1906" y="8571"/>
                  </a:lnTo>
                  <a:lnTo>
                    <a:pt x="2317" y="8731"/>
                  </a:lnTo>
                  <a:lnTo>
                    <a:pt x="2317" y="9245"/>
                  </a:lnTo>
                  <a:lnTo>
                    <a:pt x="2602" y="9541"/>
                  </a:lnTo>
                  <a:lnTo>
                    <a:pt x="3161" y="9541"/>
                  </a:lnTo>
                  <a:lnTo>
                    <a:pt x="4189" y="10306"/>
                  </a:lnTo>
                  <a:lnTo>
                    <a:pt x="4451" y="10306"/>
                  </a:lnTo>
                  <a:lnTo>
                    <a:pt x="4634" y="10295"/>
                  </a:lnTo>
                  <a:lnTo>
                    <a:pt x="4805" y="10397"/>
                  </a:lnTo>
                  <a:lnTo>
                    <a:pt x="5341" y="10466"/>
                  </a:lnTo>
                  <a:lnTo>
                    <a:pt x="5569" y="10078"/>
                  </a:lnTo>
                  <a:lnTo>
                    <a:pt x="6300" y="9713"/>
                  </a:lnTo>
                  <a:lnTo>
                    <a:pt x="6631" y="10009"/>
                  </a:lnTo>
                  <a:lnTo>
                    <a:pt x="7167" y="10009"/>
                  </a:lnTo>
                  <a:lnTo>
                    <a:pt x="7384" y="9724"/>
                  </a:lnTo>
                  <a:lnTo>
                    <a:pt x="7898" y="9713"/>
                  </a:lnTo>
                  <a:lnTo>
                    <a:pt x="8594" y="9073"/>
                  </a:lnTo>
                  <a:lnTo>
                    <a:pt x="9655" y="9028"/>
                  </a:lnTo>
                  <a:lnTo>
                    <a:pt x="11846" y="6300"/>
                  </a:lnTo>
                  <a:lnTo>
                    <a:pt x="11161" y="6312"/>
                  </a:lnTo>
                  <a:lnTo>
                    <a:pt x="8525" y="5228"/>
                  </a:lnTo>
                  <a:lnTo>
                    <a:pt x="8217" y="4919"/>
                  </a:lnTo>
                  <a:lnTo>
                    <a:pt x="7909" y="4474"/>
                  </a:lnTo>
                  <a:lnTo>
                    <a:pt x="7601" y="3972"/>
                  </a:lnTo>
                  <a:lnTo>
                    <a:pt x="7761" y="3653"/>
                  </a:lnTo>
                  <a:lnTo>
                    <a:pt x="7567" y="3493"/>
                  </a:lnTo>
                  <a:lnTo>
                    <a:pt x="7384" y="3561"/>
                  </a:lnTo>
                  <a:lnTo>
                    <a:pt x="6939" y="3550"/>
                  </a:lnTo>
                  <a:lnTo>
                    <a:pt x="6916" y="3265"/>
                  </a:lnTo>
                  <a:lnTo>
                    <a:pt x="6848" y="3025"/>
                  </a:lnTo>
                  <a:lnTo>
                    <a:pt x="7099" y="2591"/>
                  </a:lnTo>
                  <a:lnTo>
                    <a:pt x="7373" y="2192"/>
                  </a:lnTo>
                  <a:lnTo>
                    <a:pt x="7087" y="1895"/>
                  </a:lnTo>
                  <a:lnTo>
                    <a:pt x="6733" y="1370"/>
                  </a:lnTo>
                  <a:lnTo>
                    <a:pt x="6368" y="1062"/>
                  </a:lnTo>
                  <a:lnTo>
                    <a:pt x="6140" y="754"/>
                  </a:lnTo>
                  <a:lnTo>
                    <a:pt x="5444" y="389"/>
                  </a:lnTo>
                  <a:lnTo>
                    <a:pt x="4885" y="377"/>
                  </a:lnTo>
                  <a:lnTo>
                    <a:pt x="4691" y="195"/>
                  </a:lnTo>
                  <a:lnTo>
                    <a:pt x="4234" y="41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7" name="Google Shape;2927;p39"/>
            <p:cNvSpPr/>
            <p:nvPr/>
          </p:nvSpPr>
          <p:spPr>
            <a:xfrm>
              <a:off x="4022100" y="1565475"/>
              <a:ext cx="189775" cy="205450"/>
            </a:xfrm>
            <a:custGeom>
              <a:avLst/>
              <a:gdLst/>
              <a:ahLst/>
              <a:cxnLst/>
              <a:rect l="l" t="t" r="r" b="b"/>
              <a:pathLst>
                <a:path w="7591" h="8218" extrusionOk="0">
                  <a:moveTo>
                    <a:pt x="4623" y="845"/>
                  </a:moveTo>
                  <a:lnTo>
                    <a:pt x="4737" y="309"/>
                  </a:lnTo>
                  <a:lnTo>
                    <a:pt x="3915" y="0"/>
                  </a:lnTo>
                  <a:lnTo>
                    <a:pt x="3094" y="263"/>
                  </a:lnTo>
                  <a:lnTo>
                    <a:pt x="2934" y="822"/>
                  </a:lnTo>
                  <a:lnTo>
                    <a:pt x="2455" y="1165"/>
                  </a:lnTo>
                  <a:lnTo>
                    <a:pt x="1781" y="971"/>
                  </a:lnTo>
                  <a:lnTo>
                    <a:pt x="1028" y="1016"/>
                  </a:lnTo>
                  <a:lnTo>
                    <a:pt x="298" y="605"/>
                  </a:lnTo>
                  <a:lnTo>
                    <a:pt x="1" y="799"/>
                  </a:lnTo>
                  <a:lnTo>
                    <a:pt x="834" y="1187"/>
                  </a:lnTo>
                  <a:lnTo>
                    <a:pt x="1861" y="1712"/>
                  </a:lnTo>
                  <a:lnTo>
                    <a:pt x="2112" y="2911"/>
                  </a:lnTo>
                  <a:lnTo>
                    <a:pt x="2375" y="3230"/>
                  </a:lnTo>
                  <a:lnTo>
                    <a:pt x="3288" y="3595"/>
                  </a:lnTo>
                  <a:lnTo>
                    <a:pt x="3425" y="3926"/>
                  </a:lnTo>
                  <a:lnTo>
                    <a:pt x="3048" y="4097"/>
                  </a:lnTo>
                  <a:lnTo>
                    <a:pt x="1804" y="4965"/>
                  </a:lnTo>
                  <a:lnTo>
                    <a:pt x="1336" y="5478"/>
                  </a:lnTo>
                  <a:lnTo>
                    <a:pt x="1119" y="5958"/>
                  </a:lnTo>
                  <a:lnTo>
                    <a:pt x="1542" y="6688"/>
                  </a:lnTo>
                  <a:lnTo>
                    <a:pt x="1519" y="7510"/>
                  </a:lnTo>
                  <a:lnTo>
                    <a:pt x="2192" y="7772"/>
                  </a:lnTo>
                  <a:lnTo>
                    <a:pt x="2637" y="8217"/>
                  </a:lnTo>
                  <a:lnTo>
                    <a:pt x="3653" y="8046"/>
                  </a:lnTo>
                  <a:lnTo>
                    <a:pt x="4714" y="7749"/>
                  </a:lnTo>
                  <a:lnTo>
                    <a:pt x="5855" y="7681"/>
                  </a:lnTo>
                  <a:lnTo>
                    <a:pt x="5855" y="7681"/>
                  </a:lnTo>
                  <a:lnTo>
                    <a:pt x="6985" y="6620"/>
                  </a:lnTo>
                  <a:lnTo>
                    <a:pt x="7453" y="6152"/>
                  </a:lnTo>
                  <a:lnTo>
                    <a:pt x="7590" y="5741"/>
                  </a:lnTo>
                  <a:lnTo>
                    <a:pt x="6540" y="5182"/>
                  </a:lnTo>
                  <a:lnTo>
                    <a:pt x="6677" y="4657"/>
                  </a:lnTo>
                  <a:lnTo>
                    <a:pt x="5970" y="4063"/>
                  </a:lnTo>
                  <a:lnTo>
                    <a:pt x="6221" y="3378"/>
                  </a:lnTo>
                  <a:lnTo>
                    <a:pt x="5308" y="2488"/>
                  </a:lnTo>
                  <a:lnTo>
                    <a:pt x="5707" y="1895"/>
                  </a:lnTo>
                  <a:lnTo>
                    <a:pt x="4680" y="137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8" name="Google Shape;2928;p39"/>
            <p:cNvSpPr/>
            <p:nvPr/>
          </p:nvSpPr>
          <p:spPr>
            <a:xfrm>
              <a:off x="7224100" y="3476725"/>
              <a:ext cx="63625" cy="50250"/>
            </a:xfrm>
            <a:custGeom>
              <a:avLst/>
              <a:gdLst/>
              <a:ahLst/>
              <a:cxnLst/>
              <a:rect l="l" t="t" r="r" b="b"/>
              <a:pathLst>
                <a:path w="2545" h="2010" extrusionOk="0">
                  <a:moveTo>
                    <a:pt x="2545" y="1"/>
                  </a:moveTo>
                  <a:lnTo>
                    <a:pt x="2020" y="286"/>
                  </a:lnTo>
                  <a:lnTo>
                    <a:pt x="1746" y="332"/>
                  </a:lnTo>
                  <a:lnTo>
                    <a:pt x="1301" y="514"/>
                  </a:lnTo>
                  <a:lnTo>
                    <a:pt x="1335" y="857"/>
                  </a:lnTo>
                  <a:lnTo>
                    <a:pt x="1883" y="674"/>
                  </a:lnTo>
                  <a:lnTo>
                    <a:pt x="2442" y="446"/>
                  </a:lnTo>
                  <a:close/>
                  <a:moveTo>
                    <a:pt x="970" y="1153"/>
                  </a:moveTo>
                  <a:lnTo>
                    <a:pt x="742" y="1302"/>
                  </a:lnTo>
                  <a:lnTo>
                    <a:pt x="422" y="1187"/>
                  </a:lnTo>
                  <a:lnTo>
                    <a:pt x="34" y="1496"/>
                  </a:lnTo>
                  <a:lnTo>
                    <a:pt x="0" y="1895"/>
                  </a:lnTo>
                  <a:lnTo>
                    <a:pt x="422" y="2009"/>
                  </a:lnTo>
                  <a:lnTo>
                    <a:pt x="936" y="1884"/>
                  </a:lnTo>
                  <a:lnTo>
                    <a:pt x="1187" y="141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29" name="Google Shape;2929;p39"/>
            <p:cNvSpPr/>
            <p:nvPr/>
          </p:nvSpPr>
          <p:spPr>
            <a:xfrm>
              <a:off x="3897425" y="3059625"/>
              <a:ext cx="113300" cy="142950"/>
            </a:xfrm>
            <a:custGeom>
              <a:avLst/>
              <a:gdLst/>
              <a:ahLst/>
              <a:cxnLst/>
              <a:rect l="l" t="t" r="r" b="b"/>
              <a:pathLst>
                <a:path w="4532" h="5718" extrusionOk="0">
                  <a:moveTo>
                    <a:pt x="3447" y="34"/>
                  </a:moveTo>
                  <a:lnTo>
                    <a:pt x="3345" y="0"/>
                  </a:lnTo>
                  <a:lnTo>
                    <a:pt x="2854" y="114"/>
                  </a:lnTo>
                  <a:lnTo>
                    <a:pt x="2375" y="0"/>
                  </a:lnTo>
                  <a:lnTo>
                    <a:pt x="1998" y="57"/>
                  </a:lnTo>
                  <a:lnTo>
                    <a:pt x="1998" y="1141"/>
                  </a:lnTo>
                  <a:lnTo>
                    <a:pt x="834" y="1141"/>
                  </a:lnTo>
                  <a:lnTo>
                    <a:pt x="560" y="1175"/>
                  </a:lnTo>
                  <a:lnTo>
                    <a:pt x="400" y="1860"/>
                  </a:lnTo>
                  <a:lnTo>
                    <a:pt x="218" y="2522"/>
                  </a:lnTo>
                  <a:lnTo>
                    <a:pt x="35" y="2807"/>
                  </a:lnTo>
                  <a:lnTo>
                    <a:pt x="1" y="3104"/>
                  </a:lnTo>
                  <a:lnTo>
                    <a:pt x="492" y="4051"/>
                  </a:lnTo>
                  <a:lnTo>
                    <a:pt x="1017" y="4805"/>
                  </a:lnTo>
                  <a:lnTo>
                    <a:pt x="1850" y="5718"/>
                  </a:lnTo>
                  <a:lnTo>
                    <a:pt x="2454" y="5215"/>
                  </a:lnTo>
                  <a:lnTo>
                    <a:pt x="2158" y="4611"/>
                  </a:lnTo>
                  <a:lnTo>
                    <a:pt x="2432" y="4382"/>
                  </a:lnTo>
                  <a:lnTo>
                    <a:pt x="2968" y="4280"/>
                  </a:lnTo>
                  <a:lnTo>
                    <a:pt x="3048" y="3880"/>
                  </a:lnTo>
                  <a:lnTo>
                    <a:pt x="3470" y="4302"/>
                  </a:lnTo>
                  <a:lnTo>
                    <a:pt x="4166" y="4348"/>
                  </a:lnTo>
                  <a:lnTo>
                    <a:pt x="4417" y="3914"/>
                  </a:lnTo>
                  <a:lnTo>
                    <a:pt x="4531" y="3310"/>
                  </a:lnTo>
                  <a:lnTo>
                    <a:pt x="4440" y="2602"/>
                  </a:lnTo>
                  <a:lnTo>
                    <a:pt x="4052" y="2066"/>
                  </a:lnTo>
                  <a:lnTo>
                    <a:pt x="4395" y="1004"/>
                  </a:lnTo>
                  <a:lnTo>
                    <a:pt x="4201" y="833"/>
                  </a:lnTo>
                  <a:lnTo>
                    <a:pt x="3596" y="913"/>
                  </a:lnTo>
                  <a:lnTo>
                    <a:pt x="3390" y="43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0" name="Google Shape;2930;p39"/>
            <p:cNvSpPr/>
            <p:nvPr/>
          </p:nvSpPr>
          <p:spPr>
            <a:xfrm>
              <a:off x="3593575" y="1796275"/>
              <a:ext cx="156375" cy="186625"/>
            </a:xfrm>
            <a:custGeom>
              <a:avLst/>
              <a:gdLst/>
              <a:ahLst/>
              <a:cxnLst/>
              <a:rect l="l" t="t" r="r" b="b"/>
              <a:pathLst>
                <a:path w="6255" h="7465" extrusionOk="0">
                  <a:moveTo>
                    <a:pt x="1302" y="3470"/>
                  </a:moveTo>
                  <a:lnTo>
                    <a:pt x="606" y="2945"/>
                  </a:lnTo>
                  <a:lnTo>
                    <a:pt x="47" y="2980"/>
                  </a:lnTo>
                  <a:lnTo>
                    <a:pt x="161" y="3436"/>
                  </a:lnTo>
                  <a:lnTo>
                    <a:pt x="1" y="3892"/>
                  </a:lnTo>
                  <a:lnTo>
                    <a:pt x="423" y="3881"/>
                  </a:lnTo>
                  <a:lnTo>
                    <a:pt x="914" y="4064"/>
                  </a:lnTo>
                  <a:close/>
                  <a:moveTo>
                    <a:pt x="3162" y="1"/>
                  </a:moveTo>
                  <a:lnTo>
                    <a:pt x="2375" y="69"/>
                  </a:lnTo>
                  <a:lnTo>
                    <a:pt x="1861" y="12"/>
                  </a:lnTo>
                  <a:lnTo>
                    <a:pt x="1336" y="697"/>
                  </a:lnTo>
                  <a:lnTo>
                    <a:pt x="1062" y="1576"/>
                  </a:lnTo>
                  <a:lnTo>
                    <a:pt x="1370" y="1998"/>
                  </a:lnTo>
                  <a:lnTo>
                    <a:pt x="1393" y="2831"/>
                  </a:lnTo>
                  <a:lnTo>
                    <a:pt x="1758" y="2432"/>
                  </a:lnTo>
                  <a:lnTo>
                    <a:pt x="1964" y="2660"/>
                  </a:lnTo>
                  <a:lnTo>
                    <a:pt x="1713" y="3037"/>
                  </a:lnTo>
                  <a:lnTo>
                    <a:pt x="1861" y="3265"/>
                  </a:lnTo>
                  <a:lnTo>
                    <a:pt x="2671" y="3425"/>
                  </a:lnTo>
                  <a:lnTo>
                    <a:pt x="2683" y="3425"/>
                  </a:lnTo>
                  <a:lnTo>
                    <a:pt x="3128" y="3961"/>
                  </a:lnTo>
                  <a:lnTo>
                    <a:pt x="3014" y="4463"/>
                  </a:lnTo>
                  <a:lnTo>
                    <a:pt x="3014" y="4463"/>
                  </a:lnTo>
                  <a:lnTo>
                    <a:pt x="1998" y="4383"/>
                  </a:lnTo>
                  <a:lnTo>
                    <a:pt x="1861" y="4954"/>
                  </a:lnTo>
                  <a:lnTo>
                    <a:pt x="2226" y="5422"/>
                  </a:lnTo>
                  <a:lnTo>
                    <a:pt x="1507" y="5696"/>
                  </a:lnTo>
                  <a:lnTo>
                    <a:pt x="1690" y="6038"/>
                  </a:lnTo>
                  <a:lnTo>
                    <a:pt x="2763" y="6175"/>
                  </a:lnTo>
                  <a:lnTo>
                    <a:pt x="2763" y="6175"/>
                  </a:lnTo>
                  <a:lnTo>
                    <a:pt x="2146" y="6369"/>
                  </a:lnTo>
                  <a:lnTo>
                    <a:pt x="1108" y="7293"/>
                  </a:lnTo>
                  <a:lnTo>
                    <a:pt x="1462" y="7464"/>
                  </a:lnTo>
                  <a:lnTo>
                    <a:pt x="1964" y="7134"/>
                  </a:lnTo>
                  <a:lnTo>
                    <a:pt x="2603" y="7236"/>
                  </a:lnTo>
                  <a:lnTo>
                    <a:pt x="3071" y="6814"/>
                  </a:lnTo>
                  <a:lnTo>
                    <a:pt x="3390" y="6985"/>
                  </a:lnTo>
                  <a:lnTo>
                    <a:pt x="4566" y="6746"/>
                  </a:lnTo>
                  <a:lnTo>
                    <a:pt x="5502" y="6757"/>
                  </a:lnTo>
                  <a:lnTo>
                    <a:pt x="6106" y="6289"/>
                  </a:lnTo>
                  <a:lnTo>
                    <a:pt x="5844" y="5844"/>
                  </a:lnTo>
                  <a:lnTo>
                    <a:pt x="6186" y="5593"/>
                  </a:lnTo>
                  <a:lnTo>
                    <a:pt x="6255" y="5034"/>
                  </a:lnTo>
                  <a:lnTo>
                    <a:pt x="5422" y="4863"/>
                  </a:lnTo>
                  <a:lnTo>
                    <a:pt x="5239" y="4532"/>
                  </a:lnTo>
                  <a:lnTo>
                    <a:pt x="4828" y="3550"/>
                  </a:lnTo>
                  <a:lnTo>
                    <a:pt x="4372" y="3413"/>
                  </a:lnTo>
                  <a:lnTo>
                    <a:pt x="3790" y="2397"/>
                  </a:lnTo>
                  <a:lnTo>
                    <a:pt x="3733" y="2306"/>
                  </a:lnTo>
                  <a:lnTo>
                    <a:pt x="3048" y="2249"/>
                  </a:lnTo>
                  <a:lnTo>
                    <a:pt x="3641" y="1496"/>
                  </a:lnTo>
                  <a:lnTo>
                    <a:pt x="3824" y="800"/>
                  </a:lnTo>
                  <a:lnTo>
                    <a:pt x="3116" y="800"/>
                  </a:lnTo>
                  <a:lnTo>
                    <a:pt x="2443" y="91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1" name="Google Shape;2931;p39"/>
            <p:cNvSpPr/>
            <p:nvPr/>
          </p:nvSpPr>
          <p:spPr>
            <a:xfrm>
              <a:off x="4445800" y="2124375"/>
              <a:ext cx="131825" cy="54825"/>
            </a:xfrm>
            <a:custGeom>
              <a:avLst/>
              <a:gdLst/>
              <a:ahLst/>
              <a:cxnLst/>
              <a:rect l="l" t="t" r="r" b="b"/>
              <a:pathLst>
                <a:path w="5273" h="2193" extrusionOk="0">
                  <a:moveTo>
                    <a:pt x="2876" y="720"/>
                  </a:moveTo>
                  <a:lnTo>
                    <a:pt x="1803" y="298"/>
                  </a:lnTo>
                  <a:lnTo>
                    <a:pt x="708" y="161"/>
                  </a:lnTo>
                  <a:lnTo>
                    <a:pt x="69" y="1"/>
                  </a:lnTo>
                  <a:lnTo>
                    <a:pt x="0" y="104"/>
                  </a:lnTo>
                  <a:lnTo>
                    <a:pt x="308" y="366"/>
                  </a:lnTo>
                  <a:lnTo>
                    <a:pt x="742" y="469"/>
                  </a:lnTo>
                  <a:lnTo>
                    <a:pt x="1221" y="800"/>
                  </a:lnTo>
                  <a:lnTo>
                    <a:pt x="1518" y="1393"/>
                  </a:lnTo>
                  <a:lnTo>
                    <a:pt x="1484" y="1781"/>
                  </a:lnTo>
                  <a:lnTo>
                    <a:pt x="2248" y="1736"/>
                  </a:lnTo>
                  <a:lnTo>
                    <a:pt x="3047" y="2169"/>
                  </a:lnTo>
                  <a:lnTo>
                    <a:pt x="4029" y="2021"/>
                  </a:lnTo>
                  <a:lnTo>
                    <a:pt x="4188" y="1884"/>
                  </a:lnTo>
                  <a:lnTo>
                    <a:pt x="4793" y="2135"/>
                  </a:lnTo>
                  <a:lnTo>
                    <a:pt x="5193" y="2192"/>
                  </a:lnTo>
                  <a:lnTo>
                    <a:pt x="5273" y="2101"/>
                  </a:lnTo>
                  <a:lnTo>
                    <a:pt x="4816" y="1610"/>
                  </a:lnTo>
                  <a:lnTo>
                    <a:pt x="4976" y="1485"/>
                  </a:lnTo>
                  <a:lnTo>
                    <a:pt x="4474" y="1290"/>
                  </a:lnTo>
                  <a:lnTo>
                    <a:pt x="4177" y="925"/>
                  </a:lnTo>
                  <a:lnTo>
                    <a:pt x="3447" y="743"/>
                  </a:lnTo>
                  <a:lnTo>
                    <a:pt x="3036" y="88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2" name="Google Shape;2932;p39"/>
            <p:cNvSpPr/>
            <p:nvPr/>
          </p:nvSpPr>
          <p:spPr>
            <a:xfrm>
              <a:off x="3656350" y="2860475"/>
              <a:ext cx="85900" cy="144950"/>
            </a:xfrm>
            <a:custGeom>
              <a:avLst/>
              <a:gdLst/>
              <a:ahLst/>
              <a:cxnLst/>
              <a:rect l="l" t="t" r="r" b="b"/>
              <a:pathLst>
                <a:path w="3436" h="5798" extrusionOk="0">
                  <a:moveTo>
                    <a:pt x="2614" y="69"/>
                  </a:moveTo>
                  <a:lnTo>
                    <a:pt x="2249" y="0"/>
                  </a:lnTo>
                  <a:lnTo>
                    <a:pt x="1986" y="149"/>
                  </a:lnTo>
                  <a:lnTo>
                    <a:pt x="1644" y="69"/>
                  </a:lnTo>
                  <a:lnTo>
                    <a:pt x="263" y="114"/>
                  </a:lnTo>
                  <a:lnTo>
                    <a:pt x="229" y="628"/>
                  </a:lnTo>
                  <a:lnTo>
                    <a:pt x="343" y="1313"/>
                  </a:lnTo>
                  <a:lnTo>
                    <a:pt x="548" y="2614"/>
                  </a:lnTo>
                  <a:lnTo>
                    <a:pt x="217" y="3367"/>
                  </a:lnTo>
                  <a:lnTo>
                    <a:pt x="1" y="4394"/>
                  </a:lnTo>
                  <a:lnTo>
                    <a:pt x="343" y="5181"/>
                  </a:lnTo>
                  <a:lnTo>
                    <a:pt x="320" y="5535"/>
                  </a:lnTo>
                  <a:lnTo>
                    <a:pt x="1028" y="5798"/>
                  </a:lnTo>
                  <a:lnTo>
                    <a:pt x="1747" y="5524"/>
                  </a:lnTo>
                  <a:lnTo>
                    <a:pt x="2203" y="5227"/>
                  </a:lnTo>
                  <a:lnTo>
                    <a:pt x="3436" y="4679"/>
                  </a:lnTo>
                  <a:lnTo>
                    <a:pt x="3264" y="4371"/>
                  </a:lnTo>
                  <a:lnTo>
                    <a:pt x="3059" y="3801"/>
                  </a:lnTo>
                  <a:lnTo>
                    <a:pt x="3002" y="3344"/>
                  </a:lnTo>
                  <a:lnTo>
                    <a:pt x="3173" y="2522"/>
                  </a:lnTo>
                  <a:lnTo>
                    <a:pt x="2968" y="2203"/>
                  </a:lnTo>
                  <a:lnTo>
                    <a:pt x="2888" y="1473"/>
                  </a:lnTo>
                  <a:lnTo>
                    <a:pt x="2899" y="811"/>
                  </a:lnTo>
                  <a:lnTo>
                    <a:pt x="2557" y="34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3" name="Google Shape;2933;p39"/>
            <p:cNvSpPr/>
            <p:nvPr/>
          </p:nvSpPr>
          <p:spPr>
            <a:xfrm>
              <a:off x="3419550" y="2826525"/>
              <a:ext cx="145250" cy="119850"/>
            </a:xfrm>
            <a:custGeom>
              <a:avLst/>
              <a:gdLst/>
              <a:ahLst/>
              <a:cxnLst/>
              <a:rect l="l" t="t" r="r" b="b"/>
              <a:pathLst>
                <a:path w="5810" h="4794" extrusionOk="0">
                  <a:moveTo>
                    <a:pt x="2899" y="137"/>
                  </a:moveTo>
                  <a:lnTo>
                    <a:pt x="2785" y="194"/>
                  </a:lnTo>
                  <a:lnTo>
                    <a:pt x="2363" y="114"/>
                  </a:lnTo>
                  <a:lnTo>
                    <a:pt x="2306" y="217"/>
                  </a:lnTo>
                  <a:lnTo>
                    <a:pt x="2112" y="229"/>
                  </a:lnTo>
                  <a:lnTo>
                    <a:pt x="1541" y="23"/>
                  </a:lnTo>
                  <a:lnTo>
                    <a:pt x="1164" y="0"/>
                  </a:lnTo>
                  <a:lnTo>
                    <a:pt x="1142" y="308"/>
                  </a:lnTo>
                  <a:lnTo>
                    <a:pt x="1062" y="400"/>
                  </a:lnTo>
                  <a:lnTo>
                    <a:pt x="1119" y="708"/>
                  </a:lnTo>
                  <a:lnTo>
                    <a:pt x="1005" y="833"/>
                  </a:lnTo>
                  <a:lnTo>
                    <a:pt x="822" y="833"/>
                  </a:lnTo>
                  <a:lnTo>
                    <a:pt x="617" y="970"/>
                  </a:lnTo>
                  <a:lnTo>
                    <a:pt x="377" y="959"/>
                  </a:lnTo>
                  <a:lnTo>
                    <a:pt x="0" y="1404"/>
                  </a:lnTo>
                  <a:lnTo>
                    <a:pt x="229" y="1564"/>
                  </a:lnTo>
                  <a:lnTo>
                    <a:pt x="343" y="1758"/>
                  </a:lnTo>
                  <a:lnTo>
                    <a:pt x="445" y="2157"/>
                  </a:lnTo>
                  <a:lnTo>
                    <a:pt x="628" y="2328"/>
                  </a:lnTo>
                  <a:lnTo>
                    <a:pt x="845" y="2454"/>
                  </a:lnTo>
                  <a:lnTo>
                    <a:pt x="1142" y="2808"/>
                  </a:lnTo>
                  <a:lnTo>
                    <a:pt x="1484" y="3344"/>
                  </a:lnTo>
                  <a:lnTo>
                    <a:pt x="1918" y="2945"/>
                  </a:lnTo>
                  <a:lnTo>
                    <a:pt x="2020" y="2705"/>
                  </a:lnTo>
                  <a:lnTo>
                    <a:pt x="2157" y="2500"/>
                  </a:lnTo>
                  <a:lnTo>
                    <a:pt x="2374" y="2477"/>
                  </a:lnTo>
                  <a:lnTo>
                    <a:pt x="2557" y="2306"/>
                  </a:lnTo>
                  <a:lnTo>
                    <a:pt x="3196" y="2306"/>
                  </a:lnTo>
                  <a:lnTo>
                    <a:pt x="3413" y="2625"/>
                  </a:lnTo>
                  <a:lnTo>
                    <a:pt x="3584" y="3013"/>
                  </a:lnTo>
                  <a:lnTo>
                    <a:pt x="3561" y="3276"/>
                  </a:lnTo>
                  <a:lnTo>
                    <a:pt x="3687" y="3515"/>
                  </a:lnTo>
                  <a:lnTo>
                    <a:pt x="3687" y="3846"/>
                  </a:lnTo>
                  <a:lnTo>
                    <a:pt x="3903" y="3801"/>
                  </a:lnTo>
                  <a:lnTo>
                    <a:pt x="4075" y="3766"/>
                  </a:lnTo>
                  <a:lnTo>
                    <a:pt x="4280" y="3675"/>
                  </a:lnTo>
                  <a:lnTo>
                    <a:pt x="4611" y="4223"/>
                  </a:lnTo>
                  <a:lnTo>
                    <a:pt x="4554" y="4599"/>
                  </a:lnTo>
                  <a:lnTo>
                    <a:pt x="4714" y="4782"/>
                  </a:lnTo>
                  <a:lnTo>
                    <a:pt x="4942" y="4793"/>
                  </a:lnTo>
                  <a:lnTo>
                    <a:pt x="5102" y="4428"/>
                  </a:lnTo>
                  <a:lnTo>
                    <a:pt x="5330" y="4451"/>
                  </a:lnTo>
                  <a:lnTo>
                    <a:pt x="5455" y="4451"/>
                  </a:lnTo>
                  <a:lnTo>
                    <a:pt x="5501" y="4052"/>
                  </a:lnTo>
                  <a:lnTo>
                    <a:pt x="5444" y="3880"/>
                  </a:lnTo>
                  <a:lnTo>
                    <a:pt x="5524" y="3755"/>
                  </a:lnTo>
                  <a:lnTo>
                    <a:pt x="5809" y="3641"/>
                  </a:lnTo>
                  <a:lnTo>
                    <a:pt x="5627" y="2910"/>
                  </a:lnTo>
                  <a:lnTo>
                    <a:pt x="5444" y="2545"/>
                  </a:lnTo>
                  <a:lnTo>
                    <a:pt x="5513" y="2226"/>
                  </a:lnTo>
                  <a:lnTo>
                    <a:pt x="5672" y="2157"/>
                  </a:lnTo>
                  <a:lnTo>
                    <a:pt x="5421" y="1906"/>
                  </a:lnTo>
                  <a:lnTo>
                    <a:pt x="5467" y="1632"/>
                  </a:lnTo>
                  <a:lnTo>
                    <a:pt x="5364" y="1530"/>
                  </a:lnTo>
                  <a:lnTo>
                    <a:pt x="5193" y="1621"/>
                  </a:lnTo>
                  <a:lnTo>
                    <a:pt x="5227" y="1313"/>
                  </a:lnTo>
                  <a:lnTo>
                    <a:pt x="5398" y="1084"/>
                  </a:lnTo>
                  <a:lnTo>
                    <a:pt x="5067" y="708"/>
                  </a:lnTo>
                  <a:lnTo>
                    <a:pt x="4988" y="457"/>
                  </a:lnTo>
                  <a:lnTo>
                    <a:pt x="4794" y="263"/>
                  </a:lnTo>
                  <a:lnTo>
                    <a:pt x="4645" y="229"/>
                  </a:lnTo>
                  <a:lnTo>
                    <a:pt x="4451" y="365"/>
                  </a:lnTo>
                  <a:lnTo>
                    <a:pt x="4200" y="480"/>
                  </a:lnTo>
                  <a:lnTo>
                    <a:pt x="3972" y="674"/>
                  </a:lnTo>
                  <a:lnTo>
                    <a:pt x="3629" y="605"/>
                  </a:lnTo>
                  <a:lnTo>
                    <a:pt x="3413" y="377"/>
                  </a:lnTo>
                  <a:lnTo>
                    <a:pt x="3287" y="343"/>
                  </a:lnTo>
                  <a:lnTo>
                    <a:pt x="3070" y="457"/>
                  </a:lnTo>
                  <a:lnTo>
                    <a:pt x="2945" y="45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4" name="Google Shape;2934;p39"/>
            <p:cNvSpPr/>
            <p:nvPr/>
          </p:nvSpPr>
          <p:spPr>
            <a:xfrm>
              <a:off x="3386450" y="2797425"/>
              <a:ext cx="59650" cy="16850"/>
            </a:xfrm>
            <a:custGeom>
              <a:avLst/>
              <a:gdLst/>
              <a:ahLst/>
              <a:cxnLst/>
              <a:rect l="l" t="t" r="r" b="b"/>
              <a:pathLst>
                <a:path w="2386" h="674" extrusionOk="0">
                  <a:moveTo>
                    <a:pt x="1" y="651"/>
                  </a:moveTo>
                  <a:lnTo>
                    <a:pt x="720" y="674"/>
                  </a:lnTo>
                  <a:lnTo>
                    <a:pt x="914" y="537"/>
                  </a:lnTo>
                  <a:lnTo>
                    <a:pt x="1062" y="537"/>
                  </a:lnTo>
                  <a:lnTo>
                    <a:pt x="1359" y="331"/>
                  </a:lnTo>
                  <a:lnTo>
                    <a:pt x="1701" y="525"/>
                  </a:lnTo>
                  <a:lnTo>
                    <a:pt x="2043" y="537"/>
                  </a:lnTo>
                  <a:lnTo>
                    <a:pt x="2386" y="331"/>
                  </a:lnTo>
                  <a:lnTo>
                    <a:pt x="2226" y="69"/>
                  </a:lnTo>
                  <a:lnTo>
                    <a:pt x="1963" y="228"/>
                  </a:lnTo>
                  <a:lnTo>
                    <a:pt x="1712" y="217"/>
                  </a:lnTo>
                  <a:lnTo>
                    <a:pt x="1416" y="0"/>
                  </a:lnTo>
                  <a:lnTo>
                    <a:pt x="1153" y="12"/>
                  </a:lnTo>
                  <a:lnTo>
                    <a:pt x="971" y="228"/>
                  </a:lnTo>
                  <a:lnTo>
                    <a:pt x="103" y="25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5" name="Google Shape;2935;p39"/>
            <p:cNvSpPr/>
            <p:nvPr/>
          </p:nvSpPr>
          <p:spPr>
            <a:xfrm>
              <a:off x="3389300" y="2825675"/>
              <a:ext cx="59375" cy="35950"/>
            </a:xfrm>
            <a:custGeom>
              <a:avLst/>
              <a:gdLst/>
              <a:ahLst/>
              <a:cxnLst/>
              <a:rect l="l" t="t" r="r" b="b"/>
              <a:pathLst>
                <a:path w="2375" h="1438" extrusionOk="0">
                  <a:moveTo>
                    <a:pt x="2374" y="34"/>
                  </a:moveTo>
                  <a:lnTo>
                    <a:pt x="902" y="0"/>
                  </a:lnTo>
                  <a:lnTo>
                    <a:pt x="685" y="91"/>
                  </a:lnTo>
                  <a:lnTo>
                    <a:pt x="434" y="69"/>
                  </a:lnTo>
                  <a:lnTo>
                    <a:pt x="1" y="228"/>
                  </a:lnTo>
                  <a:lnTo>
                    <a:pt x="46" y="411"/>
                  </a:lnTo>
                  <a:lnTo>
                    <a:pt x="286" y="605"/>
                  </a:lnTo>
                  <a:lnTo>
                    <a:pt x="286" y="742"/>
                  </a:lnTo>
                  <a:lnTo>
                    <a:pt x="457" y="993"/>
                  </a:lnTo>
                  <a:lnTo>
                    <a:pt x="800" y="1061"/>
                  </a:lnTo>
                  <a:lnTo>
                    <a:pt x="1210" y="1438"/>
                  </a:lnTo>
                  <a:lnTo>
                    <a:pt x="1587" y="993"/>
                  </a:lnTo>
                  <a:lnTo>
                    <a:pt x="1827" y="1004"/>
                  </a:lnTo>
                  <a:lnTo>
                    <a:pt x="2032" y="867"/>
                  </a:lnTo>
                  <a:lnTo>
                    <a:pt x="2215" y="867"/>
                  </a:lnTo>
                  <a:lnTo>
                    <a:pt x="2329" y="742"/>
                  </a:lnTo>
                  <a:lnTo>
                    <a:pt x="2272" y="434"/>
                  </a:lnTo>
                  <a:lnTo>
                    <a:pt x="2352" y="34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6" name="Google Shape;2936;p39"/>
            <p:cNvSpPr/>
            <p:nvPr/>
          </p:nvSpPr>
          <p:spPr>
            <a:xfrm>
              <a:off x="3907700" y="3060175"/>
              <a:ext cx="39675" cy="28850"/>
            </a:xfrm>
            <a:custGeom>
              <a:avLst/>
              <a:gdLst/>
              <a:ahLst/>
              <a:cxnLst/>
              <a:rect l="l" t="t" r="r" b="b"/>
              <a:pathLst>
                <a:path w="1587" h="1154" extrusionOk="0">
                  <a:moveTo>
                    <a:pt x="1587" y="24"/>
                  </a:moveTo>
                  <a:lnTo>
                    <a:pt x="275" y="1"/>
                  </a:lnTo>
                  <a:lnTo>
                    <a:pt x="1" y="1028"/>
                  </a:lnTo>
                  <a:lnTo>
                    <a:pt x="149" y="1153"/>
                  </a:lnTo>
                  <a:lnTo>
                    <a:pt x="423" y="1119"/>
                  </a:lnTo>
                  <a:lnTo>
                    <a:pt x="1587" y="111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7" name="Google Shape;2937;p39"/>
            <p:cNvSpPr/>
            <p:nvPr/>
          </p:nvSpPr>
          <p:spPr>
            <a:xfrm>
              <a:off x="4094300" y="2162625"/>
              <a:ext cx="123275" cy="157225"/>
            </a:xfrm>
            <a:custGeom>
              <a:avLst/>
              <a:gdLst/>
              <a:ahLst/>
              <a:cxnLst/>
              <a:rect l="l" t="t" r="r" b="b"/>
              <a:pathLst>
                <a:path w="4931" h="6289" extrusionOk="0">
                  <a:moveTo>
                    <a:pt x="2945" y="5558"/>
                  </a:moveTo>
                  <a:lnTo>
                    <a:pt x="2830" y="5957"/>
                  </a:lnTo>
                  <a:lnTo>
                    <a:pt x="3766" y="6128"/>
                  </a:lnTo>
                  <a:lnTo>
                    <a:pt x="3766" y="6288"/>
                  </a:lnTo>
                  <a:lnTo>
                    <a:pt x="4850" y="6208"/>
                  </a:lnTo>
                  <a:lnTo>
                    <a:pt x="4930" y="5934"/>
                  </a:lnTo>
                  <a:lnTo>
                    <a:pt x="4531" y="6049"/>
                  </a:lnTo>
                  <a:lnTo>
                    <a:pt x="4531" y="5889"/>
                  </a:lnTo>
                  <a:lnTo>
                    <a:pt x="3972" y="5820"/>
                  </a:lnTo>
                  <a:lnTo>
                    <a:pt x="3390" y="5877"/>
                  </a:lnTo>
                  <a:close/>
                  <a:moveTo>
                    <a:pt x="4588" y="228"/>
                  </a:moveTo>
                  <a:lnTo>
                    <a:pt x="4200" y="0"/>
                  </a:lnTo>
                  <a:lnTo>
                    <a:pt x="4246" y="422"/>
                  </a:lnTo>
                  <a:lnTo>
                    <a:pt x="3584" y="514"/>
                  </a:lnTo>
                  <a:lnTo>
                    <a:pt x="3024" y="206"/>
                  </a:lnTo>
                  <a:lnTo>
                    <a:pt x="2465" y="457"/>
                  </a:lnTo>
                  <a:lnTo>
                    <a:pt x="1929" y="422"/>
                  </a:lnTo>
                  <a:lnTo>
                    <a:pt x="1792" y="457"/>
                  </a:lnTo>
                  <a:lnTo>
                    <a:pt x="1689" y="616"/>
                  </a:lnTo>
                  <a:lnTo>
                    <a:pt x="1290" y="594"/>
                  </a:lnTo>
                  <a:lnTo>
                    <a:pt x="1016" y="776"/>
                  </a:lnTo>
                  <a:lnTo>
                    <a:pt x="548" y="867"/>
                  </a:lnTo>
                  <a:lnTo>
                    <a:pt x="548" y="1096"/>
                  </a:lnTo>
                  <a:lnTo>
                    <a:pt x="320" y="1221"/>
                  </a:lnTo>
                  <a:lnTo>
                    <a:pt x="308" y="1529"/>
                  </a:lnTo>
                  <a:lnTo>
                    <a:pt x="0" y="1952"/>
                  </a:lnTo>
                  <a:lnTo>
                    <a:pt x="80" y="2226"/>
                  </a:lnTo>
                  <a:lnTo>
                    <a:pt x="491" y="2739"/>
                  </a:lnTo>
                  <a:lnTo>
                    <a:pt x="822" y="3161"/>
                  </a:lnTo>
                  <a:lnTo>
                    <a:pt x="1005" y="3778"/>
                  </a:lnTo>
                  <a:lnTo>
                    <a:pt x="1335" y="4508"/>
                  </a:lnTo>
                  <a:lnTo>
                    <a:pt x="1986" y="4919"/>
                  </a:lnTo>
                  <a:lnTo>
                    <a:pt x="2477" y="4907"/>
                  </a:lnTo>
                  <a:lnTo>
                    <a:pt x="2134" y="4097"/>
                  </a:lnTo>
                  <a:lnTo>
                    <a:pt x="2602" y="3994"/>
                  </a:lnTo>
                  <a:lnTo>
                    <a:pt x="2328" y="3527"/>
                  </a:lnTo>
                  <a:lnTo>
                    <a:pt x="3036" y="3766"/>
                  </a:lnTo>
                  <a:lnTo>
                    <a:pt x="2979" y="3241"/>
                  </a:lnTo>
                  <a:lnTo>
                    <a:pt x="2602" y="2979"/>
                  </a:lnTo>
                  <a:lnTo>
                    <a:pt x="2146" y="2556"/>
                  </a:lnTo>
                  <a:lnTo>
                    <a:pt x="2397" y="2351"/>
                  </a:lnTo>
                  <a:lnTo>
                    <a:pt x="1997" y="1929"/>
                  </a:lnTo>
                  <a:lnTo>
                    <a:pt x="1769" y="1381"/>
                  </a:lnTo>
                  <a:lnTo>
                    <a:pt x="1895" y="1198"/>
                  </a:lnTo>
                  <a:lnTo>
                    <a:pt x="2328" y="1655"/>
                  </a:lnTo>
                  <a:lnTo>
                    <a:pt x="2739" y="1655"/>
                  </a:lnTo>
                  <a:lnTo>
                    <a:pt x="3104" y="1507"/>
                  </a:lnTo>
                  <a:lnTo>
                    <a:pt x="2545" y="993"/>
                  </a:lnTo>
                  <a:lnTo>
                    <a:pt x="3413" y="765"/>
                  </a:lnTo>
                  <a:lnTo>
                    <a:pt x="3801" y="856"/>
                  </a:lnTo>
                  <a:lnTo>
                    <a:pt x="4257" y="879"/>
                  </a:lnTo>
                  <a:lnTo>
                    <a:pt x="4405" y="77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8" name="Google Shape;2938;p39"/>
            <p:cNvSpPr/>
            <p:nvPr/>
          </p:nvSpPr>
          <p:spPr>
            <a:xfrm>
              <a:off x="2778475" y="1342375"/>
              <a:ext cx="794300" cy="424550"/>
            </a:xfrm>
            <a:custGeom>
              <a:avLst/>
              <a:gdLst/>
              <a:ahLst/>
              <a:cxnLst/>
              <a:rect l="l" t="t" r="r" b="b"/>
              <a:pathLst>
                <a:path w="31772" h="16982" extrusionOk="0">
                  <a:moveTo>
                    <a:pt x="24982" y="57"/>
                  </a:moveTo>
                  <a:lnTo>
                    <a:pt x="21273" y="0"/>
                  </a:lnTo>
                  <a:lnTo>
                    <a:pt x="19584" y="34"/>
                  </a:lnTo>
                  <a:lnTo>
                    <a:pt x="18876" y="228"/>
                  </a:lnTo>
                  <a:lnTo>
                    <a:pt x="17233" y="206"/>
                  </a:lnTo>
                  <a:lnTo>
                    <a:pt x="15418" y="514"/>
                  </a:lnTo>
                  <a:lnTo>
                    <a:pt x="15190" y="753"/>
                  </a:lnTo>
                  <a:lnTo>
                    <a:pt x="16148" y="1050"/>
                  </a:lnTo>
                  <a:lnTo>
                    <a:pt x="15258" y="867"/>
                  </a:lnTo>
                  <a:lnTo>
                    <a:pt x="14619" y="822"/>
                  </a:lnTo>
                  <a:lnTo>
                    <a:pt x="13626" y="628"/>
                  </a:lnTo>
                  <a:lnTo>
                    <a:pt x="12109" y="925"/>
                  </a:lnTo>
                  <a:lnTo>
                    <a:pt x="11721" y="753"/>
                  </a:lnTo>
                  <a:lnTo>
                    <a:pt x="10237" y="753"/>
                  </a:lnTo>
                  <a:lnTo>
                    <a:pt x="8685" y="833"/>
                  </a:lnTo>
                  <a:lnTo>
                    <a:pt x="7418" y="982"/>
                  </a:lnTo>
                  <a:lnTo>
                    <a:pt x="7384" y="1233"/>
                  </a:lnTo>
                  <a:lnTo>
                    <a:pt x="6631" y="1313"/>
                  </a:lnTo>
                  <a:lnTo>
                    <a:pt x="4554" y="1723"/>
                  </a:lnTo>
                  <a:lnTo>
                    <a:pt x="3892" y="1963"/>
                  </a:lnTo>
                  <a:lnTo>
                    <a:pt x="5044" y="2180"/>
                  </a:lnTo>
                  <a:lnTo>
                    <a:pt x="4645" y="2408"/>
                  </a:lnTo>
                  <a:lnTo>
                    <a:pt x="2522" y="2716"/>
                  </a:lnTo>
                  <a:lnTo>
                    <a:pt x="308" y="3036"/>
                  </a:lnTo>
                  <a:lnTo>
                    <a:pt x="0" y="3275"/>
                  </a:lnTo>
                  <a:lnTo>
                    <a:pt x="913" y="3561"/>
                  </a:lnTo>
                  <a:lnTo>
                    <a:pt x="2979" y="3732"/>
                  </a:lnTo>
                  <a:lnTo>
                    <a:pt x="1906" y="3766"/>
                  </a:lnTo>
                  <a:lnTo>
                    <a:pt x="354" y="3972"/>
                  </a:lnTo>
                  <a:lnTo>
                    <a:pt x="890" y="4417"/>
                  </a:lnTo>
                  <a:lnTo>
                    <a:pt x="1324" y="4633"/>
                  </a:lnTo>
                  <a:lnTo>
                    <a:pt x="2659" y="4588"/>
                  </a:lnTo>
                  <a:lnTo>
                    <a:pt x="4109" y="4565"/>
                  </a:lnTo>
                  <a:lnTo>
                    <a:pt x="5193" y="4599"/>
                  </a:lnTo>
                  <a:lnTo>
                    <a:pt x="6334" y="5022"/>
                  </a:lnTo>
                  <a:lnTo>
                    <a:pt x="6129" y="5318"/>
                  </a:lnTo>
                  <a:lnTo>
                    <a:pt x="6642" y="5592"/>
                  </a:lnTo>
                  <a:lnTo>
                    <a:pt x="6848" y="6345"/>
                  </a:lnTo>
                  <a:lnTo>
                    <a:pt x="6984" y="6859"/>
                  </a:lnTo>
                  <a:lnTo>
                    <a:pt x="7190" y="7133"/>
                  </a:lnTo>
                  <a:lnTo>
                    <a:pt x="6186" y="7817"/>
                  </a:lnTo>
                  <a:lnTo>
                    <a:pt x="6562" y="8000"/>
                  </a:lnTo>
                  <a:lnTo>
                    <a:pt x="7190" y="7886"/>
                  </a:lnTo>
                  <a:lnTo>
                    <a:pt x="7555" y="8148"/>
                  </a:lnTo>
                  <a:lnTo>
                    <a:pt x="8308" y="8628"/>
                  </a:lnTo>
                  <a:lnTo>
                    <a:pt x="7247" y="8434"/>
                  </a:lnTo>
                  <a:lnTo>
                    <a:pt x="6699" y="8434"/>
                  </a:lnTo>
                  <a:lnTo>
                    <a:pt x="6277" y="8833"/>
                  </a:lnTo>
                  <a:lnTo>
                    <a:pt x="6060" y="9347"/>
                  </a:lnTo>
                  <a:lnTo>
                    <a:pt x="6665" y="9598"/>
                  </a:lnTo>
                  <a:lnTo>
                    <a:pt x="7236" y="9484"/>
                  </a:lnTo>
                  <a:lnTo>
                    <a:pt x="7601" y="9370"/>
                  </a:lnTo>
                  <a:lnTo>
                    <a:pt x="8388" y="9096"/>
                  </a:lnTo>
                  <a:lnTo>
                    <a:pt x="7989" y="9701"/>
                  </a:lnTo>
                  <a:lnTo>
                    <a:pt x="7612" y="10020"/>
                  </a:lnTo>
                  <a:lnTo>
                    <a:pt x="6608" y="10305"/>
                  </a:lnTo>
                  <a:lnTo>
                    <a:pt x="5604" y="11207"/>
                  </a:lnTo>
                  <a:lnTo>
                    <a:pt x="5889" y="11492"/>
                  </a:lnTo>
                  <a:lnTo>
                    <a:pt x="5410" y="12063"/>
                  </a:lnTo>
                  <a:lnTo>
                    <a:pt x="5935" y="12805"/>
                  </a:lnTo>
                  <a:lnTo>
                    <a:pt x="5718" y="13524"/>
                  </a:lnTo>
                  <a:lnTo>
                    <a:pt x="5820" y="14049"/>
                  </a:lnTo>
                  <a:lnTo>
                    <a:pt x="6505" y="15064"/>
                  </a:lnTo>
                  <a:lnTo>
                    <a:pt x="6619" y="15863"/>
                  </a:lnTo>
                  <a:lnTo>
                    <a:pt x="7064" y="16320"/>
                  </a:lnTo>
                  <a:lnTo>
                    <a:pt x="8331" y="16320"/>
                  </a:lnTo>
                  <a:lnTo>
                    <a:pt x="9039" y="16981"/>
                  </a:lnTo>
                  <a:lnTo>
                    <a:pt x="9974" y="16947"/>
                  </a:lnTo>
                  <a:lnTo>
                    <a:pt x="10556" y="16126"/>
                  </a:lnTo>
                  <a:lnTo>
                    <a:pt x="11059" y="15441"/>
                  </a:lnTo>
                  <a:lnTo>
                    <a:pt x="11013" y="14813"/>
                  </a:lnTo>
                  <a:lnTo>
                    <a:pt x="12234" y="14163"/>
                  </a:lnTo>
                  <a:lnTo>
                    <a:pt x="12713" y="13638"/>
                  </a:lnTo>
                  <a:lnTo>
                    <a:pt x="12907" y="13079"/>
                  </a:lnTo>
                  <a:lnTo>
                    <a:pt x="13581" y="12576"/>
                  </a:lnTo>
                  <a:lnTo>
                    <a:pt x="14505" y="12394"/>
                  </a:lnTo>
                  <a:lnTo>
                    <a:pt x="15372" y="12188"/>
                  </a:lnTo>
                  <a:lnTo>
                    <a:pt x="15806" y="12166"/>
                  </a:lnTo>
                  <a:lnTo>
                    <a:pt x="17255" y="11606"/>
                  </a:lnTo>
                  <a:lnTo>
                    <a:pt x="18317" y="10796"/>
                  </a:lnTo>
                  <a:lnTo>
                    <a:pt x="19002" y="10499"/>
                  </a:lnTo>
                  <a:lnTo>
                    <a:pt x="19652" y="10477"/>
                  </a:lnTo>
                  <a:lnTo>
                    <a:pt x="21444" y="10225"/>
                  </a:lnTo>
                  <a:lnTo>
                    <a:pt x="23167" y="9609"/>
                  </a:lnTo>
                  <a:lnTo>
                    <a:pt x="24867" y="8959"/>
                  </a:lnTo>
                  <a:lnTo>
                    <a:pt x="24080" y="8913"/>
                  </a:lnTo>
                  <a:lnTo>
                    <a:pt x="22562" y="8879"/>
                  </a:lnTo>
                  <a:lnTo>
                    <a:pt x="23327" y="8479"/>
                  </a:lnTo>
                  <a:lnTo>
                    <a:pt x="23247" y="7966"/>
                  </a:lnTo>
                  <a:lnTo>
                    <a:pt x="23852" y="8400"/>
                  </a:lnTo>
                  <a:lnTo>
                    <a:pt x="24240" y="8696"/>
                  </a:lnTo>
                  <a:lnTo>
                    <a:pt x="25278" y="8559"/>
                  </a:lnTo>
                  <a:lnTo>
                    <a:pt x="25187" y="7943"/>
                  </a:lnTo>
                  <a:lnTo>
                    <a:pt x="24548" y="7498"/>
                  </a:lnTo>
                  <a:lnTo>
                    <a:pt x="23840" y="7315"/>
                  </a:lnTo>
                  <a:lnTo>
                    <a:pt x="24183" y="7110"/>
                  </a:lnTo>
                  <a:lnTo>
                    <a:pt x="25210" y="7418"/>
                  </a:lnTo>
                  <a:lnTo>
                    <a:pt x="25278" y="7087"/>
                  </a:lnTo>
                  <a:lnTo>
                    <a:pt x="24696" y="6596"/>
                  </a:lnTo>
                  <a:lnTo>
                    <a:pt x="25461" y="6596"/>
                  </a:lnTo>
                  <a:lnTo>
                    <a:pt x="26260" y="6482"/>
                  </a:lnTo>
                  <a:lnTo>
                    <a:pt x="26499" y="6231"/>
                  </a:lnTo>
                  <a:lnTo>
                    <a:pt x="25929" y="5934"/>
                  </a:lnTo>
                  <a:lnTo>
                    <a:pt x="27161" y="5889"/>
                  </a:lnTo>
                  <a:lnTo>
                    <a:pt x="26591" y="5273"/>
                  </a:lnTo>
                  <a:lnTo>
                    <a:pt x="27173" y="5204"/>
                  </a:lnTo>
                  <a:lnTo>
                    <a:pt x="27184" y="4599"/>
                  </a:lnTo>
                  <a:lnTo>
                    <a:pt x="26305" y="4245"/>
                  </a:lnTo>
                  <a:lnTo>
                    <a:pt x="27218" y="4017"/>
                  </a:lnTo>
                  <a:lnTo>
                    <a:pt x="28040" y="4006"/>
                  </a:lnTo>
                  <a:lnTo>
                    <a:pt x="27526" y="3549"/>
                  </a:lnTo>
                  <a:lnTo>
                    <a:pt x="27686" y="2819"/>
                  </a:lnTo>
                  <a:lnTo>
                    <a:pt x="28200" y="2408"/>
                  </a:lnTo>
                  <a:lnTo>
                    <a:pt x="28896" y="1952"/>
                  </a:lnTo>
                  <a:lnTo>
                    <a:pt x="27755" y="1917"/>
                  </a:lnTo>
                  <a:lnTo>
                    <a:pt x="29375" y="1826"/>
                  </a:lnTo>
                  <a:lnTo>
                    <a:pt x="29683" y="1678"/>
                  </a:lnTo>
                  <a:lnTo>
                    <a:pt x="31772" y="1267"/>
                  </a:lnTo>
                  <a:lnTo>
                    <a:pt x="31544" y="1027"/>
                  </a:lnTo>
                  <a:lnTo>
                    <a:pt x="30117" y="913"/>
                  </a:lnTo>
                  <a:lnTo>
                    <a:pt x="27698" y="1119"/>
                  </a:lnTo>
                  <a:lnTo>
                    <a:pt x="26385" y="1335"/>
                  </a:lnTo>
                  <a:lnTo>
                    <a:pt x="27036" y="1004"/>
                  </a:lnTo>
                  <a:lnTo>
                    <a:pt x="26705" y="810"/>
                  </a:lnTo>
                  <a:lnTo>
                    <a:pt x="25700" y="982"/>
                  </a:lnTo>
                  <a:lnTo>
                    <a:pt x="24320" y="776"/>
                  </a:lnTo>
                  <a:lnTo>
                    <a:pt x="22596" y="856"/>
                  </a:lnTo>
                  <a:lnTo>
                    <a:pt x="22391" y="753"/>
                  </a:lnTo>
                  <a:lnTo>
                    <a:pt x="25004" y="696"/>
                  </a:lnTo>
                  <a:lnTo>
                    <a:pt x="26842" y="662"/>
                  </a:lnTo>
                  <a:lnTo>
                    <a:pt x="27789" y="46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39" name="Google Shape;2939;p39"/>
            <p:cNvSpPr/>
            <p:nvPr/>
          </p:nvSpPr>
          <p:spPr>
            <a:xfrm>
              <a:off x="1890025" y="2707825"/>
              <a:ext cx="82475" cy="92750"/>
            </a:xfrm>
            <a:custGeom>
              <a:avLst/>
              <a:gdLst/>
              <a:ahLst/>
              <a:cxnLst/>
              <a:rect l="l" t="t" r="r" b="b"/>
              <a:pathLst>
                <a:path w="3299" h="3710" extrusionOk="0">
                  <a:moveTo>
                    <a:pt x="2797" y="12"/>
                  </a:moveTo>
                  <a:lnTo>
                    <a:pt x="2066" y="1"/>
                  </a:lnTo>
                  <a:lnTo>
                    <a:pt x="1324" y="1"/>
                  </a:lnTo>
                  <a:lnTo>
                    <a:pt x="1267" y="514"/>
                  </a:lnTo>
                  <a:lnTo>
                    <a:pt x="902" y="514"/>
                  </a:lnTo>
                  <a:lnTo>
                    <a:pt x="1153" y="811"/>
                  </a:lnTo>
                  <a:lnTo>
                    <a:pt x="1427" y="1028"/>
                  </a:lnTo>
                  <a:lnTo>
                    <a:pt x="1496" y="1233"/>
                  </a:lnTo>
                  <a:lnTo>
                    <a:pt x="1610" y="1279"/>
                  </a:lnTo>
                  <a:lnTo>
                    <a:pt x="1553" y="1587"/>
                  </a:lnTo>
                  <a:lnTo>
                    <a:pt x="548" y="1587"/>
                  </a:lnTo>
                  <a:lnTo>
                    <a:pt x="69" y="2329"/>
                  </a:lnTo>
                  <a:lnTo>
                    <a:pt x="172" y="2500"/>
                  </a:lnTo>
                  <a:lnTo>
                    <a:pt x="58" y="2706"/>
                  </a:lnTo>
                  <a:lnTo>
                    <a:pt x="1" y="2979"/>
                  </a:lnTo>
                  <a:lnTo>
                    <a:pt x="389" y="3356"/>
                  </a:lnTo>
                  <a:lnTo>
                    <a:pt x="742" y="3539"/>
                  </a:lnTo>
                  <a:lnTo>
                    <a:pt x="1222" y="3550"/>
                  </a:lnTo>
                  <a:lnTo>
                    <a:pt x="1633" y="3710"/>
                  </a:lnTo>
                  <a:lnTo>
                    <a:pt x="1655" y="3573"/>
                  </a:lnTo>
                  <a:lnTo>
                    <a:pt x="1952" y="3345"/>
                  </a:lnTo>
                  <a:lnTo>
                    <a:pt x="2112" y="3242"/>
                  </a:lnTo>
                  <a:lnTo>
                    <a:pt x="2089" y="3139"/>
                  </a:lnTo>
                  <a:lnTo>
                    <a:pt x="2283" y="3082"/>
                  </a:lnTo>
                  <a:lnTo>
                    <a:pt x="2466" y="2854"/>
                  </a:lnTo>
                  <a:lnTo>
                    <a:pt x="2431" y="2671"/>
                  </a:lnTo>
                  <a:lnTo>
                    <a:pt x="2500" y="2500"/>
                  </a:lnTo>
                  <a:lnTo>
                    <a:pt x="2899" y="2238"/>
                  </a:lnTo>
                  <a:lnTo>
                    <a:pt x="3299" y="1895"/>
                  </a:lnTo>
                  <a:lnTo>
                    <a:pt x="3082" y="1781"/>
                  </a:lnTo>
                  <a:lnTo>
                    <a:pt x="3002" y="1918"/>
                  </a:lnTo>
                  <a:lnTo>
                    <a:pt x="2751" y="1758"/>
                  </a:lnTo>
                  <a:lnTo>
                    <a:pt x="2523" y="1758"/>
                  </a:lnTo>
                  <a:lnTo>
                    <a:pt x="2694" y="73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0" name="Google Shape;2940;p39"/>
            <p:cNvSpPr/>
            <p:nvPr/>
          </p:nvSpPr>
          <p:spPr>
            <a:xfrm>
              <a:off x="2492600" y="2922100"/>
              <a:ext cx="95875" cy="161225"/>
            </a:xfrm>
            <a:custGeom>
              <a:avLst/>
              <a:gdLst/>
              <a:ahLst/>
              <a:cxnLst/>
              <a:rect l="l" t="t" r="r" b="b"/>
              <a:pathLst>
                <a:path w="3835" h="6449" extrusionOk="0">
                  <a:moveTo>
                    <a:pt x="3412" y="2191"/>
                  </a:moveTo>
                  <a:lnTo>
                    <a:pt x="3116" y="1861"/>
                  </a:lnTo>
                  <a:lnTo>
                    <a:pt x="2705" y="1415"/>
                  </a:lnTo>
                  <a:lnTo>
                    <a:pt x="2408" y="1404"/>
                  </a:lnTo>
                  <a:lnTo>
                    <a:pt x="2385" y="936"/>
                  </a:lnTo>
                  <a:lnTo>
                    <a:pt x="1917" y="343"/>
                  </a:lnTo>
                  <a:lnTo>
                    <a:pt x="1404" y="0"/>
                  </a:lnTo>
                  <a:lnTo>
                    <a:pt x="753" y="548"/>
                  </a:lnTo>
                  <a:lnTo>
                    <a:pt x="662" y="879"/>
                  </a:lnTo>
                  <a:lnTo>
                    <a:pt x="936" y="1199"/>
                  </a:lnTo>
                  <a:lnTo>
                    <a:pt x="719" y="1370"/>
                  </a:lnTo>
                  <a:lnTo>
                    <a:pt x="228" y="1530"/>
                  </a:lnTo>
                  <a:lnTo>
                    <a:pt x="228" y="1940"/>
                  </a:lnTo>
                  <a:lnTo>
                    <a:pt x="0" y="2203"/>
                  </a:lnTo>
                  <a:lnTo>
                    <a:pt x="537" y="2888"/>
                  </a:lnTo>
                  <a:lnTo>
                    <a:pt x="947" y="2842"/>
                  </a:lnTo>
                  <a:lnTo>
                    <a:pt x="1130" y="3059"/>
                  </a:lnTo>
                  <a:lnTo>
                    <a:pt x="1016" y="3458"/>
                  </a:lnTo>
                  <a:lnTo>
                    <a:pt x="1290" y="3584"/>
                  </a:lnTo>
                  <a:lnTo>
                    <a:pt x="1461" y="4006"/>
                  </a:lnTo>
                  <a:lnTo>
                    <a:pt x="1233" y="4326"/>
                  </a:lnTo>
                  <a:lnTo>
                    <a:pt x="1084" y="5090"/>
                  </a:lnTo>
                  <a:lnTo>
                    <a:pt x="1290" y="5570"/>
                  </a:lnTo>
                  <a:lnTo>
                    <a:pt x="1335" y="5980"/>
                  </a:lnTo>
                  <a:lnTo>
                    <a:pt x="1826" y="6403"/>
                  </a:lnTo>
                  <a:lnTo>
                    <a:pt x="2214" y="6448"/>
                  </a:lnTo>
                  <a:lnTo>
                    <a:pt x="2317" y="6266"/>
                  </a:lnTo>
                  <a:lnTo>
                    <a:pt x="2557" y="6231"/>
                  </a:lnTo>
                  <a:lnTo>
                    <a:pt x="2933" y="6083"/>
                  </a:lnTo>
                  <a:lnTo>
                    <a:pt x="3184" y="5832"/>
                  </a:lnTo>
                  <a:lnTo>
                    <a:pt x="3629" y="5912"/>
                  </a:lnTo>
                  <a:lnTo>
                    <a:pt x="3835" y="5878"/>
                  </a:lnTo>
                  <a:lnTo>
                    <a:pt x="3355" y="5079"/>
                  </a:lnTo>
                  <a:lnTo>
                    <a:pt x="3264" y="4577"/>
                  </a:lnTo>
                  <a:lnTo>
                    <a:pt x="3002" y="4565"/>
                  </a:lnTo>
                  <a:lnTo>
                    <a:pt x="2659" y="3915"/>
                  </a:lnTo>
                  <a:lnTo>
                    <a:pt x="2819" y="3435"/>
                  </a:lnTo>
                  <a:lnTo>
                    <a:pt x="2773" y="3230"/>
                  </a:lnTo>
                  <a:lnTo>
                    <a:pt x="3275" y="300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1" name="Google Shape;2941;p39"/>
            <p:cNvSpPr/>
            <p:nvPr/>
          </p:nvSpPr>
          <p:spPr>
            <a:xfrm>
              <a:off x="1947100" y="2748925"/>
              <a:ext cx="124400" cy="68775"/>
            </a:xfrm>
            <a:custGeom>
              <a:avLst/>
              <a:gdLst/>
              <a:ahLst/>
              <a:cxnLst/>
              <a:rect l="l" t="t" r="r" b="b"/>
              <a:pathLst>
                <a:path w="4976" h="2751" extrusionOk="0">
                  <a:moveTo>
                    <a:pt x="4976" y="925"/>
                  </a:moveTo>
                  <a:lnTo>
                    <a:pt x="4793" y="673"/>
                  </a:lnTo>
                  <a:lnTo>
                    <a:pt x="4519" y="525"/>
                  </a:lnTo>
                  <a:lnTo>
                    <a:pt x="4314" y="331"/>
                  </a:lnTo>
                  <a:lnTo>
                    <a:pt x="4086" y="160"/>
                  </a:lnTo>
                  <a:lnTo>
                    <a:pt x="3972" y="137"/>
                  </a:lnTo>
                  <a:lnTo>
                    <a:pt x="3606" y="12"/>
                  </a:lnTo>
                  <a:lnTo>
                    <a:pt x="3458" y="80"/>
                  </a:lnTo>
                  <a:lnTo>
                    <a:pt x="3241" y="114"/>
                  </a:lnTo>
                  <a:lnTo>
                    <a:pt x="3059" y="57"/>
                  </a:lnTo>
                  <a:lnTo>
                    <a:pt x="2807" y="0"/>
                  </a:lnTo>
                  <a:lnTo>
                    <a:pt x="2693" y="103"/>
                  </a:lnTo>
                  <a:lnTo>
                    <a:pt x="2442" y="194"/>
                  </a:lnTo>
                  <a:lnTo>
                    <a:pt x="2066" y="228"/>
                  </a:lnTo>
                  <a:lnTo>
                    <a:pt x="1712" y="137"/>
                  </a:lnTo>
                  <a:lnTo>
                    <a:pt x="1586" y="194"/>
                  </a:lnTo>
                  <a:lnTo>
                    <a:pt x="1518" y="114"/>
                  </a:lnTo>
                  <a:lnTo>
                    <a:pt x="1290" y="126"/>
                  </a:lnTo>
                  <a:lnTo>
                    <a:pt x="1096" y="285"/>
                  </a:lnTo>
                  <a:lnTo>
                    <a:pt x="1016" y="251"/>
                  </a:lnTo>
                  <a:lnTo>
                    <a:pt x="616" y="594"/>
                  </a:lnTo>
                  <a:lnTo>
                    <a:pt x="217" y="856"/>
                  </a:lnTo>
                  <a:lnTo>
                    <a:pt x="137" y="1027"/>
                  </a:lnTo>
                  <a:lnTo>
                    <a:pt x="183" y="1210"/>
                  </a:lnTo>
                  <a:lnTo>
                    <a:pt x="0" y="1438"/>
                  </a:lnTo>
                  <a:lnTo>
                    <a:pt x="217" y="1507"/>
                  </a:lnTo>
                  <a:lnTo>
                    <a:pt x="365" y="1701"/>
                  </a:lnTo>
                  <a:lnTo>
                    <a:pt x="605" y="1838"/>
                  </a:lnTo>
                  <a:lnTo>
                    <a:pt x="616" y="1963"/>
                  </a:lnTo>
                  <a:lnTo>
                    <a:pt x="970" y="1849"/>
                  </a:lnTo>
                  <a:lnTo>
                    <a:pt x="1130" y="1929"/>
                  </a:lnTo>
                  <a:lnTo>
                    <a:pt x="1233" y="2020"/>
                  </a:lnTo>
                  <a:lnTo>
                    <a:pt x="1141" y="2385"/>
                  </a:lnTo>
                  <a:lnTo>
                    <a:pt x="1381" y="2465"/>
                  </a:lnTo>
                  <a:lnTo>
                    <a:pt x="1484" y="2751"/>
                  </a:lnTo>
                  <a:lnTo>
                    <a:pt x="1746" y="2705"/>
                  </a:lnTo>
                  <a:lnTo>
                    <a:pt x="1860" y="2499"/>
                  </a:lnTo>
                  <a:lnTo>
                    <a:pt x="1974" y="2499"/>
                  </a:lnTo>
                  <a:lnTo>
                    <a:pt x="1997" y="2054"/>
                  </a:lnTo>
                  <a:lnTo>
                    <a:pt x="2180" y="2020"/>
                  </a:lnTo>
                  <a:lnTo>
                    <a:pt x="2351" y="2020"/>
                  </a:lnTo>
                  <a:lnTo>
                    <a:pt x="2556" y="1780"/>
                  </a:lnTo>
                  <a:lnTo>
                    <a:pt x="2773" y="1963"/>
                  </a:lnTo>
                  <a:lnTo>
                    <a:pt x="2853" y="1849"/>
                  </a:lnTo>
                  <a:lnTo>
                    <a:pt x="3013" y="1758"/>
                  </a:lnTo>
                  <a:lnTo>
                    <a:pt x="3310" y="1495"/>
                  </a:lnTo>
                  <a:lnTo>
                    <a:pt x="3355" y="1313"/>
                  </a:lnTo>
                  <a:lnTo>
                    <a:pt x="3424" y="1324"/>
                  </a:lnTo>
                  <a:lnTo>
                    <a:pt x="3538" y="1107"/>
                  </a:lnTo>
                  <a:lnTo>
                    <a:pt x="3629" y="1084"/>
                  </a:lnTo>
                  <a:lnTo>
                    <a:pt x="3755" y="1210"/>
                  </a:lnTo>
                  <a:lnTo>
                    <a:pt x="3914" y="1256"/>
                  </a:lnTo>
                  <a:lnTo>
                    <a:pt x="4097" y="1141"/>
                  </a:lnTo>
                  <a:lnTo>
                    <a:pt x="4291" y="1141"/>
                  </a:lnTo>
                  <a:lnTo>
                    <a:pt x="4576" y="1027"/>
                  </a:lnTo>
                  <a:lnTo>
                    <a:pt x="4713" y="90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2" name="Google Shape;2942;p39"/>
            <p:cNvSpPr/>
            <p:nvPr/>
          </p:nvSpPr>
          <p:spPr>
            <a:xfrm>
              <a:off x="3966475" y="2059325"/>
              <a:ext cx="102725" cy="88475"/>
            </a:xfrm>
            <a:custGeom>
              <a:avLst/>
              <a:gdLst/>
              <a:ahLst/>
              <a:cxnLst/>
              <a:rect l="l" t="t" r="r" b="b"/>
              <a:pathLst>
                <a:path w="4109" h="3539" extrusionOk="0">
                  <a:moveTo>
                    <a:pt x="2797" y="492"/>
                  </a:moveTo>
                  <a:lnTo>
                    <a:pt x="2226" y="115"/>
                  </a:lnTo>
                  <a:lnTo>
                    <a:pt x="1998" y="1"/>
                  </a:lnTo>
                  <a:lnTo>
                    <a:pt x="1439" y="252"/>
                  </a:lnTo>
                  <a:lnTo>
                    <a:pt x="1393" y="606"/>
                  </a:lnTo>
                  <a:lnTo>
                    <a:pt x="1153" y="686"/>
                  </a:lnTo>
                  <a:lnTo>
                    <a:pt x="1176" y="937"/>
                  </a:lnTo>
                  <a:lnTo>
                    <a:pt x="891" y="914"/>
                  </a:lnTo>
                  <a:lnTo>
                    <a:pt x="640" y="777"/>
                  </a:lnTo>
                  <a:lnTo>
                    <a:pt x="526" y="914"/>
                  </a:lnTo>
                  <a:lnTo>
                    <a:pt x="23" y="891"/>
                  </a:lnTo>
                  <a:lnTo>
                    <a:pt x="1" y="903"/>
                  </a:lnTo>
                  <a:lnTo>
                    <a:pt x="1" y="1222"/>
                  </a:lnTo>
                  <a:lnTo>
                    <a:pt x="240" y="1507"/>
                  </a:lnTo>
                  <a:lnTo>
                    <a:pt x="423" y="1131"/>
                  </a:lnTo>
                  <a:lnTo>
                    <a:pt x="891" y="1279"/>
                  </a:lnTo>
                  <a:lnTo>
                    <a:pt x="936" y="1564"/>
                  </a:lnTo>
                  <a:lnTo>
                    <a:pt x="1290" y="1930"/>
                  </a:lnTo>
                  <a:lnTo>
                    <a:pt x="1153" y="1998"/>
                  </a:lnTo>
                  <a:lnTo>
                    <a:pt x="1804" y="2649"/>
                  </a:lnTo>
                  <a:lnTo>
                    <a:pt x="2488" y="2900"/>
                  </a:lnTo>
                  <a:lnTo>
                    <a:pt x="2934" y="3219"/>
                  </a:lnTo>
                  <a:lnTo>
                    <a:pt x="3641" y="3539"/>
                  </a:lnTo>
                  <a:lnTo>
                    <a:pt x="3641" y="3539"/>
                  </a:lnTo>
                  <a:lnTo>
                    <a:pt x="3721" y="3402"/>
                  </a:lnTo>
                  <a:lnTo>
                    <a:pt x="3048" y="3059"/>
                  </a:lnTo>
                  <a:lnTo>
                    <a:pt x="2728" y="2706"/>
                  </a:lnTo>
                  <a:lnTo>
                    <a:pt x="2443" y="2500"/>
                  </a:lnTo>
                  <a:lnTo>
                    <a:pt x="2089" y="2181"/>
                  </a:lnTo>
                  <a:lnTo>
                    <a:pt x="1906" y="1907"/>
                  </a:lnTo>
                  <a:lnTo>
                    <a:pt x="1518" y="1496"/>
                  </a:lnTo>
                  <a:lnTo>
                    <a:pt x="1644" y="1131"/>
                  </a:lnTo>
                  <a:lnTo>
                    <a:pt x="1918" y="1336"/>
                  </a:lnTo>
                  <a:lnTo>
                    <a:pt x="2066" y="1154"/>
                  </a:lnTo>
                  <a:lnTo>
                    <a:pt x="2386" y="1131"/>
                  </a:lnTo>
                  <a:lnTo>
                    <a:pt x="3013" y="1279"/>
                  </a:lnTo>
                  <a:lnTo>
                    <a:pt x="3516" y="1256"/>
                  </a:lnTo>
                  <a:lnTo>
                    <a:pt x="3858" y="1462"/>
                  </a:lnTo>
                  <a:lnTo>
                    <a:pt x="3858" y="1462"/>
                  </a:lnTo>
                  <a:lnTo>
                    <a:pt x="4109" y="1131"/>
                  </a:lnTo>
                  <a:lnTo>
                    <a:pt x="3858" y="880"/>
                  </a:lnTo>
                  <a:lnTo>
                    <a:pt x="3653" y="537"/>
                  </a:lnTo>
                  <a:lnTo>
                    <a:pt x="3653" y="537"/>
                  </a:lnTo>
                  <a:lnTo>
                    <a:pt x="3390" y="66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3" name="Google Shape;2943;p39"/>
            <p:cNvSpPr/>
            <p:nvPr/>
          </p:nvSpPr>
          <p:spPr>
            <a:xfrm>
              <a:off x="2251225" y="2660475"/>
              <a:ext cx="58225" cy="42525"/>
            </a:xfrm>
            <a:custGeom>
              <a:avLst/>
              <a:gdLst/>
              <a:ahLst/>
              <a:cxnLst/>
              <a:rect l="l" t="t" r="r" b="b"/>
              <a:pathLst>
                <a:path w="2329" h="1701" extrusionOk="0">
                  <a:moveTo>
                    <a:pt x="2306" y="172"/>
                  </a:moveTo>
                  <a:lnTo>
                    <a:pt x="1644" y="23"/>
                  </a:lnTo>
                  <a:lnTo>
                    <a:pt x="1165" y="0"/>
                  </a:lnTo>
                  <a:lnTo>
                    <a:pt x="959" y="240"/>
                  </a:lnTo>
                  <a:lnTo>
                    <a:pt x="1450" y="388"/>
                  </a:lnTo>
                  <a:lnTo>
                    <a:pt x="1404" y="731"/>
                  </a:lnTo>
                  <a:lnTo>
                    <a:pt x="1712" y="1130"/>
                  </a:lnTo>
                  <a:lnTo>
                    <a:pt x="1416" y="1324"/>
                  </a:lnTo>
                  <a:lnTo>
                    <a:pt x="822" y="1256"/>
                  </a:lnTo>
                  <a:lnTo>
                    <a:pt x="103" y="1130"/>
                  </a:lnTo>
                  <a:lnTo>
                    <a:pt x="0" y="1427"/>
                  </a:lnTo>
                  <a:lnTo>
                    <a:pt x="400" y="1701"/>
                  </a:lnTo>
                  <a:lnTo>
                    <a:pt x="788" y="1541"/>
                  </a:lnTo>
                  <a:lnTo>
                    <a:pt x="1256" y="1598"/>
                  </a:lnTo>
                  <a:lnTo>
                    <a:pt x="1644" y="1541"/>
                  </a:lnTo>
                  <a:lnTo>
                    <a:pt x="2157" y="1701"/>
                  </a:lnTo>
                  <a:lnTo>
                    <a:pt x="2192" y="1438"/>
                  </a:lnTo>
                  <a:lnTo>
                    <a:pt x="2020" y="1164"/>
                  </a:lnTo>
                  <a:lnTo>
                    <a:pt x="2226" y="1016"/>
                  </a:lnTo>
                  <a:lnTo>
                    <a:pt x="2329" y="67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4" name="Google Shape;2944;p39"/>
            <p:cNvSpPr/>
            <p:nvPr/>
          </p:nvSpPr>
          <p:spPr>
            <a:xfrm>
              <a:off x="4009275" y="2012550"/>
              <a:ext cx="113000" cy="63350"/>
            </a:xfrm>
            <a:custGeom>
              <a:avLst/>
              <a:gdLst/>
              <a:ahLst/>
              <a:cxnLst/>
              <a:rect l="l" t="t" r="r" b="b"/>
              <a:pathLst>
                <a:path w="4520" h="2534" extrusionOk="0">
                  <a:moveTo>
                    <a:pt x="3093" y="0"/>
                  </a:moveTo>
                  <a:lnTo>
                    <a:pt x="2865" y="57"/>
                  </a:lnTo>
                  <a:lnTo>
                    <a:pt x="2717" y="263"/>
                  </a:lnTo>
                  <a:lnTo>
                    <a:pt x="2408" y="366"/>
                  </a:lnTo>
                  <a:lnTo>
                    <a:pt x="2317" y="308"/>
                  </a:lnTo>
                  <a:lnTo>
                    <a:pt x="1998" y="457"/>
                  </a:lnTo>
                  <a:lnTo>
                    <a:pt x="1724" y="480"/>
                  </a:lnTo>
                  <a:lnTo>
                    <a:pt x="1678" y="651"/>
                  </a:lnTo>
                  <a:lnTo>
                    <a:pt x="1096" y="765"/>
                  </a:lnTo>
                  <a:lnTo>
                    <a:pt x="822" y="662"/>
                  </a:lnTo>
                  <a:lnTo>
                    <a:pt x="457" y="434"/>
                  </a:lnTo>
                  <a:lnTo>
                    <a:pt x="423" y="811"/>
                  </a:lnTo>
                  <a:lnTo>
                    <a:pt x="23" y="811"/>
                  </a:lnTo>
                  <a:lnTo>
                    <a:pt x="183" y="993"/>
                  </a:lnTo>
                  <a:lnTo>
                    <a:pt x="0" y="1564"/>
                  </a:lnTo>
                  <a:lnTo>
                    <a:pt x="115" y="1575"/>
                  </a:lnTo>
                  <a:lnTo>
                    <a:pt x="286" y="1883"/>
                  </a:lnTo>
                  <a:lnTo>
                    <a:pt x="514" y="1997"/>
                  </a:lnTo>
                  <a:lnTo>
                    <a:pt x="1085" y="2363"/>
                  </a:lnTo>
                  <a:lnTo>
                    <a:pt x="1678" y="2534"/>
                  </a:lnTo>
                  <a:lnTo>
                    <a:pt x="1941" y="2408"/>
                  </a:lnTo>
                  <a:lnTo>
                    <a:pt x="1941" y="2408"/>
                  </a:lnTo>
                  <a:lnTo>
                    <a:pt x="2465" y="2180"/>
                  </a:lnTo>
                  <a:lnTo>
                    <a:pt x="2922" y="2203"/>
                  </a:lnTo>
                  <a:lnTo>
                    <a:pt x="3458" y="2055"/>
                  </a:lnTo>
                  <a:lnTo>
                    <a:pt x="3835" y="1438"/>
                  </a:lnTo>
                  <a:lnTo>
                    <a:pt x="4109" y="833"/>
                  </a:lnTo>
                  <a:lnTo>
                    <a:pt x="4520" y="651"/>
                  </a:lnTo>
                  <a:lnTo>
                    <a:pt x="4428" y="423"/>
                  </a:lnTo>
                  <a:lnTo>
                    <a:pt x="4018" y="183"/>
                  </a:lnTo>
                  <a:lnTo>
                    <a:pt x="3881" y="26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5" name="Google Shape;2945;p39"/>
            <p:cNvSpPr/>
            <p:nvPr/>
          </p:nvSpPr>
          <p:spPr>
            <a:xfrm>
              <a:off x="5628375" y="2987725"/>
              <a:ext cx="917850" cy="359500"/>
            </a:xfrm>
            <a:custGeom>
              <a:avLst/>
              <a:gdLst/>
              <a:ahLst/>
              <a:cxnLst/>
              <a:rect l="l" t="t" r="r" b="b"/>
              <a:pathLst>
                <a:path w="36714" h="14380" extrusionOk="0">
                  <a:moveTo>
                    <a:pt x="20040" y="14265"/>
                  </a:moveTo>
                  <a:lnTo>
                    <a:pt x="20109" y="14026"/>
                  </a:lnTo>
                  <a:lnTo>
                    <a:pt x="19858" y="13752"/>
                  </a:lnTo>
                  <a:lnTo>
                    <a:pt x="19458" y="13467"/>
                  </a:lnTo>
                  <a:lnTo>
                    <a:pt x="18694" y="13649"/>
                  </a:lnTo>
                  <a:lnTo>
                    <a:pt x="19698" y="14277"/>
                  </a:lnTo>
                  <a:close/>
                  <a:moveTo>
                    <a:pt x="23019" y="14185"/>
                  </a:moveTo>
                  <a:lnTo>
                    <a:pt x="23590" y="13501"/>
                  </a:lnTo>
                  <a:lnTo>
                    <a:pt x="23601" y="13227"/>
                  </a:lnTo>
                  <a:lnTo>
                    <a:pt x="23533" y="13044"/>
                  </a:lnTo>
                  <a:lnTo>
                    <a:pt x="22722" y="13409"/>
                  </a:lnTo>
                  <a:lnTo>
                    <a:pt x="22323" y="13969"/>
                  </a:lnTo>
                  <a:lnTo>
                    <a:pt x="22220" y="14265"/>
                  </a:lnTo>
                  <a:lnTo>
                    <a:pt x="22311" y="14380"/>
                  </a:lnTo>
                  <a:close/>
                  <a:moveTo>
                    <a:pt x="17941" y="12325"/>
                  </a:moveTo>
                  <a:lnTo>
                    <a:pt x="17712" y="12645"/>
                  </a:lnTo>
                  <a:lnTo>
                    <a:pt x="17267" y="12656"/>
                  </a:lnTo>
                  <a:lnTo>
                    <a:pt x="16959" y="13170"/>
                  </a:lnTo>
                  <a:lnTo>
                    <a:pt x="17381" y="13181"/>
                  </a:lnTo>
                  <a:lnTo>
                    <a:pt x="17941" y="13056"/>
                  </a:lnTo>
                  <a:lnTo>
                    <a:pt x="18888" y="12885"/>
                  </a:lnTo>
                  <a:lnTo>
                    <a:pt x="18717" y="12485"/>
                  </a:lnTo>
                  <a:lnTo>
                    <a:pt x="18215" y="12576"/>
                  </a:lnTo>
                  <a:close/>
                  <a:moveTo>
                    <a:pt x="21946" y="12325"/>
                  </a:moveTo>
                  <a:lnTo>
                    <a:pt x="21205" y="12656"/>
                  </a:lnTo>
                  <a:lnTo>
                    <a:pt x="20668" y="12725"/>
                  </a:lnTo>
                  <a:lnTo>
                    <a:pt x="20177" y="12451"/>
                  </a:lnTo>
                  <a:lnTo>
                    <a:pt x="19538" y="12645"/>
                  </a:lnTo>
                  <a:lnTo>
                    <a:pt x="19516" y="12964"/>
                  </a:lnTo>
                  <a:lnTo>
                    <a:pt x="20565" y="13079"/>
                  </a:lnTo>
                  <a:lnTo>
                    <a:pt x="21798" y="12827"/>
                  </a:lnTo>
                  <a:close/>
                  <a:moveTo>
                    <a:pt x="10614" y="11127"/>
                  </a:moveTo>
                  <a:lnTo>
                    <a:pt x="10511" y="10807"/>
                  </a:lnTo>
                  <a:lnTo>
                    <a:pt x="10180" y="10728"/>
                  </a:lnTo>
                  <a:lnTo>
                    <a:pt x="9553" y="10385"/>
                  </a:lnTo>
                  <a:lnTo>
                    <a:pt x="8583" y="10328"/>
                  </a:lnTo>
                  <a:lnTo>
                    <a:pt x="8001" y="11207"/>
                  </a:lnTo>
                  <a:lnTo>
                    <a:pt x="8731" y="11264"/>
                  </a:lnTo>
                  <a:lnTo>
                    <a:pt x="8845" y="11663"/>
                  </a:lnTo>
                  <a:lnTo>
                    <a:pt x="10272" y="12029"/>
                  </a:lnTo>
                  <a:lnTo>
                    <a:pt x="10614" y="11914"/>
                  </a:lnTo>
                  <a:lnTo>
                    <a:pt x="11196" y="12006"/>
                  </a:lnTo>
                  <a:lnTo>
                    <a:pt x="12098" y="12348"/>
                  </a:lnTo>
                  <a:lnTo>
                    <a:pt x="12839" y="12519"/>
                  </a:lnTo>
                  <a:lnTo>
                    <a:pt x="13661" y="12588"/>
                  </a:lnTo>
                  <a:lnTo>
                    <a:pt x="14391" y="12554"/>
                  </a:lnTo>
                  <a:lnTo>
                    <a:pt x="15236" y="12919"/>
                  </a:lnTo>
                  <a:lnTo>
                    <a:pt x="16172" y="12576"/>
                  </a:lnTo>
                  <a:lnTo>
                    <a:pt x="15236" y="12029"/>
                  </a:lnTo>
                  <a:lnTo>
                    <a:pt x="14049" y="11869"/>
                  </a:lnTo>
                  <a:lnTo>
                    <a:pt x="13787" y="11287"/>
                  </a:lnTo>
                  <a:lnTo>
                    <a:pt x="12326" y="10842"/>
                  </a:lnTo>
                  <a:lnTo>
                    <a:pt x="12132" y="11218"/>
                  </a:lnTo>
                  <a:close/>
                  <a:moveTo>
                    <a:pt x="31521" y="10613"/>
                  </a:moveTo>
                  <a:lnTo>
                    <a:pt x="31555" y="10191"/>
                  </a:lnTo>
                  <a:lnTo>
                    <a:pt x="31384" y="9917"/>
                  </a:lnTo>
                  <a:lnTo>
                    <a:pt x="31190" y="10237"/>
                  </a:lnTo>
                  <a:lnTo>
                    <a:pt x="31019" y="10545"/>
                  </a:lnTo>
                  <a:lnTo>
                    <a:pt x="31065" y="11230"/>
                  </a:lnTo>
                  <a:close/>
                  <a:moveTo>
                    <a:pt x="25678" y="8114"/>
                  </a:moveTo>
                  <a:lnTo>
                    <a:pt x="25473" y="7817"/>
                  </a:lnTo>
                  <a:lnTo>
                    <a:pt x="24662" y="7863"/>
                  </a:lnTo>
                  <a:lnTo>
                    <a:pt x="24799" y="8251"/>
                  </a:lnTo>
                  <a:lnTo>
                    <a:pt x="25359" y="8422"/>
                  </a:lnTo>
                  <a:close/>
                  <a:moveTo>
                    <a:pt x="28257" y="7772"/>
                  </a:moveTo>
                  <a:lnTo>
                    <a:pt x="27390" y="7521"/>
                  </a:lnTo>
                  <a:lnTo>
                    <a:pt x="26397" y="7566"/>
                  </a:lnTo>
                  <a:lnTo>
                    <a:pt x="26192" y="8057"/>
                  </a:lnTo>
                  <a:lnTo>
                    <a:pt x="26739" y="8091"/>
                  </a:lnTo>
                  <a:lnTo>
                    <a:pt x="27196" y="8034"/>
                  </a:lnTo>
                  <a:lnTo>
                    <a:pt x="27858" y="8103"/>
                  </a:lnTo>
                  <a:lnTo>
                    <a:pt x="28531" y="8479"/>
                  </a:lnTo>
                  <a:close/>
                  <a:moveTo>
                    <a:pt x="31247" y="6026"/>
                  </a:moveTo>
                  <a:lnTo>
                    <a:pt x="31133" y="5683"/>
                  </a:lnTo>
                  <a:lnTo>
                    <a:pt x="29855" y="5307"/>
                  </a:lnTo>
                  <a:lnTo>
                    <a:pt x="29444" y="5615"/>
                  </a:lnTo>
                  <a:lnTo>
                    <a:pt x="28360" y="5820"/>
                  </a:lnTo>
                  <a:lnTo>
                    <a:pt x="28679" y="6277"/>
                  </a:lnTo>
                  <a:lnTo>
                    <a:pt x="29398" y="6448"/>
                  </a:lnTo>
                  <a:lnTo>
                    <a:pt x="29695" y="6984"/>
                  </a:lnTo>
                  <a:lnTo>
                    <a:pt x="30882" y="6996"/>
                  </a:lnTo>
                  <a:lnTo>
                    <a:pt x="30939" y="7224"/>
                  </a:lnTo>
                  <a:lnTo>
                    <a:pt x="30369" y="7213"/>
                  </a:lnTo>
                  <a:lnTo>
                    <a:pt x="29478" y="7532"/>
                  </a:lnTo>
                  <a:lnTo>
                    <a:pt x="30083" y="7977"/>
                  </a:lnTo>
                  <a:lnTo>
                    <a:pt x="30072" y="8377"/>
                  </a:lnTo>
                  <a:lnTo>
                    <a:pt x="30243" y="8708"/>
                  </a:lnTo>
                  <a:lnTo>
                    <a:pt x="30540" y="8639"/>
                  </a:lnTo>
                  <a:lnTo>
                    <a:pt x="30791" y="8194"/>
                  </a:lnTo>
                  <a:lnTo>
                    <a:pt x="31966" y="9039"/>
                  </a:lnTo>
                  <a:lnTo>
                    <a:pt x="32617" y="9107"/>
                  </a:lnTo>
                  <a:lnTo>
                    <a:pt x="34135" y="9872"/>
                  </a:lnTo>
                  <a:lnTo>
                    <a:pt x="34454" y="10625"/>
                  </a:lnTo>
                  <a:lnTo>
                    <a:pt x="34602" y="11618"/>
                  </a:lnTo>
                  <a:lnTo>
                    <a:pt x="34077" y="11869"/>
                  </a:lnTo>
                  <a:lnTo>
                    <a:pt x="33678" y="12611"/>
                  </a:lnTo>
                  <a:lnTo>
                    <a:pt x="34682" y="12588"/>
                  </a:lnTo>
                  <a:lnTo>
                    <a:pt x="34911" y="12325"/>
                  </a:lnTo>
                  <a:lnTo>
                    <a:pt x="35698" y="12508"/>
                  </a:lnTo>
                  <a:lnTo>
                    <a:pt x="36360" y="13250"/>
                  </a:lnTo>
                  <a:lnTo>
                    <a:pt x="36565" y="10294"/>
                  </a:lnTo>
                  <a:lnTo>
                    <a:pt x="36714" y="7338"/>
                  </a:lnTo>
                  <a:lnTo>
                    <a:pt x="35858" y="7167"/>
                  </a:lnTo>
                  <a:lnTo>
                    <a:pt x="35276" y="6836"/>
                  </a:lnTo>
                  <a:lnTo>
                    <a:pt x="34602" y="6517"/>
                  </a:lnTo>
                  <a:lnTo>
                    <a:pt x="33883" y="6517"/>
                  </a:lnTo>
                  <a:lnTo>
                    <a:pt x="32948" y="7064"/>
                  </a:lnTo>
                  <a:lnTo>
                    <a:pt x="32252" y="8034"/>
                  </a:lnTo>
                  <a:lnTo>
                    <a:pt x="31430" y="7487"/>
                  </a:lnTo>
                  <a:close/>
                  <a:moveTo>
                    <a:pt x="24115" y="3686"/>
                  </a:moveTo>
                  <a:lnTo>
                    <a:pt x="23978" y="3481"/>
                  </a:lnTo>
                  <a:lnTo>
                    <a:pt x="23190" y="4143"/>
                  </a:lnTo>
                  <a:lnTo>
                    <a:pt x="22266" y="4188"/>
                  </a:lnTo>
                  <a:lnTo>
                    <a:pt x="21250" y="4051"/>
                  </a:lnTo>
                  <a:lnTo>
                    <a:pt x="20622" y="3789"/>
                  </a:lnTo>
                  <a:lnTo>
                    <a:pt x="19949" y="4474"/>
                  </a:lnTo>
                  <a:lnTo>
                    <a:pt x="19778" y="4839"/>
                  </a:lnTo>
                  <a:lnTo>
                    <a:pt x="19367" y="6208"/>
                  </a:lnTo>
                  <a:lnTo>
                    <a:pt x="19242" y="6927"/>
                  </a:lnTo>
                  <a:lnTo>
                    <a:pt x="18899" y="7521"/>
                  </a:lnTo>
                  <a:lnTo>
                    <a:pt x="19127" y="8137"/>
                  </a:lnTo>
                  <a:lnTo>
                    <a:pt x="19447" y="8148"/>
                  </a:lnTo>
                  <a:lnTo>
                    <a:pt x="19538" y="9016"/>
                  </a:lnTo>
                  <a:lnTo>
                    <a:pt x="19264" y="9860"/>
                  </a:lnTo>
                  <a:lnTo>
                    <a:pt x="19595" y="10134"/>
                  </a:lnTo>
                  <a:lnTo>
                    <a:pt x="20109" y="9986"/>
                  </a:lnTo>
                  <a:lnTo>
                    <a:pt x="20155" y="8696"/>
                  </a:lnTo>
                  <a:lnTo>
                    <a:pt x="20120" y="7635"/>
                  </a:lnTo>
                  <a:lnTo>
                    <a:pt x="20668" y="7361"/>
                  </a:lnTo>
                  <a:lnTo>
                    <a:pt x="20565" y="8251"/>
                  </a:lnTo>
                  <a:lnTo>
                    <a:pt x="21125" y="8776"/>
                  </a:lnTo>
                  <a:lnTo>
                    <a:pt x="21010" y="9130"/>
                  </a:lnTo>
                  <a:lnTo>
                    <a:pt x="21193" y="9381"/>
                  </a:lnTo>
                  <a:lnTo>
                    <a:pt x="21992" y="9039"/>
                  </a:lnTo>
                  <a:lnTo>
                    <a:pt x="21558" y="9780"/>
                  </a:lnTo>
                  <a:lnTo>
                    <a:pt x="21866" y="10089"/>
                  </a:lnTo>
                  <a:lnTo>
                    <a:pt x="22300" y="9815"/>
                  </a:lnTo>
                  <a:lnTo>
                    <a:pt x="22346" y="9233"/>
                  </a:lnTo>
                  <a:lnTo>
                    <a:pt x="21672" y="8183"/>
                  </a:lnTo>
                  <a:lnTo>
                    <a:pt x="21832" y="7863"/>
                  </a:lnTo>
                  <a:lnTo>
                    <a:pt x="21102" y="6711"/>
                  </a:lnTo>
                  <a:lnTo>
                    <a:pt x="21821" y="6357"/>
                  </a:lnTo>
                  <a:lnTo>
                    <a:pt x="22186" y="5820"/>
                  </a:lnTo>
                  <a:lnTo>
                    <a:pt x="22528" y="5957"/>
                  </a:lnTo>
                  <a:lnTo>
                    <a:pt x="22608" y="5535"/>
                  </a:lnTo>
                  <a:lnTo>
                    <a:pt x="21102" y="5843"/>
                  </a:lnTo>
                  <a:lnTo>
                    <a:pt x="20668" y="6254"/>
                  </a:lnTo>
                  <a:lnTo>
                    <a:pt x="19949" y="5455"/>
                  </a:lnTo>
                  <a:lnTo>
                    <a:pt x="20075" y="4770"/>
                  </a:lnTo>
                  <a:lnTo>
                    <a:pt x="20782" y="4622"/>
                  </a:lnTo>
                  <a:lnTo>
                    <a:pt x="22106" y="4588"/>
                  </a:lnTo>
                  <a:lnTo>
                    <a:pt x="22871" y="4770"/>
                  </a:lnTo>
                  <a:lnTo>
                    <a:pt x="23487" y="4588"/>
                  </a:lnTo>
                  <a:close/>
                  <a:moveTo>
                    <a:pt x="26888" y="3960"/>
                  </a:moveTo>
                  <a:lnTo>
                    <a:pt x="26796" y="3584"/>
                  </a:lnTo>
                  <a:lnTo>
                    <a:pt x="26329" y="3492"/>
                  </a:lnTo>
                  <a:lnTo>
                    <a:pt x="26260" y="3002"/>
                  </a:lnTo>
                  <a:lnTo>
                    <a:pt x="25998" y="3321"/>
                  </a:lnTo>
                  <a:lnTo>
                    <a:pt x="25861" y="4051"/>
                  </a:lnTo>
                  <a:lnTo>
                    <a:pt x="26100" y="5227"/>
                  </a:lnTo>
                  <a:lnTo>
                    <a:pt x="26420" y="5798"/>
                  </a:lnTo>
                  <a:lnTo>
                    <a:pt x="26648" y="5683"/>
                  </a:lnTo>
                  <a:lnTo>
                    <a:pt x="26317" y="5216"/>
                  </a:lnTo>
                  <a:lnTo>
                    <a:pt x="26443" y="4656"/>
                  </a:lnTo>
                  <a:lnTo>
                    <a:pt x="26854" y="4736"/>
                  </a:lnTo>
                  <a:close/>
                  <a:moveTo>
                    <a:pt x="18203" y="3310"/>
                  </a:moveTo>
                  <a:lnTo>
                    <a:pt x="18329" y="2899"/>
                  </a:lnTo>
                  <a:lnTo>
                    <a:pt x="17712" y="2043"/>
                  </a:lnTo>
                  <a:lnTo>
                    <a:pt x="18146" y="1221"/>
                  </a:lnTo>
                  <a:lnTo>
                    <a:pt x="17427" y="1073"/>
                  </a:lnTo>
                  <a:lnTo>
                    <a:pt x="16514" y="1073"/>
                  </a:lnTo>
                  <a:lnTo>
                    <a:pt x="16274" y="2100"/>
                  </a:lnTo>
                  <a:lnTo>
                    <a:pt x="15989" y="2420"/>
                  </a:lnTo>
                  <a:lnTo>
                    <a:pt x="15601" y="3686"/>
                  </a:lnTo>
                  <a:lnTo>
                    <a:pt x="14962" y="3869"/>
                  </a:lnTo>
                  <a:lnTo>
                    <a:pt x="14186" y="3618"/>
                  </a:lnTo>
                  <a:lnTo>
                    <a:pt x="13798" y="3698"/>
                  </a:lnTo>
                  <a:lnTo>
                    <a:pt x="13342" y="4154"/>
                  </a:lnTo>
                  <a:lnTo>
                    <a:pt x="12839" y="4097"/>
                  </a:lnTo>
                  <a:lnTo>
                    <a:pt x="12326" y="4268"/>
                  </a:lnTo>
                  <a:lnTo>
                    <a:pt x="11767" y="3766"/>
                  </a:lnTo>
                  <a:lnTo>
                    <a:pt x="11618" y="3161"/>
                  </a:lnTo>
                  <a:lnTo>
                    <a:pt x="11150" y="3755"/>
                  </a:lnTo>
                  <a:lnTo>
                    <a:pt x="11070" y="4599"/>
                  </a:lnTo>
                  <a:lnTo>
                    <a:pt x="11185" y="5398"/>
                  </a:lnTo>
                  <a:lnTo>
                    <a:pt x="11550" y="6163"/>
                  </a:lnTo>
                  <a:lnTo>
                    <a:pt x="11949" y="6425"/>
                  </a:lnTo>
                  <a:lnTo>
                    <a:pt x="12052" y="7635"/>
                  </a:lnTo>
                  <a:lnTo>
                    <a:pt x="12702" y="7749"/>
                  </a:lnTo>
                  <a:lnTo>
                    <a:pt x="13216" y="7692"/>
                  </a:lnTo>
                  <a:lnTo>
                    <a:pt x="13501" y="8137"/>
                  </a:lnTo>
                  <a:lnTo>
                    <a:pt x="14460" y="7806"/>
                  </a:lnTo>
                  <a:lnTo>
                    <a:pt x="14859" y="8091"/>
                  </a:lnTo>
                  <a:lnTo>
                    <a:pt x="15430" y="8148"/>
                  </a:lnTo>
                  <a:lnTo>
                    <a:pt x="15715" y="8708"/>
                  </a:lnTo>
                  <a:lnTo>
                    <a:pt x="16640" y="8297"/>
                  </a:lnTo>
                  <a:lnTo>
                    <a:pt x="16754" y="8616"/>
                  </a:lnTo>
                  <a:lnTo>
                    <a:pt x="17108" y="7235"/>
                  </a:lnTo>
                  <a:lnTo>
                    <a:pt x="17153" y="6323"/>
                  </a:lnTo>
                  <a:lnTo>
                    <a:pt x="17941" y="5706"/>
                  </a:lnTo>
                  <a:lnTo>
                    <a:pt x="17906" y="4885"/>
                  </a:lnTo>
                  <a:lnTo>
                    <a:pt x="18169" y="4268"/>
                  </a:lnTo>
                  <a:lnTo>
                    <a:pt x="19127" y="4154"/>
                  </a:lnTo>
                  <a:close/>
                  <a:moveTo>
                    <a:pt x="8400" y="10294"/>
                  </a:moveTo>
                  <a:lnTo>
                    <a:pt x="8503" y="8890"/>
                  </a:lnTo>
                  <a:lnTo>
                    <a:pt x="8742" y="7749"/>
                  </a:lnTo>
                  <a:lnTo>
                    <a:pt x="8366" y="7178"/>
                  </a:lnTo>
                  <a:lnTo>
                    <a:pt x="7784" y="7110"/>
                  </a:lnTo>
                  <a:lnTo>
                    <a:pt x="7510" y="6596"/>
                  </a:lnTo>
                  <a:lnTo>
                    <a:pt x="7384" y="5969"/>
                  </a:lnTo>
                  <a:lnTo>
                    <a:pt x="7099" y="5934"/>
                  </a:lnTo>
                  <a:lnTo>
                    <a:pt x="6643" y="5626"/>
                  </a:lnTo>
                  <a:lnTo>
                    <a:pt x="6973" y="4885"/>
                  </a:lnTo>
                  <a:lnTo>
                    <a:pt x="6357" y="4462"/>
                  </a:lnTo>
                  <a:lnTo>
                    <a:pt x="5889" y="3709"/>
                  </a:lnTo>
                  <a:lnTo>
                    <a:pt x="5205" y="3081"/>
                  </a:lnTo>
                  <a:lnTo>
                    <a:pt x="4394" y="3070"/>
                  </a:lnTo>
                  <a:lnTo>
                    <a:pt x="3607" y="2100"/>
                  </a:lnTo>
                  <a:lnTo>
                    <a:pt x="3150" y="1712"/>
                  </a:lnTo>
                  <a:lnTo>
                    <a:pt x="2511" y="1107"/>
                  </a:lnTo>
                  <a:lnTo>
                    <a:pt x="1770" y="217"/>
                  </a:lnTo>
                  <a:lnTo>
                    <a:pt x="514" y="46"/>
                  </a:lnTo>
                  <a:lnTo>
                    <a:pt x="1" y="0"/>
                  </a:lnTo>
                  <a:lnTo>
                    <a:pt x="81" y="457"/>
                  </a:lnTo>
                  <a:lnTo>
                    <a:pt x="948" y="1461"/>
                  </a:lnTo>
                  <a:lnTo>
                    <a:pt x="1576" y="1974"/>
                  </a:lnTo>
                  <a:lnTo>
                    <a:pt x="2021" y="2762"/>
                  </a:lnTo>
                  <a:lnTo>
                    <a:pt x="2751" y="3333"/>
                  </a:lnTo>
                  <a:lnTo>
                    <a:pt x="3059" y="4029"/>
                  </a:lnTo>
                  <a:lnTo>
                    <a:pt x="3310" y="4816"/>
                  </a:lnTo>
                  <a:lnTo>
                    <a:pt x="4006" y="5569"/>
                  </a:lnTo>
                  <a:lnTo>
                    <a:pt x="4588" y="6836"/>
                  </a:lnTo>
                  <a:lnTo>
                    <a:pt x="4976" y="7521"/>
                  </a:lnTo>
                  <a:lnTo>
                    <a:pt x="5558" y="8263"/>
                  </a:lnTo>
                  <a:lnTo>
                    <a:pt x="5878" y="8799"/>
                  </a:lnTo>
                  <a:lnTo>
                    <a:pt x="6871" y="9541"/>
                  </a:lnTo>
                  <a:lnTo>
                    <a:pt x="7510" y="1030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6" name="Google Shape;2946;p39"/>
            <p:cNvSpPr/>
            <p:nvPr/>
          </p:nvSpPr>
          <p:spPr>
            <a:xfrm>
              <a:off x="5054350" y="2306700"/>
              <a:ext cx="552950" cy="624825"/>
            </a:xfrm>
            <a:custGeom>
              <a:avLst/>
              <a:gdLst/>
              <a:ahLst/>
              <a:cxnLst/>
              <a:rect l="l" t="t" r="r" b="b"/>
              <a:pathLst>
                <a:path w="22118" h="24993" extrusionOk="0">
                  <a:moveTo>
                    <a:pt x="9073" y="4816"/>
                  </a:moveTo>
                  <a:lnTo>
                    <a:pt x="7863" y="4189"/>
                  </a:lnTo>
                  <a:lnTo>
                    <a:pt x="6985" y="3618"/>
                  </a:lnTo>
                  <a:lnTo>
                    <a:pt x="6517" y="2625"/>
                  </a:lnTo>
                  <a:lnTo>
                    <a:pt x="7110" y="2751"/>
                  </a:lnTo>
                  <a:lnTo>
                    <a:pt x="7019" y="2283"/>
                  </a:lnTo>
                  <a:lnTo>
                    <a:pt x="6597" y="1815"/>
                  </a:lnTo>
                  <a:lnTo>
                    <a:pt x="6482" y="1073"/>
                  </a:lnTo>
                  <a:lnTo>
                    <a:pt x="5398" y="0"/>
                  </a:lnTo>
                  <a:lnTo>
                    <a:pt x="4873" y="765"/>
                  </a:lnTo>
                  <a:lnTo>
                    <a:pt x="4052" y="913"/>
                  </a:lnTo>
                  <a:lnTo>
                    <a:pt x="2842" y="685"/>
                  </a:lnTo>
                  <a:lnTo>
                    <a:pt x="2568" y="1084"/>
                  </a:lnTo>
                  <a:lnTo>
                    <a:pt x="3025" y="1883"/>
                  </a:lnTo>
                  <a:lnTo>
                    <a:pt x="3447" y="2500"/>
                  </a:lnTo>
                  <a:lnTo>
                    <a:pt x="4154" y="2933"/>
                  </a:lnTo>
                  <a:lnTo>
                    <a:pt x="3629" y="3470"/>
                  </a:lnTo>
                  <a:lnTo>
                    <a:pt x="3766" y="4109"/>
                  </a:lnTo>
                  <a:lnTo>
                    <a:pt x="3207" y="5010"/>
                  </a:lnTo>
                  <a:lnTo>
                    <a:pt x="2910" y="5935"/>
                  </a:lnTo>
                  <a:lnTo>
                    <a:pt x="2271" y="6893"/>
                  </a:lnTo>
                  <a:lnTo>
                    <a:pt x="1358" y="6813"/>
                  </a:lnTo>
                  <a:lnTo>
                    <a:pt x="662" y="7761"/>
                  </a:lnTo>
                  <a:lnTo>
                    <a:pt x="1233" y="8171"/>
                  </a:lnTo>
                  <a:lnTo>
                    <a:pt x="1415" y="8868"/>
                  </a:lnTo>
                  <a:lnTo>
                    <a:pt x="1918" y="9324"/>
                  </a:lnTo>
                  <a:lnTo>
                    <a:pt x="2169" y="10111"/>
                  </a:lnTo>
                  <a:lnTo>
                    <a:pt x="457" y="10111"/>
                  </a:lnTo>
                  <a:lnTo>
                    <a:pt x="0" y="10716"/>
                  </a:lnTo>
                  <a:lnTo>
                    <a:pt x="1016" y="11481"/>
                  </a:lnTo>
                  <a:lnTo>
                    <a:pt x="1290" y="11835"/>
                  </a:lnTo>
                  <a:lnTo>
                    <a:pt x="948" y="12166"/>
                  </a:lnTo>
                  <a:lnTo>
                    <a:pt x="2089" y="13261"/>
                  </a:lnTo>
                  <a:lnTo>
                    <a:pt x="2659" y="13375"/>
                  </a:lnTo>
                  <a:lnTo>
                    <a:pt x="3744" y="12839"/>
                  </a:lnTo>
                  <a:lnTo>
                    <a:pt x="3983" y="13672"/>
                  </a:lnTo>
                  <a:lnTo>
                    <a:pt x="4097" y="14790"/>
                  </a:lnTo>
                  <a:lnTo>
                    <a:pt x="4451" y="15943"/>
                  </a:lnTo>
                  <a:lnTo>
                    <a:pt x="4965" y="17701"/>
                  </a:lnTo>
                  <a:lnTo>
                    <a:pt x="5798" y="18956"/>
                  </a:lnTo>
                  <a:lnTo>
                    <a:pt x="5980" y="19515"/>
                  </a:lnTo>
                  <a:lnTo>
                    <a:pt x="6266" y="20656"/>
                  </a:lnTo>
                  <a:lnTo>
                    <a:pt x="6745" y="21524"/>
                  </a:lnTo>
                  <a:lnTo>
                    <a:pt x="7064" y="21957"/>
                  </a:lnTo>
                  <a:lnTo>
                    <a:pt x="7418" y="22870"/>
                  </a:lnTo>
                  <a:lnTo>
                    <a:pt x="7863" y="24137"/>
                  </a:lnTo>
                  <a:lnTo>
                    <a:pt x="8651" y="24993"/>
                  </a:lnTo>
                  <a:lnTo>
                    <a:pt x="8959" y="24730"/>
                  </a:lnTo>
                  <a:lnTo>
                    <a:pt x="9199" y="24103"/>
                  </a:lnTo>
                  <a:lnTo>
                    <a:pt x="9918" y="23852"/>
                  </a:lnTo>
                  <a:lnTo>
                    <a:pt x="9655" y="23555"/>
                  </a:lnTo>
                  <a:lnTo>
                    <a:pt x="9975" y="22870"/>
                  </a:lnTo>
                  <a:lnTo>
                    <a:pt x="10385" y="22825"/>
                  </a:lnTo>
                  <a:lnTo>
                    <a:pt x="10283" y="21284"/>
                  </a:lnTo>
                  <a:lnTo>
                    <a:pt x="10557" y="20417"/>
                  </a:lnTo>
                  <a:lnTo>
                    <a:pt x="10454" y="19652"/>
                  </a:lnTo>
                  <a:lnTo>
                    <a:pt x="10191" y="18488"/>
                  </a:lnTo>
                  <a:lnTo>
                    <a:pt x="10363" y="17792"/>
                  </a:lnTo>
                  <a:lnTo>
                    <a:pt x="10716" y="17746"/>
                  </a:lnTo>
                  <a:lnTo>
                    <a:pt x="11401" y="17415"/>
                  </a:lnTo>
                  <a:lnTo>
                    <a:pt x="11766" y="17187"/>
                  </a:lnTo>
                  <a:lnTo>
                    <a:pt x="11732" y="16776"/>
                  </a:lnTo>
                  <a:lnTo>
                    <a:pt x="12440" y="16171"/>
                  </a:lnTo>
                  <a:lnTo>
                    <a:pt x="12965" y="15601"/>
                  </a:lnTo>
                  <a:lnTo>
                    <a:pt x="13729" y="14539"/>
                  </a:lnTo>
                  <a:lnTo>
                    <a:pt x="14779" y="13935"/>
                  </a:lnTo>
                  <a:lnTo>
                    <a:pt x="15121" y="13398"/>
                  </a:lnTo>
                  <a:lnTo>
                    <a:pt x="14996" y="12713"/>
                  </a:lnTo>
                  <a:lnTo>
                    <a:pt x="15932" y="12519"/>
                  </a:lnTo>
                  <a:lnTo>
                    <a:pt x="16468" y="12542"/>
                  </a:lnTo>
                  <a:lnTo>
                    <a:pt x="16537" y="12200"/>
                  </a:lnTo>
                  <a:lnTo>
                    <a:pt x="16308" y="11458"/>
                  </a:lnTo>
                  <a:lnTo>
                    <a:pt x="15932" y="10773"/>
                  </a:lnTo>
                  <a:lnTo>
                    <a:pt x="15989" y="10226"/>
                  </a:lnTo>
                  <a:lnTo>
                    <a:pt x="15464" y="9986"/>
                  </a:lnTo>
                  <a:lnTo>
                    <a:pt x="15578" y="9655"/>
                  </a:lnTo>
                  <a:lnTo>
                    <a:pt x="16023" y="9313"/>
                  </a:lnTo>
                  <a:lnTo>
                    <a:pt x="15361" y="8833"/>
                  </a:lnTo>
                  <a:lnTo>
                    <a:pt x="15532" y="8217"/>
                  </a:lnTo>
                  <a:lnTo>
                    <a:pt x="16217" y="8605"/>
                  </a:lnTo>
                  <a:lnTo>
                    <a:pt x="16605" y="8662"/>
                  </a:lnTo>
                  <a:lnTo>
                    <a:pt x="16776" y="9290"/>
                  </a:lnTo>
                  <a:lnTo>
                    <a:pt x="17552" y="9415"/>
                  </a:lnTo>
                  <a:lnTo>
                    <a:pt x="18260" y="9404"/>
                  </a:lnTo>
                  <a:lnTo>
                    <a:pt x="18751" y="9552"/>
                  </a:lnTo>
                  <a:lnTo>
                    <a:pt x="18522" y="10317"/>
                  </a:lnTo>
                  <a:lnTo>
                    <a:pt x="18180" y="10374"/>
                  </a:lnTo>
                  <a:lnTo>
                    <a:pt x="18020" y="10888"/>
                  </a:lnTo>
                  <a:lnTo>
                    <a:pt x="18522" y="11355"/>
                  </a:lnTo>
                  <a:lnTo>
                    <a:pt x="18545" y="10785"/>
                  </a:lnTo>
                  <a:lnTo>
                    <a:pt x="18762" y="10773"/>
                  </a:lnTo>
                  <a:lnTo>
                    <a:pt x="19401" y="12211"/>
                  </a:lnTo>
                  <a:lnTo>
                    <a:pt x="19743" y="11994"/>
                  </a:lnTo>
                  <a:lnTo>
                    <a:pt x="19618" y="11606"/>
                  </a:lnTo>
                  <a:lnTo>
                    <a:pt x="19743" y="11310"/>
                  </a:lnTo>
                  <a:lnTo>
                    <a:pt x="19618" y="10374"/>
                  </a:lnTo>
                  <a:lnTo>
                    <a:pt x="20280" y="10568"/>
                  </a:lnTo>
                  <a:lnTo>
                    <a:pt x="20485" y="9826"/>
                  </a:lnTo>
                  <a:lnTo>
                    <a:pt x="20451" y="9381"/>
                  </a:lnTo>
                  <a:lnTo>
                    <a:pt x="20748" y="8616"/>
                  </a:lnTo>
                  <a:lnTo>
                    <a:pt x="20611" y="8103"/>
                  </a:lnTo>
                  <a:lnTo>
                    <a:pt x="21489" y="7475"/>
                  </a:lnTo>
                  <a:lnTo>
                    <a:pt x="22071" y="7635"/>
                  </a:lnTo>
                  <a:lnTo>
                    <a:pt x="21889" y="7076"/>
                  </a:lnTo>
                  <a:lnTo>
                    <a:pt x="22117" y="6905"/>
                  </a:lnTo>
                  <a:lnTo>
                    <a:pt x="21980" y="6562"/>
                  </a:lnTo>
                  <a:lnTo>
                    <a:pt x="21113" y="6437"/>
                  </a:lnTo>
                  <a:lnTo>
                    <a:pt x="21284" y="6049"/>
                  </a:lnTo>
                  <a:lnTo>
                    <a:pt x="20782" y="5490"/>
                  </a:lnTo>
                  <a:lnTo>
                    <a:pt x="20325" y="5866"/>
                  </a:lnTo>
                  <a:lnTo>
                    <a:pt x="19629" y="5649"/>
                  </a:lnTo>
                  <a:lnTo>
                    <a:pt x="18876" y="6220"/>
                  </a:lnTo>
                  <a:lnTo>
                    <a:pt x="18317" y="6905"/>
                  </a:lnTo>
                  <a:lnTo>
                    <a:pt x="17723" y="7019"/>
                  </a:lnTo>
                  <a:lnTo>
                    <a:pt x="18100" y="7304"/>
                  </a:lnTo>
                  <a:lnTo>
                    <a:pt x="18157" y="7863"/>
                  </a:lnTo>
                  <a:lnTo>
                    <a:pt x="17529" y="7886"/>
                  </a:lnTo>
                  <a:lnTo>
                    <a:pt x="16868" y="7829"/>
                  </a:lnTo>
                  <a:lnTo>
                    <a:pt x="16411" y="7977"/>
                  </a:lnTo>
                  <a:lnTo>
                    <a:pt x="15624" y="7612"/>
                  </a:lnTo>
                  <a:lnTo>
                    <a:pt x="15578" y="7441"/>
                  </a:lnTo>
                  <a:lnTo>
                    <a:pt x="15361" y="6722"/>
                  </a:lnTo>
                  <a:lnTo>
                    <a:pt x="14939" y="6916"/>
                  </a:lnTo>
                  <a:lnTo>
                    <a:pt x="14950" y="7304"/>
                  </a:lnTo>
                  <a:lnTo>
                    <a:pt x="15167" y="7886"/>
                  </a:lnTo>
                  <a:lnTo>
                    <a:pt x="15156" y="8240"/>
                  </a:lnTo>
                  <a:lnTo>
                    <a:pt x="14494" y="8263"/>
                  </a:lnTo>
                  <a:lnTo>
                    <a:pt x="13524" y="8046"/>
                  </a:lnTo>
                  <a:lnTo>
                    <a:pt x="12907" y="7955"/>
                  </a:lnTo>
                  <a:lnTo>
                    <a:pt x="12371" y="7498"/>
                  </a:lnTo>
                  <a:lnTo>
                    <a:pt x="11287" y="7373"/>
                  </a:lnTo>
                  <a:lnTo>
                    <a:pt x="10191" y="6870"/>
                  </a:lnTo>
                  <a:lnTo>
                    <a:pt x="9358" y="6437"/>
                  </a:lnTo>
                  <a:lnTo>
                    <a:pt x="8548" y="6072"/>
                  </a:lnTo>
                  <a:lnTo>
                    <a:pt x="8674" y="523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7" name="Google Shape;2947;p39"/>
            <p:cNvSpPr/>
            <p:nvPr/>
          </p:nvSpPr>
          <p:spPr>
            <a:xfrm>
              <a:off x="3550225" y="1870750"/>
              <a:ext cx="68775" cy="74775"/>
            </a:xfrm>
            <a:custGeom>
              <a:avLst/>
              <a:gdLst/>
              <a:ahLst/>
              <a:cxnLst/>
              <a:rect l="l" t="t" r="r" b="b"/>
              <a:pathLst>
                <a:path w="2751" h="2991" extrusionOk="0">
                  <a:moveTo>
                    <a:pt x="2648" y="1085"/>
                  </a:moveTo>
                  <a:lnTo>
                    <a:pt x="2157" y="902"/>
                  </a:lnTo>
                  <a:lnTo>
                    <a:pt x="1735" y="913"/>
                  </a:lnTo>
                  <a:lnTo>
                    <a:pt x="1895" y="457"/>
                  </a:lnTo>
                  <a:lnTo>
                    <a:pt x="1781" y="1"/>
                  </a:lnTo>
                  <a:lnTo>
                    <a:pt x="1256" y="400"/>
                  </a:lnTo>
                  <a:lnTo>
                    <a:pt x="297" y="1073"/>
                  </a:lnTo>
                  <a:lnTo>
                    <a:pt x="594" y="1941"/>
                  </a:lnTo>
                  <a:lnTo>
                    <a:pt x="0" y="2854"/>
                  </a:lnTo>
                  <a:lnTo>
                    <a:pt x="959" y="2990"/>
                  </a:lnTo>
                  <a:lnTo>
                    <a:pt x="2191" y="2477"/>
                  </a:lnTo>
                  <a:lnTo>
                    <a:pt x="2751" y="170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8" name="Google Shape;2948;p39"/>
            <p:cNvSpPr/>
            <p:nvPr/>
          </p:nvSpPr>
          <p:spPr>
            <a:xfrm>
              <a:off x="4538525" y="2209700"/>
              <a:ext cx="412575" cy="333525"/>
            </a:xfrm>
            <a:custGeom>
              <a:avLst/>
              <a:gdLst/>
              <a:ahLst/>
              <a:cxnLst/>
              <a:rect l="l" t="t" r="r" b="b"/>
              <a:pathLst>
                <a:path w="16503" h="13341" extrusionOk="0">
                  <a:moveTo>
                    <a:pt x="1096" y="753"/>
                  </a:moveTo>
                  <a:lnTo>
                    <a:pt x="639" y="343"/>
                  </a:lnTo>
                  <a:lnTo>
                    <a:pt x="468" y="0"/>
                  </a:lnTo>
                  <a:lnTo>
                    <a:pt x="0" y="251"/>
                  </a:lnTo>
                  <a:lnTo>
                    <a:pt x="411" y="1301"/>
                  </a:lnTo>
                  <a:lnTo>
                    <a:pt x="308" y="1586"/>
                  </a:lnTo>
                  <a:lnTo>
                    <a:pt x="833" y="2328"/>
                  </a:lnTo>
                  <a:lnTo>
                    <a:pt x="833" y="2328"/>
                  </a:lnTo>
                  <a:lnTo>
                    <a:pt x="1506" y="3435"/>
                  </a:lnTo>
                  <a:lnTo>
                    <a:pt x="2031" y="3709"/>
                  </a:lnTo>
                  <a:lnTo>
                    <a:pt x="2180" y="4245"/>
                  </a:lnTo>
                  <a:lnTo>
                    <a:pt x="1849" y="4565"/>
                  </a:lnTo>
                  <a:lnTo>
                    <a:pt x="1780" y="5273"/>
                  </a:lnTo>
                  <a:lnTo>
                    <a:pt x="2431" y="6151"/>
                  </a:lnTo>
                  <a:lnTo>
                    <a:pt x="3435" y="6631"/>
                  </a:lnTo>
                  <a:lnTo>
                    <a:pt x="3937" y="7327"/>
                  </a:lnTo>
                  <a:lnTo>
                    <a:pt x="3903" y="7989"/>
                  </a:lnTo>
                  <a:lnTo>
                    <a:pt x="4143" y="7989"/>
                  </a:lnTo>
                  <a:lnTo>
                    <a:pt x="4223" y="8457"/>
                  </a:lnTo>
                  <a:lnTo>
                    <a:pt x="4702" y="8947"/>
                  </a:lnTo>
                  <a:lnTo>
                    <a:pt x="4942" y="8582"/>
                  </a:lnTo>
                  <a:lnTo>
                    <a:pt x="5478" y="8890"/>
                  </a:lnTo>
                  <a:lnTo>
                    <a:pt x="5877" y="8742"/>
                  </a:lnTo>
                  <a:lnTo>
                    <a:pt x="6596" y="9940"/>
                  </a:lnTo>
                  <a:lnTo>
                    <a:pt x="7213" y="10807"/>
                  </a:lnTo>
                  <a:lnTo>
                    <a:pt x="8000" y="11070"/>
                  </a:lnTo>
                  <a:lnTo>
                    <a:pt x="8867" y="11766"/>
                  </a:lnTo>
                  <a:lnTo>
                    <a:pt x="9849" y="12063"/>
                  </a:lnTo>
                  <a:lnTo>
                    <a:pt x="10579" y="11629"/>
                  </a:lnTo>
                  <a:lnTo>
                    <a:pt x="11150" y="11469"/>
                  </a:lnTo>
                  <a:lnTo>
                    <a:pt x="11549" y="11629"/>
                  </a:lnTo>
                  <a:lnTo>
                    <a:pt x="12006" y="12736"/>
                  </a:lnTo>
                  <a:lnTo>
                    <a:pt x="12907" y="12850"/>
                  </a:lnTo>
                  <a:lnTo>
                    <a:pt x="13775" y="13067"/>
                  </a:lnTo>
                  <a:lnTo>
                    <a:pt x="15270" y="13341"/>
                  </a:lnTo>
                  <a:lnTo>
                    <a:pt x="15441" y="12280"/>
                  </a:lnTo>
                  <a:lnTo>
                    <a:pt x="16502" y="11812"/>
                  </a:lnTo>
                  <a:lnTo>
                    <a:pt x="16377" y="11401"/>
                  </a:lnTo>
                  <a:lnTo>
                    <a:pt x="15989" y="11253"/>
                  </a:lnTo>
                  <a:lnTo>
                    <a:pt x="15840" y="10442"/>
                  </a:lnTo>
                  <a:lnTo>
                    <a:pt x="15041" y="10054"/>
                  </a:lnTo>
                  <a:lnTo>
                    <a:pt x="14642" y="9495"/>
                  </a:lnTo>
                  <a:lnTo>
                    <a:pt x="14185" y="9027"/>
                  </a:lnTo>
                  <a:lnTo>
                    <a:pt x="14745" y="8206"/>
                  </a:lnTo>
                  <a:lnTo>
                    <a:pt x="14585" y="7635"/>
                  </a:lnTo>
                  <a:lnTo>
                    <a:pt x="13980" y="7475"/>
                  </a:lnTo>
                  <a:lnTo>
                    <a:pt x="13820" y="6905"/>
                  </a:lnTo>
                  <a:lnTo>
                    <a:pt x="13432" y="6174"/>
                  </a:lnTo>
                  <a:lnTo>
                    <a:pt x="13660" y="5672"/>
                  </a:lnTo>
                  <a:lnTo>
                    <a:pt x="13307" y="5546"/>
                  </a:lnTo>
                  <a:lnTo>
                    <a:pt x="13375" y="4873"/>
                  </a:lnTo>
                  <a:lnTo>
                    <a:pt x="13444" y="3732"/>
                  </a:lnTo>
                  <a:lnTo>
                    <a:pt x="13215" y="2956"/>
                  </a:lnTo>
                  <a:lnTo>
                    <a:pt x="12668" y="2922"/>
                  </a:lnTo>
                  <a:lnTo>
                    <a:pt x="11618" y="2111"/>
                  </a:lnTo>
                  <a:lnTo>
                    <a:pt x="11013" y="2009"/>
                  </a:lnTo>
                  <a:lnTo>
                    <a:pt x="10077" y="1541"/>
                  </a:lnTo>
                  <a:lnTo>
                    <a:pt x="9541" y="1450"/>
                  </a:lnTo>
                  <a:lnTo>
                    <a:pt x="9244" y="1621"/>
                  </a:lnTo>
                  <a:lnTo>
                    <a:pt x="8742" y="1598"/>
                  </a:lnTo>
                  <a:lnTo>
                    <a:pt x="8308" y="2123"/>
                  </a:lnTo>
                  <a:lnTo>
                    <a:pt x="7680" y="2294"/>
                  </a:lnTo>
                  <a:lnTo>
                    <a:pt x="7658" y="2522"/>
                  </a:lnTo>
                  <a:lnTo>
                    <a:pt x="6528" y="2762"/>
                  </a:lnTo>
                  <a:lnTo>
                    <a:pt x="5444" y="2614"/>
                  </a:lnTo>
                  <a:lnTo>
                    <a:pt x="4827" y="2134"/>
                  </a:lnTo>
                  <a:lnTo>
                    <a:pt x="4086" y="1952"/>
                  </a:lnTo>
                  <a:lnTo>
                    <a:pt x="3732" y="1267"/>
                  </a:lnTo>
                  <a:lnTo>
                    <a:pt x="3549" y="1313"/>
                  </a:lnTo>
                  <a:lnTo>
                    <a:pt x="3001" y="822"/>
                  </a:lnTo>
                  <a:lnTo>
                    <a:pt x="3173" y="388"/>
                  </a:lnTo>
                  <a:lnTo>
                    <a:pt x="2910" y="114"/>
                  </a:lnTo>
                  <a:lnTo>
                    <a:pt x="2636" y="183"/>
                  </a:lnTo>
                  <a:lnTo>
                    <a:pt x="1883" y="856"/>
                  </a:lnTo>
                  <a:lnTo>
                    <a:pt x="1621" y="87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49" name="Google Shape;2949;p39"/>
            <p:cNvSpPr/>
            <p:nvPr/>
          </p:nvSpPr>
          <p:spPr>
            <a:xfrm>
              <a:off x="4458925" y="2262750"/>
              <a:ext cx="197150" cy="189200"/>
            </a:xfrm>
            <a:custGeom>
              <a:avLst/>
              <a:gdLst/>
              <a:ahLst/>
              <a:cxnLst/>
              <a:rect l="l" t="t" r="r" b="b"/>
              <a:pathLst>
                <a:path w="7886" h="7568" extrusionOk="0">
                  <a:moveTo>
                    <a:pt x="3389" y="126"/>
                  </a:moveTo>
                  <a:lnTo>
                    <a:pt x="2511" y="1"/>
                  </a:lnTo>
                  <a:lnTo>
                    <a:pt x="2214" y="149"/>
                  </a:lnTo>
                  <a:lnTo>
                    <a:pt x="1906" y="731"/>
                  </a:lnTo>
                  <a:lnTo>
                    <a:pt x="1529" y="959"/>
                  </a:lnTo>
                  <a:lnTo>
                    <a:pt x="1700" y="1633"/>
                  </a:lnTo>
                  <a:lnTo>
                    <a:pt x="1564" y="2740"/>
                  </a:lnTo>
                  <a:lnTo>
                    <a:pt x="0" y="3698"/>
                  </a:lnTo>
                  <a:lnTo>
                    <a:pt x="434" y="4794"/>
                  </a:lnTo>
                  <a:lnTo>
                    <a:pt x="1392" y="5034"/>
                  </a:lnTo>
                  <a:lnTo>
                    <a:pt x="2613" y="5684"/>
                  </a:lnTo>
                  <a:lnTo>
                    <a:pt x="4987" y="7487"/>
                  </a:lnTo>
                  <a:lnTo>
                    <a:pt x="6448" y="7567"/>
                  </a:lnTo>
                  <a:lnTo>
                    <a:pt x="6904" y="6688"/>
                  </a:lnTo>
                  <a:lnTo>
                    <a:pt x="7429" y="6768"/>
                  </a:lnTo>
                  <a:lnTo>
                    <a:pt x="7886" y="6814"/>
                  </a:lnTo>
                  <a:lnTo>
                    <a:pt x="7407" y="6335"/>
                  </a:lnTo>
                  <a:lnTo>
                    <a:pt x="7327" y="5867"/>
                  </a:lnTo>
                  <a:lnTo>
                    <a:pt x="7087" y="5867"/>
                  </a:lnTo>
                  <a:lnTo>
                    <a:pt x="7121" y="5205"/>
                  </a:lnTo>
                  <a:lnTo>
                    <a:pt x="6619" y="4509"/>
                  </a:lnTo>
                  <a:lnTo>
                    <a:pt x="5615" y="4029"/>
                  </a:lnTo>
                  <a:lnTo>
                    <a:pt x="4964" y="3151"/>
                  </a:lnTo>
                  <a:lnTo>
                    <a:pt x="5033" y="2443"/>
                  </a:lnTo>
                  <a:lnTo>
                    <a:pt x="5364" y="2123"/>
                  </a:lnTo>
                  <a:lnTo>
                    <a:pt x="5215" y="1587"/>
                  </a:lnTo>
                  <a:lnTo>
                    <a:pt x="4690" y="1313"/>
                  </a:lnTo>
                  <a:lnTo>
                    <a:pt x="4017" y="206"/>
                  </a:lnTo>
                  <a:lnTo>
                    <a:pt x="4017" y="206"/>
                  </a:lnTo>
                  <a:lnTo>
                    <a:pt x="3698" y="35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0" name="Google Shape;2950;p39"/>
            <p:cNvSpPr/>
            <p:nvPr/>
          </p:nvSpPr>
          <p:spPr>
            <a:xfrm>
              <a:off x="3353350" y="1635650"/>
              <a:ext cx="161225" cy="60525"/>
            </a:xfrm>
            <a:custGeom>
              <a:avLst/>
              <a:gdLst/>
              <a:ahLst/>
              <a:cxnLst/>
              <a:rect l="l" t="t" r="r" b="b"/>
              <a:pathLst>
                <a:path w="6449" h="2421" extrusionOk="0">
                  <a:moveTo>
                    <a:pt x="6015" y="69"/>
                  </a:moveTo>
                  <a:lnTo>
                    <a:pt x="5034" y="1"/>
                  </a:lnTo>
                  <a:lnTo>
                    <a:pt x="3995" y="423"/>
                  </a:lnTo>
                  <a:lnTo>
                    <a:pt x="3265" y="206"/>
                  </a:lnTo>
                  <a:lnTo>
                    <a:pt x="2283" y="640"/>
                  </a:lnTo>
                  <a:lnTo>
                    <a:pt x="1439" y="92"/>
                  </a:lnTo>
                  <a:lnTo>
                    <a:pt x="514" y="206"/>
                  </a:lnTo>
                  <a:lnTo>
                    <a:pt x="1" y="731"/>
                  </a:lnTo>
                  <a:lnTo>
                    <a:pt x="1245" y="925"/>
                  </a:lnTo>
                  <a:lnTo>
                    <a:pt x="1222" y="1154"/>
                  </a:lnTo>
                  <a:lnTo>
                    <a:pt x="115" y="1302"/>
                  </a:lnTo>
                  <a:lnTo>
                    <a:pt x="1370" y="1690"/>
                  </a:lnTo>
                  <a:lnTo>
                    <a:pt x="708" y="2044"/>
                  </a:lnTo>
                  <a:lnTo>
                    <a:pt x="2386" y="2306"/>
                  </a:lnTo>
                  <a:lnTo>
                    <a:pt x="3185" y="2420"/>
                  </a:lnTo>
                  <a:lnTo>
                    <a:pt x="3733" y="2272"/>
                  </a:lnTo>
                  <a:lnTo>
                    <a:pt x="5581" y="1724"/>
                  </a:lnTo>
                  <a:lnTo>
                    <a:pt x="6449" y="1119"/>
                  </a:lnTo>
                  <a:lnTo>
                    <a:pt x="5821" y="57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1" name="Google Shape;2951;p39"/>
            <p:cNvSpPr/>
            <p:nvPr/>
          </p:nvSpPr>
          <p:spPr>
            <a:xfrm>
              <a:off x="4377875" y="2357200"/>
              <a:ext cx="26000" cy="85600"/>
            </a:xfrm>
            <a:custGeom>
              <a:avLst/>
              <a:gdLst/>
              <a:ahLst/>
              <a:cxnLst/>
              <a:rect l="l" t="t" r="r" b="b"/>
              <a:pathLst>
                <a:path w="1040" h="3424" extrusionOk="0">
                  <a:moveTo>
                    <a:pt x="1005" y="0"/>
                  </a:moveTo>
                  <a:lnTo>
                    <a:pt x="800" y="23"/>
                  </a:lnTo>
                  <a:lnTo>
                    <a:pt x="743" y="171"/>
                  </a:lnTo>
                  <a:lnTo>
                    <a:pt x="480" y="171"/>
                  </a:lnTo>
                  <a:lnTo>
                    <a:pt x="469" y="194"/>
                  </a:lnTo>
                  <a:lnTo>
                    <a:pt x="389" y="423"/>
                  </a:lnTo>
                  <a:lnTo>
                    <a:pt x="298" y="1107"/>
                  </a:lnTo>
                  <a:lnTo>
                    <a:pt x="149" y="1518"/>
                  </a:lnTo>
                  <a:lnTo>
                    <a:pt x="206" y="1575"/>
                  </a:lnTo>
                  <a:lnTo>
                    <a:pt x="1" y="1872"/>
                  </a:lnTo>
                  <a:lnTo>
                    <a:pt x="1" y="1872"/>
                  </a:lnTo>
                  <a:lnTo>
                    <a:pt x="560" y="3184"/>
                  </a:lnTo>
                  <a:lnTo>
                    <a:pt x="663" y="3424"/>
                  </a:lnTo>
                  <a:lnTo>
                    <a:pt x="903" y="1975"/>
                  </a:lnTo>
                  <a:lnTo>
                    <a:pt x="845" y="1632"/>
                  </a:lnTo>
                  <a:lnTo>
                    <a:pt x="503" y="1746"/>
                  </a:lnTo>
                  <a:lnTo>
                    <a:pt x="515" y="1507"/>
                  </a:lnTo>
                  <a:lnTo>
                    <a:pt x="686" y="1393"/>
                  </a:lnTo>
                  <a:lnTo>
                    <a:pt x="492" y="1290"/>
                  </a:lnTo>
                  <a:lnTo>
                    <a:pt x="583" y="674"/>
                  </a:lnTo>
                  <a:lnTo>
                    <a:pt x="868" y="799"/>
                  </a:lnTo>
                  <a:lnTo>
                    <a:pt x="971" y="514"/>
                  </a:lnTo>
                  <a:lnTo>
                    <a:pt x="960" y="514"/>
                  </a:lnTo>
                  <a:lnTo>
                    <a:pt x="1039" y="37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2" name="Google Shape;2952;p39"/>
            <p:cNvSpPr/>
            <p:nvPr/>
          </p:nvSpPr>
          <p:spPr>
            <a:xfrm>
              <a:off x="3842650" y="2045925"/>
              <a:ext cx="219725" cy="234550"/>
            </a:xfrm>
            <a:custGeom>
              <a:avLst/>
              <a:gdLst/>
              <a:ahLst/>
              <a:cxnLst/>
              <a:rect l="l" t="t" r="r" b="b"/>
              <a:pathLst>
                <a:path w="8789" h="9382" extrusionOk="0">
                  <a:moveTo>
                    <a:pt x="6722" y="7909"/>
                  </a:moveTo>
                  <a:lnTo>
                    <a:pt x="6152" y="7978"/>
                  </a:lnTo>
                  <a:lnTo>
                    <a:pt x="5399" y="8080"/>
                  </a:lnTo>
                  <a:lnTo>
                    <a:pt x="4520" y="7989"/>
                  </a:lnTo>
                  <a:lnTo>
                    <a:pt x="4440" y="8480"/>
                  </a:lnTo>
                  <a:lnTo>
                    <a:pt x="5501" y="8948"/>
                  </a:lnTo>
                  <a:lnTo>
                    <a:pt x="5889" y="9050"/>
                  </a:lnTo>
                  <a:lnTo>
                    <a:pt x="6494" y="9381"/>
                  </a:lnTo>
                  <a:lnTo>
                    <a:pt x="6620" y="8913"/>
                  </a:lnTo>
                  <a:lnTo>
                    <a:pt x="6494" y="8628"/>
                  </a:lnTo>
                  <a:close/>
                  <a:moveTo>
                    <a:pt x="1907" y="5205"/>
                  </a:moveTo>
                  <a:lnTo>
                    <a:pt x="1553" y="5478"/>
                  </a:lnTo>
                  <a:lnTo>
                    <a:pt x="1153" y="5433"/>
                  </a:lnTo>
                  <a:lnTo>
                    <a:pt x="1336" y="5946"/>
                  </a:lnTo>
                  <a:lnTo>
                    <a:pt x="1393" y="7030"/>
                  </a:lnTo>
                  <a:lnTo>
                    <a:pt x="1690" y="7282"/>
                  </a:lnTo>
                  <a:lnTo>
                    <a:pt x="1975" y="6973"/>
                  </a:lnTo>
                  <a:lnTo>
                    <a:pt x="2329" y="7030"/>
                  </a:lnTo>
                  <a:lnTo>
                    <a:pt x="2386" y="5832"/>
                  </a:lnTo>
                  <a:close/>
                  <a:moveTo>
                    <a:pt x="3949" y="320"/>
                  </a:moveTo>
                  <a:lnTo>
                    <a:pt x="3767" y="1"/>
                  </a:lnTo>
                  <a:lnTo>
                    <a:pt x="3082" y="160"/>
                  </a:lnTo>
                  <a:lnTo>
                    <a:pt x="3014" y="332"/>
                  </a:lnTo>
                  <a:lnTo>
                    <a:pt x="2568" y="206"/>
                  </a:lnTo>
                  <a:lnTo>
                    <a:pt x="2523" y="560"/>
                  </a:lnTo>
                  <a:lnTo>
                    <a:pt x="2226" y="720"/>
                  </a:lnTo>
                  <a:lnTo>
                    <a:pt x="1678" y="605"/>
                  </a:lnTo>
                  <a:lnTo>
                    <a:pt x="1553" y="959"/>
                  </a:lnTo>
                  <a:lnTo>
                    <a:pt x="1210" y="982"/>
                  </a:lnTo>
                  <a:lnTo>
                    <a:pt x="1085" y="845"/>
                  </a:lnTo>
                  <a:lnTo>
                    <a:pt x="697" y="1142"/>
                  </a:lnTo>
                  <a:lnTo>
                    <a:pt x="354" y="1187"/>
                  </a:lnTo>
                  <a:lnTo>
                    <a:pt x="46" y="1005"/>
                  </a:lnTo>
                  <a:lnTo>
                    <a:pt x="12" y="1245"/>
                  </a:lnTo>
                  <a:lnTo>
                    <a:pt x="240" y="1587"/>
                  </a:lnTo>
                  <a:lnTo>
                    <a:pt x="1" y="1838"/>
                  </a:lnTo>
                  <a:lnTo>
                    <a:pt x="218" y="2523"/>
                  </a:lnTo>
                  <a:lnTo>
                    <a:pt x="594" y="2637"/>
                  </a:lnTo>
                  <a:lnTo>
                    <a:pt x="526" y="3025"/>
                  </a:lnTo>
                  <a:lnTo>
                    <a:pt x="822" y="2956"/>
                  </a:lnTo>
                  <a:lnTo>
                    <a:pt x="1222" y="2557"/>
                  </a:lnTo>
                  <a:lnTo>
                    <a:pt x="1553" y="2431"/>
                  </a:lnTo>
                  <a:lnTo>
                    <a:pt x="2158" y="2728"/>
                  </a:lnTo>
                  <a:lnTo>
                    <a:pt x="2523" y="2831"/>
                  </a:lnTo>
                  <a:lnTo>
                    <a:pt x="2797" y="3687"/>
                  </a:lnTo>
                  <a:lnTo>
                    <a:pt x="3310" y="4200"/>
                  </a:lnTo>
                  <a:lnTo>
                    <a:pt x="4006" y="4771"/>
                  </a:lnTo>
                  <a:lnTo>
                    <a:pt x="4611" y="5170"/>
                  </a:lnTo>
                  <a:lnTo>
                    <a:pt x="5159" y="5227"/>
                  </a:lnTo>
                  <a:lnTo>
                    <a:pt x="5490" y="5581"/>
                  </a:lnTo>
                  <a:lnTo>
                    <a:pt x="5981" y="5752"/>
                  </a:lnTo>
                  <a:lnTo>
                    <a:pt x="6220" y="6140"/>
                  </a:lnTo>
                  <a:lnTo>
                    <a:pt x="6528" y="6254"/>
                  </a:lnTo>
                  <a:lnTo>
                    <a:pt x="6791" y="6711"/>
                  </a:lnTo>
                  <a:lnTo>
                    <a:pt x="7122" y="7236"/>
                  </a:lnTo>
                  <a:lnTo>
                    <a:pt x="6962" y="7418"/>
                  </a:lnTo>
                  <a:lnTo>
                    <a:pt x="6848" y="7921"/>
                  </a:lnTo>
                  <a:lnTo>
                    <a:pt x="6859" y="8206"/>
                  </a:lnTo>
                  <a:lnTo>
                    <a:pt x="7156" y="8137"/>
                  </a:lnTo>
                  <a:lnTo>
                    <a:pt x="7521" y="7339"/>
                  </a:lnTo>
                  <a:lnTo>
                    <a:pt x="7818" y="7282"/>
                  </a:lnTo>
                  <a:lnTo>
                    <a:pt x="7875" y="6802"/>
                  </a:lnTo>
                  <a:lnTo>
                    <a:pt x="7316" y="6483"/>
                  </a:lnTo>
                  <a:lnTo>
                    <a:pt x="7590" y="5889"/>
                  </a:lnTo>
                  <a:lnTo>
                    <a:pt x="8229" y="6038"/>
                  </a:lnTo>
                  <a:lnTo>
                    <a:pt x="8674" y="6460"/>
                  </a:lnTo>
                  <a:lnTo>
                    <a:pt x="8788" y="6140"/>
                  </a:lnTo>
                  <a:lnTo>
                    <a:pt x="8697" y="5969"/>
                  </a:lnTo>
                  <a:lnTo>
                    <a:pt x="8035" y="5513"/>
                  </a:lnTo>
                  <a:lnTo>
                    <a:pt x="7476" y="5239"/>
                  </a:lnTo>
                  <a:lnTo>
                    <a:pt x="6791" y="4908"/>
                  </a:lnTo>
                  <a:lnTo>
                    <a:pt x="6985" y="4737"/>
                  </a:lnTo>
                  <a:lnTo>
                    <a:pt x="6791" y="4543"/>
                  </a:lnTo>
                  <a:lnTo>
                    <a:pt x="6220" y="4554"/>
                  </a:lnTo>
                  <a:lnTo>
                    <a:pt x="5364" y="3835"/>
                  </a:lnTo>
                  <a:lnTo>
                    <a:pt x="4954" y="3116"/>
                  </a:lnTo>
                  <a:lnTo>
                    <a:pt x="4246" y="2671"/>
                  </a:lnTo>
                  <a:lnTo>
                    <a:pt x="3972" y="2226"/>
                  </a:lnTo>
                  <a:lnTo>
                    <a:pt x="4052" y="1975"/>
                  </a:lnTo>
                  <a:lnTo>
                    <a:pt x="3995" y="1541"/>
                  </a:lnTo>
                  <a:lnTo>
                    <a:pt x="4543" y="1233"/>
                  </a:lnTo>
                  <a:lnTo>
                    <a:pt x="5136" y="1359"/>
                  </a:lnTo>
                  <a:lnTo>
                    <a:pt x="4931" y="971"/>
                  </a:lnTo>
                  <a:lnTo>
                    <a:pt x="4976" y="54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3" name="Google Shape;2953;p39"/>
            <p:cNvSpPr/>
            <p:nvPr/>
          </p:nvSpPr>
          <p:spPr>
            <a:xfrm>
              <a:off x="2174750" y="2691850"/>
              <a:ext cx="41400" cy="18575"/>
            </a:xfrm>
            <a:custGeom>
              <a:avLst/>
              <a:gdLst/>
              <a:ahLst/>
              <a:cxnLst/>
              <a:rect l="l" t="t" r="r" b="b"/>
              <a:pathLst>
                <a:path w="1656" h="743" extrusionOk="0">
                  <a:moveTo>
                    <a:pt x="1097" y="594"/>
                  </a:moveTo>
                  <a:lnTo>
                    <a:pt x="1656" y="583"/>
                  </a:lnTo>
                  <a:lnTo>
                    <a:pt x="1542" y="332"/>
                  </a:lnTo>
                  <a:lnTo>
                    <a:pt x="1154" y="115"/>
                  </a:lnTo>
                  <a:lnTo>
                    <a:pt x="629" y="24"/>
                  </a:lnTo>
                  <a:lnTo>
                    <a:pt x="446" y="1"/>
                  </a:lnTo>
                  <a:lnTo>
                    <a:pt x="104" y="58"/>
                  </a:lnTo>
                  <a:lnTo>
                    <a:pt x="1" y="263"/>
                  </a:lnTo>
                  <a:lnTo>
                    <a:pt x="412" y="594"/>
                  </a:lnTo>
                  <a:lnTo>
                    <a:pt x="834" y="74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4" name="Google Shape;2954;p39"/>
            <p:cNvSpPr/>
            <p:nvPr/>
          </p:nvSpPr>
          <p:spPr>
            <a:xfrm>
              <a:off x="4394425" y="2355200"/>
              <a:ext cx="75350" cy="94450"/>
            </a:xfrm>
            <a:custGeom>
              <a:avLst/>
              <a:gdLst/>
              <a:ahLst/>
              <a:cxnLst/>
              <a:rect l="l" t="t" r="r" b="b"/>
              <a:pathLst>
                <a:path w="3014" h="3778" extrusionOk="0">
                  <a:moveTo>
                    <a:pt x="3014" y="1096"/>
                  </a:moveTo>
                  <a:lnTo>
                    <a:pt x="2580" y="0"/>
                  </a:lnTo>
                  <a:lnTo>
                    <a:pt x="1211" y="959"/>
                  </a:lnTo>
                  <a:lnTo>
                    <a:pt x="309" y="594"/>
                  </a:lnTo>
                  <a:lnTo>
                    <a:pt x="206" y="879"/>
                  </a:lnTo>
                  <a:lnTo>
                    <a:pt x="263" y="1438"/>
                  </a:lnTo>
                  <a:lnTo>
                    <a:pt x="183" y="1712"/>
                  </a:lnTo>
                  <a:lnTo>
                    <a:pt x="241" y="2055"/>
                  </a:lnTo>
                  <a:lnTo>
                    <a:pt x="1" y="3504"/>
                  </a:lnTo>
                  <a:lnTo>
                    <a:pt x="35" y="3629"/>
                  </a:lnTo>
                  <a:lnTo>
                    <a:pt x="914" y="3778"/>
                  </a:lnTo>
                  <a:lnTo>
                    <a:pt x="1211" y="3492"/>
                  </a:lnTo>
                  <a:lnTo>
                    <a:pt x="1370" y="3162"/>
                  </a:lnTo>
                  <a:lnTo>
                    <a:pt x="1941" y="3047"/>
                  </a:lnTo>
                  <a:lnTo>
                    <a:pt x="2032" y="2739"/>
                  </a:lnTo>
                  <a:lnTo>
                    <a:pt x="2283" y="2591"/>
                  </a:lnTo>
                  <a:lnTo>
                    <a:pt x="1405" y="1678"/>
                  </a:lnTo>
                  <a:lnTo>
                    <a:pt x="2888" y="123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5" name="Google Shape;2955;p39"/>
            <p:cNvSpPr/>
            <p:nvPr/>
          </p:nvSpPr>
          <p:spPr>
            <a:xfrm>
              <a:off x="6182725" y="2080450"/>
              <a:ext cx="189475" cy="327850"/>
            </a:xfrm>
            <a:custGeom>
              <a:avLst/>
              <a:gdLst/>
              <a:ahLst/>
              <a:cxnLst/>
              <a:rect l="l" t="t" r="r" b="b"/>
              <a:pathLst>
                <a:path w="7579" h="13114" extrusionOk="0">
                  <a:moveTo>
                    <a:pt x="3652" y="10271"/>
                  </a:moveTo>
                  <a:lnTo>
                    <a:pt x="3013" y="10089"/>
                  </a:lnTo>
                  <a:lnTo>
                    <a:pt x="2854" y="10477"/>
                  </a:lnTo>
                  <a:lnTo>
                    <a:pt x="2386" y="10363"/>
                  </a:lnTo>
                  <a:lnTo>
                    <a:pt x="2203" y="10899"/>
                  </a:lnTo>
                  <a:lnTo>
                    <a:pt x="2374" y="11333"/>
                  </a:lnTo>
                  <a:lnTo>
                    <a:pt x="2968" y="11584"/>
                  </a:lnTo>
                  <a:lnTo>
                    <a:pt x="2956" y="11059"/>
                  </a:lnTo>
                  <a:lnTo>
                    <a:pt x="3253" y="10842"/>
                  </a:lnTo>
                  <a:lnTo>
                    <a:pt x="3698" y="11150"/>
                  </a:lnTo>
                  <a:lnTo>
                    <a:pt x="3881" y="10591"/>
                  </a:lnTo>
                  <a:close/>
                  <a:moveTo>
                    <a:pt x="7133" y="7521"/>
                  </a:moveTo>
                  <a:lnTo>
                    <a:pt x="6620" y="6562"/>
                  </a:lnTo>
                  <a:lnTo>
                    <a:pt x="6814" y="5649"/>
                  </a:lnTo>
                  <a:lnTo>
                    <a:pt x="6414" y="4908"/>
                  </a:lnTo>
                  <a:lnTo>
                    <a:pt x="5250" y="3675"/>
                  </a:lnTo>
                  <a:lnTo>
                    <a:pt x="4565" y="3846"/>
                  </a:lnTo>
                  <a:lnTo>
                    <a:pt x="4600" y="4394"/>
                  </a:lnTo>
                  <a:lnTo>
                    <a:pt x="5330" y="5410"/>
                  </a:lnTo>
                  <a:lnTo>
                    <a:pt x="5467" y="6540"/>
                  </a:lnTo>
                  <a:lnTo>
                    <a:pt x="5227" y="6893"/>
                  </a:lnTo>
                  <a:lnTo>
                    <a:pt x="4588" y="7818"/>
                  </a:lnTo>
                  <a:lnTo>
                    <a:pt x="3869" y="7384"/>
                  </a:lnTo>
                  <a:lnTo>
                    <a:pt x="3869" y="9016"/>
                  </a:lnTo>
                  <a:lnTo>
                    <a:pt x="2968" y="8833"/>
                  </a:lnTo>
                  <a:lnTo>
                    <a:pt x="1598" y="9107"/>
                  </a:lnTo>
                  <a:lnTo>
                    <a:pt x="1336" y="9735"/>
                  </a:lnTo>
                  <a:lnTo>
                    <a:pt x="777" y="10203"/>
                  </a:lnTo>
                  <a:lnTo>
                    <a:pt x="617" y="10774"/>
                  </a:lnTo>
                  <a:lnTo>
                    <a:pt x="1" y="11059"/>
                  </a:lnTo>
                  <a:lnTo>
                    <a:pt x="571" y="11675"/>
                  </a:lnTo>
                  <a:lnTo>
                    <a:pt x="1165" y="11938"/>
                  </a:lnTo>
                  <a:lnTo>
                    <a:pt x="1290" y="12759"/>
                  </a:lnTo>
                  <a:lnTo>
                    <a:pt x="1792" y="13113"/>
                  </a:lnTo>
                  <a:lnTo>
                    <a:pt x="2146" y="12725"/>
                  </a:lnTo>
                  <a:lnTo>
                    <a:pt x="2032" y="11184"/>
                  </a:lnTo>
                  <a:lnTo>
                    <a:pt x="993" y="10511"/>
                  </a:lnTo>
                  <a:lnTo>
                    <a:pt x="1861" y="10500"/>
                  </a:lnTo>
                  <a:lnTo>
                    <a:pt x="2568" y="10077"/>
                  </a:lnTo>
                  <a:lnTo>
                    <a:pt x="3801" y="9872"/>
                  </a:lnTo>
                  <a:lnTo>
                    <a:pt x="4143" y="10557"/>
                  </a:lnTo>
                  <a:lnTo>
                    <a:pt x="4794" y="10899"/>
                  </a:lnTo>
                  <a:lnTo>
                    <a:pt x="5421" y="9861"/>
                  </a:lnTo>
                  <a:lnTo>
                    <a:pt x="6722" y="9804"/>
                  </a:lnTo>
                  <a:lnTo>
                    <a:pt x="7498" y="9370"/>
                  </a:lnTo>
                  <a:lnTo>
                    <a:pt x="7578" y="8719"/>
                  </a:lnTo>
                  <a:lnTo>
                    <a:pt x="7224" y="8263"/>
                  </a:lnTo>
                  <a:close/>
                  <a:moveTo>
                    <a:pt x="5456" y="1210"/>
                  </a:moveTo>
                  <a:lnTo>
                    <a:pt x="4702" y="913"/>
                  </a:lnTo>
                  <a:lnTo>
                    <a:pt x="3219" y="0"/>
                  </a:lnTo>
                  <a:lnTo>
                    <a:pt x="3481" y="685"/>
                  </a:lnTo>
                  <a:lnTo>
                    <a:pt x="4098" y="1906"/>
                  </a:lnTo>
                  <a:lnTo>
                    <a:pt x="3356" y="1952"/>
                  </a:lnTo>
                  <a:lnTo>
                    <a:pt x="3447" y="2625"/>
                  </a:lnTo>
                  <a:lnTo>
                    <a:pt x="4098" y="3493"/>
                  </a:lnTo>
                  <a:lnTo>
                    <a:pt x="4908" y="3493"/>
                  </a:lnTo>
                  <a:lnTo>
                    <a:pt x="4680" y="2523"/>
                  </a:lnTo>
                  <a:lnTo>
                    <a:pt x="6220" y="3127"/>
                  </a:lnTo>
                  <a:lnTo>
                    <a:pt x="6277" y="2260"/>
                  </a:lnTo>
                  <a:lnTo>
                    <a:pt x="7190" y="2009"/>
                  </a:lnTo>
                  <a:lnTo>
                    <a:pt x="6334" y="1028"/>
                  </a:lnTo>
                  <a:lnTo>
                    <a:pt x="6095" y="140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6" name="Google Shape;2956;p39"/>
            <p:cNvSpPr/>
            <p:nvPr/>
          </p:nvSpPr>
          <p:spPr>
            <a:xfrm>
              <a:off x="4538525" y="1865050"/>
              <a:ext cx="710700" cy="323275"/>
            </a:xfrm>
            <a:custGeom>
              <a:avLst/>
              <a:gdLst/>
              <a:ahLst/>
              <a:cxnLst/>
              <a:rect l="l" t="t" r="r" b="b"/>
              <a:pathLst>
                <a:path w="28428" h="12931" extrusionOk="0">
                  <a:moveTo>
                    <a:pt x="14688" y="194"/>
                  </a:moveTo>
                  <a:lnTo>
                    <a:pt x="13409" y="0"/>
                  </a:lnTo>
                  <a:lnTo>
                    <a:pt x="12964" y="365"/>
                  </a:lnTo>
                  <a:lnTo>
                    <a:pt x="11424" y="674"/>
                  </a:lnTo>
                  <a:lnTo>
                    <a:pt x="11184" y="890"/>
                  </a:lnTo>
                  <a:lnTo>
                    <a:pt x="8787" y="1187"/>
                  </a:lnTo>
                  <a:lnTo>
                    <a:pt x="8582" y="1484"/>
                  </a:lnTo>
                  <a:lnTo>
                    <a:pt x="9301" y="2066"/>
                  </a:lnTo>
                  <a:lnTo>
                    <a:pt x="8742" y="2294"/>
                  </a:lnTo>
                  <a:lnTo>
                    <a:pt x="8947" y="2545"/>
                  </a:lnTo>
                  <a:lnTo>
                    <a:pt x="8445" y="2956"/>
                  </a:lnTo>
                  <a:lnTo>
                    <a:pt x="9780" y="3549"/>
                  </a:lnTo>
                  <a:lnTo>
                    <a:pt x="9757" y="3983"/>
                  </a:lnTo>
                  <a:lnTo>
                    <a:pt x="8765" y="3937"/>
                  </a:lnTo>
                  <a:lnTo>
                    <a:pt x="8650" y="4200"/>
                  </a:lnTo>
                  <a:lnTo>
                    <a:pt x="7612" y="3743"/>
                  </a:lnTo>
                  <a:lnTo>
                    <a:pt x="6528" y="3766"/>
                  </a:lnTo>
                  <a:lnTo>
                    <a:pt x="5912" y="4120"/>
                  </a:lnTo>
                  <a:lnTo>
                    <a:pt x="4976" y="3778"/>
                  </a:lnTo>
                  <a:lnTo>
                    <a:pt x="3275" y="3173"/>
                  </a:lnTo>
                  <a:lnTo>
                    <a:pt x="2203" y="3196"/>
                  </a:lnTo>
                  <a:lnTo>
                    <a:pt x="1050" y="4143"/>
                  </a:lnTo>
                  <a:lnTo>
                    <a:pt x="1153" y="4793"/>
                  </a:lnTo>
                  <a:lnTo>
                    <a:pt x="297" y="4280"/>
                  </a:lnTo>
                  <a:lnTo>
                    <a:pt x="0" y="5250"/>
                  </a:lnTo>
                  <a:lnTo>
                    <a:pt x="240" y="5421"/>
                  </a:lnTo>
                  <a:lnTo>
                    <a:pt x="0" y="6094"/>
                  </a:lnTo>
                  <a:lnTo>
                    <a:pt x="753" y="6711"/>
                  </a:lnTo>
                  <a:lnTo>
                    <a:pt x="1267" y="6676"/>
                  </a:lnTo>
                  <a:lnTo>
                    <a:pt x="1860" y="7258"/>
                  </a:lnTo>
                  <a:lnTo>
                    <a:pt x="1894" y="7715"/>
                  </a:lnTo>
                  <a:lnTo>
                    <a:pt x="2294" y="7863"/>
                  </a:lnTo>
                  <a:lnTo>
                    <a:pt x="2922" y="7681"/>
                  </a:lnTo>
                  <a:lnTo>
                    <a:pt x="3629" y="7293"/>
                  </a:lnTo>
                  <a:lnTo>
                    <a:pt x="4302" y="7509"/>
                  </a:lnTo>
                  <a:lnTo>
                    <a:pt x="4999" y="7464"/>
                  </a:lnTo>
                  <a:lnTo>
                    <a:pt x="5272" y="8023"/>
                  </a:lnTo>
                  <a:lnTo>
                    <a:pt x="5364" y="8879"/>
                  </a:lnTo>
                  <a:lnTo>
                    <a:pt x="4702" y="8742"/>
                  </a:lnTo>
                  <a:lnTo>
                    <a:pt x="4131" y="8890"/>
                  </a:lnTo>
                  <a:lnTo>
                    <a:pt x="4257" y="9529"/>
                  </a:lnTo>
                  <a:lnTo>
                    <a:pt x="3549" y="9450"/>
                  </a:lnTo>
                  <a:lnTo>
                    <a:pt x="3629" y="9735"/>
                  </a:lnTo>
                  <a:lnTo>
                    <a:pt x="4086" y="9963"/>
                  </a:lnTo>
                  <a:lnTo>
                    <a:pt x="4622" y="10739"/>
                  </a:lnTo>
                  <a:lnTo>
                    <a:pt x="5535" y="11047"/>
                  </a:lnTo>
                  <a:lnTo>
                    <a:pt x="5740" y="11344"/>
                  </a:lnTo>
                  <a:lnTo>
                    <a:pt x="5649" y="11709"/>
                  </a:lnTo>
                  <a:lnTo>
                    <a:pt x="5740" y="11926"/>
                  </a:lnTo>
                  <a:lnTo>
                    <a:pt x="6003" y="11641"/>
                  </a:lnTo>
                  <a:lnTo>
                    <a:pt x="6790" y="11458"/>
                  </a:lnTo>
                  <a:lnTo>
                    <a:pt x="7327" y="11698"/>
                  </a:lnTo>
                  <a:lnTo>
                    <a:pt x="8023" y="12394"/>
                  </a:lnTo>
                  <a:lnTo>
                    <a:pt x="8388" y="12360"/>
                  </a:lnTo>
                  <a:lnTo>
                    <a:pt x="7498" y="9107"/>
                  </a:lnTo>
                  <a:lnTo>
                    <a:pt x="9198" y="8594"/>
                  </a:lnTo>
                  <a:lnTo>
                    <a:pt x="9358" y="8662"/>
                  </a:lnTo>
                  <a:lnTo>
                    <a:pt x="10648" y="9301"/>
                  </a:lnTo>
                  <a:lnTo>
                    <a:pt x="11332" y="9632"/>
                  </a:lnTo>
                  <a:lnTo>
                    <a:pt x="12268" y="10420"/>
                  </a:lnTo>
                  <a:lnTo>
                    <a:pt x="13078" y="10283"/>
                  </a:lnTo>
                  <a:lnTo>
                    <a:pt x="14300" y="10214"/>
                  </a:lnTo>
                  <a:lnTo>
                    <a:pt x="15372" y="10853"/>
                  </a:lnTo>
                  <a:lnTo>
                    <a:pt x="15589" y="11743"/>
                  </a:lnTo>
                  <a:lnTo>
                    <a:pt x="15943" y="11755"/>
                  </a:lnTo>
                  <a:lnTo>
                    <a:pt x="16319" y="12474"/>
                  </a:lnTo>
                  <a:lnTo>
                    <a:pt x="17255" y="12497"/>
                  </a:lnTo>
                  <a:lnTo>
                    <a:pt x="17586" y="12930"/>
                  </a:lnTo>
                  <a:lnTo>
                    <a:pt x="17860" y="12930"/>
                  </a:lnTo>
                  <a:lnTo>
                    <a:pt x="17986" y="12280"/>
                  </a:lnTo>
                  <a:lnTo>
                    <a:pt x="18750" y="11675"/>
                  </a:lnTo>
                  <a:lnTo>
                    <a:pt x="19115" y="11504"/>
                  </a:lnTo>
                  <a:lnTo>
                    <a:pt x="19150" y="11116"/>
                  </a:lnTo>
                  <a:lnTo>
                    <a:pt x="19595" y="11002"/>
                  </a:lnTo>
                  <a:lnTo>
                    <a:pt x="20896" y="11298"/>
                  </a:lnTo>
                  <a:lnTo>
                    <a:pt x="20827" y="10785"/>
                  </a:lnTo>
                  <a:lnTo>
                    <a:pt x="21181" y="10602"/>
                  </a:lnTo>
                  <a:lnTo>
                    <a:pt x="22334" y="10967"/>
                  </a:lnTo>
                  <a:lnTo>
                    <a:pt x="22562" y="10876"/>
                  </a:lnTo>
                  <a:lnTo>
                    <a:pt x="23794" y="10899"/>
                  </a:lnTo>
                  <a:lnTo>
                    <a:pt x="24901" y="10990"/>
                  </a:lnTo>
                  <a:lnTo>
                    <a:pt x="25369" y="11298"/>
                  </a:lnTo>
                  <a:lnTo>
                    <a:pt x="25872" y="11424"/>
                  </a:lnTo>
                  <a:lnTo>
                    <a:pt x="25632" y="10933"/>
                  </a:lnTo>
                  <a:lnTo>
                    <a:pt x="26043" y="10705"/>
                  </a:lnTo>
                  <a:lnTo>
                    <a:pt x="24799" y="9176"/>
                  </a:lnTo>
                  <a:lnTo>
                    <a:pt x="26088" y="8833"/>
                  </a:lnTo>
                  <a:lnTo>
                    <a:pt x="26374" y="8628"/>
                  </a:lnTo>
                  <a:lnTo>
                    <a:pt x="26225" y="7053"/>
                  </a:lnTo>
                  <a:lnTo>
                    <a:pt x="27755" y="7338"/>
                  </a:lnTo>
                  <a:lnTo>
                    <a:pt x="27983" y="6939"/>
                  </a:lnTo>
                  <a:lnTo>
                    <a:pt x="27629" y="6049"/>
                  </a:lnTo>
                  <a:lnTo>
                    <a:pt x="28165" y="5969"/>
                  </a:lnTo>
                  <a:lnTo>
                    <a:pt x="28428" y="5364"/>
                  </a:lnTo>
                  <a:lnTo>
                    <a:pt x="27812" y="4828"/>
                  </a:lnTo>
                  <a:lnTo>
                    <a:pt x="26956" y="4953"/>
                  </a:lnTo>
                  <a:lnTo>
                    <a:pt x="26488" y="4577"/>
                  </a:lnTo>
                  <a:lnTo>
                    <a:pt x="25929" y="4405"/>
                  </a:lnTo>
                  <a:lnTo>
                    <a:pt x="25347" y="3892"/>
                  </a:lnTo>
                  <a:lnTo>
                    <a:pt x="24890" y="3743"/>
                  </a:lnTo>
                  <a:lnTo>
                    <a:pt x="24000" y="3972"/>
                  </a:lnTo>
                  <a:lnTo>
                    <a:pt x="22824" y="3458"/>
                  </a:lnTo>
                  <a:lnTo>
                    <a:pt x="22665" y="3926"/>
                  </a:lnTo>
                  <a:lnTo>
                    <a:pt x="20086" y="1712"/>
                  </a:lnTo>
                  <a:lnTo>
                    <a:pt x="18899" y="1039"/>
                  </a:lnTo>
                  <a:lnTo>
                    <a:pt x="19013" y="776"/>
                  </a:lnTo>
                  <a:lnTo>
                    <a:pt x="17712" y="1587"/>
                  </a:lnTo>
                  <a:lnTo>
                    <a:pt x="17084" y="1644"/>
                  </a:lnTo>
                  <a:lnTo>
                    <a:pt x="16913" y="1176"/>
                  </a:lnTo>
                  <a:lnTo>
                    <a:pt x="15920" y="868"/>
                  </a:lnTo>
                  <a:lnTo>
                    <a:pt x="15304" y="108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7" name="Google Shape;2957;p39"/>
            <p:cNvSpPr/>
            <p:nvPr/>
          </p:nvSpPr>
          <p:spPr>
            <a:xfrm>
              <a:off x="4400700" y="2987150"/>
              <a:ext cx="158675" cy="231125"/>
            </a:xfrm>
            <a:custGeom>
              <a:avLst/>
              <a:gdLst/>
              <a:ahLst/>
              <a:cxnLst/>
              <a:rect l="l" t="t" r="r" b="b"/>
              <a:pathLst>
                <a:path w="6347" h="9245" extrusionOk="0">
                  <a:moveTo>
                    <a:pt x="6346" y="1438"/>
                  </a:moveTo>
                  <a:lnTo>
                    <a:pt x="5810" y="1438"/>
                  </a:lnTo>
                  <a:lnTo>
                    <a:pt x="5479" y="1142"/>
                  </a:lnTo>
                  <a:lnTo>
                    <a:pt x="4748" y="1507"/>
                  </a:lnTo>
                  <a:lnTo>
                    <a:pt x="4520" y="1895"/>
                  </a:lnTo>
                  <a:lnTo>
                    <a:pt x="3984" y="1826"/>
                  </a:lnTo>
                  <a:lnTo>
                    <a:pt x="3813" y="1724"/>
                  </a:lnTo>
                  <a:lnTo>
                    <a:pt x="3630" y="1735"/>
                  </a:lnTo>
                  <a:lnTo>
                    <a:pt x="3368" y="1735"/>
                  </a:lnTo>
                  <a:lnTo>
                    <a:pt x="2340" y="970"/>
                  </a:lnTo>
                  <a:lnTo>
                    <a:pt x="1781" y="970"/>
                  </a:lnTo>
                  <a:lnTo>
                    <a:pt x="1496" y="674"/>
                  </a:lnTo>
                  <a:lnTo>
                    <a:pt x="1496" y="160"/>
                  </a:lnTo>
                  <a:lnTo>
                    <a:pt x="1085" y="0"/>
                  </a:lnTo>
                  <a:lnTo>
                    <a:pt x="549" y="594"/>
                  </a:lnTo>
                  <a:lnTo>
                    <a:pt x="58" y="1142"/>
                  </a:lnTo>
                  <a:lnTo>
                    <a:pt x="446" y="1769"/>
                  </a:lnTo>
                  <a:lnTo>
                    <a:pt x="549" y="2226"/>
                  </a:lnTo>
                  <a:lnTo>
                    <a:pt x="914" y="3264"/>
                  </a:lnTo>
                  <a:lnTo>
                    <a:pt x="617" y="3938"/>
                  </a:lnTo>
                  <a:lnTo>
                    <a:pt x="229" y="4531"/>
                  </a:lnTo>
                  <a:lnTo>
                    <a:pt x="1" y="4908"/>
                  </a:lnTo>
                  <a:lnTo>
                    <a:pt x="1" y="4953"/>
                  </a:lnTo>
                  <a:lnTo>
                    <a:pt x="206" y="5296"/>
                  </a:lnTo>
                  <a:lnTo>
                    <a:pt x="149" y="5957"/>
                  </a:lnTo>
                  <a:lnTo>
                    <a:pt x="3025" y="7818"/>
                  </a:lnTo>
                  <a:lnTo>
                    <a:pt x="3082" y="8343"/>
                  </a:lnTo>
                  <a:lnTo>
                    <a:pt x="4223" y="9244"/>
                  </a:lnTo>
                  <a:lnTo>
                    <a:pt x="4543" y="8947"/>
                  </a:lnTo>
                  <a:lnTo>
                    <a:pt x="4714" y="8343"/>
                  </a:lnTo>
                  <a:lnTo>
                    <a:pt x="4965" y="7977"/>
                  </a:lnTo>
                  <a:lnTo>
                    <a:pt x="5091" y="7327"/>
                  </a:lnTo>
                  <a:lnTo>
                    <a:pt x="5399" y="7270"/>
                  </a:lnTo>
                  <a:lnTo>
                    <a:pt x="5593" y="6893"/>
                  </a:lnTo>
                  <a:lnTo>
                    <a:pt x="6164" y="6528"/>
                  </a:lnTo>
                  <a:lnTo>
                    <a:pt x="5696" y="5775"/>
                  </a:lnTo>
                  <a:lnTo>
                    <a:pt x="5661" y="246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8" name="Google Shape;2958;p39"/>
            <p:cNvSpPr/>
            <p:nvPr/>
          </p:nvSpPr>
          <p:spPr>
            <a:xfrm>
              <a:off x="5005550" y="2130100"/>
              <a:ext cx="179775" cy="89325"/>
            </a:xfrm>
            <a:custGeom>
              <a:avLst/>
              <a:gdLst/>
              <a:ahLst/>
              <a:cxnLst/>
              <a:rect l="l" t="t" r="r" b="b"/>
              <a:pathLst>
                <a:path w="7191" h="3573" extrusionOk="0">
                  <a:moveTo>
                    <a:pt x="7191" y="833"/>
                  </a:moveTo>
                  <a:lnTo>
                    <a:pt x="6688" y="696"/>
                  </a:lnTo>
                  <a:lnTo>
                    <a:pt x="6220" y="388"/>
                  </a:lnTo>
                  <a:lnTo>
                    <a:pt x="5113" y="297"/>
                  </a:lnTo>
                  <a:lnTo>
                    <a:pt x="3881" y="274"/>
                  </a:lnTo>
                  <a:lnTo>
                    <a:pt x="3653" y="377"/>
                  </a:lnTo>
                  <a:lnTo>
                    <a:pt x="2500" y="0"/>
                  </a:lnTo>
                  <a:lnTo>
                    <a:pt x="2146" y="183"/>
                  </a:lnTo>
                  <a:lnTo>
                    <a:pt x="2215" y="696"/>
                  </a:lnTo>
                  <a:lnTo>
                    <a:pt x="914" y="400"/>
                  </a:lnTo>
                  <a:lnTo>
                    <a:pt x="469" y="514"/>
                  </a:lnTo>
                  <a:lnTo>
                    <a:pt x="434" y="902"/>
                  </a:lnTo>
                  <a:lnTo>
                    <a:pt x="686" y="982"/>
                  </a:lnTo>
                  <a:lnTo>
                    <a:pt x="240" y="1575"/>
                  </a:lnTo>
                  <a:lnTo>
                    <a:pt x="902" y="1895"/>
                  </a:lnTo>
                  <a:lnTo>
                    <a:pt x="1359" y="1666"/>
                  </a:lnTo>
                  <a:lnTo>
                    <a:pt x="2375" y="2146"/>
                  </a:lnTo>
                  <a:lnTo>
                    <a:pt x="1633" y="2785"/>
                  </a:lnTo>
                  <a:lnTo>
                    <a:pt x="1039" y="2693"/>
                  </a:lnTo>
                  <a:lnTo>
                    <a:pt x="845" y="2979"/>
                  </a:lnTo>
                  <a:lnTo>
                    <a:pt x="1" y="2830"/>
                  </a:lnTo>
                  <a:lnTo>
                    <a:pt x="92" y="3355"/>
                  </a:lnTo>
                  <a:lnTo>
                    <a:pt x="857" y="3287"/>
                  </a:lnTo>
                  <a:lnTo>
                    <a:pt x="1872" y="3572"/>
                  </a:lnTo>
                  <a:lnTo>
                    <a:pt x="3230" y="3435"/>
                  </a:lnTo>
                  <a:lnTo>
                    <a:pt x="3367" y="3230"/>
                  </a:lnTo>
                  <a:lnTo>
                    <a:pt x="3208" y="3013"/>
                  </a:lnTo>
                  <a:lnTo>
                    <a:pt x="3778" y="2579"/>
                  </a:lnTo>
                  <a:lnTo>
                    <a:pt x="4235" y="2408"/>
                  </a:lnTo>
                  <a:lnTo>
                    <a:pt x="5056" y="2545"/>
                  </a:lnTo>
                  <a:lnTo>
                    <a:pt x="5136" y="1974"/>
                  </a:lnTo>
                  <a:lnTo>
                    <a:pt x="6049" y="1860"/>
                  </a:lnTo>
                  <a:lnTo>
                    <a:pt x="6198" y="1518"/>
                  </a:lnTo>
                  <a:lnTo>
                    <a:pt x="7168" y="102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59" name="Google Shape;2959;p39"/>
            <p:cNvSpPr/>
            <p:nvPr/>
          </p:nvSpPr>
          <p:spPr>
            <a:xfrm>
              <a:off x="5756200" y="2781725"/>
              <a:ext cx="105000" cy="92475"/>
            </a:xfrm>
            <a:custGeom>
              <a:avLst/>
              <a:gdLst/>
              <a:ahLst/>
              <a:cxnLst/>
              <a:rect l="l" t="t" r="r" b="b"/>
              <a:pathLst>
                <a:path w="4200" h="3699" extrusionOk="0">
                  <a:moveTo>
                    <a:pt x="3926" y="332"/>
                  </a:moveTo>
                  <a:lnTo>
                    <a:pt x="3184" y="1"/>
                  </a:lnTo>
                  <a:lnTo>
                    <a:pt x="2899" y="617"/>
                  </a:lnTo>
                  <a:lnTo>
                    <a:pt x="2203" y="274"/>
                  </a:lnTo>
                  <a:lnTo>
                    <a:pt x="1450" y="126"/>
                  </a:lnTo>
                  <a:lnTo>
                    <a:pt x="434" y="309"/>
                  </a:lnTo>
                  <a:lnTo>
                    <a:pt x="0" y="1050"/>
                  </a:lnTo>
                  <a:lnTo>
                    <a:pt x="308" y="2157"/>
                  </a:lnTo>
                  <a:lnTo>
                    <a:pt x="788" y="3093"/>
                  </a:lnTo>
                  <a:lnTo>
                    <a:pt x="1164" y="3561"/>
                  </a:lnTo>
                  <a:lnTo>
                    <a:pt x="1826" y="3698"/>
                  </a:lnTo>
                  <a:lnTo>
                    <a:pt x="2500" y="3333"/>
                  </a:lnTo>
                  <a:lnTo>
                    <a:pt x="3333" y="3264"/>
                  </a:lnTo>
                  <a:lnTo>
                    <a:pt x="2933" y="2728"/>
                  </a:lnTo>
                  <a:lnTo>
                    <a:pt x="4200" y="2021"/>
                  </a:lnTo>
                  <a:lnTo>
                    <a:pt x="4189" y="92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0" name="Google Shape;2960;p39"/>
            <p:cNvSpPr/>
            <p:nvPr/>
          </p:nvSpPr>
          <p:spPr>
            <a:xfrm>
              <a:off x="6077175" y="2234525"/>
              <a:ext cx="84175" cy="97575"/>
            </a:xfrm>
            <a:custGeom>
              <a:avLst/>
              <a:gdLst/>
              <a:ahLst/>
              <a:cxnLst/>
              <a:rect l="l" t="t" r="r" b="b"/>
              <a:pathLst>
                <a:path w="3367" h="3903" extrusionOk="0">
                  <a:moveTo>
                    <a:pt x="0" y="799"/>
                  </a:moveTo>
                  <a:lnTo>
                    <a:pt x="890" y="1586"/>
                  </a:lnTo>
                  <a:lnTo>
                    <a:pt x="399" y="1746"/>
                  </a:lnTo>
                  <a:lnTo>
                    <a:pt x="1141" y="2716"/>
                  </a:lnTo>
                  <a:lnTo>
                    <a:pt x="1301" y="3401"/>
                  </a:lnTo>
                  <a:lnTo>
                    <a:pt x="1598" y="3903"/>
                  </a:lnTo>
                  <a:lnTo>
                    <a:pt x="2237" y="3823"/>
                  </a:lnTo>
                  <a:lnTo>
                    <a:pt x="2693" y="3446"/>
                  </a:lnTo>
                  <a:lnTo>
                    <a:pt x="3298" y="3275"/>
                  </a:lnTo>
                  <a:lnTo>
                    <a:pt x="3367" y="2762"/>
                  </a:lnTo>
                  <a:lnTo>
                    <a:pt x="2887" y="1689"/>
                  </a:lnTo>
                  <a:lnTo>
                    <a:pt x="2408" y="1084"/>
                  </a:lnTo>
                  <a:lnTo>
                    <a:pt x="1244" y="0"/>
                  </a:lnTo>
                  <a:lnTo>
                    <a:pt x="1255" y="228"/>
                  </a:lnTo>
                  <a:lnTo>
                    <a:pt x="959" y="285"/>
                  </a:lnTo>
                  <a:lnTo>
                    <a:pt x="457" y="331"/>
                  </a:lnTo>
                  <a:lnTo>
                    <a:pt x="354" y="742"/>
                  </a:lnTo>
                  <a:lnTo>
                    <a:pt x="11" y="71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1" name="Google Shape;2961;p39"/>
            <p:cNvSpPr/>
            <p:nvPr/>
          </p:nvSpPr>
          <p:spPr>
            <a:xfrm>
              <a:off x="4620100" y="2429950"/>
              <a:ext cx="37125" cy="35125"/>
            </a:xfrm>
            <a:custGeom>
              <a:avLst/>
              <a:gdLst/>
              <a:ahLst/>
              <a:cxnLst/>
              <a:rect l="l" t="t" r="r" b="b"/>
              <a:pathLst>
                <a:path w="1485" h="1405" extrusionOk="0">
                  <a:moveTo>
                    <a:pt x="982" y="80"/>
                  </a:moveTo>
                  <a:lnTo>
                    <a:pt x="457" y="0"/>
                  </a:lnTo>
                  <a:lnTo>
                    <a:pt x="1" y="879"/>
                  </a:lnTo>
                  <a:lnTo>
                    <a:pt x="697" y="959"/>
                  </a:lnTo>
                  <a:lnTo>
                    <a:pt x="937" y="1404"/>
                  </a:lnTo>
                  <a:lnTo>
                    <a:pt x="1485" y="1370"/>
                  </a:lnTo>
                  <a:lnTo>
                    <a:pt x="1142" y="685"/>
                  </a:lnTo>
                  <a:lnTo>
                    <a:pt x="1176" y="48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2" name="Google Shape;2962;p39"/>
            <p:cNvSpPr/>
            <p:nvPr/>
          </p:nvSpPr>
          <p:spPr>
            <a:xfrm>
              <a:off x="5691150" y="2602275"/>
              <a:ext cx="164075" cy="194600"/>
            </a:xfrm>
            <a:custGeom>
              <a:avLst/>
              <a:gdLst/>
              <a:ahLst/>
              <a:cxnLst/>
              <a:rect l="l" t="t" r="r" b="b"/>
              <a:pathLst>
                <a:path w="6563" h="7784" extrusionOk="0">
                  <a:moveTo>
                    <a:pt x="6528" y="7510"/>
                  </a:moveTo>
                  <a:lnTo>
                    <a:pt x="6562" y="6597"/>
                  </a:lnTo>
                  <a:lnTo>
                    <a:pt x="6277" y="5946"/>
                  </a:lnTo>
                  <a:lnTo>
                    <a:pt x="5592" y="5318"/>
                  </a:lnTo>
                  <a:lnTo>
                    <a:pt x="4976" y="4520"/>
                  </a:lnTo>
                  <a:lnTo>
                    <a:pt x="4166" y="3458"/>
                  </a:lnTo>
                  <a:lnTo>
                    <a:pt x="3116" y="2910"/>
                  </a:lnTo>
                  <a:lnTo>
                    <a:pt x="3310" y="2579"/>
                  </a:lnTo>
                  <a:lnTo>
                    <a:pt x="3778" y="2340"/>
                  </a:lnTo>
                  <a:lnTo>
                    <a:pt x="3344" y="1552"/>
                  </a:lnTo>
                  <a:lnTo>
                    <a:pt x="2374" y="1541"/>
                  </a:lnTo>
                  <a:lnTo>
                    <a:pt x="1895" y="731"/>
                  </a:lnTo>
                  <a:lnTo>
                    <a:pt x="1324" y="0"/>
                  </a:lnTo>
                  <a:lnTo>
                    <a:pt x="936" y="149"/>
                  </a:lnTo>
                  <a:lnTo>
                    <a:pt x="1210" y="1176"/>
                  </a:lnTo>
                  <a:lnTo>
                    <a:pt x="799" y="1153"/>
                  </a:lnTo>
                  <a:lnTo>
                    <a:pt x="696" y="936"/>
                  </a:lnTo>
                  <a:lnTo>
                    <a:pt x="114" y="1530"/>
                  </a:lnTo>
                  <a:lnTo>
                    <a:pt x="0" y="1872"/>
                  </a:lnTo>
                  <a:lnTo>
                    <a:pt x="366" y="2134"/>
                  </a:lnTo>
                  <a:lnTo>
                    <a:pt x="491" y="2682"/>
                  </a:lnTo>
                  <a:lnTo>
                    <a:pt x="1039" y="2728"/>
                  </a:lnTo>
                  <a:lnTo>
                    <a:pt x="982" y="3675"/>
                  </a:lnTo>
                  <a:lnTo>
                    <a:pt x="1119" y="4497"/>
                  </a:lnTo>
                  <a:lnTo>
                    <a:pt x="1872" y="3949"/>
                  </a:lnTo>
                  <a:lnTo>
                    <a:pt x="2134" y="4120"/>
                  </a:lnTo>
                  <a:lnTo>
                    <a:pt x="2591" y="4097"/>
                  </a:lnTo>
                  <a:lnTo>
                    <a:pt x="2705" y="3778"/>
                  </a:lnTo>
                  <a:lnTo>
                    <a:pt x="3321" y="3835"/>
                  </a:lnTo>
                  <a:lnTo>
                    <a:pt x="4017" y="4577"/>
                  </a:lnTo>
                  <a:lnTo>
                    <a:pt x="4200" y="5478"/>
                  </a:lnTo>
                  <a:lnTo>
                    <a:pt x="4942" y="6266"/>
                  </a:lnTo>
                  <a:lnTo>
                    <a:pt x="5010" y="7030"/>
                  </a:lnTo>
                  <a:lnTo>
                    <a:pt x="4805" y="7441"/>
                  </a:lnTo>
                  <a:lnTo>
                    <a:pt x="5501" y="7783"/>
                  </a:lnTo>
                  <a:lnTo>
                    <a:pt x="5786" y="717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3" name="Google Shape;2963;p39"/>
            <p:cNvSpPr/>
            <p:nvPr/>
          </p:nvSpPr>
          <p:spPr>
            <a:xfrm>
              <a:off x="4390150" y="2326375"/>
              <a:ext cx="25125" cy="35125"/>
            </a:xfrm>
            <a:custGeom>
              <a:avLst/>
              <a:gdLst/>
              <a:ahLst/>
              <a:cxnLst/>
              <a:rect l="l" t="t" r="r" b="b"/>
              <a:pathLst>
                <a:path w="1005" h="1405" extrusionOk="0">
                  <a:moveTo>
                    <a:pt x="514" y="1233"/>
                  </a:moveTo>
                  <a:lnTo>
                    <a:pt x="640" y="743"/>
                  </a:lnTo>
                  <a:lnTo>
                    <a:pt x="1005" y="400"/>
                  </a:lnTo>
                  <a:lnTo>
                    <a:pt x="834" y="35"/>
                  </a:lnTo>
                  <a:lnTo>
                    <a:pt x="491" y="1"/>
                  </a:lnTo>
                  <a:lnTo>
                    <a:pt x="480" y="24"/>
                  </a:lnTo>
                  <a:lnTo>
                    <a:pt x="183" y="663"/>
                  </a:lnTo>
                  <a:lnTo>
                    <a:pt x="1" y="1404"/>
                  </a:lnTo>
                  <a:lnTo>
                    <a:pt x="252" y="1404"/>
                  </a:lnTo>
                  <a:lnTo>
                    <a:pt x="309" y="125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4" name="Google Shape;2964;p39"/>
            <p:cNvSpPr/>
            <p:nvPr/>
          </p:nvSpPr>
          <p:spPr>
            <a:xfrm>
              <a:off x="3492575" y="2918100"/>
              <a:ext cx="77925" cy="95325"/>
            </a:xfrm>
            <a:custGeom>
              <a:avLst/>
              <a:gdLst/>
              <a:ahLst/>
              <a:cxnLst/>
              <a:rect l="l" t="t" r="r" b="b"/>
              <a:pathLst>
                <a:path w="3117" h="3813" extrusionOk="0">
                  <a:moveTo>
                    <a:pt x="2409" y="788"/>
                  </a:moveTo>
                  <a:lnTo>
                    <a:pt x="2181" y="765"/>
                  </a:lnTo>
                  <a:lnTo>
                    <a:pt x="2021" y="1130"/>
                  </a:lnTo>
                  <a:lnTo>
                    <a:pt x="1793" y="1119"/>
                  </a:lnTo>
                  <a:lnTo>
                    <a:pt x="1633" y="936"/>
                  </a:lnTo>
                  <a:lnTo>
                    <a:pt x="1690" y="560"/>
                  </a:lnTo>
                  <a:lnTo>
                    <a:pt x="1359" y="1"/>
                  </a:lnTo>
                  <a:lnTo>
                    <a:pt x="1142" y="103"/>
                  </a:lnTo>
                  <a:lnTo>
                    <a:pt x="971" y="138"/>
                  </a:lnTo>
                  <a:lnTo>
                    <a:pt x="606" y="560"/>
                  </a:lnTo>
                  <a:lnTo>
                    <a:pt x="229" y="1051"/>
                  </a:lnTo>
                  <a:lnTo>
                    <a:pt x="195" y="1324"/>
                  </a:lnTo>
                  <a:lnTo>
                    <a:pt x="1" y="1610"/>
                  </a:lnTo>
                  <a:lnTo>
                    <a:pt x="537" y="2192"/>
                  </a:lnTo>
                  <a:lnTo>
                    <a:pt x="1222" y="2694"/>
                  </a:lnTo>
                  <a:lnTo>
                    <a:pt x="1952" y="3379"/>
                  </a:lnTo>
                  <a:lnTo>
                    <a:pt x="2763" y="3812"/>
                  </a:lnTo>
                  <a:lnTo>
                    <a:pt x="2980" y="3801"/>
                  </a:lnTo>
                  <a:lnTo>
                    <a:pt x="3048" y="3059"/>
                  </a:lnTo>
                  <a:lnTo>
                    <a:pt x="3116" y="2945"/>
                  </a:lnTo>
                  <a:lnTo>
                    <a:pt x="3094" y="2591"/>
                  </a:lnTo>
                  <a:lnTo>
                    <a:pt x="2763" y="2203"/>
                  </a:lnTo>
                  <a:lnTo>
                    <a:pt x="2500" y="2146"/>
                  </a:lnTo>
                  <a:lnTo>
                    <a:pt x="2272" y="1895"/>
                  </a:lnTo>
                  <a:lnTo>
                    <a:pt x="2443" y="1496"/>
                  </a:lnTo>
                  <a:lnTo>
                    <a:pt x="2363" y="105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5" name="Google Shape;2965;p39"/>
            <p:cNvSpPr/>
            <p:nvPr/>
          </p:nvSpPr>
          <p:spPr>
            <a:xfrm>
              <a:off x="3902575" y="2360625"/>
              <a:ext cx="311000" cy="307300"/>
            </a:xfrm>
            <a:custGeom>
              <a:avLst/>
              <a:gdLst/>
              <a:ahLst/>
              <a:cxnLst/>
              <a:rect l="l" t="t" r="r" b="b"/>
              <a:pathLst>
                <a:path w="12440" h="12292" extrusionOk="0">
                  <a:moveTo>
                    <a:pt x="12029" y="1427"/>
                  </a:moveTo>
                  <a:lnTo>
                    <a:pt x="11812" y="1119"/>
                  </a:lnTo>
                  <a:lnTo>
                    <a:pt x="11036" y="1004"/>
                  </a:lnTo>
                  <a:lnTo>
                    <a:pt x="10785" y="845"/>
                  </a:lnTo>
                  <a:lnTo>
                    <a:pt x="10499" y="845"/>
                  </a:lnTo>
                  <a:lnTo>
                    <a:pt x="10214" y="445"/>
                  </a:lnTo>
                  <a:lnTo>
                    <a:pt x="9176" y="263"/>
                  </a:lnTo>
                  <a:lnTo>
                    <a:pt x="8662" y="377"/>
                  </a:lnTo>
                  <a:lnTo>
                    <a:pt x="8126" y="810"/>
                  </a:lnTo>
                  <a:lnTo>
                    <a:pt x="7920" y="1244"/>
                  </a:lnTo>
                  <a:lnTo>
                    <a:pt x="8126" y="1929"/>
                  </a:lnTo>
                  <a:lnTo>
                    <a:pt x="7783" y="2363"/>
                  </a:lnTo>
                  <a:lnTo>
                    <a:pt x="7430" y="2591"/>
                  </a:lnTo>
                  <a:lnTo>
                    <a:pt x="6585" y="2146"/>
                  </a:lnTo>
                  <a:lnTo>
                    <a:pt x="5490" y="1758"/>
                  </a:lnTo>
                  <a:lnTo>
                    <a:pt x="4793" y="1598"/>
                  </a:lnTo>
                  <a:lnTo>
                    <a:pt x="4394" y="776"/>
                  </a:lnTo>
                  <a:lnTo>
                    <a:pt x="3367" y="377"/>
                  </a:lnTo>
                  <a:lnTo>
                    <a:pt x="2716" y="217"/>
                  </a:lnTo>
                  <a:lnTo>
                    <a:pt x="2408" y="308"/>
                  </a:lnTo>
                  <a:lnTo>
                    <a:pt x="1495" y="0"/>
                  </a:lnTo>
                  <a:lnTo>
                    <a:pt x="1484" y="696"/>
                  </a:lnTo>
                  <a:lnTo>
                    <a:pt x="1107" y="947"/>
                  </a:lnTo>
                  <a:lnTo>
                    <a:pt x="890" y="1233"/>
                  </a:lnTo>
                  <a:lnTo>
                    <a:pt x="365" y="1598"/>
                  </a:lnTo>
                  <a:lnTo>
                    <a:pt x="468" y="1963"/>
                  </a:lnTo>
                  <a:lnTo>
                    <a:pt x="411" y="2351"/>
                  </a:lnTo>
                  <a:lnTo>
                    <a:pt x="35" y="2545"/>
                  </a:lnTo>
                  <a:lnTo>
                    <a:pt x="308" y="3344"/>
                  </a:lnTo>
                  <a:lnTo>
                    <a:pt x="365" y="3778"/>
                  </a:lnTo>
                  <a:lnTo>
                    <a:pt x="240" y="4519"/>
                  </a:lnTo>
                  <a:lnTo>
                    <a:pt x="308" y="4930"/>
                  </a:lnTo>
                  <a:lnTo>
                    <a:pt x="229" y="5432"/>
                  </a:lnTo>
                  <a:lnTo>
                    <a:pt x="297" y="6003"/>
                  </a:lnTo>
                  <a:lnTo>
                    <a:pt x="0" y="6368"/>
                  </a:lnTo>
                  <a:lnTo>
                    <a:pt x="480" y="7042"/>
                  </a:lnTo>
                  <a:lnTo>
                    <a:pt x="514" y="7430"/>
                  </a:lnTo>
                  <a:lnTo>
                    <a:pt x="799" y="7943"/>
                  </a:lnTo>
                  <a:lnTo>
                    <a:pt x="1164" y="7772"/>
                  </a:lnTo>
                  <a:lnTo>
                    <a:pt x="1781" y="8183"/>
                  </a:lnTo>
                  <a:lnTo>
                    <a:pt x="2134" y="8753"/>
                  </a:lnTo>
                  <a:lnTo>
                    <a:pt x="3390" y="9153"/>
                  </a:lnTo>
                  <a:lnTo>
                    <a:pt x="3835" y="9655"/>
                  </a:lnTo>
                  <a:lnTo>
                    <a:pt x="4394" y="9313"/>
                  </a:lnTo>
                  <a:lnTo>
                    <a:pt x="5159" y="8810"/>
                  </a:lnTo>
                  <a:lnTo>
                    <a:pt x="8343" y="10556"/>
                  </a:lnTo>
                  <a:lnTo>
                    <a:pt x="11538" y="12291"/>
                  </a:lnTo>
                  <a:lnTo>
                    <a:pt x="11538" y="11903"/>
                  </a:lnTo>
                  <a:lnTo>
                    <a:pt x="12440" y="11903"/>
                  </a:lnTo>
                  <a:lnTo>
                    <a:pt x="12371" y="10100"/>
                  </a:lnTo>
                  <a:lnTo>
                    <a:pt x="12223" y="6756"/>
                  </a:lnTo>
                  <a:lnTo>
                    <a:pt x="12040" y="3515"/>
                  </a:lnTo>
                  <a:lnTo>
                    <a:pt x="11755" y="2796"/>
                  </a:lnTo>
                  <a:lnTo>
                    <a:pt x="11926" y="2237"/>
                  </a:lnTo>
                  <a:lnTo>
                    <a:pt x="11766" y="184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6" name="Google Shape;2966;p39"/>
            <p:cNvSpPr/>
            <p:nvPr/>
          </p:nvSpPr>
          <p:spPr>
            <a:xfrm>
              <a:off x="5313675" y="2889275"/>
              <a:ext cx="42550" cy="87625"/>
            </a:xfrm>
            <a:custGeom>
              <a:avLst/>
              <a:gdLst/>
              <a:ahLst/>
              <a:cxnLst/>
              <a:rect l="l" t="t" r="r" b="b"/>
              <a:pathLst>
                <a:path w="1702" h="3505" extrusionOk="0">
                  <a:moveTo>
                    <a:pt x="1291" y="3288"/>
                  </a:moveTo>
                  <a:lnTo>
                    <a:pt x="1610" y="3025"/>
                  </a:lnTo>
                  <a:lnTo>
                    <a:pt x="1701" y="2089"/>
                  </a:lnTo>
                  <a:lnTo>
                    <a:pt x="1268" y="1142"/>
                  </a:lnTo>
                  <a:lnTo>
                    <a:pt x="857" y="503"/>
                  </a:lnTo>
                  <a:lnTo>
                    <a:pt x="275" y="1"/>
                  </a:lnTo>
                  <a:lnTo>
                    <a:pt x="1" y="1473"/>
                  </a:lnTo>
                  <a:lnTo>
                    <a:pt x="206" y="2774"/>
                  </a:lnTo>
                  <a:lnTo>
                    <a:pt x="606" y="350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7" name="Google Shape;2967;p39"/>
            <p:cNvSpPr/>
            <p:nvPr/>
          </p:nvSpPr>
          <p:spPr>
            <a:xfrm>
              <a:off x="4240950" y="3762025"/>
              <a:ext cx="45950" cy="45400"/>
            </a:xfrm>
            <a:custGeom>
              <a:avLst/>
              <a:gdLst/>
              <a:ahLst/>
              <a:cxnLst/>
              <a:rect l="l" t="t" r="r" b="b"/>
              <a:pathLst>
                <a:path w="1838" h="1816" extrusionOk="0">
                  <a:moveTo>
                    <a:pt x="810" y="1724"/>
                  </a:moveTo>
                  <a:lnTo>
                    <a:pt x="970" y="1439"/>
                  </a:lnTo>
                  <a:lnTo>
                    <a:pt x="1415" y="1302"/>
                  </a:lnTo>
                  <a:lnTo>
                    <a:pt x="1564" y="1005"/>
                  </a:lnTo>
                  <a:lnTo>
                    <a:pt x="1837" y="560"/>
                  </a:lnTo>
                  <a:lnTo>
                    <a:pt x="1598" y="286"/>
                  </a:lnTo>
                  <a:lnTo>
                    <a:pt x="1267" y="1"/>
                  </a:lnTo>
                  <a:lnTo>
                    <a:pt x="902" y="183"/>
                  </a:lnTo>
                  <a:lnTo>
                    <a:pt x="457" y="549"/>
                  </a:lnTo>
                  <a:lnTo>
                    <a:pt x="0" y="1119"/>
                  </a:lnTo>
                  <a:lnTo>
                    <a:pt x="525" y="181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8" name="Google Shape;2968;p39"/>
            <p:cNvSpPr/>
            <p:nvPr/>
          </p:nvSpPr>
          <p:spPr>
            <a:xfrm>
              <a:off x="4070900" y="1843925"/>
              <a:ext cx="94750" cy="52825"/>
            </a:xfrm>
            <a:custGeom>
              <a:avLst/>
              <a:gdLst/>
              <a:ahLst/>
              <a:cxnLst/>
              <a:rect l="l" t="t" r="r" b="b"/>
              <a:pathLst>
                <a:path w="3790" h="2113" extrusionOk="0">
                  <a:moveTo>
                    <a:pt x="3664" y="663"/>
                  </a:moveTo>
                  <a:lnTo>
                    <a:pt x="2956" y="252"/>
                  </a:lnTo>
                  <a:lnTo>
                    <a:pt x="2591" y="195"/>
                  </a:lnTo>
                  <a:lnTo>
                    <a:pt x="2465" y="1"/>
                  </a:lnTo>
                  <a:lnTo>
                    <a:pt x="1838" y="92"/>
                  </a:lnTo>
                  <a:lnTo>
                    <a:pt x="708" y="35"/>
                  </a:lnTo>
                  <a:lnTo>
                    <a:pt x="0" y="309"/>
                  </a:lnTo>
                  <a:lnTo>
                    <a:pt x="240" y="1016"/>
                  </a:lnTo>
                  <a:lnTo>
                    <a:pt x="948" y="1176"/>
                  </a:lnTo>
                  <a:lnTo>
                    <a:pt x="1267" y="1302"/>
                  </a:lnTo>
                  <a:lnTo>
                    <a:pt x="1233" y="1541"/>
                  </a:lnTo>
                  <a:lnTo>
                    <a:pt x="1324" y="1758"/>
                  </a:lnTo>
                  <a:lnTo>
                    <a:pt x="1678" y="1850"/>
                  </a:lnTo>
                  <a:lnTo>
                    <a:pt x="1883" y="2112"/>
                  </a:lnTo>
                  <a:lnTo>
                    <a:pt x="2534" y="2112"/>
                  </a:lnTo>
                  <a:lnTo>
                    <a:pt x="3219" y="1804"/>
                  </a:lnTo>
                  <a:lnTo>
                    <a:pt x="3287" y="1313"/>
                  </a:lnTo>
                  <a:lnTo>
                    <a:pt x="3789" y="102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69" name="Google Shape;2969;p39"/>
            <p:cNvSpPr/>
            <p:nvPr/>
          </p:nvSpPr>
          <p:spPr>
            <a:xfrm>
              <a:off x="3820400" y="1979175"/>
              <a:ext cx="9725" cy="15125"/>
            </a:xfrm>
            <a:custGeom>
              <a:avLst/>
              <a:gdLst/>
              <a:ahLst/>
              <a:cxnLst/>
              <a:rect l="l" t="t" r="r" b="b"/>
              <a:pathLst>
                <a:path w="389" h="605" extrusionOk="0">
                  <a:moveTo>
                    <a:pt x="366" y="594"/>
                  </a:moveTo>
                  <a:lnTo>
                    <a:pt x="389" y="206"/>
                  </a:lnTo>
                  <a:lnTo>
                    <a:pt x="252" y="0"/>
                  </a:lnTo>
                  <a:lnTo>
                    <a:pt x="58" y="34"/>
                  </a:lnTo>
                  <a:lnTo>
                    <a:pt x="1" y="536"/>
                  </a:lnTo>
                  <a:lnTo>
                    <a:pt x="160" y="60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0" name="Google Shape;2970;p39"/>
            <p:cNvSpPr/>
            <p:nvPr/>
          </p:nvSpPr>
          <p:spPr>
            <a:xfrm>
              <a:off x="4068900" y="1810550"/>
              <a:ext cx="119275" cy="49950"/>
            </a:xfrm>
            <a:custGeom>
              <a:avLst/>
              <a:gdLst/>
              <a:ahLst/>
              <a:cxnLst/>
              <a:rect l="l" t="t" r="r" b="b"/>
              <a:pathLst>
                <a:path w="4771" h="1998" extrusionOk="0">
                  <a:moveTo>
                    <a:pt x="3983" y="411"/>
                  </a:moveTo>
                  <a:lnTo>
                    <a:pt x="3447" y="411"/>
                  </a:lnTo>
                  <a:lnTo>
                    <a:pt x="2819" y="103"/>
                  </a:lnTo>
                  <a:lnTo>
                    <a:pt x="2523" y="1"/>
                  </a:lnTo>
                  <a:lnTo>
                    <a:pt x="1986" y="149"/>
                  </a:lnTo>
                  <a:lnTo>
                    <a:pt x="1963" y="799"/>
                  </a:lnTo>
                  <a:lnTo>
                    <a:pt x="1450" y="811"/>
                  </a:lnTo>
                  <a:lnTo>
                    <a:pt x="822" y="172"/>
                  </a:lnTo>
                  <a:lnTo>
                    <a:pt x="252" y="468"/>
                  </a:lnTo>
                  <a:lnTo>
                    <a:pt x="1" y="1005"/>
                  </a:lnTo>
                  <a:lnTo>
                    <a:pt x="80" y="1644"/>
                  </a:lnTo>
                  <a:lnTo>
                    <a:pt x="788" y="1370"/>
                  </a:lnTo>
                  <a:lnTo>
                    <a:pt x="1918" y="1427"/>
                  </a:lnTo>
                  <a:lnTo>
                    <a:pt x="2545" y="1347"/>
                  </a:lnTo>
                  <a:lnTo>
                    <a:pt x="2671" y="1530"/>
                  </a:lnTo>
                  <a:lnTo>
                    <a:pt x="3036" y="1587"/>
                  </a:lnTo>
                  <a:lnTo>
                    <a:pt x="3744" y="1998"/>
                  </a:lnTo>
                  <a:lnTo>
                    <a:pt x="4120" y="1861"/>
                  </a:lnTo>
                  <a:lnTo>
                    <a:pt x="4771" y="1530"/>
                  </a:lnTo>
                  <a:lnTo>
                    <a:pt x="4474" y="1016"/>
                  </a:lnTo>
                  <a:lnTo>
                    <a:pt x="4326" y="61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1" name="Google Shape;2971;p39"/>
            <p:cNvSpPr/>
            <p:nvPr/>
          </p:nvSpPr>
          <p:spPr>
            <a:xfrm>
              <a:off x="3387025" y="2300700"/>
              <a:ext cx="313000" cy="325550"/>
            </a:xfrm>
            <a:custGeom>
              <a:avLst/>
              <a:gdLst/>
              <a:ahLst/>
              <a:cxnLst/>
              <a:rect l="l" t="t" r="r" b="b"/>
              <a:pathLst>
                <a:path w="12520" h="13022" extrusionOk="0">
                  <a:moveTo>
                    <a:pt x="11732" y="537"/>
                  </a:moveTo>
                  <a:lnTo>
                    <a:pt x="11401" y="526"/>
                  </a:lnTo>
                  <a:lnTo>
                    <a:pt x="10625" y="320"/>
                  </a:lnTo>
                  <a:lnTo>
                    <a:pt x="9906" y="377"/>
                  </a:lnTo>
                  <a:lnTo>
                    <a:pt x="9461" y="1"/>
                  </a:lnTo>
                  <a:lnTo>
                    <a:pt x="8913" y="1"/>
                  </a:lnTo>
                  <a:lnTo>
                    <a:pt x="8651" y="548"/>
                  </a:lnTo>
                  <a:lnTo>
                    <a:pt x="8126" y="1507"/>
                  </a:lnTo>
                  <a:lnTo>
                    <a:pt x="7555" y="1872"/>
                  </a:lnTo>
                  <a:lnTo>
                    <a:pt x="6779" y="2294"/>
                  </a:lnTo>
                  <a:lnTo>
                    <a:pt x="6289" y="2899"/>
                  </a:lnTo>
                  <a:lnTo>
                    <a:pt x="6152" y="3390"/>
                  </a:lnTo>
                  <a:lnTo>
                    <a:pt x="5855" y="4155"/>
                  </a:lnTo>
                  <a:lnTo>
                    <a:pt x="6015" y="5284"/>
                  </a:lnTo>
                  <a:lnTo>
                    <a:pt x="5341" y="6038"/>
                  </a:lnTo>
                  <a:lnTo>
                    <a:pt x="4953" y="6289"/>
                  </a:lnTo>
                  <a:lnTo>
                    <a:pt x="4326" y="6916"/>
                  </a:lnTo>
                  <a:lnTo>
                    <a:pt x="3607" y="7008"/>
                  </a:lnTo>
                  <a:lnTo>
                    <a:pt x="3207" y="7350"/>
                  </a:lnTo>
                  <a:lnTo>
                    <a:pt x="3184" y="7373"/>
                  </a:lnTo>
                  <a:lnTo>
                    <a:pt x="2671" y="8297"/>
                  </a:lnTo>
                  <a:lnTo>
                    <a:pt x="2146" y="8628"/>
                  </a:lnTo>
                  <a:lnTo>
                    <a:pt x="1849" y="9199"/>
                  </a:lnTo>
                  <a:lnTo>
                    <a:pt x="1815" y="9667"/>
                  </a:lnTo>
                  <a:lnTo>
                    <a:pt x="1587" y="10203"/>
                  </a:lnTo>
                  <a:lnTo>
                    <a:pt x="1324" y="10351"/>
                  </a:lnTo>
                  <a:lnTo>
                    <a:pt x="879" y="10922"/>
                  </a:lnTo>
                  <a:lnTo>
                    <a:pt x="594" y="11561"/>
                  </a:lnTo>
                  <a:lnTo>
                    <a:pt x="628" y="11881"/>
                  </a:lnTo>
                  <a:lnTo>
                    <a:pt x="366" y="12349"/>
                  </a:lnTo>
                  <a:lnTo>
                    <a:pt x="46" y="12588"/>
                  </a:lnTo>
                  <a:lnTo>
                    <a:pt x="0" y="13022"/>
                  </a:lnTo>
                  <a:lnTo>
                    <a:pt x="23" y="13022"/>
                  </a:lnTo>
                  <a:lnTo>
                    <a:pt x="1792" y="12942"/>
                  </a:lnTo>
                  <a:lnTo>
                    <a:pt x="1895" y="12623"/>
                  </a:lnTo>
                  <a:lnTo>
                    <a:pt x="2214" y="12200"/>
                  </a:lnTo>
                  <a:lnTo>
                    <a:pt x="2500" y="10945"/>
                  </a:lnTo>
                  <a:lnTo>
                    <a:pt x="3618" y="9975"/>
                  </a:lnTo>
                  <a:lnTo>
                    <a:pt x="4018" y="8822"/>
                  </a:lnTo>
                  <a:lnTo>
                    <a:pt x="4257" y="8765"/>
                  </a:lnTo>
                  <a:lnTo>
                    <a:pt x="4531" y="8058"/>
                  </a:lnTo>
                  <a:lnTo>
                    <a:pt x="5182" y="7955"/>
                  </a:lnTo>
                  <a:lnTo>
                    <a:pt x="5455" y="8080"/>
                  </a:lnTo>
                  <a:lnTo>
                    <a:pt x="5809" y="8080"/>
                  </a:lnTo>
                  <a:lnTo>
                    <a:pt x="6072" y="7864"/>
                  </a:lnTo>
                  <a:lnTo>
                    <a:pt x="6551" y="7841"/>
                  </a:lnTo>
                  <a:lnTo>
                    <a:pt x="6540" y="7350"/>
                  </a:lnTo>
                  <a:lnTo>
                    <a:pt x="6540" y="7350"/>
                  </a:lnTo>
                  <a:lnTo>
                    <a:pt x="6654" y="7350"/>
                  </a:lnTo>
                  <a:lnTo>
                    <a:pt x="6665" y="6289"/>
                  </a:lnTo>
                  <a:lnTo>
                    <a:pt x="7932" y="5615"/>
                  </a:lnTo>
                  <a:lnTo>
                    <a:pt x="8708" y="5467"/>
                  </a:lnTo>
                  <a:lnTo>
                    <a:pt x="9336" y="5227"/>
                  </a:lnTo>
                  <a:lnTo>
                    <a:pt x="9632" y="4771"/>
                  </a:lnTo>
                  <a:lnTo>
                    <a:pt x="10534" y="4417"/>
                  </a:lnTo>
                  <a:lnTo>
                    <a:pt x="10580" y="3744"/>
                  </a:lnTo>
                  <a:lnTo>
                    <a:pt x="11013" y="3675"/>
                  </a:lnTo>
                  <a:lnTo>
                    <a:pt x="11378" y="3333"/>
                  </a:lnTo>
                  <a:lnTo>
                    <a:pt x="12371" y="3185"/>
                  </a:lnTo>
                  <a:lnTo>
                    <a:pt x="12520" y="2831"/>
                  </a:lnTo>
                  <a:lnTo>
                    <a:pt x="12314" y="2637"/>
                  </a:lnTo>
                  <a:lnTo>
                    <a:pt x="12063" y="1678"/>
                  </a:lnTo>
                  <a:lnTo>
                    <a:pt x="12017" y="111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2" name="Google Shape;2972;p39"/>
            <p:cNvSpPr/>
            <p:nvPr/>
          </p:nvSpPr>
          <p:spPr>
            <a:xfrm>
              <a:off x="4189875" y="2015975"/>
              <a:ext cx="65925" cy="65925"/>
            </a:xfrm>
            <a:custGeom>
              <a:avLst/>
              <a:gdLst/>
              <a:ahLst/>
              <a:cxnLst/>
              <a:rect l="l" t="t" r="r" b="b"/>
              <a:pathLst>
                <a:path w="2637" h="2637" extrusionOk="0">
                  <a:moveTo>
                    <a:pt x="1484" y="2637"/>
                  </a:moveTo>
                  <a:lnTo>
                    <a:pt x="1655" y="2545"/>
                  </a:lnTo>
                  <a:lnTo>
                    <a:pt x="1735" y="2237"/>
                  </a:lnTo>
                  <a:lnTo>
                    <a:pt x="1883" y="1952"/>
                  </a:lnTo>
                  <a:lnTo>
                    <a:pt x="1815" y="1792"/>
                  </a:lnTo>
                  <a:lnTo>
                    <a:pt x="1963" y="1724"/>
                  </a:lnTo>
                  <a:lnTo>
                    <a:pt x="2043" y="1849"/>
                  </a:lnTo>
                  <a:lnTo>
                    <a:pt x="2465" y="1883"/>
                  </a:lnTo>
                  <a:lnTo>
                    <a:pt x="2637" y="1815"/>
                  </a:lnTo>
                  <a:lnTo>
                    <a:pt x="2500" y="1724"/>
                  </a:lnTo>
                  <a:lnTo>
                    <a:pt x="2534" y="1587"/>
                  </a:lnTo>
                  <a:lnTo>
                    <a:pt x="2249" y="1370"/>
                  </a:lnTo>
                  <a:lnTo>
                    <a:pt x="2089" y="993"/>
                  </a:lnTo>
                  <a:lnTo>
                    <a:pt x="1815" y="845"/>
                  </a:lnTo>
                  <a:lnTo>
                    <a:pt x="1815" y="537"/>
                  </a:lnTo>
                  <a:lnTo>
                    <a:pt x="1461" y="308"/>
                  </a:lnTo>
                  <a:lnTo>
                    <a:pt x="1176" y="274"/>
                  </a:lnTo>
                  <a:lnTo>
                    <a:pt x="617" y="0"/>
                  </a:lnTo>
                  <a:lnTo>
                    <a:pt x="160" y="80"/>
                  </a:lnTo>
                  <a:lnTo>
                    <a:pt x="0" y="217"/>
                  </a:lnTo>
                  <a:lnTo>
                    <a:pt x="229" y="297"/>
                  </a:lnTo>
                  <a:lnTo>
                    <a:pt x="491" y="571"/>
                  </a:lnTo>
                  <a:lnTo>
                    <a:pt x="754" y="936"/>
                  </a:lnTo>
                  <a:lnTo>
                    <a:pt x="1244" y="1472"/>
                  </a:lnTo>
                  <a:lnTo>
                    <a:pt x="1324" y="1849"/>
                  </a:lnTo>
                  <a:lnTo>
                    <a:pt x="1301" y="223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3" name="Google Shape;2973;p39"/>
            <p:cNvSpPr/>
            <p:nvPr/>
          </p:nvSpPr>
          <p:spPr>
            <a:xfrm>
              <a:off x="4569600" y="3385425"/>
              <a:ext cx="153250" cy="307875"/>
            </a:xfrm>
            <a:custGeom>
              <a:avLst/>
              <a:gdLst/>
              <a:ahLst/>
              <a:cxnLst/>
              <a:rect l="l" t="t" r="r" b="b"/>
              <a:pathLst>
                <a:path w="6130" h="12315" extrusionOk="0">
                  <a:moveTo>
                    <a:pt x="5867" y="1370"/>
                  </a:moveTo>
                  <a:lnTo>
                    <a:pt x="5718" y="765"/>
                  </a:lnTo>
                  <a:lnTo>
                    <a:pt x="5513" y="389"/>
                  </a:lnTo>
                  <a:lnTo>
                    <a:pt x="5262" y="1"/>
                  </a:lnTo>
                  <a:lnTo>
                    <a:pt x="4977" y="400"/>
                  </a:lnTo>
                  <a:lnTo>
                    <a:pt x="4931" y="937"/>
                  </a:lnTo>
                  <a:lnTo>
                    <a:pt x="4463" y="1587"/>
                  </a:lnTo>
                  <a:lnTo>
                    <a:pt x="4132" y="1473"/>
                  </a:lnTo>
                  <a:lnTo>
                    <a:pt x="4212" y="1850"/>
                  </a:lnTo>
                  <a:lnTo>
                    <a:pt x="3961" y="2306"/>
                  </a:lnTo>
                  <a:lnTo>
                    <a:pt x="3276" y="2865"/>
                  </a:lnTo>
                  <a:lnTo>
                    <a:pt x="2786" y="3390"/>
                  </a:lnTo>
                  <a:lnTo>
                    <a:pt x="2443" y="3390"/>
                  </a:lnTo>
                  <a:lnTo>
                    <a:pt x="2135" y="3573"/>
                  </a:lnTo>
                  <a:lnTo>
                    <a:pt x="1690" y="3755"/>
                  </a:lnTo>
                  <a:lnTo>
                    <a:pt x="1291" y="3778"/>
                  </a:lnTo>
                  <a:lnTo>
                    <a:pt x="1154" y="4372"/>
                  </a:lnTo>
                  <a:lnTo>
                    <a:pt x="834" y="4862"/>
                  </a:lnTo>
                  <a:lnTo>
                    <a:pt x="845" y="5707"/>
                  </a:lnTo>
                  <a:lnTo>
                    <a:pt x="960" y="6277"/>
                  </a:lnTo>
                  <a:lnTo>
                    <a:pt x="1119" y="6711"/>
                  </a:lnTo>
                  <a:lnTo>
                    <a:pt x="1005" y="7293"/>
                  </a:lnTo>
                  <a:lnTo>
                    <a:pt x="594" y="7978"/>
                  </a:lnTo>
                  <a:lnTo>
                    <a:pt x="560" y="8275"/>
                  </a:lnTo>
                  <a:lnTo>
                    <a:pt x="195" y="8434"/>
                  </a:lnTo>
                  <a:lnTo>
                    <a:pt x="1" y="9085"/>
                  </a:lnTo>
                  <a:lnTo>
                    <a:pt x="35" y="9747"/>
                  </a:lnTo>
                  <a:lnTo>
                    <a:pt x="263" y="10454"/>
                  </a:lnTo>
                  <a:lnTo>
                    <a:pt x="252" y="11276"/>
                  </a:lnTo>
                  <a:lnTo>
                    <a:pt x="423" y="11744"/>
                  </a:lnTo>
                  <a:lnTo>
                    <a:pt x="1017" y="12075"/>
                  </a:lnTo>
                  <a:lnTo>
                    <a:pt x="1450" y="12314"/>
                  </a:lnTo>
                  <a:lnTo>
                    <a:pt x="2158" y="11926"/>
                  </a:lnTo>
                  <a:lnTo>
                    <a:pt x="2820" y="11710"/>
                  </a:lnTo>
                  <a:lnTo>
                    <a:pt x="3253" y="10660"/>
                  </a:lnTo>
                  <a:lnTo>
                    <a:pt x="3653" y="9393"/>
                  </a:lnTo>
                  <a:lnTo>
                    <a:pt x="4269" y="7681"/>
                  </a:lnTo>
                  <a:lnTo>
                    <a:pt x="4737" y="6426"/>
                  </a:lnTo>
                  <a:lnTo>
                    <a:pt x="5125" y="5364"/>
                  </a:lnTo>
                  <a:lnTo>
                    <a:pt x="5239" y="4600"/>
                  </a:lnTo>
                  <a:lnTo>
                    <a:pt x="5467" y="4383"/>
                  </a:lnTo>
                  <a:lnTo>
                    <a:pt x="5570" y="3995"/>
                  </a:lnTo>
                  <a:lnTo>
                    <a:pt x="5456" y="3322"/>
                  </a:lnTo>
                  <a:lnTo>
                    <a:pt x="5627" y="3059"/>
                  </a:lnTo>
                  <a:lnTo>
                    <a:pt x="5855" y="3596"/>
                  </a:lnTo>
                  <a:lnTo>
                    <a:pt x="6015" y="3322"/>
                  </a:lnTo>
                  <a:lnTo>
                    <a:pt x="6129" y="2888"/>
                  </a:lnTo>
                  <a:lnTo>
                    <a:pt x="5935" y="246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4" name="Google Shape;2974;p39"/>
            <p:cNvSpPr/>
            <p:nvPr/>
          </p:nvSpPr>
          <p:spPr>
            <a:xfrm>
              <a:off x="1486900" y="2369750"/>
              <a:ext cx="529250" cy="412575"/>
            </a:xfrm>
            <a:custGeom>
              <a:avLst/>
              <a:gdLst/>
              <a:ahLst/>
              <a:cxnLst/>
              <a:rect l="l" t="t" r="r" b="b"/>
              <a:pathLst>
                <a:path w="21170" h="16503" extrusionOk="0">
                  <a:moveTo>
                    <a:pt x="13444" y="6254"/>
                  </a:moveTo>
                  <a:lnTo>
                    <a:pt x="12930" y="6049"/>
                  </a:lnTo>
                  <a:lnTo>
                    <a:pt x="12371" y="5764"/>
                  </a:lnTo>
                  <a:lnTo>
                    <a:pt x="12257" y="5341"/>
                  </a:lnTo>
                  <a:lnTo>
                    <a:pt x="12234" y="4691"/>
                  </a:lnTo>
                  <a:lnTo>
                    <a:pt x="11892" y="4177"/>
                  </a:lnTo>
                  <a:lnTo>
                    <a:pt x="11743" y="3652"/>
                  </a:lnTo>
                  <a:lnTo>
                    <a:pt x="11515" y="3025"/>
                  </a:lnTo>
                  <a:lnTo>
                    <a:pt x="11070" y="2671"/>
                  </a:lnTo>
                  <a:lnTo>
                    <a:pt x="10454" y="2682"/>
                  </a:lnTo>
                  <a:lnTo>
                    <a:pt x="9769" y="3401"/>
                  </a:lnTo>
                  <a:lnTo>
                    <a:pt x="9198" y="3127"/>
                  </a:lnTo>
                  <a:lnTo>
                    <a:pt x="8879" y="2853"/>
                  </a:lnTo>
                  <a:lnTo>
                    <a:pt x="8822" y="2351"/>
                  </a:lnTo>
                  <a:lnTo>
                    <a:pt x="8708" y="1883"/>
                  </a:lnTo>
                  <a:lnTo>
                    <a:pt x="8365" y="1484"/>
                  </a:lnTo>
                  <a:lnTo>
                    <a:pt x="8069" y="1199"/>
                  </a:lnTo>
                  <a:lnTo>
                    <a:pt x="7886" y="891"/>
                  </a:lnTo>
                  <a:lnTo>
                    <a:pt x="6551" y="891"/>
                  </a:lnTo>
                  <a:lnTo>
                    <a:pt x="6437" y="1256"/>
                  </a:lnTo>
                  <a:lnTo>
                    <a:pt x="5820" y="1256"/>
                  </a:lnTo>
                  <a:lnTo>
                    <a:pt x="4303" y="1256"/>
                  </a:lnTo>
                  <a:lnTo>
                    <a:pt x="2773" y="628"/>
                  </a:lnTo>
                  <a:lnTo>
                    <a:pt x="1758" y="183"/>
                  </a:lnTo>
                  <a:lnTo>
                    <a:pt x="1906" y="0"/>
                  </a:lnTo>
                  <a:lnTo>
                    <a:pt x="902" y="103"/>
                  </a:lnTo>
                  <a:lnTo>
                    <a:pt x="0" y="172"/>
                  </a:lnTo>
                  <a:lnTo>
                    <a:pt x="34" y="982"/>
                  </a:lnTo>
                  <a:lnTo>
                    <a:pt x="137" y="1712"/>
                  </a:lnTo>
                  <a:lnTo>
                    <a:pt x="228" y="2294"/>
                  </a:lnTo>
                  <a:lnTo>
                    <a:pt x="343" y="2865"/>
                  </a:lnTo>
                  <a:lnTo>
                    <a:pt x="719" y="3127"/>
                  </a:lnTo>
                  <a:lnTo>
                    <a:pt x="1130" y="3766"/>
                  </a:lnTo>
                  <a:lnTo>
                    <a:pt x="993" y="4177"/>
                  </a:lnTo>
                  <a:lnTo>
                    <a:pt x="605" y="4508"/>
                  </a:lnTo>
                  <a:lnTo>
                    <a:pt x="308" y="4463"/>
                  </a:lnTo>
                  <a:lnTo>
                    <a:pt x="217" y="4542"/>
                  </a:lnTo>
                  <a:lnTo>
                    <a:pt x="548" y="5067"/>
                  </a:lnTo>
                  <a:lnTo>
                    <a:pt x="959" y="5284"/>
                  </a:lnTo>
                  <a:lnTo>
                    <a:pt x="1107" y="5524"/>
                  </a:lnTo>
                  <a:lnTo>
                    <a:pt x="1233" y="5398"/>
                  </a:lnTo>
                  <a:lnTo>
                    <a:pt x="1678" y="5809"/>
                  </a:lnTo>
                  <a:lnTo>
                    <a:pt x="1974" y="6094"/>
                  </a:lnTo>
                  <a:lnTo>
                    <a:pt x="1986" y="6574"/>
                  </a:lnTo>
                  <a:lnTo>
                    <a:pt x="1815" y="7247"/>
                  </a:lnTo>
                  <a:lnTo>
                    <a:pt x="2169" y="7475"/>
                  </a:lnTo>
                  <a:lnTo>
                    <a:pt x="2648" y="7920"/>
                  </a:lnTo>
                  <a:lnTo>
                    <a:pt x="3059" y="8434"/>
                  </a:lnTo>
                  <a:lnTo>
                    <a:pt x="3161" y="8993"/>
                  </a:lnTo>
                  <a:lnTo>
                    <a:pt x="3298" y="8993"/>
                  </a:lnTo>
                  <a:lnTo>
                    <a:pt x="3686" y="8662"/>
                  </a:lnTo>
                  <a:lnTo>
                    <a:pt x="3743" y="8491"/>
                  </a:lnTo>
                  <a:lnTo>
                    <a:pt x="3527" y="8092"/>
                  </a:lnTo>
                  <a:lnTo>
                    <a:pt x="3298" y="7681"/>
                  </a:lnTo>
                  <a:lnTo>
                    <a:pt x="2933" y="7647"/>
                  </a:lnTo>
                  <a:lnTo>
                    <a:pt x="2990" y="7167"/>
                  </a:lnTo>
                  <a:lnTo>
                    <a:pt x="2853" y="6734"/>
                  </a:lnTo>
                  <a:lnTo>
                    <a:pt x="2716" y="6334"/>
                  </a:lnTo>
                  <a:lnTo>
                    <a:pt x="2648" y="5490"/>
                  </a:lnTo>
                  <a:lnTo>
                    <a:pt x="2271" y="5033"/>
                  </a:lnTo>
                  <a:lnTo>
                    <a:pt x="2191" y="4714"/>
                  </a:lnTo>
                  <a:lnTo>
                    <a:pt x="2020" y="4485"/>
                  </a:lnTo>
                  <a:lnTo>
                    <a:pt x="2020" y="3892"/>
                  </a:lnTo>
                  <a:lnTo>
                    <a:pt x="1872" y="3915"/>
                  </a:lnTo>
                  <a:lnTo>
                    <a:pt x="1860" y="3595"/>
                  </a:lnTo>
                  <a:lnTo>
                    <a:pt x="1758" y="3527"/>
                  </a:lnTo>
                  <a:lnTo>
                    <a:pt x="1701" y="3321"/>
                  </a:lnTo>
                  <a:lnTo>
                    <a:pt x="1313" y="2694"/>
                  </a:lnTo>
                  <a:lnTo>
                    <a:pt x="1164" y="2328"/>
                  </a:lnTo>
                  <a:lnTo>
                    <a:pt x="1301" y="1644"/>
                  </a:lnTo>
                  <a:lnTo>
                    <a:pt x="1313" y="1210"/>
                  </a:lnTo>
                  <a:lnTo>
                    <a:pt x="1575" y="845"/>
                  </a:lnTo>
                  <a:lnTo>
                    <a:pt x="1917" y="1085"/>
                  </a:lnTo>
                  <a:lnTo>
                    <a:pt x="2191" y="1062"/>
                  </a:lnTo>
                  <a:lnTo>
                    <a:pt x="2625" y="1416"/>
                  </a:lnTo>
                  <a:lnTo>
                    <a:pt x="2499" y="1758"/>
                  </a:lnTo>
                  <a:lnTo>
                    <a:pt x="2557" y="2454"/>
                  </a:lnTo>
                  <a:lnTo>
                    <a:pt x="2773" y="3127"/>
                  </a:lnTo>
                  <a:lnTo>
                    <a:pt x="2716" y="3413"/>
                  </a:lnTo>
                  <a:lnTo>
                    <a:pt x="2956" y="3858"/>
                  </a:lnTo>
                  <a:lnTo>
                    <a:pt x="3287" y="4337"/>
                  </a:lnTo>
                  <a:lnTo>
                    <a:pt x="3675" y="4405"/>
                  </a:lnTo>
                  <a:lnTo>
                    <a:pt x="3709" y="5033"/>
                  </a:lnTo>
                  <a:lnTo>
                    <a:pt x="4052" y="5478"/>
                  </a:lnTo>
                  <a:lnTo>
                    <a:pt x="4417" y="5695"/>
                  </a:lnTo>
                  <a:lnTo>
                    <a:pt x="4154" y="6266"/>
                  </a:lnTo>
                  <a:lnTo>
                    <a:pt x="4257" y="6483"/>
                  </a:lnTo>
                  <a:lnTo>
                    <a:pt x="4839" y="6848"/>
                  </a:lnTo>
                  <a:lnTo>
                    <a:pt x="5113" y="7418"/>
                  </a:lnTo>
                  <a:lnTo>
                    <a:pt x="5752" y="8114"/>
                  </a:lnTo>
                  <a:lnTo>
                    <a:pt x="6300" y="9027"/>
                  </a:lnTo>
                  <a:lnTo>
                    <a:pt x="6482" y="9484"/>
                  </a:lnTo>
                  <a:lnTo>
                    <a:pt x="6482" y="9849"/>
                  </a:lnTo>
                  <a:lnTo>
                    <a:pt x="6676" y="10260"/>
                  </a:lnTo>
                  <a:lnTo>
                    <a:pt x="6642" y="10568"/>
                  </a:lnTo>
                  <a:lnTo>
                    <a:pt x="6414" y="10796"/>
                  </a:lnTo>
                  <a:lnTo>
                    <a:pt x="6448" y="11059"/>
                  </a:lnTo>
                  <a:lnTo>
                    <a:pt x="6186" y="11161"/>
                  </a:lnTo>
                  <a:lnTo>
                    <a:pt x="6300" y="11595"/>
                  </a:lnTo>
                  <a:lnTo>
                    <a:pt x="6608" y="12166"/>
                  </a:lnTo>
                  <a:lnTo>
                    <a:pt x="7361" y="12679"/>
                  </a:lnTo>
                  <a:lnTo>
                    <a:pt x="7635" y="13102"/>
                  </a:lnTo>
                  <a:lnTo>
                    <a:pt x="8411" y="13387"/>
                  </a:lnTo>
                  <a:lnTo>
                    <a:pt x="8833" y="13444"/>
                  </a:lnTo>
                  <a:lnTo>
                    <a:pt x="9004" y="13684"/>
                  </a:lnTo>
                  <a:lnTo>
                    <a:pt x="9609" y="14106"/>
                  </a:lnTo>
                  <a:lnTo>
                    <a:pt x="10442" y="14540"/>
                  </a:lnTo>
                  <a:lnTo>
                    <a:pt x="11013" y="14665"/>
                  </a:lnTo>
                  <a:lnTo>
                    <a:pt x="11698" y="15076"/>
                  </a:lnTo>
                  <a:lnTo>
                    <a:pt x="12268" y="15247"/>
                  </a:lnTo>
                  <a:lnTo>
                    <a:pt x="12805" y="15498"/>
                  </a:lnTo>
                  <a:lnTo>
                    <a:pt x="13216" y="15395"/>
                  </a:lnTo>
                  <a:lnTo>
                    <a:pt x="13900" y="15053"/>
                  </a:lnTo>
                  <a:lnTo>
                    <a:pt x="14345" y="14996"/>
                  </a:lnTo>
                  <a:lnTo>
                    <a:pt x="14973" y="15224"/>
                  </a:lnTo>
                  <a:lnTo>
                    <a:pt x="15338" y="15521"/>
                  </a:lnTo>
                  <a:lnTo>
                    <a:pt x="16126" y="16502"/>
                  </a:lnTo>
                  <a:lnTo>
                    <a:pt x="16183" y="16240"/>
                  </a:lnTo>
                  <a:lnTo>
                    <a:pt x="16297" y="16023"/>
                  </a:lnTo>
                  <a:lnTo>
                    <a:pt x="16194" y="15852"/>
                  </a:lnTo>
                  <a:lnTo>
                    <a:pt x="16662" y="15110"/>
                  </a:lnTo>
                  <a:lnTo>
                    <a:pt x="17678" y="15110"/>
                  </a:lnTo>
                  <a:lnTo>
                    <a:pt x="17735" y="14813"/>
                  </a:lnTo>
                  <a:lnTo>
                    <a:pt x="17621" y="14756"/>
                  </a:lnTo>
                  <a:lnTo>
                    <a:pt x="17552" y="14551"/>
                  </a:lnTo>
                  <a:lnTo>
                    <a:pt x="17278" y="14334"/>
                  </a:lnTo>
                  <a:lnTo>
                    <a:pt x="17027" y="14037"/>
                  </a:lnTo>
                  <a:lnTo>
                    <a:pt x="17392" y="14037"/>
                  </a:lnTo>
                  <a:lnTo>
                    <a:pt x="17449" y="13524"/>
                  </a:lnTo>
                  <a:lnTo>
                    <a:pt x="18191" y="13524"/>
                  </a:lnTo>
                  <a:lnTo>
                    <a:pt x="18922" y="13535"/>
                  </a:lnTo>
                  <a:lnTo>
                    <a:pt x="18933" y="13398"/>
                  </a:lnTo>
                  <a:lnTo>
                    <a:pt x="19036" y="13353"/>
                  </a:lnTo>
                  <a:lnTo>
                    <a:pt x="19161" y="13467"/>
                  </a:lnTo>
                  <a:lnTo>
                    <a:pt x="19515" y="12908"/>
                  </a:lnTo>
                  <a:lnTo>
                    <a:pt x="19663" y="12908"/>
                  </a:lnTo>
                  <a:lnTo>
                    <a:pt x="19835" y="12896"/>
                  </a:lnTo>
                  <a:lnTo>
                    <a:pt x="20006" y="13124"/>
                  </a:lnTo>
                  <a:lnTo>
                    <a:pt x="20291" y="12417"/>
                  </a:lnTo>
                  <a:lnTo>
                    <a:pt x="20462" y="12029"/>
                  </a:lnTo>
                  <a:lnTo>
                    <a:pt x="20337" y="11869"/>
                  </a:lnTo>
                  <a:lnTo>
                    <a:pt x="20588" y="11310"/>
                  </a:lnTo>
                  <a:lnTo>
                    <a:pt x="21090" y="10773"/>
                  </a:lnTo>
                  <a:lnTo>
                    <a:pt x="21170" y="10328"/>
                  </a:lnTo>
                  <a:lnTo>
                    <a:pt x="20999" y="10146"/>
                  </a:lnTo>
                  <a:lnTo>
                    <a:pt x="20519" y="10214"/>
                  </a:lnTo>
                  <a:lnTo>
                    <a:pt x="19835" y="10191"/>
                  </a:lnTo>
                  <a:lnTo>
                    <a:pt x="18979" y="10397"/>
                  </a:lnTo>
                  <a:lnTo>
                    <a:pt x="18408" y="10648"/>
                  </a:lnTo>
                  <a:lnTo>
                    <a:pt x="18237" y="10899"/>
                  </a:lnTo>
                  <a:lnTo>
                    <a:pt x="18066" y="11675"/>
                  </a:lnTo>
                  <a:lnTo>
                    <a:pt x="17803" y="12200"/>
                  </a:lnTo>
                  <a:lnTo>
                    <a:pt x="17255" y="12565"/>
                  </a:lnTo>
                  <a:lnTo>
                    <a:pt x="16742" y="12725"/>
                  </a:lnTo>
                  <a:lnTo>
                    <a:pt x="16126" y="12885"/>
                  </a:lnTo>
                  <a:lnTo>
                    <a:pt x="15509" y="12965"/>
                  </a:lnTo>
                  <a:lnTo>
                    <a:pt x="14779" y="13227"/>
                  </a:lnTo>
                  <a:lnTo>
                    <a:pt x="14517" y="12851"/>
                  </a:lnTo>
                  <a:lnTo>
                    <a:pt x="13718" y="12611"/>
                  </a:lnTo>
                  <a:lnTo>
                    <a:pt x="13455" y="12154"/>
                  </a:lnTo>
                  <a:lnTo>
                    <a:pt x="13352" y="11641"/>
                  </a:lnTo>
                  <a:lnTo>
                    <a:pt x="12930" y="10967"/>
                  </a:lnTo>
                  <a:lnTo>
                    <a:pt x="12873" y="10260"/>
                  </a:lnTo>
                  <a:lnTo>
                    <a:pt x="12702" y="9815"/>
                  </a:lnTo>
                  <a:lnTo>
                    <a:pt x="12633" y="9336"/>
                  </a:lnTo>
                  <a:lnTo>
                    <a:pt x="12782" y="8890"/>
                  </a:lnTo>
                  <a:lnTo>
                    <a:pt x="13044" y="7658"/>
                  </a:lnTo>
                  <a:lnTo>
                    <a:pt x="13295" y="7019"/>
                  </a:lnTo>
                  <a:lnTo>
                    <a:pt x="13740" y="622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5" name="Google Shape;2975;p39"/>
            <p:cNvSpPr/>
            <p:nvPr/>
          </p:nvSpPr>
          <p:spPr>
            <a:xfrm>
              <a:off x="4096575" y="2151500"/>
              <a:ext cx="45950" cy="32825"/>
            </a:xfrm>
            <a:custGeom>
              <a:avLst/>
              <a:gdLst/>
              <a:ahLst/>
              <a:cxnLst/>
              <a:rect l="l" t="t" r="r" b="b"/>
              <a:pathLst>
                <a:path w="1838" h="1313" extrusionOk="0">
                  <a:moveTo>
                    <a:pt x="1724" y="285"/>
                  </a:moveTo>
                  <a:lnTo>
                    <a:pt x="1324" y="0"/>
                  </a:lnTo>
                  <a:lnTo>
                    <a:pt x="982" y="11"/>
                  </a:lnTo>
                  <a:lnTo>
                    <a:pt x="742" y="69"/>
                  </a:lnTo>
                  <a:lnTo>
                    <a:pt x="583" y="103"/>
                  </a:lnTo>
                  <a:lnTo>
                    <a:pt x="172" y="240"/>
                  </a:lnTo>
                  <a:lnTo>
                    <a:pt x="160" y="411"/>
                  </a:lnTo>
                  <a:lnTo>
                    <a:pt x="58" y="411"/>
                  </a:lnTo>
                  <a:lnTo>
                    <a:pt x="58" y="411"/>
                  </a:lnTo>
                  <a:lnTo>
                    <a:pt x="1" y="719"/>
                  </a:lnTo>
                  <a:lnTo>
                    <a:pt x="126" y="1084"/>
                  </a:lnTo>
                  <a:lnTo>
                    <a:pt x="457" y="1312"/>
                  </a:lnTo>
                  <a:lnTo>
                    <a:pt x="925" y="1233"/>
                  </a:lnTo>
                  <a:lnTo>
                    <a:pt x="1199" y="1039"/>
                  </a:lnTo>
                  <a:lnTo>
                    <a:pt x="1598" y="1061"/>
                  </a:lnTo>
                  <a:lnTo>
                    <a:pt x="1701" y="902"/>
                  </a:lnTo>
                  <a:lnTo>
                    <a:pt x="1838" y="86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6" name="Google Shape;2976;p39"/>
            <p:cNvSpPr/>
            <p:nvPr/>
          </p:nvSpPr>
          <p:spPr>
            <a:xfrm>
              <a:off x="3479450" y="2545500"/>
              <a:ext cx="326425" cy="337525"/>
            </a:xfrm>
            <a:custGeom>
              <a:avLst/>
              <a:gdLst/>
              <a:ahLst/>
              <a:cxnLst/>
              <a:rect l="l" t="t" r="r" b="b"/>
              <a:pathLst>
                <a:path w="13057" h="13501" extrusionOk="0">
                  <a:moveTo>
                    <a:pt x="13045" y="5284"/>
                  </a:moveTo>
                  <a:lnTo>
                    <a:pt x="12178" y="5364"/>
                  </a:lnTo>
                  <a:lnTo>
                    <a:pt x="12155" y="4793"/>
                  </a:lnTo>
                  <a:lnTo>
                    <a:pt x="11790" y="4645"/>
                  </a:lnTo>
                  <a:lnTo>
                    <a:pt x="11299" y="4383"/>
                  </a:lnTo>
                  <a:lnTo>
                    <a:pt x="11116" y="3960"/>
                  </a:lnTo>
                  <a:lnTo>
                    <a:pt x="8469" y="1986"/>
                  </a:lnTo>
                  <a:lnTo>
                    <a:pt x="5844" y="0"/>
                  </a:lnTo>
                  <a:lnTo>
                    <a:pt x="4646" y="23"/>
                  </a:lnTo>
                  <a:lnTo>
                    <a:pt x="4988" y="3926"/>
                  </a:lnTo>
                  <a:lnTo>
                    <a:pt x="5330" y="7852"/>
                  </a:lnTo>
                  <a:lnTo>
                    <a:pt x="5467" y="7966"/>
                  </a:lnTo>
                  <a:lnTo>
                    <a:pt x="5285" y="8594"/>
                  </a:lnTo>
                  <a:lnTo>
                    <a:pt x="2101" y="8605"/>
                  </a:lnTo>
                  <a:lnTo>
                    <a:pt x="1975" y="8810"/>
                  </a:lnTo>
                  <a:lnTo>
                    <a:pt x="1679" y="8753"/>
                  </a:lnTo>
                  <a:lnTo>
                    <a:pt x="1222" y="8936"/>
                  </a:lnTo>
                  <a:lnTo>
                    <a:pt x="674" y="8674"/>
                  </a:lnTo>
                  <a:lnTo>
                    <a:pt x="423" y="8708"/>
                  </a:lnTo>
                  <a:lnTo>
                    <a:pt x="275" y="9233"/>
                  </a:lnTo>
                  <a:lnTo>
                    <a:pt x="1" y="9404"/>
                  </a:lnTo>
                  <a:lnTo>
                    <a:pt x="35" y="9963"/>
                  </a:lnTo>
                  <a:lnTo>
                    <a:pt x="195" y="10488"/>
                  </a:lnTo>
                  <a:lnTo>
                    <a:pt x="492" y="10751"/>
                  </a:lnTo>
                  <a:lnTo>
                    <a:pt x="549" y="11082"/>
                  </a:lnTo>
                  <a:lnTo>
                    <a:pt x="503" y="11367"/>
                  </a:lnTo>
                  <a:lnTo>
                    <a:pt x="549" y="11698"/>
                  </a:lnTo>
                  <a:lnTo>
                    <a:pt x="674" y="11698"/>
                  </a:lnTo>
                  <a:lnTo>
                    <a:pt x="891" y="11584"/>
                  </a:lnTo>
                  <a:lnTo>
                    <a:pt x="1017" y="11618"/>
                  </a:lnTo>
                  <a:lnTo>
                    <a:pt x="1233" y="11846"/>
                  </a:lnTo>
                  <a:lnTo>
                    <a:pt x="1576" y="11915"/>
                  </a:lnTo>
                  <a:lnTo>
                    <a:pt x="1804" y="11721"/>
                  </a:lnTo>
                  <a:lnTo>
                    <a:pt x="2055" y="11606"/>
                  </a:lnTo>
                  <a:lnTo>
                    <a:pt x="2249" y="11470"/>
                  </a:lnTo>
                  <a:lnTo>
                    <a:pt x="2398" y="11504"/>
                  </a:lnTo>
                  <a:lnTo>
                    <a:pt x="2592" y="11698"/>
                  </a:lnTo>
                  <a:lnTo>
                    <a:pt x="2671" y="11937"/>
                  </a:lnTo>
                  <a:lnTo>
                    <a:pt x="3002" y="12325"/>
                  </a:lnTo>
                  <a:lnTo>
                    <a:pt x="2831" y="12554"/>
                  </a:lnTo>
                  <a:lnTo>
                    <a:pt x="2797" y="12862"/>
                  </a:lnTo>
                  <a:lnTo>
                    <a:pt x="2968" y="12771"/>
                  </a:lnTo>
                  <a:lnTo>
                    <a:pt x="3071" y="12873"/>
                  </a:lnTo>
                  <a:lnTo>
                    <a:pt x="3025" y="13136"/>
                  </a:lnTo>
                  <a:lnTo>
                    <a:pt x="3276" y="13398"/>
                  </a:lnTo>
                  <a:lnTo>
                    <a:pt x="3368" y="13307"/>
                  </a:lnTo>
                  <a:lnTo>
                    <a:pt x="3596" y="13455"/>
                  </a:lnTo>
                  <a:lnTo>
                    <a:pt x="4212" y="13467"/>
                  </a:lnTo>
                  <a:lnTo>
                    <a:pt x="4360" y="13193"/>
                  </a:lnTo>
                  <a:lnTo>
                    <a:pt x="4497" y="13216"/>
                  </a:lnTo>
                  <a:lnTo>
                    <a:pt x="4726" y="13113"/>
                  </a:lnTo>
                  <a:lnTo>
                    <a:pt x="4851" y="13501"/>
                  </a:lnTo>
                  <a:lnTo>
                    <a:pt x="5045" y="13387"/>
                  </a:lnTo>
                  <a:lnTo>
                    <a:pt x="5365" y="13261"/>
                  </a:lnTo>
                  <a:lnTo>
                    <a:pt x="5308" y="12725"/>
                  </a:lnTo>
                  <a:lnTo>
                    <a:pt x="5536" y="12348"/>
                  </a:lnTo>
                  <a:lnTo>
                    <a:pt x="5513" y="12029"/>
                  </a:lnTo>
                  <a:lnTo>
                    <a:pt x="6152" y="11287"/>
                  </a:lnTo>
                  <a:lnTo>
                    <a:pt x="6266" y="10659"/>
                  </a:lnTo>
                  <a:lnTo>
                    <a:pt x="6495" y="10431"/>
                  </a:lnTo>
                  <a:lnTo>
                    <a:pt x="6883" y="10557"/>
                  </a:lnTo>
                  <a:lnTo>
                    <a:pt x="7213" y="10374"/>
                  </a:lnTo>
                  <a:lnTo>
                    <a:pt x="7328" y="10146"/>
                  </a:lnTo>
                  <a:lnTo>
                    <a:pt x="7932" y="9735"/>
                  </a:lnTo>
                  <a:lnTo>
                    <a:pt x="8092" y="9450"/>
                  </a:lnTo>
                  <a:lnTo>
                    <a:pt x="8834" y="9073"/>
                  </a:lnTo>
                  <a:lnTo>
                    <a:pt x="9268" y="8947"/>
                  </a:lnTo>
                  <a:lnTo>
                    <a:pt x="9462" y="9119"/>
                  </a:lnTo>
                  <a:lnTo>
                    <a:pt x="9975" y="9119"/>
                  </a:lnTo>
                  <a:lnTo>
                    <a:pt x="10489" y="9073"/>
                  </a:lnTo>
                  <a:lnTo>
                    <a:pt x="10774" y="8765"/>
                  </a:lnTo>
                  <a:lnTo>
                    <a:pt x="11858" y="8674"/>
                  </a:lnTo>
                  <a:lnTo>
                    <a:pt x="12554" y="8537"/>
                  </a:lnTo>
                  <a:lnTo>
                    <a:pt x="12634" y="7977"/>
                  </a:lnTo>
                  <a:lnTo>
                    <a:pt x="13057" y="736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7" name="Google Shape;2977;p39"/>
            <p:cNvSpPr/>
            <p:nvPr/>
          </p:nvSpPr>
          <p:spPr>
            <a:xfrm>
              <a:off x="5533650" y="2469325"/>
              <a:ext cx="174925" cy="417425"/>
            </a:xfrm>
            <a:custGeom>
              <a:avLst/>
              <a:gdLst/>
              <a:ahLst/>
              <a:cxnLst/>
              <a:rect l="l" t="t" r="r" b="b"/>
              <a:pathLst>
                <a:path w="6997" h="16697" extrusionOk="0">
                  <a:moveTo>
                    <a:pt x="6996" y="6266"/>
                  </a:moveTo>
                  <a:lnTo>
                    <a:pt x="6905" y="5889"/>
                  </a:lnTo>
                  <a:lnTo>
                    <a:pt x="6369" y="6151"/>
                  </a:lnTo>
                  <a:lnTo>
                    <a:pt x="6015" y="5980"/>
                  </a:lnTo>
                  <a:lnTo>
                    <a:pt x="5365" y="5638"/>
                  </a:lnTo>
                  <a:lnTo>
                    <a:pt x="5479" y="4896"/>
                  </a:lnTo>
                  <a:lnTo>
                    <a:pt x="4954" y="4702"/>
                  </a:lnTo>
                  <a:lnTo>
                    <a:pt x="4623" y="3880"/>
                  </a:lnTo>
                  <a:lnTo>
                    <a:pt x="3824" y="4017"/>
                  </a:lnTo>
                  <a:lnTo>
                    <a:pt x="3733" y="2956"/>
                  </a:lnTo>
                  <a:lnTo>
                    <a:pt x="4315" y="2191"/>
                  </a:lnTo>
                  <a:lnTo>
                    <a:pt x="4200" y="1438"/>
                  </a:lnTo>
                  <a:lnTo>
                    <a:pt x="4018" y="742"/>
                  </a:lnTo>
                  <a:lnTo>
                    <a:pt x="3630" y="525"/>
                  </a:lnTo>
                  <a:lnTo>
                    <a:pt x="3242" y="0"/>
                  </a:lnTo>
                  <a:lnTo>
                    <a:pt x="2820" y="57"/>
                  </a:lnTo>
                  <a:lnTo>
                    <a:pt x="2945" y="400"/>
                  </a:lnTo>
                  <a:lnTo>
                    <a:pt x="2717" y="571"/>
                  </a:lnTo>
                  <a:lnTo>
                    <a:pt x="2899" y="1119"/>
                  </a:lnTo>
                  <a:lnTo>
                    <a:pt x="2317" y="970"/>
                  </a:lnTo>
                  <a:lnTo>
                    <a:pt x="1450" y="1598"/>
                  </a:lnTo>
                  <a:lnTo>
                    <a:pt x="1576" y="2111"/>
                  </a:lnTo>
                  <a:lnTo>
                    <a:pt x="1279" y="2876"/>
                  </a:lnTo>
                  <a:lnTo>
                    <a:pt x="1313" y="3321"/>
                  </a:lnTo>
                  <a:lnTo>
                    <a:pt x="1108" y="4063"/>
                  </a:lnTo>
                  <a:lnTo>
                    <a:pt x="446" y="3858"/>
                  </a:lnTo>
                  <a:lnTo>
                    <a:pt x="571" y="4805"/>
                  </a:lnTo>
                  <a:lnTo>
                    <a:pt x="446" y="5101"/>
                  </a:lnTo>
                  <a:lnTo>
                    <a:pt x="571" y="5489"/>
                  </a:lnTo>
                  <a:lnTo>
                    <a:pt x="229" y="5706"/>
                  </a:lnTo>
                  <a:lnTo>
                    <a:pt x="309" y="6357"/>
                  </a:lnTo>
                  <a:lnTo>
                    <a:pt x="1" y="6220"/>
                  </a:lnTo>
                  <a:lnTo>
                    <a:pt x="161" y="6950"/>
                  </a:lnTo>
                  <a:lnTo>
                    <a:pt x="822" y="7692"/>
                  </a:lnTo>
                  <a:lnTo>
                    <a:pt x="1302" y="7818"/>
                  </a:lnTo>
                  <a:lnTo>
                    <a:pt x="1245" y="8126"/>
                  </a:lnTo>
                  <a:lnTo>
                    <a:pt x="2021" y="9187"/>
                  </a:lnTo>
                  <a:lnTo>
                    <a:pt x="2283" y="10020"/>
                  </a:lnTo>
                  <a:lnTo>
                    <a:pt x="2158" y="11150"/>
                  </a:lnTo>
                  <a:lnTo>
                    <a:pt x="2671" y="11367"/>
                  </a:lnTo>
                  <a:lnTo>
                    <a:pt x="3128" y="11447"/>
                  </a:lnTo>
                  <a:lnTo>
                    <a:pt x="3961" y="10796"/>
                  </a:lnTo>
                  <a:lnTo>
                    <a:pt x="4417" y="10351"/>
                  </a:lnTo>
                  <a:lnTo>
                    <a:pt x="4851" y="11093"/>
                  </a:lnTo>
                  <a:lnTo>
                    <a:pt x="5136" y="12246"/>
                  </a:lnTo>
                  <a:lnTo>
                    <a:pt x="5513" y="13330"/>
                  </a:lnTo>
                  <a:lnTo>
                    <a:pt x="5878" y="13809"/>
                  </a:lnTo>
                  <a:lnTo>
                    <a:pt x="5912" y="14790"/>
                  </a:lnTo>
                  <a:lnTo>
                    <a:pt x="6220" y="15327"/>
                  </a:lnTo>
                  <a:lnTo>
                    <a:pt x="6038" y="16012"/>
                  </a:lnTo>
                  <a:lnTo>
                    <a:pt x="6163" y="16696"/>
                  </a:lnTo>
                  <a:lnTo>
                    <a:pt x="6483" y="15760"/>
                  </a:lnTo>
                  <a:lnTo>
                    <a:pt x="6848" y="14916"/>
                  </a:lnTo>
                  <a:lnTo>
                    <a:pt x="6449" y="14094"/>
                  </a:lnTo>
                  <a:lnTo>
                    <a:pt x="6426" y="13661"/>
                  </a:lnTo>
                  <a:lnTo>
                    <a:pt x="6278" y="13158"/>
                  </a:lnTo>
                  <a:lnTo>
                    <a:pt x="5684" y="12440"/>
                  </a:lnTo>
                  <a:lnTo>
                    <a:pt x="5444" y="11983"/>
                  </a:lnTo>
                  <a:lnTo>
                    <a:pt x="5684" y="11823"/>
                  </a:lnTo>
                  <a:lnTo>
                    <a:pt x="5878" y="11024"/>
                  </a:lnTo>
                  <a:lnTo>
                    <a:pt x="5467" y="10420"/>
                  </a:lnTo>
                  <a:lnTo>
                    <a:pt x="4885" y="9769"/>
                  </a:lnTo>
                  <a:lnTo>
                    <a:pt x="4383" y="8970"/>
                  </a:lnTo>
                  <a:lnTo>
                    <a:pt x="4703" y="8810"/>
                  </a:lnTo>
                  <a:lnTo>
                    <a:pt x="4908" y="7829"/>
                  </a:lnTo>
                  <a:lnTo>
                    <a:pt x="5467" y="7783"/>
                  </a:lnTo>
                  <a:lnTo>
                    <a:pt x="5867" y="7384"/>
                  </a:lnTo>
                  <a:lnTo>
                    <a:pt x="6300" y="7190"/>
                  </a:lnTo>
                  <a:lnTo>
                    <a:pt x="6414" y="684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8" name="Google Shape;2978;p39"/>
            <p:cNvSpPr/>
            <p:nvPr/>
          </p:nvSpPr>
          <p:spPr>
            <a:xfrm>
              <a:off x="4057775" y="2124950"/>
              <a:ext cx="33400" cy="36275"/>
            </a:xfrm>
            <a:custGeom>
              <a:avLst/>
              <a:gdLst/>
              <a:ahLst/>
              <a:cxnLst/>
              <a:rect l="l" t="t" r="r" b="b"/>
              <a:pathLst>
                <a:path w="1336" h="1451" extrusionOk="0">
                  <a:moveTo>
                    <a:pt x="1279" y="640"/>
                  </a:moveTo>
                  <a:lnTo>
                    <a:pt x="1336" y="549"/>
                  </a:lnTo>
                  <a:lnTo>
                    <a:pt x="1050" y="377"/>
                  </a:lnTo>
                  <a:lnTo>
                    <a:pt x="799" y="275"/>
                  </a:lnTo>
                  <a:lnTo>
                    <a:pt x="685" y="161"/>
                  </a:lnTo>
                  <a:lnTo>
                    <a:pt x="468" y="1"/>
                  </a:lnTo>
                  <a:lnTo>
                    <a:pt x="343" y="92"/>
                  </a:lnTo>
                  <a:lnTo>
                    <a:pt x="126" y="286"/>
                  </a:lnTo>
                  <a:lnTo>
                    <a:pt x="69" y="777"/>
                  </a:lnTo>
                  <a:lnTo>
                    <a:pt x="1" y="914"/>
                  </a:lnTo>
                  <a:lnTo>
                    <a:pt x="1" y="914"/>
                  </a:lnTo>
                  <a:lnTo>
                    <a:pt x="320" y="1085"/>
                  </a:lnTo>
                  <a:lnTo>
                    <a:pt x="548" y="1393"/>
                  </a:lnTo>
                  <a:lnTo>
                    <a:pt x="708" y="1450"/>
                  </a:lnTo>
                  <a:lnTo>
                    <a:pt x="708" y="1450"/>
                  </a:lnTo>
                  <a:lnTo>
                    <a:pt x="640" y="1176"/>
                  </a:lnTo>
                  <a:lnTo>
                    <a:pt x="925" y="731"/>
                  </a:lnTo>
                  <a:lnTo>
                    <a:pt x="982" y="902"/>
                  </a:lnTo>
                  <a:lnTo>
                    <a:pt x="1165" y="83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79" name="Google Shape;2979;p39"/>
            <p:cNvSpPr/>
            <p:nvPr/>
          </p:nvSpPr>
          <p:spPr>
            <a:xfrm>
              <a:off x="5255200" y="1937225"/>
              <a:ext cx="593450" cy="230275"/>
            </a:xfrm>
            <a:custGeom>
              <a:avLst/>
              <a:gdLst/>
              <a:ahLst/>
              <a:cxnLst/>
              <a:rect l="l" t="t" r="r" b="b"/>
              <a:pathLst>
                <a:path w="23738" h="9211" extrusionOk="0">
                  <a:moveTo>
                    <a:pt x="9541" y="1336"/>
                  </a:moveTo>
                  <a:lnTo>
                    <a:pt x="9016" y="685"/>
                  </a:lnTo>
                  <a:lnTo>
                    <a:pt x="8080" y="468"/>
                  </a:lnTo>
                  <a:lnTo>
                    <a:pt x="7396" y="354"/>
                  </a:lnTo>
                  <a:lnTo>
                    <a:pt x="6403" y="1"/>
                  </a:lnTo>
                  <a:lnTo>
                    <a:pt x="6220" y="914"/>
                  </a:lnTo>
                  <a:lnTo>
                    <a:pt x="6791" y="1427"/>
                  </a:lnTo>
                  <a:lnTo>
                    <a:pt x="6448" y="2043"/>
                  </a:lnTo>
                  <a:lnTo>
                    <a:pt x="5319" y="1815"/>
                  </a:lnTo>
                  <a:lnTo>
                    <a:pt x="4611" y="1781"/>
                  </a:lnTo>
                  <a:lnTo>
                    <a:pt x="3938" y="1370"/>
                  </a:lnTo>
                  <a:lnTo>
                    <a:pt x="3207" y="1359"/>
                  </a:lnTo>
                  <a:lnTo>
                    <a:pt x="2454" y="1085"/>
                  </a:lnTo>
                  <a:lnTo>
                    <a:pt x="1610" y="1496"/>
                  </a:lnTo>
                  <a:lnTo>
                    <a:pt x="674" y="2272"/>
                  </a:lnTo>
                  <a:lnTo>
                    <a:pt x="0" y="2409"/>
                  </a:lnTo>
                  <a:lnTo>
                    <a:pt x="468" y="3036"/>
                  </a:lnTo>
                  <a:lnTo>
                    <a:pt x="1290" y="3504"/>
                  </a:lnTo>
                  <a:lnTo>
                    <a:pt x="2443" y="3835"/>
                  </a:lnTo>
                  <a:lnTo>
                    <a:pt x="3264" y="4554"/>
                  </a:lnTo>
                  <a:lnTo>
                    <a:pt x="3447" y="5593"/>
                  </a:lnTo>
                  <a:lnTo>
                    <a:pt x="3881" y="5981"/>
                  </a:lnTo>
                  <a:lnTo>
                    <a:pt x="4794" y="6117"/>
                  </a:lnTo>
                  <a:lnTo>
                    <a:pt x="5821" y="6243"/>
                  </a:lnTo>
                  <a:lnTo>
                    <a:pt x="6951" y="6791"/>
                  </a:lnTo>
                  <a:lnTo>
                    <a:pt x="7430" y="6893"/>
                  </a:lnTo>
                  <a:lnTo>
                    <a:pt x="8137" y="7704"/>
                  </a:lnTo>
                  <a:lnTo>
                    <a:pt x="8799" y="8217"/>
                  </a:lnTo>
                  <a:lnTo>
                    <a:pt x="9587" y="8206"/>
                  </a:lnTo>
                  <a:lnTo>
                    <a:pt x="11184" y="8388"/>
                  </a:lnTo>
                  <a:lnTo>
                    <a:pt x="12097" y="8274"/>
                  </a:lnTo>
                  <a:lnTo>
                    <a:pt x="12885" y="8400"/>
                  </a:lnTo>
                  <a:lnTo>
                    <a:pt x="14209" y="8936"/>
                  </a:lnTo>
                  <a:lnTo>
                    <a:pt x="15099" y="8925"/>
                  </a:lnTo>
                  <a:lnTo>
                    <a:pt x="15555" y="9210"/>
                  </a:lnTo>
                  <a:lnTo>
                    <a:pt x="16183" y="8742"/>
                  </a:lnTo>
                  <a:lnTo>
                    <a:pt x="17210" y="8423"/>
                  </a:lnTo>
                  <a:lnTo>
                    <a:pt x="18271" y="8400"/>
                  </a:lnTo>
                  <a:lnTo>
                    <a:pt x="18979" y="8080"/>
                  </a:lnTo>
                  <a:lnTo>
                    <a:pt x="19241" y="7612"/>
                  </a:lnTo>
                  <a:lnTo>
                    <a:pt x="19607" y="7327"/>
                  </a:lnTo>
                  <a:lnTo>
                    <a:pt x="19333" y="7030"/>
                  </a:lnTo>
                  <a:lnTo>
                    <a:pt x="18922" y="6699"/>
                  </a:lnTo>
                  <a:lnTo>
                    <a:pt x="18979" y="6129"/>
                  </a:lnTo>
                  <a:lnTo>
                    <a:pt x="19435" y="6197"/>
                  </a:lnTo>
                  <a:lnTo>
                    <a:pt x="20269" y="6391"/>
                  </a:lnTo>
                  <a:lnTo>
                    <a:pt x="20714" y="5912"/>
                  </a:lnTo>
                  <a:lnTo>
                    <a:pt x="21615" y="5570"/>
                  </a:lnTo>
                  <a:lnTo>
                    <a:pt x="21809" y="4988"/>
                  </a:lnTo>
                  <a:lnTo>
                    <a:pt x="22152" y="4737"/>
                  </a:lnTo>
                  <a:lnTo>
                    <a:pt x="23122" y="4622"/>
                  </a:lnTo>
                  <a:lnTo>
                    <a:pt x="23738" y="4714"/>
                  </a:lnTo>
                  <a:lnTo>
                    <a:pt x="23635" y="4406"/>
                  </a:lnTo>
                  <a:lnTo>
                    <a:pt x="22608" y="3789"/>
                  </a:lnTo>
                  <a:lnTo>
                    <a:pt x="21889" y="3504"/>
                  </a:lnTo>
                  <a:lnTo>
                    <a:pt x="21524" y="3835"/>
                  </a:lnTo>
                  <a:lnTo>
                    <a:pt x="20759" y="3687"/>
                  </a:lnTo>
                  <a:lnTo>
                    <a:pt x="20417" y="3801"/>
                  </a:lnTo>
                  <a:lnTo>
                    <a:pt x="20029" y="3436"/>
                  </a:lnTo>
                  <a:lnTo>
                    <a:pt x="19983" y="2545"/>
                  </a:lnTo>
                  <a:lnTo>
                    <a:pt x="19903" y="1895"/>
                  </a:lnTo>
                  <a:lnTo>
                    <a:pt x="19116" y="1963"/>
                  </a:lnTo>
                  <a:lnTo>
                    <a:pt x="18557" y="1667"/>
                  </a:lnTo>
                  <a:lnTo>
                    <a:pt x="18089" y="1564"/>
                  </a:lnTo>
                  <a:lnTo>
                    <a:pt x="17450" y="2192"/>
                  </a:lnTo>
                  <a:lnTo>
                    <a:pt x="16617" y="2340"/>
                  </a:lnTo>
                  <a:lnTo>
                    <a:pt x="16103" y="2568"/>
                  </a:lnTo>
                  <a:lnTo>
                    <a:pt x="15156" y="2420"/>
                  </a:lnTo>
                  <a:lnTo>
                    <a:pt x="14505" y="2420"/>
                  </a:lnTo>
                  <a:lnTo>
                    <a:pt x="13809" y="1975"/>
                  </a:lnTo>
                  <a:lnTo>
                    <a:pt x="12885" y="1553"/>
                  </a:lnTo>
                  <a:lnTo>
                    <a:pt x="12109" y="1438"/>
                  </a:lnTo>
                  <a:lnTo>
                    <a:pt x="11299" y="1553"/>
                  </a:lnTo>
                  <a:lnTo>
                    <a:pt x="10739" y="171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0" name="Google Shape;2980;p39"/>
            <p:cNvSpPr/>
            <p:nvPr/>
          </p:nvSpPr>
          <p:spPr>
            <a:xfrm>
              <a:off x="4320550" y="3346350"/>
              <a:ext cx="210275" cy="372625"/>
            </a:xfrm>
            <a:custGeom>
              <a:avLst/>
              <a:gdLst/>
              <a:ahLst/>
              <a:cxnLst/>
              <a:rect l="l" t="t" r="r" b="b"/>
              <a:pathLst>
                <a:path w="8411" h="14905" extrusionOk="0">
                  <a:moveTo>
                    <a:pt x="8320" y="411"/>
                  </a:moveTo>
                  <a:lnTo>
                    <a:pt x="8206" y="0"/>
                  </a:lnTo>
                  <a:lnTo>
                    <a:pt x="8206" y="0"/>
                  </a:lnTo>
                  <a:lnTo>
                    <a:pt x="8206" y="0"/>
                  </a:lnTo>
                  <a:lnTo>
                    <a:pt x="7544" y="525"/>
                  </a:lnTo>
                  <a:lnTo>
                    <a:pt x="6665" y="879"/>
                  </a:lnTo>
                  <a:lnTo>
                    <a:pt x="6186" y="868"/>
                  </a:lnTo>
                  <a:lnTo>
                    <a:pt x="5889" y="1141"/>
                  </a:lnTo>
                  <a:lnTo>
                    <a:pt x="5330" y="1153"/>
                  </a:lnTo>
                  <a:lnTo>
                    <a:pt x="5136" y="1267"/>
                  </a:lnTo>
                  <a:lnTo>
                    <a:pt x="4177" y="1005"/>
                  </a:lnTo>
                  <a:lnTo>
                    <a:pt x="3880" y="1050"/>
                  </a:lnTo>
                  <a:lnTo>
                    <a:pt x="3652" y="1906"/>
                  </a:lnTo>
                  <a:lnTo>
                    <a:pt x="3755" y="2945"/>
                  </a:lnTo>
                  <a:lnTo>
                    <a:pt x="3789" y="2945"/>
                  </a:lnTo>
                  <a:lnTo>
                    <a:pt x="4063" y="3230"/>
                  </a:lnTo>
                  <a:lnTo>
                    <a:pt x="4382" y="3892"/>
                  </a:lnTo>
                  <a:lnTo>
                    <a:pt x="4394" y="5056"/>
                  </a:lnTo>
                  <a:lnTo>
                    <a:pt x="4040" y="5250"/>
                  </a:lnTo>
                  <a:lnTo>
                    <a:pt x="3766" y="5889"/>
                  </a:lnTo>
                  <a:lnTo>
                    <a:pt x="3275" y="5318"/>
                  </a:lnTo>
                  <a:lnTo>
                    <a:pt x="3253" y="4679"/>
                  </a:lnTo>
                  <a:lnTo>
                    <a:pt x="3435" y="4257"/>
                  </a:lnTo>
                  <a:lnTo>
                    <a:pt x="3390" y="3892"/>
                  </a:lnTo>
                  <a:lnTo>
                    <a:pt x="3093" y="3664"/>
                  </a:lnTo>
                  <a:lnTo>
                    <a:pt x="2865" y="3743"/>
                  </a:lnTo>
                  <a:lnTo>
                    <a:pt x="2442" y="3321"/>
                  </a:lnTo>
                  <a:lnTo>
                    <a:pt x="0" y="4063"/>
                  </a:lnTo>
                  <a:lnTo>
                    <a:pt x="46" y="4702"/>
                  </a:lnTo>
                  <a:lnTo>
                    <a:pt x="80" y="5044"/>
                  </a:lnTo>
                  <a:lnTo>
                    <a:pt x="742" y="5033"/>
                  </a:lnTo>
                  <a:lnTo>
                    <a:pt x="1107" y="5216"/>
                  </a:lnTo>
                  <a:lnTo>
                    <a:pt x="1267" y="5444"/>
                  </a:lnTo>
                  <a:lnTo>
                    <a:pt x="1632" y="5512"/>
                  </a:lnTo>
                  <a:lnTo>
                    <a:pt x="2032" y="5798"/>
                  </a:lnTo>
                  <a:lnTo>
                    <a:pt x="1997" y="6962"/>
                  </a:lnTo>
                  <a:lnTo>
                    <a:pt x="1803" y="7589"/>
                  </a:lnTo>
                  <a:lnTo>
                    <a:pt x="1735" y="8251"/>
                  </a:lnTo>
                  <a:lnTo>
                    <a:pt x="1849" y="8525"/>
                  </a:lnTo>
                  <a:lnTo>
                    <a:pt x="1735" y="9050"/>
                  </a:lnTo>
                  <a:lnTo>
                    <a:pt x="1609" y="9141"/>
                  </a:lnTo>
                  <a:lnTo>
                    <a:pt x="1381" y="9792"/>
                  </a:lnTo>
                  <a:lnTo>
                    <a:pt x="491" y="10819"/>
                  </a:lnTo>
                  <a:lnTo>
                    <a:pt x="810" y="12109"/>
                  </a:lnTo>
                  <a:lnTo>
                    <a:pt x="970" y="12748"/>
                  </a:lnTo>
                  <a:lnTo>
                    <a:pt x="765" y="13763"/>
                  </a:lnTo>
                  <a:lnTo>
                    <a:pt x="822" y="14094"/>
                  </a:lnTo>
                  <a:lnTo>
                    <a:pt x="913" y="14505"/>
                  </a:lnTo>
                  <a:lnTo>
                    <a:pt x="947" y="14905"/>
                  </a:lnTo>
                  <a:lnTo>
                    <a:pt x="1541" y="14905"/>
                  </a:lnTo>
                  <a:lnTo>
                    <a:pt x="1632" y="14437"/>
                  </a:lnTo>
                  <a:lnTo>
                    <a:pt x="1438" y="14357"/>
                  </a:lnTo>
                  <a:lnTo>
                    <a:pt x="1392" y="13992"/>
                  </a:lnTo>
                  <a:lnTo>
                    <a:pt x="1769" y="13649"/>
                  </a:lnTo>
                  <a:lnTo>
                    <a:pt x="2739" y="13159"/>
                  </a:lnTo>
                  <a:lnTo>
                    <a:pt x="3390" y="12850"/>
                  </a:lnTo>
                  <a:lnTo>
                    <a:pt x="3743" y="12519"/>
                  </a:lnTo>
                  <a:lnTo>
                    <a:pt x="3880" y="12154"/>
                  </a:lnTo>
                  <a:lnTo>
                    <a:pt x="3709" y="11994"/>
                  </a:lnTo>
                  <a:lnTo>
                    <a:pt x="3857" y="11561"/>
                  </a:lnTo>
                  <a:lnTo>
                    <a:pt x="3937" y="10682"/>
                  </a:lnTo>
                  <a:lnTo>
                    <a:pt x="3789" y="10728"/>
                  </a:lnTo>
                  <a:lnTo>
                    <a:pt x="3789" y="10454"/>
                  </a:lnTo>
                  <a:lnTo>
                    <a:pt x="3675" y="9929"/>
                  </a:lnTo>
                  <a:lnTo>
                    <a:pt x="3332" y="9244"/>
                  </a:lnTo>
                  <a:lnTo>
                    <a:pt x="3435" y="8582"/>
                  </a:lnTo>
                  <a:lnTo>
                    <a:pt x="3766" y="8388"/>
                  </a:lnTo>
                  <a:lnTo>
                    <a:pt x="4348" y="7726"/>
                  </a:lnTo>
                  <a:lnTo>
                    <a:pt x="4656" y="7567"/>
                  </a:lnTo>
                  <a:lnTo>
                    <a:pt x="5615" y="6597"/>
                  </a:lnTo>
                  <a:lnTo>
                    <a:pt x="6528" y="6163"/>
                  </a:lnTo>
                  <a:lnTo>
                    <a:pt x="7270" y="5798"/>
                  </a:lnTo>
                  <a:lnTo>
                    <a:pt x="7795" y="5250"/>
                  </a:lnTo>
                  <a:lnTo>
                    <a:pt x="8137" y="4622"/>
                  </a:lnTo>
                  <a:lnTo>
                    <a:pt x="8411" y="3960"/>
                  </a:lnTo>
                  <a:lnTo>
                    <a:pt x="8285" y="3515"/>
                  </a:lnTo>
                  <a:lnTo>
                    <a:pt x="8308" y="2112"/>
                  </a:lnTo>
                  <a:lnTo>
                    <a:pt x="8251" y="131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1" name="Google Shape;2981;p39"/>
            <p:cNvSpPr/>
            <p:nvPr/>
          </p:nvSpPr>
          <p:spPr>
            <a:xfrm>
              <a:off x="3386175" y="2490425"/>
              <a:ext cx="239400" cy="290175"/>
            </a:xfrm>
            <a:custGeom>
              <a:avLst/>
              <a:gdLst/>
              <a:ahLst/>
              <a:cxnLst/>
              <a:rect l="l" t="t" r="r" b="b"/>
              <a:pathLst>
                <a:path w="9576" h="11607" extrusionOk="0">
                  <a:moveTo>
                    <a:pt x="9575" y="2203"/>
                  </a:moveTo>
                  <a:lnTo>
                    <a:pt x="6676" y="1"/>
                  </a:lnTo>
                  <a:lnTo>
                    <a:pt x="6642" y="1382"/>
                  </a:lnTo>
                  <a:lnTo>
                    <a:pt x="4097" y="1336"/>
                  </a:lnTo>
                  <a:lnTo>
                    <a:pt x="4063" y="3664"/>
                  </a:lnTo>
                  <a:lnTo>
                    <a:pt x="3321" y="3733"/>
                  </a:lnTo>
                  <a:lnTo>
                    <a:pt x="3116" y="4200"/>
                  </a:lnTo>
                  <a:lnTo>
                    <a:pt x="3253" y="5513"/>
                  </a:lnTo>
                  <a:lnTo>
                    <a:pt x="171" y="5501"/>
                  </a:lnTo>
                  <a:lnTo>
                    <a:pt x="0" y="5821"/>
                  </a:lnTo>
                  <a:lnTo>
                    <a:pt x="400" y="6198"/>
                  </a:lnTo>
                  <a:lnTo>
                    <a:pt x="594" y="6631"/>
                  </a:lnTo>
                  <a:lnTo>
                    <a:pt x="491" y="7088"/>
                  </a:lnTo>
                  <a:lnTo>
                    <a:pt x="582" y="7544"/>
                  </a:lnTo>
                  <a:lnTo>
                    <a:pt x="651" y="8434"/>
                  </a:lnTo>
                  <a:lnTo>
                    <a:pt x="537" y="9279"/>
                  </a:lnTo>
                  <a:lnTo>
                    <a:pt x="297" y="9735"/>
                  </a:lnTo>
                  <a:lnTo>
                    <a:pt x="354" y="10226"/>
                  </a:lnTo>
                  <a:lnTo>
                    <a:pt x="639" y="9941"/>
                  </a:lnTo>
                  <a:lnTo>
                    <a:pt x="1027" y="10009"/>
                  </a:lnTo>
                  <a:lnTo>
                    <a:pt x="1427" y="9804"/>
                  </a:lnTo>
                  <a:lnTo>
                    <a:pt x="1860" y="9804"/>
                  </a:lnTo>
                  <a:lnTo>
                    <a:pt x="2237" y="10066"/>
                  </a:lnTo>
                  <a:lnTo>
                    <a:pt x="2762" y="10306"/>
                  </a:lnTo>
                  <a:lnTo>
                    <a:pt x="3218" y="10979"/>
                  </a:lnTo>
                  <a:lnTo>
                    <a:pt x="3732" y="11607"/>
                  </a:lnTo>
                  <a:lnTo>
                    <a:pt x="4006" y="11436"/>
                  </a:lnTo>
                  <a:lnTo>
                    <a:pt x="4143" y="10911"/>
                  </a:lnTo>
                  <a:lnTo>
                    <a:pt x="4405" y="10877"/>
                  </a:lnTo>
                  <a:lnTo>
                    <a:pt x="4942" y="11139"/>
                  </a:lnTo>
                  <a:lnTo>
                    <a:pt x="5398" y="10945"/>
                  </a:lnTo>
                  <a:lnTo>
                    <a:pt x="5706" y="11002"/>
                  </a:lnTo>
                  <a:lnTo>
                    <a:pt x="5832" y="10808"/>
                  </a:lnTo>
                  <a:lnTo>
                    <a:pt x="9016" y="10797"/>
                  </a:lnTo>
                  <a:lnTo>
                    <a:pt x="9198" y="10169"/>
                  </a:lnTo>
                  <a:lnTo>
                    <a:pt x="9050" y="10055"/>
                  </a:lnTo>
                  <a:lnTo>
                    <a:pt x="8708" y="6129"/>
                  </a:lnTo>
                  <a:lnTo>
                    <a:pt x="8365" y="221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2" name="Google Shape;2982;p39"/>
            <p:cNvSpPr/>
            <p:nvPr/>
          </p:nvSpPr>
          <p:spPr>
            <a:xfrm>
              <a:off x="4371050" y="3321525"/>
              <a:ext cx="59350" cy="172050"/>
            </a:xfrm>
            <a:custGeom>
              <a:avLst/>
              <a:gdLst/>
              <a:ahLst/>
              <a:cxnLst/>
              <a:rect l="l" t="t" r="r" b="b"/>
              <a:pathLst>
                <a:path w="2374" h="6882" extrusionOk="0">
                  <a:moveTo>
                    <a:pt x="1472" y="4371"/>
                  </a:moveTo>
                  <a:lnTo>
                    <a:pt x="1484" y="4040"/>
                  </a:lnTo>
                  <a:lnTo>
                    <a:pt x="1312" y="3766"/>
                  </a:lnTo>
                  <a:lnTo>
                    <a:pt x="1324" y="3367"/>
                  </a:lnTo>
                  <a:lnTo>
                    <a:pt x="1118" y="2705"/>
                  </a:lnTo>
                  <a:lnTo>
                    <a:pt x="1358" y="2203"/>
                  </a:lnTo>
                  <a:lnTo>
                    <a:pt x="1347" y="1107"/>
                  </a:lnTo>
                  <a:lnTo>
                    <a:pt x="1073" y="514"/>
                  </a:lnTo>
                  <a:lnTo>
                    <a:pt x="1096" y="411"/>
                  </a:lnTo>
                  <a:lnTo>
                    <a:pt x="1096" y="411"/>
                  </a:lnTo>
                  <a:lnTo>
                    <a:pt x="947" y="172"/>
                  </a:lnTo>
                  <a:lnTo>
                    <a:pt x="171" y="0"/>
                  </a:lnTo>
                  <a:lnTo>
                    <a:pt x="548" y="400"/>
                  </a:lnTo>
                  <a:lnTo>
                    <a:pt x="719" y="1176"/>
                  </a:lnTo>
                  <a:lnTo>
                    <a:pt x="571" y="1427"/>
                  </a:lnTo>
                  <a:lnTo>
                    <a:pt x="400" y="2157"/>
                  </a:lnTo>
                  <a:lnTo>
                    <a:pt x="525" y="2911"/>
                  </a:lnTo>
                  <a:lnTo>
                    <a:pt x="274" y="3230"/>
                  </a:lnTo>
                  <a:lnTo>
                    <a:pt x="0" y="4063"/>
                  </a:lnTo>
                  <a:lnTo>
                    <a:pt x="422" y="4314"/>
                  </a:lnTo>
                  <a:lnTo>
                    <a:pt x="845" y="4736"/>
                  </a:lnTo>
                  <a:lnTo>
                    <a:pt x="1073" y="4657"/>
                  </a:lnTo>
                  <a:lnTo>
                    <a:pt x="1370" y="4885"/>
                  </a:lnTo>
                  <a:lnTo>
                    <a:pt x="1415" y="5250"/>
                  </a:lnTo>
                  <a:lnTo>
                    <a:pt x="1233" y="5661"/>
                  </a:lnTo>
                  <a:lnTo>
                    <a:pt x="1255" y="6311"/>
                  </a:lnTo>
                  <a:lnTo>
                    <a:pt x="1746" y="6882"/>
                  </a:lnTo>
                  <a:lnTo>
                    <a:pt x="2020" y="6231"/>
                  </a:lnTo>
                  <a:lnTo>
                    <a:pt x="2374" y="6049"/>
                  </a:lnTo>
                  <a:lnTo>
                    <a:pt x="2362" y="4885"/>
                  </a:lnTo>
                  <a:lnTo>
                    <a:pt x="2043" y="4223"/>
                  </a:lnTo>
                  <a:lnTo>
                    <a:pt x="1769" y="3938"/>
                  </a:lnTo>
                  <a:lnTo>
                    <a:pt x="1735" y="3938"/>
                  </a:lnTo>
                  <a:lnTo>
                    <a:pt x="1735" y="4052"/>
                  </a:lnTo>
                  <a:lnTo>
                    <a:pt x="1883" y="4097"/>
                  </a:lnTo>
                  <a:lnTo>
                    <a:pt x="2031" y="4577"/>
                  </a:lnTo>
                  <a:lnTo>
                    <a:pt x="1997" y="4691"/>
                  </a:lnTo>
                  <a:lnTo>
                    <a:pt x="1723" y="4337"/>
                  </a:lnTo>
                  <a:lnTo>
                    <a:pt x="1586" y="456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3" name="Google Shape;2983;p39"/>
            <p:cNvSpPr/>
            <p:nvPr/>
          </p:nvSpPr>
          <p:spPr>
            <a:xfrm>
              <a:off x="5723100" y="2954900"/>
              <a:ext cx="383475" cy="139550"/>
            </a:xfrm>
            <a:custGeom>
              <a:avLst/>
              <a:gdLst/>
              <a:ahLst/>
              <a:cxnLst/>
              <a:rect l="l" t="t" r="r" b="b"/>
              <a:pathLst>
                <a:path w="15339" h="5582" extrusionOk="0">
                  <a:moveTo>
                    <a:pt x="799" y="663"/>
                  </a:moveTo>
                  <a:lnTo>
                    <a:pt x="126" y="263"/>
                  </a:lnTo>
                  <a:lnTo>
                    <a:pt x="0" y="423"/>
                  </a:lnTo>
                  <a:lnTo>
                    <a:pt x="206" y="800"/>
                  </a:lnTo>
                  <a:lnTo>
                    <a:pt x="137" y="1473"/>
                  </a:lnTo>
                  <a:lnTo>
                    <a:pt x="446" y="1964"/>
                  </a:lnTo>
                  <a:lnTo>
                    <a:pt x="583" y="2717"/>
                  </a:lnTo>
                  <a:lnTo>
                    <a:pt x="1073" y="3333"/>
                  </a:lnTo>
                  <a:lnTo>
                    <a:pt x="1187" y="3790"/>
                  </a:lnTo>
                  <a:lnTo>
                    <a:pt x="2135" y="4497"/>
                  </a:lnTo>
                  <a:lnTo>
                    <a:pt x="2911" y="5182"/>
                  </a:lnTo>
                  <a:lnTo>
                    <a:pt x="3481" y="5113"/>
                  </a:lnTo>
                  <a:lnTo>
                    <a:pt x="3493" y="4817"/>
                  </a:lnTo>
                  <a:lnTo>
                    <a:pt x="3162" y="4018"/>
                  </a:lnTo>
                  <a:lnTo>
                    <a:pt x="2865" y="3755"/>
                  </a:lnTo>
                  <a:lnTo>
                    <a:pt x="2796" y="3219"/>
                  </a:lnTo>
                  <a:lnTo>
                    <a:pt x="2717" y="2911"/>
                  </a:lnTo>
                  <a:lnTo>
                    <a:pt x="2785" y="2500"/>
                  </a:lnTo>
                  <a:lnTo>
                    <a:pt x="2717" y="1884"/>
                  </a:lnTo>
                  <a:lnTo>
                    <a:pt x="2340" y="1279"/>
                  </a:lnTo>
                  <a:lnTo>
                    <a:pt x="1838" y="731"/>
                  </a:lnTo>
                  <a:lnTo>
                    <a:pt x="1655" y="651"/>
                  </a:lnTo>
                  <a:lnTo>
                    <a:pt x="1416" y="1016"/>
                  </a:lnTo>
                  <a:lnTo>
                    <a:pt x="891" y="1131"/>
                  </a:lnTo>
                  <a:close/>
                  <a:moveTo>
                    <a:pt x="14928" y="2226"/>
                  </a:moveTo>
                  <a:lnTo>
                    <a:pt x="14756" y="1792"/>
                  </a:lnTo>
                  <a:lnTo>
                    <a:pt x="15293" y="1735"/>
                  </a:lnTo>
                  <a:lnTo>
                    <a:pt x="15338" y="1393"/>
                  </a:lnTo>
                  <a:lnTo>
                    <a:pt x="14654" y="1108"/>
                  </a:lnTo>
                  <a:lnTo>
                    <a:pt x="14106" y="857"/>
                  </a:lnTo>
                  <a:lnTo>
                    <a:pt x="14049" y="457"/>
                  </a:lnTo>
                  <a:lnTo>
                    <a:pt x="13615" y="1"/>
                  </a:lnTo>
                  <a:lnTo>
                    <a:pt x="13284" y="1"/>
                  </a:lnTo>
                  <a:lnTo>
                    <a:pt x="12931" y="720"/>
                  </a:lnTo>
                  <a:lnTo>
                    <a:pt x="12337" y="1347"/>
                  </a:lnTo>
                  <a:lnTo>
                    <a:pt x="12326" y="1792"/>
                  </a:lnTo>
                  <a:lnTo>
                    <a:pt x="12314" y="2374"/>
                  </a:lnTo>
                  <a:lnTo>
                    <a:pt x="11926" y="2340"/>
                  </a:lnTo>
                  <a:lnTo>
                    <a:pt x="11766" y="2660"/>
                  </a:lnTo>
                  <a:lnTo>
                    <a:pt x="11390" y="2192"/>
                  </a:lnTo>
                  <a:lnTo>
                    <a:pt x="11013" y="2763"/>
                  </a:lnTo>
                  <a:lnTo>
                    <a:pt x="10477" y="3470"/>
                  </a:lnTo>
                  <a:lnTo>
                    <a:pt x="9518" y="3675"/>
                  </a:lnTo>
                  <a:lnTo>
                    <a:pt x="9176" y="3847"/>
                  </a:lnTo>
                  <a:lnTo>
                    <a:pt x="9050" y="4611"/>
                  </a:lnTo>
                  <a:lnTo>
                    <a:pt x="8423" y="4782"/>
                  </a:lnTo>
                  <a:lnTo>
                    <a:pt x="7829" y="4474"/>
                  </a:lnTo>
                  <a:lnTo>
                    <a:pt x="7978" y="5079"/>
                  </a:lnTo>
                  <a:lnTo>
                    <a:pt x="8537" y="5581"/>
                  </a:lnTo>
                  <a:lnTo>
                    <a:pt x="9050" y="5410"/>
                  </a:lnTo>
                  <a:lnTo>
                    <a:pt x="9564" y="5467"/>
                  </a:lnTo>
                  <a:lnTo>
                    <a:pt x="10020" y="5011"/>
                  </a:lnTo>
                  <a:lnTo>
                    <a:pt x="10397" y="4919"/>
                  </a:lnTo>
                  <a:lnTo>
                    <a:pt x="11173" y="5182"/>
                  </a:lnTo>
                  <a:lnTo>
                    <a:pt x="11812" y="4999"/>
                  </a:lnTo>
                  <a:lnTo>
                    <a:pt x="12200" y="3721"/>
                  </a:lnTo>
                  <a:lnTo>
                    <a:pt x="12485" y="3413"/>
                  </a:lnTo>
                  <a:lnTo>
                    <a:pt x="12725" y="2386"/>
                  </a:lnTo>
                  <a:lnTo>
                    <a:pt x="13638" y="2386"/>
                  </a:lnTo>
                  <a:lnTo>
                    <a:pt x="14357" y="252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4" name="Google Shape;2984;p39"/>
            <p:cNvSpPr/>
            <p:nvPr/>
          </p:nvSpPr>
          <p:spPr>
            <a:xfrm>
              <a:off x="3953650" y="3496700"/>
              <a:ext cx="263350" cy="274775"/>
            </a:xfrm>
            <a:custGeom>
              <a:avLst/>
              <a:gdLst/>
              <a:ahLst/>
              <a:cxnLst/>
              <a:rect l="l" t="t" r="r" b="b"/>
              <a:pathLst>
                <a:path w="10534" h="10991" extrusionOk="0">
                  <a:moveTo>
                    <a:pt x="9073" y="525"/>
                  </a:moveTo>
                  <a:lnTo>
                    <a:pt x="7601" y="891"/>
                  </a:lnTo>
                  <a:lnTo>
                    <a:pt x="5683" y="754"/>
                  </a:lnTo>
                  <a:lnTo>
                    <a:pt x="5158" y="331"/>
                  </a:lnTo>
                  <a:lnTo>
                    <a:pt x="1952" y="377"/>
                  </a:lnTo>
                  <a:lnTo>
                    <a:pt x="1815" y="434"/>
                  </a:lnTo>
                  <a:lnTo>
                    <a:pt x="1358" y="12"/>
                  </a:lnTo>
                  <a:lnTo>
                    <a:pt x="856" y="0"/>
                  </a:lnTo>
                  <a:lnTo>
                    <a:pt x="377" y="149"/>
                  </a:lnTo>
                  <a:lnTo>
                    <a:pt x="0" y="320"/>
                  </a:lnTo>
                  <a:lnTo>
                    <a:pt x="23" y="1016"/>
                  </a:lnTo>
                  <a:lnTo>
                    <a:pt x="651" y="1895"/>
                  </a:lnTo>
                  <a:lnTo>
                    <a:pt x="810" y="2466"/>
                  </a:lnTo>
                  <a:lnTo>
                    <a:pt x="1210" y="3572"/>
                  </a:lnTo>
                  <a:lnTo>
                    <a:pt x="1598" y="4314"/>
                  </a:lnTo>
                  <a:lnTo>
                    <a:pt x="1894" y="4679"/>
                  </a:lnTo>
                  <a:lnTo>
                    <a:pt x="1974" y="5182"/>
                  </a:lnTo>
                  <a:lnTo>
                    <a:pt x="1974" y="6266"/>
                  </a:lnTo>
                  <a:lnTo>
                    <a:pt x="2203" y="7658"/>
                  </a:lnTo>
                  <a:lnTo>
                    <a:pt x="2374" y="8320"/>
                  </a:lnTo>
                  <a:lnTo>
                    <a:pt x="2522" y="9199"/>
                  </a:lnTo>
                  <a:lnTo>
                    <a:pt x="2785" y="9872"/>
                  </a:lnTo>
                  <a:lnTo>
                    <a:pt x="3344" y="10557"/>
                  </a:lnTo>
                  <a:lnTo>
                    <a:pt x="3732" y="10100"/>
                  </a:lnTo>
                  <a:lnTo>
                    <a:pt x="4029" y="10363"/>
                  </a:lnTo>
                  <a:lnTo>
                    <a:pt x="4143" y="10739"/>
                  </a:lnTo>
                  <a:lnTo>
                    <a:pt x="4485" y="10819"/>
                  </a:lnTo>
                  <a:lnTo>
                    <a:pt x="4953" y="10990"/>
                  </a:lnTo>
                  <a:lnTo>
                    <a:pt x="5375" y="10911"/>
                  </a:lnTo>
                  <a:lnTo>
                    <a:pt x="6083" y="10454"/>
                  </a:lnTo>
                  <a:lnTo>
                    <a:pt x="6243" y="7087"/>
                  </a:lnTo>
                  <a:lnTo>
                    <a:pt x="6322" y="4451"/>
                  </a:lnTo>
                  <a:lnTo>
                    <a:pt x="7098" y="4428"/>
                  </a:lnTo>
                  <a:lnTo>
                    <a:pt x="7224" y="1187"/>
                  </a:lnTo>
                  <a:lnTo>
                    <a:pt x="7806" y="1153"/>
                  </a:lnTo>
                  <a:lnTo>
                    <a:pt x="9039" y="845"/>
                  </a:lnTo>
                  <a:lnTo>
                    <a:pt x="9324" y="1210"/>
                  </a:lnTo>
                  <a:lnTo>
                    <a:pt x="9849" y="856"/>
                  </a:lnTo>
                  <a:lnTo>
                    <a:pt x="10077" y="856"/>
                  </a:lnTo>
                  <a:lnTo>
                    <a:pt x="10534" y="640"/>
                  </a:lnTo>
                  <a:lnTo>
                    <a:pt x="10534" y="571"/>
                  </a:lnTo>
                  <a:lnTo>
                    <a:pt x="10237" y="377"/>
                  </a:lnTo>
                  <a:lnTo>
                    <a:pt x="9723" y="32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5" name="Google Shape;2985;p39"/>
            <p:cNvSpPr/>
            <p:nvPr/>
          </p:nvSpPr>
          <p:spPr>
            <a:xfrm>
              <a:off x="3727100" y="2579450"/>
              <a:ext cx="307025" cy="268200"/>
            </a:xfrm>
            <a:custGeom>
              <a:avLst/>
              <a:gdLst/>
              <a:ahLst/>
              <a:cxnLst/>
              <a:rect l="l" t="t" r="r" b="b"/>
              <a:pathLst>
                <a:path w="12281" h="10728" extrusionOk="0">
                  <a:moveTo>
                    <a:pt x="10409" y="400"/>
                  </a:moveTo>
                  <a:lnTo>
                    <a:pt x="9153" y="0"/>
                  </a:lnTo>
                  <a:lnTo>
                    <a:pt x="6506" y="1746"/>
                  </a:lnTo>
                  <a:lnTo>
                    <a:pt x="4246" y="3527"/>
                  </a:lnTo>
                  <a:lnTo>
                    <a:pt x="3139" y="3926"/>
                  </a:lnTo>
                  <a:lnTo>
                    <a:pt x="3151" y="6003"/>
                  </a:lnTo>
                  <a:lnTo>
                    <a:pt x="2728" y="6619"/>
                  </a:lnTo>
                  <a:lnTo>
                    <a:pt x="2648" y="7179"/>
                  </a:lnTo>
                  <a:lnTo>
                    <a:pt x="1952" y="7316"/>
                  </a:lnTo>
                  <a:lnTo>
                    <a:pt x="868" y="7407"/>
                  </a:lnTo>
                  <a:lnTo>
                    <a:pt x="583" y="7715"/>
                  </a:lnTo>
                  <a:lnTo>
                    <a:pt x="69" y="7761"/>
                  </a:lnTo>
                  <a:lnTo>
                    <a:pt x="1" y="8206"/>
                  </a:lnTo>
                  <a:lnTo>
                    <a:pt x="115" y="8617"/>
                  </a:lnTo>
                  <a:lnTo>
                    <a:pt x="560" y="9199"/>
                  </a:lnTo>
                  <a:lnTo>
                    <a:pt x="583" y="9644"/>
                  </a:lnTo>
                  <a:lnTo>
                    <a:pt x="1496" y="9849"/>
                  </a:lnTo>
                  <a:lnTo>
                    <a:pt x="1484" y="10477"/>
                  </a:lnTo>
                  <a:lnTo>
                    <a:pt x="1758" y="10203"/>
                  </a:lnTo>
                  <a:lnTo>
                    <a:pt x="2044" y="10203"/>
                  </a:lnTo>
                  <a:lnTo>
                    <a:pt x="2648" y="10728"/>
                  </a:lnTo>
                  <a:lnTo>
                    <a:pt x="2694" y="9918"/>
                  </a:lnTo>
                  <a:lnTo>
                    <a:pt x="2922" y="9541"/>
                  </a:lnTo>
                  <a:lnTo>
                    <a:pt x="3036" y="9027"/>
                  </a:lnTo>
                  <a:lnTo>
                    <a:pt x="3230" y="8833"/>
                  </a:lnTo>
                  <a:lnTo>
                    <a:pt x="4086" y="8719"/>
                  </a:lnTo>
                  <a:lnTo>
                    <a:pt x="4885" y="9062"/>
                  </a:lnTo>
                  <a:lnTo>
                    <a:pt x="5193" y="9404"/>
                  </a:lnTo>
                  <a:lnTo>
                    <a:pt x="5604" y="9415"/>
                  </a:lnTo>
                  <a:lnTo>
                    <a:pt x="5981" y="9199"/>
                  </a:lnTo>
                  <a:lnTo>
                    <a:pt x="6951" y="9678"/>
                  </a:lnTo>
                  <a:lnTo>
                    <a:pt x="7350" y="9644"/>
                  </a:lnTo>
                  <a:lnTo>
                    <a:pt x="7818" y="9256"/>
                  </a:lnTo>
                  <a:lnTo>
                    <a:pt x="8286" y="9290"/>
                  </a:lnTo>
                  <a:lnTo>
                    <a:pt x="8514" y="9164"/>
                  </a:lnTo>
                  <a:lnTo>
                    <a:pt x="8937" y="9221"/>
                  </a:lnTo>
                  <a:lnTo>
                    <a:pt x="9553" y="9472"/>
                  </a:lnTo>
                  <a:lnTo>
                    <a:pt x="10169" y="8970"/>
                  </a:lnTo>
                  <a:lnTo>
                    <a:pt x="10352" y="9005"/>
                  </a:lnTo>
                  <a:lnTo>
                    <a:pt x="10911" y="9997"/>
                  </a:lnTo>
                  <a:lnTo>
                    <a:pt x="11048" y="9975"/>
                  </a:lnTo>
                  <a:lnTo>
                    <a:pt x="11082" y="9689"/>
                  </a:lnTo>
                  <a:lnTo>
                    <a:pt x="11310" y="9632"/>
                  </a:lnTo>
                  <a:lnTo>
                    <a:pt x="11379" y="9221"/>
                  </a:lnTo>
                  <a:lnTo>
                    <a:pt x="10865" y="9187"/>
                  </a:lnTo>
                  <a:lnTo>
                    <a:pt x="10865" y="8605"/>
                  </a:lnTo>
                  <a:lnTo>
                    <a:pt x="10523" y="8274"/>
                  </a:lnTo>
                  <a:lnTo>
                    <a:pt x="10854" y="7076"/>
                  </a:lnTo>
                  <a:lnTo>
                    <a:pt x="11835" y="6220"/>
                  </a:lnTo>
                  <a:lnTo>
                    <a:pt x="11869" y="5033"/>
                  </a:lnTo>
                  <a:lnTo>
                    <a:pt x="12121" y="3196"/>
                  </a:lnTo>
                  <a:lnTo>
                    <a:pt x="12280" y="2808"/>
                  </a:lnTo>
                  <a:lnTo>
                    <a:pt x="11949" y="2500"/>
                  </a:lnTo>
                  <a:lnTo>
                    <a:pt x="11927" y="2203"/>
                  </a:lnTo>
                  <a:lnTo>
                    <a:pt x="11641" y="1975"/>
                  </a:lnTo>
                  <a:lnTo>
                    <a:pt x="11413" y="560"/>
                  </a:lnTo>
                  <a:lnTo>
                    <a:pt x="10854" y="90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6" name="Google Shape;2986;p39"/>
            <p:cNvSpPr/>
            <p:nvPr/>
          </p:nvSpPr>
          <p:spPr>
            <a:xfrm>
              <a:off x="3775325" y="2797425"/>
              <a:ext cx="236250" cy="218550"/>
            </a:xfrm>
            <a:custGeom>
              <a:avLst/>
              <a:gdLst/>
              <a:ahLst/>
              <a:cxnLst/>
              <a:rect l="l" t="t" r="r" b="b"/>
              <a:pathLst>
                <a:path w="9450" h="8742" extrusionOk="0">
                  <a:moveTo>
                    <a:pt x="9130" y="1256"/>
                  </a:moveTo>
                  <a:lnTo>
                    <a:pt x="8982" y="1278"/>
                  </a:lnTo>
                  <a:lnTo>
                    <a:pt x="8423" y="286"/>
                  </a:lnTo>
                  <a:lnTo>
                    <a:pt x="8240" y="251"/>
                  </a:lnTo>
                  <a:lnTo>
                    <a:pt x="7624" y="753"/>
                  </a:lnTo>
                  <a:lnTo>
                    <a:pt x="7019" y="502"/>
                  </a:lnTo>
                  <a:lnTo>
                    <a:pt x="6585" y="445"/>
                  </a:lnTo>
                  <a:lnTo>
                    <a:pt x="6357" y="571"/>
                  </a:lnTo>
                  <a:lnTo>
                    <a:pt x="5889" y="537"/>
                  </a:lnTo>
                  <a:lnTo>
                    <a:pt x="5421" y="925"/>
                  </a:lnTo>
                  <a:lnTo>
                    <a:pt x="5022" y="959"/>
                  </a:lnTo>
                  <a:lnTo>
                    <a:pt x="4052" y="480"/>
                  </a:lnTo>
                  <a:lnTo>
                    <a:pt x="3675" y="696"/>
                  </a:lnTo>
                  <a:lnTo>
                    <a:pt x="3264" y="685"/>
                  </a:lnTo>
                  <a:lnTo>
                    <a:pt x="2968" y="343"/>
                  </a:lnTo>
                  <a:lnTo>
                    <a:pt x="2169" y="0"/>
                  </a:lnTo>
                  <a:lnTo>
                    <a:pt x="1313" y="114"/>
                  </a:lnTo>
                  <a:lnTo>
                    <a:pt x="1107" y="308"/>
                  </a:lnTo>
                  <a:lnTo>
                    <a:pt x="993" y="822"/>
                  </a:lnTo>
                  <a:lnTo>
                    <a:pt x="765" y="1199"/>
                  </a:lnTo>
                  <a:lnTo>
                    <a:pt x="719" y="2009"/>
                  </a:lnTo>
                  <a:lnTo>
                    <a:pt x="697" y="2306"/>
                  </a:lnTo>
                  <a:lnTo>
                    <a:pt x="868" y="2853"/>
                  </a:lnTo>
                  <a:lnTo>
                    <a:pt x="708" y="3207"/>
                  </a:lnTo>
                  <a:lnTo>
                    <a:pt x="799" y="3447"/>
                  </a:lnTo>
                  <a:lnTo>
                    <a:pt x="411" y="4017"/>
                  </a:lnTo>
                  <a:lnTo>
                    <a:pt x="172" y="4291"/>
                  </a:lnTo>
                  <a:lnTo>
                    <a:pt x="23" y="4862"/>
                  </a:lnTo>
                  <a:lnTo>
                    <a:pt x="35" y="5444"/>
                  </a:lnTo>
                  <a:lnTo>
                    <a:pt x="0" y="6905"/>
                  </a:lnTo>
                  <a:lnTo>
                    <a:pt x="697" y="6905"/>
                  </a:lnTo>
                  <a:lnTo>
                    <a:pt x="1313" y="6905"/>
                  </a:lnTo>
                  <a:lnTo>
                    <a:pt x="1861" y="7498"/>
                  </a:lnTo>
                  <a:lnTo>
                    <a:pt x="2135" y="8160"/>
                  </a:lnTo>
                  <a:lnTo>
                    <a:pt x="2568" y="8719"/>
                  </a:lnTo>
                  <a:lnTo>
                    <a:pt x="3207" y="8742"/>
                  </a:lnTo>
                  <a:lnTo>
                    <a:pt x="3515" y="8548"/>
                  </a:lnTo>
                  <a:lnTo>
                    <a:pt x="3824" y="8582"/>
                  </a:lnTo>
                  <a:lnTo>
                    <a:pt x="4645" y="8263"/>
                  </a:lnTo>
                  <a:lnTo>
                    <a:pt x="4851" y="7612"/>
                  </a:lnTo>
                  <a:lnTo>
                    <a:pt x="5227" y="6745"/>
                  </a:lnTo>
                  <a:lnTo>
                    <a:pt x="5455" y="6733"/>
                  </a:lnTo>
                  <a:lnTo>
                    <a:pt x="5935" y="6208"/>
                  </a:lnTo>
                  <a:lnTo>
                    <a:pt x="6231" y="6186"/>
                  </a:lnTo>
                  <a:lnTo>
                    <a:pt x="6688" y="6562"/>
                  </a:lnTo>
                  <a:lnTo>
                    <a:pt x="7247" y="6243"/>
                  </a:lnTo>
                  <a:lnTo>
                    <a:pt x="7316" y="5878"/>
                  </a:lnTo>
                  <a:lnTo>
                    <a:pt x="7487" y="5501"/>
                  </a:lnTo>
                  <a:lnTo>
                    <a:pt x="7601" y="5044"/>
                  </a:lnTo>
                  <a:lnTo>
                    <a:pt x="8023" y="4679"/>
                  </a:lnTo>
                  <a:lnTo>
                    <a:pt x="8183" y="4029"/>
                  </a:lnTo>
                  <a:lnTo>
                    <a:pt x="8354" y="3835"/>
                  </a:lnTo>
                  <a:lnTo>
                    <a:pt x="8457" y="3367"/>
                  </a:lnTo>
                  <a:lnTo>
                    <a:pt x="8674" y="2796"/>
                  </a:lnTo>
                  <a:lnTo>
                    <a:pt x="9324" y="2077"/>
                  </a:lnTo>
                  <a:lnTo>
                    <a:pt x="9370" y="1781"/>
                  </a:lnTo>
                  <a:lnTo>
                    <a:pt x="9450" y="162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7" name="Google Shape;2987;p39"/>
            <p:cNvSpPr/>
            <p:nvPr/>
          </p:nvSpPr>
          <p:spPr>
            <a:xfrm>
              <a:off x="1977050" y="2771450"/>
              <a:ext cx="94450" cy="97325"/>
            </a:xfrm>
            <a:custGeom>
              <a:avLst/>
              <a:gdLst/>
              <a:ahLst/>
              <a:cxnLst/>
              <a:rect l="l" t="t" r="r" b="b"/>
              <a:pathLst>
                <a:path w="3778" h="3893" extrusionOk="0">
                  <a:moveTo>
                    <a:pt x="3778" y="24"/>
                  </a:moveTo>
                  <a:lnTo>
                    <a:pt x="3515" y="1"/>
                  </a:lnTo>
                  <a:lnTo>
                    <a:pt x="3378" y="126"/>
                  </a:lnTo>
                  <a:lnTo>
                    <a:pt x="3093" y="240"/>
                  </a:lnTo>
                  <a:lnTo>
                    <a:pt x="2899" y="240"/>
                  </a:lnTo>
                  <a:lnTo>
                    <a:pt x="2716" y="355"/>
                  </a:lnTo>
                  <a:lnTo>
                    <a:pt x="2557" y="309"/>
                  </a:lnTo>
                  <a:lnTo>
                    <a:pt x="2431" y="183"/>
                  </a:lnTo>
                  <a:lnTo>
                    <a:pt x="2340" y="206"/>
                  </a:lnTo>
                  <a:lnTo>
                    <a:pt x="2226" y="423"/>
                  </a:lnTo>
                  <a:lnTo>
                    <a:pt x="2157" y="412"/>
                  </a:lnTo>
                  <a:lnTo>
                    <a:pt x="2112" y="594"/>
                  </a:lnTo>
                  <a:lnTo>
                    <a:pt x="1815" y="857"/>
                  </a:lnTo>
                  <a:lnTo>
                    <a:pt x="1655" y="948"/>
                  </a:lnTo>
                  <a:lnTo>
                    <a:pt x="1575" y="1062"/>
                  </a:lnTo>
                  <a:lnTo>
                    <a:pt x="1358" y="879"/>
                  </a:lnTo>
                  <a:lnTo>
                    <a:pt x="1153" y="1119"/>
                  </a:lnTo>
                  <a:lnTo>
                    <a:pt x="982" y="1119"/>
                  </a:lnTo>
                  <a:lnTo>
                    <a:pt x="799" y="1153"/>
                  </a:lnTo>
                  <a:lnTo>
                    <a:pt x="776" y="1598"/>
                  </a:lnTo>
                  <a:lnTo>
                    <a:pt x="662" y="1598"/>
                  </a:lnTo>
                  <a:lnTo>
                    <a:pt x="548" y="1804"/>
                  </a:lnTo>
                  <a:lnTo>
                    <a:pt x="286" y="1850"/>
                  </a:lnTo>
                  <a:lnTo>
                    <a:pt x="229" y="1907"/>
                  </a:lnTo>
                  <a:lnTo>
                    <a:pt x="103" y="1770"/>
                  </a:lnTo>
                  <a:lnTo>
                    <a:pt x="0" y="1907"/>
                  </a:lnTo>
                  <a:lnTo>
                    <a:pt x="377" y="2317"/>
                  </a:lnTo>
                  <a:lnTo>
                    <a:pt x="685" y="2603"/>
                  </a:lnTo>
                  <a:lnTo>
                    <a:pt x="833" y="2911"/>
                  </a:lnTo>
                  <a:lnTo>
                    <a:pt x="1187" y="3276"/>
                  </a:lnTo>
                  <a:lnTo>
                    <a:pt x="1438" y="3561"/>
                  </a:lnTo>
                  <a:lnTo>
                    <a:pt x="1575" y="3447"/>
                  </a:lnTo>
                  <a:lnTo>
                    <a:pt x="2066" y="3687"/>
                  </a:lnTo>
                  <a:lnTo>
                    <a:pt x="2271" y="3573"/>
                  </a:lnTo>
                  <a:lnTo>
                    <a:pt x="2511" y="3653"/>
                  </a:lnTo>
                  <a:lnTo>
                    <a:pt x="2625" y="3835"/>
                  </a:lnTo>
                  <a:lnTo>
                    <a:pt x="2865" y="3892"/>
                  </a:lnTo>
                  <a:lnTo>
                    <a:pt x="3070" y="3710"/>
                  </a:lnTo>
                  <a:lnTo>
                    <a:pt x="2956" y="3550"/>
                  </a:lnTo>
                  <a:lnTo>
                    <a:pt x="2933" y="3299"/>
                  </a:lnTo>
                  <a:lnTo>
                    <a:pt x="3104" y="3071"/>
                  </a:lnTo>
                  <a:lnTo>
                    <a:pt x="3082" y="2831"/>
                  </a:lnTo>
                  <a:lnTo>
                    <a:pt x="3184" y="2443"/>
                  </a:lnTo>
                  <a:lnTo>
                    <a:pt x="3310" y="2352"/>
                  </a:lnTo>
                  <a:lnTo>
                    <a:pt x="3321" y="1952"/>
                  </a:lnTo>
                  <a:lnTo>
                    <a:pt x="3298" y="1713"/>
                  </a:lnTo>
                  <a:lnTo>
                    <a:pt x="3356" y="1302"/>
                  </a:lnTo>
                  <a:lnTo>
                    <a:pt x="3481" y="948"/>
                  </a:lnTo>
                  <a:lnTo>
                    <a:pt x="3675" y="640"/>
                  </a:lnTo>
                  <a:lnTo>
                    <a:pt x="3641" y="309"/>
                  </a:lnTo>
                  <a:lnTo>
                    <a:pt x="3698" y="11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8" name="Google Shape;2988;p39"/>
            <p:cNvSpPr/>
            <p:nvPr/>
          </p:nvSpPr>
          <p:spPr>
            <a:xfrm>
              <a:off x="3778450" y="1905550"/>
              <a:ext cx="63375" cy="58800"/>
            </a:xfrm>
            <a:custGeom>
              <a:avLst/>
              <a:gdLst/>
              <a:ahLst/>
              <a:cxnLst/>
              <a:rect l="l" t="t" r="r" b="b"/>
              <a:pathLst>
                <a:path w="2535" h="2352" extrusionOk="0">
                  <a:moveTo>
                    <a:pt x="1827" y="1439"/>
                  </a:moveTo>
                  <a:lnTo>
                    <a:pt x="2238" y="1439"/>
                  </a:lnTo>
                  <a:lnTo>
                    <a:pt x="2398" y="1108"/>
                  </a:lnTo>
                  <a:lnTo>
                    <a:pt x="2534" y="309"/>
                  </a:lnTo>
                  <a:lnTo>
                    <a:pt x="2398" y="24"/>
                  </a:lnTo>
                  <a:lnTo>
                    <a:pt x="1838" y="1"/>
                  </a:lnTo>
                  <a:lnTo>
                    <a:pt x="914" y="366"/>
                  </a:lnTo>
                  <a:lnTo>
                    <a:pt x="355" y="1633"/>
                  </a:lnTo>
                  <a:lnTo>
                    <a:pt x="1" y="1884"/>
                  </a:lnTo>
                  <a:lnTo>
                    <a:pt x="1" y="1884"/>
                  </a:lnTo>
                  <a:lnTo>
                    <a:pt x="515" y="1952"/>
                  </a:lnTo>
                  <a:lnTo>
                    <a:pt x="1142" y="1770"/>
                  </a:lnTo>
                  <a:lnTo>
                    <a:pt x="1587" y="2146"/>
                  </a:lnTo>
                  <a:lnTo>
                    <a:pt x="1987" y="235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89" name="Google Shape;2989;p39"/>
            <p:cNvSpPr/>
            <p:nvPr/>
          </p:nvSpPr>
          <p:spPr>
            <a:xfrm>
              <a:off x="3799850" y="1383450"/>
              <a:ext cx="372075" cy="424550"/>
            </a:xfrm>
            <a:custGeom>
              <a:avLst/>
              <a:gdLst/>
              <a:ahLst/>
              <a:cxnLst/>
              <a:rect l="l" t="t" r="r" b="b"/>
              <a:pathLst>
                <a:path w="14883" h="16982" extrusionOk="0">
                  <a:moveTo>
                    <a:pt x="12851" y="6517"/>
                  </a:moveTo>
                  <a:lnTo>
                    <a:pt x="11870" y="6665"/>
                  </a:lnTo>
                  <a:lnTo>
                    <a:pt x="10820" y="6631"/>
                  </a:lnTo>
                  <a:lnTo>
                    <a:pt x="10101" y="7259"/>
                  </a:lnTo>
                  <a:lnTo>
                    <a:pt x="9142" y="7213"/>
                  </a:lnTo>
                  <a:lnTo>
                    <a:pt x="7932" y="7544"/>
                  </a:lnTo>
                  <a:lnTo>
                    <a:pt x="6494" y="8514"/>
                  </a:lnTo>
                  <a:lnTo>
                    <a:pt x="5581" y="9085"/>
                  </a:lnTo>
                  <a:lnTo>
                    <a:pt x="4326" y="10602"/>
                  </a:lnTo>
                  <a:lnTo>
                    <a:pt x="3310" y="11721"/>
                  </a:lnTo>
                  <a:lnTo>
                    <a:pt x="2158" y="12554"/>
                  </a:lnTo>
                  <a:lnTo>
                    <a:pt x="549" y="13239"/>
                  </a:lnTo>
                  <a:lnTo>
                    <a:pt x="1" y="13752"/>
                  </a:lnTo>
                  <a:lnTo>
                    <a:pt x="263" y="15658"/>
                  </a:lnTo>
                  <a:lnTo>
                    <a:pt x="537" y="16560"/>
                  </a:lnTo>
                  <a:lnTo>
                    <a:pt x="1450" y="16982"/>
                  </a:lnTo>
                  <a:lnTo>
                    <a:pt x="2306" y="16788"/>
                  </a:lnTo>
                  <a:lnTo>
                    <a:pt x="3516" y="15818"/>
                  </a:lnTo>
                  <a:lnTo>
                    <a:pt x="3995" y="16331"/>
                  </a:lnTo>
                  <a:lnTo>
                    <a:pt x="4235" y="15863"/>
                  </a:lnTo>
                  <a:lnTo>
                    <a:pt x="4726" y="15293"/>
                  </a:lnTo>
                  <a:lnTo>
                    <a:pt x="4851" y="14300"/>
                  </a:lnTo>
                  <a:lnTo>
                    <a:pt x="4406" y="13889"/>
                  </a:lnTo>
                  <a:lnTo>
                    <a:pt x="4269" y="12805"/>
                  </a:lnTo>
                  <a:lnTo>
                    <a:pt x="4589" y="12052"/>
                  </a:lnTo>
                  <a:lnTo>
                    <a:pt x="5205" y="12063"/>
                  </a:lnTo>
                  <a:lnTo>
                    <a:pt x="5387" y="11755"/>
                  </a:lnTo>
                  <a:lnTo>
                    <a:pt x="5136" y="11481"/>
                  </a:lnTo>
                  <a:lnTo>
                    <a:pt x="5947" y="10351"/>
                  </a:lnTo>
                  <a:lnTo>
                    <a:pt x="6437" y="9484"/>
                  </a:lnTo>
                  <a:lnTo>
                    <a:pt x="6745" y="8925"/>
                  </a:lnTo>
                  <a:lnTo>
                    <a:pt x="7316" y="8936"/>
                  </a:lnTo>
                  <a:lnTo>
                    <a:pt x="7407" y="8491"/>
                  </a:lnTo>
                  <a:lnTo>
                    <a:pt x="8526" y="8628"/>
                  </a:lnTo>
                  <a:lnTo>
                    <a:pt x="8526" y="8126"/>
                  </a:lnTo>
                  <a:lnTo>
                    <a:pt x="8891" y="8080"/>
                  </a:lnTo>
                  <a:lnTo>
                    <a:pt x="9188" y="7886"/>
                  </a:lnTo>
                  <a:lnTo>
                    <a:pt x="9918" y="8297"/>
                  </a:lnTo>
                  <a:lnTo>
                    <a:pt x="10671" y="8252"/>
                  </a:lnTo>
                  <a:lnTo>
                    <a:pt x="11345" y="8434"/>
                  </a:lnTo>
                  <a:lnTo>
                    <a:pt x="11824" y="8092"/>
                  </a:lnTo>
                  <a:lnTo>
                    <a:pt x="11984" y="7544"/>
                  </a:lnTo>
                  <a:lnTo>
                    <a:pt x="12805" y="7281"/>
                  </a:lnTo>
                  <a:lnTo>
                    <a:pt x="13627" y="7578"/>
                  </a:lnTo>
                  <a:lnTo>
                    <a:pt x="13513" y="8126"/>
                  </a:lnTo>
                  <a:lnTo>
                    <a:pt x="13969" y="8058"/>
                  </a:lnTo>
                  <a:lnTo>
                    <a:pt x="14882" y="7738"/>
                  </a:lnTo>
                  <a:lnTo>
                    <a:pt x="14882" y="7738"/>
                  </a:lnTo>
                  <a:lnTo>
                    <a:pt x="14106" y="7270"/>
                  </a:lnTo>
                  <a:lnTo>
                    <a:pt x="14791" y="7065"/>
                  </a:lnTo>
                  <a:close/>
                  <a:moveTo>
                    <a:pt x="9633" y="1769"/>
                  </a:moveTo>
                  <a:lnTo>
                    <a:pt x="8834" y="1621"/>
                  </a:lnTo>
                  <a:lnTo>
                    <a:pt x="8560" y="1381"/>
                  </a:lnTo>
                  <a:lnTo>
                    <a:pt x="7533" y="1507"/>
                  </a:lnTo>
                  <a:lnTo>
                    <a:pt x="7898" y="1724"/>
                  </a:lnTo>
                  <a:lnTo>
                    <a:pt x="7590" y="1895"/>
                  </a:lnTo>
                  <a:lnTo>
                    <a:pt x="8537" y="2055"/>
                  </a:lnTo>
                  <a:close/>
                  <a:moveTo>
                    <a:pt x="6004" y="583"/>
                  </a:moveTo>
                  <a:lnTo>
                    <a:pt x="5319" y="354"/>
                  </a:lnTo>
                  <a:lnTo>
                    <a:pt x="4589" y="377"/>
                  </a:lnTo>
                  <a:lnTo>
                    <a:pt x="4452" y="594"/>
                  </a:lnTo>
                  <a:lnTo>
                    <a:pt x="3733" y="594"/>
                  </a:lnTo>
                  <a:lnTo>
                    <a:pt x="3425" y="377"/>
                  </a:lnTo>
                  <a:lnTo>
                    <a:pt x="2101" y="605"/>
                  </a:lnTo>
                  <a:lnTo>
                    <a:pt x="2557" y="1107"/>
                  </a:lnTo>
                  <a:lnTo>
                    <a:pt x="3641" y="1655"/>
                  </a:lnTo>
                  <a:lnTo>
                    <a:pt x="4452" y="1849"/>
                  </a:lnTo>
                  <a:lnTo>
                    <a:pt x="4018" y="2089"/>
                  </a:lnTo>
                  <a:lnTo>
                    <a:pt x="5216" y="2511"/>
                  </a:lnTo>
                  <a:lnTo>
                    <a:pt x="5844" y="2477"/>
                  </a:lnTo>
                  <a:lnTo>
                    <a:pt x="5981" y="1918"/>
                  </a:lnTo>
                  <a:lnTo>
                    <a:pt x="6403" y="1792"/>
                  </a:lnTo>
                  <a:lnTo>
                    <a:pt x="6574" y="1313"/>
                  </a:lnTo>
                  <a:lnTo>
                    <a:pt x="7784" y="1050"/>
                  </a:lnTo>
                  <a:close/>
                  <a:moveTo>
                    <a:pt x="9462" y="137"/>
                  </a:moveTo>
                  <a:lnTo>
                    <a:pt x="8161" y="1"/>
                  </a:lnTo>
                  <a:lnTo>
                    <a:pt x="7704" y="172"/>
                  </a:lnTo>
                  <a:lnTo>
                    <a:pt x="6951" y="23"/>
                  </a:lnTo>
                  <a:lnTo>
                    <a:pt x="5467" y="195"/>
                  </a:lnTo>
                  <a:lnTo>
                    <a:pt x="6072" y="480"/>
                  </a:lnTo>
                  <a:lnTo>
                    <a:pt x="6803" y="480"/>
                  </a:lnTo>
                  <a:lnTo>
                    <a:pt x="6928" y="662"/>
                  </a:lnTo>
                  <a:lnTo>
                    <a:pt x="8446" y="765"/>
                  </a:lnTo>
                  <a:lnTo>
                    <a:pt x="9884" y="697"/>
                  </a:lnTo>
                  <a:lnTo>
                    <a:pt x="10500" y="35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0" name="Google Shape;2990;p39"/>
            <p:cNvSpPr/>
            <p:nvPr/>
          </p:nvSpPr>
          <p:spPr>
            <a:xfrm>
              <a:off x="5268050" y="2421950"/>
              <a:ext cx="165500" cy="91050"/>
            </a:xfrm>
            <a:custGeom>
              <a:avLst/>
              <a:gdLst/>
              <a:ahLst/>
              <a:cxnLst/>
              <a:rect l="l" t="t" r="r" b="b"/>
              <a:pathLst>
                <a:path w="6620" h="3642" extrusionOk="0">
                  <a:moveTo>
                    <a:pt x="6391" y="2306"/>
                  </a:moveTo>
                  <a:lnTo>
                    <a:pt x="5466" y="2226"/>
                  </a:lnTo>
                  <a:lnTo>
                    <a:pt x="4554" y="2009"/>
                  </a:lnTo>
                  <a:lnTo>
                    <a:pt x="3835" y="1610"/>
                  </a:lnTo>
                  <a:lnTo>
                    <a:pt x="3195" y="1439"/>
                  </a:lnTo>
                  <a:lnTo>
                    <a:pt x="2842" y="994"/>
                  </a:lnTo>
                  <a:lnTo>
                    <a:pt x="2385" y="868"/>
                  </a:lnTo>
                  <a:lnTo>
                    <a:pt x="1472" y="286"/>
                  </a:lnTo>
                  <a:lnTo>
                    <a:pt x="799" y="1"/>
                  </a:lnTo>
                  <a:lnTo>
                    <a:pt x="525" y="206"/>
                  </a:lnTo>
                  <a:lnTo>
                    <a:pt x="126" y="617"/>
                  </a:lnTo>
                  <a:lnTo>
                    <a:pt x="0" y="1462"/>
                  </a:lnTo>
                  <a:lnTo>
                    <a:pt x="810" y="1815"/>
                  </a:lnTo>
                  <a:lnTo>
                    <a:pt x="1643" y="2260"/>
                  </a:lnTo>
                  <a:lnTo>
                    <a:pt x="2739" y="2763"/>
                  </a:lnTo>
                  <a:lnTo>
                    <a:pt x="3823" y="2888"/>
                  </a:lnTo>
                  <a:lnTo>
                    <a:pt x="4359" y="3345"/>
                  </a:lnTo>
                  <a:lnTo>
                    <a:pt x="4976" y="3436"/>
                  </a:lnTo>
                  <a:lnTo>
                    <a:pt x="5946" y="3641"/>
                  </a:lnTo>
                  <a:lnTo>
                    <a:pt x="6608" y="3630"/>
                  </a:lnTo>
                  <a:lnTo>
                    <a:pt x="6619" y="3276"/>
                  </a:lnTo>
                  <a:lnTo>
                    <a:pt x="6402" y="269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1" name="Google Shape;2991;p39"/>
            <p:cNvSpPr/>
            <p:nvPr/>
          </p:nvSpPr>
          <p:spPr>
            <a:xfrm>
              <a:off x="6693125" y="3893550"/>
              <a:ext cx="362375" cy="274500"/>
            </a:xfrm>
            <a:custGeom>
              <a:avLst/>
              <a:gdLst/>
              <a:ahLst/>
              <a:cxnLst/>
              <a:rect l="l" t="t" r="r" b="b"/>
              <a:pathLst>
                <a:path w="14495" h="10980" extrusionOk="0">
                  <a:moveTo>
                    <a:pt x="8366" y="5924"/>
                  </a:moveTo>
                  <a:lnTo>
                    <a:pt x="8492" y="5559"/>
                  </a:lnTo>
                  <a:lnTo>
                    <a:pt x="7659" y="5969"/>
                  </a:lnTo>
                  <a:lnTo>
                    <a:pt x="7179" y="6449"/>
                  </a:lnTo>
                  <a:lnTo>
                    <a:pt x="6723" y="6677"/>
                  </a:lnTo>
                  <a:lnTo>
                    <a:pt x="5878" y="7339"/>
                  </a:lnTo>
                  <a:lnTo>
                    <a:pt x="5079" y="7795"/>
                  </a:lnTo>
                  <a:lnTo>
                    <a:pt x="4087" y="8252"/>
                  </a:lnTo>
                  <a:lnTo>
                    <a:pt x="3299" y="8594"/>
                  </a:lnTo>
                  <a:lnTo>
                    <a:pt x="2683" y="8754"/>
                  </a:lnTo>
                  <a:lnTo>
                    <a:pt x="1074" y="9621"/>
                  </a:lnTo>
                  <a:lnTo>
                    <a:pt x="161" y="10272"/>
                  </a:lnTo>
                  <a:lnTo>
                    <a:pt x="1" y="10603"/>
                  </a:lnTo>
                  <a:lnTo>
                    <a:pt x="731" y="10660"/>
                  </a:lnTo>
                  <a:lnTo>
                    <a:pt x="948" y="10957"/>
                  </a:lnTo>
                  <a:lnTo>
                    <a:pt x="1587" y="10979"/>
                  </a:lnTo>
                  <a:lnTo>
                    <a:pt x="2158" y="10717"/>
                  </a:lnTo>
                  <a:lnTo>
                    <a:pt x="3059" y="10317"/>
                  </a:lnTo>
                  <a:lnTo>
                    <a:pt x="4212" y="9439"/>
                  </a:lnTo>
                  <a:lnTo>
                    <a:pt x="4874" y="8845"/>
                  </a:lnTo>
                  <a:lnTo>
                    <a:pt x="5764" y="8526"/>
                  </a:lnTo>
                  <a:lnTo>
                    <a:pt x="6335" y="8503"/>
                  </a:lnTo>
                  <a:lnTo>
                    <a:pt x="6415" y="8092"/>
                  </a:lnTo>
                  <a:lnTo>
                    <a:pt x="7077" y="7738"/>
                  </a:lnTo>
                  <a:lnTo>
                    <a:pt x="8069" y="7099"/>
                  </a:lnTo>
                  <a:lnTo>
                    <a:pt x="8674" y="6677"/>
                  </a:lnTo>
                  <a:lnTo>
                    <a:pt x="8971" y="6312"/>
                  </a:lnTo>
                  <a:lnTo>
                    <a:pt x="9039" y="5935"/>
                  </a:lnTo>
                  <a:lnTo>
                    <a:pt x="8241" y="6300"/>
                  </a:lnTo>
                  <a:close/>
                  <a:moveTo>
                    <a:pt x="12475" y="1576"/>
                  </a:moveTo>
                  <a:lnTo>
                    <a:pt x="12737" y="754"/>
                  </a:lnTo>
                  <a:lnTo>
                    <a:pt x="12303" y="514"/>
                  </a:lnTo>
                  <a:lnTo>
                    <a:pt x="12189" y="1"/>
                  </a:lnTo>
                  <a:lnTo>
                    <a:pt x="11858" y="69"/>
                  </a:lnTo>
                  <a:lnTo>
                    <a:pt x="11801" y="731"/>
                  </a:lnTo>
                  <a:lnTo>
                    <a:pt x="11915" y="1541"/>
                  </a:lnTo>
                  <a:lnTo>
                    <a:pt x="12041" y="1929"/>
                  </a:lnTo>
                  <a:lnTo>
                    <a:pt x="11915" y="2089"/>
                  </a:lnTo>
                  <a:lnTo>
                    <a:pt x="11824" y="2717"/>
                  </a:lnTo>
                  <a:lnTo>
                    <a:pt x="11482" y="3299"/>
                  </a:lnTo>
                  <a:lnTo>
                    <a:pt x="10888" y="4018"/>
                  </a:lnTo>
                  <a:lnTo>
                    <a:pt x="10135" y="4326"/>
                  </a:lnTo>
                  <a:lnTo>
                    <a:pt x="9884" y="4668"/>
                  </a:lnTo>
                  <a:lnTo>
                    <a:pt x="10420" y="5022"/>
                  </a:lnTo>
                  <a:lnTo>
                    <a:pt x="10306" y="5524"/>
                  </a:lnTo>
                  <a:lnTo>
                    <a:pt x="9313" y="6255"/>
                  </a:lnTo>
                  <a:lnTo>
                    <a:pt x="9519" y="6380"/>
                  </a:lnTo>
                  <a:lnTo>
                    <a:pt x="9462" y="6608"/>
                  </a:lnTo>
                  <a:lnTo>
                    <a:pt x="10306" y="6255"/>
                  </a:lnTo>
                  <a:lnTo>
                    <a:pt x="11139" y="5650"/>
                  </a:lnTo>
                  <a:lnTo>
                    <a:pt x="11790" y="5171"/>
                  </a:lnTo>
                  <a:lnTo>
                    <a:pt x="12018" y="4999"/>
                  </a:lnTo>
                  <a:lnTo>
                    <a:pt x="12223" y="4611"/>
                  </a:lnTo>
                  <a:lnTo>
                    <a:pt x="12623" y="4326"/>
                  </a:lnTo>
                  <a:lnTo>
                    <a:pt x="13171" y="4360"/>
                  </a:lnTo>
                  <a:lnTo>
                    <a:pt x="13764" y="3812"/>
                  </a:lnTo>
                  <a:lnTo>
                    <a:pt x="14494" y="3002"/>
                  </a:lnTo>
                  <a:lnTo>
                    <a:pt x="14198" y="2888"/>
                  </a:lnTo>
                  <a:lnTo>
                    <a:pt x="13536" y="3242"/>
                  </a:lnTo>
                  <a:lnTo>
                    <a:pt x="13079" y="3173"/>
                  </a:lnTo>
                  <a:lnTo>
                    <a:pt x="12669" y="2877"/>
                  </a:lnTo>
                  <a:lnTo>
                    <a:pt x="12999" y="2169"/>
                  </a:lnTo>
                  <a:lnTo>
                    <a:pt x="12828" y="1918"/>
                  </a:lnTo>
                  <a:lnTo>
                    <a:pt x="12406" y="254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2" name="Google Shape;2992;p39"/>
            <p:cNvSpPr/>
            <p:nvPr/>
          </p:nvSpPr>
          <p:spPr>
            <a:xfrm>
              <a:off x="4746775" y="2513250"/>
              <a:ext cx="147250" cy="221150"/>
            </a:xfrm>
            <a:custGeom>
              <a:avLst/>
              <a:gdLst/>
              <a:ahLst/>
              <a:cxnLst/>
              <a:rect l="l" t="t" r="r" b="b"/>
              <a:pathLst>
                <a:path w="5890" h="8846" extrusionOk="0">
                  <a:moveTo>
                    <a:pt x="5251" y="4794"/>
                  </a:moveTo>
                  <a:lnTo>
                    <a:pt x="5547" y="4509"/>
                  </a:lnTo>
                  <a:lnTo>
                    <a:pt x="5661" y="4246"/>
                  </a:lnTo>
                  <a:lnTo>
                    <a:pt x="5890" y="3710"/>
                  </a:lnTo>
                  <a:lnTo>
                    <a:pt x="5867" y="3504"/>
                  </a:lnTo>
                  <a:lnTo>
                    <a:pt x="5570" y="3390"/>
                  </a:lnTo>
                  <a:lnTo>
                    <a:pt x="5342" y="3093"/>
                  </a:lnTo>
                  <a:lnTo>
                    <a:pt x="4931" y="2568"/>
                  </a:lnTo>
                  <a:lnTo>
                    <a:pt x="4463" y="2409"/>
                  </a:lnTo>
                  <a:lnTo>
                    <a:pt x="3881" y="2283"/>
                  </a:lnTo>
                  <a:lnTo>
                    <a:pt x="3402" y="1952"/>
                  </a:lnTo>
                  <a:lnTo>
                    <a:pt x="2991" y="1336"/>
                  </a:lnTo>
                  <a:lnTo>
                    <a:pt x="2592" y="1336"/>
                  </a:lnTo>
                  <a:lnTo>
                    <a:pt x="2580" y="1929"/>
                  </a:lnTo>
                  <a:lnTo>
                    <a:pt x="2740" y="2055"/>
                  </a:lnTo>
                  <a:lnTo>
                    <a:pt x="2398" y="2238"/>
                  </a:lnTo>
                  <a:lnTo>
                    <a:pt x="2432" y="2603"/>
                  </a:lnTo>
                  <a:lnTo>
                    <a:pt x="2238" y="2979"/>
                  </a:lnTo>
                  <a:lnTo>
                    <a:pt x="2249" y="3344"/>
                  </a:lnTo>
                  <a:lnTo>
                    <a:pt x="2660" y="3995"/>
                  </a:lnTo>
                  <a:lnTo>
                    <a:pt x="2295" y="5798"/>
                  </a:lnTo>
                  <a:lnTo>
                    <a:pt x="1" y="6711"/>
                  </a:lnTo>
                  <a:lnTo>
                    <a:pt x="743" y="8217"/>
                  </a:lnTo>
                  <a:lnTo>
                    <a:pt x="1039" y="8845"/>
                  </a:lnTo>
                  <a:lnTo>
                    <a:pt x="1393" y="8800"/>
                  </a:lnTo>
                  <a:lnTo>
                    <a:pt x="1907" y="8480"/>
                  </a:lnTo>
                  <a:lnTo>
                    <a:pt x="2352" y="8571"/>
                  </a:lnTo>
                  <a:lnTo>
                    <a:pt x="2706" y="8309"/>
                  </a:lnTo>
                  <a:lnTo>
                    <a:pt x="2671" y="7955"/>
                  </a:lnTo>
                  <a:lnTo>
                    <a:pt x="2980" y="7727"/>
                  </a:lnTo>
                  <a:lnTo>
                    <a:pt x="3459" y="7727"/>
                  </a:lnTo>
                  <a:lnTo>
                    <a:pt x="3630" y="7544"/>
                  </a:lnTo>
                  <a:lnTo>
                    <a:pt x="3664" y="7099"/>
                  </a:lnTo>
                  <a:lnTo>
                    <a:pt x="4132" y="6757"/>
                  </a:lnTo>
                  <a:lnTo>
                    <a:pt x="4497" y="6757"/>
                  </a:lnTo>
                  <a:lnTo>
                    <a:pt x="4554" y="6643"/>
                  </a:lnTo>
                  <a:lnTo>
                    <a:pt x="4417" y="6049"/>
                  </a:lnTo>
                  <a:lnTo>
                    <a:pt x="4497" y="5593"/>
                  </a:lnTo>
                  <a:lnTo>
                    <a:pt x="4646" y="5376"/>
                  </a:lnTo>
                  <a:lnTo>
                    <a:pt x="4999" y="5421"/>
                  </a:lnTo>
                  <a:close/>
                  <a:moveTo>
                    <a:pt x="2877" y="457"/>
                  </a:moveTo>
                  <a:lnTo>
                    <a:pt x="2911" y="81"/>
                  </a:lnTo>
                  <a:lnTo>
                    <a:pt x="2808" y="1"/>
                  </a:lnTo>
                  <a:lnTo>
                    <a:pt x="2626" y="309"/>
                  </a:lnTo>
                  <a:lnTo>
                    <a:pt x="2808" y="62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3" name="Google Shape;2993;p39"/>
            <p:cNvSpPr/>
            <p:nvPr/>
          </p:nvSpPr>
          <p:spPr>
            <a:xfrm>
              <a:off x="4893150" y="2268750"/>
              <a:ext cx="296175" cy="305875"/>
            </a:xfrm>
            <a:custGeom>
              <a:avLst/>
              <a:gdLst/>
              <a:ahLst/>
              <a:cxnLst/>
              <a:rect l="l" t="t" r="r" b="b"/>
              <a:pathLst>
                <a:path w="11847" h="12235" extrusionOk="0">
                  <a:moveTo>
                    <a:pt x="11846" y="1518"/>
                  </a:moveTo>
                  <a:lnTo>
                    <a:pt x="10500" y="1142"/>
                  </a:lnTo>
                  <a:lnTo>
                    <a:pt x="10089" y="434"/>
                  </a:lnTo>
                  <a:lnTo>
                    <a:pt x="9415" y="0"/>
                  </a:lnTo>
                  <a:lnTo>
                    <a:pt x="9016" y="103"/>
                  </a:lnTo>
                  <a:lnTo>
                    <a:pt x="8674" y="274"/>
                  </a:lnTo>
                  <a:lnTo>
                    <a:pt x="7852" y="388"/>
                  </a:lnTo>
                  <a:lnTo>
                    <a:pt x="7087" y="571"/>
                  </a:lnTo>
                  <a:lnTo>
                    <a:pt x="6745" y="971"/>
                  </a:lnTo>
                  <a:lnTo>
                    <a:pt x="7019" y="1370"/>
                  </a:lnTo>
                  <a:lnTo>
                    <a:pt x="7224" y="1826"/>
                  </a:lnTo>
                  <a:lnTo>
                    <a:pt x="6939" y="2214"/>
                  </a:lnTo>
                  <a:lnTo>
                    <a:pt x="7053" y="2568"/>
                  </a:lnTo>
                  <a:lnTo>
                    <a:pt x="6916" y="2899"/>
                  </a:lnTo>
                  <a:lnTo>
                    <a:pt x="6197" y="2876"/>
                  </a:lnTo>
                  <a:lnTo>
                    <a:pt x="6619" y="3470"/>
                  </a:lnTo>
                  <a:lnTo>
                    <a:pt x="6197" y="3698"/>
                  </a:lnTo>
                  <a:lnTo>
                    <a:pt x="5980" y="4246"/>
                  </a:lnTo>
                  <a:lnTo>
                    <a:pt x="6140" y="4782"/>
                  </a:lnTo>
                  <a:lnTo>
                    <a:pt x="5889" y="5045"/>
                  </a:lnTo>
                  <a:lnTo>
                    <a:pt x="5592" y="4953"/>
                  </a:lnTo>
                  <a:lnTo>
                    <a:pt x="5022" y="5079"/>
                  </a:lnTo>
                  <a:lnTo>
                    <a:pt x="4999" y="5330"/>
                  </a:lnTo>
                  <a:lnTo>
                    <a:pt x="4428" y="5330"/>
                  </a:lnTo>
                  <a:lnTo>
                    <a:pt x="4097" y="5844"/>
                  </a:lnTo>
                  <a:lnTo>
                    <a:pt x="4212" y="6608"/>
                  </a:lnTo>
                  <a:lnTo>
                    <a:pt x="3264" y="6985"/>
                  </a:lnTo>
                  <a:lnTo>
                    <a:pt x="2728" y="6905"/>
                  </a:lnTo>
                  <a:lnTo>
                    <a:pt x="2602" y="7110"/>
                  </a:lnTo>
                  <a:lnTo>
                    <a:pt x="2123" y="6996"/>
                  </a:lnTo>
                  <a:lnTo>
                    <a:pt x="1370" y="7122"/>
                  </a:lnTo>
                  <a:lnTo>
                    <a:pt x="0" y="6665"/>
                  </a:lnTo>
                  <a:lnTo>
                    <a:pt x="457" y="7133"/>
                  </a:lnTo>
                  <a:lnTo>
                    <a:pt x="856" y="7692"/>
                  </a:lnTo>
                  <a:lnTo>
                    <a:pt x="1655" y="8080"/>
                  </a:lnTo>
                  <a:lnTo>
                    <a:pt x="1804" y="8891"/>
                  </a:lnTo>
                  <a:lnTo>
                    <a:pt x="2192" y="9028"/>
                  </a:lnTo>
                  <a:lnTo>
                    <a:pt x="2317" y="9450"/>
                  </a:lnTo>
                  <a:lnTo>
                    <a:pt x="1256" y="9918"/>
                  </a:lnTo>
                  <a:lnTo>
                    <a:pt x="1085" y="10968"/>
                  </a:lnTo>
                  <a:lnTo>
                    <a:pt x="2169" y="10842"/>
                  </a:lnTo>
                  <a:lnTo>
                    <a:pt x="3447" y="10831"/>
                  </a:lnTo>
                  <a:lnTo>
                    <a:pt x="4851" y="10659"/>
                  </a:lnTo>
                  <a:lnTo>
                    <a:pt x="5558" y="11344"/>
                  </a:lnTo>
                  <a:lnTo>
                    <a:pt x="5855" y="11995"/>
                  </a:lnTo>
                  <a:lnTo>
                    <a:pt x="6448" y="12234"/>
                  </a:lnTo>
                  <a:lnTo>
                    <a:pt x="6905" y="11629"/>
                  </a:lnTo>
                  <a:lnTo>
                    <a:pt x="8617" y="11629"/>
                  </a:lnTo>
                  <a:lnTo>
                    <a:pt x="8366" y="10842"/>
                  </a:lnTo>
                  <a:lnTo>
                    <a:pt x="7863" y="10386"/>
                  </a:lnTo>
                  <a:lnTo>
                    <a:pt x="7681" y="9689"/>
                  </a:lnTo>
                  <a:lnTo>
                    <a:pt x="7110" y="9279"/>
                  </a:lnTo>
                  <a:lnTo>
                    <a:pt x="7806" y="8331"/>
                  </a:lnTo>
                  <a:lnTo>
                    <a:pt x="8719" y="8411"/>
                  </a:lnTo>
                  <a:lnTo>
                    <a:pt x="9358" y="7453"/>
                  </a:lnTo>
                  <a:lnTo>
                    <a:pt x="9667" y="6528"/>
                  </a:lnTo>
                  <a:lnTo>
                    <a:pt x="10214" y="5627"/>
                  </a:lnTo>
                  <a:lnTo>
                    <a:pt x="10077" y="4988"/>
                  </a:lnTo>
                  <a:lnTo>
                    <a:pt x="10602" y="4451"/>
                  </a:lnTo>
                  <a:lnTo>
                    <a:pt x="9895" y="4018"/>
                  </a:lnTo>
                  <a:lnTo>
                    <a:pt x="9473" y="3401"/>
                  </a:lnTo>
                  <a:lnTo>
                    <a:pt x="9016" y="2602"/>
                  </a:lnTo>
                  <a:lnTo>
                    <a:pt x="9290" y="2203"/>
                  </a:lnTo>
                  <a:lnTo>
                    <a:pt x="10500" y="2431"/>
                  </a:lnTo>
                  <a:lnTo>
                    <a:pt x="11321" y="228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4" name="Google Shape;2994;p39"/>
            <p:cNvSpPr/>
            <p:nvPr/>
          </p:nvSpPr>
          <p:spPr>
            <a:xfrm>
              <a:off x="2063775" y="2894125"/>
              <a:ext cx="114150" cy="54250"/>
            </a:xfrm>
            <a:custGeom>
              <a:avLst/>
              <a:gdLst/>
              <a:ahLst/>
              <a:cxnLst/>
              <a:rect l="l" t="t" r="r" b="b"/>
              <a:pathLst>
                <a:path w="4566" h="2170" extrusionOk="0">
                  <a:moveTo>
                    <a:pt x="4508" y="857"/>
                  </a:moveTo>
                  <a:lnTo>
                    <a:pt x="4223" y="594"/>
                  </a:lnTo>
                  <a:lnTo>
                    <a:pt x="3972" y="321"/>
                  </a:lnTo>
                  <a:lnTo>
                    <a:pt x="3618" y="172"/>
                  </a:lnTo>
                  <a:lnTo>
                    <a:pt x="3173" y="138"/>
                  </a:lnTo>
                  <a:lnTo>
                    <a:pt x="3219" y="58"/>
                  </a:lnTo>
                  <a:lnTo>
                    <a:pt x="2774" y="1"/>
                  </a:lnTo>
                  <a:lnTo>
                    <a:pt x="2489" y="263"/>
                  </a:lnTo>
                  <a:lnTo>
                    <a:pt x="1998" y="446"/>
                  </a:lnTo>
                  <a:lnTo>
                    <a:pt x="1633" y="674"/>
                  </a:lnTo>
                  <a:lnTo>
                    <a:pt x="1256" y="754"/>
                  </a:lnTo>
                  <a:lnTo>
                    <a:pt x="1039" y="526"/>
                  </a:lnTo>
                  <a:lnTo>
                    <a:pt x="971" y="594"/>
                  </a:lnTo>
                  <a:lnTo>
                    <a:pt x="640" y="549"/>
                  </a:lnTo>
                  <a:lnTo>
                    <a:pt x="663" y="366"/>
                  </a:lnTo>
                  <a:lnTo>
                    <a:pt x="400" y="35"/>
                  </a:lnTo>
                  <a:lnTo>
                    <a:pt x="81" y="127"/>
                  </a:lnTo>
                  <a:lnTo>
                    <a:pt x="69" y="480"/>
                  </a:lnTo>
                  <a:lnTo>
                    <a:pt x="229" y="629"/>
                  </a:lnTo>
                  <a:lnTo>
                    <a:pt x="115" y="720"/>
                  </a:lnTo>
                  <a:lnTo>
                    <a:pt x="126" y="891"/>
                  </a:lnTo>
                  <a:lnTo>
                    <a:pt x="58" y="1085"/>
                  </a:lnTo>
                  <a:lnTo>
                    <a:pt x="1" y="1256"/>
                  </a:lnTo>
                  <a:lnTo>
                    <a:pt x="81" y="1393"/>
                  </a:lnTo>
                  <a:lnTo>
                    <a:pt x="126" y="1199"/>
                  </a:lnTo>
                  <a:lnTo>
                    <a:pt x="469" y="1199"/>
                  </a:lnTo>
                  <a:lnTo>
                    <a:pt x="663" y="1291"/>
                  </a:lnTo>
                  <a:lnTo>
                    <a:pt x="994" y="1370"/>
                  </a:lnTo>
                  <a:lnTo>
                    <a:pt x="1142" y="1724"/>
                  </a:lnTo>
                  <a:lnTo>
                    <a:pt x="1393" y="1781"/>
                  </a:lnTo>
                  <a:lnTo>
                    <a:pt x="1507" y="1621"/>
                  </a:lnTo>
                  <a:lnTo>
                    <a:pt x="1621" y="2169"/>
                  </a:lnTo>
                  <a:lnTo>
                    <a:pt x="1998" y="2124"/>
                  </a:lnTo>
                  <a:lnTo>
                    <a:pt x="2123" y="1998"/>
                  </a:lnTo>
                  <a:lnTo>
                    <a:pt x="2340" y="1861"/>
                  </a:lnTo>
                  <a:lnTo>
                    <a:pt x="1975" y="1382"/>
                  </a:lnTo>
                  <a:lnTo>
                    <a:pt x="2066" y="1199"/>
                  </a:lnTo>
                  <a:lnTo>
                    <a:pt x="2249" y="1154"/>
                  </a:lnTo>
                  <a:lnTo>
                    <a:pt x="2580" y="925"/>
                  </a:lnTo>
                  <a:lnTo>
                    <a:pt x="2751" y="606"/>
                  </a:lnTo>
                  <a:lnTo>
                    <a:pt x="3105" y="549"/>
                  </a:lnTo>
                  <a:lnTo>
                    <a:pt x="3493" y="811"/>
                  </a:lnTo>
                  <a:lnTo>
                    <a:pt x="3630" y="1108"/>
                  </a:lnTo>
                  <a:lnTo>
                    <a:pt x="3835" y="1165"/>
                  </a:lnTo>
                  <a:lnTo>
                    <a:pt x="3618" y="1405"/>
                  </a:lnTo>
                  <a:lnTo>
                    <a:pt x="3767" y="1907"/>
                  </a:lnTo>
                  <a:lnTo>
                    <a:pt x="4018" y="2169"/>
                  </a:lnTo>
                  <a:lnTo>
                    <a:pt x="4143" y="1724"/>
                  </a:lnTo>
                  <a:lnTo>
                    <a:pt x="4406" y="1793"/>
                  </a:lnTo>
                  <a:lnTo>
                    <a:pt x="4566" y="1519"/>
                  </a:lnTo>
                  <a:lnTo>
                    <a:pt x="4406" y="98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5" name="Google Shape;2995;p39"/>
            <p:cNvSpPr/>
            <p:nvPr/>
          </p:nvSpPr>
          <p:spPr>
            <a:xfrm>
              <a:off x="2091450" y="3113250"/>
              <a:ext cx="264225" cy="415150"/>
            </a:xfrm>
            <a:custGeom>
              <a:avLst/>
              <a:gdLst/>
              <a:ahLst/>
              <a:cxnLst/>
              <a:rect l="l" t="t" r="r" b="b"/>
              <a:pathLst>
                <a:path w="10569" h="16606" extrusionOk="0">
                  <a:moveTo>
                    <a:pt x="9222" y="3858"/>
                  </a:moveTo>
                  <a:lnTo>
                    <a:pt x="8811" y="3367"/>
                  </a:lnTo>
                  <a:lnTo>
                    <a:pt x="8560" y="3356"/>
                  </a:lnTo>
                  <a:lnTo>
                    <a:pt x="9062" y="2431"/>
                  </a:lnTo>
                  <a:lnTo>
                    <a:pt x="8434" y="1998"/>
                  </a:lnTo>
                  <a:lnTo>
                    <a:pt x="7966" y="2089"/>
                  </a:lnTo>
                  <a:lnTo>
                    <a:pt x="7670" y="1929"/>
                  </a:lnTo>
                  <a:lnTo>
                    <a:pt x="7236" y="2169"/>
                  </a:lnTo>
                  <a:lnTo>
                    <a:pt x="6631" y="2055"/>
                  </a:lnTo>
                  <a:lnTo>
                    <a:pt x="6152" y="1107"/>
                  </a:lnTo>
                  <a:lnTo>
                    <a:pt x="5764" y="856"/>
                  </a:lnTo>
                  <a:lnTo>
                    <a:pt x="5513" y="434"/>
                  </a:lnTo>
                  <a:lnTo>
                    <a:pt x="4976" y="1"/>
                  </a:lnTo>
                  <a:lnTo>
                    <a:pt x="4771" y="92"/>
                  </a:lnTo>
                  <a:lnTo>
                    <a:pt x="4885" y="788"/>
                  </a:lnTo>
                  <a:lnTo>
                    <a:pt x="4634" y="1370"/>
                  </a:lnTo>
                  <a:lnTo>
                    <a:pt x="3778" y="2329"/>
                  </a:lnTo>
                  <a:lnTo>
                    <a:pt x="2831" y="2682"/>
                  </a:lnTo>
                  <a:lnTo>
                    <a:pt x="2352" y="3470"/>
                  </a:lnTo>
                  <a:lnTo>
                    <a:pt x="2226" y="4086"/>
                  </a:lnTo>
                  <a:lnTo>
                    <a:pt x="1781" y="4451"/>
                  </a:lnTo>
                  <a:lnTo>
                    <a:pt x="1427" y="3995"/>
                  </a:lnTo>
                  <a:lnTo>
                    <a:pt x="1096" y="3892"/>
                  </a:lnTo>
                  <a:lnTo>
                    <a:pt x="777" y="3972"/>
                  </a:lnTo>
                  <a:lnTo>
                    <a:pt x="742" y="3641"/>
                  </a:lnTo>
                  <a:lnTo>
                    <a:pt x="959" y="3424"/>
                  </a:lnTo>
                  <a:lnTo>
                    <a:pt x="857" y="3036"/>
                  </a:lnTo>
                  <a:lnTo>
                    <a:pt x="229" y="3607"/>
                  </a:lnTo>
                  <a:lnTo>
                    <a:pt x="1" y="4257"/>
                  </a:lnTo>
                  <a:lnTo>
                    <a:pt x="434" y="5125"/>
                  </a:lnTo>
                  <a:lnTo>
                    <a:pt x="183" y="5524"/>
                  </a:lnTo>
                  <a:lnTo>
                    <a:pt x="777" y="5889"/>
                  </a:lnTo>
                  <a:lnTo>
                    <a:pt x="1416" y="6483"/>
                  </a:lnTo>
                  <a:lnTo>
                    <a:pt x="1701" y="7156"/>
                  </a:lnTo>
                  <a:lnTo>
                    <a:pt x="2043" y="7567"/>
                  </a:lnTo>
                  <a:lnTo>
                    <a:pt x="2899" y="9381"/>
                  </a:lnTo>
                  <a:lnTo>
                    <a:pt x="3778" y="11048"/>
                  </a:lnTo>
                  <a:lnTo>
                    <a:pt x="4554" y="12246"/>
                  </a:lnTo>
                  <a:lnTo>
                    <a:pt x="4440" y="12497"/>
                  </a:lnTo>
                  <a:lnTo>
                    <a:pt x="4839" y="13261"/>
                  </a:lnTo>
                  <a:lnTo>
                    <a:pt x="5490" y="13809"/>
                  </a:lnTo>
                  <a:lnTo>
                    <a:pt x="7019" y="14802"/>
                  </a:lnTo>
                  <a:lnTo>
                    <a:pt x="8674" y="15704"/>
                  </a:lnTo>
                  <a:lnTo>
                    <a:pt x="8777" y="16080"/>
                  </a:lnTo>
                  <a:lnTo>
                    <a:pt x="9621" y="16605"/>
                  </a:lnTo>
                  <a:lnTo>
                    <a:pt x="9998" y="16377"/>
                  </a:lnTo>
                  <a:lnTo>
                    <a:pt x="10180" y="15909"/>
                  </a:lnTo>
                  <a:lnTo>
                    <a:pt x="10568" y="14928"/>
                  </a:lnTo>
                  <a:lnTo>
                    <a:pt x="10180" y="14174"/>
                  </a:lnTo>
                  <a:lnTo>
                    <a:pt x="10329" y="13866"/>
                  </a:lnTo>
                  <a:lnTo>
                    <a:pt x="10157" y="13524"/>
                  </a:lnTo>
                  <a:lnTo>
                    <a:pt x="10431" y="13067"/>
                  </a:lnTo>
                  <a:lnTo>
                    <a:pt x="10386" y="12303"/>
                  </a:lnTo>
                  <a:lnTo>
                    <a:pt x="10374" y="11664"/>
                  </a:lnTo>
                  <a:lnTo>
                    <a:pt x="10534" y="11356"/>
                  </a:lnTo>
                  <a:lnTo>
                    <a:pt x="9747" y="9895"/>
                  </a:lnTo>
                  <a:lnTo>
                    <a:pt x="9324" y="10043"/>
                  </a:lnTo>
                  <a:lnTo>
                    <a:pt x="8948" y="9952"/>
                  </a:lnTo>
                  <a:lnTo>
                    <a:pt x="8914" y="8560"/>
                  </a:lnTo>
                  <a:lnTo>
                    <a:pt x="8286" y="9107"/>
                  </a:lnTo>
                  <a:lnTo>
                    <a:pt x="7590" y="9073"/>
                  </a:lnTo>
                  <a:lnTo>
                    <a:pt x="7270" y="8594"/>
                  </a:lnTo>
                  <a:lnTo>
                    <a:pt x="6734" y="8548"/>
                  </a:lnTo>
                  <a:lnTo>
                    <a:pt x="6882" y="8149"/>
                  </a:lnTo>
                  <a:lnTo>
                    <a:pt x="6414" y="7612"/>
                  </a:lnTo>
                  <a:lnTo>
                    <a:pt x="6038" y="6779"/>
                  </a:lnTo>
                  <a:lnTo>
                    <a:pt x="6255" y="6620"/>
                  </a:lnTo>
                  <a:lnTo>
                    <a:pt x="6243" y="6243"/>
                  </a:lnTo>
                  <a:lnTo>
                    <a:pt x="6711" y="5969"/>
                  </a:lnTo>
                  <a:lnTo>
                    <a:pt x="6608" y="5478"/>
                  </a:lnTo>
                  <a:lnTo>
                    <a:pt x="6791" y="5170"/>
                  </a:lnTo>
                  <a:lnTo>
                    <a:pt x="6848" y="4737"/>
                  </a:lnTo>
                  <a:lnTo>
                    <a:pt x="7738" y="4132"/>
                  </a:lnTo>
                  <a:lnTo>
                    <a:pt x="8389" y="3961"/>
                  </a:lnTo>
                  <a:lnTo>
                    <a:pt x="8491" y="3812"/>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6" name="Google Shape;2996;p39"/>
            <p:cNvSpPr/>
            <p:nvPr/>
          </p:nvSpPr>
          <p:spPr>
            <a:xfrm>
              <a:off x="6061750" y="2692150"/>
              <a:ext cx="189200" cy="293600"/>
            </a:xfrm>
            <a:custGeom>
              <a:avLst/>
              <a:gdLst/>
              <a:ahLst/>
              <a:cxnLst/>
              <a:rect l="l" t="t" r="r" b="b"/>
              <a:pathLst>
                <a:path w="7568" h="11744" extrusionOk="0">
                  <a:moveTo>
                    <a:pt x="7373" y="9164"/>
                  </a:moveTo>
                  <a:lnTo>
                    <a:pt x="7282" y="8833"/>
                  </a:lnTo>
                  <a:lnTo>
                    <a:pt x="7168" y="8377"/>
                  </a:lnTo>
                  <a:lnTo>
                    <a:pt x="6483" y="7943"/>
                  </a:lnTo>
                  <a:lnTo>
                    <a:pt x="6597" y="8651"/>
                  </a:lnTo>
                  <a:lnTo>
                    <a:pt x="6038" y="8673"/>
                  </a:lnTo>
                  <a:lnTo>
                    <a:pt x="5947" y="9073"/>
                  </a:lnTo>
                  <a:lnTo>
                    <a:pt x="5342" y="9312"/>
                  </a:lnTo>
                  <a:lnTo>
                    <a:pt x="5022" y="8913"/>
                  </a:lnTo>
                  <a:lnTo>
                    <a:pt x="4634" y="9255"/>
                  </a:lnTo>
                  <a:lnTo>
                    <a:pt x="4143" y="9506"/>
                  </a:lnTo>
                  <a:lnTo>
                    <a:pt x="3870" y="10271"/>
                  </a:lnTo>
                  <a:lnTo>
                    <a:pt x="4029" y="10545"/>
                  </a:lnTo>
                  <a:lnTo>
                    <a:pt x="4588" y="10031"/>
                  </a:lnTo>
                  <a:lnTo>
                    <a:pt x="4965" y="10077"/>
                  </a:lnTo>
                  <a:lnTo>
                    <a:pt x="5182" y="9689"/>
                  </a:lnTo>
                  <a:lnTo>
                    <a:pt x="5730" y="10111"/>
                  </a:lnTo>
                  <a:lnTo>
                    <a:pt x="5513" y="10556"/>
                  </a:lnTo>
                  <a:lnTo>
                    <a:pt x="5787" y="11218"/>
                  </a:lnTo>
                  <a:lnTo>
                    <a:pt x="6757" y="11743"/>
                  </a:lnTo>
                  <a:lnTo>
                    <a:pt x="6951" y="11310"/>
                  </a:lnTo>
                  <a:lnTo>
                    <a:pt x="6654" y="10648"/>
                  </a:lnTo>
                  <a:lnTo>
                    <a:pt x="6996" y="10180"/>
                  </a:lnTo>
                  <a:lnTo>
                    <a:pt x="7350" y="11093"/>
                  </a:lnTo>
                  <a:lnTo>
                    <a:pt x="7567" y="10271"/>
                  </a:lnTo>
                  <a:lnTo>
                    <a:pt x="7487" y="9769"/>
                  </a:lnTo>
                  <a:close/>
                  <a:moveTo>
                    <a:pt x="5296" y="7475"/>
                  </a:moveTo>
                  <a:lnTo>
                    <a:pt x="5296" y="6608"/>
                  </a:lnTo>
                  <a:lnTo>
                    <a:pt x="4782" y="7475"/>
                  </a:lnTo>
                  <a:lnTo>
                    <a:pt x="4862" y="6882"/>
                  </a:lnTo>
                  <a:lnTo>
                    <a:pt x="4429" y="6916"/>
                  </a:lnTo>
                  <a:lnTo>
                    <a:pt x="4383" y="7487"/>
                  </a:lnTo>
                  <a:lnTo>
                    <a:pt x="4212" y="7749"/>
                  </a:lnTo>
                  <a:lnTo>
                    <a:pt x="4075" y="7989"/>
                  </a:lnTo>
                  <a:lnTo>
                    <a:pt x="4611" y="8616"/>
                  </a:lnTo>
                  <a:lnTo>
                    <a:pt x="4840" y="8342"/>
                  </a:lnTo>
                  <a:lnTo>
                    <a:pt x="5045" y="7772"/>
                  </a:lnTo>
                  <a:close/>
                  <a:moveTo>
                    <a:pt x="1005" y="8342"/>
                  </a:moveTo>
                  <a:lnTo>
                    <a:pt x="1382" y="7715"/>
                  </a:lnTo>
                  <a:lnTo>
                    <a:pt x="1861" y="7224"/>
                  </a:lnTo>
                  <a:lnTo>
                    <a:pt x="1644" y="6482"/>
                  </a:lnTo>
                  <a:lnTo>
                    <a:pt x="1302" y="7372"/>
                  </a:lnTo>
                  <a:lnTo>
                    <a:pt x="891" y="8000"/>
                  </a:lnTo>
                  <a:lnTo>
                    <a:pt x="355" y="8571"/>
                  </a:lnTo>
                  <a:lnTo>
                    <a:pt x="1" y="9198"/>
                  </a:lnTo>
                  <a:close/>
                  <a:moveTo>
                    <a:pt x="3493" y="6003"/>
                  </a:moveTo>
                  <a:lnTo>
                    <a:pt x="3664" y="6437"/>
                  </a:lnTo>
                  <a:lnTo>
                    <a:pt x="3641" y="6905"/>
                  </a:lnTo>
                  <a:lnTo>
                    <a:pt x="3721" y="7315"/>
                  </a:lnTo>
                  <a:lnTo>
                    <a:pt x="4189" y="7053"/>
                  </a:lnTo>
                  <a:lnTo>
                    <a:pt x="4531" y="6665"/>
                  </a:lnTo>
                  <a:lnTo>
                    <a:pt x="4497" y="6288"/>
                  </a:lnTo>
                  <a:lnTo>
                    <a:pt x="3984" y="6288"/>
                  </a:lnTo>
                  <a:close/>
                  <a:moveTo>
                    <a:pt x="6346" y="5763"/>
                  </a:moveTo>
                  <a:lnTo>
                    <a:pt x="6083" y="5421"/>
                  </a:lnTo>
                  <a:lnTo>
                    <a:pt x="5319" y="5410"/>
                  </a:lnTo>
                  <a:lnTo>
                    <a:pt x="5889" y="6094"/>
                  </a:lnTo>
                  <a:lnTo>
                    <a:pt x="5924" y="6437"/>
                  </a:lnTo>
                  <a:lnTo>
                    <a:pt x="5456" y="6368"/>
                  </a:lnTo>
                  <a:lnTo>
                    <a:pt x="5627" y="6916"/>
                  </a:lnTo>
                  <a:lnTo>
                    <a:pt x="5867" y="6962"/>
                  </a:lnTo>
                  <a:lnTo>
                    <a:pt x="5969" y="7601"/>
                  </a:lnTo>
                  <a:lnTo>
                    <a:pt x="6323" y="7407"/>
                  </a:lnTo>
                  <a:lnTo>
                    <a:pt x="6083" y="6836"/>
                  </a:lnTo>
                  <a:lnTo>
                    <a:pt x="6026" y="6539"/>
                  </a:lnTo>
                  <a:lnTo>
                    <a:pt x="6665" y="6779"/>
                  </a:lnTo>
                  <a:close/>
                  <a:moveTo>
                    <a:pt x="3071" y="4942"/>
                  </a:moveTo>
                  <a:lnTo>
                    <a:pt x="2763" y="4611"/>
                  </a:lnTo>
                  <a:lnTo>
                    <a:pt x="2078" y="4576"/>
                  </a:lnTo>
                  <a:lnTo>
                    <a:pt x="2557" y="5261"/>
                  </a:lnTo>
                  <a:lnTo>
                    <a:pt x="2957" y="5718"/>
                  </a:lnTo>
                  <a:close/>
                  <a:moveTo>
                    <a:pt x="2158" y="0"/>
                  </a:moveTo>
                  <a:lnTo>
                    <a:pt x="1690" y="0"/>
                  </a:lnTo>
                  <a:lnTo>
                    <a:pt x="1564" y="833"/>
                  </a:lnTo>
                  <a:lnTo>
                    <a:pt x="1713" y="2237"/>
                  </a:lnTo>
                  <a:lnTo>
                    <a:pt x="1347" y="1952"/>
                  </a:lnTo>
                  <a:lnTo>
                    <a:pt x="1519" y="2808"/>
                  </a:lnTo>
                  <a:lnTo>
                    <a:pt x="1690" y="3207"/>
                  </a:lnTo>
                  <a:lnTo>
                    <a:pt x="2158" y="3743"/>
                  </a:lnTo>
                  <a:lnTo>
                    <a:pt x="2215" y="3412"/>
                  </a:lnTo>
                  <a:lnTo>
                    <a:pt x="2477" y="3606"/>
                  </a:lnTo>
                  <a:lnTo>
                    <a:pt x="2260" y="3846"/>
                  </a:lnTo>
                  <a:lnTo>
                    <a:pt x="2272" y="4223"/>
                  </a:lnTo>
                  <a:lnTo>
                    <a:pt x="2694" y="4417"/>
                  </a:lnTo>
                  <a:lnTo>
                    <a:pt x="3402" y="4291"/>
                  </a:lnTo>
                  <a:lnTo>
                    <a:pt x="3972" y="4839"/>
                  </a:lnTo>
                  <a:lnTo>
                    <a:pt x="4132" y="4497"/>
                  </a:lnTo>
                  <a:lnTo>
                    <a:pt x="4486" y="4976"/>
                  </a:lnTo>
                  <a:lnTo>
                    <a:pt x="5170" y="5421"/>
                  </a:lnTo>
                  <a:lnTo>
                    <a:pt x="5205" y="5010"/>
                  </a:lnTo>
                  <a:lnTo>
                    <a:pt x="4919" y="4782"/>
                  </a:lnTo>
                  <a:lnTo>
                    <a:pt x="4931" y="4291"/>
                  </a:lnTo>
                  <a:lnTo>
                    <a:pt x="3858" y="3778"/>
                  </a:lnTo>
                  <a:lnTo>
                    <a:pt x="3527" y="3892"/>
                  </a:lnTo>
                  <a:lnTo>
                    <a:pt x="3093" y="3800"/>
                  </a:lnTo>
                  <a:lnTo>
                    <a:pt x="2808" y="3070"/>
                  </a:lnTo>
                  <a:lnTo>
                    <a:pt x="2820" y="2340"/>
                  </a:lnTo>
                  <a:lnTo>
                    <a:pt x="3242" y="2043"/>
                  </a:lnTo>
                  <a:lnTo>
                    <a:pt x="3333" y="1278"/>
                  </a:lnTo>
                  <a:lnTo>
                    <a:pt x="2945" y="628"/>
                  </a:lnTo>
                  <a:lnTo>
                    <a:pt x="3002" y="251"/>
                  </a:lnTo>
                  <a:lnTo>
                    <a:pt x="2899" y="23"/>
                  </a:lnTo>
                  <a:lnTo>
                    <a:pt x="2683" y="25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7" name="Google Shape;2997;p39"/>
            <p:cNvSpPr/>
            <p:nvPr/>
          </p:nvSpPr>
          <p:spPr>
            <a:xfrm>
              <a:off x="6537350" y="3168875"/>
              <a:ext cx="304175" cy="184900"/>
            </a:xfrm>
            <a:custGeom>
              <a:avLst/>
              <a:gdLst/>
              <a:ahLst/>
              <a:cxnLst/>
              <a:rect l="l" t="t" r="r" b="b"/>
              <a:pathLst>
                <a:path w="12167" h="7396" extrusionOk="0">
                  <a:moveTo>
                    <a:pt x="12041" y="3927"/>
                  </a:moveTo>
                  <a:lnTo>
                    <a:pt x="12166" y="3676"/>
                  </a:lnTo>
                  <a:lnTo>
                    <a:pt x="11824" y="3356"/>
                  </a:lnTo>
                  <a:lnTo>
                    <a:pt x="11470" y="2785"/>
                  </a:lnTo>
                  <a:lnTo>
                    <a:pt x="11242" y="2569"/>
                  </a:lnTo>
                  <a:lnTo>
                    <a:pt x="11173" y="2306"/>
                  </a:lnTo>
                  <a:lnTo>
                    <a:pt x="11059" y="2397"/>
                  </a:lnTo>
                  <a:lnTo>
                    <a:pt x="11185" y="3082"/>
                  </a:lnTo>
                  <a:lnTo>
                    <a:pt x="11493" y="3653"/>
                  </a:lnTo>
                  <a:lnTo>
                    <a:pt x="11813" y="4018"/>
                  </a:lnTo>
                  <a:close/>
                  <a:moveTo>
                    <a:pt x="9017" y="2706"/>
                  </a:moveTo>
                  <a:lnTo>
                    <a:pt x="9313" y="2146"/>
                  </a:lnTo>
                  <a:lnTo>
                    <a:pt x="9370" y="1644"/>
                  </a:lnTo>
                  <a:lnTo>
                    <a:pt x="9211" y="1507"/>
                  </a:lnTo>
                  <a:lnTo>
                    <a:pt x="8731" y="1519"/>
                  </a:lnTo>
                  <a:lnTo>
                    <a:pt x="8788" y="2044"/>
                  </a:lnTo>
                  <a:lnTo>
                    <a:pt x="8320" y="2375"/>
                  </a:lnTo>
                  <a:lnTo>
                    <a:pt x="8069" y="2683"/>
                  </a:lnTo>
                  <a:lnTo>
                    <a:pt x="7613" y="2763"/>
                  </a:lnTo>
                  <a:lnTo>
                    <a:pt x="7556" y="2272"/>
                  </a:lnTo>
                  <a:lnTo>
                    <a:pt x="7442" y="2283"/>
                  </a:lnTo>
                  <a:lnTo>
                    <a:pt x="7305" y="2728"/>
                  </a:lnTo>
                  <a:lnTo>
                    <a:pt x="6860" y="2797"/>
                  </a:lnTo>
                  <a:lnTo>
                    <a:pt x="6152" y="2671"/>
                  </a:lnTo>
                  <a:lnTo>
                    <a:pt x="6061" y="2945"/>
                  </a:lnTo>
                  <a:lnTo>
                    <a:pt x="6506" y="3196"/>
                  </a:lnTo>
                  <a:lnTo>
                    <a:pt x="7145" y="3470"/>
                  </a:lnTo>
                  <a:lnTo>
                    <a:pt x="7556" y="3470"/>
                  </a:lnTo>
                  <a:lnTo>
                    <a:pt x="7989" y="3253"/>
                  </a:lnTo>
                  <a:lnTo>
                    <a:pt x="8446" y="3025"/>
                  </a:lnTo>
                  <a:lnTo>
                    <a:pt x="8583" y="2774"/>
                  </a:lnTo>
                  <a:close/>
                  <a:moveTo>
                    <a:pt x="5045" y="4440"/>
                  </a:moveTo>
                  <a:lnTo>
                    <a:pt x="4920" y="3824"/>
                  </a:lnTo>
                  <a:lnTo>
                    <a:pt x="5661" y="3733"/>
                  </a:lnTo>
                  <a:lnTo>
                    <a:pt x="5502" y="3253"/>
                  </a:lnTo>
                  <a:lnTo>
                    <a:pt x="4212" y="2683"/>
                  </a:lnTo>
                  <a:lnTo>
                    <a:pt x="4121" y="2158"/>
                  </a:lnTo>
                  <a:lnTo>
                    <a:pt x="3710" y="1701"/>
                  </a:lnTo>
                  <a:lnTo>
                    <a:pt x="3185" y="1233"/>
                  </a:lnTo>
                  <a:lnTo>
                    <a:pt x="1724" y="720"/>
                  </a:lnTo>
                  <a:lnTo>
                    <a:pt x="355" y="92"/>
                  </a:lnTo>
                  <a:lnTo>
                    <a:pt x="218" y="3048"/>
                  </a:lnTo>
                  <a:lnTo>
                    <a:pt x="1" y="6015"/>
                  </a:lnTo>
                  <a:lnTo>
                    <a:pt x="811" y="6038"/>
                  </a:lnTo>
                  <a:lnTo>
                    <a:pt x="1256" y="6198"/>
                  </a:lnTo>
                  <a:lnTo>
                    <a:pt x="1907" y="5878"/>
                  </a:lnTo>
                  <a:lnTo>
                    <a:pt x="1873" y="5216"/>
                  </a:lnTo>
                  <a:lnTo>
                    <a:pt x="2386" y="4908"/>
                  </a:lnTo>
                  <a:lnTo>
                    <a:pt x="3082" y="4657"/>
                  </a:lnTo>
                  <a:lnTo>
                    <a:pt x="4075" y="5056"/>
                  </a:lnTo>
                  <a:lnTo>
                    <a:pt x="4417" y="5855"/>
                  </a:lnTo>
                  <a:lnTo>
                    <a:pt x="4840" y="6357"/>
                  </a:lnTo>
                  <a:lnTo>
                    <a:pt x="5387" y="6928"/>
                  </a:lnTo>
                  <a:lnTo>
                    <a:pt x="6175" y="7065"/>
                  </a:lnTo>
                  <a:lnTo>
                    <a:pt x="6860" y="7168"/>
                  </a:lnTo>
                  <a:lnTo>
                    <a:pt x="7019" y="7396"/>
                  </a:lnTo>
                  <a:lnTo>
                    <a:pt x="7556" y="7339"/>
                  </a:lnTo>
                  <a:lnTo>
                    <a:pt x="7670" y="7076"/>
                  </a:lnTo>
                  <a:lnTo>
                    <a:pt x="6871" y="6700"/>
                  </a:lnTo>
                  <a:lnTo>
                    <a:pt x="7134" y="6529"/>
                  </a:lnTo>
                  <a:lnTo>
                    <a:pt x="6529" y="6369"/>
                  </a:lnTo>
                  <a:lnTo>
                    <a:pt x="6609" y="5969"/>
                  </a:lnTo>
                  <a:lnTo>
                    <a:pt x="6152" y="5992"/>
                  </a:lnTo>
                  <a:lnTo>
                    <a:pt x="5718" y="5022"/>
                  </a:lnTo>
                  <a:close/>
                  <a:moveTo>
                    <a:pt x="9998" y="1815"/>
                  </a:moveTo>
                  <a:lnTo>
                    <a:pt x="9930" y="1348"/>
                  </a:lnTo>
                  <a:lnTo>
                    <a:pt x="9644" y="1051"/>
                  </a:lnTo>
                  <a:lnTo>
                    <a:pt x="9348" y="674"/>
                  </a:lnTo>
                  <a:lnTo>
                    <a:pt x="9017" y="457"/>
                  </a:lnTo>
                  <a:lnTo>
                    <a:pt x="8743" y="263"/>
                  </a:lnTo>
                  <a:lnTo>
                    <a:pt x="8332" y="1"/>
                  </a:lnTo>
                  <a:lnTo>
                    <a:pt x="8104" y="218"/>
                  </a:lnTo>
                  <a:lnTo>
                    <a:pt x="8663" y="492"/>
                  </a:lnTo>
                  <a:lnTo>
                    <a:pt x="9096" y="880"/>
                  </a:lnTo>
                  <a:lnTo>
                    <a:pt x="9439" y="1176"/>
                  </a:lnTo>
                  <a:lnTo>
                    <a:pt x="9610" y="1519"/>
                  </a:lnTo>
                  <a:lnTo>
                    <a:pt x="9724" y="205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8" name="Google Shape;2998;p39"/>
            <p:cNvSpPr/>
            <p:nvPr/>
          </p:nvSpPr>
          <p:spPr>
            <a:xfrm>
              <a:off x="3959925" y="1876450"/>
              <a:ext cx="177200" cy="127000"/>
            </a:xfrm>
            <a:custGeom>
              <a:avLst/>
              <a:gdLst/>
              <a:ahLst/>
              <a:cxnLst/>
              <a:rect l="l" t="t" r="r" b="b"/>
              <a:pathLst>
                <a:path w="7088" h="5080" extrusionOk="0">
                  <a:moveTo>
                    <a:pt x="3686" y="377"/>
                  </a:moveTo>
                  <a:lnTo>
                    <a:pt x="3024" y="366"/>
                  </a:lnTo>
                  <a:lnTo>
                    <a:pt x="2956" y="161"/>
                  </a:lnTo>
                  <a:lnTo>
                    <a:pt x="2271" y="1"/>
                  </a:lnTo>
                  <a:lnTo>
                    <a:pt x="1461" y="309"/>
                  </a:lnTo>
                  <a:lnTo>
                    <a:pt x="445" y="708"/>
                  </a:lnTo>
                  <a:lnTo>
                    <a:pt x="0" y="948"/>
                  </a:lnTo>
                  <a:lnTo>
                    <a:pt x="206" y="1393"/>
                  </a:lnTo>
                  <a:lnTo>
                    <a:pt x="34" y="1621"/>
                  </a:lnTo>
                  <a:lnTo>
                    <a:pt x="320" y="1929"/>
                  </a:lnTo>
                  <a:lnTo>
                    <a:pt x="514" y="2397"/>
                  </a:lnTo>
                  <a:lnTo>
                    <a:pt x="502" y="2705"/>
                  </a:lnTo>
                  <a:lnTo>
                    <a:pt x="833" y="3253"/>
                  </a:lnTo>
                  <a:lnTo>
                    <a:pt x="1176" y="3527"/>
                  </a:lnTo>
                  <a:lnTo>
                    <a:pt x="1701" y="3618"/>
                  </a:lnTo>
                  <a:lnTo>
                    <a:pt x="1689" y="3858"/>
                  </a:lnTo>
                  <a:lnTo>
                    <a:pt x="2066" y="4029"/>
                  </a:lnTo>
                  <a:lnTo>
                    <a:pt x="2157" y="3812"/>
                  </a:lnTo>
                  <a:lnTo>
                    <a:pt x="2636" y="3892"/>
                  </a:lnTo>
                  <a:lnTo>
                    <a:pt x="2739" y="4178"/>
                  </a:lnTo>
                  <a:lnTo>
                    <a:pt x="3253" y="4223"/>
                  </a:lnTo>
                  <a:lnTo>
                    <a:pt x="3629" y="4668"/>
                  </a:lnTo>
                  <a:lnTo>
                    <a:pt x="3663" y="4725"/>
                  </a:lnTo>
                  <a:lnTo>
                    <a:pt x="3937" y="4600"/>
                  </a:lnTo>
                  <a:lnTo>
                    <a:pt x="4325" y="4908"/>
                  </a:lnTo>
                  <a:lnTo>
                    <a:pt x="4725" y="4725"/>
                  </a:lnTo>
                  <a:lnTo>
                    <a:pt x="5067" y="4805"/>
                  </a:lnTo>
                  <a:lnTo>
                    <a:pt x="5546" y="4691"/>
                  </a:lnTo>
                  <a:lnTo>
                    <a:pt x="6254" y="5022"/>
                  </a:lnTo>
                  <a:lnTo>
                    <a:pt x="6402" y="5079"/>
                  </a:lnTo>
                  <a:lnTo>
                    <a:pt x="6174" y="4680"/>
                  </a:lnTo>
                  <a:lnTo>
                    <a:pt x="6722" y="3949"/>
                  </a:lnTo>
                  <a:lnTo>
                    <a:pt x="7053" y="3858"/>
                  </a:lnTo>
                  <a:lnTo>
                    <a:pt x="7087" y="3596"/>
                  </a:lnTo>
                  <a:lnTo>
                    <a:pt x="6653" y="2842"/>
                  </a:lnTo>
                  <a:lnTo>
                    <a:pt x="6574" y="2454"/>
                  </a:lnTo>
                  <a:lnTo>
                    <a:pt x="6311" y="2044"/>
                  </a:lnTo>
                  <a:lnTo>
                    <a:pt x="6688" y="1872"/>
                  </a:lnTo>
                  <a:lnTo>
                    <a:pt x="6653" y="1530"/>
                  </a:lnTo>
                  <a:lnTo>
                    <a:pt x="6402" y="1199"/>
                  </a:lnTo>
                  <a:lnTo>
                    <a:pt x="6322" y="811"/>
                  </a:lnTo>
                  <a:lnTo>
                    <a:pt x="6117" y="549"/>
                  </a:lnTo>
                  <a:lnTo>
                    <a:pt x="5763" y="457"/>
                  </a:lnTo>
                  <a:lnTo>
                    <a:pt x="4519" y="46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2999" name="Google Shape;2999;p39"/>
            <p:cNvSpPr/>
            <p:nvPr/>
          </p:nvSpPr>
          <p:spPr>
            <a:xfrm>
              <a:off x="6017825" y="2136950"/>
              <a:ext cx="90750" cy="119275"/>
            </a:xfrm>
            <a:custGeom>
              <a:avLst/>
              <a:gdLst/>
              <a:ahLst/>
              <a:cxnLst/>
              <a:rect l="l" t="t" r="r" b="b"/>
              <a:pathLst>
                <a:path w="3630" h="4771" extrusionOk="0">
                  <a:moveTo>
                    <a:pt x="3435" y="514"/>
                  </a:moveTo>
                  <a:lnTo>
                    <a:pt x="3435" y="514"/>
                  </a:lnTo>
                  <a:lnTo>
                    <a:pt x="2648" y="0"/>
                  </a:lnTo>
                  <a:lnTo>
                    <a:pt x="2659" y="502"/>
                  </a:lnTo>
                  <a:lnTo>
                    <a:pt x="1769" y="867"/>
                  </a:lnTo>
                  <a:lnTo>
                    <a:pt x="2146" y="1335"/>
                  </a:lnTo>
                  <a:lnTo>
                    <a:pt x="1495" y="1312"/>
                  </a:lnTo>
                  <a:lnTo>
                    <a:pt x="982" y="1027"/>
                  </a:lnTo>
                  <a:lnTo>
                    <a:pt x="833" y="1655"/>
                  </a:lnTo>
                  <a:lnTo>
                    <a:pt x="297" y="2134"/>
                  </a:lnTo>
                  <a:lnTo>
                    <a:pt x="0" y="2705"/>
                  </a:lnTo>
                  <a:lnTo>
                    <a:pt x="468" y="2944"/>
                  </a:lnTo>
                  <a:lnTo>
                    <a:pt x="948" y="3047"/>
                  </a:lnTo>
                  <a:lnTo>
                    <a:pt x="1062" y="3195"/>
                  </a:lnTo>
                  <a:lnTo>
                    <a:pt x="1119" y="3686"/>
                  </a:lnTo>
                  <a:lnTo>
                    <a:pt x="1278" y="3857"/>
                  </a:lnTo>
                  <a:lnTo>
                    <a:pt x="1153" y="3960"/>
                  </a:lnTo>
                  <a:lnTo>
                    <a:pt x="1142" y="4371"/>
                  </a:lnTo>
                  <a:lnTo>
                    <a:pt x="1404" y="4519"/>
                  </a:lnTo>
                  <a:lnTo>
                    <a:pt x="1632" y="4599"/>
                  </a:lnTo>
                  <a:lnTo>
                    <a:pt x="1746" y="4770"/>
                  </a:lnTo>
                  <a:lnTo>
                    <a:pt x="1940" y="4702"/>
                  </a:lnTo>
                  <a:lnTo>
                    <a:pt x="1940" y="4519"/>
                  </a:lnTo>
                  <a:lnTo>
                    <a:pt x="2374" y="4702"/>
                  </a:lnTo>
                  <a:lnTo>
                    <a:pt x="2397" y="4622"/>
                  </a:lnTo>
                  <a:lnTo>
                    <a:pt x="2739" y="4645"/>
                  </a:lnTo>
                  <a:lnTo>
                    <a:pt x="2831" y="4234"/>
                  </a:lnTo>
                  <a:lnTo>
                    <a:pt x="3333" y="4188"/>
                  </a:lnTo>
                  <a:lnTo>
                    <a:pt x="3629" y="4131"/>
                  </a:lnTo>
                  <a:lnTo>
                    <a:pt x="3618" y="3903"/>
                  </a:lnTo>
                  <a:lnTo>
                    <a:pt x="3002" y="3504"/>
                  </a:lnTo>
                  <a:lnTo>
                    <a:pt x="2637" y="3367"/>
                  </a:lnTo>
                  <a:lnTo>
                    <a:pt x="2659" y="3264"/>
                  </a:lnTo>
                  <a:lnTo>
                    <a:pt x="2488" y="2865"/>
                  </a:lnTo>
                  <a:lnTo>
                    <a:pt x="2682" y="2625"/>
                  </a:lnTo>
                  <a:lnTo>
                    <a:pt x="3093" y="2477"/>
                  </a:lnTo>
                  <a:lnTo>
                    <a:pt x="3230" y="2203"/>
                  </a:lnTo>
                  <a:lnTo>
                    <a:pt x="3276" y="2054"/>
                  </a:lnTo>
                  <a:lnTo>
                    <a:pt x="3549" y="1849"/>
                  </a:lnTo>
                  <a:lnTo>
                    <a:pt x="3150" y="1210"/>
                  </a:lnTo>
                  <a:lnTo>
                    <a:pt x="3196" y="913"/>
                  </a:lnTo>
                  <a:lnTo>
                    <a:pt x="3321" y="628"/>
                  </a:lnTo>
                  <a:lnTo>
                    <a:pt x="3629" y="662"/>
                  </a:lnTo>
                  <a:lnTo>
                    <a:pt x="3629" y="662"/>
                  </a:lnTo>
                  <a:lnTo>
                    <a:pt x="3629" y="662"/>
                  </a:lnTo>
                  <a:lnTo>
                    <a:pt x="3629" y="66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0" name="Google Shape;3000;p39"/>
            <p:cNvSpPr/>
            <p:nvPr/>
          </p:nvSpPr>
          <p:spPr>
            <a:xfrm>
              <a:off x="3544225" y="2152350"/>
              <a:ext cx="59950" cy="123275"/>
            </a:xfrm>
            <a:custGeom>
              <a:avLst/>
              <a:gdLst/>
              <a:ahLst/>
              <a:cxnLst/>
              <a:rect l="l" t="t" r="r" b="b"/>
              <a:pathLst>
                <a:path w="2398" h="4931" extrusionOk="0">
                  <a:moveTo>
                    <a:pt x="1507" y="4691"/>
                  </a:moveTo>
                  <a:lnTo>
                    <a:pt x="1450" y="4383"/>
                  </a:lnTo>
                  <a:lnTo>
                    <a:pt x="1735" y="4029"/>
                  </a:lnTo>
                  <a:lnTo>
                    <a:pt x="1849" y="3789"/>
                  </a:lnTo>
                  <a:lnTo>
                    <a:pt x="1598" y="3515"/>
                  </a:lnTo>
                  <a:lnTo>
                    <a:pt x="1826" y="2899"/>
                  </a:lnTo>
                  <a:lnTo>
                    <a:pt x="1541" y="2363"/>
                  </a:lnTo>
                  <a:lnTo>
                    <a:pt x="1849" y="2294"/>
                  </a:lnTo>
                  <a:lnTo>
                    <a:pt x="1895" y="1861"/>
                  </a:lnTo>
                  <a:lnTo>
                    <a:pt x="2021" y="1735"/>
                  </a:lnTo>
                  <a:lnTo>
                    <a:pt x="2055" y="1039"/>
                  </a:lnTo>
                  <a:lnTo>
                    <a:pt x="2397" y="799"/>
                  </a:lnTo>
                  <a:lnTo>
                    <a:pt x="2203" y="354"/>
                  </a:lnTo>
                  <a:lnTo>
                    <a:pt x="1781" y="320"/>
                  </a:lnTo>
                  <a:lnTo>
                    <a:pt x="1655" y="434"/>
                  </a:lnTo>
                  <a:lnTo>
                    <a:pt x="1222" y="434"/>
                  </a:lnTo>
                  <a:lnTo>
                    <a:pt x="1050" y="0"/>
                  </a:lnTo>
                  <a:lnTo>
                    <a:pt x="754" y="126"/>
                  </a:lnTo>
                  <a:lnTo>
                    <a:pt x="480" y="354"/>
                  </a:lnTo>
                  <a:lnTo>
                    <a:pt x="491" y="651"/>
                  </a:lnTo>
                  <a:lnTo>
                    <a:pt x="628" y="970"/>
                  </a:lnTo>
                  <a:lnTo>
                    <a:pt x="640" y="1347"/>
                  </a:lnTo>
                  <a:lnTo>
                    <a:pt x="457" y="1895"/>
                  </a:lnTo>
                  <a:lnTo>
                    <a:pt x="400" y="2249"/>
                  </a:lnTo>
                  <a:lnTo>
                    <a:pt x="80" y="2579"/>
                  </a:lnTo>
                  <a:lnTo>
                    <a:pt x="1" y="3173"/>
                  </a:lnTo>
                  <a:lnTo>
                    <a:pt x="172" y="3515"/>
                  </a:lnTo>
                  <a:lnTo>
                    <a:pt x="491" y="3607"/>
                  </a:lnTo>
                  <a:lnTo>
                    <a:pt x="548" y="4177"/>
                  </a:lnTo>
                  <a:lnTo>
                    <a:pt x="411" y="4908"/>
                  </a:lnTo>
                  <a:lnTo>
                    <a:pt x="811" y="4805"/>
                  </a:lnTo>
                  <a:lnTo>
                    <a:pt x="1199" y="493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1" name="Google Shape;3001;p39"/>
            <p:cNvSpPr/>
            <p:nvPr/>
          </p:nvSpPr>
          <p:spPr>
            <a:xfrm>
              <a:off x="2492025" y="3550900"/>
              <a:ext cx="169500" cy="186625"/>
            </a:xfrm>
            <a:custGeom>
              <a:avLst/>
              <a:gdLst/>
              <a:ahLst/>
              <a:cxnLst/>
              <a:rect l="l" t="t" r="r" b="b"/>
              <a:pathLst>
                <a:path w="6780" h="7465" extrusionOk="0">
                  <a:moveTo>
                    <a:pt x="3378" y="754"/>
                  </a:moveTo>
                  <a:lnTo>
                    <a:pt x="3344" y="492"/>
                  </a:lnTo>
                  <a:lnTo>
                    <a:pt x="2568" y="12"/>
                  </a:lnTo>
                  <a:lnTo>
                    <a:pt x="1838" y="1"/>
                  </a:lnTo>
                  <a:lnTo>
                    <a:pt x="491" y="275"/>
                  </a:lnTo>
                  <a:lnTo>
                    <a:pt x="183" y="1074"/>
                  </a:lnTo>
                  <a:lnTo>
                    <a:pt x="217" y="1553"/>
                  </a:lnTo>
                  <a:lnTo>
                    <a:pt x="0" y="2637"/>
                  </a:lnTo>
                  <a:lnTo>
                    <a:pt x="1598" y="4121"/>
                  </a:lnTo>
                  <a:lnTo>
                    <a:pt x="2260" y="4269"/>
                  </a:lnTo>
                  <a:lnTo>
                    <a:pt x="3287" y="4942"/>
                  </a:lnTo>
                  <a:lnTo>
                    <a:pt x="4120" y="5296"/>
                  </a:lnTo>
                  <a:lnTo>
                    <a:pt x="4280" y="5695"/>
                  </a:lnTo>
                  <a:lnTo>
                    <a:pt x="3686" y="7065"/>
                  </a:lnTo>
                  <a:lnTo>
                    <a:pt x="4497" y="7316"/>
                  </a:lnTo>
                  <a:lnTo>
                    <a:pt x="5376" y="7464"/>
                  </a:lnTo>
                  <a:lnTo>
                    <a:pt x="5980" y="7305"/>
                  </a:lnTo>
                  <a:lnTo>
                    <a:pt x="6597" y="6620"/>
                  </a:lnTo>
                  <a:lnTo>
                    <a:pt x="6631" y="5810"/>
                  </a:lnTo>
                  <a:lnTo>
                    <a:pt x="6734" y="5296"/>
                  </a:lnTo>
                  <a:lnTo>
                    <a:pt x="6779" y="4748"/>
                  </a:lnTo>
                  <a:lnTo>
                    <a:pt x="6734" y="4258"/>
                  </a:lnTo>
                  <a:lnTo>
                    <a:pt x="6437" y="4086"/>
                  </a:lnTo>
                  <a:lnTo>
                    <a:pt x="6152" y="4235"/>
                  </a:lnTo>
                  <a:lnTo>
                    <a:pt x="5866" y="4200"/>
                  </a:lnTo>
                  <a:lnTo>
                    <a:pt x="5741" y="3835"/>
                  </a:lnTo>
                  <a:lnTo>
                    <a:pt x="5592" y="3014"/>
                  </a:lnTo>
                  <a:lnTo>
                    <a:pt x="5421" y="2740"/>
                  </a:lnTo>
                  <a:lnTo>
                    <a:pt x="4862" y="2500"/>
                  </a:lnTo>
                  <a:lnTo>
                    <a:pt x="4565" y="2671"/>
                  </a:lnTo>
                  <a:lnTo>
                    <a:pt x="3709" y="2500"/>
                  </a:lnTo>
                  <a:lnTo>
                    <a:pt x="3652" y="1268"/>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2" name="Google Shape;3002;p39"/>
            <p:cNvSpPr/>
            <p:nvPr/>
          </p:nvSpPr>
          <p:spPr>
            <a:xfrm>
              <a:off x="4390150" y="2374025"/>
              <a:ext cx="10875" cy="26850"/>
            </a:xfrm>
            <a:custGeom>
              <a:avLst/>
              <a:gdLst/>
              <a:ahLst/>
              <a:cxnLst/>
              <a:rect l="l" t="t" r="r" b="b"/>
              <a:pathLst>
                <a:path w="435" h="1074" extrusionOk="0">
                  <a:moveTo>
                    <a:pt x="377" y="126"/>
                  </a:moveTo>
                  <a:lnTo>
                    <a:pt x="92" y="1"/>
                  </a:lnTo>
                  <a:lnTo>
                    <a:pt x="1" y="617"/>
                  </a:lnTo>
                  <a:lnTo>
                    <a:pt x="195" y="720"/>
                  </a:lnTo>
                  <a:lnTo>
                    <a:pt x="24" y="834"/>
                  </a:lnTo>
                  <a:lnTo>
                    <a:pt x="12" y="1073"/>
                  </a:lnTo>
                  <a:lnTo>
                    <a:pt x="354" y="959"/>
                  </a:lnTo>
                  <a:lnTo>
                    <a:pt x="434" y="68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3" name="Google Shape;3003;p39"/>
            <p:cNvSpPr/>
            <p:nvPr/>
          </p:nvSpPr>
          <p:spPr>
            <a:xfrm>
              <a:off x="4709975" y="2519525"/>
              <a:ext cx="17425" cy="35400"/>
            </a:xfrm>
            <a:custGeom>
              <a:avLst/>
              <a:gdLst/>
              <a:ahLst/>
              <a:cxnLst/>
              <a:rect l="l" t="t" r="r" b="b"/>
              <a:pathLst>
                <a:path w="697" h="1416" extrusionOk="0">
                  <a:moveTo>
                    <a:pt x="583" y="1359"/>
                  </a:moveTo>
                  <a:lnTo>
                    <a:pt x="697" y="811"/>
                  </a:lnTo>
                  <a:lnTo>
                    <a:pt x="628" y="286"/>
                  </a:lnTo>
                  <a:lnTo>
                    <a:pt x="355" y="1"/>
                  </a:lnTo>
                  <a:lnTo>
                    <a:pt x="149" y="103"/>
                  </a:lnTo>
                  <a:lnTo>
                    <a:pt x="1" y="571"/>
                  </a:lnTo>
                  <a:lnTo>
                    <a:pt x="115" y="1245"/>
                  </a:lnTo>
                  <a:lnTo>
                    <a:pt x="366" y="141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4" name="Google Shape;3004;p39"/>
            <p:cNvSpPr/>
            <p:nvPr/>
          </p:nvSpPr>
          <p:spPr>
            <a:xfrm>
              <a:off x="4082300" y="2021400"/>
              <a:ext cx="171225" cy="100150"/>
            </a:xfrm>
            <a:custGeom>
              <a:avLst/>
              <a:gdLst/>
              <a:ahLst/>
              <a:cxnLst/>
              <a:rect l="l" t="t" r="r" b="b"/>
              <a:pathLst>
                <a:path w="6849" h="4006" extrusionOk="0">
                  <a:moveTo>
                    <a:pt x="4303" y="0"/>
                  </a:moveTo>
                  <a:lnTo>
                    <a:pt x="4007" y="0"/>
                  </a:lnTo>
                  <a:lnTo>
                    <a:pt x="3870" y="217"/>
                  </a:lnTo>
                  <a:lnTo>
                    <a:pt x="3356" y="297"/>
                  </a:lnTo>
                  <a:lnTo>
                    <a:pt x="3128" y="422"/>
                  </a:lnTo>
                  <a:lnTo>
                    <a:pt x="2786" y="217"/>
                  </a:lnTo>
                  <a:lnTo>
                    <a:pt x="2329" y="217"/>
                  </a:lnTo>
                  <a:lnTo>
                    <a:pt x="1873" y="114"/>
                  </a:lnTo>
                  <a:lnTo>
                    <a:pt x="1599" y="297"/>
                  </a:lnTo>
                  <a:lnTo>
                    <a:pt x="1176" y="479"/>
                  </a:lnTo>
                  <a:lnTo>
                    <a:pt x="914" y="1084"/>
                  </a:lnTo>
                  <a:lnTo>
                    <a:pt x="537" y="1701"/>
                  </a:lnTo>
                  <a:lnTo>
                    <a:pt x="1" y="1849"/>
                  </a:lnTo>
                  <a:lnTo>
                    <a:pt x="412" y="2214"/>
                  </a:lnTo>
                  <a:lnTo>
                    <a:pt x="526" y="2477"/>
                  </a:lnTo>
                  <a:lnTo>
                    <a:pt x="982" y="2693"/>
                  </a:lnTo>
                  <a:lnTo>
                    <a:pt x="1085" y="3047"/>
                  </a:lnTo>
                  <a:lnTo>
                    <a:pt x="1519" y="3310"/>
                  </a:lnTo>
                  <a:lnTo>
                    <a:pt x="1724" y="3127"/>
                  </a:lnTo>
                  <a:lnTo>
                    <a:pt x="1930" y="3218"/>
                  </a:lnTo>
                  <a:lnTo>
                    <a:pt x="1770" y="3378"/>
                  </a:lnTo>
                  <a:lnTo>
                    <a:pt x="1907" y="3526"/>
                  </a:lnTo>
                  <a:lnTo>
                    <a:pt x="2169" y="3892"/>
                  </a:lnTo>
                  <a:lnTo>
                    <a:pt x="2443" y="3823"/>
                  </a:lnTo>
                  <a:lnTo>
                    <a:pt x="3014" y="3960"/>
                  </a:lnTo>
                  <a:lnTo>
                    <a:pt x="4075" y="4006"/>
                  </a:lnTo>
                  <a:lnTo>
                    <a:pt x="4406" y="3778"/>
                  </a:lnTo>
                  <a:lnTo>
                    <a:pt x="5239" y="3584"/>
                  </a:lnTo>
                  <a:lnTo>
                    <a:pt x="5810" y="3892"/>
                  </a:lnTo>
                  <a:lnTo>
                    <a:pt x="6232" y="3994"/>
                  </a:lnTo>
                  <a:lnTo>
                    <a:pt x="6289" y="2933"/>
                  </a:lnTo>
                  <a:lnTo>
                    <a:pt x="6517" y="3013"/>
                  </a:lnTo>
                  <a:lnTo>
                    <a:pt x="6848" y="2819"/>
                  </a:lnTo>
                  <a:lnTo>
                    <a:pt x="6791" y="2591"/>
                  </a:lnTo>
                  <a:lnTo>
                    <a:pt x="6449" y="2442"/>
                  </a:lnTo>
                  <a:lnTo>
                    <a:pt x="6129" y="2579"/>
                  </a:lnTo>
                  <a:lnTo>
                    <a:pt x="5787" y="2420"/>
                  </a:lnTo>
                  <a:lnTo>
                    <a:pt x="5604" y="2020"/>
                  </a:lnTo>
                  <a:lnTo>
                    <a:pt x="5627" y="1643"/>
                  </a:lnTo>
                  <a:lnTo>
                    <a:pt x="5547" y="1255"/>
                  </a:lnTo>
                  <a:lnTo>
                    <a:pt x="5057" y="731"/>
                  </a:lnTo>
                  <a:lnTo>
                    <a:pt x="4794" y="354"/>
                  </a:lnTo>
                  <a:lnTo>
                    <a:pt x="4532" y="8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5" name="Google Shape;3005;p39"/>
            <p:cNvSpPr/>
            <p:nvPr/>
          </p:nvSpPr>
          <p:spPr>
            <a:xfrm>
              <a:off x="4052075" y="1374325"/>
              <a:ext cx="2474475" cy="802875"/>
            </a:xfrm>
            <a:custGeom>
              <a:avLst/>
              <a:gdLst/>
              <a:ahLst/>
              <a:cxnLst/>
              <a:rect l="l" t="t" r="r" b="b"/>
              <a:pathLst>
                <a:path w="98979" h="32115" extrusionOk="0">
                  <a:moveTo>
                    <a:pt x="37501" y="1461"/>
                  </a:moveTo>
                  <a:lnTo>
                    <a:pt x="36862" y="890"/>
                  </a:lnTo>
                  <a:lnTo>
                    <a:pt x="34922" y="308"/>
                  </a:lnTo>
                  <a:lnTo>
                    <a:pt x="33575" y="0"/>
                  </a:lnTo>
                  <a:lnTo>
                    <a:pt x="32685" y="137"/>
                  </a:lnTo>
                  <a:lnTo>
                    <a:pt x="31932" y="548"/>
                  </a:lnTo>
                  <a:lnTo>
                    <a:pt x="32765" y="662"/>
                  </a:lnTo>
                  <a:lnTo>
                    <a:pt x="33700" y="1119"/>
                  </a:lnTo>
                  <a:lnTo>
                    <a:pt x="34842" y="1358"/>
                  </a:lnTo>
                  <a:lnTo>
                    <a:pt x="36485" y="1541"/>
                  </a:lnTo>
                  <a:close/>
                  <a:moveTo>
                    <a:pt x="12006" y="423"/>
                  </a:moveTo>
                  <a:lnTo>
                    <a:pt x="12131" y="331"/>
                  </a:lnTo>
                  <a:lnTo>
                    <a:pt x="11321" y="206"/>
                  </a:lnTo>
                  <a:lnTo>
                    <a:pt x="10922" y="308"/>
                  </a:lnTo>
                  <a:lnTo>
                    <a:pt x="10739" y="445"/>
                  </a:lnTo>
                  <a:lnTo>
                    <a:pt x="10522" y="274"/>
                  </a:lnTo>
                  <a:lnTo>
                    <a:pt x="9781" y="286"/>
                  </a:lnTo>
                  <a:lnTo>
                    <a:pt x="8902" y="400"/>
                  </a:lnTo>
                  <a:lnTo>
                    <a:pt x="9997" y="411"/>
                  </a:lnTo>
                  <a:lnTo>
                    <a:pt x="9838" y="605"/>
                  </a:lnTo>
                  <a:lnTo>
                    <a:pt x="10465" y="742"/>
                  </a:lnTo>
                  <a:lnTo>
                    <a:pt x="10979" y="639"/>
                  </a:lnTo>
                  <a:lnTo>
                    <a:pt x="10990" y="548"/>
                  </a:lnTo>
                  <a:lnTo>
                    <a:pt x="11412" y="502"/>
                  </a:lnTo>
                  <a:close/>
                  <a:moveTo>
                    <a:pt x="40605" y="1826"/>
                  </a:moveTo>
                  <a:lnTo>
                    <a:pt x="40399" y="1575"/>
                  </a:lnTo>
                  <a:lnTo>
                    <a:pt x="38608" y="1199"/>
                  </a:lnTo>
                  <a:lnTo>
                    <a:pt x="38185" y="1164"/>
                  </a:lnTo>
                  <a:lnTo>
                    <a:pt x="37866" y="1233"/>
                  </a:lnTo>
                  <a:lnTo>
                    <a:pt x="38037" y="2089"/>
                  </a:lnTo>
                  <a:close/>
                  <a:moveTo>
                    <a:pt x="42773" y="2728"/>
                  </a:moveTo>
                  <a:lnTo>
                    <a:pt x="41461" y="2625"/>
                  </a:lnTo>
                  <a:lnTo>
                    <a:pt x="41951" y="2454"/>
                  </a:lnTo>
                  <a:lnTo>
                    <a:pt x="40776" y="2249"/>
                  </a:lnTo>
                  <a:lnTo>
                    <a:pt x="39909" y="2511"/>
                  </a:lnTo>
                  <a:lnTo>
                    <a:pt x="39772" y="2796"/>
                  </a:lnTo>
                  <a:lnTo>
                    <a:pt x="39977" y="3104"/>
                  </a:lnTo>
                  <a:lnTo>
                    <a:pt x="38996" y="3082"/>
                  </a:lnTo>
                  <a:lnTo>
                    <a:pt x="38243" y="3458"/>
                  </a:lnTo>
                  <a:lnTo>
                    <a:pt x="37626" y="3298"/>
                  </a:lnTo>
                  <a:lnTo>
                    <a:pt x="36302" y="3367"/>
                  </a:lnTo>
                  <a:lnTo>
                    <a:pt x="36348" y="3561"/>
                  </a:lnTo>
                  <a:lnTo>
                    <a:pt x="35036" y="3652"/>
                  </a:lnTo>
                  <a:lnTo>
                    <a:pt x="34328" y="3995"/>
                  </a:lnTo>
                  <a:lnTo>
                    <a:pt x="33735" y="4029"/>
                  </a:lnTo>
                  <a:lnTo>
                    <a:pt x="33564" y="4497"/>
                  </a:lnTo>
                  <a:lnTo>
                    <a:pt x="34340" y="4873"/>
                  </a:lnTo>
                  <a:lnTo>
                    <a:pt x="33244" y="4965"/>
                  </a:lnTo>
                  <a:lnTo>
                    <a:pt x="31886" y="4930"/>
                  </a:lnTo>
                  <a:lnTo>
                    <a:pt x="31064" y="5079"/>
                  </a:lnTo>
                  <a:lnTo>
                    <a:pt x="31749" y="5855"/>
                  </a:lnTo>
                  <a:lnTo>
                    <a:pt x="32730" y="6471"/>
                  </a:lnTo>
                  <a:lnTo>
                    <a:pt x="31361" y="6037"/>
                  </a:lnTo>
                  <a:lnTo>
                    <a:pt x="30231" y="6083"/>
                  </a:lnTo>
                  <a:lnTo>
                    <a:pt x="29512" y="6368"/>
                  </a:lnTo>
                  <a:lnTo>
                    <a:pt x="30151" y="6905"/>
                  </a:lnTo>
                  <a:lnTo>
                    <a:pt x="29455" y="6768"/>
                  </a:lnTo>
                  <a:lnTo>
                    <a:pt x="29158" y="6049"/>
                  </a:lnTo>
                  <a:lnTo>
                    <a:pt x="28554" y="5649"/>
                  </a:lnTo>
                  <a:lnTo>
                    <a:pt x="28303" y="5672"/>
                  </a:lnTo>
                  <a:lnTo>
                    <a:pt x="28805" y="6197"/>
                  </a:lnTo>
                  <a:lnTo>
                    <a:pt x="28154" y="6699"/>
                  </a:lnTo>
                  <a:lnTo>
                    <a:pt x="29307" y="7293"/>
                  </a:lnTo>
                  <a:lnTo>
                    <a:pt x="29364" y="8069"/>
                  </a:lnTo>
                  <a:lnTo>
                    <a:pt x="29786" y="8480"/>
                  </a:lnTo>
                  <a:lnTo>
                    <a:pt x="30448" y="8548"/>
                  </a:lnTo>
                  <a:lnTo>
                    <a:pt x="30505" y="9050"/>
                  </a:lnTo>
                  <a:lnTo>
                    <a:pt x="31133" y="9495"/>
                  </a:lnTo>
                  <a:lnTo>
                    <a:pt x="30870" y="9860"/>
                  </a:lnTo>
                  <a:lnTo>
                    <a:pt x="30939" y="10248"/>
                  </a:lnTo>
                  <a:lnTo>
                    <a:pt x="30414" y="10442"/>
                  </a:lnTo>
                  <a:lnTo>
                    <a:pt x="30334" y="10728"/>
                  </a:lnTo>
                  <a:lnTo>
                    <a:pt x="29581" y="10614"/>
                  </a:lnTo>
                  <a:lnTo>
                    <a:pt x="30083" y="9507"/>
                  </a:lnTo>
                  <a:lnTo>
                    <a:pt x="30014" y="8993"/>
                  </a:lnTo>
                  <a:lnTo>
                    <a:pt x="29056" y="8514"/>
                  </a:lnTo>
                  <a:lnTo>
                    <a:pt x="28508" y="7475"/>
                  </a:lnTo>
                  <a:lnTo>
                    <a:pt x="27983" y="6950"/>
                  </a:lnTo>
                  <a:lnTo>
                    <a:pt x="27469" y="6722"/>
                  </a:lnTo>
                  <a:lnTo>
                    <a:pt x="27584" y="6117"/>
                  </a:lnTo>
                  <a:lnTo>
                    <a:pt x="27173" y="5706"/>
                  </a:lnTo>
                  <a:lnTo>
                    <a:pt x="25564" y="5512"/>
                  </a:lnTo>
                  <a:lnTo>
                    <a:pt x="25255" y="5649"/>
                  </a:lnTo>
                  <a:lnTo>
                    <a:pt x="25335" y="6323"/>
                  </a:lnTo>
                  <a:lnTo>
                    <a:pt x="24719" y="6996"/>
                  </a:lnTo>
                  <a:lnTo>
                    <a:pt x="24890" y="7236"/>
                  </a:lnTo>
                  <a:lnTo>
                    <a:pt x="25564" y="7818"/>
                  </a:lnTo>
                  <a:lnTo>
                    <a:pt x="25575" y="8194"/>
                  </a:lnTo>
                  <a:lnTo>
                    <a:pt x="26328" y="8263"/>
                  </a:lnTo>
                  <a:lnTo>
                    <a:pt x="26442" y="8423"/>
                  </a:lnTo>
                  <a:lnTo>
                    <a:pt x="27275" y="8833"/>
                  </a:lnTo>
                  <a:lnTo>
                    <a:pt x="27127" y="9233"/>
                  </a:lnTo>
                  <a:lnTo>
                    <a:pt x="24491" y="8365"/>
                  </a:lnTo>
                  <a:lnTo>
                    <a:pt x="23544" y="8114"/>
                  </a:lnTo>
                  <a:lnTo>
                    <a:pt x="21718" y="7886"/>
                  </a:lnTo>
                  <a:lnTo>
                    <a:pt x="21546" y="8137"/>
                  </a:lnTo>
                  <a:lnTo>
                    <a:pt x="22391" y="8571"/>
                  </a:lnTo>
                  <a:lnTo>
                    <a:pt x="22003" y="9084"/>
                  </a:lnTo>
                  <a:lnTo>
                    <a:pt x="21090" y="8628"/>
                  </a:lnTo>
                  <a:lnTo>
                    <a:pt x="20382" y="8947"/>
                  </a:lnTo>
                  <a:lnTo>
                    <a:pt x="19298" y="8959"/>
                  </a:lnTo>
                  <a:lnTo>
                    <a:pt x="19002" y="9233"/>
                  </a:lnTo>
                  <a:lnTo>
                    <a:pt x="18237" y="9141"/>
                  </a:lnTo>
                  <a:lnTo>
                    <a:pt x="18602" y="8674"/>
                  </a:lnTo>
                  <a:lnTo>
                    <a:pt x="18146" y="8651"/>
                  </a:lnTo>
                  <a:lnTo>
                    <a:pt x="16388" y="9301"/>
                  </a:lnTo>
                  <a:lnTo>
                    <a:pt x="15304" y="9678"/>
                  </a:lnTo>
                  <a:lnTo>
                    <a:pt x="15361" y="10169"/>
                  </a:lnTo>
                  <a:lnTo>
                    <a:pt x="14505" y="10340"/>
                  </a:lnTo>
                  <a:lnTo>
                    <a:pt x="13935" y="10077"/>
                  </a:lnTo>
                  <a:lnTo>
                    <a:pt x="13763" y="9644"/>
                  </a:lnTo>
                  <a:lnTo>
                    <a:pt x="14471" y="9541"/>
                  </a:lnTo>
                  <a:lnTo>
                    <a:pt x="13957" y="9119"/>
                  </a:lnTo>
                  <a:lnTo>
                    <a:pt x="12223" y="8856"/>
                  </a:lnTo>
                  <a:lnTo>
                    <a:pt x="12839" y="9347"/>
                  </a:lnTo>
                  <a:lnTo>
                    <a:pt x="12725" y="9803"/>
                  </a:lnTo>
                  <a:lnTo>
                    <a:pt x="13387" y="10271"/>
                  </a:lnTo>
                  <a:lnTo>
                    <a:pt x="13238" y="10819"/>
                  </a:lnTo>
                  <a:lnTo>
                    <a:pt x="12576" y="10545"/>
                  </a:lnTo>
                  <a:lnTo>
                    <a:pt x="12006" y="10500"/>
                  </a:lnTo>
                  <a:lnTo>
                    <a:pt x="10865" y="11276"/>
                  </a:lnTo>
                  <a:lnTo>
                    <a:pt x="11470" y="11858"/>
                  </a:lnTo>
                  <a:lnTo>
                    <a:pt x="11013" y="12052"/>
                  </a:lnTo>
                  <a:lnTo>
                    <a:pt x="9381" y="11561"/>
                  </a:lnTo>
                  <a:lnTo>
                    <a:pt x="9084" y="11858"/>
                  </a:lnTo>
                  <a:lnTo>
                    <a:pt x="9552" y="12200"/>
                  </a:lnTo>
                  <a:lnTo>
                    <a:pt x="9587" y="12588"/>
                  </a:lnTo>
                  <a:lnTo>
                    <a:pt x="9039" y="12383"/>
                  </a:lnTo>
                  <a:lnTo>
                    <a:pt x="8183" y="12143"/>
                  </a:lnTo>
                  <a:lnTo>
                    <a:pt x="7909" y="11310"/>
                  </a:lnTo>
                  <a:lnTo>
                    <a:pt x="7772" y="10945"/>
                  </a:lnTo>
                  <a:lnTo>
                    <a:pt x="6631" y="10374"/>
                  </a:lnTo>
                  <a:lnTo>
                    <a:pt x="7042" y="10271"/>
                  </a:lnTo>
                  <a:lnTo>
                    <a:pt x="9906" y="10876"/>
                  </a:lnTo>
                  <a:lnTo>
                    <a:pt x="10819" y="10659"/>
                  </a:lnTo>
                  <a:lnTo>
                    <a:pt x="11355" y="10248"/>
                  </a:lnTo>
                  <a:lnTo>
                    <a:pt x="11127" y="9735"/>
                  </a:lnTo>
                  <a:lnTo>
                    <a:pt x="10557" y="9358"/>
                  </a:lnTo>
                  <a:lnTo>
                    <a:pt x="8046" y="8491"/>
                  </a:lnTo>
                  <a:lnTo>
                    <a:pt x="6391" y="8308"/>
                  </a:lnTo>
                  <a:lnTo>
                    <a:pt x="5307" y="7852"/>
                  </a:lnTo>
                  <a:lnTo>
                    <a:pt x="4793" y="8103"/>
                  </a:lnTo>
                  <a:lnTo>
                    <a:pt x="4793" y="8103"/>
                  </a:lnTo>
                  <a:lnTo>
                    <a:pt x="3880" y="8423"/>
                  </a:lnTo>
                  <a:lnTo>
                    <a:pt x="3424" y="8491"/>
                  </a:lnTo>
                  <a:lnTo>
                    <a:pt x="3481" y="9016"/>
                  </a:lnTo>
                  <a:lnTo>
                    <a:pt x="4508" y="9541"/>
                  </a:lnTo>
                  <a:lnTo>
                    <a:pt x="4109" y="10134"/>
                  </a:lnTo>
                  <a:lnTo>
                    <a:pt x="5022" y="11024"/>
                  </a:lnTo>
                  <a:lnTo>
                    <a:pt x="4771" y="11709"/>
                  </a:lnTo>
                  <a:lnTo>
                    <a:pt x="5478" y="12303"/>
                  </a:lnTo>
                  <a:lnTo>
                    <a:pt x="5341" y="12828"/>
                  </a:lnTo>
                  <a:lnTo>
                    <a:pt x="6391" y="13387"/>
                  </a:lnTo>
                  <a:lnTo>
                    <a:pt x="6254" y="13798"/>
                  </a:lnTo>
                  <a:lnTo>
                    <a:pt x="5786" y="14266"/>
                  </a:lnTo>
                  <a:lnTo>
                    <a:pt x="4656" y="15327"/>
                  </a:lnTo>
                  <a:lnTo>
                    <a:pt x="4656" y="15327"/>
                  </a:lnTo>
                  <a:lnTo>
                    <a:pt x="5421" y="15726"/>
                  </a:lnTo>
                  <a:lnTo>
                    <a:pt x="4771" y="16183"/>
                  </a:lnTo>
                  <a:lnTo>
                    <a:pt x="4771" y="16183"/>
                  </a:lnTo>
                  <a:lnTo>
                    <a:pt x="4908" y="16320"/>
                  </a:lnTo>
                  <a:lnTo>
                    <a:pt x="4531" y="16810"/>
                  </a:lnTo>
                  <a:lnTo>
                    <a:pt x="4885" y="17586"/>
                  </a:lnTo>
                  <a:lnTo>
                    <a:pt x="4656" y="17860"/>
                  </a:lnTo>
                  <a:lnTo>
                    <a:pt x="4999" y="18066"/>
                  </a:lnTo>
                  <a:lnTo>
                    <a:pt x="5147" y="18465"/>
                  </a:lnTo>
                  <a:lnTo>
                    <a:pt x="5444" y="18979"/>
                  </a:lnTo>
                  <a:lnTo>
                    <a:pt x="6186" y="19184"/>
                  </a:lnTo>
                  <a:lnTo>
                    <a:pt x="6334" y="19390"/>
                  </a:lnTo>
                  <a:lnTo>
                    <a:pt x="6654" y="19287"/>
                  </a:lnTo>
                  <a:lnTo>
                    <a:pt x="7338" y="19492"/>
                  </a:lnTo>
                  <a:lnTo>
                    <a:pt x="7487" y="19903"/>
                  </a:lnTo>
                  <a:lnTo>
                    <a:pt x="7395" y="20131"/>
                  </a:lnTo>
                  <a:lnTo>
                    <a:pt x="7932" y="20691"/>
                  </a:lnTo>
                  <a:lnTo>
                    <a:pt x="8240" y="20839"/>
                  </a:lnTo>
                  <a:lnTo>
                    <a:pt x="8228" y="20999"/>
                  </a:lnTo>
                  <a:lnTo>
                    <a:pt x="8708" y="21158"/>
                  </a:lnTo>
                  <a:lnTo>
                    <a:pt x="8959" y="21387"/>
                  </a:lnTo>
                  <a:lnTo>
                    <a:pt x="8731" y="21569"/>
                  </a:lnTo>
                  <a:lnTo>
                    <a:pt x="8171" y="21547"/>
                  </a:lnTo>
                  <a:lnTo>
                    <a:pt x="8057" y="21626"/>
                  </a:lnTo>
                  <a:lnTo>
                    <a:pt x="8274" y="21912"/>
                  </a:lnTo>
                  <a:lnTo>
                    <a:pt x="8559" y="22471"/>
                  </a:lnTo>
                  <a:lnTo>
                    <a:pt x="8559" y="22471"/>
                  </a:lnTo>
                  <a:lnTo>
                    <a:pt x="8810" y="22494"/>
                  </a:lnTo>
                  <a:lnTo>
                    <a:pt x="8959" y="22300"/>
                  </a:lnTo>
                  <a:lnTo>
                    <a:pt x="9164" y="22345"/>
                  </a:lnTo>
                  <a:lnTo>
                    <a:pt x="9849" y="22265"/>
                  </a:lnTo>
                  <a:lnTo>
                    <a:pt x="10397" y="22756"/>
                  </a:lnTo>
                  <a:lnTo>
                    <a:pt x="10271" y="22939"/>
                  </a:lnTo>
                  <a:lnTo>
                    <a:pt x="10363" y="23213"/>
                  </a:lnTo>
                  <a:lnTo>
                    <a:pt x="10933" y="23247"/>
                  </a:lnTo>
                  <a:lnTo>
                    <a:pt x="11253" y="23624"/>
                  </a:lnTo>
                  <a:lnTo>
                    <a:pt x="11276" y="23795"/>
                  </a:lnTo>
                  <a:lnTo>
                    <a:pt x="12223" y="24114"/>
                  </a:lnTo>
                  <a:lnTo>
                    <a:pt x="12725" y="23966"/>
                  </a:lnTo>
                  <a:lnTo>
                    <a:pt x="13238" y="24377"/>
                  </a:lnTo>
                  <a:lnTo>
                    <a:pt x="13649" y="24365"/>
                  </a:lnTo>
                  <a:lnTo>
                    <a:pt x="14733" y="24651"/>
                  </a:lnTo>
                  <a:lnTo>
                    <a:pt x="14790" y="24925"/>
                  </a:lnTo>
                  <a:lnTo>
                    <a:pt x="14608" y="25381"/>
                  </a:lnTo>
                  <a:lnTo>
                    <a:pt x="14859" y="25860"/>
                  </a:lnTo>
                  <a:lnTo>
                    <a:pt x="14813" y="26168"/>
                  </a:lnTo>
                  <a:lnTo>
                    <a:pt x="14151" y="26237"/>
                  </a:lnTo>
                  <a:lnTo>
                    <a:pt x="13832" y="26477"/>
                  </a:lnTo>
                  <a:lnTo>
                    <a:pt x="13889" y="26876"/>
                  </a:lnTo>
                  <a:lnTo>
                    <a:pt x="14494" y="26739"/>
                  </a:lnTo>
                  <a:lnTo>
                    <a:pt x="14551" y="26922"/>
                  </a:lnTo>
                  <a:lnTo>
                    <a:pt x="13581" y="27287"/>
                  </a:lnTo>
                  <a:lnTo>
                    <a:pt x="14037" y="27629"/>
                  </a:lnTo>
                  <a:lnTo>
                    <a:pt x="13581" y="28371"/>
                  </a:lnTo>
                  <a:lnTo>
                    <a:pt x="13090" y="28519"/>
                  </a:lnTo>
                  <a:lnTo>
                    <a:pt x="13809" y="29033"/>
                  </a:lnTo>
                  <a:lnTo>
                    <a:pt x="14688" y="29375"/>
                  </a:lnTo>
                  <a:lnTo>
                    <a:pt x="15749" y="30106"/>
                  </a:lnTo>
                  <a:lnTo>
                    <a:pt x="15818" y="30003"/>
                  </a:lnTo>
                  <a:lnTo>
                    <a:pt x="16457" y="30163"/>
                  </a:lnTo>
                  <a:lnTo>
                    <a:pt x="17552" y="30300"/>
                  </a:lnTo>
                  <a:lnTo>
                    <a:pt x="18625" y="30710"/>
                  </a:lnTo>
                  <a:lnTo>
                    <a:pt x="18785" y="30882"/>
                  </a:lnTo>
                  <a:lnTo>
                    <a:pt x="19196" y="30745"/>
                  </a:lnTo>
                  <a:lnTo>
                    <a:pt x="19926" y="30927"/>
                  </a:lnTo>
                  <a:lnTo>
                    <a:pt x="20223" y="31281"/>
                  </a:lnTo>
                  <a:lnTo>
                    <a:pt x="20725" y="31487"/>
                  </a:lnTo>
                  <a:lnTo>
                    <a:pt x="20942" y="31509"/>
                  </a:lnTo>
                  <a:lnTo>
                    <a:pt x="21546" y="32057"/>
                  </a:lnTo>
                  <a:lnTo>
                    <a:pt x="21889" y="32114"/>
                  </a:lnTo>
                  <a:lnTo>
                    <a:pt x="21969" y="31897"/>
                  </a:lnTo>
                  <a:lnTo>
                    <a:pt x="22334" y="31544"/>
                  </a:lnTo>
                  <a:lnTo>
                    <a:pt x="22334" y="31544"/>
                  </a:lnTo>
                  <a:lnTo>
                    <a:pt x="21295" y="30505"/>
                  </a:lnTo>
                  <a:lnTo>
                    <a:pt x="21238" y="29912"/>
                  </a:lnTo>
                  <a:lnTo>
                    <a:pt x="20394" y="29079"/>
                  </a:lnTo>
                  <a:lnTo>
                    <a:pt x="20896" y="28177"/>
                  </a:lnTo>
                  <a:lnTo>
                    <a:pt x="21546" y="28017"/>
                  </a:lnTo>
                  <a:lnTo>
                    <a:pt x="21752" y="27492"/>
                  </a:lnTo>
                  <a:lnTo>
                    <a:pt x="21352" y="27344"/>
                  </a:lnTo>
                  <a:lnTo>
                    <a:pt x="21318" y="26887"/>
                  </a:lnTo>
                  <a:lnTo>
                    <a:pt x="20725" y="26305"/>
                  </a:lnTo>
                  <a:lnTo>
                    <a:pt x="20211" y="26340"/>
                  </a:lnTo>
                  <a:lnTo>
                    <a:pt x="19458" y="25723"/>
                  </a:lnTo>
                  <a:lnTo>
                    <a:pt x="19698" y="25050"/>
                  </a:lnTo>
                  <a:lnTo>
                    <a:pt x="19458" y="24879"/>
                  </a:lnTo>
                  <a:lnTo>
                    <a:pt x="19755" y="23909"/>
                  </a:lnTo>
                  <a:lnTo>
                    <a:pt x="20611" y="24422"/>
                  </a:lnTo>
                  <a:lnTo>
                    <a:pt x="20508" y="23772"/>
                  </a:lnTo>
                  <a:lnTo>
                    <a:pt x="21661" y="22825"/>
                  </a:lnTo>
                  <a:lnTo>
                    <a:pt x="22733" y="22802"/>
                  </a:lnTo>
                  <a:lnTo>
                    <a:pt x="24434" y="23407"/>
                  </a:lnTo>
                  <a:lnTo>
                    <a:pt x="25370" y="23749"/>
                  </a:lnTo>
                  <a:lnTo>
                    <a:pt x="25986" y="23395"/>
                  </a:lnTo>
                  <a:lnTo>
                    <a:pt x="27070" y="23372"/>
                  </a:lnTo>
                  <a:lnTo>
                    <a:pt x="28108" y="23829"/>
                  </a:lnTo>
                  <a:lnTo>
                    <a:pt x="28223" y="23566"/>
                  </a:lnTo>
                  <a:lnTo>
                    <a:pt x="29215" y="23612"/>
                  </a:lnTo>
                  <a:lnTo>
                    <a:pt x="29238" y="23178"/>
                  </a:lnTo>
                  <a:lnTo>
                    <a:pt x="27903" y="22585"/>
                  </a:lnTo>
                  <a:lnTo>
                    <a:pt x="28417" y="22174"/>
                  </a:lnTo>
                  <a:lnTo>
                    <a:pt x="28200" y="21923"/>
                  </a:lnTo>
                  <a:lnTo>
                    <a:pt x="28759" y="21695"/>
                  </a:lnTo>
                  <a:lnTo>
                    <a:pt x="28040" y="21113"/>
                  </a:lnTo>
                  <a:lnTo>
                    <a:pt x="28245" y="20816"/>
                  </a:lnTo>
                  <a:lnTo>
                    <a:pt x="30642" y="20519"/>
                  </a:lnTo>
                  <a:lnTo>
                    <a:pt x="30882" y="20303"/>
                  </a:lnTo>
                  <a:lnTo>
                    <a:pt x="32422" y="19983"/>
                  </a:lnTo>
                  <a:lnTo>
                    <a:pt x="32867" y="19629"/>
                  </a:lnTo>
                  <a:lnTo>
                    <a:pt x="34146" y="19812"/>
                  </a:lnTo>
                  <a:lnTo>
                    <a:pt x="34762" y="20713"/>
                  </a:lnTo>
                  <a:lnTo>
                    <a:pt x="35378" y="20497"/>
                  </a:lnTo>
                  <a:lnTo>
                    <a:pt x="36371" y="20805"/>
                  </a:lnTo>
                  <a:lnTo>
                    <a:pt x="36542" y="21273"/>
                  </a:lnTo>
                  <a:lnTo>
                    <a:pt x="37170" y="21216"/>
                  </a:lnTo>
                  <a:lnTo>
                    <a:pt x="38471" y="20405"/>
                  </a:lnTo>
                  <a:lnTo>
                    <a:pt x="38357" y="20679"/>
                  </a:lnTo>
                  <a:lnTo>
                    <a:pt x="39544" y="21341"/>
                  </a:lnTo>
                  <a:lnTo>
                    <a:pt x="42123" y="23555"/>
                  </a:lnTo>
                  <a:lnTo>
                    <a:pt x="42282" y="23087"/>
                  </a:lnTo>
                  <a:lnTo>
                    <a:pt x="43458" y="23601"/>
                  </a:lnTo>
                  <a:lnTo>
                    <a:pt x="44348" y="23372"/>
                  </a:lnTo>
                  <a:lnTo>
                    <a:pt x="44805" y="23521"/>
                  </a:lnTo>
                  <a:lnTo>
                    <a:pt x="45387" y="24034"/>
                  </a:lnTo>
                  <a:lnTo>
                    <a:pt x="45946" y="24206"/>
                  </a:lnTo>
                  <a:lnTo>
                    <a:pt x="46414" y="24582"/>
                  </a:lnTo>
                  <a:lnTo>
                    <a:pt x="47270" y="24457"/>
                  </a:lnTo>
                  <a:lnTo>
                    <a:pt x="47886" y="24993"/>
                  </a:lnTo>
                  <a:lnTo>
                    <a:pt x="48125" y="24925"/>
                  </a:lnTo>
                  <a:lnTo>
                    <a:pt x="48799" y="24776"/>
                  </a:lnTo>
                  <a:lnTo>
                    <a:pt x="49735" y="24012"/>
                  </a:lnTo>
                  <a:lnTo>
                    <a:pt x="50579" y="23601"/>
                  </a:lnTo>
                  <a:lnTo>
                    <a:pt x="51332" y="23863"/>
                  </a:lnTo>
                  <a:lnTo>
                    <a:pt x="52063" y="23886"/>
                  </a:lnTo>
                  <a:lnTo>
                    <a:pt x="52736" y="24297"/>
                  </a:lnTo>
                  <a:lnTo>
                    <a:pt x="53444" y="24320"/>
                  </a:lnTo>
                  <a:lnTo>
                    <a:pt x="54573" y="24548"/>
                  </a:lnTo>
                  <a:lnTo>
                    <a:pt x="54916" y="23943"/>
                  </a:lnTo>
                  <a:lnTo>
                    <a:pt x="54345" y="23430"/>
                  </a:lnTo>
                  <a:lnTo>
                    <a:pt x="54528" y="22517"/>
                  </a:lnTo>
                  <a:lnTo>
                    <a:pt x="55521" y="22870"/>
                  </a:lnTo>
                  <a:lnTo>
                    <a:pt x="56205" y="22984"/>
                  </a:lnTo>
                  <a:lnTo>
                    <a:pt x="57141" y="23201"/>
                  </a:lnTo>
                  <a:lnTo>
                    <a:pt x="57666" y="23852"/>
                  </a:lnTo>
                  <a:lnTo>
                    <a:pt x="58864" y="24228"/>
                  </a:lnTo>
                  <a:lnTo>
                    <a:pt x="59424" y="24069"/>
                  </a:lnTo>
                  <a:lnTo>
                    <a:pt x="60234" y="23954"/>
                  </a:lnTo>
                  <a:lnTo>
                    <a:pt x="61010" y="24069"/>
                  </a:lnTo>
                  <a:lnTo>
                    <a:pt x="61934" y="24491"/>
                  </a:lnTo>
                  <a:lnTo>
                    <a:pt x="62630" y="24936"/>
                  </a:lnTo>
                  <a:lnTo>
                    <a:pt x="63281" y="24936"/>
                  </a:lnTo>
                  <a:lnTo>
                    <a:pt x="64228" y="25084"/>
                  </a:lnTo>
                  <a:lnTo>
                    <a:pt x="64742" y="24856"/>
                  </a:lnTo>
                  <a:lnTo>
                    <a:pt x="65575" y="24708"/>
                  </a:lnTo>
                  <a:lnTo>
                    <a:pt x="66214" y="24080"/>
                  </a:lnTo>
                  <a:lnTo>
                    <a:pt x="66682" y="24183"/>
                  </a:lnTo>
                  <a:lnTo>
                    <a:pt x="67241" y="24479"/>
                  </a:lnTo>
                  <a:lnTo>
                    <a:pt x="68028" y="24411"/>
                  </a:lnTo>
                  <a:lnTo>
                    <a:pt x="69067" y="24742"/>
                  </a:lnTo>
                  <a:lnTo>
                    <a:pt x="69695" y="24183"/>
                  </a:lnTo>
                  <a:lnTo>
                    <a:pt x="69421" y="23795"/>
                  </a:lnTo>
                  <a:lnTo>
                    <a:pt x="69409" y="22870"/>
                  </a:lnTo>
                  <a:lnTo>
                    <a:pt x="69580" y="22585"/>
                  </a:lnTo>
                  <a:lnTo>
                    <a:pt x="69227" y="22117"/>
                  </a:lnTo>
                  <a:lnTo>
                    <a:pt x="68702" y="21900"/>
                  </a:lnTo>
                  <a:lnTo>
                    <a:pt x="68941" y="21467"/>
                  </a:lnTo>
                  <a:lnTo>
                    <a:pt x="69672" y="21318"/>
                  </a:lnTo>
                  <a:lnTo>
                    <a:pt x="70550" y="21284"/>
                  </a:lnTo>
                  <a:lnTo>
                    <a:pt x="71760" y="21547"/>
                  </a:lnTo>
                  <a:lnTo>
                    <a:pt x="72605" y="21866"/>
                  </a:lnTo>
                  <a:lnTo>
                    <a:pt x="73700" y="22745"/>
                  </a:lnTo>
                  <a:lnTo>
                    <a:pt x="74248" y="23121"/>
                  </a:lnTo>
                  <a:lnTo>
                    <a:pt x="74876" y="23658"/>
                  </a:lnTo>
                  <a:lnTo>
                    <a:pt x="75743" y="24525"/>
                  </a:lnTo>
                  <a:lnTo>
                    <a:pt x="77158" y="24799"/>
                  </a:lnTo>
                  <a:lnTo>
                    <a:pt x="78425" y="25438"/>
                  </a:lnTo>
                  <a:lnTo>
                    <a:pt x="79281" y="26260"/>
                  </a:lnTo>
                  <a:lnTo>
                    <a:pt x="80354" y="26260"/>
                  </a:lnTo>
                  <a:lnTo>
                    <a:pt x="80719" y="25906"/>
                  </a:lnTo>
                  <a:lnTo>
                    <a:pt x="81712" y="25655"/>
                  </a:lnTo>
                  <a:lnTo>
                    <a:pt x="81894" y="26454"/>
                  </a:lnTo>
                  <a:lnTo>
                    <a:pt x="81837" y="26773"/>
                  </a:lnTo>
                  <a:lnTo>
                    <a:pt x="82237" y="27743"/>
                  </a:lnTo>
                  <a:lnTo>
                    <a:pt x="82316" y="28599"/>
                  </a:lnTo>
                  <a:lnTo>
                    <a:pt x="81346" y="28451"/>
                  </a:lnTo>
                  <a:lnTo>
                    <a:pt x="80936" y="28759"/>
                  </a:lnTo>
                  <a:lnTo>
                    <a:pt x="81609" y="29512"/>
                  </a:lnTo>
                  <a:lnTo>
                    <a:pt x="82145" y="30562"/>
                  </a:lnTo>
                  <a:lnTo>
                    <a:pt x="81791" y="30574"/>
                  </a:lnTo>
                  <a:lnTo>
                    <a:pt x="82065" y="31019"/>
                  </a:lnTo>
                  <a:lnTo>
                    <a:pt x="82065" y="31019"/>
                  </a:lnTo>
                  <a:lnTo>
                    <a:pt x="82259" y="31167"/>
                  </a:lnTo>
                  <a:lnTo>
                    <a:pt x="82259" y="31167"/>
                  </a:lnTo>
                  <a:lnTo>
                    <a:pt x="82259" y="31167"/>
                  </a:lnTo>
                  <a:lnTo>
                    <a:pt x="82259" y="31167"/>
                  </a:lnTo>
                  <a:lnTo>
                    <a:pt x="82202" y="30882"/>
                  </a:lnTo>
                  <a:lnTo>
                    <a:pt x="82773" y="30243"/>
                  </a:lnTo>
                  <a:lnTo>
                    <a:pt x="83503" y="30676"/>
                  </a:lnTo>
                  <a:lnTo>
                    <a:pt x="83960" y="30653"/>
                  </a:lnTo>
                  <a:lnTo>
                    <a:pt x="84587" y="30140"/>
                  </a:lnTo>
                  <a:lnTo>
                    <a:pt x="84736" y="29615"/>
                  </a:lnTo>
                  <a:lnTo>
                    <a:pt x="85033" y="28599"/>
                  </a:lnTo>
                  <a:lnTo>
                    <a:pt x="85306" y="27572"/>
                  </a:lnTo>
                  <a:lnTo>
                    <a:pt x="85112" y="26967"/>
                  </a:lnTo>
                  <a:lnTo>
                    <a:pt x="85261" y="25678"/>
                  </a:lnTo>
                  <a:lnTo>
                    <a:pt x="84519" y="24263"/>
                  </a:lnTo>
                  <a:lnTo>
                    <a:pt x="83732" y="23224"/>
                  </a:lnTo>
                  <a:lnTo>
                    <a:pt x="83549" y="22345"/>
                  </a:lnTo>
                  <a:lnTo>
                    <a:pt x="82876" y="21615"/>
                  </a:lnTo>
                  <a:lnTo>
                    <a:pt x="81061" y="20656"/>
                  </a:lnTo>
                  <a:lnTo>
                    <a:pt x="80262" y="20599"/>
                  </a:lnTo>
                  <a:lnTo>
                    <a:pt x="80228" y="21033"/>
                  </a:lnTo>
                  <a:lnTo>
                    <a:pt x="79395" y="20839"/>
                  </a:lnTo>
                  <a:lnTo>
                    <a:pt x="78585" y="20303"/>
                  </a:lnTo>
                  <a:lnTo>
                    <a:pt x="77443" y="20200"/>
                  </a:lnTo>
                  <a:lnTo>
                    <a:pt x="78140" y="18191"/>
                  </a:lnTo>
                  <a:lnTo>
                    <a:pt x="78642" y="16548"/>
                  </a:lnTo>
                  <a:lnTo>
                    <a:pt x="80513" y="16297"/>
                  </a:lnTo>
                  <a:lnTo>
                    <a:pt x="82636" y="16434"/>
                  </a:lnTo>
                  <a:lnTo>
                    <a:pt x="82990" y="16034"/>
                  </a:lnTo>
                  <a:lnTo>
                    <a:pt x="84120" y="16149"/>
                  </a:lnTo>
                  <a:lnTo>
                    <a:pt x="84736" y="16765"/>
                  </a:lnTo>
                  <a:lnTo>
                    <a:pt x="85649" y="16674"/>
                  </a:lnTo>
                  <a:lnTo>
                    <a:pt x="86847" y="16445"/>
                  </a:lnTo>
                  <a:lnTo>
                    <a:pt x="85740" y="15955"/>
                  </a:lnTo>
                  <a:lnTo>
                    <a:pt x="85740" y="14551"/>
                  </a:lnTo>
                  <a:lnTo>
                    <a:pt x="87041" y="14277"/>
                  </a:lnTo>
                  <a:lnTo>
                    <a:pt x="88764" y="15293"/>
                  </a:lnTo>
                  <a:lnTo>
                    <a:pt x="89278" y="14380"/>
                  </a:lnTo>
                  <a:lnTo>
                    <a:pt x="88821" y="13706"/>
                  </a:lnTo>
                  <a:lnTo>
                    <a:pt x="89495" y="13638"/>
                  </a:lnTo>
                  <a:lnTo>
                    <a:pt x="90419" y="14790"/>
                  </a:lnTo>
                  <a:lnTo>
                    <a:pt x="90077" y="15452"/>
                  </a:lnTo>
                  <a:lnTo>
                    <a:pt x="89963" y="16308"/>
                  </a:lnTo>
                  <a:lnTo>
                    <a:pt x="90008" y="17381"/>
                  </a:lnTo>
                  <a:lnTo>
                    <a:pt x="89198" y="17564"/>
                  </a:lnTo>
                  <a:lnTo>
                    <a:pt x="89597" y="17952"/>
                  </a:lnTo>
                  <a:lnTo>
                    <a:pt x="89586" y="18465"/>
                  </a:lnTo>
                  <a:lnTo>
                    <a:pt x="90499" y="19641"/>
                  </a:lnTo>
                  <a:lnTo>
                    <a:pt x="92781" y="21558"/>
                  </a:lnTo>
                  <a:lnTo>
                    <a:pt x="94276" y="22813"/>
                  </a:lnTo>
                  <a:lnTo>
                    <a:pt x="95087" y="23430"/>
                  </a:lnTo>
                  <a:lnTo>
                    <a:pt x="95315" y="22608"/>
                  </a:lnTo>
                  <a:lnTo>
                    <a:pt x="94676" y="21729"/>
                  </a:lnTo>
                  <a:lnTo>
                    <a:pt x="95486" y="21512"/>
                  </a:lnTo>
                  <a:lnTo>
                    <a:pt x="94721" y="20531"/>
                  </a:lnTo>
                  <a:lnTo>
                    <a:pt x="95429" y="20086"/>
                  </a:lnTo>
                  <a:lnTo>
                    <a:pt x="94756" y="19721"/>
                  </a:lnTo>
                  <a:lnTo>
                    <a:pt x="94276" y="19002"/>
                  </a:lnTo>
                  <a:lnTo>
                    <a:pt x="94858" y="18979"/>
                  </a:lnTo>
                  <a:lnTo>
                    <a:pt x="93580" y="17746"/>
                  </a:lnTo>
                  <a:lnTo>
                    <a:pt x="92622" y="17552"/>
                  </a:lnTo>
                  <a:lnTo>
                    <a:pt x="92211" y="17210"/>
                  </a:lnTo>
                  <a:lnTo>
                    <a:pt x="92051" y="16411"/>
                  </a:lnTo>
                  <a:lnTo>
                    <a:pt x="91606" y="15852"/>
                  </a:lnTo>
                  <a:lnTo>
                    <a:pt x="92610" y="15966"/>
                  </a:lnTo>
                  <a:lnTo>
                    <a:pt x="92793" y="15612"/>
                  </a:lnTo>
                  <a:lnTo>
                    <a:pt x="93466" y="15920"/>
                  </a:lnTo>
                  <a:lnTo>
                    <a:pt x="94333" y="15270"/>
                  </a:lnTo>
                  <a:lnTo>
                    <a:pt x="95954" y="15840"/>
                  </a:lnTo>
                  <a:lnTo>
                    <a:pt x="95714" y="15464"/>
                  </a:lnTo>
                  <a:lnTo>
                    <a:pt x="96000" y="14950"/>
                  </a:lnTo>
                  <a:lnTo>
                    <a:pt x="96216" y="14380"/>
                  </a:lnTo>
                  <a:lnTo>
                    <a:pt x="96662" y="14288"/>
                  </a:lnTo>
                  <a:lnTo>
                    <a:pt x="97586" y="13672"/>
                  </a:lnTo>
                  <a:lnTo>
                    <a:pt x="98978" y="13843"/>
                  </a:lnTo>
                  <a:lnTo>
                    <a:pt x="98853" y="13626"/>
                  </a:lnTo>
                  <a:lnTo>
                    <a:pt x="98316" y="13296"/>
                  </a:lnTo>
                  <a:lnTo>
                    <a:pt x="97723" y="13067"/>
                  </a:lnTo>
                  <a:lnTo>
                    <a:pt x="96433" y="12417"/>
                  </a:lnTo>
                  <a:lnTo>
                    <a:pt x="95269" y="11983"/>
                  </a:lnTo>
                  <a:lnTo>
                    <a:pt x="96148" y="12040"/>
                  </a:lnTo>
                  <a:lnTo>
                    <a:pt x="96433" y="11686"/>
                  </a:lnTo>
                  <a:lnTo>
                    <a:pt x="96433" y="11686"/>
                  </a:lnTo>
                  <a:lnTo>
                    <a:pt x="91731" y="8559"/>
                  </a:lnTo>
                  <a:lnTo>
                    <a:pt x="90396" y="8228"/>
                  </a:lnTo>
                  <a:lnTo>
                    <a:pt x="88159" y="7863"/>
                  </a:lnTo>
                  <a:lnTo>
                    <a:pt x="87030" y="7909"/>
                  </a:lnTo>
                  <a:lnTo>
                    <a:pt x="84861" y="7704"/>
                  </a:lnTo>
                  <a:lnTo>
                    <a:pt x="85112" y="8034"/>
                  </a:lnTo>
                  <a:lnTo>
                    <a:pt x="86334" y="8525"/>
                  </a:lnTo>
                  <a:lnTo>
                    <a:pt x="85968" y="8776"/>
                  </a:lnTo>
                  <a:lnTo>
                    <a:pt x="83948" y="8092"/>
                  </a:lnTo>
                  <a:lnTo>
                    <a:pt x="82978" y="8171"/>
                  </a:lnTo>
                  <a:lnTo>
                    <a:pt x="81666" y="8023"/>
                  </a:lnTo>
                  <a:lnTo>
                    <a:pt x="80662" y="8046"/>
                  </a:lnTo>
                  <a:lnTo>
                    <a:pt x="80114" y="8206"/>
                  </a:lnTo>
                  <a:lnTo>
                    <a:pt x="79087" y="7977"/>
                  </a:lnTo>
                  <a:lnTo>
                    <a:pt x="78356" y="7430"/>
                  </a:lnTo>
                  <a:lnTo>
                    <a:pt x="77432" y="7122"/>
                  </a:lnTo>
                  <a:lnTo>
                    <a:pt x="76120" y="6996"/>
                  </a:lnTo>
                  <a:lnTo>
                    <a:pt x="74020" y="7133"/>
                  </a:lnTo>
                  <a:lnTo>
                    <a:pt x="71726" y="6562"/>
                  </a:lnTo>
                  <a:lnTo>
                    <a:pt x="70608" y="6140"/>
                  </a:lnTo>
                  <a:lnTo>
                    <a:pt x="64890" y="5649"/>
                  </a:lnTo>
                  <a:lnTo>
                    <a:pt x="64593" y="5969"/>
                  </a:lnTo>
                  <a:lnTo>
                    <a:pt x="65917" y="6654"/>
                  </a:lnTo>
                  <a:lnTo>
                    <a:pt x="64844" y="6551"/>
                  </a:lnTo>
                  <a:lnTo>
                    <a:pt x="64707" y="6768"/>
                  </a:lnTo>
                  <a:lnTo>
                    <a:pt x="63315" y="6539"/>
                  </a:lnTo>
                  <a:lnTo>
                    <a:pt x="62608" y="6734"/>
                  </a:lnTo>
                  <a:lnTo>
                    <a:pt x="61284" y="6391"/>
                  </a:lnTo>
                  <a:lnTo>
                    <a:pt x="61706" y="7179"/>
                  </a:lnTo>
                  <a:lnTo>
                    <a:pt x="60439" y="6882"/>
                  </a:lnTo>
                  <a:lnTo>
                    <a:pt x="59013" y="6300"/>
                  </a:lnTo>
                  <a:lnTo>
                    <a:pt x="58956" y="5980"/>
                  </a:lnTo>
                  <a:lnTo>
                    <a:pt x="58100" y="5512"/>
                  </a:lnTo>
                  <a:lnTo>
                    <a:pt x="56696" y="5136"/>
                  </a:lnTo>
                  <a:lnTo>
                    <a:pt x="55829" y="5136"/>
                  </a:lnTo>
                  <a:lnTo>
                    <a:pt x="54505" y="5010"/>
                  </a:lnTo>
                  <a:lnTo>
                    <a:pt x="55178" y="5569"/>
                  </a:lnTo>
                  <a:lnTo>
                    <a:pt x="52725" y="5455"/>
                  </a:lnTo>
                  <a:lnTo>
                    <a:pt x="52165" y="5124"/>
                  </a:lnTo>
                  <a:lnTo>
                    <a:pt x="50271" y="4999"/>
                  </a:lnTo>
                  <a:lnTo>
                    <a:pt x="49506" y="5113"/>
                  </a:lnTo>
                  <a:lnTo>
                    <a:pt x="49495" y="5296"/>
                  </a:lnTo>
                  <a:lnTo>
                    <a:pt x="48673" y="4839"/>
                  </a:lnTo>
                  <a:lnTo>
                    <a:pt x="48342" y="4965"/>
                  </a:lnTo>
                  <a:lnTo>
                    <a:pt x="47315" y="4793"/>
                  </a:lnTo>
                  <a:lnTo>
                    <a:pt x="46516" y="4702"/>
                  </a:lnTo>
                  <a:lnTo>
                    <a:pt x="46676" y="4485"/>
                  </a:lnTo>
                  <a:lnTo>
                    <a:pt x="47612" y="4086"/>
                  </a:lnTo>
                  <a:lnTo>
                    <a:pt x="47943" y="3869"/>
                  </a:lnTo>
                  <a:lnTo>
                    <a:pt x="47601" y="3515"/>
                  </a:lnTo>
                  <a:lnTo>
                    <a:pt x="46813" y="3241"/>
                  </a:lnTo>
                  <a:lnTo>
                    <a:pt x="45170" y="2910"/>
                  </a:lnTo>
                  <a:lnTo>
                    <a:pt x="43629" y="2899"/>
                  </a:lnTo>
                  <a:lnTo>
                    <a:pt x="43367" y="3070"/>
                  </a:lnTo>
                  <a:close/>
                  <a:moveTo>
                    <a:pt x="19641" y="7236"/>
                  </a:moveTo>
                  <a:lnTo>
                    <a:pt x="18226" y="6619"/>
                  </a:lnTo>
                  <a:lnTo>
                    <a:pt x="17780" y="6003"/>
                  </a:lnTo>
                  <a:lnTo>
                    <a:pt x="18248" y="5307"/>
                  </a:lnTo>
                  <a:lnTo>
                    <a:pt x="18648" y="4599"/>
                  </a:lnTo>
                  <a:lnTo>
                    <a:pt x="19880" y="3926"/>
                  </a:lnTo>
                  <a:lnTo>
                    <a:pt x="21273" y="3584"/>
                  </a:lnTo>
                  <a:lnTo>
                    <a:pt x="22893" y="3241"/>
                  </a:lnTo>
                  <a:lnTo>
                    <a:pt x="23076" y="3025"/>
                  </a:lnTo>
                  <a:lnTo>
                    <a:pt x="22471" y="2751"/>
                  </a:lnTo>
                  <a:lnTo>
                    <a:pt x="21535" y="2842"/>
                  </a:lnTo>
                  <a:lnTo>
                    <a:pt x="20839" y="3093"/>
                  </a:lnTo>
                  <a:lnTo>
                    <a:pt x="19161" y="3230"/>
                  </a:lnTo>
                  <a:lnTo>
                    <a:pt x="17723" y="3664"/>
                  </a:lnTo>
                  <a:lnTo>
                    <a:pt x="16753" y="4052"/>
                  </a:lnTo>
                  <a:lnTo>
                    <a:pt x="17107" y="4371"/>
                  </a:lnTo>
                  <a:lnTo>
                    <a:pt x="16171" y="4999"/>
                  </a:lnTo>
                  <a:lnTo>
                    <a:pt x="16731" y="5090"/>
                  </a:lnTo>
                  <a:lnTo>
                    <a:pt x="15955" y="5706"/>
                  </a:lnTo>
                  <a:lnTo>
                    <a:pt x="16183" y="6106"/>
                  </a:lnTo>
                  <a:lnTo>
                    <a:pt x="15703" y="6266"/>
                  </a:lnTo>
                  <a:lnTo>
                    <a:pt x="15966" y="6665"/>
                  </a:lnTo>
                  <a:lnTo>
                    <a:pt x="17096" y="6859"/>
                  </a:lnTo>
                  <a:lnTo>
                    <a:pt x="17415" y="7190"/>
                  </a:lnTo>
                  <a:lnTo>
                    <a:pt x="19321" y="7293"/>
                  </a:lnTo>
                  <a:close/>
                  <a:moveTo>
                    <a:pt x="64434" y="3709"/>
                  </a:moveTo>
                  <a:lnTo>
                    <a:pt x="61877" y="3344"/>
                  </a:lnTo>
                  <a:lnTo>
                    <a:pt x="60416" y="3310"/>
                  </a:lnTo>
                  <a:lnTo>
                    <a:pt x="59937" y="3447"/>
                  </a:lnTo>
                  <a:lnTo>
                    <a:pt x="60416" y="3926"/>
                  </a:lnTo>
                  <a:lnTo>
                    <a:pt x="62197" y="4383"/>
                  </a:lnTo>
                  <a:lnTo>
                    <a:pt x="62836" y="4211"/>
                  </a:lnTo>
                  <a:lnTo>
                    <a:pt x="64856" y="4246"/>
                  </a:lnTo>
                  <a:close/>
                  <a:moveTo>
                    <a:pt x="68028" y="4040"/>
                  </a:moveTo>
                  <a:lnTo>
                    <a:pt x="66362" y="3858"/>
                  </a:lnTo>
                  <a:lnTo>
                    <a:pt x="65187" y="3755"/>
                  </a:lnTo>
                  <a:lnTo>
                    <a:pt x="65426" y="3983"/>
                  </a:lnTo>
                  <a:lnTo>
                    <a:pt x="66899" y="4268"/>
                  </a:lnTo>
                  <a:lnTo>
                    <a:pt x="67869" y="4326"/>
                  </a:lnTo>
                  <a:close/>
                  <a:moveTo>
                    <a:pt x="66248" y="5398"/>
                  </a:moveTo>
                  <a:lnTo>
                    <a:pt x="65883" y="5193"/>
                  </a:lnTo>
                  <a:lnTo>
                    <a:pt x="64707" y="4919"/>
                  </a:lnTo>
                  <a:lnTo>
                    <a:pt x="64114" y="4999"/>
                  </a:lnTo>
                  <a:lnTo>
                    <a:pt x="64000" y="5284"/>
                  </a:lnTo>
                  <a:lnTo>
                    <a:pt x="64160" y="5307"/>
                  </a:lnTo>
                  <a:lnTo>
                    <a:pt x="65415" y="5398"/>
                  </a:lnTo>
                  <a:close/>
                  <a:moveTo>
                    <a:pt x="89438" y="7156"/>
                  </a:moveTo>
                  <a:lnTo>
                    <a:pt x="88582" y="6642"/>
                  </a:lnTo>
                  <a:lnTo>
                    <a:pt x="88376" y="6950"/>
                  </a:lnTo>
                  <a:lnTo>
                    <a:pt x="88878" y="7179"/>
                  </a:lnTo>
                  <a:close/>
                  <a:moveTo>
                    <a:pt x="2077" y="20542"/>
                  </a:moveTo>
                  <a:lnTo>
                    <a:pt x="1997" y="20337"/>
                  </a:lnTo>
                  <a:lnTo>
                    <a:pt x="2020" y="20086"/>
                  </a:lnTo>
                  <a:lnTo>
                    <a:pt x="1712" y="19960"/>
                  </a:lnTo>
                  <a:lnTo>
                    <a:pt x="993" y="19800"/>
                  </a:lnTo>
                  <a:lnTo>
                    <a:pt x="92" y="20086"/>
                  </a:lnTo>
                  <a:lnTo>
                    <a:pt x="0" y="20462"/>
                  </a:lnTo>
                  <a:lnTo>
                    <a:pt x="833" y="20565"/>
                  </a:lnTo>
                  <a:close/>
                  <a:moveTo>
                    <a:pt x="86197" y="23658"/>
                  </a:moveTo>
                  <a:lnTo>
                    <a:pt x="85169" y="22768"/>
                  </a:lnTo>
                  <a:lnTo>
                    <a:pt x="84451" y="21912"/>
                  </a:lnTo>
                  <a:lnTo>
                    <a:pt x="83480" y="21090"/>
                  </a:lnTo>
                  <a:lnTo>
                    <a:pt x="82773" y="20519"/>
                  </a:lnTo>
                  <a:lnTo>
                    <a:pt x="82590" y="20634"/>
                  </a:lnTo>
                  <a:lnTo>
                    <a:pt x="83218" y="21033"/>
                  </a:lnTo>
                  <a:lnTo>
                    <a:pt x="82944" y="21432"/>
                  </a:lnTo>
                  <a:lnTo>
                    <a:pt x="83914" y="22619"/>
                  </a:lnTo>
                  <a:lnTo>
                    <a:pt x="85033" y="23475"/>
                  </a:lnTo>
                  <a:lnTo>
                    <a:pt x="85946" y="24651"/>
                  </a:lnTo>
                  <a:lnTo>
                    <a:pt x="86288" y="25313"/>
                  </a:lnTo>
                  <a:lnTo>
                    <a:pt x="87075" y="26283"/>
                  </a:lnTo>
                  <a:lnTo>
                    <a:pt x="87612" y="27138"/>
                  </a:lnTo>
                  <a:lnTo>
                    <a:pt x="88274" y="27880"/>
                  </a:lnTo>
                  <a:lnTo>
                    <a:pt x="88251" y="27196"/>
                  </a:lnTo>
                  <a:lnTo>
                    <a:pt x="89187" y="27732"/>
                  </a:lnTo>
                  <a:lnTo>
                    <a:pt x="88753" y="27104"/>
                  </a:lnTo>
                  <a:lnTo>
                    <a:pt x="87395" y="26214"/>
                  </a:lnTo>
                  <a:lnTo>
                    <a:pt x="86870" y="24925"/>
                  </a:lnTo>
                  <a:lnTo>
                    <a:pt x="88137" y="2521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6" name="Google Shape;3006;p39"/>
            <p:cNvSpPr/>
            <p:nvPr/>
          </p:nvSpPr>
          <p:spPr>
            <a:xfrm>
              <a:off x="4302575" y="3138075"/>
              <a:ext cx="36525" cy="40250"/>
            </a:xfrm>
            <a:custGeom>
              <a:avLst/>
              <a:gdLst/>
              <a:ahLst/>
              <a:cxnLst/>
              <a:rect l="l" t="t" r="r" b="b"/>
              <a:pathLst>
                <a:path w="1461" h="1610" extrusionOk="0">
                  <a:moveTo>
                    <a:pt x="1130" y="0"/>
                  </a:moveTo>
                  <a:lnTo>
                    <a:pt x="662" y="263"/>
                  </a:lnTo>
                  <a:lnTo>
                    <a:pt x="457" y="183"/>
                  </a:lnTo>
                  <a:lnTo>
                    <a:pt x="228" y="434"/>
                  </a:lnTo>
                  <a:lnTo>
                    <a:pt x="206" y="982"/>
                  </a:lnTo>
                  <a:lnTo>
                    <a:pt x="91" y="1039"/>
                  </a:lnTo>
                  <a:lnTo>
                    <a:pt x="0" y="1530"/>
                  </a:lnTo>
                  <a:lnTo>
                    <a:pt x="502" y="1609"/>
                  </a:lnTo>
                  <a:lnTo>
                    <a:pt x="742" y="1096"/>
                  </a:lnTo>
                  <a:lnTo>
                    <a:pt x="1176" y="1153"/>
                  </a:lnTo>
                  <a:lnTo>
                    <a:pt x="1176" y="1153"/>
                  </a:lnTo>
                  <a:lnTo>
                    <a:pt x="1404" y="1039"/>
                  </a:lnTo>
                  <a:lnTo>
                    <a:pt x="1461" y="50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7" name="Google Shape;3007;p39"/>
            <p:cNvSpPr/>
            <p:nvPr/>
          </p:nvSpPr>
          <p:spPr>
            <a:xfrm>
              <a:off x="3386175" y="2484725"/>
              <a:ext cx="167200" cy="151225"/>
            </a:xfrm>
            <a:custGeom>
              <a:avLst/>
              <a:gdLst/>
              <a:ahLst/>
              <a:cxnLst/>
              <a:rect l="l" t="t" r="r" b="b"/>
              <a:pathLst>
                <a:path w="6688" h="6049" extrusionOk="0">
                  <a:moveTo>
                    <a:pt x="6688" y="0"/>
                  </a:moveTo>
                  <a:lnTo>
                    <a:pt x="6574" y="0"/>
                  </a:lnTo>
                  <a:lnTo>
                    <a:pt x="6574" y="0"/>
                  </a:lnTo>
                  <a:lnTo>
                    <a:pt x="6585" y="480"/>
                  </a:lnTo>
                  <a:lnTo>
                    <a:pt x="6106" y="503"/>
                  </a:lnTo>
                  <a:lnTo>
                    <a:pt x="5843" y="719"/>
                  </a:lnTo>
                  <a:lnTo>
                    <a:pt x="5489" y="719"/>
                  </a:lnTo>
                  <a:lnTo>
                    <a:pt x="5216" y="594"/>
                  </a:lnTo>
                  <a:lnTo>
                    <a:pt x="4565" y="697"/>
                  </a:lnTo>
                  <a:lnTo>
                    <a:pt x="4291" y="1404"/>
                  </a:lnTo>
                  <a:lnTo>
                    <a:pt x="4052" y="1461"/>
                  </a:lnTo>
                  <a:lnTo>
                    <a:pt x="3652" y="2625"/>
                  </a:lnTo>
                  <a:lnTo>
                    <a:pt x="2534" y="3595"/>
                  </a:lnTo>
                  <a:lnTo>
                    <a:pt x="2248" y="4851"/>
                  </a:lnTo>
                  <a:lnTo>
                    <a:pt x="1929" y="5262"/>
                  </a:lnTo>
                  <a:lnTo>
                    <a:pt x="1826" y="5592"/>
                  </a:lnTo>
                  <a:lnTo>
                    <a:pt x="57" y="5661"/>
                  </a:lnTo>
                  <a:lnTo>
                    <a:pt x="46" y="5661"/>
                  </a:lnTo>
                  <a:lnTo>
                    <a:pt x="0" y="6049"/>
                  </a:lnTo>
                  <a:lnTo>
                    <a:pt x="171" y="5729"/>
                  </a:lnTo>
                  <a:lnTo>
                    <a:pt x="3253" y="5741"/>
                  </a:lnTo>
                  <a:lnTo>
                    <a:pt x="3127" y="4428"/>
                  </a:lnTo>
                  <a:lnTo>
                    <a:pt x="3321" y="3961"/>
                  </a:lnTo>
                  <a:lnTo>
                    <a:pt x="4063" y="3892"/>
                  </a:lnTo>
                  <a:lnTo>
                    <a:pt x="4097" y="1564"/>
                  </a:lnTo>
                  <a:lnTo>
                    <a:pt x="6642" y="1610"/>
                  </a:lnTo>
                  <a:lnTo>
                    <a:pt x="6676" y="229"/>
                  </a:lnTo>
                  <a:lnTo>
                    <a:pt x="6688" y="5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8" name="Google Shape;3008;p39"/>
            <p:cNvSpPr/>
            <p:nvPr/>
          </p:nvSpPr>
          <p:spPr>
            <a:xfrm>
              <a:off x="4391300" y="2382575"/>
              <a:ext cx="421975" cy="358950"/>
            </a:xfrm>
            <a:custGeom>
              <a:avLst/>
              <a:gdLst/>
              <a:ahLst/>
              <a:cxnLst/>
              <a:rect l="l" t="t" r="r" b="b"/>
              <a:pathLst>
                <a:path w="16879" h="14358" extrusionOk="0">
                  <a:moveTo>
                    <a:pt x="9153" y="2774"/>
                  </a:moveTo>
                  <a:lnTo>
                    <a:pt x="7692" y="2694"/>
                  </a:lnTo>
                  <a:lnTo>
                    <a:pt x="5318" y="891"/>
                  </a:lnTo>
                  <a:lnTo>
                    <a:pt x="4097" y="241"/>
                  </a:lnTo>
                  <a:lnTo>
                    <a:pt x="3139" y="1"/>
                  </a:lnTo>
                  <a:lnTo>
                    <a:pt x="3013" y="149"/>
                  </a:lnTo>
                  <a:lnTo>
                    <a:pt x="1530" y="583"/>
                  </a:lnTo>
                  <a:lnTo>
                    <a:pt x="2397" y="1496"/>
                  </a:lnTo>
                  <a:lnTo>
                    <a:pt x="2157" y="1644"/>
                  </a:lnTo>
                  <a:lnTo>
                    <a:pt x="2055" y="1952"/>
                  </a:lnTo>
                  <a:lnTo>
                    <a:pt x="1484" y="2067"/>
                  </a:lnTo>
                  <a:lnTo>
                    <a:pt x="1336" y="2397"/>
                  </a:lnTo>
                  <a:lnTo>
                    <a:pt x="1027" y="2683"/>
                  </a:lnTo>
                  <a:lnTo>
                    <a:pt x="160" y="2546"/>
                  </a:lnTo>
                  <a:lnTo>
                    <a:pt x="92" y="2900"/>
                  </a:lnTo>
                  <a:lnTo>
                    <a:pt x="92" y="3208"/>
                  </a:lnTo>
                  <a:lnTo>
                    <a:pt x="0" y="3710"/>
                  </a:lnTo>
                  <a:lnTo>
                    <a:pt x="388" y="3710"/>
                  </a:lnTo>
                  <a:lnTo>
                    <a:pt x="845" y="4338"/>
                  </a:lnTo>
                  <a:lnTo>
                    <a:pt x="1381" y="5068"/>
                  </a:lnTo>
                  <a:lnTo>
                    <a:pt x="1735" y="5741"/>
                  </a:lnTo>
                  <a:lnTo>
                    <a:pt x="1975" y="5947"/>
                  </a:lnTo>
                  <a:lnTo>
                    <a:pt x="2214" y="6426"/>
                  </a:lnTo>
                  <a:lnTo>
                    <a:pt x="2192" y="6620"/>
                  </a:lnTo>
                  <a:lnTo>
                    <a:pt x="2488" y="7145"/>
                  </a:lnTo>
                  <a:lnTo>
                    <a:pt x="2922" y="7339"/>
                  </a:lnTo>
                  <a:lnTo>
                    <a:pt x="3321" y="7693"/>
                  </a:lnTo>
                  <a:lnTo>
                    <a:pt x="3823" y="8686"/>
                  </a:lnTo>
                  <a:lnTo>
                    <a:pt x="3823" y="9233"/>
                  </a:lnTo>
                  <a:lnTo>
                    <a:pt x="3960" y="9861"/>
                  </a:lnTo>
                  <a:lnTo>
                    <a:pt x="4531" y="10728"/>
                  </a:lnTo>
                  <a:lnTo>
                    <a:pt x="4885" y="10877"/>
                  </a:lnTo>
                  <a:lnTo>
                    <a:pt x="5467" y="11504"/>
                  </a:lnTo>
                  <a:lnTo>
                    <a:pt x="5741" y="12246"/>
                  </a:lnTo>
                  <a:lnTo>
                    <a:pt x="6197" y="12999"/>
                  </a:lnTo>
                  <a:lnTo>
                    <a:pt x="6631" y="13330"/>
                  </a:lnTo>
                  <a:lnTo>
                    <a:pt x="6711" y="13684"/>
                  </a:lnTo>
                  <a:lnTo>
                    <a:pt x="6962" y="13958"/>
                  </a:lnTo>
                  <a:lnTo>
                    <a:pt x="7099" y="14357"/>
                  </a:lnTo>
                  <a:lnTo>
                    <a:pt x="7418" y="14049"/>
                  </a:lnTo>
                  <a:lnTo>
                    <a:pt x="7327" y="13673"/>
                  </a:lnTo>
                  <a:lnTo>
                    <a:pt x="7498" y="13228"/>
                  </a:lnTo>
                  <a:lnTo>
                    <a:pt x="7841" y="13467"/>
                  </a:lnTo>
                  <a:lnTo>
                    <a:pt x="8057" y="13376"/>
                  </a:lnTo>
                  <a:lnTo>
                    <a:pt x="8970" y="13353"/>
                  </a:lnTo>
                  <a:lnTo>
                    <a:pt x="9107" y="13456"/>
                  </a:lnTo>
                  <a:lnTo>
                    <a:pt x="9883" y="13536"/>
                  </a:lnTo>
                  <a:lnTo>
                    <a:pt x="10180" y="13490"/>
                  </a:lnTo>
                  <a:lnTo>
                    <a:pt x="10408" y="13798"/>
                  </a:lnTo>
                  <a:lnTo>
                    <a:pt x="10762" y="13650"/>
                  </a:lnTo>
                  <a:lnTo>
                    <a:pt x="11264" y="12703"/>
                  </a:lnTo>
                  <a:lnTo>
                    <a:pt x="11972" y="12280"/>
                  </a:lnTo>
                  <a:lnTo>
                    <a:pt x="14220" y="11938"/>
                  </a:lnTo>
                  <a:lnTo>
                    <a:pt x="16514" y="11025"/>
                  </a:lnTo>
                  <a:lnTo>
                    <a:pt x="16879" y="9222"/>
                  </a:lnTo>
                  <a:lnTo>
                    <a:pt x="16468" y="8571"/>
                  </a:lnTo>
                  <a:lnTo>
                    <a:pt x="16320" y="8765"/>
                  </a:lnTo>
                  <a:lnTo>
                    <a:pt x="13923" y="8309"/>
                  </a:lnTo>
                  <a:lnTo>
                    <a:pt x="13558" y="7396"/>
                  </a:lnTo>
                  <a:lnTo>
                    <a:pt x="13501" y="7179"/>
                  </a:lnTo>
                  <a:lnTo>
                    <a:pt x="13330" y="6837"/>
                  </a:lnTo>
                  <a:lnTo>
                    <a:pt x="13113" y="6894"/>
                  </a:lnTo>
                  <a:lnTo>
                    <a:pt x="12862" y="6723"/>
                  </a:lnTo>
                  <a:lnTo>
                    <a:pt x="12714" y="6494"/>
                  </a:lnTo>
                  <a:lnTo>
                    <a:pt x="12588" y="6198"/>
                  </a:lnTo>
                  <a:lnTo>
                    <a:pt x="12348" y="5935"/>
                  </a:lnTo>
                  <a:lnTo>
                    <a:pt x="12200" y="5639"/>
                  </a:lnTo>
                  <a:lnTo>
                    <a:pt x="12257" y="5342"/>
                  </a:lnTo>
                  <a:lnTo>
                    <a:pt x="12177" y="4954"/>
                  </a:lnTo>
                  <a:lnTo>
                    <a:pt x="11607" y="4577"/>
                  </a:lnTo>
                  <a:lnTo>
                    <a:pt x="11435" y="4258"/>
                  </a:lnTo>
                  <a:lnTo>
                    <a:pt x="11013" y="4052"/>
                  </a:lnTo>
                  <a:lnTo>
                    <a:pt x="10637" y="3265"/>
                  </a:lnTo>
                  <a:lnTo>
                    <a:pt x="10089" y="3299"/>
                  </a:lnTo>
                  <a:lnTo>
                    <a:pt x="9849" y="285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09" name="Google Shape;3009;p39"/>
            <p:cNvSpPr/>
            <p:nvPr/>
          </p:nvSpPr>
          <p:spPr>
            <a:xfrm>
              <a:off x="4157925" y="2613100"/>
              <a:ext cx="321850" cy="303325"/>
            </a:xfrm>
            <a:custGeom>
              <a:avLst/>
              <a:gdLst/>
              <a:ahLst/>
              <a:cxnLst/>
              <a:rect l="l" t="t" r="r" b="b"/>
              <a:pathLst>
                <a:path w="12874" h="12133" extrusionOk="0">
                  <a:moveTo>
                    <a:pt x="11652" y="5171"/>
                  </a:moveTo>
                  <a:lnTo>
                    <a:pt x="11709" y="4577"/>
                  </a:lnTo>
                  <a:lnTo>
                    <a:pt x="11937" y="4292"/>
                  </a:lnTo>
                  <a:lnTo>
                    <a:pt x="12508" y="4144"/>
                  </a:lnTo>
                  <a:lnTo>
                    <a:pt x="12873" y="3630"/>
                  </a:lnTo>
                  <a:lnTo>
                    <a:pt x="12439" y="3288"/>
                  </a:lnTo>
                  <a:lnTo>
                    <a:pt x="12120" y="3059"/>
                  </a:lnTo>
                  <a:lnTo>
                    <a:pt x="11766" y="1975"/>
                  </a:lnTo>
                  <a:lnTo>
                    <a:pt x="11606" y="1051"/>
                  </a:lnTo>
                  <a:lnTo>
                    <a:pt x="11766" y="880"/>
                  </a:lnTo>
                  <a:lnTo>
                    <a:pt x="11469" y="1"/>
                  </a:lnTo>
                  <a:lnTo>
                    <a:pt x="8354" y="1"/>
                  </a:lnTo>
                  <a:lnTo>
                    <a:pt x="5307" y="1"/>
                  </a:lnTo>
                  <a:lnTo>
                    <a:pt x="2157" y="1"/>
                  </a:lnTo>
                  <a:lnTo>
                    <a:pt x="2226" y="1804"/>
                  </a:lnTo>
                  <a:lnTo>
                    <a:pt x="1324" y="1804"/>
                  </a:lnTo>
                  <a:lnTo>
                    <a:pt x="1324" y="2192"/>
                  </a:lnTo>
                  <a:lnTo>
                    <a:pt x="1484" y="5787"/>
                  </a:lnTo>
                  <a:lnTo>
                    <a:pt x="799" y="5730"/>
                  </a:lnTo>
                  <a:lnTo>
                    <a:pt x="457" y="6403"/>
                  </a:lnTo>
                  <a:lnTo>
                    <a:pt x="251" y="6951"/>
                  </a:lnTo>
                  <a:lnTo>
                    <a:pt x="422" y="7168"/>
                  </a:lnTo>
                  <a:lnTo>
                    <a:pt x="171" y="7442"/>
                  </a:lnTo>
                  <a:lnTo>
                    <a:pt x="274" y="7830"/>
                  </a:lnTo>
                  <a:lnTo>
                    <a:pt x="69" y="8195"/>
                  </a:lnTo>
                  <a:lnTo>
                    <a:pt x="0" y="8537"/>
                  </a:lnTo>
                  <a:lnTo>
                    <a:pt x="285" y="8480"/>
                  </a:lnTo>
                  <a:lnTo>
                    <a:pt x="457" y="8834"/>
                  </a:lnTo>
                  <a:lnTo>
                    <a:pt x="468" y="9370"/>
                  </a:lnTo>
                  <a:lnTo>
                    <a:pt x="765" y="9621"/>
                  </a:lnTo>
                  <a:lnTo>
                    <a:pt x="765" y="9850"/>
                  </a:lnTo>
                  <a:lnTo>
                    <a:pt x="868" y="10238"/>
                  </a:lnTo>
                  <a:lnTo>
                    <a:pt x="1335" y="10808"/>
                  </a:lnTo>
                  <a:lnTo>
                    <a:pt x="1335" y="11185"/>
                  </a:lnTo>
                  <a:lnTo>
                    <a:pt x="1221" y="11550"/>
                  </a:lnTo>
                  <a:lnTo>
                    <a:pt x="1267" y="11835"/>
                  </a:lnTo>
                  <a:lnTo>
                    <a:pt x="1552" y="12086"/>
                  </a:lnTo>
                  <a:lnTo>
                    <a:pt x="1621" y="12132"/>
                  </a:lnTo>
                  <a:lnTo>
                    <a:pt x="1860" y="12029"/>
                  </a:lnTo>
                  <a:lnTo>
                    <a:pt x="2134" y="11858"/>
                  </a:lnTo>
                  <a:lnTo>
                    <a:pt x="2317" y="11048"/>
                  </a:lnTo>
                  <a:lnTo>
                    <a:pt x="2534" y="10637"/>
                  </a:lnTo>
                  <a:lnTo>
                    <a:pt x="3104" y="10512"/>
                  </a:lnTo>
                  <a:lnTo>
                    <a:pt x="3253" y="10763"/>
                  </a:lnTo>
                  <a:lnTo>
                    <a:pt x="3675" y="11288"/>
                  </a:lnTo>
                  <a:lnTo>
                    <a:pt x="3892" y="11368"/>
                  </a:lnTo>
                  <a:lnTo>
                    <a:pt x="4177" y="11208"/>
                  </a:lnTo>
                  <a:lnTo>
                    <a:pt x="4759" y="11253"/>
                  </a:lnTo>
                  <a:lnTo>
                    <a:pt x="4873" y="11436"/>
                  </a:lnTo>
                  <a:lnTo>
                    <a:pt x="5661" y="11436"/>
                  </a:lnTo>
                  <a:lnTo>
                    <a:pt x="5683" y="11253"/>
                  </a:lnTo>
                  <a:lnTo>
                    <a:pt x="6106" y="11082"/>
                  </a:lnTo>
                  <a:lnTo>
                    <a:pt x="6174" y="10808"/>
                  </a:lnTo>
                  <a:lnTo>
                    <a:pt x="6471" y="10626"/>
                  </a:lnTo>
                  <a:lnTo>
                    <a:pt x="7156" y="11151"/>
                  </a:lnTo>
                  <a:lnTo>
                    <a:pt x="7555" y="11048"/>
                  </a:lnTo>
                  <a:lnTo>
                    <a:pt x="7943" y="10409"/>
                  </a:lnTo>
                  <a:lnTo>
                    <a:pt x="8365" y="9907"/>
                  </a:lnTo>
                  <a:lnTo>
                    <a:pt x="8285" y="9348"/>
                  </a:lnTo>
                  <a:lnTo>
                    <a:pt x="8080" y="9096"/>
                  </a:lnTo>
                  <a:lnTo>
                    <a:pt x="8571" y="9051"/>
                  </a:lnTo>
                  <a:lnTo>
                    <a:pt x="8616" y="8834"/>
                  </a:lnTo>
                  <a:lnTo>
                    <a:pt x="8982" y="8914"/>
                  </a:lnTo>
                  <a:lnTo>
                    <a:pt x="8913" y="9576"/>
                  </a:lnTo>
                  <a:lnTo>
                    <a:pt x="9027" y="10238"/>
                  </a:lnTo>
                  <a:lnTo>
                    <a:pt x="9438" y="10591"/>
                  </a:lnTo>
                  <a:lnTo>
                    <a:pt x="9541" y="10911"/>
                  </a:lnTo>
                  <a:lnTo>
                    <a:pt x="9541" y="11345"/>
                  </a:lnTo>
                  <a:lnTo>
                    <a:pt x="9655" y="11368"/>
                  </a:lnTo>
                  <a:lnTo>
                    <a:pt x="9655" y="11265"/>
                  </a:lnTo>
                  <a:lnTo>
                    <a:pt x="9849" y="10306"/>
                  </a:lnTo>
                  <a:lnTo>
                    <a:pt x="10226" y="10055"/>
                  </a:lnTo>
                  <a:lnTo>
                    <a:pt x="10294" y="9679"/>
                  </a:lnTo>
                  <a:lnTo>
                    <a:pt x="10625" y="8994"/>
                  </a:lnTo>
                  <a:lnTo>
                    <a:pt x="11081" y="8537"/>
                  </a:lnTo>
                  <a:lnTo>
                    <a:pt x="11378" y="7659"/>
                  </a:lnTo>
                  <a:lnTo>
                    <a:pt x="11481" y="6871"/>
                  </a:lnTo>
                  <a:lnTo>
                    <a:pt x="11378" y="651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0" name="Google Shape;3010;p39"/>
            <p:cNvSpPr/>
            <p:nvPr/>
          </p:nvSpPr>
          <p:spPr>
            <a:xfrm>
              <a:off x="4198425" y="2834225"/>
              <a:ext cx="229425" cy="198300"/>
            </a:xfrm>
            <a:custGeom>
              <a:avLst/>
              <a:gdLst/>
              <a:ahLst/>
              <a:cxnLst/>
              <a:rect l="l" t="t" r="r" b="b"/>
              <a:pathLst>
                <a:path w="9177" h="7932" extrusionOk="0">
                  <a:moveTo>
                    <a:pt x="7921" y="2066"/>
                  </a:moveTo>
                  <a:lnTo>
                    <a:pt x="7818" y="1746"/>
                  </a:lnTo>
                  <a:lnTo>
                    <a:pt x="7407" y="1393"/>
                  </a:lnTo>
                  <a:lnTo>
                    <a:pt x="7293" y="742"/>
                  </a:lnTo>
                  <a:lnTo>
                    <a:pt x="7362" y="69"/>
                  </a:lnTo>
                  <a:lnTo>
                    <a:pt x="6996" y="0"/>
                  </a:lnTo>
                  <a:lnTo>
                    <a:pt x="6951" y="206"/>
                  </a:lnTo>
                  <a:lnTo>
                    <a:pt x="6471" y="251"/>
                  </a:lnTo>
                  <a:lnTo>
                    <a:pt x="6665" y="514"/>
                  </a:lnTo>
                  <a:lnTo>
                    <a:pt x="6757" y="1062"/>
                  </a:lnTo>
                  <a:lnTo>
                    <a:pt x="6323" y="1564"/>
                  </a:lnTo>
                  <a:lnTo>
                    <a:pt x="5935" y="2203"/>
                  </a:lnTo>
                  <a:lnTo>
                    <a:pt x="5536" y="2306"/>
                  </a:lnTo>
                  <a:lnTo>
                    <a:pt x="4851" y="1781"/>
                  </a:lnTo>
                  <a:lnTo>
                    <a:pt x="4554" y="1963"/>
                  </a:lnTo>
                  <a:lnTo>
                    <a:pt x="4486" y="2237"/>
                  </a:lnTo>
                  <a:lnTo>
                    <a:pt x="4075" y="2408"/>
                  </a:lnTo>
                  <a:lnTo>
                    <a:pt x="4041" y="2591"/>
                  </a:lnTo>
                  <a:lnTo>
                    <a:pt x="3253" y="2591"/>
                  </a:lnTo>
                  <a:lnTo>
                    <a:pt x="3139" y="2408"/>
                  </a:lnTo>
                  <a:lnTo>
                    <a:pt x="2557" y="2363"/>
                  </a:lnTo>
                  <a:lnTo>
                    <a:pt x="2272" y="2523"/>
                  </a:lnTo>
                  <a:lnTo>
                    <a:pt x="2055" y="2454"/>
                  </a:lnTo>
                  <a:lnTo>
                    <a:pt x="1633" y="1918"/>
                  </a:lnTo>
                  <a:lnTo>
                    <a:pt x="1484" y="1667"/>
                  </a:lnTo>
                  <a:lnTo>
                    <a:pt x="914" y="1792"/>
                  </a:lnTo>
                  <a:lnTo>
                    <a:pt x="708" y="2203"/>
                  </a:lnTo>
                  <a:lnTo>
                    <a:pt x="514" y="3025"/>
                  </a:lnTo>
                  <a:lnTo>
                    <a:pt x="252" y="3196"/>
                  </a:lnTo>
                  <a:lnTo>
                    <a:pt x="1" y="3287"/>
                  </a:lnTo>
                  <a:lnTo>
                    <a:pt x="548" y="3652"/>
                  </a:lnTo>
                  <a:lnTo>
                    <a:pt x="982" y="4017"/>
                  </a:lnTo>
                  <a:lnTo>
                    <a:pt x="1005" y="4303"/>
                  </a:lnTo>
                  <a:lnTo>
                    <a:pt x="1541" y="4794"/>
                  </a:lnTo>
                  <a:lnTo>
                    <a:pt x="1884" y="5170"/>
                  </a:lnTo>
                  <a:lnTo>
                    <a:pt x="2101" y="5718"/>
                  </a:lnTo>
                  <a:lnTo>
                    <a:pt x="2694" y="6072"/>
                  </a:lnTo>
                  <a:lnTo>
                    <a:pt x="2831" y="6368"/>
                  </a:lnTo>
                  <a:lnTo>
                    <a:pt x="3333" y="7110"/>
                  </a:lnTo>
                  <a:lnTo>
                    <a:pt x="3687" y="7224"/>
                  </a:lnTo>
                  <a:lnTo>
                    <a:pt x="3904" y="7076"/>
                  </a:lnTo>
                  <a:lnTo>
                    <a:pt x="4269" y="7133"/>
                  </a:lnTo>
                  <a:lnTo>
                    <a:pt x="4714" y="6939"/>
                  </a:lnTo>
                  <a:lnTo>
                    <a:pt x="4908" y="7327"/>
                  </a:lnTo>
                  <a:lnTo>
                    <a:pt x="5627" y="7932"/>
                  </a:lnTo>
                  <a:lnTo>
                    <a:pt x="5627" y="7932"/>
                  </a:lnTo>
                  <a:lnTo>
                    <a:pt x="5946" y="7681"/>
                  </a:lnTo>
                  <a:lnTo>
                    <a:pt x="6449" y="7886"/>
                  </a:lnTo>
                  <a:lnTo>
                    <a:pt x="7088" y="7669"/>
                  </a:lnTo>
                  <a:lnTo>
                    <a:pt x="7658" y="7681"/>
                  </a:lnTo>
                  <a:lnTo>
                    <a:pt x="8149" y="7259"/>
                  </a:lnTo>
                  <a:lnTo>
                    <a:pt x="8640" y="6711"/>
                  </a:lnTo>
                  <a:lnTo>
                    <a:pt x="9176" y="6117"/>
                  </a:lnTo>
                  <a:lnTo>
                    <a:pt x="8674" y="5136"/>
                  </a:lnTo>
                  <a:lnTo>
                    <a:pt x="8309" y="4919"/>
                  </a:lnTo>
                  <a:lnTo>
                    <a:pt x="8160" y="4565"/>
                  </a:lnTo>
                  <a:lnTo>
                    <a:pt x="7750" y="4120"/>
                  </a:lnTo>
                  <a:lnTo>
                    <a:pt x="7259" y="4052"/>
                  </a:lnTo>
                  <a:lnTo>
                    <a:pt x="7521" y="3538"/>
                  </a:lnTo>
                  <a:lnTo>
                    <a:pt x="7944" y="3515"/>
                  </a:lnTo>
                  <a:lnTo>
                    <a:pt x="8058" y="3230"/>
                  </a:lnTo>
                  <a:lnTo>
                    <a:pt x="8035" y="2523"/>
                  </a:lnTo>
                  <a:lnTo>
                    <a:pt x="7921" y="251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1" name="Google Shape;3011;p39"/>
            <p:cNvSpPr/>
            <p:nvPr/>
          </p:nvSpPr>
          <p:spPr>
            <a:xfrm>
              <a:off x="3371325" y="2735800"/>
              <a:ext cx="121850" cy="96450"/>
            </a:xfrm>
            <a:custGeom>
              <a:avLst/>
              <a:gdLst/>
              <a:ahLst/>
              <a:cxnLst/>
              <a:rect l="l" t="t" r="r" b="b"/>
              <a:pathLst>
                <a:path w="4874" h="3858" extrusionOk="0">
                  <a:moveTo>
                    <a:pt x="4326" y="1792"/>
                  </a:moveTo>
                  <a:lnTo>
                    <a:pt x="3812" y="1164"/>
                  </a:lnTo>
                  <a:lnTo>
                    <a:pt x="3356" y="491"/>
                  </a:lnTo>
                  <a:lnTo>
                    <a:pt x="2831" y="251"/>
                  </a:lnTo>
                  <a:lnTo>
                    <a:pt x="2454" y="0"/>
                  </a:lnTo>
                  <a:lnTo>
                    <a:pt x="2021" y="0"/>
                  </a:lnTo>
                  <a:lnTo>
                    <a:pt x="1621" y="194"/>
                  </a:lnTo>
                  <a:lnTo>
                    <a:pt x="1233" y="126"/>
                  </a:lnTo>
                  <a:lnTo>
                    <a:pt x="948" y="411"/>
                  </a:lnTo>
                  <a:lnTo>
                    <a:pt x="765" y="879"/>
                  </a:lnTo>
                  <a:lnTo>
                    <a:pt x="366" y="1507"/>
                  </a:lnTo>
                  <a:lnTo>
                    <a:pt x="1" y="1678"/>
                  </a:lnTo>
                  <a:lnTo>
                    <a:pt x="389" y="2009"/>
                  </a:lnTo>
                  <a:lnTo>
                    <a:pt x="708" y="2716"/>
                  </a:lnTo>
                  <a:lnTo>
                    <a:pt x="1576" y="2693"/>
                  </a:lnTo>
                  <a:lnTo>
                    <a:pt x="1758" y="2477"/>
                  </a:lnTo>
                  <a:lnTo>
                    <a:pt x="2021" y="2465"/>
                  </a:lnTo>
                  <a:lnTo>
                    <a:pt x="2317" y="2682"/>
                  </a:lnTo>
                  <a:lnTo>
                    <a:pt x="2568" y="2693"/>
                  </a:lnTo>
                  <a:lnTo>
                    <a:pt x="2831" y="2534"/>
                  </a:lnTo>
                  <a:lnTo>
                    <a:pt x="2991" y="2796"/>
                  </a:lnTo>
                  <a:lnTo>
                    <a:pt x="2648" y="3002"/>
                  </a:lnTo>
                  <a:lnTo>
                    <a:pt x="2306" y="2990"/>
                  </a:lnTo>
                  <a:lnTo>
                    <a:pt x="1964" y="2796"/>
                  </a:lnTo>
                  <a:lnTo>
                    <a:pt x="1667" y="3002"/>
                  </a:lnTo>
                  <a:lnTo>
                    <a:pt x="1519" y="3002"/>
                  </a:lnTo>
                  <a:lnTo>
                    <a:pt x="1325" y="3139"/>
                  </a:lnTo>
                  <a:lnTo>
                    <a:pt x="606" y="3116"/>
                  </a:lnTo>
                  <a:lnTo>
                    <a:pt x="720" y="3812"/>
                  </a:lnTo>
                  <a:lnTo>
                    <a:pt x="1142" y="3664"/>
                  </a:lnTo>
                  <a:lnTo>
                    <a:pt x="1404" y="3686"/>
                  </a:lnTo>
                  <a:lnTo>
                    <a:pt x="1621" y="3584"/>
                  </a:lnTo>
                  <a:lnTo>
                    <a:pt x="3082" y="3629"/>
                  </a:lnTo>
                  <a:lnTo>
                    <a:pt x="3470" y="3641"/>
                  </a:lnTo>
                  <a:lnTo>
                    <a:pt x="4041" y="3858"/>
                  </a:lnTo>
                  <a:lnTo>
                    <a:pt x="4223" y="3846"/>
                  </a:lnTo>
                  <a:lnTo>
                    <a:pt x="4280" y="3743"/>
                  </a:lnTo>
                  <a:lnTo>
                    <a:pt x="4714" y="3812"/>
                  </a:lnTo>
                  <a:lnTo>
                    <a:pt x="4828" y="3755"/>
                  </a:lnTo>
                  <a:lnTo>
                    <a:pt x="4874" y="3470"/>
                  </a:lnTo>
                  <a:lnTo>
                    <a:pt x="4817" y="3139"/>
                  </a:lnTo>
                  <a:lnTo>
                    <a:pt x="4509" y="2876"/>
                  </a:lnTo>
                  <a:lnTo>
                    <a:pt x="4360" y="235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2" name="Google Shape;3012;p39"/>
            <p:cNvSpPr/>
            <p:nvPr/>
          </p:nvSpPr>
          <p:spPr>
            <a:xfrm>
              <a:off x="3456650" y="2884150"/>
              <a:ext cx="60500" cy="74200"/>
            </a:xfrm>
            <a:custGeom>
              <a:avLst/>
              <a:gdLst/>
              <a:ahLst/>
              <a:cxnLst/>
              <a:rect l="l" t="t" r="r" b="b"/>
              <a:pathLst>
                <a:path w="2420" h="2968" extrusionOk="0">
                  <a:moveTo>
                    <a:pt x="2419" y="1496"/>
                  </a:moveTo>
                  <a:lnTo>
                    <a:pt x="2203" y="1541"/>
                  </a:lnTo>
                  <a:lnTo>
                    <a:pt x="2203" y="1210"/>
                  </a:lnTo>
                  <a:lnTo>
                    <a:pt x="2077" y="971"/>
                  </a:lnTo>
                  <a:lnTo>
                    <a:pt x="2100" y="708"/>
                  </a:lnTo>
                  <a:lnTo>
                    <a:pt x="1929" y="320"/>
                  </a:lnTo>
                  <a:lnTo>
                    <a:pt x="1712" y="1"/>
                  </a:lnTo>
                  <a:lnTo>
                    <a:pt x="1073" y="1"/>
                  </a:lnTo>
                  <a:lnTo>
                    <a:pt x="890" y="172"/>
                  </a:lnTo>
                  <a:lnTo>
                    <a:pt x="673" y="195"/>
                  </a:lnTo>
                  <a:lnTo>
                    <a:pt x="536" y="400"/>
                  </a:lnTo>
                  <a:lnTo>
                    <a:pt x="434" y="640"/>
                  </a:lnTo>
                  <a:lnTo>
                    <a:pt x="0" y="1039"/>
                  </a:lnTo>
                  <a:lnTo>
                    <a:pt x="103" y="1712"/>
                  </a:lnTo>
                  <a:lnTo>
                    <a:pt x="228" y="2032"/>
                  </a:lnTo>
                  <a:lnTo>
                    <a:pt x="650" y="2534"/>
                  </a:lnTo>
                  <a:lnTo>
                    <a:pt x="1233" y="2888"/>
                  </a:lnTo>
                  <a:lnTo>
                    <a:pt x="1449" y="2968"/>
                  </a:lnTo>
                  <a:lnTo>
                    <a:pt x="1632" y="2682"/>
                  </a:lnTo>
                  <a:lnTo>
                    <a:pt x="1678" y="2409"/>
                  </a:lnTo>
                  <a:lnTo>
                    <a:pt x="2043" y="191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3" name="Google Shape;3013;p39"/>
            <p:cNvSpPr/>
            <p:nvPr/>
          </p:nvSpPr>
          <p:spPr>
            <a:xfrm>
              <a:off x="1930550" y="2784875"/>
              <a:ext cx="47375" cy="28825"/>
            </a:xfrm>
            <a:custGeom>
              <a:avLst/>
              <a:gdLst/>
              <a:ahLst/>
              <a:cxnLst/>
              <a:rect l="l" t="t" r="r" b="b"/>
              <a:pathLst>
                <a:path w="1895" h="1153" extrusionOk="0">
                  <a:moveTo>
                    <a:pt x="1803" y="947"/>
                  </a:moveTo>
                  <a:lnTo>
                    <a:pt x="1895" y="582"/>
                  </a:lnTo>
                  <a:lnTo>
                    <a:pt x="1792" y="491"/>
                  </a:lnTo>
                  <a:lnTo>
                    <a:pt x="1632" y="411"/>
                  </a:lnTo>
                  <a:lnTo>
                    <a:pt x="1278" y="525"/>
                  </a:lnTo>
                  <a:lnTo>
                    <a:pt x="1267" y="400"/>
                  </a:lnTo>
                  <a:lnTo>
                    <a:pt x="1027" y="263"/>
                  </a:lnTo>
                  <a:lnTo>
                    <a:pt x="879" y="69"/>
                  </a:lnTo>
                  <a:lnTo>
                    <a:pt x="662" y="0"/>
                  </a:lnTo>
                  <a:lnTo>
                    <a:pt x="457" y="57"/>
                  </a:lnTo>
                  <a:lnTo>
                    <a:pt x="491" y="160"/>
                  </a:lnTo>
                  <a:lnTo>
                    <a:pt x="331" y="263"/>
                  </a:lnTo>
                  <a:lnTo>
                    <a:pt x="34" y="491"/>
                  </a:lnTo>
                  <a:lnTo>
                    <a:pt x="0" y="628"/>
                  </a:lnTo>
                  <a:lnTo>
                    <a:pt x="206" y="810"/>
                  </a:lnTo>
                  <a:lnTo>
                    <a:pt x="651" y="867"/>
                  </a:lnTo>
                  <a:lnTo>
                    <a:pt x="959" y="1061"/>
                  </a:lnTo>
                  <a:lnTo>
                    <a:pt x="1233" y="1141"/>
                  </a:lnTo>
                  <a:lnTo>
                    <a:pt x="1701" y="115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4" name="Google Shape;3014;p39"/>
            <p:cNvSpPr/>
            <p:nvPr/>
          </p:nvSpPr>
          <p:spPr>
            <a:xfrm>
              <a:off x="4057500" y="2067050"/>
              <a:ext cx="81050" cy="86175"/>
            </a:xfrm>
            <a:custGeom>
              <a:avLst/>
              <a:gdLst/>
              <a:ahLst/>
              <a:cxnLst/>
              <a:rect l="l" t="t" r="r" b="b"/>
              <a:pathLst>
                <a:path w="3242" h="3447" extrusionOk="0">
                  <a:moveTo>
                    <a:pt x="1974" y="867"/>
                  </a:moveTo>
                  <a:lnTo>
                    <a:pt x="1518" y="651"/>
                  </a:lnTo>
                  <a:lnTo>
                    <a:pt x="1404" y="388"/>
                  </a:lnTo>
                  <a:lnTo>
                    <a:pt x="993" y="23"/>
                  </a:lnTo>
                  <a:lnTo>
                    <a:pt x="536" y="0"/>
                  </a:lnTo>
                  <a:lnTo>
                    <a:pt x="0" y="228"/>
                  </a:lnTo>
                  <a:lnTo>
                    <a:pt x="0" y="228"/>
                  </a:lnTo>
                  <a:lnTo>
                    <a:pt x="217" y="571"/>
                  </a:lnTo>
                  <a:lnTo>
                    <a:pt x="457" y="822"/>
                  </a:lnTo>
                  <a:lnTo>
                    <a:pt x="217" y="1153"/>
                  </a:lnTo>
                  <a:lnTo>
                    <a:pt x="217" y="1153"/>
                  </a:lnTo>
                  <a:lnTo>
                    <a:pt x="479" y="1153"/>
                  </a:lnTo>
                  <a:lnTo>
                    <a:pt x="331" y="1541"/>
                  </a:lnTo>
                  <a:lnTo>
                    <a:pt x="719" y="1872"/>
                  </a:lnTo>
                  <a:lnTo>
                    <a:pt x="651" y="2283"/>
                  </a:lnTo>
                  <a:lnTo>
                    <a:pt x="479" y="2328"/>
                  </a:lnTo>
                  <a:lnTo>
                    <a:pt x="685" y="2477"/>
                  </a:lnTo>
                  <a:lnTo>
                    <a:pt x="799" y="2591"/>
                  </a:lnTo>
                  <a:lnTo>
                    <a:pt x="1061" y="2693"/>
                  </a:lnTo>
                  <a:lnTo>
                    <a:pt x="1347" y="2865"/>
                  </a:lnTo>
                  <a:lnTo>
                    <a:pt x="1290" y="2956"/>
                  </a:lnTo>
                  <a:lnTo>
                    <a:pt x="1461" y="2876"/>
                  </a:lnTo>
                  <a:lnTo>
                    <a:pt x="1529" y="2591"/>
                  </a:lnTo>
                  <a:lnTo>
                    <a:pt x="1655" y="2534"/>
                  </a:lnTo>
                  <a:lnTo>
                    <a:pt x="1769" y="2671"/>
                  </a:lnTo>
                  <a:lnTo>
                    <a:pt x="1917" y="2728"/>
                  </a:lnTo>
                  <a:lnTo>
                    <a:pt x="2031" y="2865"/>
                  </a:lnTo>
                  <a:lnTo>
                    <a:pt x="2146" y="2910"/>
                  </a:lnTo>
                  <a:lnTo>
                    <a:pt x="2305" y="3070"/>
                  </a:lnTo>
                  <a:lnTo>
                    <a:pt x="2419" y="3070"/>
                  </a:lnTo>
                  <a:lnTo>
                    <a:pt x="2340" y="3275"/>
                  </a:lnTo>
                  <a:lnTo>
                    <a:pt x="2271" y="3378"/>
                  </a:lnTo>
                  <a:lnTo>
                    <a:pt x="2305" y="3447"/>
                  </a:lnTo>
                  <a:lnTo>
                    <a:pt x="2545" y="3389"/>
                  </a:lnTo>
                  <a:lnTo>
                    <a:pt x="2887" y="3378"/>
                  </a:lnTo>
                  <a:lnTo>
                    <a:pt x="2990" y="3253"/>
                  </a:lnTo>
                  <a:lnTo>
                    <a:pt x="2899" y="3150"/>
                  </a:lnTo>
                  <a:lnTo>
                    <a:pt x="3001" y="2865"/>
                  </a:lnTo>
                  <a:lnTo>
                    <a:pt x="3241" y="2591"/>
                  </a:lnTo>
                  <a:lnTo>
                    <a:pt x="2842" y="2225"/>
                  </a:lnTo>
                  <a:lnTo>
                    <a:pt x="2739" y="1894"/>
                  </a:lnTo>
                  <a:lnTo>
                    <a:pt x="2899" y="1700"/>
                  </a:lnTo>
                  <a:lnTo>
                    <a:pt x="2762" y="1552"/>
                  </a:lnTo>
                  <a:lnTo>
                    <a:pt x="2910" y="1392"/>
                  </a:lnTo>
                  <a:lnTo>
                    <a:pt x="2716" y="1301"/>
                  </a:lnTo>
                  <a:lnTo>
                    <a:pt x="2511" y="1484"/>
                  </a:lnTo>
                  <a:lnTo>
                    <a:pt x="2077" y="122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5" name="Google Shape;3015;p39"/>
            <p:cNvSpPr/>
            <p:nvPr/>
          </p:nvSpPr>
          <p:spPr>
            <a:xfrm>
              <a:off x="2559075" y="2975175"/>
              <a:ext cx="82750" cy="95875"/>
            </a:xfrm>
            <a:custGeom>
              <a:avLst/>
              <a:gdLst/>
              <a:ahLst/>
              <a:cxnLst/>
              <a:rect l="l" t="t" r="r" b="b"/>
              <a:pathLst>
                <a:path w="3310" h="3835" extrusionOk="0">
                  <a:moveTo>
                    <a:pt x="2454" y="0"/>
                  </a:moveTo>
                  <a:lnTo>
                    <a:pt x="1803" y="80"/>
                  </a:lnTo>
                  <a:lnTo>
                    <a:pt x="1712" y="240"/>
                  </a:lnTo>
                  <a:lnTo>
                    <a:pt x="753" y="57"/>
                  </a:lnTo>
                  <a:lnTo>
                    <a:pt x="616" y="879"/>
                  </a:lnTo>
                  <a:lnTo>
                    <a:pt x="114" y="1107"/>
                  </a:lnTo>
                  <a:lnTo>
                    <a:pt x="160" y="1324"/>
                  </a:lnTo>
                  <a:lnTo>
                    <a:pt x="0" y="1792"/>
                  </a:lnTo>
                  <a:lnTo>
                    <a:pt x="343" y="2442"/>
                  </a:lnTo>
                  <a:lnTo>
                    <a:pt x="594" y="2465"/>
                  </a:lnTo>
                  <a:lnTo>
                    <a:pt x="696" y="2956"/>
                  </a:lnTo>
                  <a:lnTo>
                    <a:pt x="1164" y="3755"/>
                  </a:lnTo>
                  <a:lnTo>
                    <a:pt x="1609" y="3835"/>
                  </a:lnTo>
                  <a:lnTo>
                    <a:pt x="1678" y="3641"/>
                  </a:lnTo>
                  <a:lnTo>
                    <a:pt x="1552" y="3458"/>
                  </a:lnTo>
                  <a:lnTo>
                    <a:pt x="1621" y="3207"/>
                  </a:lnTo>
                  <a:lnTo>
                    <a:pt x="1952" y="3287"/>
                  </a:lnTo>
                  <a:lnTo>
                    <a:pt x="2340" y="3184"/>
                  </a:lnTo>
                  <a:lnTo>
                    <a:pt x="2796" y="3389"/>
                  </a:lnTo>
                  <a:lnTo>
                    <a:pt x="2990" y="3001"/>
                  </a:lnTo>
                  <a:lnTo>
                    <a:pt x="3082" y="2591"/>
                  </a:lnTo>
                  <a:lnTo>
                    <a:pt x="3218" y="2191"/>
                  </a:lnTo>
                  <a:lnTo>
                    <a:pt x="2922" y="1666"/>
                  </a:lnTo>
                  <a:lnTo>
                    <a:pt x="2865" y="1039"/>
                  </a:lnTo>
                  <a:lnTo>
                    <a:pt x="3310" y="25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6" name="Google Shape;3016;p39"/>
            <p:cNvSpPr/>
            <p:nvPr/>
          </p:nvSpPr>
          <p:spPr>
            <a:xfrm>
              <a:off x="4018125" y="1991425"/>
              <a:ext cx="98150" cy="40250"/>
            </a:xfrm>
            <a:custGeom>
              <a:avLst/>
              <a:gdLst/>
              <a:ahLst/>
              <a:cxnLst/>
              <a:rect l="l" t="t" r="r" b="b"/>
              <a:pathLst>
                <a:path w="3926" h="1610" extrusionOk="0">
                  <a:moveTo>
                    <a:pt x="3926" y="423"/>
                  </a:moveTo>
                  <a:lnTo>
                    <a:pt x="3218" y="92"/>
                  </a:lnTo>
                  <a:lnTo>
                    <a:pt x="2739" y="206"/>
                  </a:lnTo>
                  <a:lnTo>
                    <a:pt x="2397" y="126"/>
                  </a:lnTo>
                  <a:lnTo>
                    <a:pt x="1997" y="309"/>
                  </a:lnTo>
                  <a:lnTo>
                    <a:pt x="1609" y="1"/>
                  </a:lnTo>
                  <a:lnTo>
                    <a:pt x="1335" y="126"/>
                  </a:lnTo>
                  <a:lnTo>
                    <a:pt x="1290" y="69"/>
                  </a:lnTo>
                  <a:lnTo>
                    <a:pt x="1084" y="69"/>
                  </a:lnTo>
                  <a:lnTo>
                    <a:pt x="993" y="229"/>
                  </a:lnTo>
                  <a:lnTo>
                    <a:pt x="845" y="275"/>
                  </a:lnTo>
                  <a:lnTo>
                    <a:pt x="810" y="469"/>
                  </a:lnTo>
                  <a:lnTo>
                    <a:pt x="685" y="514"/>
                  </a:lnTo>
                  <a:lnTo>
                    <a:pt x="662" y="594"/>
                  </a:lnTo>
                  <a:lnTo>
                    <a:pt x="445" y="686"/>
                  </a:lnTo>
                  <a:lnTo>
                    <a:pt x="126" y="674"/>
                  </a:lnTo>
                  <a:lnTo>
                    <a:pt x="46" y="868"/>
                  </a:lnTo>
                  <a:lnTo>
                    <a:pt x="0" y="982"/>
                  </a:lnTo>
                  <a:lnTo>
                    <a:pt x="103" y="1279"/>
                  </a:lnTo>
                  <a:lnTo>
                    <a:pt x="468" y="1507"/>
                  </a:lnTo>
                  <a:lnTo>
                    <a:pt x="742" y="1610"/>
                  </a:lnTo>
                  <a:lnTo>
                    <a:pt x="1324" y="1496"/>
                  </a:lnTo>
                  <a:lnTo>
                    <a:pt x="1370" y="1325"/>
                  </a:lnTo>
                  <a:lnTo>
                    <a:pt x="1644" y="1302"/>
                  </a:lnTo>
                  <a:lnTo>
                    <a:pt x="1963" y="1153"/>
                  </a:lnTo>
                  <a:lnTo>
                    <a:pt x="2054" y="1211"/>
                  </a:lnTo>
                  <a:lnTo>
                    <a:pt x="2363" y="1108"/>
                  </a:lnTo>
                  <a:lnTo>
                    <a:pt x="2511" y="902"/>
                  </a:lnTo>
                  <a:lnTo>
                    <a:pt x="2739" y="845"/>
                  </a:lnTo>
                  <a:lnTo>
                    <a:pt x="3515" y="1108"/>
                  </a:lnTo>
                  <a:lnTo>
                    <a:pt x="3664" y="1028"/>
                  </a:lnTo>
                  <a:lnTo>
                    <a:pt x="3766" y="67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7" name="Google Shape;3017;p39"/>
            <p:cNvSpPr/>
            <p:nvPr/>
          </p:nvSpPr>
          <p:spPr>
            <a:xfrm>
              <a:off x="3965900" y="2051625"/>
              <a:ext cx="50525" cy="31125"/>
            </a:xfrm>
            <a:custGeom>
              <a:avLst/>
              <a:gdLst/>
              <a:ahLst/>
              <a:cxnLst/>
              <a:rect l="l" t="t" r="r" b="b"/>
              <a:pathLst>
                <a:path w="2021" h="1245" extrusionOk="0">
                  <a:moveTo>
                    <a:pt x="2021" y="320"/>
                  </a:moveTo>
                  <a:lnTo>
                    <a:pt x="1850" y="12"/>
                  </a:lnTo>
                  <a:lnTo>
                    <a:pt x="1735" y="1"/>
                  </a:lnTo>
                  <a:lnTo>
                    <a:pt x="1598" y="161"/>
                  </a:lnTo>
                  <a:lnTo>
                    <a:pt x="994" y="172"/>
                  </a:lnTo>
                  <a:lnTo>
                    <a:pt x="651" y="366"/>
                  </a:lnTo>
                  <a:lnTo>
                    <a:pt x="46" y="320"/>
                  </a:lnTo>
                  <a:lnTo>
                    <a:pt x="1" y="743"/>
                  </a:lnTo>
                  <a:lnTo>
                    <a:pt x="206" y="1131"/>
                  </a:lnTo>
                  <a:lnTo>
                    <a:pt x="46" y="1199"/>
                  </a:lnTo>
                  <a:lnTo>
                    <a:pt x="549" y="1222"/>
                  </a:lnTo>
                  <a:lnTo>
                    <a:pt x="663" y="1085"/>
                  </a:lnTo>
                  <a:lnTo>
                    <a:pt x="914" y="1222"/>
                  </a:lnTo>
                  <a:lnTo>
                    <a:pt x="1199" y="1245"/>
                  </a:lnTo>
                  <a:lnTo>
                    <a:pt x="1176" y="1005"/>
                  </a:lnTo>
                  <a:lnTo>
                    <a:pt x="1416" y="914"/>
                  </a:lnTo>
                  <a:lnTo>
                    <a:pt x="1462" y="56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8" name="Google Shape;3018;p39"/>
            <p:cNvSpPr/>
            <p:nvPr/>
          </p:nvSpPr>
          <p:spPr>
            <a:xfrm>
              <a:off x="3899725" y="1585450"/>
              <a:ext cx="181750" cy="280475"/>
            </a:xfrm>
            <a:custGeom>
              <a:avLst/>
              <a:gdLst/>
              <a:ahLst/>
              <a:cxnLst/>
              <a:rect l="l" t="t" r="r" b="b"/>
              <a:pathLst>
                <a:path w="7270" h="11219" extrusionOk="0">
                  <a:moveTo>
                    <a:pt x="7270" y="2431"/>
                  </a:moveTo>
                  <a:lnTo>
                    <a:pt x="7007" y="2112"/>
                  </a:lnTo>
                  <a:lnTo>
                    <a:pt x="6756" y="913"/>
                  </a:lnTo>
                  <a:lnTo>
                    <a:pt x="5729" y="388"/>
                  </a:lnTo>
                  <a:lnTo>
                    <a:pt x="4885" y="0"/>
                  </a:lnTo>
                  <a:lnTo>
                    <a:pt x="4531" y="46"/>
                  </a:lnTo>
                  <a:lnTo>
                    <a:pt x="4531" y="548"/>
                  </a:lnTo>
                  <a:lnTo>
                    <a:pt x="3401" y="423"/>
                  </a:lnTo>
                  <a:lnTo>
                    <a:pt x="3321" y="856"/>
                  </a:lnTo>
                  <a:lnTo>
                    <a:pt x="2750" y="845"/>
                  </a:lnTo>
                  <a:lnTo>
                    <a:pt x="2431" y="1404"/>
                  </a:lnTo>
                  <a:lnTo>
                    <a:pt x="1952" y="2271"/>
                  </a:lnTo>
                  <a:lnTo>
                    <a:pt x="1141" y="3401"/>
                  </a:lnTo>
                  <a:lnTo>
                    <a:pt x="1392" y="3675"/>
                  </a:lnTo>
                  <a:lnTo>
                    <a:pt x="1210" y="3983"/>
                  </a:lnTo>
                  <a:lnTo>
                    <a:pt x="594" y="3972"/>
                  </a:lnTo>
                  <a:lnTo>
                    <a:pt x="263" y="4725"/>
                  </a:lnTo>
                  <a:lnTo>
                    <a:pt x="411" y="5809"/>
                  </a:lnTo>
                  <a:lnTo>
                    <a:pt x="856" y="6220"/>
                  </a:lnTo>
                  <a:lnTo>
                    <a:pt x="719" y="7213"/>
                  </a:lnTo>
                  <a:lnTo>
                    <a:pt x="240" y="7783"/>
                  </a:lnTo>
                  <a:lnTo>
                    <a:pt x="0" y="8251"/>
                  </a:lnTo>
                  <a:lnTo>
                    <a:pt x="594" y="9450"/>
                  </a:lnTo>
                  <a:lnTo>
                    <a:pt x="1221" y="10408"/>
                  </a:lnTo>
                  <a:lnTo>
                    <a:pt x="1507" y="11218"/>
                  </a:lnTo>
                  <a:lnTo>
                    <a:pt x="2260" y="11173"/>
                  </a:lnTo>
                  <a:lnTo>
                    <a:pt x="2579" y="10500"/>
                  </a:lnTo>
                  <a:lnTo>
                    <a:pt x="3390" y="10579"/>
                  </a:lnTo>
                  <a:lnTo>
                    <a:pt x="3675" y="9792"/>
                  </a:lnTo>
                  <a:lnTo>
                    <a:pt x="3766" y="8365"/>
                  </a:lnTo>
                  <a:lnTo>
                    <a:pt x="4417" y="8183"/>
                  </a:lnTo>
                  <a:lnTo>
                    <a:pt x="4885" y="7236"/>
                  </a:lnTo>
                  <a:lnTo>
                    <a:pt x="4200" y="6768"/>
                  </a:lnTo>
                  <a:lnTo>
                    <a:pt x="3686" y="6197"/>
                  </a:lnTo>
                  <a:lnTo>
                    <a:pt x="3994" y="5045"/>
                  </a:lnTo>
                  <a:lnTo>
                    <a:pt x="5090" y="4337"/>
                  </a:lnTo>
                  <a:lnTo>
                    <a:pt x="5957" y="3698"/>
                  </a:lnTo>
                  <a:lnTo>
                    <a:pt x="5786" y="3196"/>
                  </a:lnTo>
                  <a:lnTo>
                    <a:pt x="6277" y="264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19" name="Google Shape;3019;p39"/>
            <p:cNvSpPr/>
            <p:nvPr/>
          </p:nvSpPr>
          <p:spPr>
            <a:xfrm>
              <a:off x="4317400" y="3694425"/>
              <a:ext cx="27125" cy="37100"/>
            </a:xfrm>
            <a:custGeom>
              <a:avLst/>
              <a:gdLst/>
              <a:ahLst/>
              <a:cxnLst/>
              <a:rect l="l" t="t" r="r" b="b"/>
              <a:pathLst>
                <a:path w="1085" h="1484" extrusionOk="0">
                  <a:moveTo>
                    <a:pt x="948" y="171"/>
                  </a:moveTo>
                  <a:lnTo>
                    <a:pt x="571" y="0"/>
                  </a:lnTo>
                  <a:lnTo>
                    <a:pt x="343" y="69"/>
                  </a:lnTo>
                  <a:lnTo>
                    <a:pt x="240" y="320"/>
                  </a:lnTo>
                  <a:lnTo>
                    <a:pt x="12" y="662"/>
                  </a:lnTo>
                  <a:lnTo>
                    <a:pt x="1" y="982"/>
                  </a:lnTo>
                  <a:lnTo>
                    <a:pt x="423" y="1484"/>
                  </a:lnTo>
                  <a:lnTo>
                    <a:pt x="891" y="1381"/>
                  </a:lnTo>
                  <a:lnTo>
                    <a:pt x="1085" y="982"/>
                  </a:lnTo>
                  <a:lnTo>
                    <a:pt x="1039" y="58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0" name="Google Shape;3020;p39"/>
            <p:cNvSpPr/>
            <p:nvPr/>
          </p:nvSpPr>
          <p:spPr>
            <a:xfrm>
              <a:off x="4398425" y="2266175"/>
              <a:ext cx="115875" cy="113000"/>
            </a:xfrm>
            <a:custGeom>
              <a:avLst/>
              <a:gdLst/>
              <a:ahLst/>
              <a:cxnLst/>
              <a:rect l="l" t="t" r="r" b="b"/>
              <a:pathLst>
                <a:path w="4635" h="4520" extrusionOk="0">
                  <a:moveTo>
                    <a:pt x="2420" y="3561"/>
                  </a:moveTo>
                  <a:lnTo>
                    <a:pt x="3984" y="2603"/>
                  </a:lnTo>
                  <a:lnTo>
                    <a:pt x="4120" y="1496"/>
                  </a:lnTo>
                  <a:lnTo>
                    <a:pt x="3949" y="822"/>
                  </a:lnTo>
                  <a:lnTo>
                    <a:pt x="4326" y="594"/>
                  </a:lnTo>
                  <a:lnTo>
                    <a:pt x="4634" y="1"/>
                  </a:lnTo>
                  <a:lnTo>
                    <a:pt x="3790" y="161"/>
                  </a:lnTo>
                  <a:lnTo>
                    <a:pt x="3390" y="138"/>
                  </a:lnTo>
                  <a:lnTo>
                    <a:pt x="2568" y="491"/>
                  </a:lnTo>
                  <a:lnTo>
                    <a:pt x="1964" y="491"/>
                  </a:lnTo>
                  <a:lnTo>
                    <a:pt x="1530" y="320"/>
                  </a:lnTo>
                  <a:lnTo>
                    <a:pt x="754" y="583"/>
                  </a:lnTo>
                  <a:lnTo>
                    <a:pt x="480" y="389"/>
                  </a:lnTo>
                  <a:lnTo>
                    <a:pt x="491" y="902"/>
                  </a:lnTo>
                  <a:lnTo>
                    <a:pt x="320" y="1119"/>
                  </a:lnTo>
                  <a:lnTo>
                    <a:pt x="149" y="1325"/>
                  </a:lnTo>
                  <a:lnTo>
                    <a:pt x="1" y="1690"/>
                  </a:lnTo>
                  <a:lnTo>
                    <a:pt x="160" y="2409"/>
                  </a:lnTo>
                  <a:lnTo>
                    <a:pt x="503" y="2443"/>
                  </a:lnTo>
                  <a:lnTo>
                    <a:pt x="674" y="2808"/>
                  </a:lnTo>
                  <a:lnTo>
                    <a:pt x="309" y="3151"/>
                  </a:lnTo>
                  <a:lnTo>
                    <a:pt x="172" y="3641"/>
                  </a:lnTo>
                  <a:lnTo>
                    <a:pt x="217" y="4018"/>
                  </a:lnTo>
                  <a:lnTo>
                    <a:pt x="138" y="4155"/>
                  </a:lnTo>
                  <a:lnTo>
                    <a:pt x="149" y="4155"/>
                  </a:lnTo>
                  <a:lnTo>
                    <a:pt x="1051" y="452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1" name="Google Shape;3021;p39"/>
            <p:cNvSpPr/>
            <p:nvPr/>
          </p:nvSpPr>
          <p:spPr>
            <a:xfrm>
              <a:off x="3990150" y="2580875"/>
              <a:ext cx="204875" cy="362650"/>
            </a:xfrm>
            <a:custGeom>
              <a:avLst/>
              <a:gdLst/>
              <a:ahLst/>
              <a:cxnLst/>
              <a:rect l="l" t="t" r="r" b="b"/>
              <a:pathLst>
                <a:path w="8195" h="14506" extrusionOk="0">
                  <a:moveTo>
                    <a:pt x="8035" y="3481"/>
                  </a:moveTo>
                  <a:lnTo>
                    <a:pt x="4840" y="1746"/>
                  </a:lnTo>
                  <a:lnTo>
                    <a:pt x="1656" y="0"/>
                  </a:lnTo>
                  <a:lnTo>
                    <a:pt x="891" y="503"/>
                  </a:lnTo>
                  <a:lnTo>
                    <a:pt x="1119" y="1918"/>
                  </a:lnTo>
                  <a:lnTo>
                    <a:pt x="1405" y="2146"/>
                  </a:lnTo>
                  <a:lnTo>
                    <a:pt x="1427" y="2443"/>
                  </a:lnTo>
                  <a:lnTo>
                    <a:pt x="1758" y="2751"/>
                  </a:lnTo>
                  <a:lnTo>
                    <a:pt x="1599" y="3139"/>
                  </a:lnTo>
                  <a:lnTo>
                    <a:pt x="1347" y="4976"/>
                  </a:lnTo>
                  <a:lnTo>
                    <a:pt x="1313" y="6163"/>
                  </a:lnTo>
                  <a:lnTo>
                    <a:pt x="332" y="7019"/>
                  </a:lnTo>
                  <a:lnTo>
                    <a:pt x="1" y="8217"/>
                  </a:lnTo>
                  <a:lnTo>
                    <a:pt x="343" y="8548"/>
                  </a:lnTo>
                  <a:lnTo>
                    <a:pt x="343" y="9130"/>
                  </a:lnTo>
                  <a:lnTo>
                    <a:pt x="857" y="9164"/>
                  </a:lnTo>
                  <a:lnTo>
                    <a:pt x="788" y="9575"/>
                  </a:lnTo>
                  <a:lnTo>
                    <a:pt x="1108" y="10157"/>
                  </a:lnTo>
                  <a:lnTo>
                    <a:pt x="1176" y="10762"/>
                  </a:lnTo>
                  <a:lnTo>
                    <a:pt x="1142" y="11367"/>
                  </a:lnTo>
                  <a:lnTo>
                    <a:pt x="1587" y="12200"/>
                  </a:lnTo>
                  <a:lnTo>
                    <a:pt x="1142" y="12189"/>
                  </a:lnTo>
                  <a:lnTo>
                    <a:pt x="914" y="12246"/>
                  </a:lnTo>
                  <a:lnTo>
                    <a:pt x="560" y="12154"/>
                  </a:lnTo>
                  <a:lnTo>
                    <a:pt x="389" y="12588"/>
                  </a:lnTo>
                  <a:lnTo>
                    <a:pt x="857" y="13113"/>
                  </a:lnTo>
                  <a:lnTo>
                    <a:pt x="1211" y="13273"/>
                  </a:lnTo>
                  <a:lnTo>
                    <a:pt x="1325" y="13638"/>
                  </a:lnTo>
                  <a:lnTo>
                    <a:pt x="1587" y="14266"/>
                  </a:lnTo>
                  <a:lnTo>
                    <a:pt x="1462" y="14505"/>
                  </a:lnTo>
                  <a:lnTo>
                    <a:pt x="2123" y="14448"/>
                  </a:lnTo>
                  <a:lnTo>
                    <a:pt x="2272" y="14209"/>
                  </a:lnTo>
                  <a:lnTo>
                    <a:pt x="2397" y="14243"/>
                  </a:lnTo>
                  <a:lnTo>
                    <a:pt x="2603" y="14437"/>
                  </a:lnTo>
                  <a:lnTo>
                    <a:pt x="3607" y="14094"/>
                  </a:lnTo>
                  <a:lnTo>
                    <a:pt x="3938" y="13741"/>
                  </a:lnTo>
                  <a:lnTo>
                    <a:pt x="4349" y="13421"/>
                  </a:lnTo>
                  <a:lnTo>
                    <a:pt x="4269" y="13102"/>
                  </a:lnTo>
                  <a:lnTo>
                    <a:pt x="4497" y="13010"/>
                  </a:lnTo>
                  <a:lnTo>
                    <a:pt x="5273" y="13067"/>
                  </a:lnTo>
                  <a:lnTo>
                    <a:pt x="6015" y="12657"/>
                  </a:lnTo>
                  <a:lnTo>
                    <a:pt x="6586" y="11652"/>
                  </a:lnTo>
                  <a:lnTo>
                    <a:pt x="6985" y="11298"/>
                  </a:lnTo>
                  <a:lnTo>
                    <a:pt x="7476" y="11139"/>
                  </a:lnTo>
                  <a:lnTo>
                    <a:pt x="7476" y="10910"/>
                  </a:lnTo>
                  <a:lnTo>
                    <a:pt x="7179" y="10659"/>
                  </a:lnTo>
                  <a:lnTo>
                    <a:pt x="7168" y="10134"/>
                  </a:lnTo>
                  <a:lnTo>
                    <a:pt x="6996" y="9769"/>
                  </a:lnTo>
                  <a:lnTo>
                    <a:pt x="6711" y="9826"/>
                  </a:lnTo>
                  <a:lnTo>
                    <a:pt x="6780" y="9484"/>
                  </a:lnTo>
                  <a:lnTo>
                    <a:pt x="6985" y="9119"/>
                  </a:lnTo>
                  <a:lnTo>
                    <a:pt x="6882" y="8731"/>
                  </a:lnTo>
                  <a:lnTo>
                    <a:pt x="7133" y="8457"/>
                  </a:lnTo>
                  <a:lnTo>
                    <a:pt x="6962" y="8251"/>
                  </a:lnTo>
                  <a:lnTo>
                    <a:pt x="7168" y="7692"/>
                  </a:lnTo>
                  <a:lnTo>
                    <a:pt x="7510" y="7019"/>
                  </a:lnTo>
                  <a:lnTo>
                    <a:pt x="8195" y="707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2" name="Google Shape;3022;p39"/>
            <p:cNvSpPr/>
            <p:nvPr/>
          </p:nvSpPr>
          <p:spPr>
            <a:xfrm>
              <a:off x="3720250" y="2862175"/>
              <a:ext cx="38550" cy="115300"/>
            </a:xfrm>
            <a:custGeom>
              <a:avLst/>
              <a:gdLst/>
              <a:ahLst/>
              <a:cxnLst/>
              <a:rect l="l" t="t" r="r" b="b"/>
              <a:pathLst>
                <a:path w="1542" h="4612" extrusionOk="0">
                  <a:moveTo>
                    <a:pt x="754" y="24"/>
                  </a:moveTo>
                  <a:lnTo>
                    <a:pt x="58" y="1"/>
                  </a:lnTo>
                  <a:lnTo>
                    <a:pt x="1" y="275"/>
                  </a:lnTo>
                  <a:lnTo>
                    <a:pt x="343" y="743"/>
                  </a:lnTo>
                  <a:lnTo>
                    <a:pt x="332" y="1405"/>
                  </a:lnTo>
                  <a:lnTo>
                    <a:pt x="412" y="2135"/>
                  </a:lnTo>
                  <a:lnTo>
                    <a:pt x="617" y="2454"/>
                  </a:lnTo>
                  <a:lnTo>
                    <a:pt x="446" y="3276"/>
                  </a:lnTo>
                  <a:lnTo>
                    <a:pt x="503" y="3733"/>
                  </a:lnTo>
                  <a:lnTo>
                    <a:pt x="720" y="4303"/>
                  </a:lnTo>
                  <a:lnTo>
                    <a:pt x="891" y="4611"/>
                  </a:lnTo>
                  <a:lnTo>
                    <a:pt x="1542" y="4429"/>
                  </a:lnTo>
                  <a:lnTo>
                    <a:pt x="1348" y="3801"/>
                  </a:lnTo>
                  <a:lnTo>
                    <a:pt x="1370" y="1713"/>
                  </a:lnTo>
                  <a:lnTo>
                    <a:pt x="1211" y="1530"/>
                  </a:lnTo>
                  <a:lnTo>
                    <a:pt x="1188" y="1085"/>
                  </a:lnTo>
                  <a:lnTo>
                    <a:pt x="902" y="765"/>
                  </a:lnTo>
                  <a:lnTo>
                    <a:pt x="663" y="49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3" name="Google Shape;3023;p39"/>
            <p:cNvSpPr/>
            <p:nvPr/>
          </p:nvSpPr>
          <p:spPr>
            <a:xfrm>
              <a:off x="5643225" y="2649050"/>
              <a:ext cx="173475" cy="334125"/>
            </a:xfrm>
            <a:custGeom>
              <a:avLst/>
              <a:gdLst/>
              <a:ahLst/>
              <a:cxnLst/>
              <a:rect l="l" t="t" r="r" b="b"/>
              <a:pathLst>
                <a:path w="6939" h="13365" extrusionOk="0">
                  <a:moveTo>
                    <a:pt x="6722" y="5581"/>
                  </a:moveTo>
                  <a:lnTo>
                    <a:pt x="6939" y="5159"/>
                  </a:lnTo>
                  <a:lnTo>
                    <a:pt x="6859" y="4395"/>
                  </a:lnTo>
                  <a:lnTo>
                    <a:pt x="6117" y="3607"/>
                  </a:lnTo>
                  <a:lnTo>
                    <a:pt x="5934" y="2706"/>
                  </a:lnTo>
                  <a:lnTo>
                    <a:pt x="5238" y="1964"/>
                  </a:lnTo>
                  <a:lnTo>
                    <a:pt x="4622" y="1907"/>
                  </a:lnTo>
                  <a:lnTo>
                    <a:pt x="4508" y="2226"/>
                  </a:lnTo>
                  <a:lnTo>
                    <a:pt x="4051" y="2249"/>
                  </a:lnTo>
                  <a:lnTo>
                    <a:pt x="3800" y="2078"/>
                  </a:lnTo>
                  <a:lnTo>
                    <a:pt x="3036" y="2626"/>
                  </a:lnTo>
                  <a:lnTo>
                    <a:pt x="2899" y="1815"/>
                  </a:lnTo>
                  <a:lnTo>
                    <a:pt x="2956" y="857"/>
                  </a:lnTo>
                  <a:lnTo>
                    <a:pt x="2408" y="811"/>
                  </a:lnTo>
                  <a:lnTo>
                    <a:pt x="2283" y="275"/>
                  </a:lnTo>
                  <a:lnTo>
                    <a:pt x="1917" y="1"/>
                  </a:lnTo>
                  <a:lnTo>
                    <a:pt x="1484" y="195"/>
                  </a:lnTo>
                  <a:lnTo>
                    <a:pt x="1084" y="594"/>
                  </a:lnTo>
                  <a:lnTo>
                    <a:pt x="525" y="640"/>
                  </a:lnTo>
                  <a:lnTo>
                    <a:pt x="320" y="1621"/>
                  </a:lnTo>
                  <a:lnTo>
                    <a:pt x="0" y="1781"/>
                  </a:lnTo>
                  <a:lnTo>
                    <a:pt x="502" y="2580"/>
                  </a:lnTo>
                  <a:lnTo>
                    <a:pt x="1084" y="3242"/>
                  </a:lnTo>
                  <a:lnTo>
                    <a:pt x="1495" y="3835"/>
                  </a:lnTo>
                  <a:lnTo>
                    <a:pt x="1301" y="4634"/>
                  </a:lnTo>
                  <a:lnTo>
                    <a:pt x="1061" y="4794"/>
                  </a:lnTo>
                  <a:lnTo>
                    <a:pt x="1301" y="5251"/>
                  </a:lnTo>
                  <a:lnTo>
                    <a:pt x="1895" y="5981"/>
                  </a:lnTo>
                  <a:lnTo>
                    <a:pt x="2043" y="6472"/>
                  </a:lnTo>
                  <a:lnTo>
                    <a:pt x="2066" y="6905"/>
                  </a:lnTo>
                  <a:lnTo>
                    <a:pt x="2465" y="7727"/>
                  </a:lnTo>
                  <a:lnTo>
                    <a:pt x="2100" y="8571"/>
                  </a:lnTo>
                  <a:lnTo>
                    <a:pt x="1780" y="9519"/>
                  </a:lnTo>
                  <a:lnTo>
                    <a:pt x="1598" y="10386"/>
                  </a:lnTo>
                  <a:lnTo>
                    <a:pt x="1552" y="10945"/>
                  </a:lnTo>
                  <a:lnTo>
                    <a:pt x="1723" y="11459"/>
                  </a:lnTo>
                  <a:lnTo>
                    <a:pt x="1826" y="10911"/>
                  </a:lnTo>
                  <a:lnTo>
                    <a:pt x="2237" y="11356"/>
                  </a:lnTo>
                  <a:lnTo>
                    <a:pt x="2693" y="11858"/>
                  </a:lnTo>
                  <a:lnTo>
                    <a:pt x="2853" y="12315"/>
                  </a:lnTo>
                  <a:lnTo>
                    <a:pt x="3195" y="12657"/>
                  </a:lnTo>
                  <a:lnTo>
                    <a:pt x="3321" y="12497"/>
                  </a:lnTo>
                  <a:lnTo>
                    <a:pt x="3994" y="12897"/>
                  </a:lnTo>
                  <a:lnTo>
                    <a:pt x="4086" y="13365"/>
                  </a:lnTo>
                  <a:lnTo>
                    <a:pt x="4611" y="13250"/>
                  </a:lnTo>
                  <a:lnTo>
                    <a:pt x="4850" y="12885"/>
                  </a:lnTo>
                  <a:lnTo>
                    <a:pt x="4405" y="12406"/>
                  </a:lnTo>
                  <a:lnTo>
                    <a:pt x="3926" y="12292"/>
                  </a:lnTo>
                  <a:lnTo>
                    <a:pt x="3458" y="11778"/>
                  </a:lnTo>
                  <a:lnTo>
                    <a:pt x="3253" y="11002"/>
                  </a:lnTo>
                  <a:lnTo>
                    <a:pt x="2887" y="10169"/>
                  </a:lnTo>
                  <a:lnTo>
                    <a:pt x="2351" y="10146"/>
                  </a:lnTo>
                  <a:lnTo>
                    <a:pt x="2260" y="9484"/>
                  </a:lnTo>
                  <a:lnTo>
                    <a:pt x="2454" y="8686"/>
                  </a:lnTo>
                  <a:lnTo>
                    <a:pt x="2773" y="7362"/>
                  </a:lnTo>
                  <a:lnTo>
                    <a:pt x="2739" y="6357"/>
                  </a:lnTo>
                  <a:lnTo>
                    <a:pt x="3435" y="6346"/>
                  </a:lnTo>
                  <a:lnTo>
                    <a:pt x="3401" y="7065"/>
                  </a:lnTo>
                  <a:lnTo>
                    <a:pt x="4063" y="7042"/>
                  </a:lnTo>
                  <a:lnTo>
                    <a:pt x="4827" y="7464"/>
                  </a:lnTo>
                  <a:lnTo>
                    <a:pt x="4519" y="6357"/>
                  </a:lnTo>
                  <a:lnTo>
                    <a:pt x="4953" y="5616"/>
                  </a:lnTo>
                  <a:lnTo>
                    <a:pt x="5969" y="543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4" name="Google Shape;3024;p39"/>
            <p:cNvSpPr/>
            <p:nvPr/>
          </p:nvSpPr>
          <p:spPr>
            <a:xfrm>
              <a:off x="4972475" y="2181450"/>
              <a:ext cx="151225" cy="96450"/>
            </a:xfrm>
            <a:custGeom>
              <a:avLst/>
              <a:gdLst/>
              <a:ahLst/>
              <a:cxnLst/>
              <a:rect l="l" t="t" r="r" b="b"/>
              <a:pathLst>
                <a:path w="6049" h="3858" extrusionOk="0">
                  <a:moveTo>
                    <a:pt x="2362" y="639"/>
                  </a:moveTo>
                  <a:lnTo>
                    <a:pt x="2066" y="674"/>
                  </a:lnTo>
                  <a:lnTo>
                    <a:pt x="1883" y="411"/>
                  </a:lnTo>
                  <a:lnTo>
                    <a:pt x="1906" y="0"/>
                  </a:lnTo>
                  <a:lnTo>
                    <a:pt x="993" y="217"/>
                  </a:lnTo>
                  <a:lnTo>
                    <a:pt x="924" y="788"/>
                  </a:lnTo>
                  <a:lnTo>
                    <a:pt x="708" y="1290"/>
                  </a:lnTo>
                  <a:lnTo>
                    <a:pt x="80" y="1244"/>
                  </a:lnTo>
                  <a:lnTo>
                    <a:pt x="0" y="1644"/>
                  </a:lnTo>
                  <a:lnTo>
                    <a:pt x="593" y="1872"/>
                  </a:lnTo>
                  <a:lnTo>
                    <a:pt x="936" y="2545"/>
                  </a:lnTo>
                  <a:lnTo>
                    <a:pt x="753" y="3481"/>
                  </a:lnTo>
                  <a:lnTo>
                    <a:pt x="1016" y="3595"/>
                  </a:lnTo>
                  <a:lnTo>
                    <a:pt x="1484" y="3298"/>
                  </a:lnTo>
                  <a:lnTo>
                    <a:pt x="1780" y="3481"/>
                  </a:lnTo>
                  <a:lnTo>
                    <a:pt x="1906" y="3059"/>
                  </a:lnTo>
                  <a:lnTo>
                    <a:pt x="2362" y="3070"/>
                  </a:lnTo>
                  <a:lnTo>
                    <a:pt x="2454" y="2945"/>
                  </a:lnTo>
                  <a:lnTo>
                    <a:pt x="2419" y="2568"/>
                  </a:lnTo>
                  <a:lnTo>
                    <a:pt x="2670" y="2237"/>
                  </a:lnTo>
                  <a:lnTo>
                    <a:pt x="3127" y="2454"/>
                  </a:lnTo>
                  <a:lnTo>
                    <a:pt x="3127" y="2739"/>
                  </a:lnTo>
                  <a:lnTo>
                    <a:pt x="3355" y="2785"/>
                  </a:lnTo>
                  <a:lnTo>
                    <a:pt x="3492" y="3550"/>
                  </a:lnTo>
                  <a:lnTo>
                    <a:pt x="3869" y="3858"/>
                  </a:lnTo>
                  <a:lnTo>
                    <a:pt x="4074" y="3664"/>
                  </a:lnTo>
                  <a:lnTo>
                    <a:pt x="4371" y="3572"/>
                  </a:lnTo>
                  <a:lnTo>
                    <a:pt x="4736" y="3150"/>
                  </a:lnTo>
                  <a:lnTo>
                    <a:pt x="5272" y="3230"/>
                  </a:lnTo>
                  <a:lnTo>
                    <a:pt x="6048" y="3230"/>
                  </a:lnTo>
                  <a:lnTo>
                    <a:pt x="5786" y="2694"/>
                  </a:lnTo>
                  <a:lnTo>
                    <a:pt x="5706" y="2340"/>
                  </a:lnTo>
                  <a:lnTo>
                    <a:pt x="5204" y="2146"/>
                  </a:lnTo>
                  <a:lnTo>
                    <a:pt x="4976" y="2226"/>
                  </a:lnTo>
                  <a:lnTo>
                    <a:pt x="4553" y="1381"/>
                  </a:lnTo>
                  <a:lnTo>
                    <a:pt x="3195" y="1518"/>
                  </a:lnTo>
                  <a:lnTo>
                    <a:pt x="2180" y="1233"/>
                  </a:lnTo>
                  <a:lnTo>
                    <a:pt x="1415" y="1301"/>
                  </a:lnTo>
                  <a:lnTo>
                    <a:pt x="1324" y="776"/>
                  </a:lnTo>
                  <a:lnTo>
                    <a:pt x="2168" y="92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5" name="Google Shape;3025;p39"/>
            <p:cNvSpPr/>
            <p:nvPr/>
          </p:nvSpPr>
          <p:spPr>
            <a:xfrm>
              <a:off x="4682025" y="2141800"/>
              <a:ext cx="283625" cy="169775"/>
            </a:xfrm>
            <a:custGeom>
              <a:avLst/>
              <a:gdLst/>
              <a:ahLst/>
              <a:cxnLst/>
              <a:rect l="l" t="t" r="r" b="b"/>
              <a:pathLst>
                <a:path w="11345" h="6791" extrusionOk="0">
                  <a:moveTo>
                    <a:pt x="11344" y="4873"/>
                  </a:moveTo>
                  <a:lnTo>
                    <a:pt x="11230" y="4302"/>
                  </a:lnTo>
                  <a:lnTo>
                    <a:pt x="10134" y="3914"/>
                  </a:lnTo>
                  <a:lnTo>
                    <a:pt x="9244" y="3458"/>
                  </a:lnTo>
                  <a:lnTo>
                    <a:pt x="8651" y="3024"/>
                  </a:lnTo>
                  <a:lnTo>
                    <a:pt x="7647" y="2397"/>
                  </a:lnTo>
                  <a:lnTo>
                    <a:pt x="7030" y="1484"/>
                  </a:lnTo>
                  <a:lnTo>
                    <a:pt x="6745" y="1312"/>
                  </a:lnTo>
                  <a:lnTo>
                    <a:pt x="5969" y="1358"/>
                  </a:lnTo>
                  <a:lnTo>
                    <a:pt x="5638" y="1176"/>
                  </a:lnTo>
                  <a:lnTo>
                    <a:pt x="5364" y="479"/>
                  </a:lnTo>
                  <a:lnTo>
                    <a:pt x="4257" y="0"/>
                  </a:lnTo>
                  <a:lnTo>
                    <a:pt x="3778" y="514"/>
                  </a:lnTo>
                  <a:lnTo>
                    <a:pt x="3241" y="833"/>
                  </a:lnTo>
                  <a:lnTo>
                    <a:pt x="3470" y="1278"/>
                  </a:lnTo>
                  <a:lnTo>
                    <a:pt x="2637" y="1290"/>
                  </a:lnTo>
                  <a:lnTo>
                    <a:pt x="2283" y="1335"/>
                  </a:lnTo>
                  <a:lnTo>
                    <a:pt x="1587" y="628"/>
                  </a:lnTo>
                  <a:lnTo>
                    <a:pt x="1039" y="388"/>
                  </a:lnTo>
                  <a:lnTo>
                    <a:pt x="263" y="571"/>
                  </a:lnTo>
                  <a:lnTo>
                    <a:pt x="0" y="856"/>
                  </a:lnTo>
                  <a:lnTo>
                    <a:pt x="354" y="1427"/>
                  </a:lnTo>
                  <a:lnTo>
                    <a:pt x="286" y="788"/>
                  </a:lnTo>
                  <a:lnTo>
                    <a:pt x="822" y="559"/>
                  </a:lnTo>
                  <a:lnTo>
                    <a:pt x="1164" y="1073"/>
                  </a:lnTo>
                  <a:lnTo>
                    <a:pt x="1815" y="1598"/>
                  </a:lnTo>
                  <a:lnTo>
                    <a:pt x="1244" y="1883"/>
                  </a:lnTo>
                  <a:lnTo>
                    <a:pt x="491" y="1678"/>
                  </a:lnTo>
                  <a:lnTo>
                    <a:pt x="503" y="2419"/>
                  </a:lnTo>
                  <a:lnTo>
                    <a:pt x="1005" y="2477"/>
                  </a:lnTo>
                  <a:lnTo>
                    <a:pt x="948" y="3104"/>
                  </a:lnTo>
                  <a:lnTo>
                    <a:pt x="1587" y="3401"/>
                  </a:lnTo>
                  <a:lnTo>
                    <a:pt x="1689" y="4371"/>
                  </a:lnTo>
                  <a:lnTo>
                    <a:pt x="1940" y="5010"/>
                  </a:lnTo>
                  <a:lnTo>
                    <a:pt x="2568" y="4839"/>
                  </a:lnTo>
                  <a:lnTo>
                    <a:pt x="3002" y="4314"/>
                  </a:lnTo>
                  <a:lnTo>
                    <a:pt x="3493" y="4337"/>
                  </a:lnTo>
                  <a:lnTo>
                    <a:pt x="3801" y="4166"/>
                  </a:lnTo>
                  <a:lnTo>
                    <a:pt x="4337" y="4257"/>
                  </a:lnTo>
                  <a:lnTo>
                    <a:pt x="5261" y="4725"/>
                  </a:lnTo>
                  <a:lnTo>
                    <a:pt x="5878" y="4827"/>
                  </a:lnTo>
                  <a:lnTo>
                    <a:pt x="6916" y="5638"/>
                  </a:lnTo>
                  <a:lnTo>
                    <a:pt x="7475" y="5672"/>
                  </a:lnTo>
                  <a:lnTo>
                    <a:pt x="7704" y="6448"/>
                  </a:lnTo>
                  <a:lnTo>
                    <a:pt x="8548" y="6790"/>
                  </a:lnTo>
                  <a:lnTo>
                    <a:pt x="9107" y="6676"/>
                  </a:lnTo>
                  <a:lnTo>
                    <a:pt x="9164" y="6254"/>
                  </a:lnTo>
                  <a:lnTo>
                    <a:pt x="9735" y="6128"/>
                  </a:lnTo>
                  <a:lnTo>
                    <a:pt x="10089" y="5843"/>
                  </a:lnTo>
                  <a:lnTo>
                    <a:pt x="10077" y="5101"/>
                  </a:lnTo>
                  <a:lnTo>
                    <a:pt x="10659" y="4930"/>
                  </a:lnTo>
                  <a:lnTo>
                    <a:pt x="10705" y="4599"/>
                  </a:lnTo>
                  <a:lnTo>
                    <a:pt x="11116" y="483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6" name="Google Shape;3026;p39"/>
            <p:cNvSpPr/>
            <p:nvPr/>
          </p:nvSpPr>
          <p:spPr>
            <a:xfrm>
              <a:off x="6216675" y="3299850"/>
              <a:ext cx="48250" cy="25400"/>
            </a:xfrm>
            <a:custGeom>
              <a:avLst/>
              <a:gdLst/>
              <a:ahLst/>
              <a:cxnLst/>
              <a:rect l="l" t="t" r="r" b="b"/>
              <a:pathLst>
                <a:path w="1930" h="1016" extrusionOk="0">
                  <a:moveTo>
                    <a:pt x="58" y="1016"/>
                  </a:moveTo>
                  <a:lnTo>
                    <a:pt x="754" y="753"/>
                  </a:lnTo>
                  <a:lnTo>
                    <a:pt x="1610" y="354"/>
                  </a:lnTo>
                  <a:lnTo>
                    <a:pt x="1929" y="114"/>
                  </a:lnTo>
                  <a:lnTo>
                    <a:pt x="1644" y="0"/>
                  </a:lnTo>
                  <a:lnTo>
                    <a:pt x="1381" y="114"/>
                  </a:lnTo>
                  <a:lnTo>
                    <a:pt x="811" y="148"/>
                  </a:lnTo>
                  <a:lnTo>
                    <a:pt x="115" y="342"/>
                  </a:lnTo>
                  <a:lnTo>
                    <a:pt x="1" y="559"/>
                  </a:lnTo>
                  <a:lnTo>
                    <a:pt x="69" y="74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7" name="Google Shape;3027;p39"/>
            <p:cNvSpPr/>
            <p:nvPr/>
          </p:nvSpPr>
          <p:spPr>
            <a:xfrm>
              <a:off x="3864050" y="2263900"/>
              <a:ext cx="75925" cy="160375"/>
            </a:xfrm>
            <a:custGeom>
              <a:avLst/>
              <a:gdLst/>
              <a:ahLst/>
              <a:cxnLst/>
              <a:rect l="l" t="t" r="r" b="b"/>
              <a:pathLst>
                <a:path w="3037" h="6415" extrusionOk="0">
                  <a:moveTo>
                    <a:pt x="3036" y="3869"/>
                  </a:moveTo>
                  <a:lnTo>
                    <a:pt x="2751" y="3721"/>
                  </a:lnTo>
                  <a:lnTo>
                    <a:pt x="2534" y="3299"/>
                  </a:lnTo>
                  <a:lnTo>
                    <a:pt x="2135" y="3276"/>
                  </a:lnTo>
                  <a:lnTo>
                    <a:pt x="1986" y="2774"/>
                  </a:lnTo>
                  <a:lnTo>
                    <a:pt x="2466" y="2329"/>
                  </a:lnTo>
                  <a:lnTo>
                    <a:pt x="2534" y="1518"/>
                  </a:lnTo>
                  <a:lnTo>
                    <a:pt x="2272" y="1290"/>
                  </a:lnTo>
                  <a:lnTo>
                    <a:pt x="2249" y="868"/>
                  </a:lnTo>
                  <a:lnTo>
                    <a:pt x="2614" y="411"/>
                  </a:lnTo>
                  <a:lnTo>
                    <a:pt x="2557" y="229"/>
                  </a:lnTo>
                  <a:lnTo>
                    <a:pt x="1929" y="571"/>
                  </a:lnTo>
                  <a:lnTo>
                    <a:pt x="1941" y="92"/>
                  </a:lnTo>
                  <a:lnTo>
                    <a:pt x="1404" y="0"/>
                  </a:lnTo>
                  <a:lnTo>
                    <a:pt x="605" y="366"/>
                  </a:lnTo>
                  <a:lnTo>
                    <a:pt x="469" y="834"/>
                  </a:lnTo>
                  <a:lnTo>
                    <a:pt x="605" y="1724"/>
                  </a:lnTo>
                  <a:lnTo>
                    <a:pt x="457" y="2477"/>
                  </a:lnTo>
                  <a:lnTo>
                    <a:pt x="1" y="2990"/>
                  </a:lnTo>
                  <a:lnTo>
                    <a:pt x="81" y="3675"/>
                  </a:lnTo>
                  <a:lnTo>
                    <a:pt x="720" y="4223"/>
                  </a:lnTo>
                  <a:lnTo>
                    <a:pt x="720" y="4440"/>
                  </a:lnTo>
                  <a:lnTo>
                    <a:pt x="1210" y="4805"/>
                  </a:lnTo>
                  <a:lnTo>
                    <a:pt x="1576" y="6414"/>
                  </a:lnTo>
                  <a:lnTo>
                    <a:pt x="1952" y="6220"/>
                  </a:lnTo>
                  <a:lnTo>
                    <a:pt x="2009" y="5832"/>
                  </a:lnTo>
                  <a:lnTo>
                    <a:pt x="1906" y="5467"/>
                  </a:lnTo>
                  <a:lnTo>
                    <a:pt x="2431" y="5102"/>
                  </a:lnTo>
                  <a:lnTo>
                    <a:pt x="2648" y="4816"/>
                  </a:lnTo>
                  <a:lnTo>
                    <a:pt x="3025" y="456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8" name="Google Shape;3028;p39"/>
            <p:cNvSpPr/>
            <p:nvPr/>
          </p:nvSpPr>
          <p:spPr>
            <a:xfrm>
              <a:off x="4199275" y="2155475"/>
              <a:ext cx="360100" cy="143550"/>
            </a:xfrm>
            <a:custGeom>
              <a:avLst/>
              <a:gdLst/>
              <a:ahLst/>
              <a:cxnLst/>
              <a:rect l="l" t="t" r="r" b="b"/>
              <a:pathLst>
                <a:path w="14404" h="5742" extrusionOk="0">
                  <a:moveTo>
                    <a:pt x="7967" y="708"/>
                  </a:moveTo>
                  <a:lnTo>
                    <a:pt x="6586" y="81"/>
                  </a:lnTo>
                  <a:lnTo>
                    <a:pt x="5376" y="115"/>
                  </a:lnTo>
                  <a:lnTo>
                    <a:pt x="4566" y="355"/>
                  </a:lnTo>
                  <a:lnTo>
                    <a:pt x="3767" y="925"/>
                  </a:lnTo>
                  <a:lnTo>
                    <a:pt x="2352" y="811"/>
                  </a:lnTo>
                  <a:lnTo>
                    <a:pt x="2124" y="1496"/>
                  </a:lnTo>
                  <a:lnTo>
                    <a:pt x="994" y="1519"/>
                  </a:lnTo>
                  <a:lnTo>
                    <a:pt x="263" y="2397"/>
                  </a:lnTo>
                  <a:lnTo>
                    <a:pt x="777" y="2820"/>
                  </a:lnTo>
                  <a:lnTo>
                    <a:pt x="492" y="3539"/>
                  </a:lnTo>
                  <a:lnTo>
                    <a:pt x="1097" y="4052"/>
                  </a:lnTo>
                  <a:lnTo>
                    <a:pt x="1621" y="4965"/>
                  </a:lnTo>
                  <a:lnTo>
                    <a:pt x="2455" y="4954"/>
                  </a:lnTo>
                  <a:lnTo>
                    <a:pt x="3219" y="5444"/>
                  </a:lnTo>
                  <a:lnTo>
                    <a:pt x="3733" y="5330"/>
                  </a:lnTo>
                  <a:lnTo>
                    <a:pt x="3870" y="4954"/>
                  </a:lnTo>
                  <a:lnTo>
                    <a:pt x="4680" y="4977"/>
                  </a:lnTo>
                  <a:lnTo>
                    <a:pt x="5330" y="5479"/>
                  </a:lnTo>
                  <a:lnTo>
                    <a:pt x="6472" y="5376"/>
                  </a:lnTo>
                  <a:lnTo>
                    <a:pt x="6917" y="4851"/>
                  </a:lnTo>
                  <a:lnTo>
                    <a:pt x="7567" y="5068"/>
                  </a:lnTo>
                  <a:lnTo>
                    <a:pt x="8024" y="4977"/>
                  </a:lnTo>
                  <a:lnTo>
                    <a:pt x="7784" y="5319"/>
                  </a:lnTo>
                  <a:lnTo>
                    <a:pt x="8115" y="5741"/>
                  </a:lnTo>
                  <a:lnTo>
                    <a:pt x="8286" y="5547"/>
                  </a:lnTo>
                  <a:lnTo>
                    <a:pt x="8457" y="5330"/>
                  </a:lnTo>
                  <a:lnTo>
                    <a:pt x="8446" y="4817"/>
                  </a:lnTo>
                  <a:lnTo>
                    <a:pt x="8720" y="4999"/>
                  </a:lnTo>
                  <a:lnTo>
                    <a:pt x="9496" y="4748"/>
                  </a:lnTo>
                  <a:lnTo>
                    <a:pt x="9930" y="4919"/>
                  </a:lnTo>
                  <a:lnTo>
                    <a:pt x="10534" y="4919"/>
                  </a:lnTo>
                  <a:lnTo>
                    <a:pt x="11356" y="4566"/>
                  </a:lnTo>
                  <a:lnTo>
                    <a:pt x="11756" y="4589"/>
                  </a:lnTo>
                  <a:lnTo>
                    <a:pt x="12600" y="4429"/>
                  </a:lnTo>
                  <a:lnTo>
                    <a:pt x="12897" y="4292"/>
                  </a:lnTo>
                  <a:lnTo>
                    <a:pt x="13775" y="4417"/>
                  </a:lnTo>
                  <a:lnTo>
                    <a:pt x="14072" y="4646"/>
                  </a:lnTo>
                  <a:lnTo>
                    <a:pt x="14403" y="4486"/>
                  </a:lnTo>
                  <a:lnTo>
                    <a:pt x="14403" y="4486"/>
                  </a:lnTo>
                  <a:lnTo>
                    <a:pt x="13878" y="3744"/>
                  </a:lnTo>
                  <a:lnTo>
                    <a:pt x="13981" y="3459"/>
                  </a:lnTo>
                  <a:lnTo>
                    <a:pt x="13559" y="2420"/>
                  </a:lnTo>
                  <a:lnTo>
                    <a:pt x="14038" y="2169"/>
                  </a:lnTo>
                  <a:lnTo>
                    <a:pt x="13696" y="1895"/>
                  </a:lnTo>
                  <a:lnTo>
                    <a:pt x="13091" y="1678"/>
                  </a:lnTo>
                  <a:lnTo>
                    <a:pt x="13091" y="1233"/>
                  </a:lnTo>
                  <a:lnTo>
                    <a:pt x="12908" y="925"/>
                  </a:lnTo>
                  <a:lnTo>
                    <a:pt x="12109" y="492"/>
                  </a:lnTo>
                  <a:lnTo>
                    <a:pt x="11333" y="537"/>
                  </a:lnTo>
                  <a:lnTo>
                    <a:pt x="10557" y="994"/>
                  </a:lnTo>
                  <a:lnTo>
                    <a:pt x="9907" y="914"/>
                  </a:lnTo>
                  <a:lnTo>
                    <a:pt x="9085" y="1051"/>
                  </a:lnTo>
                  <a:close/>
                  <a:moveTo>
                    <a:pt x="903" y="1279"/>
                  </a:moveTo>
                  <a:lnTo>
                    <a:pt x="1188" y="1017"/>
                  </a:lnTo>
                  <a:lnTo>
                    <a:pt x="2055" y="959"/>
                  </a:lnTo>
                  <a:lnTo>
                    <a:pt x="2158" y="743"/>
                  </a:lnTo>
                  <a:lnTo>
                    <a:pt x="1485" y="457"/>
                  </a:lnTo>
                  <a:lnTo>
                    <a:pt x="1348" y="115"/>
                  </a:lnTo>
                  <a:lnTo>
                    <a:pt x="709" y="1"/>
                  </a:lnTo>
                  <a:lnTo>
                    <a:pt x="1" y="286"/>
                  </a:lnTo>
                  <a:lnTo>
                    <a:pt x="378" y="514"/>
                  </a:lnTo>
                  <a:lnTo>
                    <a:pt x="206" y="1074"/>
                  </a:lnTo>
                  <a:lnTo>
                    <a:pt x="58" y="1165"/>
                  </a:lnTo>
                  <a:lnTo>
                    <a:pt x="69" y="1359"/>
                  </a:lnTo>
                  <a:lnTo>
                    <a:pt x="343" y="177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29" name="Google Shape;3029;p39"/>
            <p:cNvSpPr/>
            <p:nvPr/>
          </p:nvSpPr>
          <p:spPr>
            <a:xfrm>
              <a:off x="6070875" y="2538075"/>
              <a:ext cx="28850" cy="75625"/>
            </a:xfrm>
            <a:custGeom>
              <a:avLst/>
              <a:gdLst/>
              <a:ahLst/>
              <a:cxnLst/>
              <a:rect l="l" t="t" r="r" b="b"/>
              <a:pathLst>
                <a:path w="1154" h="3025" extrusionOk="0">
                  <a:moveTo>
                    <a:pt x="971" y="2283"/>
                  </a:moveTo>
                  <a:lnTo>
                    <a:pt x="1142" y="834"/>
                  </a:lnTo>
                  <a:lnTo>
                    <a:pt x="1154" y="274"/>
                  </a:lnTo>
                  <a:lnTo>
                    <a:pt x="743" y="1"/>
                  </a:lnTo>
                  <a:lnTo>
                    <a:pt x="275" y="685"/>
                  </a:lnTo>
                  <a:lnTo>
                    <a:pt x="1" y="1587"/>
                  </a:lnTo>
                  <a:lnTo>
                    <a:pt x="206" y="2260"/>
                  </a:lnTo>
                  <a:lnTo>
                    <a:pt x="777" y="302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0" name="Google Shape;3030;p39"/>
            <p:cNvSpPr/>
            <p:nvPr/>
          </p:nvSpPr>
          <p:spPr>
            <a:xfrm>
              <a:off x="4313700" y="3135225"/>
              <a:ext cx="211725" cy="242825"/>
            </a:xfrm>
            <a:custGeom>
              <a:avLst/>
              <a:gdLst/>
              <a:ahLst/>
              <a:cxnLst/>
              <a:rect l="l" t="t" r="r" b="b"/>
              <a:pathLst>
                <a:path w="8469" h="9713" extrusionOk="0">
                  <a:moveTo>
                    <a:pt x="970" y="0"/>
                  </a:moveTo>
                  <a:lnTo>
                    <a:pt x="685" y="114"/>
                  </a:lnTo>
                  <a:lnTo>
                    <a:pt x="1016" y="628"/>
                  </a:lnTo>
                  <a:lnTo>
                    <a:pt x="959" y="1153"/>
                  </a:lnTo>
                  <a:lnTo>
                    <a:pt x="731" y="1267"/>
                  </a:lnTo>
                  <a:lnTo>
                    <a:pt x="731" y="1267"/>
                  </a:lnTo>
                  <a:lnTo>
                    <a:pt x="765" y="1621"/>
                  </a:lnTo>
                  <a:lnTo>
                    <a:pt x="936" y="1838"/>
                  </a:lnTo>
                  <a:lnTo>
                    <a:pt x="936" y="2123"/>
                  </a:lnTo>
                  <a:lnTo>
                    <a:pt x="742" y="2317"/>
                  </a:lnTo>
                  <a:lnTo>
                    <a:pt x="422" y="2785"/>
                  </a:lnTo>
                  <a:lnTo>
                    <a:pt x="126" y="3116"/>
                  </a:lnTo>
                  <a:lnTo>
                    <a:pt x="46" y="3127"/>
                  </a:lnTo>
                  <a:lnTo>
                    <a:pt x="0" y="3515"/>
                  </a:lnTo>
                  <a:lnTo>
                    <a:pt x="160" y="3641"/>
                  </a:lnTo>
                  <a:lnTo>
                    <a:pt x="126" y="4029"/>
                  </a:lnTo>
                  <a:lnTo>
                    <a:pt x="274" y="4405"/>
                  </a:lnTo>
                  <a:lnTo>
                    <a:pt x="80" y="4748"/>
                  </a:lnTo>
                  <a:lnTo>
                    <a:pt x="731" y="5353"/>
                  </a:lnTo>
                  <a:lnTo>
                    <a:pt x="765" y="5912"/>
                  </a:lnTo>
                  <a:lnTo>
                    <a:pt x="1153" y="6836"/>
                  </a:lnTo>
                  <a:lnTo>
                    <a:pt x="1153" y="6836"/>
                  </a:lnTo>
                  <a:lnTo>
                    <a:pt x="1199" y="6870"/>
                  </a:lnTo>
                  <a:lnTo>
                    <a:pt x="1507" y="7030"/>
                  </a:lnTo>
                  <a:lnTo>
                    <a:pt x="2009" y="7190"/>
                  </a:lnTo>
                  <a:lnTo>
                    <a:pt x="2465" y="7452"/>
                  </a:lnTo>
                  <a:lnTo>
                    <a:pt x="3241" y="7624"/>
                  </a:lnTo>
                  <a:lnTo>
                    <a:pt x="3390" y="7875"/>
                  </a:lnTo>
                  <a:lnTo>
                    <a:pt x="3390" y="7875"/>
                  </a:lnTo>
                  <a:lnTo>
                    <a:pt x="3458" y="7703"/>
                  </a:lnTo>
                  <a:lnTo>
                    <a:pt x="3858" y="8183"/>
                  </a:lnTo>
                  <a:lnTo>
                    <a:pt x="3892" y="9141"/>
                  </a:lnTo>
                  <a:lnTo>
                    <a:pt x="4154" y="9484"/>
                  </a:lnTo>
                  <a:lnTo>
                    <a:pt x="4154" y="9495"/>
                  </a:lnTo>
                  <a:lnTo>
                    <a:pt x="4451" y="9450"/>
                  </a:lnTo>
                  <a:lnTo>
                    <a:pt x="5410" y="9712"/>
                  </a:lnTo>
                  <a:lnTo>
                    <a:pt x="5604" y="9598"/>
                  </a:lnTo>
                  <a:lnTo>
                    <a:pt x="6163" y="9586"/>
                  </a:lnTo>
                  <a:lnTo>
                    <a:pt x="6460" y="9313"/>
                  </a:lnTo>
                  <a:lnTo>
                    <a:pt x="6927" y="9324"/>
                  </a:lnTo>
                  <a:lnTo>
                    <a:pt x="7818" y="8970"/>
                  </a:lnTo>
                  <a:lnTo>
                    <a:pt x="8468" y="8445"/>
                  </a:lnTo>
                  <a:lnTo>
                    <a:pt x="8468" y="8445"/>
                  </a:lnTo>
                  <a:lnTo>
                    <a:pt x="8183" y="8240"/>
                  </a:lnTo>
                  <a:lnTo>
                    <a:pt x="7875" y="7338"/>
                  </a:lnTo>
                  <a:lnTo>
                    <a:pt x="7612" y="6791"/>
                  </a:lnTo>
                  <a:lnTo>
                    <a:pt x="7669" y="6345"/>
                  </a:lnTo>
                  <a:lnTo>
                    <a:pt x="7635" y="6072"/>
                  </a:lnTo>
                  <a:lnTo>
                    <a:pt x="7875" y="5512"/>
                  </a:lnTo>
                  <a:lnTo>
                    <a:pt x="7852" y="5284"/>
                  </a:lnTo>
                  <a:lnTo>
                    <a:pt x="7350" y="4965"/>
                  </a:lnTo>
                  <a:lnTo>
                    <a:pt x="7304" y="4451"/>
                  </a:lnTo>
                  <a:lnTo>
                    <a:pt x="7703" y="3321"/>
                  </a:lnTo>
                  <a:lnTo>
                    <a:pt x="6562" y="2420"/>
                  </a:lnTo>
                  <a:lnTo>
                    <a:pt x="6505" y="1895"/>
                  </a:lnTo>
                  <a:lnTo>
                    <a:pt x="3618" y="34"/>
                  </a:lnTo>
                  <a:lnTo>
                    <a:pt x="3618" y="34"/>
                  </a:lnTo>
                  <a:lnTo>
                    <a:pt x="3218" y="434"/>
                  </a:lnTo>
                  <a:lnTo>
                    <a:pt x="2956" y="856"/>
                  </a:lnTo>
                  <a:lnTo>
                    <a:pt x="3264" y="1164"/>
                  </a:lnTo>
                  <a:lnTo>
                    <a:pt x="2808" y="1393"/>
                  </a:lnTo>
                  <a:lnTo>
                    <a:pt x="2705" y="1278"/>
                  </a:lnTo>
                  <a:lnTo>
                    <a:pt x="2248" y="1335"/>
                  </a:lnTo>
                  <a:lnTo>
                    <a:pt x="1895" y="1541"/>
                  </a:lnTo>
                  <a:lnTo>
                    <a:pt x="1666" y="1199"/>
                  </a:lnTo>
                  <a:lnTo>
                    <a:pt x="1826" y="548"/>
                  </a:lnTo>
                  <a:lnTo>
                    <a:pt x="1849" y="12"/>
                  </a:lnTo>
                  <a:lnTo>
                    <a:pt x="1849" y="12"/>
                  </a:lnTo>
                  <a:lnTo>
                    <a:pt x="1849" y="1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1" name="Google Shape;3031;p39"/>
            <p:cNvSpPr/>
            <p:nvPr/>
          </p:nvSpPr>
          <p:spPr>
            <a:xfrm>
              <a:off x="4313975" y="3015675"/>
              <a:ext cx="109575" cy="128975"/>
            </a:xfrm>
            <a:custGeom>
              <a:avLst/>
              <a:gdLst/>
              <a:ahLst/>
              <a:cxnLst/>
              <a:rect l="l" t="t" r="r" b="b"/>
              <a:pathLst>
                <a:path w="4383" h="5159" extrusionOk="0">
                  <a:moveTo>
                    <a:pt x="3527" y="1"/>
                  </a:moveTo>
                  <a:lnTo>
                    <a:pt x="3036" y="423"/>
                  </a:lnTo>
                  <a:lnTo>
                    <a:pt x="2466" y="411"/>
                  </a:lnTo>
                  <a:lnTo>
                    <a:pt x="1827" y="628"/>
                  </a:lnTo>
                  <a:lnTo>
                    <a:pt x="1324" y="423"/>
                  </a:lnTo>
                  <a:lnTo>
                    <a:pt x="1005" y="674"/>
                  </a:lnTo>
                  <a:lnTo>
                    <a:pt x="1005" y="674"/>
                  </a:lnTo>
                  <a:lnTo>
                    <a:pt x="959" y="1735"/>
                  </a:lnTo>
                  <a:lnTo>
                    <a:pt x="1290" y="1849"/>
                  </a:lnTo>
                  <a:lnTo>
                    <a:pt x="1028" y="2180"/>
                  </a:lnTo>
                  <a:lnTo>
                    <a:pt x="720" y="2420"/>
                  </a:lnTo>
                  <a:lnTo>
                    <a:pt x="423" y="2899"/>
                  </a:lnTo>
                  <a:lnTo>
                    <a:pt x="240" y="3321"/>
                  </a:lnTo>
                  <a:lnTo>
                    <a:pt x="206" y="4052"/>
                  </a:lnTo>
                  <a:lnTo>
                    <a:pt x="23" y="4394"/>
                  </a:lnTo>
                  <a:lnTo>
                    <a:pt x="1" y="5079"/>
                  </a:lnTo>
                  <a:lnTo>
                    <a:pt x="206" y="5159"/>
                  </a:lnTo>
                  <a:lnTo>
                    <a:pt x="674" y="4896"/>
                  </a:lnTo>
                  <a:lnTo>
                    <a:pt x="959" y="4782"/>
                  </a:lnTo>
                  <a:lnTo>
                    <a:pt x="1849" y="4794"/>
                  </a:lnTo>
                  <a:lnTo>
                    <a:pt x="1849" y="4794"/>
                  </a:lnTo>
                  <a:lnTo>
                    <a:pt x="1804" y="4440"/>
                  </a:lnTo>
                  <a:lnTo>
                    <a:pt x="2169" y="3904"/>
                  </a:lnTo>
                  <a:lnTo>
                    <a:pt x="2671" y="3778"/>
                  </a:lnTo>
                  <a:lnTo>
                    <a:pt x="3013" y="3561"/>
                  </a:lnTo>
                  <a:lnTo>
                    <a:pt x="3424" y="3732"/>
                  </a:lnTo>
                  <a:lnTo>
                    <a:pt x="3470" y="3812"/>
                  </a:lnTo>
                  <a:lnTo>
                    <a:pt x="3470" y="3767"/>
                  </a:lnTo>
                  <a:lnTo>
                    <a:pt x="3698" y="3390"/>
                  </a:lnTo>
                  <a:lnTo>
                    <a:pt x="4086" y="2797"/>
                  </a:lnTo>
                  <a:lnTo>
                    <a:pt x="4383" y="2123"/>
                  </a:lnTo>
                  <a:lnTo>
                    <a:pt x="4018" y="1085"/>
                  </a:lnTo>
                  <a:lnTo>
                    <a:pt x="3915" y="62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2" name="Google Shape;3032;p39"/>
            <p:cNvSpPr/>
            <p:nvPr/>
          </p:nvSpPr>
          <p:spPr>
            <a:xfrm>
              <a:off x="4109700" y="1931225"/>
              <a:ext cx="313850" cy="175775"/>
            </a:xfrm>
            <a:custGeom>
              <a:avLst/>
              <a:gdLst/>
              <a:ahLst/>
              <a:cxnLst/>
              <a:rect l="l" t="t" r="r" b="b"/>
              <a:pathLst>
                <a:path w="12554" h="7031" extrusionOk="0">
                  <a:moveTo>
                    <a:pt x="7544" y="1"/>
                  </a:moveTo>
                  <a:lnTo>
                    <a:pt x="6859" y="69"/>
                  </a:lnTo>
                  <a:lnTo>
                    <a:pt x="6654" y="24"/>
                  </a:lnTo>
                  <a:lnTo>
                    <a:pt x="6505" y="229"/>
                  </a:lnTo>
                  <a:lnTo>
                    <a:pt x="6254" y="195"/>
                  </a:lnTo>
                  <a:lnTo>
                    <a:pt x="6254" y="195"/>
                  </a:lnTo>
                  <a:lnTo>
                    <a:pt x="5661" y="241"/>
                  </a:lnTo>
                  <a:lnTo>
                    <a:pt x="5490" y="435"/>
                  </a:lnTo>
                  <a:lnTo>
                    <a:pt x="5524" y="880"/>
                  </a:lnTo>
                  <a:lnTo>
                    <a:pt x="5239" y="800"/>
                  </a:lnTo>
                  <a:lnTo>
                    <a:pt x="4622" y="834"/>
                  </a:lnTo>
                  <a:lnTo>
                    <a:pt x="4406" y="629"/>
                  </a:lnTo>
                  <a:lnTo>
                    <a:pt x="4177" y="777"/>
                  </a:lnTo>
                  <a:lnTo>
                    <a:pt x="3892" y="651"/>
                  </a:lnTo>
                  <a:lnTo>
                    <a:pt x="3356" y="640"/>
                  </a:lnTo>
                  <a:lnTo>
                    <a:pt x="2557" y="423"/>
                  </a:lnTo>
                  <a:lnTo>
                    <a:pt x="1838" y="355"/>
                  </a:lnTo>
                  <a:lnTo>
                    <a:pt x="1313" y="377"/>
                  </a:lnTo>
                  <a:lnTo>
                    <a:pt x="971" y="606"/>
                  </a:lnTo>
                  <a:lnTo>
                    <a:pt x="662" y="651"/>
                  </a:lnTo>
                  <a:lnTo>
                    <a:pt x="1096" y="1405"/>
                  </a:lnTo>
                  <a:lnTo>
                    <a:pt x="1062" y="1667"/>
                  </a:lnTo>
                  <a:lnTo>
                    <a:pt x="731" y="1770"/>
                  </a:lnTo>
                  <a:lnTo>
                    <a:pt x="183" y="2489"/>
                  </a:lnTo>
                  <a:lnTo>
                    <a:pt x="411" y="2888"/>
                  </a:lnTo>
                  <a:lnTo>
                    <a:pt x="263" y="2831"/>
                  </a:lnTo>
                  <a:lnTo>
                    <a:pt x="103" y="3082"/>
                  </a:lnTo>
                  <a:lnTo>
                    <a:pt x="1" y="3436"/>
                  </a:lnTo>
                  <a:lnTo>
                    <a:pt x="411" y="3676"/>
                  </a:lnTo>
                  <a:lnTo>
                    <a:pt x="503" y="3904"/>
                  </a:lnTo>
                  <a:lnTo>
                    <a:pt x="777" y="3721"/>
                  </a:lnTo>
                  <a:lnTo>
                    <a:pt x="1233" y="3824"/>
                  </a:lnTo>
                  <a:lnTo>
                    <a:pt x="1690" y="3824"/>
                  </a:lnTo>
                  <a:lnTo>
                    <a:pt x="2032" y="4029"/>
                  </a:lnTo>
                  <a:lnTo>
                    <a:pt x="2260" y="3904"/>
                  </a:lnTo>
                  <a:lnTo>
                    <a:pt x="2774" y="3824"/>
                  </a:lnTo>
                  <a:lnTo>
                    <a:pt x="2911" y="3607"/>
                  </a:lnTo>
                  <a:lnTo>
                    <a:pt x="3207" y="3607"/>
                  </a:lnTo>
                  <a:lnTo>
                    <a:pt x="3367" y="3482"/>
                  </a:lnTo>
                  <a:lnTo>
                    <a:pt x="3824" y="3390"/>
                  </a:lnTo>
                  <a:lnTo>
                    <a:pt x="4383" y="3664"/>
                  </a:lnTo>
                  <a:lnTo>
                    <a:pt x="4668" y="3710"/>
                  </a:lnTo>
                  <a:lnTo>
                    <a:pt x="5022" y="3938"/>
                  </a:lnTo>
                  <a:lnTo>
                    <a:pt x="5022" y="4235"/>
                  </a:lnTo>
                  <a:lnTo>
                    <a:pt x="5296" y="4395"/>
                  </a:lnTo>
                  <a:lnTo>
                    <a:pt x="5456" y="4760"/>
                  </a:lnTo>
                  <a:lnTo>
                    <a:pt x="5741" y="4977"/>
                  </a:lnTo>
                  <a:lnTo>
                    <a:pt x="5707" y="5114"/>
                  </a:lnTo>
                  <a:lnTo>
                    <a:pt x="5855" y="5205"/>
                  </a:lnTo>
                  <a:lnTo>
                    <a:pt x="5684" y="5273"/>
                  </a:lnTo>
                  <a:lnTo>
                    <a:pt x="5250" y="5250"/>
                  </a:lnTo>
                  <a:lnTo>
                    <a:pt x="5170" y="5114"/>
                  </a:lnTo>
                  <a:lnTo>
                    <a:pt x="5022" y="5193"/>
                  </a:lnTo>
                  <a:lnTo>
                    <a:pt x="5090" y="5342"/>
                  </a:lnTo>
                  <a:lnTo>
                    <a:pt x="4942" y="5627"/>
                  </a:lnTo>
                  <a:lnTo>
                    <a:pt x="4862" y="5935"/>
                  </a:lnTo>
                  <a:lnTo>
                    <a:pt x="4691" y="6027"/>
                  </a:lnTo>
                  <a:lnTo>
                    <a:pt x="5033" y="6186"/>
                  </a:lnTo>
                  <a:lnTo>
                    <a:pt x="5353" y="6049"/>
                  </a:lnTo>
                  <a:lnTo>
                    <a:pt x="5695" y="6198"/>
                  </a:lnTo>
                  <a:lnTo>
                    <a:pt x="6163" y="5547"/>
                  </a:lnTo>
                  <a:lnTo>
                    <a:pt x="6346" y="5056"/>
                  </a:lnTo>
                  <a:lnTo>
                    <a:pt x="6996" y="4942"/>
                  </a:lnTo>
                  <a:lnTo>
                    <a:pt x="7087" y="5285"/>
                  </a:lnTo>
                  <a:lnTo>
                    <a:pt x="8229" y="5502"/>
                  </a:lnTo>
                  <a:lnTo>
                    <a:pt x="8480" y="5707"/>
                  </a:lnTo>
                  <a:lnTo>
                    <a:pt x="7829" y="6004"/>
                  </a:lnTo>
                  <a:lnTo>
                    <a:pt x="7738" y="6175"/>
                  </a:lnTo>
                  <a:lnTo>
                    <a:pt x="8560" y="6426"/>
                  </a:lnTo>
                  <a:lnTo>
                    <a:pt x="8480" y="6848"/>
                  </a:lnTo>
                  <a:lnTo>
                    <a:pt x="8902" y="7031"/>
                  </a:lnTo>
                  <a:lnTo>
                    <a:pt x="9804" y="6517"/>
                  </a:lnTo>
                  <a:lnTo>
                    <a:pt x="10557" y="6357"/>
                  </a:lnTo>
                  <a:lnTo>
                    <a:pt x="10648" y="6049"/>
                  </a:lnTo>
                  <a:lnTo>
                    <a:pt x="9918" y="6106"/>
                  </a:lnTo>
                  <a:lnTo>
                    <a:pt x="9530" y="5890"/>
                  </a:lnTo>
                  <a:lnTo>
                    <a:pt x="9393" y="5330"/>
                  </a:lnTo>
                  <a:lnTo>
                    <a:pt x="9941" y="4999"/>
                  </a:lnTo>
                  <a:lnTo>
                    <a:pt x="10602" y="4965"/>
                  </a:lnTo>
                  <a:lnTo>
                    <a:pt x="11025" y="4680"/>
                  </a:lnTo>
                  <a:lnTo>
                    <a:pt x="11584" y="4600"/>
                  </a:lnTo>
                  <a:lnTo>
                    <a:pt x="11527" y="4201"/>
                  </a:lnTo>
                  <a:lnTo>
                    <a:pt x="11846" y="3961"/>
                  </a:lnTo>
                  <a:lnTo>
                    <a:pt x="12508" y="3892"/>
                  </a:lnTo>
                  <a:lnTo>
                    <a:pt x="12554" y="3596"/>
                  </a:lnTo>
                  <a:lnTo>
                    <a:pt x="12303" y="3105"/>
                  </a:lnTo>
                  <a:lnTo>
                    <a:pt x="12485" y="2649"/>
                  </a:lnTo>
                  <a:lnTo>
                    <a:pt x="12428" y="2375"/>
                  </a:lnTo>
                  <a:lnTo>
                    <a:pt x="11344" y="2089"/>
                  </a:lnTo>
                  <a:lnTo>
                    <a:pt x="10933" y="2112"/>
                  </a:lnTo>
                  <a:lnTo>
                    <a:pt x="10420" y="1690"/>
                  </a:lnTo>
                  <a:lnTo>
                    <a:pt x="9918" y="1838"/>
                  </a:lnTo>
                  <a:lnTo>
                    <a:pt x="8971" y="1519"/>
                  </a:lnTo>
                  <a:lnTo>
                    <a:pt x="8948" y="1348"/>
                  </a:lnTo>
                  <a:lnTo>
                    <a:pt x="8628" y="971"/>
                  </a:lnTo>
                  <a:lnTo>
                    <a:pt x="8058" y="937"/>
                  </a:lnTo>
                  <a:lnTo>
                    <a:pt x="7966" y="663"/>
                  </a:lnTo>
                  <a:lnTo>
                    <a:pt x="8092" y="48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3" name="Google Shape;3033;p39"/>
            <p:cNvSpPr/>
            <p:nvPr/>
          </p:nvSpPr>
          <p:spPr>
            <a:xfrm>
              <a:off x="2610425" y="3795125"/>
              <a:ext cx="97300" cy="109875"/>
            </a:xfrm>
            <a:custGeom>
              <a:avLst/>
              <a:gdLst/>
              <a:ahLst/>
              <a:cxnLst/>
              <a:rect l="l" t="t" r="r" b="b"/>
              <a:pathLst>
                <a:path w="3892" h="4395" extrusionOk="0">
                  <a:moveTo>
                    <a:pt x="3892" y="3333"/>
                  </a:moveTo>
                  <a:lnTo>
                    <a:pt x="3595" y="2797"/>
                  </a:lnTo>
                  <a:lnTo>
                    <a:pt x="3869" y="2374"/>
                  </a:lnTo>
                  <a:lnTo>
                    <a:pt x="3321" y="1758"/>
                  </a:lnTo>
                  <a:lnTo>
                    <a:pt x="2637" y="1256"/>
                  </a:lnTo>
                  <a:lnTo>
                    <a:pt x="1758" y="674"/>
                  </a:lnTo>
                  <a:lnTo>
                    <a:pt x="1484" y="708"/>
                  </a:lnTo>
                  <a:lnTo>
                    <a:pt x="605" y="1"/>
                  </a:lnTo>
                  <a:lnTo>
                    <a:pt x="115" y="103"/>
                  </a:lnTo>
                  <a:lnTo>
                    <a:pt x="46" y="834"/>
                  </a:lnTo>
                  <a:lnTo>
                    <a:pt x="0" y="1758"/>
                  </a:lnTo>
                  <a:lnTo>
                    <a:pt x="160" y="2660"/>
                  </a:lnTo>
                  <a:lnTo>
                    <a:pt x="35" y="2854"/>
                  </a:lnTo>
                  <a:lnTo>
                    <a:pt x="92" y="3459"/>
                  </a:lnTo>
                  <a:lnTo>
                    <a:pt x="640" y="3961"/>
                  </a:lnTo>
                  <a:lnTo>
                    <a:pt x="1153" y="3926"/>
                  </a:lnTo>
                  <a:lnTo>
                    <a:pt x="1929" y="4314"/>
                  </a:lnTo>
                  <a:lnTo>
                    <a:pt x="2317" y="4223"/>
                  </a:lnTo>
                  <a:lnTo>
                    <a:pt x="2911" y="4394"/>
                  </a:lnTo>
                  <a:lnTo>
                    <a:pt x="3664" y="390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4" name="Google Shape;3034;p39"/>
            <p:cNvSpPr/>
            <p:nvPr/>
          </p:nvSpPr>
          <p:spPr>
            <a:xfrm>
              <a:off x="586475" y="1543225"/>
              <a:ext cx="1932400" cy="1139800"/>
            </a:xfrm>
            <a:custGeom>
              <a:avLst/>
              <a:gdLst/>
              <a:ahLst/>
              <a:cxnLst/>
              <a:rect l="l" t="t" r="r" b="b"/>
              <a:pathLst>
                <a:path w="77296" h="45592" extrusionOk="0">
                  <a:moveTo>
                    <a:pt x="2716" y="45432"/>
                  </a:moveTo>
                  <a:lnTo>
                    <a:pt x="3002" y="45307"/>
                  </a:lnTo>
                  <a:lnTo>
                    <a:pt x="3355" y="45101"/>
                  </a:lnTo>
                  <a:lnTo>
                    <a:pt x="3390" y="45044"/>
                  </a:lnTo>
                  <a:lnTo>
                    <a:pt x="3253" y="44736"/>
                  </a:lnTo>
                  <a:lnTo>
                    <a:pt x="3161" y="44622"/>
                  </a:lnTo>
                  <a:lnTo>
                    <a:pt x="3047" y="44531"/>
                  </a:lnTo>
                  <a:lnTo>
                    <a:pt x="2773" y="44371"/>
                  </a:lnTo>
                  <a:lnTo>
                    <a:pt x="2716" y="44359"/>
                  </a:lnTo>
                  <a:lnTo>
                    <a:pt x="2659" y="44451"/>
                  </a:lnTo>
                  <a:lnTo>
                    <a:pt x="2659" y="44633"/>
                  </a:lnTo>
                  <a:lnTo>
                    <a:pt x="2488" y="44770"/>
                  </a:lnTo>
                  <a:lnTo>
                    <a:pt x="2431" y="44873"/>
                  </a:lnTo>
                  <a:lnTo>
                    <a:pt x="2488" y="45204"/>
                  </a:lnTo>
                  <a:lnTo>
                    <a:pt x="2397" y="45455"/>
                  </a:lnTo>
                  <a:lnTo>
                    <a:pt x="2568" y="45592"/>
                  </a:lnTo>
                  <a:close/>
                  <a:moveTo>
                    <a:pt x="2625" y="44017"/>
                  </a:moveTo>
                  <a:lnTo>
                    <a:pt x="2716" y="43914"/>
                  </a:lnTo>
                  <a:lnTo>
                    <a:pt x="2545" y="43777"/>
                  </a:lnTo>
                  <a:lnTo>
                    <a:pt x="2283" y="43686"/>
                  </a:lnTo>
                  <a:lnTo>
                    <a:pt x="2191" y="43766"/>
                  </a:lnTo>
                  <a:lnTo>
                    <a:pt x="2191" y="43823"/>
                  </a:lnTo>
                  <a:lnTo>
                    <a:pt x="2260" y="43892"/>
                  </a:lnTo>
                  <a:lnTo>
                    <a:pt x="2340" y="44086"/>
                  </a:lnTo>
                  <a:close/>
                  <a:moveTo>
                    <a:pt x="2203" y="43538"/>
                  </a:moveTo>
                  <a:lnTo>
                    <a:pt x="1826" y="43504"/>
                  </a:lnTo>
                  <a:lnTo>
                    <a:pt x="1746" y="43606"/>
                  </a:lnTo>
                  <a:lnTo>
                    <a:pt x="2157" y="43629"/>
                  </a:lnTo>
                  <a:close/>
                  <a:moveTo>
                    <a:pt x="1530" y="43401"/>
                  </a:moveTo>
                  <a:lnTo>
                    <a:pt x="1370" y="43104"/>
                  </a:lnTo>
                  <a:lnTo>
                    <a:pt x="1336" y="43047"/>
                  </a:lnTo>
                  <a:lnTo>
                    <a:pt x="1084" y="43173"/>
                  </a:lnTo>
                  <a:lnTo>
                    <a:pt x="1107" y="43207"/>
                  </a:lnTo>
                  <a:lnTo>
                    <a:pt x="1164" y="43424"/>
                  </a:lnTo>
                  <a:lnTo>
                    <a:pt x="1415" y="43446"/>
                  </a:lnTo>
                  <a:lnTo>
                    <a:pt x="1472" y="43458"/>
                  </a:lnTo>
                  <a:close/>
                  <a:moveTo>
                    <a:pt x="343" y="42807"/>
                  </a:moveTo>
                  <a:lnTo>
                    <a:pt x="388" y="42591"/>
                  </a:lnTo>
                  <a:lnTo>
                    <a:pt x="206" y="42579"/>
                  </a:lnTo>
                  <a:lnTo>
                    <a:pt x="57" y="42659"/>
                  </a:lnTo>
                  <a:lnTo>
                    <a:pt x="0" y="42739"/>
                  </a:lnTo>
                  <a:lnTo>
                    <a:pt x="229" y="42887"/>
                  </a:lnTo>
                  <a:close/>
                  <a:moveTo>
                    <a:pt x="59138" y="18100"/>
                  </a:moveTo>
                  <a:lnTo>
                    <a:pt x="58910" y="18100"/>
                  </a:lnTo>
                  <a:lnTo>
                    <a:pt x="58716" y="18442"/>
                  </a:lnTo>
                  <a:lnTo>
                    <a:pt x="57278" y="18442"/>
                  </a:lnTo>
                  <a:lnTo>
                    <a:pt x="54882" y="18442"/>
                  </a:lnTo>
                  <a:lnTo>
                    <a:pt x="52496" y="18442"/>
                  </a:lnTo>
                  <a:lnTo>
                    <a:pt x="50385" y="18442"/>
                  </a:lnTo>
                  <a:lnTo>
                    <a:pt x="48297" y="18442"/>
                  </a:lnTo>
                  <a:lnTo>
                    <a:pt x="46220" y="18442"/>
                  </a:lnTo>
                  <a:lnTo>
                    <a:pt x="44086" y="18442"/>
                  </a:lnTo>
                  <a:lnTo>
                    <a:pt x="43401" y="18442"/>
                  </a:lnTo>
                  <a:lnTo>
                    <a:pt x="41312" y="18442"/>
                  </a:lnTo>
                  <a:lnTo>
                    <a:pt x="39338" y="18442"/>
                  </a:lnTo>
                  <a:lnTo>
                    <a:pt x="39098" y="19173"/>
                  </a:lnTo>
                  <a:lnTo>
                    <a:pt x="38768" y="19892"/>
                  </a:lnTo>
                  <a:lnTo>
                    <a:pt x="38437" y="20120"/>
                  </a:lnTo>
                  <a:lnTo>
                    <a:pt x="38596" y="19287"/>
                  </a:lnTo>
                  <a:lnTo>
                    <a:pt x="37763" y="18979"/>
                  </a:lnTo>
                  <a:lnTo>
                    <a:pt x="37569" y="19150"/>
                  </a:lnTo>
                  <a:lnTo>
                    <a:pt x="37512" y="19572"/>
                  </a:lnTo>
                  <a:lnTo>
                    <a:pt x="37250" y="20337"/>
                  </a:lnTo>
                  <a:lnTo>
                    <a:pt x="36656" y="21524"/>
                  </a:lnTo>
                  <a:lnTo>
                    <a:pt x="36086" y="22323"/>
                  </a:lnTo>
                  <a:lnTo>
                    <a:pt x="35515" y="23121"/>
                  </a:lnTo>
                  <a:lnTo>
                    <a:pt x="34739" y="23943"/>
                  </a:lnTo>
                  <a:lnTo>
                    <a:pt x="34579" y="24616"/>
                  </a:lnTo>
                  <a:lnTo>
                    <a:pt x="34180" y="25370"/>
                  </a:lnTo>
                  <a:lnTo>
                    <a:pt x="33632" y="26111"/>
                  </a:lnTo>
                  <a:lnTo>
                    <a:pt x="33769" y="26602"/>
                  </a:lnTo>
                  <a:lnTo>
                    <a:pt x="33495" y="27344"/>
                  </a:lnTo>
                  <a:lnTo>
                    <a:pt x="33712" y="28109"/>
                  </a:lnTo>
                  <a:lnTo>
                    <a:pt x="33895" y="28428"/>
                  </a:lnTo>
                  <a:lnTo>
                    <a:pt x="33780" y="28645"/>
                  </a:lnTo>
                  <a:lnTo>
                    <a:pt x="33837" y="29923"/>
                  </a:lnTo>
                  <a:lnTo>
                    <a:pt x="34203" y="30847"/>
                  </a:lnTo>
                  <a:lnTo>
                    <a:pt x="34089" y="31350"/>
                  </a:lnTo>
                  <a:lnTo>
                    <a:pt x="34225" y="31498"/>
                  </a:lnTo>
                  <a:lnTo>
                    <a:pt x="34887" y="31589"/>
                  </a:lnTo>
                  <a:lnTo>
                    <a:pt x="35070" y="31840"/>
                  </a:lnTo>
                  <a:lnTo>
                    <a:pt x="35469" y="31875"/>
                  </a:lnTo>
                  <a:lnTo>
                    <a:pt x="35458" y="32148"/>
                  </a:lnTo>
                  <a:lnTo>
                    <a:pt x="35766" y="32251"/>
                  </a:lnTo>
                  <a:lnTo>
                    <a:pt x="36063" y="32776"/>
                  </a:lnTo>
                  <a:lnTo>
                    <a:pt x="36029" y="33233"/>
                  </a:lnTo>
                  <a:lnTo>
                    <a:pt x="36919" y="33164"/>
                  </a:lnTo>
                  <a:lnTo>
                    <a:pt x="37923" y="33061"/>
                  </a:lnTo>
                  <a:lnTo>
                    <a:pt x="37775" y="33244"/>
                  </a:lnTo>
                  <a:lnTo>
                    <a:pt x="38790" y="33689"/>
                  </a:lnTo>
                  <a:lnTo>
                    <a:pt x="40320" y="34317"/>
                  </a:lnTo>
                  <a:lnTo>
                    <a:pt x="41849" y="34317"/>
                  </a:lnTo>
                  <a:lnTo>
                    <a:pt x="42454" y="34317"/>
                  </a:lnTo>
                  <a:lnTo>
                    <a:pt x="42568" y="33952"/>
                  </a:lnTo>
                  <a:lnTo>
                    <a:pt x="43903" y="33952"/>
                  </a:lnTo>
                  <a:lnTo>
                    <a:pt x="44086" y="34260"/>
                  </a:lnTo>
                  <a:lnTo>
                    <a:pt x="44382" y="34545"/>
                  </a:lnTo>
                  <a:lnTo>
                    <a:pt x="44725" y="34944"/>
                  </a:lnTo>
                  <a:lnTo>
                    <a:pt x="44839" y="35412"/>
                  </a:lnTo>
                  <a:lnTo>
                    <a:pt x="44896" y="35914"/>
                  </a:lnTo>
                  <a:lnTo>
                    <a:pt x="45215" y="36188"/>
                  </a:lnTo>
                  <a:lnTo>
                    <a:pt x="45786" y="36451"/>
                  </a:lnTo>
                  <a:lnTo>
                    <a:pt x="46471" y="35743"/>
                  </a:lnTo>
                  <a:lnTo>
                    <a:pt x="47098" y="35732"/>
                  </a:lnTo>
                  <a:lnTo>
                    <a:pt x="47532" y="36086"/>
                  </a:lnTo>
                  <a:lnTo>
                    <a:pt x="47760" y="36713"/>
                  </a:lnTo>
                  <a:lnTo>
                    <a:pt x="47909" y="37238"/>
                  </a:lnTo>
                  <a:lnTo>
                    <a:pt x="48251" y="37752"/>
                  </a:lnTo>
                  <a:lnTo>
                    <a:pt x="48274" y="38391"/>
                  </a:lnTo>
                  <a:lnTo>
                    <a:pt x="48388" y="38825"/>
                  </a:lnTo>
                  <a:lnTo>
                    <a:pt x="48947" y="39110"/>
                  </a:lnTo>
                  <a:lnTo>
                    <a:pt x="49461" y="39304"/>
                  </a:lnTo>
                  <a:lnTo>
                    <a:pt x="49757" y="39281"/>
                  </a:lnTo>
                  <a:lnTo>
                    <a:pt x="49678" y="38961"/>
                  </a:lnTo>
                  <a:lnTo>
                    <a:pt x="49735" y="38528"/>
                  </a:lnTo>
                  <a:lnTo>
                    <a:pt x="49872" y="37900"/>
                  </a:lnTo>
                  <a:lnTo>
                    <a:pt x="50145" y="37501"/>
                  </a:lnTo>
                  <a:lnTo>
                    <a:pt x="50670" y="37056"/>
                  </a:lnTo>
                  <a:lnTo>
                    <a:pt x="51526" y="36668"/>
                  </a:lnTo>
                  <a:lnTo>
                    <a:pt x="52405" y="35994"/>
                  </a:lnTo>
                  <a:lnTo>
                    <a:pt x="53101" y="35789"/>
                  </a:lnTo>
                  <a:lnTo>
                    <a:pt x="53603" y="35732"/>
                  </a:lnTo>
                  <a:lnTo>
                    <a:pt x="54094" y="35926"/>
                  </a:lnTo>
                  <a:lnTo>
                    <a:pt x="54802" y="35812"/>
                  </a:lnTo>
                  <a:lnTo>
                    <a:pt x="55270" y="36302"/>
                  </a:lnTo>
                  <a:lnTo>
                    <a:pt x="55806" y="36325"/>
                  </a:lnTo>
                  <a:lnTo>
                    <a:pt x="56148" y="36154"/>
                  </a:lnTo>
                  <a:lnTo>
                    <a:pt x="56399" y="36280"/>
                  </a:lnTo>
                  <a:lnTo>
                    <a:pt x="56582" y="36166"/>
                  </a:lnTo>
                  <a:lnTo>
                    <a:pt x="56456" y="35983"/>
                  </a:lnTo>
                  <a:lnTo>
                    <a:pt x="56548" y="35629"/>
                  </a:lnTo>
                  <a:lnTo>
                    <a:pt x="56479" y="35389"/>
                  </a:lnTo>
                  <a:lnTo>
                    <a:pt x="56822" y="35241"/>
                  </a:lnTo>
                  <a:lnTo>
                    <a:pt x="57426" y="35184"/>
                  </a:lnTo>
                  <a:lnTo>
                    <a:pt x="58088" y="35287"/>
                  </a:lnTo>
                  <a:lnTo>
                    <a:pt x="58979" y="35173"/>
                  </a:lnTo>
                  <a:lnTo>
                    <a:pt x="59401" y="35389"/>
                  </a:lnTo>
                  <a:lnTo>
                    <a:pt x="59686" y="35812"/>
                  </a:lnTo>
                  <a:lnTo>
                    <a:pt x="59812" y="35857"/>
                  </a:lnTo>
                  <a:lnTo>
                    <a:pt x="60690" y="35447"/>
                  </a:lnTo>
                  <a:lnTo>
                    <a:pt x="60953" y="35583"/>
                  </a:lnTo>
                  <a:lnTo>
                    <a:pt x="61387" y="36337"/>
                  </a:lnTo>
                  <a:lnTo>
                    <a:pt x="61501" y="36839"/>
                  </a:lnTo>
                  <a:lnTo>
                    <a:pt x="61215" y="37444"/>
                  </a:lnTo>
                  <a:lnTo>
                    <a:pt x="61272" y="37797"/>
                  </a:lnTo>
                  <a:lnTo>
                    <a:pt x="61501" y="38494"/>
                  </a:lnTo>
                  <a:lnTo>
                    <a:pt x="61786" y="39281"/>
                  </a:lnTo>
                  <a:lnTo>
                    <a:pt x="62037" y="39475"/>
                  </a:lnTo>
                  <a:lnTo>
                    <a:pt x="62094" y="39874"/>
                  </a:lnTo>
                  <a:lnTo>
                    <a:pt x="62471" y="39989"/>
                  </a:lnTo>
                  <a:lnTo>
                    <a:pt x="62710" y="39874"/>
                  </a:lnTo>
                  <a:lnTo>
                    <a:pt x="62996" y="39327"/>
                  </a:lnTo>
                  <a:lnTo>
                    <a:pt x="63098" y="38961"/>
                  </a:lnTo>
                  <a:lnTo>
                    <a:pt x="63224" y="38357"/>
                  </a:lnTo>
                  <a:lnTo>
                    <a:pt x="63053" y="37295"/>
                  </a:lnTo>
                  <a:lnTo>
                    <a:pt x="63121" y="36907"/>
                  </a:lnTo>
                  <a:lnTo>
                    <a:pt x="62916" y="36268"/>
                  </a:lnTo>
                  <a:lnTo>
                    <a:pt x="62813" y="35504"/>
                  </a:lnTo>
                  <a:lnTo>
                    <a:pt x="62824" y="34876"/>
                  </a:lnTo>
                  <a:lnTo>
                    <a:pt x="63087" y="34225"/>
                  </a:lnTo>
                  <a:lnTo>
                    <a:pt x="63578" y="33689"/>
                  </a:lnTo>
                  <a:lnTo>
                    <a:pt x="64114" y="33255"/>
                  </a:lnTo>
                  <a:lnTo>
                    <a:pt x="65095" y="32673"/>
                  </a:lnTo>
                  <a:lnTo>
                    <a:pt x="65278" y="32365"/>
                  </a:lnTo>
                  <a:lnTo>
                    <a:pt x="65746" y="32034"/>
                  </a:lnTo>
                  <a:lnTo>
                    <a:pt x="66145" y="31977"/>
                  </a:lnTo>
                  <a:lnTo>
                    <a:pt x="66773" y="31429"/>
                  </a:lnTo>
                  <a:lnTo>
                    <a:pt x="67629" y="31167"/>
                  </a:lnTo>
                  <a:lnTo>
                    <a:pt x="68291" y="30482"/>
                  </a:lnTo>
                  <a:lnTo>
                    <a:pt x="68416" y="29546"/>
                  </a:lnTo>
                  <a:lnTo>
                    <a:pt x="68428" y="29238"/>
                  </a:lnTo>
                  <a:lnTo>
                    <a:pt x="68234" y="29181"/>
                  </a:lnTo>
                  <a:lnTo>
                    <a:pt x="68451" y="28303"/>
                  </a:lnTo>
                  <a:lnTo>
                    <a:pt x="68017" y="27994"/>
                  </a:lnTo>
                  <a:lnTo>
                    <a:pt x="68473" y="28143"/>
                  </a:lnTo>
                  <a:lnTo>
                    <a:pt x="68473" y="27549"/>
                  </a:lnTo>
                  <a:lnTo>
                    <a:pt x="68747" y="27173"/>
                  </a:lnTo>
                  <a:lnTo>
                    <a:pt x="68599" y="27926"/>
                  </a:lnTo>
                  <a:lnTo>
                    <a:pt x="68884" y="28280"/>
                  </a:lnTo>
                  <a:lnTo>
                    <a:pt x="68473" y="28907"/>
                  </a:lnTo>
                  <a:lnTo>
                    <a:pt x="68531" y="28942"/>
                  </a:lnTo>
                  <a:lnTo>
                    <a:pt x="69158" y="28211"/>
                  </a:lnTo>
                  <a:lnTo>
                    <a:pt x="69501" y="27857"/>
                  </a:lnTo>
                  <a:lnTo>
                    <a:pt x="69592" y="27492"/>
                  </a:lnTo>
                  <a:lnTo>
                    <a:pt x="69455" y="27344"/>
                  </a:lnTo>
                  <a:lnTo>
                    <a:pt x="69444" y="26842"/>
                  </a:lnTo>
                  <a:lnTo>
                    <a:pt x="69615" y="27070"/>
                  </a:lnTo>
                  <a:lnTo>
                    <a:pt x="69774" y="27127"/>
                  </a:lnTo>
                  <a:lnTo>
                    <a:pt x="69763" y="27355"/>
                  </a:lnTo>
                  <a:lnTo>
                    <a:pt x="70505" y="26659"/>
                  </a:lnTo>
                  <a:lnTo>
                    <a:pt x="70859" y="26009"/>
                  </a:lnTo>
                  <a:lnTo>
                    <a:pt x="70653" y="25974"/>
                  </a:lnTo>
                  <a:lnTo>
                    <a:pt x="70961" y="25712"/>
                  </a:lnTo>
                  <a:lnTo>
                    <a:pt x="70904" y="25826"/>
                  </a:lnTo>
                  <a:lnTo>
                    <a:pt x="71372" y="25826"/>
                  </a:lnTo>
                  <a:lnTo>
                    <a:pt x="72479" y="25552"/>
                  </a:lnTo>
                  <a:lnTo>
                    <a:pt x="72331" y="25381"/>
                  </a:lnTo>
                  <a:lnTo>
                    <a:pt x="71201" y="25552"/>
                  </a:lnTo>
                  <a:lnTo>
                    <a:pt x="71886" y="25301"/>
                  </a:lnTo>
                  <a:lnTo>
                    <a:pt x="72331" y="25255"/>
                  </a:lnTo>
                  <a:lnTo>
                    <a:pt x="72673" y="25210"/>
                  </a:lnTo>
                  <a:lnTo>
                    <a:pt x="73255" y="25061"/>
                  </a:lnTo>
                  <a:lnTo>
                    <a:pt x="73598" y="25073"/>
                  </a:lnTo>
                  <a:lnTo>
                    <a:pt x="74134" y="24925"/>
                  </a:lnTo>
                  <a:lnTo>
                    <a:pt x="74282" y="24685"/>
                  </a:lnTo>
                  <a:lnTo>
                    <a:pt x="74123" y="24491"/>
                  </a:lnTo>
                  <a:lnTo>
                    <a:pt x="74100" y="24799"/>
                  </a:lnTo>
                  <a:lnTo>
                    <a:pt x="73792" y="24788"/>
                  </a:lnTo>
                  <a:lnTo>
                    <a:pt x="73712" y="24320"/>
                  </a:lnTo>
                  <a:lnTo>
                    <a:pt x="73871" y="23840"/>
                  </a:lnTo>
                  <a:lnTo>
                    <a:pt x="74065" y="23658"/>
                  </a:lnTo>
                  <a:lnTo>
                    <a:pt x="74625" y="23133"/>
                  </a:lnTo>
                  <a:lnTo>
                    <a:pt x="75469" y="22870"/>
                  </a:lnTo>
                  <a:lnTo>
                    <a:pt x="76325" y="22574"/>
                  </a:lnTo>
                  <a:lnTo>
                    <a:pt x="77215" y="22151"/>
                  </a:lnTo>
                  <a:lnTo>
                    <a:pt x="77192" y="21866"/>
                  </a:lnTo>
                  <a:lnTo>
                    <a:pt x="76896" y="21364"/>
                  </a:lnTo>
                  <a:lnTo>
                    <a:pt x="77295" y="20154"/>
                  </a:lnTo>
                  <a:lnTo>
                    <a:pt x="77078" y="19892"/>
                  </a:lnTo>
                  <a:lnTo>
                    <a:pt x="76553" y="20052"/>
                  </a:lnTo>
                  <a:lnTo>
                    <a:pt x="76394" y="19812"/>
                  </a:lnTo>
                  <a:lnTo>
                    <a:pt x="75606" y="20474"/>
                  </a:lnTo>
                  <a:lnTo>
                    <a:pt x="75150" y="21181"/>
                  </a:lnTo>
                  <a:lnTo>
                    <a:pt x="74762" y="21581"/>
                  </a:lnTo>
                  <a:lnTo>
                    <a:pt x="74408" y="21706"/>
                  </a:lnTo>
                  <a:lnTo>
                    <a:pt x="74168" y="21752"/>
                  </a:lnTo>
                  <a:lnTo>
                    <a:pt x="74020" y="21980"/>
                  </a:lnTo>
                  <a:lnTo>
                    <a:pt x="72696" y="21980"/>
                  </a:lnTo>
                  <a:lnTo>
                    <a:pt x="71600" y="21980"/>
                  </a:lnTo>
                  <a:lnTo>
                    <a:pt x="71212" y="22151"/>
                  </a:lnTo>
                  <a:lnTo>
                    <a:pt x="70254" y="22745"/>
                  </a:lnTo>
                  <a:lnTo>
                    <a:pt x="70288" y="22870"/>
                  </a:lnTo>
                  <a:lnTo>
                    <a:pt x="70197" y="23213"/>
                  </a:lnTo>
                  <a:lnTo>
                    <a:pt x="69546" y="23498"/>
                  </a:lnTo>
                  <a:lnTo>
                    <a:pt x="68987" y="23430"/>
                  </a:lnTo>
                  <a:lnTo>
                    <a:pt x="68416" y="23407"/>
                  </a:lnTo>
                  <a:lnTo>
                    <a:pt x="68051" y="23498"/>
                  </a:lnTo>
                  <a:lnTo>
                    <a:pt x="68006" y="23760"/>
                  </a:lnTo>
                  <a:lnTo>
                    <a:pt x="68006" y="23760"/>
                  </a:lnTo>
                  <a:lnTo>
                    <a:pt x="67994" y="23840"/>
                  </a:lnTo>
                  <a:lnTo>
                    <a:pt x="67161" y="24377"/>
                  </a:lnTo>
                  <a:lnTo>
                    <a:pt x="66522" y="24628"/>
                  </a:lnTo>
                  <a:lnTo>
                    <a:pt x="66111" y="24742"/>
                  </a:lnTo>
                  <a:lnTo>
                    <a:pt x="65575" y="24982"/>
                  </a:lnTo>
                  <a:lnTo>
                    <a:pt x="65004" y="25119"/>
                  </a:lnTo>
                  <a:lnTo>
                    <a:pt x="64650" y="25073"/>
                  </a:lnTo>
                  <a:lnTo>
                    <a:pt x="64262" y="24890"/>
                  </a:lnTo>
                  <a:lnTo>
                    <a:pt x="64650" y="24548"/>
                  </a:lnTo>
                  <a:lnTo>
                    <a:pt x="64650" y="24548"/>
                  </a:lnTo>
                  <a:lnTo>
                    <a:pt x="64936" y="24228"/>
                  </a:lnTo>
                  <a:lnTo>
                    <a:pt x="65461" y="23749"/>
                  </a:lnTo>
                  <a:lnTo>
                    <a:pt x="65461" y="23749"/>
                  </a:lnTo>
                  <a:lnTo>
                    <a:pt x="65461" y="23749"/>
                  </a:lnTo>
                  <a:lnTo>
                    <a:pt x="65563" y="23384"/>
                  </a:lnTo>
                  <a:lnTo>
                    <a:pt x="65632" y="22893"/>
                  </a:lnTo>
                  <a:lnTo>
                    <a:pt x="65404" y="22790"/>
                  </a:lnTo>
                  <a:lnTo>
                    <a:pt x="64799" y="23190"/>
                  </a:lnTo>
                  <a:lnTo>
                    <a:pt x="64662" y="23178"/>
                  </a:lnTo>
                  <a:lnTo>
                    <a:pt x="64707" y="22962"/>
                  </a:lnTo>
                  <a:lnTo>
                    <a:pt x="65255" y="22608"/>
                  </a:lnTo>
                  <a:lnTo>
                    <a:pt x="65483" y="22208"/>
                  </a:lnTo>
                  <a:lnTo>
                    <a:pt x="65575" y="21809"/>
                  </a:lnTo>
                  <a:lnTo>
                    <a:pt x="65198" y="21467"/>
                  </a:lnTo>
                  <a:lnTo>
                    <a:pt x="64662" y="21273"/>
                  </a:lnTo>
                  <a:lnTo>
                    <a:pt x="64422" y="21615"/>
                  </a:lnTo>
                  <a:lnTo>
                    <a:pt x="64228" y="21706"/>
                  </a:lnTo>
                  <a:lnTo>
                    <a:pt x="63909" y="22151"/>
                  </a:lnTo>
                  <a:lnTo>
                    <a:pt x="63966" y="21843"/>
                  </a:lnTo>
                  <a:lnTo>
                    <a:pt x="63600" y="22060"/>
                  </a:lnTo>
                  <a:lnTo>
                    <a:pt x="63292" y="22345"/>
                  </a:lnTo>
                  <a:lnTo>
                    <a:pt x="62927" y="22790"/>
                  </a:lnTo>
                  <a:lnTo>
                    <a:pt x="62745" y="23156"/>
                  </a:lnTo>
                  <a:lnTo>
                    <a:pt x="62756" y="23703"/>
                  </a:lnTo>
                  <a:lnTo>
                    <a:pt x="62493" y="24274"/>
                  </a:lnTo>
                  <a:lnTo>
                    <a:pt x="62026" y="24696"/>
                  </a:lnTo>
                  <a:lnTo>
                    <a:pt x="61832" y="24833"/>
                  </a:lnTo>
                  <a:lnTo>
                    <a:pt x="61603" y="24925"/>
                  </a:lnTo>
                  <a:lnTo>
                    <a:pt x="61341" y="24925"/>
                  </a:lnTo>
                  <a:lnTo>
                    <a:pt x="61295" y="24867"/>
                  </a:lnTo>
                  <a:lnTo>
                    <a:pt x="61284" y="24400"/>
                  </a:lnTo>
                  <a:lnTo>
                    <a:pt x="61387" y="24171"/>
                  </a:lnTo>
                  <a:lnTo>
                    <a:pt x="61489" y="23954"/>
                  </a:lnTo>
                  <a:lnTo>
                    <a:pt x="61569" y="23532"/>
                  </a:lnTo>
                  <a:lnTo>
                    <a:pt x="61923" y="23030"/>
                  </a:lnTo>
                  <a:lnTo>
                    <a:pt x="62345" y="22414"/>
                  </a:lnTo>
                  <a:lnTo>
                    <a:pt x="62996" y="21752"/>
                  </a:lnTo>
                  <a:lnTo>
                    <a:pt x="62893" y="21752"/>
                  </a:lnTo>
                  <a:lnTo>
                    <a:pt x="62128" y="22323"/>
                  </a:lnTo>
                  <a:lnTo>
                    <a:pt x="62071" y="22220"/>
                  </a:lnTo>
                  <a:lnTo>
                    <a:pt x="62482" y="21889"/>
                  </a:lnTo>
                  <a:lnTo>
                    <a:pt x="63155" y="21318"/>
                  </a:lnTo>
                  <a:lnTo>
                    <a:pt x="63680" y="21250"/>
                  </a:lnTo>
                  <a:lnTo>
                    <a:pt x="64308" y="21067"/>
                  </a:lnTo>
                  <a:lnTo>
                    <a:pt x="64833" y="21158"/>
                  </a:lnTo>
                  <a:lnTo>
                    <a:pt x="64856" y="21158"/>
                  </a:lnTo>
                  <a:lnTo>
                    <a:pt x="65518" y="21090"/>
                  </a:lnTo>
                  <a:lnTo>
                    <a:pt x="65312" y="20736"/>
                  </a:lnTo>
                  <a:lnTo>
                    <a:pt x="65312" y="20736"/>
                  </a:lnTo>
                  <a:lnTo>
                    <a:pt x="65141" y="20702"/>
                  </a:lnTo>
                  <a:lnTo>
                    <a:pt x="65141" y="20702"/>
                  </a:lnTo>
                  <a:lnTo>
                    <a:pt x="65141" y="20702"/>
                  </a:lnTo>
                  <a:lnTo>
                    <a:pt x="64936" y="20668"/>
                  </a:lnTo>
                  <a:lnTo>
                    <a:pt x="64879" y="20417"/>
                  </a:lnTo>
                  <a:lnTo>
                    <a:pt x="64148" y="20497"/>
                  </a:lnTo>
                  <a:lnTo>
                    <a:pt x="63441" y="20691"/>
                  </a:lnTo>
                  <a:lnTo>
                    <a:pt x="63087" y="20360"/>
                  </a:lnTo>
                  <a:lnTo>
                    <a:pt x="62722" y="20246"/>
                  </a:lnTo>
                  <a:lnTo>
                    <a:pt x="63167" y="19778"/>
                  </a:lnTo>
                  <a:lnTo>
                    <a:pt x="62414" y="20063"/>
                  </a:lnTo>
                  <a:lnTo>
                    <a:pt x="61717" y="20360"/>
                  </a:lnTo>
                  <a:lnTo>
                    <a:pt x="61056" y="20576"/>
                  </a:lnTo>
                  <a:lnTo>
                    <a:pt x="60759" y="20280"/>
                  </a:lnTo>
                  <a:lnTo>
                    <a:pt x="59971" y="20462"/>
                  </a:lnTo>
                  <a:lnTo>
                    <a:pt x="60028" y="20337"/>
                  </a:lnTo>
                  <a:lnTo>
                    <a:pt x="60690" y="19960"/>
                  </a:lnTo>
                  <a:lnTo>
                    <a:pt x="61352" y="19606"/>
                  </a:lnTo>
                  <a:lnTo>
                    <a:pt x="62197" y="19310"/>
                  </a:lnTo>
                  <a:lnTo>
                    <a:pt x="62197" y="19310"/>
                  </a:lnTo>
                  <a:lnTo>
                    <a:pt x="62197" y="19310"/>
                  </a:lnTo>
                  <a:lnTo>
                    <a:pt x="61444" y="19081"/>
                  </a:lnTo>
                  <a:lnTo>
                    <a:pt x="60816" y="19196"/>
                  </a:lnTo>
                  <a:lnTo>
                    <a:pt x="60268" y="18922"/>
                  </a:lnTo>
                  <a:lnTo>
                    <a:pt x="59618" y="18785"/>
                  </a:lnTo>
                  <a:lnTo>
                    <a:pt x="59161" y="18728"/>
                  </a:lnTo>
                  <a:lnTo>
                    <a:pt x="59013" y="18579"/>
                  </a:lnTo>
                  <a:close/>
                  <a:moveTo>
                    <a:pt x="24810" y="11413"/>
                  </a:moveTo>
                  <a:lnTo>
                    <a:pt x="25792" y="11013"/>
                  </a:lnTo>
                  <a:lnTo>
                    <a:pt x="25792" y="10751"/>
                  </a:lnTo>
                  <a:lnTo>
                    <a:pt x="25427" y="10694"/>
                  </a:lnTo>
                  <a:lnTo>
                    <a:pt x="24936" y="10819"/>
                  </a:lnTo>
                  <a:lnTo>
                    <a:pt x="24023" y="11127"/>
                  </a:lnTo>
                  <a:lnTo>
                    <a:pt x="23715" y="11504"/>
                  </a:lnTo>
                  <a:lnTo>
                    <a:pt x="23818" y="11732"/>
                  </a:lnTo>
                  <a:close/>
                  <a:moveTo>
                    <a:pt x="19287" y="9073"/>
                  </a:moveTo>
                  <a:lnTo>
                    <a:pt x="19618" y="8742"/>
                  </a:lnTo>
                  <a:lnTo>
                    <a:pt x="19207" y="8674"/>
                  </a:lnTo>
                  <a:lnTo>
                    <a:pt x="18397" y="8811"/>
                  </a:lnTo>
                  <a:lnTo>
                    <a:pt x="18511" y="9039"/>
                  </a:lnTo>
                  <a:lnTo>
                    <a:pt x="18739" y="9199"/>
                  </a:lnTo>
                  <a:close/>
                  <a:moveTo>
                    <a:pt x="19458" y="5889"/>
                  </a:moveTo>
                  <a:lnTo>
                    <a:pt x="19024" y="6197"/>
                  </a:lnTo>
                  <a:lnTo>
                    <a:pt x="19081" y="6277"/>
                  </a:lnTo>
                  <a:lnTo>
                    <a:pt x="19675" y="6220"/>
                  </a:lnTo>
                  <a:lnTo>
                    <a:pt x="19721" y="6368"/>
                  </a:lnTo>
                  <a:lnTo>
                    <a:pt x="19960" y="6540"/>
                  </a:lnTo>
                  <a:lnTo>
                    <a:pt x="20656" y="6368"/>
                  </a:lnTo>
                  <a:lnTo>
                    <a:pt x="20828" y="6288"/>
                  </a:lnTo>
                  <a:lnTo>
                    <a:pt x="20360" y="6174"/>
                  </a:lnTo>
                  <a:lnTo>
                    <a:pt x="20131" y="5957"/>
                  </a:lnTo>
                  <a:lnTo>
                    <a:pt x="19652" y="6049"/>
                  </a:lnTo>
                  <a:close/>
                  <a:moveTo>
                    <a:pt x="37284" y="149"/>
                  </a:moveTo>
                  <a:lnTo>
                    <a:pt x="36656" y="0"/>
                  </a:lnTo>
                  <a:lnTo>
                    <a:pt x="35196" y="400"/>
                  </a:lnTo>
                  <a:lnTo>
                    <a:pt x="34739" y="354"/>
                  </a:lnTo>
                  <a:lnTo>
                    <a:pt x="33176" y="685"/>
                  </a:lnTo>
                  <a:lnTo>
                    <a:pt x="32491" y="765"/>
                  </a:lnTo>
                  <a:lnTo>
                    <a:pt x="31372" y="1119"/>
                  </a:lnTo>
                  <a:lnTo>
                    <a:pt x="30688" y="1495"/>
                  </a:lnTo>
                  <a:lnTo>
                    <a:pt x="29467" y="1849"/>
                  </a:lnTo>
                  <a:lnTo>
                    <a:pt x="28371" y="1861"/>
                  </a:lnTo>
                  <a:lnTo>
                    <a:pt x="27481" y="2283"/>
                  </a:lnTo>
                  <a:lnTo>
                    <a:pt x="27937" y="2522"/>
                  </a:lnTo>
                  <a:lnTo>
                    <a:pt x="28029" y="2853"/>
                  </a:lnTo>
                  <a:lnTo>
                    <a:pt x="27915" y="3230"/>
                  </a:lnTo>
                  <a:lnTo>
                    <a:pt x="28245" y="3538"/>
                  </a:lnTo>
                  <a:lnTo>
                    <a:pt x="28074" y="4029"/>
                  </a:lnTo>
                  <a:lnTo>
                    <a:pt x="26762" y="4063"/>
                  </a:lnTo>
                  <a:lnTo>
                    <a:pt x="27378" y="3664"/>
                  </a:lnTo>
                  <a:lnTo>
                    <a:pt x="26899" y="3664"/>
                  </a:lnTo>
                  <a:lnTo>
                    <a:pt x="25027" y="4052"/>
                  </a:lnTo>
                  <a:lnTo>
                    <a:pt x="23726" y="4371"/>
                  </a:lnTo>
                  <a:lnTo>
                    <a:pt x="23863" y="4851"/>
                  </a:lnTo>
                  <a:lnTo>
                    <a:pt x="23692" y="5159"/>
                  </a:lnTo>
                  <a:lnTo>
                    <a:pt x="24343" y="5364"/>
                  </a:lnTo>
                  <a:lnTo>
                    <a:pt x="25324" y="5261"/>
                  </a:lnTo>
                  <a:lnTo>
                    <a:pt x="25575" y="5444"/>
                  </a:lnTo>
                  <a:lnTo>
                    <a:pt x="25997" y="5261"/>
                  </a:lnTo>
                  <a:lnTo>
                    <a:pt x="26865" y="5090"/>
                  </a:lnTo>
                  <a:lnTo>
                    <a:pt x="27253" y="5090"/>
                  </a:lnTo>
                  <a:lnTo>
                    <a:pt x="26408" y="5387"/>
                  </a:lnTo>
                  <a:lnTo>
                    <a:pt x="26568" y="5535"/>
                  </a:lnTo>
                  <a:lnTo>
                    <a:pt x="26203" y="5900"/>
                  </a:lnTo>
                  <a:lnTo>
                    <a:pt x="25427" y="6163"/>
                  </a:lnTo>
                  <a:lnTo>
                    <a:pt x="25061" y="6083"/>
                  </a:lnTo>
                  <a:lnTo>
                    <a:pt x="24069" y="6471"/>
                  </a:lnTo>
                  <a:lnTo>
                    <a:pt x="23806" y="6345"/>
                  </a:lnTo>
                  <a:lnTo>
                    <a:pt x="23224" y="6403"/>
                  </a:lnTo>
                  <a:lnTo>
                    <a:pt x="22471" y="6825"/>
                  </a:lnTo>
                  <a:lnTo>
                    <a:pt x="21387" y="7270"/>
                  </a:lnTo>
                  <a:lnTo>
                    <a:pt x="20554" y="7761"/>
                  </a:lnTo>
                  <a:lnTo>
                    <a:pt x="20599" y="8103"/>
                  </a:lnTo>
                  <a:lnTo>
                    <a:pt x="20029" y="8571"/>
                  </a:lnTo>
                  <a:lnTo>
                    <a:pt x="20234" y="8765"/>
                  </a:lnTo>
                  <a:lnTo>
                    <a:pt x="20303" y="9153"/>
                  </a:lnTo>
                  <a:lnTo>
                    <a:pt x="21330" y="8993"/>
                  </a:lnTo>
                  <a:lnTo>
                    <a:pt x="21387" y="9301"/>
                  </a:lnTo>
                  <a:lnTo>
                    <a:pt x="20919" y="9598"/>
                  </a:lnTo>
                  <a:lnTo>
                    <a:pt x="20405" y="10100"/>
                  </a:lnTo>
                  <a:lnTo>
                    <a:pt x="20805" y="10100"/>
                  </a:lnTo>
                  <a:lnTo>
                    <a:pt x="21832" y="9769"/>
                  </a:lnTo>
                  <a:lnTo>
                    <a:pt x="21604" y="10180"/>
                  </a:lnTo>
                  <a:lnTo>
                    <a:pt x="22117" y="9883"/>
                  </a:lnTo>
                  <a:lnTo>
                    <a:pt x="22060" y="10306"/>
                  </a:lnTo>
                  <a:lnTo>
                    <a:pt x="22745" y="9997"/>
                  </a:lnTo>
                  <a:lnTo>
                    <a:pt x="22802" y="10157"/>
                  </a:lnTo>
                  <a:lnTo>
                    <a:pt x="23829" y="9895"/>
                  </a:lnTo>
                  <a:lnTo>
                    <a:pt x="22939" y="10385"/>
                  </a:lnTo>
                  <a:lnTo>
                    <a:pt x="22129" y="11024"/>
                  </a:lnTo>
                  <a:lnTo>
                    <a:pt x="21318" y="11321"/>
                  </a:lnTo>
                  <a:lnTo>
                    <a:pt x="20987" y="11492"/>
                  </a:lnTo>
                  <a:lnTo>
                    <a:pt x="19515" y="12006"/>
                  </a:lnTo>
                  <a:lnTo>
                    <a:pt x="18819" y="12348"/>
                  </a:lnTo>
                  <a:lnTo>
                    <a:pt x="17895" y="12451"/>
                  </a:lnTo>
                  <a:lnTo>
                    <a:pt x="16674" y="12919"/>
                  </a:lnTo>
                  <a:lnTo>
                    <a:pt x="15738" y="13181"/>
                  </a:lnTo>
                  <a:lnTo>
                    <a:pt x="14585" y="13581"/>
                  </a:lnTo>
                  <a:lnTo>
                    <a:pt x="14528" y="13718"/>
                  </a:lnTo>
                  <a:lnTo>
                    <a:pt x="15955" y="13478"/>
                  </a:lnTo>
                  <a:lnTo>
                    <a:pt x="16810" y="13193"/>
                  </a:lnTo>
                  <a:lnTo>
                    <a:pt x="17792" y="12907"/>
                  </a:lnTo>
                  <a:lnTo>
                    <a:pt x="18659" y="12668"/>
                  </a:lnTo>
                  <a:lnTo>
                    <a:pt x="19059" y="12736"/>
                  </a:lnTo>
                  <a:lnTo>
                    <a:pt x="20211" y="12360"/>
                  </a:lnTo>
                  <a:lnTo>
                    <a:pt x="20862" y="11960"/>
                  </a:lnTo>
                  <a:lnTo>
                    <a:pt x="22357" y="11527"/>
                  </a:lnTo>
                  <a:lnTo>
                    <a:pt x="22916" y="11150"/>
                  </a:lnTo>
                  <a:lnTo>
                    <a:pt x="23852" y="10899"/>
                  </a:lnTo>
                  <a:lnTo>
                    <a:pt x="24936" y="10534"/>
                  </a:lnTo>
                  <a:lnTo>
                    <a:pt x="26203" y="9940"/>
                  </a:lnTo>
                  <a:lnTo>
                    <a:pt x="26180" y="9529"/>
                  </a:lnTo>
                  <a:lnTo>
                    <a:pt x="27766" y="8936"/>
                  </a:lnTo>
                  <a:lnTo>
                    <a:pt x="28816" y="8388"/>
                  </a:lnTo>
                  <a:lnTo>
                    <a:pt x="30128" y="7932"/>
                  </a:lnTo>
                  <a:lnTo>
                    <a:pt x="30071" y="8126"/>
                  </a:lnTo>
                  <a:lnTo>
                    <a:pt x="29113" y="8388"/>
                  </a:lnTo>
                  <a:lnTo>
                    <a:pt x="27937" y="9199"/>
                  </a:lnTo>
                  <a:lnTo>
                    <a:pt x="27481" y="9701"/>
                  </a:lnTo>
                  <a:lnTo>
                    <a:pt x="28394" y="9507"/>
                  </a:lnTo>
                  <a:lnTo>
                    <a:pt x="29261" y="9244"/>
                  </a:lnTo>
                  <a:lnTo>
                    <a:pt x="30186" y="9050"/>
                  </a:lnTo>
                  <a:lnTo>
                    <a:pt x="30596" y="9016"/>
                  </a:lnTo>
                  <a:lnTo>
                    <a:pt x="31099" y="8423"/>
                  </a:lnTo>
                  <a:lnTo>
                    <a:pt x="32000" y="8251"/>
                  </a:lnTo>
                  <a:lnTo>
                    <a:pt x="32365" y="8617"/>
                  </a:lnTo>
                  <a:lnTo>
                    <a:pt x="33233" y="8993"/>
                  </a:lnTo>
                  <a:lnTo>
                    <a:pt x="34180" y="8925"/>
                  </a:lnTo>
                  <a:lnTo>
                    <a:pt x="34990" y="9210"/>
                  </a:lnTo>
                  <a:lnTo>
                    <a:pt x="35447" y="9370"/>
                  </a:lnTo>
                  <a:lnTo>
                    <a:pt x="35926" y="10237"/>
                  </a:lnTo>
                  <a:lnTo>
                    <a:pt x="36451" y="10477"/>
                  </a:lnTo>
                  <a:lnTo>
                    <a:pt x="37467" y="10511"/>
                  </a:lnTo>
                  <a:lnTo>
                    <a:pt x="38049" y="10568"/>
                  </a:lnTo>
                  <a:lnTo>
                    <a:pt x="37661" y="11355"/>
                  </a:lnTo>
                  <a:lnTo>
                    <a:pt x="37889" y="12052"/>
                  </a:lnTo>
                  <a:lnTo>
                    <a:pt x="37421" y="12793"/>
                  </a:lnTo>
                  <a:lnTo>
                    <a:pt x="37775" y="13067"/>
                  </a:lnTo>
                  <a:lnTo>
                    <a:pt x="37866" y="13375"/>
                  </a:lnTo>
                  <a:lnTo>
                    <a:pt x="37866" y="13375"/>
                  </a:lnTo>
                  <a:lnTo>
                    <a:pt x="38596" y="12965"/>
                  </a:lnTo>
                  <a:lnTo>
                    <a:pt x="39030" y="12440"/>
                  </a:lnTo>
                  <a:lnTo>
                    <a:pt x="38380" y="11892"/>
                  </a:lnTo>
                  <a:lnTo>
                    <a:pt x="38596" y="10922"/>
                  </a:lnTo>
                  <a:lnTo>
                    <a:pt x="38745" y="10328"/>
                  </a:lnTo>
                  <a:lnTo>
                    <a:pt x="38505" y="9940"/>
                  </a:lnTo>
                  <a:lnTo>
                    <a:pt x="38402" y="9598"/>
                  </a:lnTo>
                  <a:lnTo>
                    <a:pt x="38482" y="9164"/>
                  </a:lnTo>
                  <a:lnTo>
                    <a:pt x="37569" y="9438"/>
                  </a:lnTo>
                  <a:lnTo>
                    <a:pt x="36485" y="9906"/>
                  </a:lnTo>
                  <a:lnTo>
                    <a:pt x="36451" y="9358"/>
                  </a:lnTo>
                  <a:lnTo>
                    <a:pt x="36371" y="8982"/>
                  </a:lnTo>
                  <a:lnTo>
                    <a:pt x="35983" y="8753"/>
                  </a:lnTo>
                  <a:lnTo>
                    <a:pt x="35378" y="8742"/>
                  </a:lnTo>
                  <a:lnTo>
                    <a:pt x="40434" y="4120"/>
                  </a:lnTo>
                  <a:lnTo>
                    <a:pt x="43903" y="1233"/>
                  </a:lnTo>
                  <a:lnTo>
                    <a:pt x="43903" y="1233"/>
                  </a:lnTo>
                  <a:lnTo>
                    <a:pt x="43903" y="1233"/>
                  </a:lnTo>
                  <a:lnTo>
                    <a:pt x="43401" y="1142"/>
                  </a:lnTo>
                  <a:lnTo>
                    <a:pt x="42819" y="913"/>
                  </a:lnTo>
                  <a:lnTo>
                    <a:pt x="41883" y="1027"/>
                  </a:lnTo>
                  <a:lnTo>
                    <a:pt x="41575" y="925"/>
                  </a:lnTo>
                  <a:lnTo>
                    <a:pt x="40559" y="856"/>
                  </a:lnTo>
                  <a:lnTo>
                    <a:pt x="39681" y="628"/>
                  </a:lnTo>
                  <a:lnTo>
                    <a:pt x="38996" y="696"/>
                  </a:lnTo>
                  <a:lnTo>
                    <a:pt x="38288" y="571"/>
                  </a:lnTo>
                  <a:lnTo>
                    <a:pt x="38574" y="400"/>
                  </a:lnTo>
                  <a:lnTo>
                    <a:pt x="37683" y="354"/>
                  </a:lnTo>
                  <a:lnTo>
                    <a:pt x="37204" y="49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5" name="Google Shape;3035;p39"/>
            <p:cNvSpPr/>
            <p:nvPr/>
          </p:nvSpPr>
          <p:spPr>
            <a:xfrm>
              <a:off x="4725950" y="2079875"/>
              <a:ext cx="338975" cy="188625"/>
            </a:xfrm>
            <a:custGeom>
              <a:avLst/>
              <a:gdLst/>
              <a:ahLst/>
              <a:cxnLst/>
              <a:rect l="l" t="t" r="r" b="b"/>
              <a:pathLst>
                <a:path w="13559" h="7545" extrusionOk="0">
                  <a:moveTo>
                    <a:pt x="11618" y="2911"/>
                  </a:moveTo>
                  <a:lnTo>
                    <a:pt x="11253" y="3082"/>
                  </a:lnTo>
                  <a:lnTo>
                    <a:pt x="10489" y="3698"/>
                  </a:lnTo>
                  <a:lnTo>
                    <a:pt x="10352" y="4337"/>
                  </a:lnTo>
                  <a:lnTo>
                    <a:pt x="10089" y="4337"/>
                  </a:lnTo>
                  <a:lnTo>
                    <a:pt x="9758" y="3904"/>
                  </a:lnTo>
                  <a:lnTo>
                    <a:pt x="8811" y="3881"/>
                  </a:lnTo>
                  <a:lnTo>
                    <a:pt x="8446" y="3162"/>
                  </a:lnTo>
                  <a:lnTo>
                    <a:pt x="8092" y="3150"/>
                  </a:lnTo>
                  <a:lnTo>
                    <a:pt x="7875" y="2272"/>
                  </a:lnTo>
                  <a:lnTo>
                    <a:pt x="6803" y="1621"/>
                  </a:lnTo>
                  <a:lnTo>
                    <a:pt x="5581" y="1701"/>
                  </a:lnTo>
                  <a:lnTo>
                    <a:pt x="4771" y="1827"/>
                  </a:lnTo>
                  <a:lnTo>
                    <a:pt x="3835" y="1039"/>
                  </a:lnTo>
                  <a:lnTo>
                    <a:pt x="3151" y="708"/>
                  </a:lnTo>
                  <a:lnTo>
                    <a:pt x="1861" y="69"/>
                  </a:lnTo>
                  <a:lnTo>
                    <a:pt x="1701" y="1"/>
                  </a:lnTo>
                  <a:lnTo>
                    <a:pt x="1" y="514"/>
                  </a:lnTo>
                  <a:lnTo>
                    <a:pt x="891" y="3767"/>
                  </a:lnTo>
                  <a:lnTo>
                    <a:pt x="1713" y="3755"/>
                  </a:lnTo>
                  <a:lnTo>
                    <a:pt x="1484" y="3310"/>
                  </a:lnTo>
                  <a:lnTo>
                    <a:pt x="2032" y="2991"/>
                  </a:lnTo>
                  <a:lnTo>
                    <a:pt x="2500" y="2477"/>
                  </a:lnTo>
                  <a:lnTo>
                    <a:pt x="3607" y="2945"/>
                  </a:lnTo>
                  <a:lnTo>
                    <a:pt x="3881" y="3653"/>
                  </a:lnTo>
                  <a:lnTo>
                    <a:pt x="4212" y="3835"/>
                  </a:lnTo>
                  <a:lnTo>
                    <a:pt x="4999" y="3789"/>
                  </a:lnTo>
                  <a:lnTo>
                    <a:pt x="5285" y="3961"/>
                  </a:lnTo>
                  <a:lnTo>
                    <a:pt x="5890" y="4874"/>
                  </a:lnTo>
                  <a:lnTo>
                    <a:pt x="6894" y="5501"/>
                  </a:lnTo>
                  <a:lnTo>
                    <a:pt x="7487" y="5935"/>
                  </a:lnTo>
                  <a:lnTo>
                    <a:pt x="8377" y="6391"/>
                  </a:lnTo>
                  <a:lnTo>
                    <a:pt x="9473" y="6768"/>
                  </a:lnTo>
                  <a:lnTo>
                    <a:pt x="9587" y="7339"/>
                  </a:lnTo>
                  <a:lnTo>
                    <a:pt x="9998" y="7339"/>
                  </a:lnTo>
                  <a:lnTo>
                    <a:pt x="10614" y="7544"/>
                  </a:lnTo>
                  <a:lnTo>
                    <a:pt x="10797" y="6597"/>
                  </a:lnTo>
                  <a:lnTo>
                    <a:pt x="10454" y="5935"/>
                  </a:lnTo>
                  <a:lnTo>
                    <a:pt x="9861" y="5707"/>
                  </a:lnTo>
                  <a:lnTo>
                    <a:pt x="9941" y="5307"/>
                  </a:lnTo>
                  <a:lnTo>
                    <a:pt x="10569" y="5342"/>
                  </a:lnTo>
                  <a:lnTo>
                    <a:pt x="10785" y="4851"/>
                  </a:lnTo>
                  <a:lnTo>
                    <a:pt x="10854" y="4280"/>
                  </a:lnTo>
                  <a:lnTo>
                    <a:pt x="11767" y="4063"/>
                  </a:lnTo>
                  <a:lnTo>
                    <a:pt x="11744" y="4474"/>
                  </a:lnTo>
                  <a:lnTo>
                    <a:pt x="11927" y="4737"/>
                  </a:lnTo>
                  <a:lnTo>
                    <a:pt x="12223" y="4702"/>
                  </a:lnTo>
                  <a:lnTo>
                    <a:pt x="12805" y="4794"/>
                  </a:lnTo>
                  <a:lnTo>
                    <a:pt x="13559" y="4143"/>
                  </a:lnTo>
                  <a:lnTo>
                    <a:pt x="12543" y="3675"/>
                  </a:lnTo>
                  <a:lnTo>
                    <a:pt x="12086" y="3904"/>
                  </a:lnTo>
                  <a:lnTo>
                    <a:pt x="11424" y="3573"/>
                  </a:lnTo>
                  <a:lnTo>
                    <a:pt x="11870" y="299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6" name="Google Shape;3036;p39"/>
            <p:cNvSpPr/>
            <p:nvPr/>
          </p:nvSpPr>
          <p:spPr>
            <a:xfrm>
              <a:off x="2257775" y="2836225"/>
              <a:ext cx="269925" cy="259650"/>
            </a:xfrm>
            <a:custGeom>
              <a:avLst/>
              <a:gdLst/>
              <a:ahLst/>
              <a:cxnLst/>
              <a:rect l="l" t="t" r="r" b="b"/>
              <a:pathLst>
                <a:path w="10797" h="10386" extrusionOk="0">
                  <a:moveTo>
                    <a:pt x="10797" y="3435"/>
                  </a:moveTo>
                  <a:lnTo>
                    <a:pt x="10477" y="3230"/>
                  </a:lnTo>
                  <a:lnTo>
                    <a:pt x="10067" y="3253"/>
                  </a:lnTo>
                  <a:lnTo>
                    <a:pt x="9964" y="2522"/>
                  </a:lnTo>
                  <a:lnTo>
                    <a:pt x="9382" y="2066"/>
                  </a:lnTo>
                  <a:lnTo>
                    <a:pt x="8754" y="2009"/>
                  </a:lnTo>
                  <a:lnTo>
                    <a:pt x="8503" y="1587"/>
                  </a:lnTo>
                  <a:lnTo>
                    <a:pt x="9188" y="1313"/>
                  </a:lnTo>
                  <a:lnTo>
                    <a:pt x="8229" y="1324"/>
                  </a:lnTo>
                  <a:lnTo>
                    <a:pt x="7248" y="1381"/>
                  </a:lnTo>
                  <a:lnTo>
                    <a:pt x="7213" y="1609"/>
                  </a:lnTo>
                  <a:lnTo>
                    <a:pt x="6757" y="1883"/>
                  </a:lnTo>
                  <a:lnTo>
                    <a:pt x="6164" y="1781"/>
                  </a:lnTo>
                  <a:lnTo>
                    <a:pt x="5718" y="1370"/>
                  </a:lnTo>
                  <a:lnTo>
                    <a:pt x="4863" y="1472"/>
                  </a:lnTo>
                  <a:lnTo>
                    <a:pt x="4144" y="1461"/>
                  </a:lnTo>
                  <a:lnTo>
                    <a:pt x="4132" y="1153"/>
                  </a:lnTo>
                  <a:lnTo>
                    <a:pt x="3630" y="662"/>
                  </a:lnTo>
                  <a:lnTo>
                    <a:pt x="3082" y="639"/>
                  </a:lnTo>
                  <a:lnTo>
                    <a:pt x="2831" y="0"/>
                  </a:lnTo>
                  <a:lnTo>
                    <a:pt x="2534" y="286"/>
                  </a:lnTo>
                  <a:lnTo>
                    <a:pt x="2626" y="719"/>
                  </a:lnTo>
                  <a:lnTo>
                    <a:pt x="1610" y="1084"/>
                  </a:lnTo>
                  <a:lnTo>
                    <a:pt x="1610" y="1769"/>
                  </a:lnTo>
                  <a:lnTo>
                    <a:pt x="1838" y="2089"/>
                  </a:lnTo>
                  <a:lnTo>
                    <a:pt x="1621" y="2739"/>
                  </a:lnTo>
                  <a:lnTo>
                    <a:pt x="1279" y="2796"/>
                  </a:lnTo>
                  <a:lnTo>
                    <a:pt x="1005" y="2089"/>
                  </a:lnTo>
                  <a:lnTo>
                    <a:pt x="1393" y="1552"/>
                  </a:lnTo>
                  <a:lnTo>
                    <a:pt x="1439" y="1084"/>
                  </a:lnTo>
                  <a:lnTo>
                    <a:pt x="1199" y="674"/>
                  </a:lnTo>
                  <a:lnTo>
                    <a:pt x="1667" y="559"/>
                  </a:lnTo>
                  <a:lnTo>
                    <a:pt x="1713" y="343"/>
                  </a:lnTo>
                  <a:lnTo>
                    <a:pt x="1176" y="502"/>
                  </a:lnTo>
                  <a:lnTo>
                    <a:pt x="948" y="959"/>
                  </a:lnTo>
                  <a:lnTo>
                    <a:pt x="640" y="1210"/>
                  </a:lnTo>
                  <a:lnTo>
                    <a:pt x="378" y="1552"/>
                  </a:lnTo>
                  <a:lnTo>
                    <a:pt x="252" y="2203"/>
                  </a:lnTo>
                  <a:lnTo>
                    <a:pt x="1" y="2728"/>
                  </a:lnTo>
                  <a:lnTo>
                    <a:pt x="412" y="2796"/>
                  </a:lnTo>
                  <a:lnTo>
                    <a:pt x="492" y="3207"/>
                  </a:lnTo>
                  <a:lnTo>
                    <a:pt x="651" y="3413"/>
                  </a:lnTo>
                  <a:lnTo>
                    <a:pt x="709" y="3766"/>
                  </a:lnTo>
                  <a:lnTo>
                    <a:pt x="594" y="4109"/>
                  </a:lnTo>
                  <a:lnTo>
                    <a:pt x="629" y="4291"/>
                  </a:lnTo>
                  <a:lnTo>
                    <a:pt x="811" y="4383"/>
                  </a:lnTo>
                  <a:lnTo>
                    <a:pt x="994" y="4691"/>
                  </a:lnTo>
                  <a:lnTo>
                    <a:pt x="2021" y="4611"/>
                  </a:lnTo>
                  <a:lnTo>
                    <a:pt x="2477" y="4725"/>
                  </a:lnTo>
                  <a:lnTo>
                    <a:pt x="3025" y="5501"/>
                  </a:lnTo>
                  <a:lnTo>
                    <a:pt x="3345" y="5410"/>
                  </a:lnTo>
                  <a:lnTo>
                    <a:pt x="3915" y="5444"/>
                  </a:lnTo>
                  <a:lnTo>
                    <a:pt x="4372" y="5353"/>
                  </a:lnTo>
                  <a:lnTo>
                    <a:pt x="4657" y="5501"/>
                  </a:lnTo>
                  <a:lnTo>
                    <a:pt x="4486" y="5992"/>
                  </a:lnTo>
                  <a:lnTo>
                    <a:pt x="4303" y="6288"/>
                  </a:lnTo>
                  <a:lnTo>
                    <a:pt x="4235" y="6950"/>
                  </a:lnTo>
                  <a:lnTo>
                    <a:pt x="4372" y="7544"/>
                  </a:lnTo>
                  <a:lnTo>
                    <a:pt x="4589" y="7818"/>
                  </a:lnTo>
                  <a:lnTo>
                    <a:pt x="4623" y="8034"/>
                  </a:lnTo>
                  <a:lnTo>
                    <a:pt x="4201" y="8468"/>
                  </a:lnTo>
                  <a:lnTo>
                    <a:pt x="4486" y="8674"/>
                  </a:lnTo>
                  <a:lnTo>
                    <a:pt x="4691" y="8982"/>
                  </a:lnTo>
                  <a:lnTo>
                    <a:pt x="4931" y="9895"/>
                  </a:lnTo>
                  <a:lnTo>
                    <a:pt x="5365" y="10385"/>
                  </a:lnTo>
                  <a:lnTo>
                    <a:pt x="5992" y="10317"/>
                  </a:lnTo>
                  <a:lnTo>
                    <a:pt x="6141" y="10043"/>
                  </a:lnTo>
                  <a:lnTo>
                    <a:pt x="6746" y="9826"/>
                  </a:lnTo>
                  <a:lnTo>
                    <a:pt x="7077" y="9689"/>
                  </a:lnTo>
                  <a:lnTo>
                    <a:pt x="7168" y="9301"/>
                  </a:lnTo>
                  <a:lnTo>
                    <a:pt x="7761" y="9039"/>
                  </a:lnTo>
                  <a:lnTo>
                    <a:pt x="7716" y="8845"/>
                  </a:lnTo>
                  <a:lnTo>
                    <a:pt x="7031" y="8776"/>
                  </a:lnTo>
                  <a:lnTo>
                    <a:pt x="6928" y="8206"/>
                  </a:lnTo>
                  <a:lnTo>
                    <a:pt x="6974" y="7589"/>
                  </a:lnTo>
                  <a:lnTo>
                    <a:pt x="6631" y="7361"/>
                  </a:lnTo>
                  <a:lnTo>
                    <a:pt x="6768" y="7270"/>
                  </a:lnTo>
                  <a:lnTo>
                    <a:pt x="7373" y="7384"/>
                  </a:lnTo>
                  <a:lnTo>
                    <a:pt x="8001" y="7612"/>
                  </a:lnTo>
                  <a:lnTo>
                    <a:pt x="8241" y="7407"/>
                  </a:lnTo>
                  <a:lnTo>
                    <a:pt x="8811" y="7258"/>
                  </a:lnTo>
                  <a:lnTo>
                    <a:pt x="9724" y="6916"/>
                  </a:lnTo>
                  <a:lnTo>
                    <a:pt x="10021" y="6574"/>
                  </a:lnTo>
                  <a:lnTo>
                    <a:pt x="9930" y="6323"/>
                  </a:lnTo>
                  <a:lnTo>
                    <a:pt x="9393" y="5638"/>
                  </a:lnTo>
                  <a:lnTo>
                    <a:pt x="9621" y="5375"/>
                  </a:lnTo>
                  <a:lnTo>
                    <a:pt x="9621" y="4965"/>
                  </a:lnTo>
                  <a:lnTo>
                    <a:pt x="10112" y="4805"/>
                  </a:lnTo>
                  <a:lnTo>
                    <a:pt x="10329" y="4634"/>
                  </a:lnTo>
                  <a:lnTo>
                    <a:pt x="10055" y="4314"/>
                  </a:lnTo>
                  <a:lnTo>
                    <a:pt x="10135" y="398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7" name="Google Shape;3037;p39"/>
            <p:cNvSpPr/>
            <p:nvPr/>
          </p:nvSpPr>
          <p:spPr>
            <a:xfrm>
              <a:off x="5724250" y="2582300"/>
              <a:ext cx="172625" cy="334400"/>
            </a:xfrm>
            <a:custGeom>
              <a:avLst/>
              <a:gdLst/>
              <a:ahLst/>
              <a:cxnLst/>
              <a:rect l="l" t="t" r="r" b="b"/>
              <a:pathLst>
                <a:path w="6905" h="13376" extrusionOk="0">
                  <a:moveTo>
                    <a:pt x="4748" y="1632"/>
                  </a:moveTo>
                  <a:lnTo>
                    <a:pt x="3903" y="1404"/>
                  </a:lnTo>
                  <a:lnTo>
                    <a:pt x="3481" y="1028"/>
                  </a:lnTo>
                  <a:lnTo>
                    <a:pt x="3504" y="503"/>
                  </a:lnTo>
                  <a:lnTo>
                    <a:pt x="2762" y="343"/>
                  </a:lnTo>
                  <a:lnTo>
                    <a:pt x="2340" y="0"/>
                  </a:lnTo>
                  <a:lnTo>
                    <a:pt x="1758" y="480"/>
                  </a:lnTo>
                  <a:lnTo>
                    <a:pt x="993" y="582"/>
                  </a:lnTo>
                  <a:lnTo>
                    <a:pt x="388" y="582"/>
                  </a:lnTo>
                  <a:lnTo>
                    <a:pt x="0" y="799"/>
                  </a:lnTo>
                  <a:lnTo>
                    <a:pt x="571" y="1530"/>
                  </a:lnTo>
                  <a:lnTo>
                    <a:pt x="1050" y="2340"/>
                  </a:lnTo>
                  <a:lnTo>
                    <a:pt x="2020" y="2351"/>
                  </a:lnTo>
                  <a:lnTo>
                    <a:pt x="2454" y="3139"/>
                  </a:lnTo>
                  <a:lnTo>
                    <a:pt x="1986" y="3378"/>
                  </a:lnTo>
                  <a:lnTo>
                    <a:pt x="1792" y="3709"/>
                  </a:lnTo>
                  <a:lnTo>
                    <a:pt x="2842" y="4257"/>
                  </a:lnTo>
                  <a:lnTo>
                    <a:pt x="3652" y="5319"/>
                  </a:lnTo>
                  <a:lnTo>
                    <a:pt x="4268" y="6117"/>
                  </a:lnTo>
                  <a:lnTo>
                    <a:pt x="4953" y="6745"/>
                  </a:lnTo>
                  <a:lnTo>
                    <a:pt x="5238" y="7396"/>
                  </a:lnTo>
                  <a:lnTo>
                    <a:pt x="5204" y="8297"/>
                  </a:lnTo>
                  <a:lnTo>
                    <a:pt x="5467" y="8902"/>
                  </a:lnTo>
                  <a:lnTo>
                    <a:pt x="5478" y="9998"/>
                  </a:lnTo>
                  <a:lnTo>
                    <a:pt x="4200" y="10694"/>
                  </a:lnTo>
                  <a:lnTo>
                    <a:pt x="4599" y="11241"/>
                  </a:lnTo>
                  <a:lnTo>
                    <a:pt x="3778" y="11310"/>
                  </a:lnTo>
                  <a:lnTo>
                    <a:pt x="3104" y="11664"/>
                  </a:lnTo>
                  <a:lnTo>
                    <a:pt x="3743" y="12200"/>
                  </a:lnTo>
                  <a:lnTo>
                    <a:pt x="3561" y="12805"/>
                  </a:lnTo>
                  <a:lnTo>
                    <a:pt x="3892" y="13376"/>
                  </a:lnTo>
                  <a:lnTo>
                    <a:pt x="4828" y="12542"/>
                  </a:lnTo>
                  <a:lnTo>
                    <a:pt x="5421" y="11778"/>
                  </a:lnTo>
                  <a:lnTo>
                    <a:pt x="6288" y="11196"/>
                  </a:lnTo>
                  <a:lnTo>
                    <a:pt x="6905" y="10602"/>
                  </a:lnTo>
                  <a:lnTo>
                    <a:pt x="6847" y="9005"/>
                  </a:lnTo>
                  <a:lnTo>
                    <a:pt x="6277" y="7327"/>
                  </a:lnTo>
                  <a:lnTo>
                    <a:pt x="5683" y="6608"/>
                  </a:lnTo>
                  <a:lnTo>
                    <a:pt x="4885" y="6038"/>
                  </a:lnTo>
                  <a:lnTo>
                    <a:pt x="3972" y="4851"/>
                  </a:lnTo>
                  <a:lnTo>
                    <a:pt x="3218" y="3892"/>
                  </a:lnTo>
                  <a:lnTo>
                    <a:pt x="3287" y="3264"/>
                  </a:lnTo>
                  <a:lnTo>
                    <a:pt x="3823" y="240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8" name="Google Shape;3038;p39"/>
            <p:cNvSpPr/>
            <p:nvPr/>
          </p:nvSpPr>
          <p:spPr>
            <a:xfrm>
              <a:off x="7026375" y="3443925"/>
              <a:ext cx="18575" cy="45100"/>
            </a:xfrm>
            <a:custGeom>
              <a:avLst/>
              <a:gdLst/>
              <a:ahLst/>
              <a:cxnLst/>
              <a:rect l="l" t="t" r="r" b="b"/>
              <a:pathLst>
                <a:path w="743" h="1804" extrusionOk="0">
                  <a:moveTo>
                    <a:pt x="742" y="1666"/>
                  </a:moveTo>
                  <a:lnTo>
                    <a:pt x="354" y="1153"/>
                  </a:lnTo>
                  <a:lnTo>
                    <a:pt x="263" y="1404"/>
                  </a:lnTo>
                  <a:lnTo>
                    <a:pt x="457" y="1803"/>
                  </a:lnTo>
                  <a:close/>
                  <a:moveTo>
                    <a:pt x="457" y="286"/>
                  </a:moveTo>
                  <a:lnTo>
                    <a:pt x="126" y="0"/>
                  </a:lnTo>
                  <a:lnTo>
                    <a:pt x="0" y="696"/>
                  </a:lnTo>
                  <a:lnTo>
                    <a:pt x="69" y="959"/>
                  </a:lnTo>
                  <a:lnTo>
                    <a:pt x="240" y="902"/>
                  </a:lnTo>
                  <a:lnTo>
                    <a:pt x="423" y="101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39" name="Google Shape;3039;p39"/>
            <p:cNvSpPr/>
            <p:nvPr/>
          </p:nvSpPr>
          <p:spPr>
            <a:xfrm>
              <a:off x="4566475" y="2681025"/>
              <a:ext cx="206300" cy="145525"/>
            </a:xfrm>
            <a:custGeom>
              <a:avLst/>
              <a:gdLst/>
              <a:ahLst/>
              <a:cxnLst/>
              <a:rect l="l" t="t" r="r" b="b"/>
              <a:pathLst>
                <a:path w="8252" h="5821" extrusionOk="0">
                  <a:moveTo>
                    <a:pt x="8251" y="2134"/>
                  </a:moveTo>
                  <a:lnTo>
                    <a:pt x="7955" y="1506"/>
                  </a:lnTo>
                  <a:lnTo>
                    <a:pt x="7213" y="0"/>
                  </a:lnTo>
                  <a:lnTo>
                    <a:pt x="4965" y="342"/>
                  </a:lnTo>
                  <a:lnTo>
                    <a:pt x="4257" y="765"/>
                  </a:lnTo>
                  <a:lnTo>
                    <a:pt x="3755" y="1712"/>
                  </a:lnTo>
                  <a:lnTo>
                    <a:pt x="3401" y="1860"/>
                  </a:lnTo>
                  <a:lnTo>
                    <a:pt x="3173" y="1552"/>
                  </a:lnTo>
                  <a:lnTo>
                    <a:pt x="2876" y="1598"/>
                  </a:lnTo>
                  <a:lnTo>
                    <a:pt x="2100" y="1518"/>
                  </a:lnTo>
                  <a:lnTo>
                    <a:pt x="1963" y="1415"/>
                  </a:lnTo>
                  <a:lnTo>
                    <a:pt x="1050" y="1438"/>
                  </a:lnTo>
                  <a:lnTo>
                    <a:pt x="834" y="1529"/>
                  </a:lnTo>
                  <a:lnTo>
                    <a:pt x="491" y="1290"/>
                  </a:lnTo>
                  <a:lnTo>
                    <a:pt x="320" y="1735"/>
                  </a:lnTo>
                  <a:lnTo>
                    <a:pt x="411" y="2111"/>
                  </a:lnTo>
                  <a:lnTo>
                    <a:pt x="92" y="2419"/>
                  </a:lnTo>
                  <a:lnTo>
                    <a:pt x="149" y="2796"/>
                  </a:lnTo>
                  <a:lnTo>
                    <a:pt x="58" y="2990"/>
                  </a:lnTo>
                  <a:lnTo>
                    <a:pt x="160" y="3401"/>
                  </a:lnTo>
                  <a:lnTo>
                    <a:pt x="0" y="3447"/>
                  </a:lnTo>
                  <a:lnTo>
                    <a:pt x="252" y="3812"/>
                  </a:lnTo>
                  <a:lnTo>
                    <a:pt x="434" y="4485"/>
                  </a:lnTo>
                  <a:lnTo>
                    <a:pt x="571" y="4759"/>
                  </a:lnTo>
                  <a:lnTo>
                    <a:pt x="571" y="5238"/>
                  </a:lnTo>
                  <a:lnTo>
                    <a:pt x="799" y="5775"/>
                  </a:lnTo>
                  <a:lnTo>
                    <a:pt x="1358" y="5820"/>
                  </a:lnTo>
                  <a:lnTo>
                    <a:pt x="1621" y="5695"/>
                  </a:lnTo>
                  <a:lnTo>
                    <a:pt x="1998" y="5729"/>
                  </a:lnTo>
                  <a:lnTo>
                    <a:pt x="2112" y="5478"/>
                  </a:lnTo>
                  <a:lnTo>
                    <a:pt x="2329" y="5421"/>
                  </a:lnTo>
                  <a:lnTo>
                    <a:pt x="2488" y="5181"/>
                  </a:lnTo>
                  <a:lnTo>
                    <a:pt x="2682" y="5124"/>
                  </a:lnTo>
                  <a:lnTo>
                    <a:pt x="3356" y="5078"/>
                  </a:lnTo>
                  <a:lnTo>
                    <a:pt x="3858" y="4907"/>
                  </a:lnTo>
                  <a:lnTo>
                    <a:pt x="4303" y="4531"/>
                  </a:lnTo>
                  <a:lnTo>
                    <a:pt x="4543" y="4588"/>
                  </a:lnTo>
                  <a:lnTo>
                    <a:pt x="4885" y="4542"/>
                  </a:lnTo>
                  <a:lnTo>
                    <a:pt x="5558" y="3903"/>
                  </a:lnTo>
                  <a:lnTo>
                    <a:pt x="6814" y="3469"/>
                  </a:lnTo>
                  <a:lnTo>
                    <a:pt x="7567" y="3081"/>
                  </a:lnTo>
                  <a:lnTo>
                    <a:pt x="7567" y="2785"/>
                  </a:lnTo>
                  <a:lnTo>
                    <a:pt x="7692" y="237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0" name="Google Shape;3040;p39"/>
            <p:cNvSpPr/>
            <p:nvPr/>
          </p:nvSpPr>
          <p:spPr>
            <a:xfrm>
              <a:off x="4037225" y="3613400"/>
              <a:ext cx="321850" cy="288750"/>
            </a:xfrm>
            <a:custGeom>
              <a:avLst/>
              <a:gdLst/>
              <a:ahLst/>
              <a:cxnLst/>
              <a:rect l="l" t="t" r="r" b="b"/>
              <a:pathLst>
                <a:path w="12874" h="11550" extrusionOk="0">
                  <a:moveTo>
                    <a:pt x="11835" y="137"/>
                  </a:moveTo>
                  <a:lnTo>
                    <a:pt x="11413" y="57"/>
                  </a:lnTo>
                  <a:lnTo>
                    <a:pt x="11139" y="171"/>
                  </a:lnTo>
                  <a:lnTo>
                    <a:pt x="10774" y="11"/>
                  </a:lnTo>
                  <a:lnTo>
                    <a:pt x="10454" y="0"/>
                  </a:lnTo>
                  <a:lnTo>
                    <a:pt x="9313" y="673"/>
                  </a:lnTo>
                  <a:lnTo>
                    <a:pt x="8571" y="1335"/>
                  </a:lnTo>
                  <a:lnTo>
                    <a:pt x="8286" y="1952"/>
                  </a:lnTo>
                  <a:lnTo>
                    <a:pt x="8046" y="2294"/>
                  </a:lnTo>
                  <a:lnTo>
                    <a:pt x="7624" y="2362"/>
                  </a:lnTo>
                  <a:lnTo>
                    <a:pt x="7453" y="2796"/>
                  </a:lnTo>
                  <a:lnTo>
                    <a:pt x="7362" y="3081"/>
                  </a:lnTo>
                  <a:lnTo>
                    <a:pt x="6848" y="3298"/>
                  </a:lnTo>
                  <a:lnTo>
                    <a:pt x="6220" y="3253"/>
                  </a:lnTo>
                  <a:lnTo>
                    <a:pt x="5867" y="2990"/>
                  </a:lnTo>
                  <a:lnTo>
                    <a:pt x="5536" y="2876"/>
                  </a:lnTo>
                  <a:lnTo>
                    <a:pt x="5148" y="3093"/>
                  </a:lnTo>
                  <a:lnTo>
                    <a:pt x="4942" y="3538"/>
                  </a:lnTo>
                  <a:lnTo>
                    <a:pt x="4554" y="3812"/>
                  </a:lnTo>
                  <a:lnTo>
                    <a:pt x="4155" y="4211"/>
                  </a:lnTo>
                  <a:lnTo>
                    <a:pt x="3584" y="4302"/>
                  </a:lnTo>
                  <a:lnTo>
                    <a:pt x="3424" y="3983"/>
                  </a:lnTo>
                  <a:lnTo>
                    <a:pt x="3527" y="3435"/>
                  </a:lnTo>
                  <a:lnTo>
                    <a:pt x="3105" y="2568"/>
                  </a:lnTo>
                  <a:lnTo>
                    <a:pt x="2900" y="2419"/>
                  </a:lnTo>
                  <a:lnTo>
                    <a:pt x="2740" y="5786"/>
                  </a:lnTo>
                  <a:lnTo>
                    <a:pt x="2032" y="6243"/>
                  </a:lnTo>
                  <a:lnTo>
                    <a:pt x="1610" y="6322"/>
                  </a:lnTo>
                  <a:lnTo>
                    <a:pt x="1142" y="6151"/>
                  </a:lnTo>
                  <a:lnTo>
                    <a:pt x="800" y="6071"/>
                  </a:lnTo>
                  <a:lnTo>
                    <a:pt x="686" y="5695"/>
                  </a:lnTo>
                  <a:lnTo>
                    <a:pt x="389" y="5432"/>
                  </a:lnTo>
                  <a:lnTo>
                    <a:pt x="1" y="5889"/>
                  </a:lnTo>
                  <a:lnTo>
                    <a:pt x="503" y="7064"/>
                  </a:lnTo>
                  <a:lnTo>
                    <a:pt x="503" y="7076"/>
                  </a:lnTo>
                  <a:lnTo>
                    <a:pt x="857" y="7829"/>
                  </a:lnTo>
                  <a:lnTo>
                    <a:pt x="1313" y="8685"/>
                  </a:lnTo>
                  <a:lnTo>
                    <a:pt x="1290" y="9369"/>
                  </a:lnTo>
                  <a:lnTo>
                    <a:pt x="1039" y="9541"/>
                  </a:lnTo>
                  <a:lnTo>
                    <a:pt x="1245" y="10145"/>
                  </a:lnTo>
                  <a:lnTo>
                    <a:pt x="1222" y="10682"/>
                  </a:lnTo>
                  <a:lnTo>
                    <a:pt x="1302" y="10922"/>
                  </a:lnTo>
                  <a:lnTo>
                    <a:pt x="1347" y="10796"/>
                  </a:lnTo>
                  <a:lnTo>
                    <a:pt x="1644" y="11207"/>
                  </a:lnTo>
                  <a:lnTo>
                    <a:pt x="1895" y="11230"/>
                  </a:lnTo>
                  <a:lnTo>
                    <a:pt x="2203" y="11549"/>
                  </a:lnTo>
                  <a:lnTo>
                    <a:pt x="2546" y="11526"/>
                  </a:lnTo>
                  <a:lnTo>
                    <a:pt x="3036" y="11184"/>
                  </a:lnTo>
                  <a:lnTo>
                    <a:pt x="3698" y="11036"/>
                  </a:lnTo>
                  <a:lnTo>
                    <a:pt x="4497" y="10682"/>
                  </a:lnTo>
                  <a:lnTo>
                    <a:pt x="4805" y="10728"/>
                  </a:lnTo>
                  <a:lnTo>
                    <a:pt x="5285" y="10613"/>
                  </a:lnTo>
                  <a:lnTo>
                    <a:pt x="6095" y="10785"/>
                  </a:lnTo>
                  <a:lnTo>
                    <a:pt x="6483" y="10613"/>
                  </a:lnTo>
                  <a:lnTo>
                    <a:pt x="6939" y="10750"/>
                  </a:lnTo>
                  <a:lnTo>
                    <a:pt x="7054" y="10499"/>
                  </a:lnTo>
                  <a:lnTo>
                    <a:pt x="7430" y="10454"/>
                  </a:lnTo>
                  <a:lnTo>
                    <a:pt x="8263" y="10100"/>
                  </a:lnTo>
                  <a:lnTo>
                    <a:pt x="8880" y="9689"/>
                  </a:lnTo>
                  <a:lnTo>
                    <a:pt x="9462" y="9141"/>
                  </a:lnTo>
                  <a:lnTo>
                    <a:pt x="10420" y="8217"/>
                  </a:lnTo>
                  <a:lnTo>
                    <a:pt x="10899" y="7555"/>
                  </a:lnTo>
                  <a:lnTo>
                    <a:pt x="11162" y="7098"/>
                  </a:lnTo>
                  <a:lnTo>
                    <a:pt x="11516" y="6631"/>
                  </a:lnTo>
                  <a:lnTo>
                    <a:pt x="11687" y="6505"/>
                  </a:lnTo>
                  <a:lnTo>
                    <a:pt x="12246" y="6049"/>
                  </a:lnTo>
                  <a:lnTo>
                    <a:pt x="12474" y="5638"/>
                  </a:lnTo>
                  <a:lnTo>
                    <a:pt x="12623" y="4896"/>
                  </a:lnTo>
                  <a:lnTo>
                    <a:pt x="12874" y="4223"/>
                  </a:lnTo>
                  <a:lnTo>
                    <a:pt x="12280" y="4223"/>
                  </a:lnTo>
                  <a:lnTo>
                    <a:pt x="12098" y="4622"/>
                  </a:lnTo>
                  <a:lnTo>
                    <a:pt x="11630" y="4725"/>
                  </a:lnTo>
                  <a:lnTo>
                    <a:pt x="11196" y="4223"/>
                  </a:lnTo>
                  <a:lnTo>
                    <a:pt x="11219" y="3903"/>
                  </a:lnTo>
                  <a:lnTo>
                    <a:pt x="11447" y="3561"/>
                  </a:lnTo>
                  <a:lnTo>
                    <a:pt x="11539" y="3310"/>
                  </a:lnTo>
                  <a:lnTo>
                    <a:pt x="11767" y="3241"/>
                  </a:lnTo>
                  <a:lnTo>
                    <a:pt x="12155" y="3412"/>
                  </a:lnTo>
                  <a:lnTo>
                    <a:pt x="12098" y="3081"/>
                  </a:lnTo>
                  <a:lnTo>
                    <a:pt x="12303" y="2066"/>
                  </a:lnTo>
                  <a:lnTo>
                    <a:pt x="12143" y="1427"/>
                  </a:lnTo>
                  <a:close/>
                  <a:moveTo>
                    <a:pt x="8959" y="7669"/>
                  </a:moveTo>
                  <a:lnTo>
                    <a:pt x="8674" y="7760"/>
                  </a:lnTo>
                  <a:lnTo>
                    <a:pt x="8149" y="7064"/>
                  </a:lnTo>
                  <a:lnTo>
                    <a:pt x="8606" y="6494"/>
                  </a:lnTo>
                  <a:lnTo>
                    <a:pt x="9051" y="6128"/>
                  </a:lnTo>
                  <a:lnTo>
                    <a:pt x="9416" y="5946"/>
                  </a:lnTo>
                  <a:lnTo>
                    <a:pt x="9747" y="6231"/>
                  </a:lnTo>
                  <a:lnTo>
                    <a:pt x="9986" y="6505"/>
                  </a:lnTo>
                  <a:lnTo>
                    <a:pt x="9713" y="6950"/>
                  </a:lnTo>
                  <a:lnTo>
                    <a:pt x="9564" y="7247"/>
                  </a:lnTo>
                  <a:lnTo>
                    <a:pt x="9119" y="738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1" name="Google Shape;3041;p39"/>
            <p:cNvSpPr/>
            <p:nvPr/>
          </p:nvSpPr>
          <p:spPr>
            <a:xfrm>
              <a:off x="4155075" y="3299275"/>
              <a:ext cx="233975" cy="220275"/>
            </a:xfrm>
            <a:custGeom>
              <a:avLst/>
              <a:gdLst/>
              <a:ahLst/>
              <a:cxnLst/>
              <a:rect l="l" t="t" r="r" b="b"/>
              <a:pathLst>
                <a:path w="9359" h="8811" extrusionOk="0">
                  <a:moveTo>
                    <a:pt x="7258" y="297"/>
                  </a:moveTo>
                  <a:lnTo>
                    <a:pt x="6984" y="229"/>
                  </a:lnTo>
                  <a:lnTo>
                    <a:pt x="7041" y="34"/>
                  </a:lnTo>
                  <a:lnTo>
                    <a:pt x="6904" y="0"/>
                  </a:lnTo>
                  <a:lnTo>
                    <a:pt x="5832" y="149"/>
                  </a:lnTo>
                  <a:lnTo>
                    <a:pt x="5603" y="251"/>
                  </a:lnTo>
                  <a:lnTo>
                    <a:pt x="5375" y="833"/>
                  </a:lnTo>
                  <a:lnTo>
                    <a:pt x="5546" y="1233"/>
                  </a:lnTo>
                  <a:lnTo>
                    <a:pt x="5375" y="2306"/>
                  </a:lnTo>
                  <a:lnTo>
                    <a:pt x="5261" y="3218"/>
                  </a:lnTo>
                  <a:lnTo>
                    <a:pt x="5467" y="3378"/>
                  </a:lnTo>
                  <a:lnTo>
                    <a:pt x="6014" y="3732"/>
                  </a:lnTo>
                  <a:lnTo>
                    <a:pt x="6231" y="3561"/>
                  </a:lnTo>
                  <a:lnTo>
                    <a:pt x="6277" y="4542"/>
                  </a:lnTo>
                  <a:lnTo>
                    <a:pt x="5661" y="4542"/>
                  </a:lnTo>
                  <a:lnTo>
                    <a:pt x="5364" y="4052"/>
                  </a:lnTo>
                  <a:lnTo>
                    <a:pt x="5078" y="3652"/>
                  </a:lnTo>
                  <a:lnTo>
                    <a:pt x="4462" y="3538"/>
                  </a:lnTo>
                  <a:lnTo>
                    <a:pt x="4291" y="3047"/>
                  </a:lnTo>
                  <a:lnTo>
                    <a:pt x="3812" y="3333"/>
                  </a:lnTo>
                  <a:lnTo>
                    <a:pt x="3161" y="3207"/>
                  </a:lnTo>
                  <a:lnTo>
                    <a:pt x="2910" y="2808"/>
                  </a:lnTo>
                  <a:lnTo>
                    <a:pt x="2408" y="2716"/>
                  </a:lnTo>
                  <a:lnTo>
                    <a:pt x="2043" y="2739"/>
                  </a:lnTo>
                  <a:lnTo>
                    <a:pt x="1997" y="2454"/>
                  </a:lnTo>
                  <a:lnTo>
                    <a:pt x="1723" y="2431"/>
                  </a:lnTo>
                  <a:lnTo>
                    <a:pt x="1792" y="2716"/>
                  </a:lnTo>
                  <a:lnTo>
                    <a:pt x="1700" y="3150"/>
                  </a:lnTo>
                  <a:lnTo>
                    <a:pt x="1826" y="3572"/>
                  </a:lnTo>
                  <a:lnTo>
                    <a:pt x="1700" y="3915"/>
                  </a:lnTo>
                  <a:lnTo>
                    <a:pt x="1769" y="4234"/>
                  </a:lnTo>
                  <a:lnTo>
                    <a:pt x="114" y="4223"/>
                  </a:lnTo>
                  <a:lnTo>
                    <a:pt x="0" y="7110"/>
                  </a:lnTo>
                  <a:lnTo>
                    <a:pt x="514" y="7852"/>
                  </a:lnTo>
                  <a:lnTo>
                    <a:pt x="1016" y="8422"/>
                  </a:lnTo>
                  <a:lnTo>
                    <a:pt x="1666" y="8217"/>
                  </a:lnTo>
                  <a:lnTo>
                    <a:pt x="2180" y="8274"/>
                  </a:lnTo>
                  <a:lnTo>
                    <a:pt x="2477" y="8468"/>
                  </a:lnTo>
                  <a:lnTo>
                    <a:pt x="2477" y="8537"/>
                  </a:lnTo>
                  <a:lnTo>
                    <a:pt x="2625" y="8616"/>
                  </a:lnTo>
                  <a:lnTo>
                    <a:pt x="3504" y="8708"/>
                  </a:lnTo>
                  <a:lnTo>
                    <a:pt x="3755" y="8810"/>
                  </a:lnTo>
                  <a:lnTo>
                    <a:pt x="4017" y="8799"/>
                  </a:lnTo>
                  <a:lnTo>
                    <a:pt x="4474" y="8217"/>
                  </a:lnTo>
                  <a:lnTo>
                    <a:pt x="5204" y="7452"/>
                  </a:lnTo>
                  <a:lnTo>
                    <a:pt x="5489" y="7384"/>
                  </a:lnTo>
                  <a:lnTo>
                    <a:pt x="5592" y="7076"/>
                  </a:lnTo>
                  <a:lnTo>
                    <a:pt x="6060" y="6711"/>
                  </a:lnTo>
                  <a:lnTo>
                    <a:pt x="6665" y="6585"/>
                  </a:lnTo>
                  <a:lnTo>
                    <a:pt x="6619" y="5946"/>
                  </a:lnTo>
                  <a:lnTo>
                    <a:pt x="9061" y="5204"/>
                  </a:lnTo>
                  <a:lnTo>
                    <a:pt x="8639" y="4965"/>
                  </a:lnTo>
                  <a:lnTo>
                    <a:pt x="8913" y="4120"/>
                  </a:lnTo>
                  <a:lnTo>
                    <a:pt x="9175" y="3801"/>
                  </a:lnTo>
                  <a:lnTo>
                    <a:pt x="9039" y="3047"/>
                  </a:lnTo>
                  <a:lnTo>
                    <a:pt x="9210" y="2317"/>
                  </a:lnTo>
                  <a:lnTo>
                    <a:pt x="9358" y="2066"/>
                  </a:lnTo>
                  <a:lnTo>
                    <a:pt x="9187" y="1290"/>
                  </a:lnTo>
                  <a:lnTo>
                    <a:pt x="8810" y="890"/>
                  </a:lnTo>
                  <a:lnTo>
                    <a:pt x="8354" y="628"/>
                  </a:lnTo>
                  <a:lnTo>
                    <a:pt x="7863" y="468"/>
                  </a:lnTo>
                  <a:lnTo>
                    <a:pt x="7544" y="308"/>
                  </a:lnTo>
                  <a:lnTo>
                    <a:pt x="7498" y="286"/>
                  </a:lnTo>
                  <a:lnTo>
                    <a:pt x="7498" y="286"/>
                  </a:lnTo>
                  <a:lnTo>
                    <a:pt x="7578" y="434"/>
                  </a:lnTo>
                  <a:lnTo>
                    <a:pt x="7429" y="49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2" name="Google Shape;3042;p39"/>
            <p:cNvSpPr/>
            <p:nvPr/>
          </p:nvSpPr>
          <p:spPr>
            <a:xfrm>
              <a:off x="4220675" y="3463900"/>
              <a:ext cx="150950" cy="153800"/>
            </a:xfrm>
            <a:custGeom>
              <a:avLst/>
              <a:gdLst/>
              <a:ahLst/>
              <a:cxnLst/>
              <a:rect l="l" t="t" r="r" b="b"/>
              <a:pathLst>
                <a:path w="6038" h="6152" extrusionOk="0">
                  <a:moveTo>
                    <a:pt x="4497" y="6117"/>
                  </a:moveTo>
                  <a:lnTo>
                    <a:pt x="5376" y="5090"/>
                  </a:lnTo>
                  <a:lnTo>
                    <a:pt x="5604" y="4439"/>
                  </a:lnTo>
                  <a:lnTo>
                    <a:pt x="5730" y="4348"/>
                  </a:lnTo>
                  <a:lnTo>
                    <a:pt x="5844" y="3823"/>
                  </a:lnTo>
                  <a:lnTo>
                    <a:pt x="5730" y="3549"/>
                  </a:lnTo>
                  <a:lnTo>
                    <a:pt x="5810" y="2876"/>
                  </a:lnTo>
                  <a:lnTo>
                    <a:pt x="5992" y="2248"/>
                  </a:lnTo>
                  <a:lnTo>
                    <a:pt x="6038" y="1096"/>
                  </a:lnTo>
                  <a:lnTo>
                    <a:pt x="5638" y="810"/>
                  </a:lnTo>
                  <a:lnTo>
                    <a:pt x="5262" y="742"/>
                  </a:lnTo>
                  <a:lnTo>
                    <a:pt x="5102" y="514"/>
                  </a:lnTo>
                  <a:lnTo>
                    <a:pt x="4737" y="331"/>
                  </a:lnTo>
                  <a:lnTo>
                    <a:pt x="4075" y="342"/>
                  </a:lnTo>
                  <a:lnTo>
                    <a:pt x="4041" y="0"/>
                  </a:lnTo>
                  <a:lnTo>
                    <a:pt x="3436" y="126"/>
                  </a:lnTo>
                  <a:lnTo>
                    <a:pt x="2968" y="491"/>
                  </a:lnTo>
                  <a:lnTo>
                    <a:pt x="2865" y="799"/>
                  </a:lnTo>
                  <a:lnTo>
                    <a:pt x="2580" y="867"/>
                  </a:lnTo>
                  <a:lnTo>
                    <a:pt x="1850" y="1632"/>
                  </a:lnTo>
                  <a:lnTo>
                    <a:pt x="1393" y="2214"/>
                  </a:lnTo>
                  <a:lnTo>
                    <a:pt x="1131" y="2225"/>
                  </a:lnTo>
                  <a:lnTo>
                    <a:pt x="880" y="2123"/>
                  </a:lnTo>
                  <a:lnTo>
                    <a:pt x="1" y="2020"/>
                  </a:lnTo>
                  <a:lnTo>
                    <a:pt x="275" y="2750"/>
                  </a:lnTo>
                  <a:lnTo>
                    <a:pt x="423" y="2910"/>
                  </a:lnTo>
                  <a:lnTo>
                    <a:pt x="651" y="3435"/>
                  </a:lnTo>
                  <a:lnTo>
                    <a:pt x="1507" y="4439"/>
                  </a:lnTo>
                  <a:lnTo>
                    <a:pt x="1838" y="4542"/>
                  </a:lnTo>
                  <a:lnTo>
                    <a:pt x="1827" y="4850"/>
                  </a:lnTo>
                  <a:lnTo>
                    <a:pt x="2044" y="5432"/>
                  </a:lnTo>
                  <a:lnTo>
                    <a:pt x="2637" y="5569"/>
                  </a:lnTo>
                  <a:lnTo>
                    <a:pt x="3128" y="5980"/>
                  </a:lnTo>
                  <a:lnTo>
                    <a:pt x="3436" y="5991"/>
                  </a:lnTo>
                  <a:lnTo>
                    <a:pt x="3813" y="6151"/>
                  </a:lnTo>
                  <a:lnTo>
                    <a:pt x="4075" y="603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3" name="Google Shape;3043;p39"/>
            <p:cNvSpPr/>
            <p:nvPr/>
          </p:nvSpPr>
          <p:spPr>
            <a:xfrm>
              <a:off x="4542225" y="2839350"/>
              <a:ext cx="197750" cy="311025"/>
            </a:xfrm>
            <a:custGeom>
              <a:avLst/>
              <a:gdLst/>
              <a:ahLst/>
              <a:cxnLst/>
              <a:rect l="l" t="t" r="r" b="b"/>
              <a:pathLst>
                <a:path w="7910" h="12441" extrusionOk="0">
                  <a:moveTo>
                    <a:pt x="2363" y="1427"/>
                  </a:moveTo>
                  <a:lnTo>
                    <a:pt x="1986" y="1051"/>
                  </a:lnTo>
                  <a:lnTo>
                    <a:pt x="1815" y="674"/>
                  </a:lnTo>
                  <a:lnTo>
                    <a:pt x="1564" y="503"/>
                  </a:lnTo>
                  <a:lnTo>
                    <a:pt x="1279" y="994"/>
                  </a:lnTo>
                  <a:lnTo>
                    <a:pt x="1119" y="1313"/>
                  </a:lnTo>
                  <a:lnTo>
                    <a:pt x="1427" y="1815"/>
                  </a:lnTo>
                  <a:lnTo>
                    <a:pt x="1735" y="2260"/>
                  </a:lnTo>
                  <a:lnTo>
                    <a:pt x="2043" y="2569"/>
                  </a:lnTo>
                  <a:lnTo>
                    <a:pt x="4679" y="3653"/>
                  </a:lnTo>
                  <a:lnTo>
                    <a:pt x="5364" y="3641"/>
                  </a:lnTo>
                  <a:lnTo>
                    <a:pt x="3173" y="6369"/>
                  </a:lnTo>
                  <a:lnTo>
                    <a:pt x="2112" y="6414"/>
                  </a:lnTo>
                  <a:lnTo>
                    <a:pt x="1416" y="7054"/>
                  </a:lnTo>
                  <a:lnTo>
                    <a:pt x="902" y="7065"/>
                  </a:lnTo>
                  <a:lnTo>
                    <a:pt x="685" y="7350"/>
                  </a:lnTo>
                  <a:lnTo>
                    <a:pt x="0" y="8377"/>
                  </a:lnTo>
                  <a:lnTo>
                    <a:pt x="35" y="11687"/>
                  </a:lnTo>
                  <a:lnTo>
                    <a:pt x="503" y="12440"/>
                  </a:lnTo>
                  <a:lnTo>
                    <a:pt x="685" y="12235"/>
                  </a:lnTo>
                  <a:lnTo>
                    <a:pt x="879" y="11744"/>
                  </a:lnTo>
                  <a:lnTo>
                    <a:pt x="1746" y="10648"/>
                  </a:lnTo>
                  <a:lnTo>
                    <a:pt x="2500" y="9964"/>
                  </a:lnTo>
                  <a:lnTo>
                    <a:pt x="3687" y="9051"/>
                  </a:lnTo>
                  <a:lnTo>
                    <a:pt x="4485" y="8320"/>
                  </a:lnTo>
                  <a:lnTo>
                    <a:pt x="5398" y="7076"/>
                  </a:lnTo>
                  <a:lnTo>
                    <a:pt x="6060" y="6072"/>
                  </a:lnTo>
                  <a:lnTo>
                    <a:pt x="6722" y="4737"/>
                  </a:lnTo>
                  <a:lnTo>
                    <a:pt x="7179" y="3573"/>
                  </a:lnTo>
                  <a:lnTo>
                    <a:pt x="7532" y="2557"/>
                  </a:lnTo>
                  <a:lnTo>
                    <a:pt x="7715" y="1587"/>
                  </a:lnTo>
                  <a:lnTo>
                    <a:pt x="7875" y="1256"/>
                  </a:lnTo>
                  <a:lnTo>
                    <a:pt x="7852" y="777"/>
                  </a:lnTo>
                  <a:lnTo>
                    <a:pt x="7909" y="252"/>
                  </a:lnTo>
                  <a:lnTo>
                    <a:pt x="7875" y="1"/>
                  </a:lnTo>
                  <a:lnTo>
                    <a:pt x="7578" y="1"/>
                  </a:lnTo>
                  <a:lnTo>
                    <a:pt x="7202" y="320"/>
                  </a:lnTo>
                  <a:lnTo>
                    <a:pt x="6791" y="400"/>
                  </a:lnTo>
                  <a:lnTo>
                    <a:pt x="6437" y="537"/>
                  </a:lnTo>
                  <a:lnTo>
                    <a:pt x="6174" y="560"/>
                  </a:lnTo>
                  <a:lnTo>
                    <a:pt x="6174" y="560"/>
                  </a:lnTo>
                  <a:lnTo>
                    <a:pt x="5718" y="594"/>
                  </a:lnTo>
                  <a:lnTo>
                    <a:pt x="5455" y="743"/>
                  </a:lnTo>
                  <a:lnTo>
                    <a:pt x="5056" y="823"/>
                  </a:lnTo>
                  <a:lnTo>
                    <a:pt x="4371" y="1085"/>
                  </a:lnTo>
                  <a:lnTo>
                    <a:pt x="3493" y="1199"/>
                  </a:lnTo>
                  <a:lnTo>
                    <a:pt x="2751" y="142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4" name="Google Shape;3044;p39"/>
            <p:cNvSpPr/>
            <p:nvPr/>
          </p:nvSpPr>
          <p:spPr>
            <a:xfrm>
              <a:off x="2628975" y="2981450"/>
              <a:ext cx="58225" cy="84175"/>
            </a:xfrm>
            <a:custGeom>
              <a:avLst/>
              <a:gdLst/>
              <a:ahLst/>
              <a:cxnLst/>
              <a:rect l="l" t="t" r="r" b="b"/>
              <a:pathLst>
                <a:path w="2329" h="3367" extrusionOk="0">
                  <a:moveTo>
                    <a:pt x="1575" y="2956"/>
                  </a:moveTo>
                  <a:lnTo>
                    <a:pt x="1826" y="2283"/>
                  </a:lnTo>
                  <a:lnTo>
                    <a:pt x="2328" y="1449"/>
                  </a:lnTo>
                  <a:lnTo>
                    <a:pt x="2203" y="1084"/>
                  </a:lnTo>
                  <a:lnTo>
                    <a:pt x="1370" y="308"/>
                  </a:lnTo>
                  <a:lnTo>
                    <a:pt x="788" y="103"/>
                  </a:lnTo>
                  <a:lnTo>
                    <a:pt x="514" y="0"/>
                  </a:lnTo>
                  <a:lnTo>
                    <a:pt x="69" y="788"/>
                  </a:lnTo>
                  <a:lnTo>
                    <a:pt x="126" y="1415"/>
                  </a:lnTo>
                  <a:lnTo>
                    <a:pt x="434" y="1940"/>
                  </a:lnTo>
                  <a:lnTo>
                    <a:pt x="286" y="2328"/>
                  </a:lnTo>
                  <a:lnTo>
                    <a:pt x="206" y="2739"/>
                  </a:lnTo>
                  <a:lnTo>
                    <a:pt x="0" y="3138"/>
                  </a:lnTo>
                  <a:lnTo>
                    <a:pt x="343" y="3321"/>
                  </a:lnTo>
                  <a:lnTo>
                    <a:pt x="594" y="3070"/>
                  </a:lnTo>
                  <a:lnTo>
                    <a:pt x="776" y="3104"/>
                  </a:lnTo>
                  <a:lnTo>
                    <a:pt x="879" y="3367"/>
                  </a:lnTo>
                  <a:lnTo>
                    <a:pt x="1267" y="328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5" name="Google Shape;3045;p39"/>
            <p:cNvSpPr/>
            <p:nvPr/>
          </p:nvSpPr>
          <p:spPr>
            <a:xfrm>
              <a:off x="3640650" y="1956900"/>
              <a:ext cx="255375" cy="215450"/>
            </a:xfrm>
            <a:custGeom>
              <a:avLst/>
              <a:gdLst/>
              <a:ahLst/>
              <a:cxnLst/>
              <a:rect l="l" t="t" r="r" b="b"/>
              <a:pathLst>
                <a:path w="10215" h="8618" extrusionOk="0">
                  <a:moveTo>
                    <a:pt x="10215" y="7932"/>
                  </a:moveTo>
                  <a:lnTo>
                    <a:pt x="10066" y="7191"/>
                  </a:lnTo>
                  <a:lnTo>
                    <a:pt x="9610" y="7510"/>
                  </a:lnTo>
                  <a:lnTo>
                    <a:pt x="9462" y="7841"/>
                  </a:lnTo>
                  <a:lnTo>
                    <a:pt x="9667" y="8446"/>
                  </a:lnTo>
                  <a:lnTo>
                    <a:pt x="10009" y="8617"/>
                  </a:lnTo>
                  <a:close/>
                  <a:moveTo>
                    <a:pt x="5730" y="663"/>
                  </a:moveTo>
                  <a:lnTo>
                    <a:pt x="5387" y="321"/>
                  </a:lnTo>
                  <a:lnTo>
                    <a:pt x="5068" y="309"/>
                  </a:lnTo>
                  <a:lnTo>
                    <a:pt x="4965" y="1"/>
                  </a:lnTo>
                  <a:lnTo>
                    <a:pt x="4360" y="172"/>
                  </a:lnTo>
                  <a:lnTo>
                    <a:pt x="4155" y="891"/>
                  </a:lnTo>
                  <a:lnTo>
                    <a:pt x="2546" y="1576"/>
                  </a:lnTo>
                  <a:lnTo>
                    <a:pt x="1884" y="1211"/>
                  </a:lnTo>
                  <a:lnTo>
                    <a:pt x="2089" y="2204"/>
                  </a:lnTo>
                  <a:lnTo>
                    <a:pt x="914" y="1975"/>
                  </a:lnTo>
                  <a:lnTo>
                    <a:pt x="1" y="2158"/>
                  </a:lnTo>
                  <a:lnTo>
                    <a:pt x="58" y="2820"/>
                  </a:lnTo>
                  <a:lnTo>
                    <a:pt x="1131" y="3162"/>
                  </a:lnTo>
                  <a:lnTo>
                    <a:pt x="1644" y="3607"/>
                  </a:lnTo>
                  <a:lnTo>
                    <a:pt x="2375" y="4532"/>
                  </a:lnTo>
                  <a:lnTo>
                    <a:pt x="2226" y="6289"/>
                  </a:lnTo>
                  <a:lnTo>
                    <a:pt x="1850" y="6814"/>
                  </a:lnTo>
                  <a:lnTo>
                    <a:pt x="2135" y="7156"/>
                  </a:lnTo>
                  <a:lnTo>
                    <a:pt x="3470" y="7556"/>
                  </a:lnTo>
                  <a:lnTo>
                    <a:pt x="3744" y="7373"/>
                  </a:lnTo>
                  <a:lnTo>
                    <a:pt x="4554" y="7773"/>
                  </a:lnTo>
                  <a:lnTo>
                    <a:pt x="5410" y="7659"/>
                  </a:lnTo>
                  <a:lnTo>
                    <a:pt x="5479" y="7134"/>
                  </a:lnTo>
                  <a:lnTo>
                    <a:pt x="6540" y="6848"/>
                  </a:lnTo>
                  <a:lnTo>
                    <a:pt x="7967" y="7077"/>
                  </a:lnTo>
                  <a:lnTo>
                    <a:pt x="8606" y="6586"/>
                  </a:lnTo>
                  <a:lnTo>
                    <a:pt x="8674" y="6198"/>
                  </a:lnTo>
                  <a:lnTo>
                    <a:pt x="8298" y="6084"/>
                  </a:lnTo>
                  <a:lnTo>
                    <a:pt x="8081" y="5399"/>
                  </a:lnTo>
                  <a:lnTo>
                    <a:pt x="8320" y="5148"/>
                  </a:lnTo>
                  <a:lnTo>
                    <a:pt x="8092" y="4806"/>
                  </a:lnTo>
                  <a:lnTo>
                    <a:pt x="8126" y="4566"/>
                  </a:lnTo>
                  <a:lnTo>
                    <a:pt x="7864" y="4178"/>
                  </a:lnTo>
                  <a:lnTo>
                    <a:pt x="7522" y="4303"/>
                  </a:lnTo>
                  <a:lnTo>
                    <a:pt x="7522" y="3904"/>
                  </a:lnTo>
                  <a:lnTo>
                    <a:pt x="8024" y="3402"/>
                  </a:lnTo>
                  <a:lnTo>
                    <a:pt x="7989" y="3174"/>
                  </a:lnTo>
                  <a:lnTo>
                    <a:pt x="8320" y="3265"/>
                  </a:lnTo>
                  <a:lnTo>
                    <a:pt x="8503" y="3117"/>
                  </a:lnTo>
                  <a:lnTo>
                    <a:pt x="8583" y="2477"/>
                  </a:lnTo>
                  <a:lnTo>
                    <a:pt x="8902" y="1884"/>
                  </a:lnTo>
                  <a:lnTo>
                    <a:pt x="7887" y="1713"/>
                  </a:lnTo>
                  <a:lnTo>
                    <a:pt x="7544" y="1485"/>
                  </a:lnTo>
                  <a:lnTo>
                    <a:pt x="7350" y="1496"/>
                  </a:lnTo>
                  <a:lnTo>
                    <a:pt x="7191" y="1427"/>
                  </a:lnTo>
                  <a:lnTo>
                    <a:pt x="6563" y="1028"/>
                  </a:lnTo>
                  <a:lnTo>
                    <a:pt x="6209" y="108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6" name="Google Shape;3046;p39"/>
            <p:cNvSpPr/>
            <p:nvPr/>
          </p:nvSpPr>
          <p:spPr>
            <a:xfrm>
              <a:off x="3550500" y="2120100"/>
              <a:ext cx="250800" cy="176350"/>
            </a:xfrm>
            <a:custGeom>
              <a:avLst/>
              <a:gdLst/>
              <a:ahLst/>
              <a:cxnLst/>
              <a:rect l="l" t="t" r="r" b="b"/>
              <a:pathLst>
                <a:path w="10032" h="7054" extrusionOk="0">
                  <a:moveTo>
                    <a:pt x="8023" y="4520"/>
                  </a:moveTo>
                  <a:lnTo>
                    <a:pt x="8023" y="4497"/>
                  </a:lnTo>
                  <a:lnTo>
                    <a:pt x="7944" y="4497"/>
                  </a:lnTo>
                  <a:lnTo>
                    <a:pt x="7909" y="4440"/>
                  </a:lnTo>
                  <a:lnTo>
                    <a:pt x="7886" y="4463"/>
                  </a:lnTo>
                  <a:lnTo>
                    <a:pt x="7875" y="4497"/>
                  </a:lnTo>
                  <a:lnTo>
                    <a:pt x="7875" y="4520"/>
                  </a:lnTo>
                  <a:lnTo>
                    <a:pt x="7944" y="4520"/>
                  </a:lnTo>
                  <a:lnTo>
                    <a:pt x="8001" y="4543"/>
                  </a:lnTo>
                  <a:close/>
                  <a:moveTo>
                    <a:pt x="7909" y="4292"/>
                  </a:moveTo>
                  <a:lnTo>
                    <a:pt x="7944" y="4292"/>
                  </a:lnTo>
                  <a:lnTo>
                    <a:pt x="8035" y="4189"/>
                  </a:lnTo>
                  <a:lnTo>
                    <a:pt x="8035" y="4155"/>
                  </a:lnTo>
                  <a:lnTo>
                    <a:pt x="7989" y="4121"/>
                  </a:lnTo>
                  <a:lnTo>
                    <a:pt x="7829" y="4155"/>
                  </a:lnTo>
                  <a:lnTo>
                    <a:pt x="7807" y="4189"/>
                  </a:lnTo>
                  <a:lnTo>
                    <a:pt x="7807" y="4235"/>
                  </a:lnTo>
                  <a:lnTo>
                    <a:pt x="7761" y="4257"/>
                  </a:lnTo>
                  <a:lnTo>
                    <a:pt x="7749" y="4315"/>
                  </a:lnTo>
                  <a:lnTo>
                    <a:pt x="7761" y="4337"/>
                  </a:lnTo>
                  <a:lnTo>
                    <a:pt x="7875" y="4349"/>
                  </a:lnTo>
                  <a:close/>
                  <a:moveTo>
                    <a:pt x="5456" y="286"/>
                  </a:moveTo>
                  <a:lnTo>
                    <a:pt x="4280" y="263"/>
                  </a:lnTo>
                  <a:lnTo>
                    <a:pt x="3675" y="297"/>
                  </a:lnTo>
                  <a:lnTo>
                    <a:pt x="2911" y="161"/>
                  </a:lnTo>
                  <a:lnTo>
                    <a:pt x="1941" y="161"/>
                  </a:lnTo>
                  <a:lnTo>
                    <a:pt x="1062" y="1"/>
                  </a:lnTo>
                  <a:lnTo>
                    <a:pt x="1" y="640"/>
                  </a:lnTo>
                  <a:lnTo>
                    <a:pt x="286" y="1016"/>
                  </a:lnTo>
                  <a:lnTo>
                    <a:pt x="229" y="1644"/>
                  </a:lnTo>
                  <a:lnTo>
                    <a:pt x="503" y="1416"/>
                  </a:lnTo>
                  <a:lnTo>
                    <a:pt x="799" y="1290"/>
                  </a:lnTo>
                  <a:lnTo>
                    <a:pt x="971" y="1724"/>
                  </a:lnTo>
                  <a:lnTo>
                    <a:pt x="1404" y="1724"/>
                  </a:lnTo>
                  <a:lnTo>
                    <a:pt x="1530" y="1610"/>
                  </a:lnTo>
                  <a:lnTo>
                    <a:pt x="1952" y="1644"/>
                  </a:lnTo>
                  <a:lnTo>
                    <a:pt x="2146" y="2089"/>
                  </a:lnTo>
                  <a:lnTo>
                    <a:pt x="1804" y="2329"/>
                  </a:lnTo>
                  <a:lnTo>
                    <a:pt x="1770" y="3025"/>
                  </a:lnTo>
                  <a:lnTo>
                    <a:pt x="1644" y="3151"/>
                  </a:lnTo>
                  <a:lnTo>
                    <a:pt x="1598" y="3584"/>
                  </a:lnTo>
                  <a:lnTo>
                    <a:pt x="1290" y="3653"/>
                  </a:lnTo>
                  <a:lnTo>
                    <a:pt x="1575" y="4189"/>
                  </a:lnTo>
                  <a:lnTo>
                    <a:pt x="1347" y="4805"/>
                  </a:lnTo>
                  <a:lnTo>
                    <a:pt x="1598" y="5079"/>
                  </a:lnTo>
                  <a:lnTo>
                    <a:pt x="1484" y="5319"/>
                  </a:lnTo>
                  <a:lnTo>
                    <a:pt x="1199" y="5673"/>
                  </a:lnTo>
                  <a:lnTo>
                    <a:pt x="1256" y="5981"/>
                  </a:lnTo>
                  <a:lnTo>
                    <a:pt x="1941" y="6118"/>
                  </a:lnTo>
                  <a:lnTo>
                    <a:pt x="2135" y="6654"/>
                  </a:lnTo>
                  <a:lnTo>
                    <a:pt x="2420" y="6962"/>
                  </a:lnTo>
                  <a:lnTo>
                    <a:pt x="2785" y="7053"/>
                  </a:lnTo>
                  <a:lnTo>
                    <a:pt x="3082" y="6688"/>
                  </a:lnTo>
                  <a:lnTo>
                    <a:pt x="3550" y="6369"/>
                  </a:lnTo>
                  <a:lnTo>
                    <a:pt x="4269" y="6380"/>
                  </a:lnTo>
                  <a:lnTo>
                    <a:pt x="5216" y="6380"/>
                  </a:lnTo>
                  <a:lnTo>
                    <a:pt x="5764" y="5661"/>
                  </a:lnTo>
                  <a:lnTo>
                    <a:pt x="6323" y="5479"/>
                  </a:lnTo>
                  <a:lnTo>
                    <a:pt x="6494" y="4885"/>
                  </a:lnTo>
                  <a:lnTo>
                    <a:pt x="6916" y="4463"/>
                  </a:lnTo>
                  <a:lnTo>
                    <a:pt x="6631" y="3938"/>
                  </a:lnTo>
                  <a:lnTo>
                    <a:pt x="6916" y="3208"/>
                  </a:lnTo>
                  <a:lnTo>
                    <a:pt x="7361" y="2717"/>
                  </a:lnTo>
                  <a:lnTo>
                    <a:pt x="7430" y="2409"/>
                  </a:lnTo>
                  <a:lnTo>
                    <a:pt x="8377" y="2226"/>
                  </a:lnTo>
                  <a:lnTo>
                    <a:pt x="9062" y="1621"/>
                  </a:lnTo>
                  <a:lnTo>
                    <a:pt x="9016" y="1131"/>
                  </a:lnTo>
                  <a:lnTo>
                    <a:pt x="8160" y="1245"/>
                  </a:lnTo>
                  <a:lnTo>
                    <a:pt x="7350" y="845"/>
                  </a:lnTo>
                  <a:lnTo>
                    <a:pt x="7076" y="1028"/>
                  </a:lnTo>
                  <a:lnTo>
                    <a:pt x="5730" y="628"/>
                  </a:lnTo>
                  <a:close/>
                  <a:moveTo>
                    <a:pt x="9165" y="3516"/>
                  </a:moveTo>
                  <a:lnTo>
                    <a:pt x="9176" y="3470"/>
                  </a:lnTo>
                  <a:lnTo>
                    <a:pt x="9187" y="3436"/>
                  </a:lnTo>
                  <a:lnTo>
                    <a:pt x="9199" y="3424"/>
                  </a:lnTo>
                  <a:lnTo>
                    <a:pt x="9176" y="3402"/>
                  </a:lnTo>
                  <a:lnTo>
                    <a:pt x="9176" y="3379"/>
                  </a:lnTo>
                  <a:lnTo>
                    <a:pt x="9199" y="3356"/>
                  </a:lnTo>
                  <a:lnTo>
                    <a:pt x="9176" y="3333"/>
                  </a:lnTo>
                  <a:lnTo>
                    <a:pt x="8993" y="3390"/>
                  </a:lnTo>
                  <a:lnTo>
                    <a:pt x="8891" y="3447"/>
                  </a:lnTo>
                  <a:lnTo>
                    <a:pt x="8594" y="3664"/>
                  </a:lnTo>
                  <a:lnTo>
                    <a:pt x="8594" y="3710"/>
                  </a:lnTo>
                  <a:lnTo>
                    <a:pt x="8605" y="3733"/>
                  </a:lnTo>
                  <a:lnTo>
                    <a:pt x="8662" y="3733"/>
                  </a:lnTo>
                  <a:lnTo>
                    <a:pt x="8685" y="3790"/>
                  </a:lnTo>
                  <a:lnTo>
                    <a:pt x="8742" y="3733"/>
                  </a:lnTo>
                  <a:lnTo>
                    <a:pt x="8788" y="3721"/>
                  </a:lnTo>
                  <a:lnTo>
                    <a:pt x="8834" y="3733"/>
                  </a:lnTo>
                  <a:lnTo>
                    <a:pt x="8868" y="3767"/>
                  </a:lnTo>
                  <a:lnTo>
                    <a:pt x="8891" y="3847"/>
                  </a:lnTo>
                  <a:lnTo>
                    <a:pt x="8902" y="3881"/>
                  </a:lnTo>
                  <a:lnTo>
                    <a:pt x="8993" y="3892"/>
                  </a:lnTo>
                  <a:lnTo>
                    <a:pt x="9119" y="3949"/>
                  </a:lnTo>
                  <a:lnTo>
                    <a:pt x="9176" y="3927"/>
                  </a:lnTo>
                  <a:lnTo>
                    <a:pt x="9244" y="3881"/>
                  </a:lnTo>
                  <a:lnTo>
                    <a:pt x="9279" y="3790"/>
                  </a:lnTo>
                  <a:lnTo>
                    <a:pt x="9313" y="3721"/>
                  </a:lnTo>
                  <a:lnTo>
                    <a:pt x="9359" y="3653"/>
                  </a:lnTo>
                  <a:lnTo>
                    <a:pt x="9404" y="3596"/>
                  </a:lnTo>
                  <a:lnTo>
                    <a:pt x="9381" y="3539"/>
                  </a:lnTo>
                  <a:lnTo>
                    <a:pt x="9347" y="3527"/>
                  </a:lnTo>
                  <a:lnTo>
                    <a:pt x="9302" y="3504"/>
                  </a:lnTo>
                  <a:lnTo>
                    <a:pt x="9233" y="3539"/>
                  </a:lnTo>
                  <a:close/>
                  <a:moveTo>
                    <a:pt x="10021" y="3470"/>
                  </a:moveTo>
                  <a:lnTo>
                    <a:pt x="10032" y="3413"/>
                  </a:lnTo>
                  <a:lnTo>
                    <a:pt x="10032" y="3402"/>
                  </a:lnTo>
                  <a:lnTo>
                    <a:pt x="9963" y="3299"/>
                  </a:lnTo>
                  <a:lnTo>
                    <a:pt x="9827" y="3253"/>
                  </a:lnTo>
                  <a:lnTo>
                    <a:pt x="9690" y="3265"/>
                  </a:lnTo>
                  <a:lnTo>
                    <a:pt x="9678" y="3287"/>
                  </a:lnTo>
                  <a:lnTo>
                    <a:pt x="9678" y="3345"/>
                  </a:lnTo>
                  <a:lnTo>
                    <a:pt x="9690" y="3356"/>
                  </a:lnTo>
                  <a:lnTo>
                    <a:pt x="9769" y="3367"/>
                  </a:lnTo>
                  <a:lnTo>
                    <a:pt x="9998" y="347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7" name="Google Shape;3047;p39"/>
            <p:cNvSpPr/>
            <p:nvPr/>
          </p:nvSpPr>
          <p:spPr>
            <a:xfrm>
              <a:off x="2326825" y="2825950"/>
              <a:ext cx="3450" cy="4300"/>
            </a:xfrm>
            <a:custGeom>
              <a:avLst/>
              <a:gdLst/>
              <a:ahLst/>
              <a:cxnLst/>
              <a:rect l="l" t="t" r="r" b="b"/>
              <a:pathLst>
                <a:path w="138" h="172" extrusionOk="0">
                  <a:moveTo>
                    <a:pt x="138" y="137"/>
                  </a:moveTo>
                  <a:lnTo>
                    <a:pt x="115" y="126"/>
                  </a:lnTo>
                  <a:lnTo>
                    <a:pt x="81" y="35"/>
                  </a:lnTo>
                  <a:lnTo>
                    <a:pt x="35" y="0"/>
                  </a:lnTo>
                  <a:lnTo>
                    <a:pt x="24" y="12"/>
                  </a:lnTo>
                  <a:lnTo>
                    <a:pt x="1" y="58"/>
                  </a:lnTo>
                  <a:lnTo>
                    <a:pt x="46" y="103"/>
                  </a:lnTo>
                  <a:lnTo>
                    <a:pt x="92" y="149"/>
                  </a:lnTo>
                  <a:lnTo>
                    <a:pt x="126" y="17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8" name="Google Shape;3048;p39"/>
            <p:cNvSpPr/>
            <p:nvPr/>
          </p:nvSpPr>
          <p:spPr>
            <a:xfrm>
              <a:off x="2474325" y="2697550"/>
              <a:ext cx="3450" cy="2025"/>
            </a:xfrm>
            <a:custGeom>
              <a:avLst/>
              <a:gdLst/>
              <a:ahLst/>
              <a:cxnLst/>
              <a:rect l="l" t="t" r="r" b="b"/>
              <a:pathLst>
                <a:path w="138" h="81" extrusionOk="0">
                  <a:moveTo>
                    <a:pt x="126" y="47"/>
                  </a:moveTo>
                  <a:lnTo>
                    <a:pt x="138" y="12"/>
                  </a:lnTo>
                  <a:lnTo>
                    <a:pt x="104" y="1"/>
                  </a:lnTo>
                  <a:lnTo>
                    <a:pt x="1" y="69"/>
                  </a:lnTo>
                  <a:lnTo>
                    <a:pt x="1" y="8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49" name="Google Shape;3049;p39"/>
            <p:cNvSpPr/>
            <p:nvPr/>
          </p:nvSpPr>
          <p:spPr>
            <a:xfrm>
              <a:off x="3747075" y="2144350"/>
              <a:ext cx="6025" cy="4600"/>
            </a:xfrm>
            <a:custGeom>
              <a:avLst/>
              <a:gdLst/>
              <a:ahLst/>
              <a:cxnLst/>
              <a:rect l="l" t="t" r="r" b="b"/>
              <a:pathLst>
                <a:path w="241" h="184" extrusionOk="0">
                  <a:moveTo>
                    <a:pt x="217" y="126"/>
                  </a:moveTo>
                  <a:lnTo>
                    <a:pt x="229" y="103"/>
                  </a:lnTo>
                  <a:lnTo>
                    <a:pt x="240" y="69"/>
                  </a:lnTo>
                  <a:lnTo>
                    <a:pt x="240" y="58"/>
                  </a:lnTo>
                  <a:lnTo>
                    <a:pt x="217" y="46"/>
                  </a:lnTo>
                  <a:lnTo>
                    <a:pt x="115" y="12"/>
                  </a:lnTo>
                  <a:lnTo>
                    <a:pt x="69" y="1"/>
                  </a:lnTo>
                  <a:lnTo>
                    <a:pt x="46" y="12"/>
                  </a:lnTo>
                  <a:lnTo>
                    <a:pt x="12" y="46"/>
                  </a:lnTo>
                  <a:lnTo>
                    <a:pt x="1" y="81"/>
                  </a:lnTo>
                  <a:lnTo>
                    <a:pt x="12" y="103"/>
                  </a:lnTo>
                  <a:lnTo>
                    <a:pt x="12" y="126"/>
                  </a:lnTo>
                  <a:lnTo>
                    <a:pt x="12" y="161"/>
                  </a:lnTo>
                  <a:lnTo>
                    <a:pt x="23" y="183"/>
                  </a:lnTo>
                  <a:lnTo>
                    <a:pt x="58" y="183"/>
                  </a:lnTo>
                  <a:lnTo>
                    <a:pt x="81" y="183"/>
                  </a:lnTo>
                  <a:lnTo>
                    <a:pt x="126" y="172"/>
                  </a:lnTo>
                  <a:lnTo>
                    <a:pt x="195" y="12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0" name="Google Shape;3050;p39"/>
            <p:cNvSpPr/>
            <p:nvPr/>
          </p:nvSpPr>
          <p:spPr>
            <a:xfrm>
              <a:off x="2497150" y="2710400"/>
              <a:ext cx="3750" cy="16000"/>
            </a:xfrm>
            <a:custGeom>
              <a:avLst/>
              <a:gdLst/>
              <a:ahLst/>
              <a:cxnLst/>
              <a:rect l="l" t="t" r="r" b="b"/>
              <a:pathLst>
                <a:path w="150" h="640" extrusionOk="0">
                  <a:moveTo>
                    <a:pt x="126" y="617"/>
                  </a:moveTo>
                  <a:lnTo>
                    <a:pt x="149" y="594"/>
                  </a:lnTo>
                  <a:lnTo>
                    <a:pt x="149" y="583"/>
                  </a:lnTo>
                  <a:lnTo>
                    <a:pt x="149" y="560"/>
                  </a:lnTo>
                  <a:lnTo>
                    <a:pt x="138" y="537"/>
                  </a:lnTo>
                  <a:lnTo>
                    <a:pt x="126" y="514"/>
                  </a:lnTo>
                  <a:lnTo>
                    <a:pt x="69" y="480"/>
                  </a:lnTo>
                  <a:lnTo>
                    <a:pt x="1" y="560"/>
                  </a:lnTo>
                  <a:lnTo>
                    <a:pt x="1" y="583"/>
                  </a:lnTo>
                  <a:lnTo>
                    <a:pt x="12" y="628"/>
                  </a:lnTo>
                  <a:lnTo>
                    <a:pt x="92" y="640"/>
                  </a:lnTo>
                  <a:close/>
                  <a:moveTo>
                    <a:pt x="149" y="115"/>
                  </a:moveTo>
                  <a:lnTo>
                    <a:pt x="149" y="46"/>
                  </a:lnTo>
                  <a:lnTo>
                    <a:pt x="138" y="12"/>
                  </a:lnTo>
                  <a:lnTo>
                    <a:pt x="92" y="12"/>
                  </a:lnTo>
                  <a:lnTo>
                    <a:pt x="81" y="1"/>
                  </a:lnTo>
                  <a:lnTo>
                    <a:pt x="69" y="1"/>
                  </a:lnTo>
                  <a:lnTo>
                    <a:pt x="46" y="12"/>
                  </a:lnTo>
                  <a:lnTo>
                    <a:pt x="69" y="103"/>
                  </a:lnTo>
                  <a:lnTo>
                    <a:pt x="138" y="13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1" name="Google Shape;3051;p39"/>
            <p:cNvSpPr/>
            <p:nvPr/>
          </p:nvSpPr>
          <p:spPr>
            <a:xfrm>
              <a:off x="2187025" y="2500700"/>
              <a:ext cx="108150" cy="136700"/>
            </a:xfrm>
            <a:custGeom>
              <a:avLst/>
              <a:gdLst/>
              <a:ahLst/>
              <a:cxnLst/>
              <a:rect l="l" t="t" r="r" b="b"/>
              <a:pathLst>
                <a:path w="4326" h="5468" extrusionOk="0">
                  <a:moveTo>
                    <a:pt x="3984" y="5216"/>
                  </a:moveTo>
                  <a:lnTo>
                    <a:pt x="4018" y="5136"/>
                  </a:lnTo>
                  <a:lnTo>
                    <a:pt x="3972" y="5125"/>
                  </a:lnTo>
                  <a:lnTo>
                    <a:pt x="3904" y="5216"/>
                  </a:lnTo>
                  <a:lnTo>
                    <a:pt x="3812" y="5262"/>
                  </a:lnTo>
                  <a:lnTo>
                    <a:pt x="3767" y="5262"/>
                  </a:lnTo>
                  <a:lnTo>
                    <a:pt x="3675" y="5216"/>
                  </a:lnTo>
                  <a:lnTo>
                    <a:pt x="3596" y="5216"/>
                  </a:lnTo>
                  <a:lnTo>
                    <a:pt x="3539" y="5284"/>
                  </a:lnTo>
                  <a:lnTo>
                    <a:pt x="3459" y="5307"/>
                  </a:lnTo>
                  <a:lnTo>
                    <a:pt x="3470" y="5319"/>
                  </a:lnTo>
                  <a:lnTo>
                    <a:pt x="3470" y="5353"/>
                  </a:lnTo>
                  <a:lnTo>
                    <a:pt x="3447" y="5387"/>
                  </a:lnTo>
                  <a:lnTo>
                    <a:pt x="3447" y="5421"/>
                  </a:lnTo>
                  <a:lnTo>
                    <a:pt x="3459" y="5467"/>
                  </a:lnTo>
                  <a:lnTo>
                    <a:pt x="3675" y="5444"/>
                  </a:lnTo>
                  <a:lnTo>
                    <a:pt x="3858" y="5421"/>
                  </a:lnTo>
                  <a:lnTo>
                    <a:pt x="3961" y="5296"/>
                  </a:lnTo>
                  <a:close/>
                  <a:moveTo>
                    <a:pt x="4098" y="4931"/>
                  </a:moveTo>
                  <a:lnTo>
                    <a:pt x="4041" y="4896"/>
                  </a:lnTo>
                  <a:lnTo>
                    <a:pt x="3984" y="4931"/>
                  </a:lnTo>
                  <a:lnTo>
                    <a:pt x="3995" y="4976"/>
                  </a:lnTo>
                  <a:close/>
                  <a:moveTo>
                    <a:pt x="4098" y="4109"/>
                  </a:moveTo>
                  <a:lnTo>
                    <a:pt x="4041" y="4075"/>
                  </a:lnTo>
                  <a:lnTo>
                    <a:pt x="3995" y="4155"/>
                  </a:lnTo>
                  <a:lnTo>
                    <a:pt x="4041" y="4166"/>
                  </a:lnTo>
                  <a:lnTo>
                    <a:pt x="4143" y="4155"/>
                  </a:lnTo>
                  <a:lnTo>
                    <a:pt x="4212" y="4166"/>
                  </a:lnTo>
                  <a:lnTo>
                    <a:pt x="4280" y="4223"/>
                  </a:lnTo>
                  <a:lnTo>
                    <a:pt x="4326" y="4189"/>
                  </a:lnTo>
                  <a:lnTo>
                    <a:pt x="4315" y="4177"/>
                  </a:lnTo>
                  <a:lnTo>
                    <a:pt x="4257" y="4132"/>
                  </a:lnTo>
                  <a:lnTo>
                    <a:pt x="4166" y="4120"/>
                  </a:lnTo>
                  <a:lnTo>
                    <a:pt x="4143" y="4120"/>
                  </a:lnTo>
                  <a:close/>
                  <a:moveTo>
                    <a:pt x="3150" y="4292"/>
                  </a:moveTo>
                  <a:lnTo>
                    <a:pt x="3253" y="4212"/>
                  </a:lnTo>
                  <a:lnTo>
                    <a:pt x="3356" y="4166"/>
                  </a:lnTo>
                  <a:lnTo>
                    <a:pt x="3481" y="4006"/>
                  </a:lnTo>
                  <a:lnTo>
                    <a:pt x="3470" y="3881"/>
                  </a:lnTo>
                  <a:lnTo>
                    <a:pt x="3504" y="3824"/>
                  </a:lnTo>
                  <a:lnTo>
                    <a:pt x="3413" y="3835"/>
                  </a:lnTo>
                  <a:lnTo>
                    <a:pt x="3402" y="3881"/>
                  </a:lnTo>
                  <a:lnTo>
                    <a:pt x="3379" y="3926"/>
                  </a:lnTo>
                  <a:lnTo>
                    <a:pt x="3424" y="3983"/>
                  </a:lnTo>
                  <a:lnTo>
                    <a:pt x="3424" y="4006"/>
                  </a:lnTo>
                  <a:lnTo>
                    <a:pt x="3402" y="4063"/>
                  </a:lnTo>
                  <a:lnTo>
                    <a:pt x="3356" y="4075"/>
                  </a:lnTo>
                  <a:lnTo>
                    <a:pt x="3344" y="4109"/>
                  </a:lnTo>
                  <a:lnTo>
                    <a:pt x="3299" y="4120"/>
                  </a:lnTo>
                  <a:lnTo>
                    <a:pt x="3242" y="4189"/>
                  </a:lnTo>
                  <a:lnTo>
                    <a:pt x="3128" y="4280"/>
                  </a:lnTo>
                  <a:lnTo>
                    <a:pt x="3093" y="4326"/>
                  </a:lnTo>
                  <a:close/>
                  <a:moveTo>
                    <a:pt x="3322" y="3835"/>
                  </a:moveTo>
                  <a:lnTo>
                    <a:pt x="3242" y="3812"/>
                  </a:lnTo>
                  <a:lnTo>
                    <a:pt x="3208" y="3755"/>
                  </a:lnTo>
                  <a:lnTo>
                    <a:pt x="3150" y="3732"/>
                  </a:lnTo>
                  <a:lnTo>
                    <a:pt x="3139" y="3767"/>
                  </a:lnTo>
                  <a:lnTo>
                    <a:pt x="3139" y="3789"/>
                  </a:lnTo>
                  <a:lnTo>
                    <a:pt x="3150" y="3846"/>
                  </a:lnTo>
                  <a:lnTo>
                    <a:pt x="3185" y="3835"/>
                  </a:lnTo>
                  <a:lnTo>
                    <a:pt x="3299" y="3892"/>
                  </a:lnTo>
                  <a:lnTo>
                    <a:pt x="3356" y="3846"/>
                  </a:lnTo>
                  <a:close/>
                  <a:moveTo>
                    <a:pt x="2740" y="3675"/>
                  </a:moveTo>
                  <a:lnTo>
                    <a:pt x="2740" y="3584"/>
                  </a:lnTo>
                  <a:lnTo>
                    <a:pt x="2683" y="3504"/>
                  </a:lnTo>
                  <a:lnTo>
                    <a:pt x="2603" y="3447"/>
                  </a:lnTo>
                  <a:lnTo>
                    <a:pt x="2580" y="3276"/>
                  </a:lnTo>
                  <a:lnTo>
                    <a:pt x="2546" y="3185"/>
                  </a:lnTo>
                  <a:lnTo>
                    <a:pt x="2511" y="3093"/>
                  </a:lnTo>
                  <a:lnTo>
                    <a:pt x="2454" y="2979"/>
                  </a:lnTo>
                  <a:lnTo>
                    <a:pt x="2454" y="3048"/>
                  </a:lnTo>
                  <a:lnTo>
                    <a:pt x="2466" y="3070"/>
                  </a:lnTo>
                  <a:lnTo>
                    <a:pt x="2489" y="3150"/>
                  </a:lnTo>
                  <a:lnTo>
                    <a:pt x="2546" y="3276"/>
                  </a:lnTo>
                  <a:lnTo>
                    <a:pt x="2557" y="3333"/>
                  </a:lnTo>
                  <a:lnTo>
                    <a:pt x="2546" y="3390"/>
                  </a:lnTo>
                  <a:lnTo>
                    <a:pt x="2489" y="3413"/>
                  </a:lnTo>
                  <a:lnTo>
                    <a:pt x="2466" y="3436"/>
                  </a:lnTo>
                  <a:lnTo>
                    <a:pt x="2546" y="3481"/>
                  </a:lnTo>
                  <a:lnTo>
                    <a:pt x="2660" y="3527"/>
                  </a:lnTo>
                  <a:lnTo>
                    <a:pt x="2728" y="3710"/>
                  </a:lnTo>
                  <a:close/>
                  <a:moveTo>
                    <a:pt x="2158" y="3185"/>
                  </a:moveTo>
                  <a:lnTo>
                    <a:pt x="2089" y="3139"/>
                  </a:lnTo>
                  <a:lnTo>
                    <a:pt x="2055" y="3093"/>
                  </a:lnTo>
                  <a:lnTo>
                    <a:pt x="1952" y="2991"/>
                  </a:lnTo>
                  <a:lnTo>
                    <a:pt x="1918" y="2979"/>
                  </a:lnTo>
                  <a:lnTo>
                    <a:pt x="1884" y="3036"/>
                  </a:lnTo>
                  <a:lnTo>
                    <a:pt x="1941" y="3048"/>
                  </a:lnTo>
                  <a:lnTo>
                    <a:pt x="2066" y="3150"/>
                  </a:lnTo>
                  <a:lnTo>
                    <a:pt x="2123" y="3173"/>
                  </a:lnTo>
                  <a:close/>
                  <a:moveTo>
                    <a:pt x="3196" y="2614"/>
                  </a:moveTo>
                  <a:lnTo>
                    <a:pt x="3185" y="2568"/>
                  </a:lnTo>
                  <a:lnTo>
                    <a:pt x="3173" y="2568"/>
                  </a:lnTo>
                  <a:lnTo>
                    <a:pt x="3128" y="2580"/>
                  </a:lnTo>
                  <a:lnTo>
                    <a:pt x="3082" y="2705"/>
                  </a:lnTo>
                  <a:lnTo>
                    <a:pt x="3128" y="2705"/>
                  </a:lnTo>
                  <a:close/>
                  <a:moveTo>
                    <a:pt x="685" y="2454"/>
                  </a:moveTo>
                  <a:lnTo>
                    <a:pt x="663" y="2409"/>
                  </a:lnTo>
                  <a:lnTo>
                    <a:pt x="617" y="2431"/>
                  </a:lnTo>
                  <a:lnTo>
                    <a:pt x="549" y="2431"/>
                  </a:lnTo>
                  <a:lnTo>
                    <a:pt x="514" y="2454"/>
                  </a:lnTo>
                  <a:lnTo>
                    <a:pt x="457" y="2454"/>
                  </a:lnTo>
                  <a:lnTo>
                    <a:pt x="412" y="2477"/>
                  </a:lnTo>
                  <a:lnTo>
                    <a:pt x="469" y="2591"/>
                  </a:lnTo>
                  <a:lnTo>
                    <a:pt x="514" y="2637"/>
                  </a:lnTo>
                  <a:lnTo>
                    <a:pt x="526" y="2785"/>
                  </a:lnTo>
                  <a:lnTo>
                    <a:pt x="560" y="2797"/>
                  </a:lnTo>
                  <a:lnTo>
                    <a:pt x="549" y="2899"/>
                  </a:lnTo>
                  <a:lnTo>
                    <a:pt x="697" y="2911"/>
                  </a:lnTo>
                  <a:lnTo>
                    <a:pt x="754" y="2797"/>
                  </a:lnTo>
                  <a:lnTo>
                    <a:pt x="754" y="2751"/>
                  </a:lnTo>
                  <a:lnTo>
                    <a:pt x="754" y="2740"/>
                  </a:lnTo>
                  <a:lnTo>
                    <a:pt x="754" y="2705"/>
                  </a:lnTo>
                  <a:lnTo>
                    <a:pt x="754" y="2682"/>
                  </a:lnTo>
                  <a:lnTo>
                    <a:pt x="754" y="2557"/>
                  </a:lnTo>
                  <a:lnTo>
                    <a:pt x="720" y="2477"/>
                  </a:lnTo>
                  <a:lnTo>
                    <a:pt x="663" y="2568"/>
                  </a:lnTo>
                  <a:lnTo>
                    <a:pt x="606" y="2523"/>
                  </a:lnTo>
                  <a:lnTo>
                    <a:pt x="685" y="2466"/>
                  </a:lnTo>
                  <a:close/>
                  <a:moveTo>
                    <a:pt x="2523" y="2500"/>
                  </a:moveTo>
                  <a:lnTo>
                    <a:pt x="2386" y="2294"/>
                  </a:lnTo>
                  <a:lnTo>
                    <a:pt x="2386" y="2272"/>
                  </a:lnTo>
                  <a:lnTo>
                    <a:pt x="2317" y="2055"/>
                  </a:lnTo>
                  <a:lnTo>
                    <a:pt x="2272" y="2043"/>
                  </a:lnTo>
                  <a:lnTo>
                    <a:pt x="2260" y="2055"/>
                  </a:lnTo>
                  <a:lnTo>
                    <a:pt x="2238" y="2078"/>
                  </a:lnTo>
                  <a:lnTo>
                    <a:pt x="2295" y="2135"/>
                  </a:lnTo>
                  <a:lnTo>
                    <a:pt x="2295" y="2192"/>
                  </a:lnTo>
                  <a:lnTo>
                    <a:pt x="2340" y="2226"/>
                  </a:lnTo>
                  <a:lnTo>
                    <a:pt x="2397" y="2386"/>
                  </a:lnTo>
                  <a:lnTo>
                    <a:pt x="2454" y="2431"/>
                  </a:lnTo>
                  <a:lnTo>
                    <a:pt x="2443" y="2477"/>
                  </a:lnTo>
                  <a:lnTo>
                    <a:pt x="2386" y="2523"/>
                  </a:lnTo>
                  <a:lnTo>
                    <a:pt x="2374" y="2557"/>
                  </a:lnTo>
                  <a:lnTo>
                    <a:pt x="2386" y="2557"/>
                  </a:lnTo>
                  <a:lnTo>
                    <a:pt x="2466" y="2534"/>
                  </a:lnTo>
                  <a:lnTo>
                    <a:pt x="2523" y="2534"/>
                  </a:lnTo>
                  <a:close/>
                  <a:moveTo>
                    <a:pt x="1028" y="1758"/>
                  </a:moveTo>
                  <a:lnTo>
                    <a:pt x="1096" y="1724"/>
                  </a:lnTo>
                  <a:lnTo>
                    <a:pt x="1096" y="1724"/>
                  </a:lnTo>
                  <a:lnTo>
                    <a:pt x="1062" y="1701"/>
                  </a:lnTo>
                  <a:lnTo>
                    <a:pt x="959" y="1701"/>
                  </a:lnTo>
                  <a:lnTo>
                    <a:pt x="902" y="1712"/>
                  </a:lnTo>
                  <a:lnTo>
                    <a:pt x="868" y="1735"/>
                  </a:lnTo>
                  <a:lnTo>
                    <a:pt x="891" y="1758"/>
                  </a:lnTo>
                  <a:lnTo>
                    <a:pt x="948" y="1769"/>
                  </a:lnTo>
                  <a:close/>
                  <a:moveTo>
                    <a:pt x="685" y="2043"/>
                  </a:moveTo>
                  <a:lnTo>
                    <a:pt x="617" y="1952"/>
                  </a:lnTo>
                  <a:lnTo>
                    <a:pt x="571" y="1827"/>
                  </a:lnTo>
                  <a:lnTo>
                    <a:pt x="549" y="1769"/>
                  </a:lnTo>
                  <a:lnTo>
                    <a:pt x="560" y="1701"/>
                  </a:lnTo>
                  <a:lnTo>
                    <a:pt x="514" y="1644"/>
                  </a:lnTo>
                  <a:lnTo>
                    <a:pt x="434" y="1587"/>
                  </a:lnTo>
                  <a:lnTo>
                    <a:pt x="389" y="1598"/>
                  </a:lnTo>
                  <a:lnTo>
                    <a:pt x="400" y="1758"/>
                  </a:lnTo>
                  <a:lnTo>
                    <a:pt x="377" y="1838"/>
                  </a:lnTo>
                  <a:lnTo>
                    <a:pt x="263" y="1998"/>
                  </a:lnTo>
                  <a:lnTo>
                    <a:pt x="275" y="2055"/>
                  </a:lnTo>
                  <a:lnTo>
                    <a:pt x="275" y="2055"/>
                  </a:lnTo>
                  <a:lnTo>
                    <a:pt x="286" y="2078"/>
                  </a:lnTo>
                  <a:lnTo>
                    <a:pt x="218" y="2135"/>
                  </a:lnTo>
                  <a:lnTo>
                    <a:pt x="218" y="2100"/>
                  </a:lnTo>
                  <a:lnTo>
                    <a:pt x="138" y="2112"/>
                  </a:lnTo>
                  <a:lnTo>
                    <a:pt x="172" y="2180"/>
                  </a:lnTo>
                  <a:lnTo>
                    <a:pt x="263" y="2237"/>
                  </a:lnTo>
                  <a:lnTo>
                    <a:pt x="297" y="2249"/>
                  </a:lnTo>
                  <a:lnTo>
                    <a:pt x="343" y="2226"/>
                  </a:lnTo>
                  <a:lnTo>
                    <a:pt x="343" y="2294"/>
                  </a:lnTo>
                  <a:lnTo>
                    <a:pt x="389" y="2351"/>
                  </a:lnTo>
                  <a:lnTo>
                    <a:pt x="400" y="2409"/>
                  </a:lnTo>
                  <a:lnTo>
                    <a:pt x="446" y="2363"/>
                  </a:lnTo>
                  <a:lnTo>
                    <a:pt x="526" y="2340"/>
                  </a:lnTo>
                  <a:lnTo>
                    <a:pt x="560" y="2306"/>
                  </a:lnTo>
                  <a:lnTo>
                    <a:pt x="663" y="2249"/>
                  </a:lnTo>
                  <a:lnTo>
                    <a:pt x="663" y="2226"/>
                  </a:lnTo>
                  <a:lnTo>
                    <a:pt x="674" y="2135"/>
                  </a:lnTo>
                  <a:close/>
                  <a:moveTo>
                    <a:pt x="1644" y="1324"/>
                  </a:moveTo>
                  <a:lnTo>
                    <a:pt x="1598" y="1256"/>
                  </a:lnTo>
                  <a:lnTo>
                    <a:pt x="1587" y="1267"/>
                  </a:lnTo>
                  <a:lnTo>
                    <a:pt x="1576" y="1324"/>
                  </a:lnTo>
                  <a:lnTo>
                    <a:pt x="1530" y="1381"/>
                  </a:lnTo>
                  <a:lnTo>
                    <a:pt x="1598" y="1370"/>
                  </a:lnTo>
                  <a:lnTo>
                    <a:pt x="1655" y="1381"/>
                  </a:lnTo>
                  <a:lnTo>
                    <a:pt x="1747" y="1450"/>
                  </a:lnTo>
                  <a:lnTo>
                    <a:pt x="1849" y="1484"/>
                  </a:lnTo>
                  <a:lnTo>
                    <a:pt x="1884" y="1564"/>
                  </a:lnTo>
                  <a:lnTo>
                    <a:pt x="1975" y="1655"/>
                  </a:lnTo>
                  <a:lnTo>
                    <a:pt x="1975" y="1735"/>
                  </a:lnTo>
                  <a:lnTo>
                    <a:pt x="1918" y="1827"/>
                  </a:lnTo>
                  <a:lnTo>
                    <a:pt x="1895" y="1929"/>
                  </a:lnTo>
                  <a:lnTo>
                    <a:pt x="1815" y="1941"/>
                  </a:lnTo>
                  <a:lnTo>
                    <a:pt x="1827" y="1952"/>
                  </a:lnTo>
                  <a:lnTo>
                    <a:pt x="1872" y="1998"/>
                  </a:lnTo>
                  <a:lnTo>
                    <a:pt x="1884" y="2055"/>
                  </a:lnTo>
                  <a:lnTo>
                    <a:pt x="1918" y="2078"/>
                  </a:lnTo>
                  <a:lnTo>
                    <a:pt x="1918" y="1986"/>
                  </a:lnTo>
                  <a:lnTo>
                    <a:pt x="1952" y="1872"/>
                  </a:lnTo>
                  <a:lnTo>
                    <a:pt x="2009" y="1678"/>
                  </a:lnTo>
                  <a:lnTo>
                    <a:pt x="1998" y="1644"/>
                  </a:lnTo>
                  <a:lnTo>
                    <a:pt x="1952" y="1598"/>
                  </a:lnTo>
                  <a:lnTo>
                    <a:pt x="1861" y="1473"/>
                  </a:lnTo>
                  <a:lnTo>
                    <a:pt x="1758" y="1427"/>
                  </a:lnTo>
                  <a:close/>
                  <a:moveTo>
                    <a:pt x="389" y="195"/>
                  </a:moveTo>
                  <a:lnTo>
                    <a:pt x="320" y="138"/>
                  </a:lnTo>
                  <a:lnTo>
                    <a:pt x="286" y="195"/>
                  </a:lnTo>
                  <a:lnTo>
                    <a:pt x="286" y="217"/>
                  </a:lnTo>
                  <a:lnTo>
                    <a:pt x="275" y="252"/>
                  </a:lnTo>
                  <a:lnTo>
                    <a:pt x="206" y="309"/>
                  </a:lnTo>
                  <a:lnTo>
                    <a:pt x="126" y="332"/>
                  </a:lnTo>
                  <a:lnTo>
                    <a:pt x="35" y="240"/>
                  </a:lnTo>
                  <a:lnTo>
                    <a:pt x="1" y="229"/>
                  </a:lnTo>
                  <a:lnTo>
                    <a:pt x="115" y="389"/>
                  </a:lnTo>
                  <a:lnTo>
                    <a:pt x="160" y="400"/>
                  </a:lnTo>
                  <a:lnTo>
                    <a:pt x="218" y="400"/>
                  </a:lnTo>
                  <a:lnTo>
                    <a:pt x="343" y="354"/>
                  </a:lnTo>
                  <a:lnTo>
                    <a:pt x="571" y="286"/>
                  </a:lnTo>
                  <a:lnTo>
                    <a:pt x="811" y="252"/>
                  </a:lnTo>
                  <a:lnTo>
                    <a:pt x="834" y="229"/>
                  </a:lnTo>
                  <a:lnTo>
                    <a:pt x="811" y="183"/>
                  </a:lnTo>
                  <a:lnTo>
                    <a:pt x="697" y="217"/>
                  </a:lnTo>
                  <a:lnTo>
                    <a:pt x="560" y="195"/>
                  </a:lnTo>
                  <a:lnTo>
                    <a:pt x="526" y="229"/>
                  </a:lnTo>
                  <a:lnTo>
                    <a:pt x="469" y="229"/>
                  </a:lnTo>
                  <a:close/>
                  <a:moveTo>
                    <a:pt x="1256" y="936"/>
                  </a:moveTo>
                  <a:lnTo>
                    <a:pt x="1290" y="902"/>
                  </a:lnTo>
                  <a:lnTo>
                    <a:pt x="1347" y="640"/>
                  </a:lnTo>
                  <a:lnTo>
                    <a:pt x="1461" y="560"/>
                  </a:lnTo>
                  <a:lnTo>
                    <a:pt x="1473" y="389"/>
                  </a:lnTo>
                  <a:lnTo>
                    <a:pt x="1404" y="309"/>
                  </a:lnTo>
                  <a:lnTo>
                    <a:pt x="1347" y="286"/>
                  </a:lnTo>
                  <a:lnTo>
                    <a:pt x="1325" y="252"/>
                  </a:lnTo>
                  <a:lnTo>
                    <a:pt x="1347" y="229"/>
                  </a:lnTo>
                  <a:lnTo>
                    <a:pt x="1313" y="217"/>
                  </a:lnTo>
                  <a:lnTo>
                    <a:pt x="1279" y="183"/>
                  </a:lnTo>
                  <a:lnTo>
                    <a:pt x="1222" y="103"/>
                  </a:lnTo>
                  <a:lnTo>
                    <a:pt x="1165" y="46"/>
                  </a:lnTo>
                  <a:lnTo>
                    <a:pt x="1062" y="23"/>
                  </a:lnTo>
                  <a:lnTo>
                    <a:pt x="971" y="12"/>
                  </a:lnTo>
                  <a:lnTo>
                    <a:pt x="914" y="1"/>
                  </a:lnTo>
                  <a:lnTo>
                    <a:pt x="845" y="35"/>
                  </a:lnTo>
                  <a:lnTo>
                    <a:pt x="959" y="35"/>
                  </a:lnTo>
                  <a:lnTo>
                    <a:pt x="1176" y="80"/>
                  </a:lnTo>
                  <a:lnTo>
                    <a:pt x="1279" y="297"/>
                  </a:lnTo>
                  <a:lnTo>
                    <a:pt x="1347" y="354"/>
                  </a:lnTo>
                  <a:lnTo>
                    <a:pt x="1359" y="411"/>
                  </a:lnTo>
                  <a:lnTo>
                    <a:pt x="1325" y="468"/>
                  </a:lnTo>
                  <a:lnTo>
                    <a:pt x="1325" y="526"/>
                  </a:lnTo>
                  <a:lnTo>
                    <a:pt x="1290" y="594"/>
                  </a:lnTo>
                  <a:lnTo>
                    <a:pt x="1279" y="708"/>
                  </a:lnTo>
                  <a:lnTo>
                    <a:pt x="1233" y="765"/>
                  </a:lnTo>
                  <a:lnTo>
                    <a:pt x="1131" y="834"/>
                  </a:lnTo>
                  <a:lnTo>
                    <a:pt x="1188" y="868"/>
                  </a:lnTo>
                  <a:lnTo>
                    <a:pt x="1233" y="94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2" name="Google Shape;3052;p39"/>
            <p:cNvSpPr/>
            <p:nvPr/>
          </p:nvSpPr>
          <p:spPr>
            <a:xfrm>
              <a:off x="2482900" y="2377725"/>
              <a:ext cx="4300" cy="2900"/>
            </a:xfrm>
            <a:custGeom>
              <a:avLst/>
              <a:gdLst/>
              <a:ahLst/>
              <a:cxnLst/>
              <a:rect l="l" t="t" r="r" b="b"/>
              <a:pathLst>
                <a:path w="172" h="116" extrusionOk="0">
                  <a:moveTo>
                    <a:pt x="114" y="81"/>
                  </a:moveTo>
                  <a:lnTo>
                    <a:pt x="171" y="1"/>
                  </a:lnTo>
                  <a:lnTo>
                    <a:pt x="149" y="1"/>
                  </a:lnTo>
                  <a:lnTo>
                    <a:pt x="80" y="69"/>
                  </a:lnTo>
                  <a:lnTo>
                    <a:pt x="0" y="92"/>
                  </a:lnTo>
                  <a:lnTo>
                    <a:pt x="12" y="115"/>
                  </a:lnTo>
                  <a:lnTo>
                    <a:pt x="23" y="11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3" name="Google Shape;3053;p39"/>
            <p:cNvSpPr/>
            <p:nvPr/>
          </p:nvSpPr>
          <p:spPr>
            <a:xfrm>
              <a:off x="2535100" y="2809975"/>
              <a:ext cx="4300" cy="6025"/>
            </a:xfrm>
            <a:custGeom>
              <a:avLst/>
              <a:gdLst/>
              <a:ahLst/>
              <a:cxnLst/>
              <a:rect l="l" t="t" r="r" b="b"/>
              <a:pathLst>
                <a:path w="172" h="241" extrusionOk="0">
                  <a:moveTo>
                    <a:pt x="115" y="206"/>
                  </a:moveTo>
                  <a:lnTo>
                    <a:pt x="172" y="149"/>
                  </a:lnTo>
                  <a:lnTo>
                    <a:pt x="138" y="114"/>
                  </a:lnTo>
                  <a:lnTo>
                    <a:pt x="46" y="0"/>
                  </a:lnTo>
                  <a:lnTo>
                    <a:pt x="1" y="12"/>
                  </a:lnTo>
                  <a:lnTo>
                    <a:pt x="1" y="149"/>
                  </a:lnTo>
                  <a:lnTo>
                    <a:pt x="23" y="194"/>
                  </a:lnTo>
                  <a:lnTo>
                    <a:pt x="92" y="24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4" name="Google Shape;3054;p39"/>
            <p:cNvSpPr/>
            <p:nvPr/>
          </p:nvSpPr>
          <p:spPr>
            <a:xfrm>
              <a:off x="4582175" y="3370025"/>
              <a:ext cx="25700" cy="22850"/>
            </a:xfrm>
            <a:custGeom>
              <a:avLst/>
              <a:gdLst/>
              <a:ahLst/>
              <a:cxnLst/>
              <a:rect l="l" t="t" r="r" b="b"/>
              <a:pathLst>
                <a:path w="1028" h="914" extrusionOk="0">
                  <a:moveTo>
                    <a:pt x="434" y="856"/>
                  </a:moveTo>
                  <a:lnTo>
                    <a:pt x="377" y="799"/>
                  </a:lnTo>
                  <a:lnTo>
                    <a:pt x="320" y="799"/>
                  </a:lnTo>
                  <a:lnTo>
                    <a:pt x="320" y="834"/>
                  </a:lnTo>
                  <a:lnTo>
                    <a:pt x="331" y="891"/>
                  </a:lnTo>
                  <a:lnTo>
                    <a:pt x="491" y="913"/>
                  </a:lnTo>
                  <a:close/>
                  <a:moveTo>
                    <a:pt x="993" y="651"/>
                  </a:moveTo>
                  <a:lnTo>
                    <a:pt x="970" y="651"/>
                  </a:lnTo>
                  <a:lnTo>
                    <a:pt x="947" y="662"/>
                  </a:lnTo>
                  <a:lnTo>
                    <a:pt x="936" y="685"/>
                  </a:lnTo>
                  <a:lnTo>
                    <a:pt x="913" y="731"/>
                  </a:lnTo>
                  <a:lnTo>
                    <a:pt x="879" y="731"/>
                  </a:lnTo>
                  <a:lnTo>
                    <a:pt x="845" y="731"/>
                  </a:lnTo>
                  <a:lnTo>
                    <a:pt x="788" y="731"/>
                  </a:lnTo>
                  <a:lnTo>
                    <a:pt x="902" y="799"/>
                  </a:lnTo>
                  <a:lnTo>
                    <a:pt x="970" y="879"/>
                  </a:lnTo>
                  <a:lnTo>
                    <a:pt x="1004" y="902"/>
                  </a:lnTo>
                  <a:lnTo>
                    <a:pt x="1016" y="879"/>
                  </a:lnTo>
                  <a:lnTo>
                    <a:pt x="1027" y="777"/>
                  </a:lnTo>
                  <a:close/>
                  <a:moveTo>
                    <a:pt x="194" y="491"/>
                  </a:moveTo>
                  <a:lnTo>
                    <a:pt x="217" y="446"/>
                  </a:lnTo>
                  <a:lnTo>
                    <a:pt x="194" y="343"/>
                  </a:lnTo>
                  <a:lnTo>
                    <a:pt x="137" y="229"/>
                  </a:lnTo>
                  <a:lnTo>
                    <a:pt x="148" y="35"/>
                  </a:lnTo>
                  <a:lnTo>
                    <a:pt x="114" y="0"/>
                  </a:lnTo>
                  <a:lnTo>
                    <a:pt x="69" y="0"/>
                  </a:lnTo>
                  <a:lnTo>
                    <a:pt x="57" y="23"/>
                  </a:lnTo>
                  <a:lnTo>
                    <a:pt x="46" y="58"/>
                  </a:lnTo>
                  <a:lnTo>
                    <a:pt x="0" y="343"/>
                  </a:lnTo>
                  <a:lnTo>
                    <a:pt x="57" y="434"/>
                  </a:lnTo>
                  <a:lnTo>
                    <a:pt x="103" y="446"/>
                  </a:lnTo>
                  <a:lnTo>
                    <a:pt x="171" y="50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5" name="Google Shape;3055;p39"/>
            <p:cNvSpPr/>
            <p:nvPr/>
          </p:nvSpPr>
          <p:spPr>
            <a:xfrm>
              <a:off x="3219825" y="2722100"/>
              <a:ext cx="52250" cy="53950"/>
            </a:xfrm>
            <a:custGeom>
              <a:avLst/>
              <a:gdLst/>
              <a:ahLst/>
              <a:cxnLst/>
              <a:rect l="l" t="t" r="r" b="b"/>
              <a:pathLst>
                <a:path w="2090" h="2158" extrusionOk="0">
                  <a:moveTo>
                    <a:pt x="765" y="2112"/>
                  </a:moveTo>
                  <a:lnTo>
                    <a:pt x="777" y="2055"/>
                  </a:lnTo>
                  <a:lnTo>
                    <a:pt x="743" y="1975"/>
                  </a:lnTo>
                  <a:lnTo>
                    <a:pt x="708" y="1952"/>
                  </a:lnTo>
                  <a:lnTo>
                    <a:pt x="617" y="2009"/>
                  </a:lnTo>
                  <a:lnTo>
                    <a:pt x="606" y="2055"/>
                  </a:lnTo>
                  <a:lnTo>
                    <a:pt x="617" y="2100"/>
                  </a:lnTo>
                  <a:lnTo>
                    <a:pt x="663" y="2146"/>
                  </a:lnTo>
                  <a:lnTo>
                    <a:pt x="697" y="2157"/>
                  </a:lnTo>
                  <a:close/>
                  <a:moveTo>
                    <a:pt x="1656" y="1872"/>
                  </a:moveTo>
                  <a:lnTo>
                    <a:pt x="1713" y="1838"/>
                  </a:lnTo>
                  <a:lnTo>
                    <a:pt x="1713" y="1746"/>
                  </a:lnTo>
                  <a:lnTo>
                    <a:pt x="1701" y="1701"/>
                  </a:lnTo>
                  <a:lnTo>
                    <a:pt x="1644" y="1701"/>
                  </a:lnTo>
                  <a:lnTo>
                    <a:pt x="1610" y="1758"/>
                  </a:lnTo>
                  <a:lnTo>
                    <a:pt x="1610" y="1769"/>
                  </a:lnTo>
                  <a:lnTo>
                    <a:pt x="1610" y="1826"/>
                  </a:lnTo>
                  <a:lnTo>
                    <a:pt x="1644" y="1872"/>
                  </a:lnTo>
                  <a:close/>
                  <a:moveTo>
                    <a:pt x="1462" y="1986"/>
                  </a:moveTo>
                  <a:lnTo>
                    <a:pt x="1393" y="1861"/>
                  </a:lnTo>
                  <a:lnTo>
                    <a:pt x="1348" y="1838"/>
                  </a:lnTo>
                  <a:lnTo>
                    <a:pt x="1256" y="1746"/>
                  </a:lnTo>
                  <a:lnTo>
                    <a:pt x="1256" y="1701"/>
                  </a:lnTo>
                  <a:lnTo>
                    <a:pt x="1222" y="1689"/>
                  </a:lnTo>
                  <a:lnTo>
                    <a:pt x="1222" y="1712"/>
                  </a:lnTo>
                  <a:lnTo>
                    <a:pt x="1222" y="1769"/>
                  </a:lnTo>
                  <a:lnTo>
                    <a:pt x="1188" y="1838"/>
                  </a:lnTo>
                  <a:lnTo>
                    <a:pt x="1188" y="1918"/>
                  </a:lnTo>
                  <a:lnTo>
                    <a:pt x="1245" y="2032"/>
                  </a:lnTo>
                  <a:lnTo>
                    <a:pt x="1302" y="2055"/>
                  </a:lnTo>
                  <a:lnTo>
                    <a:pt x="1405" y="2066"/>
                  </a:lnTo>
                  <a:close/>
                  <a:moveTo>
                    <a:pt x="1907" y="868"/>
                  </a:moveTo>
                  <a:lnTo>
                    <a:pt x="1907" y="948"/>
                  </a:lnTo>
                  <a:lnTo>
                    <a:pt x="1861" y="1039"/>
                  </a:lnTo>
                  <a:lnTo>
                    <a:pt x="1930" y="1085"/>
                  </a:lnTo>
                  <a:lnTo>
                    <a:pt x="1975" y="1096"/>
                  </a:lnTo>
                  <a:lnTo>
                    <a:pt x="2055" y="1039"/>
                  </a:lnTo>
                  <a:lnTo>
                    <a:pt x="2089" y="970"/>
                  </a:lnTo>
                  <a:lnTo>
                    <a:pt x="2078" y="925"/>
                  </a:lnTo>
                  <a:lnTo>
                    <a:pt x="2032" y="891"/>
                  </a:lnTo>
                  <a:lnTo>
                    <a:pt x="1987" y="868"/>
                  </a:lnTo>
                  <a:lnTo>
                    <a:pt x="1975" y="891"/>
                  </a:lnTo>
                  <a:close/>
                  <a:moveTo>
                    <a:pt x="994" y="514"/>
                  </a:moveTo>
                  <a:lnTo>
                    <a:pt x="845" y="503"/>
                  </a:lnTo>
                  <a:lnTo>
                    <a:pt x="765" y="468"/>
                  </a:lnTo>
                  <a:lnTo>
                    <a:pt x="743" y="468"/>
                  </a:lnTo>
                  <a:lnTo>
                    <a:pt x="743" y="514"/>
                  </a:lnTo>
                  <a:lnTo>
                    <a:pt x="800" y="628"/>
                  </a:lnTo>
                  <a:lnTo>
                    <a:pt x="834" y="560"/>
                  </a:lnTo>
                  <a:lnTo>
                    <a:pt x="857" y="548"/>
                  </a:lnTo>
                  <a:lnTo>
                    <a:pt x="971" y="571"/>
                  </a:lnTo>
                  <a:lnTo>
                    <a:pt x="1028" y="560"/>
                  </a:lnTo>
                  <a:lnTo>
                    <a:pt x="1017" y="548"/>
                  </a:lnTo>
                  <a:close/>
                  <a:moveTo>
                    <a:pt x="1941" y="491"/>
                  </a:moveTo>
                  <a:lnTo>
                    <a:pt x="1930" y="411"/>
                  </a:lnTo>
                  <a:lnTo>
                    <a:pt x="1930" y="320"/>
                  </a:lnTo>
                  <a:lnTo>
                    <a:pt x="1907" y="320"/>
                  </a:lnTo>
                  <a:lnTo>
                    <a:pt x="1861" y="343"/>
                  </a:lnTo>
                  <a:lnTo>
                    <a:pt x="1872" y="446"/>
                  </a:lnTo>
                  <a:lnTo>
                    <a:pt x="1884" y="457"/>
                  </a:lnTo>
                  <a:lnTo>
                    <a:pt x="1918" y="525"/>
                  </a:lnTo>
                  <a:close/>
                  <a:moveTo>
                    <a:pt x="366" y="343"/>
                  </a:moveTo>
                  <a:lnTo>
                    <a:pt x="366" y="320"/>
                  </a:lnTo>
                  <a:lnTo>
                    <a:pt x="320" y="240"/>
                  </a:lnTo>
                  <a:lnTo>
                    <a:pt x="275" y="263"/>
                  </a:lnTo>
                  <a:lnTo>
                    <a:pt x="218" y="286"/>
                  </a:lnTo>
                  <a:lnTo>
                    <a:pt x="206" y="331"/>
                  </a:lnTo>
                  <a:lnTo>
                    <a:pt x="263" y="354"/>
                  </a:lnTo>
                  <a:lnTo>
                    <a:pt x="286" y="354"/>
                  </a:lnTo>
                  <a:close/>
                  <a:moveTo>
                    <a:pt x="149" y="217"/>
                  </a:moveTo>
                  <a:lnTo>
                    <a:pt x="263" y="126"/>
                  </a:lnTo>
                  <a:lnTo>
                    <a:pt x="286" y="92"/>
                  </a:lnTo>
                  <a:lnTo>
                    <a:pt x="263" y="12"/>
                  </a:lnTo>
                  <a:lnTo>
                    <a:pt x="195" y="0"/>
                  </a:lnTo>
                  <a:lnTo>
                    <a:pt x="24" y="92"/>
                  </a:lnTo>
                  <a:lnTo>
                    <a:pt x="1" y="115"/>
                  </a:lnTo>
                  <a:lnTo>
                    <a:pt x="24" y="160"/>
                  </a:lnTo>
                  <a:lnTo>
                    <a:pt x="35" y="229"/>
                  </a:lnTo>
                  <a:lnTo>
                    <a:pt x="58" y="24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6" name="Google Shape;3056;p39"/>
            <p:cNvSpPr/>
            <p:nvPr/>
          </p:nvSpPr>
          <p:spPr>
            <a:xfrm>
              <a:off x="2116850" y="2663600"/>
              <a:ext cx="33975" cy="11150"/>
            </a:xfrm>
            <a:custGeom>
              <a:avLst/>
              <a:gdLst/>
              <a:ahLst/>
              <a:cxnLst/>
              <a:rect l="l" t="t" r="r" b="b"/>
              <a:pathLst>
                <a:path w="1359" h="446" extrusionOk="0">
                  <a:moveTo>
                    <a:pt x="35" y="389"/>
                  </a:moveTo>
                  <a:lnTo>
                    <a:pt x="12" y="343"/>
                  </a:lnTo>
                  <a:lnTo>
                    <a:pt x="0" y="355"/>
                  </a:lnTo>
                  <a:lnTo>
                    <a:pt x="0" y="446"/>
                  </a:lnTo>
                  <a:lnTo>
                    <a:pt x="69" y="446"/>
                  </a:lnTo>
                  <a:lnTo>
                    <a:pt x="103" y="446"/>
                  </a:lnTo>
                  <a:lnTo>
                    <a:pt x="137" y="412"/>
                  </a:lnTo>
                  <a:lnTo>
                    <a:pt x="229" y="412"/>
                  </a:lnTo>
                  <a:lnTo>
                    <a:pt x="217" y="389"/>
                  </a:lnTo>
                  <a:lnTo>
                    <a:pt x="103" y="378"/>
                  </a:lnTo>
                  <a:lnTo>
                    <a:pt x="92" y="389"/>
                  </a:lnTo>
                  <a:lnTo>
                    <a:pt x="57" y="400"/>
                  </a:lnTo>
                  <a:close/>
                  <a:moveTo>
                    <a:pt x="1176" y="58"/>
                  </a:moveTo>
                  <a:lnTo>
                    <a:pt x="1176" y="58"/>
                  </a:lnTo>
                  <a:lnTo>
                    <a:pt x="1153" y="47"/>
                  </a:lnTo>
                  <a:lnTo>
                    <a:pt x="1142" y="47"/>
                  </a:lnTo>
                  <a:lnTo>
                    <a:pt x="1096" y="58"/>
                  </a:lnTo>
                  <a:lnTo>
                    <a:pt x="1084" y="58"/>
                  </a:lnTo>
                  <a:lnTo>
                    <a:pt x="1073" y="58"/>
                  </a:lnTo>
                  <a:lnTo>
                    <a:pt x="1050" y="69"/>
                  </a:lnTo>
                  <a:lnTo>
                    <a:pt x="1039" y="92"/>
                  </a:lnTo>
                  <a:lnTo>
                    <a:pt x="1073" y="92"/>
                  </a:lnTo>
                  <a:lnTo>
                    <a:pt x="1130" y="58"/>
                  </a:lnTo>
                  <a:lnTo>
                    <a:pt x="1153" y="58"/>
                  </a:lnTo>
                  <a:close/>
                  <a:moveTo>
                    <a:pt x="1278" y="47"/>
                  </a:moveTo>
                  <a:lnTo>
                    <a:pt x="1358" y="12"/>
                  </a:lnTo>
                  <a:lnTo>
                    <a:pt x="1358" y="12"/>
                  </a:lnTo>
                  <a:lnTo>
                    <a:pt x="1336" y="1"/>
                  </a:lnTo>
                  <a:lnTo>
                    <a:pt x="1324" y="1"/>
                  </a:lnTo>
                  <a:lnTo>
                    <a:pt x="1313" y="12"/>
                  </a:lnTo>
                  <a:lnTo>
                    <a:pt x="1301" y="12"/>
                  </a:lnTo>
                  <a:lnTo>
                    <a:pt x="1221" y="58"/>
                  </a:lnTo>
                  <a:lnTo>
                    <a:pt x="1256" y="5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7" name="Google Shape;3057;p39"/>
            <p:cNvSpPr/>
            <p:nvPr/>
          </p:nvSpPr>
          <p:spPr>
            <a:xfrm>
              <a:off x="2502300" y="2757475"/>
              <a:ext cx="4300" cy="9150"/>
            </a:xfrm>
            <a:custGeom>
              <a:avLst/>
              <a:gdLst/>
              <a:ahLst/>
              <a:cxnLst/>
              <a:rect l="l" t="t" r="r" b="b"/>
              <a:pathLst>
                <a:path w="172" h="366" extrusionOk="0">
                  <a:moveTo>
                    <a:pt x="126" y="343"/>
                  </a:moveTo>
                  <a:lnTo>
                    <a:pt x="171" y="240"/>
                  </a:lnTo>
                  <a:lnTo>
                    <a:pt x="160" y="103"/>
                  </a:lnTo>
                  <a:lnTo>
                    <a:pt x="126" y="46"/>
                  </a:lnTo>
                  <a:lnTo>
                    <a:pt x="12" y="1"/>
                  </a:lnTo>
                  <a:lnTo>
                    <a:pt x="12" y="23"/>
                  </a:lnTo>
                  <a:lnTo>
                    <a:pt x="0" y="103"/>
                  </a:lnTo>
                  <a:lnTo>
                    <a:pt x="46" y="217"/>
                  </a:lnTo>
                  <a:lnTo>
                    <a:pt x="57" y="36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8" name="Google Shape;3058;p39"/>
            <p:cNvSpPr/>
            <p:nvPr/>
          </p:nvSpPr>
          <p:spPr>
            <a:xfrm>
              <a:off x="2671775" y="4270150"/>
              <a:ext cx="55925" cy="22575"/>
            </a:xfrm>
            <a:custGeom>
              <a:avLst/>
              <a:gdLst/>
              <a:ahLst/>
              <a:cxnLst/>
              <a:rect l="l" t="t" r="r" b="b"/>
              <a:pathLst>
                <a:path w="2237" h="903" extrusionOk="0">
                  <a:moveTo>
                    <a:pt x="1130" y="834"/>
                  </a:moveTo>
                  <a:lnTo>
                    <a:pt x="1118" y="788"/>
                  </a:lnTo>
                  <a:lnTo>
                    <a:pt x="1061" y="766"/>
                  </a:lnTo>
                  <a:lnTo>
                    <a:pt x="1027" y="743"/>
                  </a:lnTo>
                  <a:lnTo>
                    <a:pt x="1039" y="777"/>
                  </a:lnTo>
                  <a:lnTo>
                    <a:pt x="1061" y="823"/>
                  </a:lnTo>
                  <a:lnTo>
                    <a:pt x="1073" y="845"/>
                  </a:lnTo>
                  <a:lnTo>
                    <a:pt x="1096" y="857"/>
                  </a:lnTo>
                  <a:close/>
                  <a:moveTo>
                    <a:pt x="1917" y="651"/>
                  </a:moveTo>
                  <a:lnTo>
                    <a:pt x="1894" y="629"/>
                  </a:lnTo>
                  <a:lnTo>
                    <a:pt x="1872" y="629"/>
                  </a:lnTo>
                  <a:lnTo>
                    <a:pt x="1849" y="663"/>
                  </a:lnTo>
                  <a:lnTo>
                    <a:pt x="1883" y="708"/>
                  </a:lnTo>
                  <a:lnTo>
                    <a:pt x="1940" y="720"/>
                  </a:lnTo>
                  <a:close/>
                  <a:moveTo>
                    <a:pt x="69" y="446"/>
                  </a:moveTo>
                  <a:lnTo>
                    <a:pt x="57" y="480"/>
                  </a:lnTo>
                  <a:lnTo>
                    <a:pt x="0" y="492"/>
                  </a:lnTo>
                  <a:lnTo>
                    <a:pt x="34" y="537"/>
                  </a:lnTo>
                  <a:lnTo>
                    <a:pt x="114" y="594"/>
                  </a:lnTo>
                  <a:lnTo>
                    <a:pt x="171" y="594"/>
                  </a:lnTo>
                  <a:lnTo>
                    <a:pt x="183" y="549"/>
                  </a:lnTo>
                  <a:lnTo>
                    <a:pt x="171" y="457"/>
                  </a:lnTo>
                  <a:lnTo>
                    <a:pt x="126" y="457"/>
                  </a:lnTo>
                  <a:close/>
                  <a:moveTo>
                    <a:pt x="468" y="161"/>
                  </a:moveTo>
                  <a:lnTo>
                    <a:pt x="342" y="115"/>
                  </a:lnTo>
                  <a:lnTo>
                    <a:pt x="285" y="81"/>
                  </a:lnTo>
                  <a:lnTo>
                    <a:pt x="240" y="81"/>
                  </a:lnTo>
                  <a:lnTo>
                    <a:pt x="297" y="138"/>
                  </a:lnTo>
                  <a:lnTo>
                    <a:pt x="320" y="161"/>
                  </a:lnTo>
                  <a:lnTo>
                    <a:pt x="331" y="195"/>
                  </a:lnTo>
                  <a:lnTo>
                    <a:pt x="411" y="229"/>
                  </a:lnTo>
                  <a:lnTo>
                    <a:pt x="502" y="275"/>
                  </a:lnTo>
                  <a:lnTo>
                    <a:pt x="559" y="320"/>
                  </a:lnTo>
                  <a:lnTo>
                    <a:pt x="548" y="332"/>
                  </a:lnTo>
                  <a:lnTo>
                    <a:pt x="434" y="377"/>
                  </a:lnTo>
                  <a:lnTo>
                    <a:pt x="388" y="377"/>
                  </a:lnTo>
                  <a:lnTo>
                    <a:pt x="354" y="389"/>
                  </a:lnTo>
                  <a:lnTo>
                    <a:pt x="411" y="423"/>
                  </a:lnTo>
                  <a:lnTo>
                    <a:pt x="502" y="400"/>
                  </a:lnTo>
                  <a:lnTo>
                    <a:pt x="525" y="389"/>
                  </a:lnTo>
                  <a:lnTo>
                    <a:pt x="559" y="389"/>
                  </a:lnTo>
                  <a:lnTo>
                    <a:pt x="605" y="400"/>
                  </a:lnTo>
                  <a:lnTo>
                    <a:pt x="605" y="435"/>
                  </a:lnTo>
                  <a:lnTo>
                    <a:pt x="582" y="457"/>
                  </a:lnTo>
                  <a:lnTo>
                    <a:pt x="559" y="492"/>
                  </a:lnTo>
                  <a:lnTo>
                    <a:pt x="502" y="537"/>
                  </a:lnTo>
                  <a:lnTo>
                    <a:pt x="411" y="594"/>
                  </a:lnTo>
                  <a:lnTo>
                    <a:pt x="297" y="594"/>
                  </a:lnTo>
                  <a:lnTo>
                    <a:pt x="205" y="686"/>
                  </a:lnTo>
                  <a:lnTo>
                    <a:pt x="331" y="766"/>
                  </a:lnTo>
                  <a:lnTo>
                    <a:pt x="434" y="800"/>
                  </a:lnTo>
                  <a:lnTo>
                    <a:pt x="559" y="800"/>
                  </a:lnTo>
                  <a:lnTo>
                    <a:pt x="559" y="788"/>
                  </a:lnTo>
                  <a:lnTo>
                    <a:pt x="582" y="777"/>
                  </a:lnTo>
                  <a:lnTo>
                    <a:pt x="628" y="777"/>
                  </a:lnTo>
                  <a:lnTo>
                    <a:pt x="639" y="766"/>
                  </a:lnTo>
                  <a:lnTo>
                    <a:pt x="673" y="708"/>
                  </a:lnTo>
                  <a:lnTo>
                    <a:pt x="673" y="617"/>
                  </a:lnTo>
                  <a:lnTo>
                    <a:pt x="696" y="617"/>
                  </a:lnTo>
                  <a:lnTo>
                    <a:pt x="742" y="629"/>
                  </a:lnTo>
                  <a:lnTo>
                    <a:pt x="845" y="617"/>
                  </a:lnTo>
                  <a:lnTo>
                    <a:pt x="890" y="606"/>
                  </a:lnTo>
                  <a:lnTo>
                    <a:pt x="970" y="480"/>
                  </a:lnTo>
                  <a:lnTo>
                    <a:pt x="1027" y="366"/>
                  </a:lnTo>
                  <a:lnTo>
                    <a:pt x="1061" y="309"/>
                  </a:lnTo>
                  <a:lnTo>
                    <a:pt x="1096" y="275"/>
                  </a:lnTo>
                  <a:lnTo>
                    <a:pt x="1118" y="252"/>
                  </a:lnTo>
                  <a:lnTo>
                    <a:pt x="1130" y="206"/>
                  </a:lnTo>
                  <a:lnTo>
                    <a:pt x="1176" y="172"/>
                  </a:lnTo>
                  <a:lnTo>
                    <a:pt x="1176" y="138"/>
                  </a:lnTo>
                  <a:lnTo>
                    <a:pt x="1118" y="104"/>
                  </a:lnTo>
                  <a:lnTo>
                    <a:pt x="1073" y="81"/>
                  </a:lnTo>
                  <a:lnTo>
                    <a:pt x="1027" y="115"/>
                  </a:lnTo>
                  <a:lnTo>
                    <a:pt x="1004" y="104"/>
                  </a:lnTo>
                  <a:lnTo>
                    <a:pt x="867" y="149"/>
                  </a:lnTo>
                  <a:lnTo>
                    <a:pt x="810" y="149"/>
                  </a:lnTo>
                  <a:lnTo>
                    <a:pt x="776" y="115"/>
                  </a:lnTo>
                  <a:lnTo>
                    <a:pt x="719" y="104"/>
                  </a:lnTo>
                  <a:lnTo>
                    <a:pt x="662" y="115"/>
                  </a:lnTo>
                  <a:lnTo>
                    <a:pt x="582" y="195"/>
                  </a:lnTo>
                  <a:close/>
                  <a:moveTo>
                    <a:pt x="571" y="104"/>
                  </a:moveTo>
                  <a:lnTo>
                    <a:pt x="582" y="58"/>
                  </a:lnTo>
                  <a:lnTo>
                    <a:pt x="571" y="35"/>
                  </a:lnTo>
                  <a:lnTo>
                    <a:pt x="502" y="1"/>
                  </a:lnTo>
                  <a:lnTo>
                    <a:pt x="434" y="1"/>
                  </a:lnTo>
                  <a:lnTo>
                    <a:pt x="457" y="81"/>
                  </a:lnTo>
                  <a:lnTo>
                    <a:pt x="491" y="104"/>
                  </a:lnTo>
                  <a:close/>
                  <a:moveTo>
                    <a:pt x="1415" y="1"/>
                  </a:moveTo>
                  <a:lnTo>
                    <a:pt x="1358" y="1"/>
                  </a:lnTo>
                  <a:lnTo>
                    <a:pt x="1415" y="81"/>
                  </a:lnTo>
                  <a:lnTo>
                    <a:pt x="1301" y="195"/>
                  </a:lnTo>
                  <a:lnTo>
                    <a:pt x="1324" y="275"/>
                  </a:lnTo>
                  <a:lnTo>
                    <a:pt x="1370" y="332"/>
                  </a:lnTo>
                  <a:lnTo>
                    <a:pt x="1381" y="366"/>
                  </a:lnTo>
                  <a:lnTo>
                    <a:pt x="1370" y="377"/>
                  </a:lnTo>
                  <a:lnTo>
                    <a:pt x="1312" y="389"/>
                  </a:lnTo>
                  <a:lnTo>
                    <a:pt x="1267" y="400"/>
                  </a:lnTo>
                  <a:lnTo>
                    <a:pt x="1244" y="446"/>
                  </a:lnTo>
                  <a:lnTo>
                    <a:pt x="1118" y="571"/>
                  </a:lnTo>
                  <a:lnTo>
                    <a:pt x="1141" y="606"/>
                  </a:lnTo>
                  <a:lnTo>
                    <a:pt x="1096" y="708"/>
                  </a:lnTo>
                  <a:lnTo>
                    <a:pt x="1130" y="743"/>
                  </a:lnTo>
                  <a:lnTo>
                    <a:pt x="1244" y="845"/>
                  </a:lnTo>
                  <a:lnTo>
                    <a:pt x="1358" y="902"/>
                  </a:lnTo>
                  <a:lnTo>
                    <a:pt x="1358" y="800"/>
                  </a:lnTo>
                  <a:lnTo>
                    <a:pt x="1415" y="788"/>
                  </a:lnTo>
                  <a:lnTo>
                    <a:pt x="1472" y="823"/>
                  </a:lnTo>
                  <a:lnTo>
                    <a:pt x="1529" y="788"/>
                  </a:lnTo>
                  <a:lnTo>
                    <a:pt x="1404" y="651"/>
                  </a:lnTo>
                  <a:lnTo>
                    <a:pt x="1438" y="651"/>
                  </a:lnTo>
                  <a:lnTo>
                    <a:pt x="1803" y="720"/>
                  </a:lnTo>
                  <a:lnTo>
                    <a:pt x="1780" y="663"/>
                  </a:lnTo>
                  <a:lnTo>
                    <a:pt x="1769" y="629"/>
                  </a:lnTo>
                  <a:lnTo>
                    <a:pt x="1723" y="571"/>
                  </a:lnTo>
                  <a:lnTo>
                    <a:pt x="1940" y="514"/>
                  </a:lnTo>
                  <a:lnTo>
                    <a:pt x="2009" y="480"/>
                  </a:lnTo>
                  <a:lnTo>
                    <a:pt x="2043" y="435"/>
                  </a:lnTo>
                  <a:lnTo>
                    <a:pt x="2123" y="423"/>
                  </a:lnTo>
                  <a:lnTo>
                    <a:pt x="2237" y="377"/>
                  </a:lnTo>
                  <a:lnTo>
                    <a:pt x="2225" y="366"/>
                  </a:lnTo>
                  <a:lnTo>
                    <a:pt x="2237" y="320"/>
                  </a:lnTo>
                  <a:lnTo>
                    <a:pt x="2180" y="286"/>
                  </a:lnTo>
                  <a:lnTo>
                    <a:pt x="2111" y="275"/>
                  </a:lnTo>
                  <a:lnTo>
                    <a:pt x="2123" y="229"/>
                  </a:lnTo>
                  <a:lnTo>
                    <a:pt x="2203" y="218"/>
                  </a:lnTo>
                  <a:lnTo>
                    <a:pt x="2088" y="115"/>
                  </a:lnTo>
                  <a:lnTo>
                    <a:pt x="2043" y="104"/>
                  </a:lnTo>
                  <a:lnTo>
                    <a:pt x="1894" y="115"/>
                  </a:lnTo>
                  <a:lnTo>
                    <a:pt x="1860" y="138"/>
                  </a:lnTo>
                  <a:lnTo>
                    <a:pt x="1860" y="161"/>
                  </a:lnTo>
                  <a:lnTo>
                    <a:pt x="1872" y="206"/>
                  </a:lnTo>
                  <a:lnTo>
                    <a:pt x="1917" y="252"/>
                  </a:lnTo>
                  <a:lnTo>
                    <a:pt x="1929" y="275"/>
                  </a:lnTo>
                  <a:lnTo>
                    <a:pt x="1894" y="263"/>
                  </a:lnTo>
                  <a:lnTo>
                    <a:pt x="1746" y="206"/>
                  </a:lnTo>
                  <a:lnTo>
                    <a:pt x="1712" y="195"/>
                  </a:lnTo>
                  <a:lnTo>
                    <a:pt x="1689" y="138"/>
                  </a:lnTo>
                  <a:lnTo>
                    <a:pt x="1712" y="115"/>
                  </a:lnTo>
                  <a:lnTo>
                    <a:pt x="1758" y="138"/>
                  </a:lnTo>
                  <a:lnTo>
                    <a:pt x="1769" y="92"/>
                  </a:lnTo>
                  <a:lnTo>
                    <a:pt x="1712" y="47"/>
                  </a:lnTo>
                  <a:lnTo>
                    <a:pt x="1655" y="35"/>
                  </a:lnTo>
                  <a:lnTo>
                    <a:pt x="1529" y="4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59" name="Google Shape;3059;p39"/>
            <p:cNvSpPr/>
            <p:nvPr/>
          </p:nvSpPr>
          <p:spPr>
            <a:xfrm>
              <a:off x="3605000" y="1719250"/>
              <a:ext cx="16275" cy="19425"/>
            </a:xfrm>
            <a:custGeom>
              <a:avLst/>
              <a:gdLst/>
              <a:ahLst/>
              <a:cxnLst/>
              <a:rect l="l" t="t" r="r" b="b"/>
              <a:pathLst>
                <a:path w="651" h="777" extrusionOk="0">
                  <a:moveTo>
                    <a:pt x="423" y="754"/>
                  </a:moveTo>
                  <a:lnTo>
                    <a:pt x="423" y="720"/>
                  </a:lnTo>
                  <a:lnTo>
                    <a:pt x="400" y="674"/>
                  </a:lnTo>
                  <a:lnTo>
                    <a:pt x="400" y="640"/>
                  </a:lnTo>
                  <a:lnTo>
                    <a:pt x="388" y="640"/>
                  </a:lnTo>
                  <a:lnTo>
                    <a:pt x="320" y="628"/>
                  </a:lnTo>
                  <a:lnTo>
                    <a:pt x="308" y="605"/>
                  </a:lnTo>
                  <a:lnTo>
                    <a:pt x="286" y="605"/>
                  </a:lnTo>
                  <a:lnTo>
                    <a:pt x="286" y="628"/>
                  </a:lnTo>
                  <a:lnTo>
                    <a:pt x="308" y="685"/>
                  </a:lnTo>
                  <a:lnTo>
                    <a:pt x="377" y="742"/>
                  </a:lnTo>
                  <a:lnTo>
                    <a:pt x="411" y="777"/>
                  </a:lnTo>
                  <a:lnTo>
                    <a:pt x="434" y="777"/>
                  </a:lnTo>
                  <a:close/>
                  <a:moveTo>
                    <a:pt x="491" y="457"/>
                  </a:moveTo>
                  <a:lnTo>
                    <a:pt x="491" y="446"/>
                  </a:lnTo>
                  <a:lnTo>
                    <a:pt x="457" y="411"/>
                  </a:lnTo>
                  <a:lnTo>
                    <a:pt x="388" y="389"/>
                  </a:lnTo>
                  <a:lnTo>
                    <a:pt x="354" y="377"/>
                  </a:lnTo>
                  <a:lnTo>
                    <a:pt x="331" y="389"/>
                  </a:lnTo>
                  <a:lnTo>
                    <a:pt x="331" y="411"/>
                  </a:lnTo>
                  <a:lnTo>
                    <a:pt x="343" y="434"/>
                  </a:lnTo>
                  <a:lnTo>
                    <a:pt x="400" y="446"/>
                  </a:lnTo>
                  <a:lnTo>
                    <a:pt x="457" y="491"/>
                  </a:lnTo>
                  <a:lnTo>
                    <a:pt x="468" y="491"/>
                  </a:lnTo>
                  <a:close/>
                  <a:moveTo>
                    <a:pt x="149" y="183"/>
                  </a:moveTo>
                  <a:lnTo>
                    <a:pt x="114" y="172"/>
                  </a:lnTo>
                  <a:lnTo>
                    <a:pt x="46" y="183"/>
                  </a:lnTo>
                  <a:lnTo>
                    <a:pt x="0" y="183"/>
                  </a:lnTo>
                  <a:lnTo>
                    <a:pt x="23" y="229"/>
                  </a:lnTo>
                  <a:lnTo>
                    <a:pt x="103" y="263"/>
                  </a:lnTo>
                  <a:lnTo>
                    <a:pt x="149" y="263"/>
                  </a:lnTo>
                  <a:lnTo>
                    <a:pt x="194" y="263"/>
                  </a:lnTo>
                  <a:lnTo>
                    <a:pt x="217" y="240"/>
                  </a:lnTo>
                  <a:lnTo>
                    <a:pt x="206" y="217"/>
                  </a:lnTo>
                  <a:close/>
                  <a:moveTo>
                    <a:pt x="502" y="115"/>
                  </a:moveTo>
                  <a:lnTo>
                    <a:pt x="388" y="92"/>
                  </a:lnTo>
                  <a:lnTo>
                    <a:pt x="308" y="46"/>
                  </a:lnTo>
                  <a:lnTo>
                    <a:pt x="160" y="58"/>
                  </a:lnTo>
                  <a:lnTo>
                    <a:pt x="263" y="217"/>
                  </a:lnTo>
                  <a:lnTo>
                    <a:pt x="377" y="320"/>
                  </a:lnTo>
                  <a:lnTo>
                    <a:pt x="434" y="343"/>
                  </a:lnTo>
                  <a:lnTo>
                    <a:pt x="434" y="332"/>
                  </a:lnTo>
                  <a:lnTo>
                    <a:pt x="434" y="297"/>
                  </a:lnTo>
                  <a:lnTo>
                    <a:pt x="377" y="229"/>
                  </a:lnTo>
                  <a:lnTo>
                    <a:pt x="366" y="217"/>
                  </a:lnTo>
                  <a:lnTo>
                    <a:pt x="366" y="206"/>
                  </a:lnTo>
                  <a:lnTo>
                    <a:pt x="377" y="183"/>
                  </a:lnTo>
                  <a:lnTo>
                    <a:pt x="400" y="183"/>
                  </a:lnTo>
                  <a:lnTo>
                    <a:pt x="445" y="217"/>
                  </a:lnTo>
                  <a:lnTo>
                    <a:pt x="480" y="217"/>
                  </a:lnTo>
                  <a:close/>
                  <a:moveTo>
                    <a:pt x="651" y="92"/>
                  </a:moveTo>
                  <a:lnTo>
                    <a:pt x="605" y="58"/>
                  </a:lnTo>
                  <a:lnTo>
                    <a:pt x="548" y="1"/>
                  </a:lnTo>
                  <a:lnTo>
                    <a:pt x="548" y="69"/>
                  </a:lnTo>
                  <a:lnTo>
                    <a:pt x="548" y="115"/>
                  </a:lnTo>
                  <a:lnTo>
                    <a:pt x="548" y="126"/>
                  </a:lnTo>
                  <a:lnTo>
                    <a:pt x="560" y="126"/>
                  </a:lnTo>
                  <a:lnTo>
                    <a:pt x="605" y="14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0" name="Google Shape;3060;p39"/>
            <p:cNvSpPr/>
            <p:nvPr/>
          </p:nvSpPr>
          <p:spPr>
            <a:xfrm>
              <a:off x="2490875" y="2834500"/>
              <a:ext cx="4025" cy="5175"/>
            </a:xfrm>
            <a:custGeom>
              <a:avLst/>
              <a:gdLst/>
              <a:ahLst/>
              <a:cxnLst/>
              <a:rect l="l" t="t" r="r" b="b"/>
              <a:pathLst>
                <a:path w="161" h="207" extrusionOk="0">
                  <a:moveTo>
                    <a:pt x="58" y="195"/>
                  </a:moveTo>
                  <a:lnTo>
                    <a:pt x="138" y="172"/>
                  </a:lnTo>
                  <a:lnTo>
                    <a:pt x="160" y="12"/>
                  </a:lnTo>
                  <a:lnTo>
                    <a:pt x="115" y="1"/>
                  </a:lnTo>
                  <a:lnTo>
                    <a:pt x="81" y="46"/>
                  </a:lnTo>
                  <a:lnTo>
                    <a:pt x="35" y="115"/>
                  </a:lnTo>
                  <a:lnTo>
                    <a:pt x="35" y="172"/>
                  </a:lnTo>
                  <a:lnTo>
                    <a:pt x="1" y="20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1" name="Google Shape;3061;p39"/>
            <p:cNvSpPr/>
            <p:nvPr/>
          </p:nvSpPr>
          <p:spPr>
            <a:xfrm>
              <a:off x="5953900" y="2600000"/>
              <a:ext cx="8875" cy="8850"/>
            </a:xfrm>
            <a:custGeom>
              <a:avLst/>
              <a:gdLst/>
              <a:ahLst/>
              <a:cxnLst/>
              <a:rect l="l" t="t" r="r" b="b"/>
              <a:pathLst>
                <a:path w="355" h="354" extrusionOk="0">
                  <a:moveTo>
                    <a:pt x="309" y="331"/>
                  </a:moveTo>
                  <a:lnTo>
                    <a:pt x="309" y="308"/>
                  </a:lnTo>
                  <a:lnTo>
                    <a:pt x="309" y="274"/>
                  </a:lnTo>
                  <a:lnTo>
                    <a:pt x="252" y="251"/>
                  </a:lnTo>
                  <a:lnTo>
                    <a:pt x="218" y="251"/>
                  </a:lnTo>
                  <a:lnTo>
                    <a:pt x="229" y="274"/>
                  </a:lnTo>
                  <a:lnTo>
                    <a:pt x="286" y="354"/>
                  </a:lnTo>
                  <a:close/>
                  <a:moveTo>
                    <a:pt x="126" y="331"/>
                  </a:moveTo>
                  <a:lnTo>
                    <a:pt x="115" y="262"/>
                  </a:lnTo>
                  <a:lnTo>
                    <a:pt x="138" y="217"/>
                  </a:lnTo>
                  <a:lnTo>
                    <a:pt x="12" y="262"/>
                  </a:lnTo>
                  <a:lnTo>
                    <a:pt x="1" y="308"/>
                  </a:lnTo>
                  <a:lnTo>
                    <a:pt x="1" y="320"/>
                  </a:lnTo>
                  <a:lnTo>
                    <a:pt x="24" y="331"/>
                  </a:lnTo>
                  <a:close/>
                  <a:moveTo>
                    <a:pt x="355" y="160"/>
                  </a:moveTo>
                  <a:lnTo>
                    <a:pt x="343" y="126"/>
                  </a:lnTo>
                  <a:lnTo>
                    <a:pt x="309" y="103"/>
                  </a:lnTo>
                  <a:lnTo>
                    <a:pt x="298" y="57"/>
                  </a:lnTo>
                  <a:lnTo>
                    <a:pt x="286" y="34"/>
                  </a:lnTo>
                  <a:lnTo>
                    <a:pt x="286" y="34"/>
                  </a:lnTo>
                  <a:lnTo>
                    <a:pt x="241" y="23"/>
                  </a:lnTo>
                  <a:lnTo>
                    <a:pt x="218" y="0"/>
                  </a:lnTo>
                  <a:lnTo>
                    <a:pt x="161" y="0"/>
                  </a:lnTo>
                  <a:lnTo>
                    <a:pt x="138" y="23"/>
                  </a:lnTo>
                  <a:lnTo>
                    <a:pt x="115" y="23"/>
                  </a:lnTo>
                  <a:lnTo>
                    <a:pt x="81" y="46"/>
                  </a:lnTo>
                  <a:lnTo>
                    <a:pt x="81" y="46"/>
                  </a:lnTo>
                  <a:lnTo>
                    <a:pt x="81" y="80"/>
                  </a:lnTo>
                  <a:lnTo>
                    <a:pt x="12" y="137"/>
                  </a:lnTo>
                  <a:lnTo>
                    <a:pt x="12" y="160"/>
                  </a:lnTo>
                  <a:lnTo>
                    <a:pt x="58" y="194"/>
                  </a:lnTo>
                  <a:lnTo>
                    <a:pt x="126" y="171"/>
                  </a:lnTo>
                  <a:lnTo>
                    <a:pt x="218" y="205"/>
                  </a:lnTo>
                  <a:lnTo>
                    <a:pt x="332" y="251"/>
                  </a:lnTo>
                  <a:lnTo>
                    <a:pt x="332" y="217"/>
                  </a:lnTo>
                  <a:lnTo>
                    <a:pt x="332" y="17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2" name="Google Shape;3062;p39"/>
            <p:cNvSpPr/>
            <p:nvPr/>
          </p:nvSpPr>
          <p:spPr>
            <a:xfrm>
              <a:off x="2478900" y="2717250"/>
              <a:ext cx="5725" cy="7150"/>
            </a:xfrm>
            <a:custGeom>
              <a:avLst/>
              <a:gdLst/>
              <a:ahLst/>
              <a:cxnLst/>
              <a:rect l="l" t="t" r="r" b="b"/>
              <a:pathLst>
                <a:path w="229" h="286" extrusionOk="0">
                  <a:moveTo>
                    <a:pt x="229" y="251"/>
                  </a:moveTo>
                  <a:lnTo>
                    <a:pt x="229" y="206"/>
                  </a:lnTo>
                  <a:lnTo>
                    <a:pt x="194" y="183"/>
                  </a:lnTo>
                  <a:lnTo>
                    <a:pt x="160" y="183"/>
                  </a:lnTo>
                  <a:lnTo>
                    <a:pt x="160" y="251"/>
                  </a:lnTo>
                  <a:lnTo>
                    <a:pt x="183" y="286"/>
                  </a:lnTo>
                  <a:close/>
                  <a:moveTo>
                    <a:pt x="160" y="149"/>
                  </a:moveTo>
                  <a:lnTo>
                    <a:pt x="137" y="126"/>
                  </a:lnTo>
                  <a:lnTo>
                    <a:pt x="126" y="115"/>
                  </a:lnTo>
                  <a:lnTo>
                    <a:pt x="92" y="57"/>
                  </a:lnTo>
                  <a:lnTo>
                    <a:pt x="35" y="0"/>
                  </a:lnTo>
                  <a:lnTo>
                    <a:pt x="12" y="12"/>
                  </a:lnTo>
                  <a:lnTo>
                    <a:pt x="0" y="35"/>
                  </a:lnTo>
                  <a:lnTo>
                    <a:pt x="0" y="57"/>
                  </a:lnTo>
                  <a:lnTo>
                    <a:pt x="0" y="57"/>
                  </a:lnTo>
                  <a:lnTo>
                    <a:pt x="35" y="92"/>
                  </a:lnTo>
                  <a:lnTo>
                    <a:pt x="92" y="115"/>
                  </a:lnTo>
                  <a:lnTo>
                    <a:pt x="126" y="17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3" name="Google Shape;3063;p39"/>
            <p:cNvSpPr/>
            <p:nvPr/>
          </p:nvSpPr>
          <p:spPr>
            <a:xfrm>
              <a:off x="2507725" y="2792275"/>
              <a:ext cx="4000" cy="8600"/>
            </a:xfrm>
            <a:custGeom>
              <a:avLst/>
              <a:gdLst/>
              <a:ahLst/>
              <a:cxnLst/>
              <a:rect l="l" t="t" r="r" b="b"/>
              <a:pathLst>
                <a:path w="160" h="344" extrusionOk="0">
                  <a:moveTo>
                    <a:pt x="148" y="252"/>
                  </a:moveTo>
                  <a:lnTo>
                    <a:pt x="160" y="81"/>
                  </a:lnTo>
                  <a:lnTo>
                    <a:pt x="148" y="1"/>
                  </a:lnTo>
                  <a:lnTo>
                    <a:pt x="114" y="24"/>
                  </a:lnTo>
                  <a:lnTo>
                    <a:pt x="69" y="81"/>
                  </a:lnTo>
                  <a:lnTo>
                    <a:pt x="11" y="161"/>
                  </a:lnTo>
                  <a:lnTo>
                    <a:pt x="0" y="206"/>
                  </a:lnTo>
                  <a:lnTo>
                    <a:pt x="0" y="286"/>
                  </a:lnTo>
                  <a:lnTo>
                    <a:pt x="91" y="34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4" name="Google Shape;3064;p39"/>
            <p:cNvSpPr/>
            <p:nvPr/>
          </p:nvSpPr>
          <p:spPr>
            <a:xfrm>
              <a:off x="3889450" y="2042500"/>
              <a:ext cx="2300" cy="4875"/>
            </a:xfrm>
            <a:custGeom>
              <a:avLst/>
              <a:gdLst/>
              <a:ahLst/>
              <a:cxnLst/>
              <a:rect l="l" t="t" r="r" b="b"/>
              <a:pathLst>
                <a:path w="92" h="195" extrusionOk="0">
                  <a:moveTo>
                    <a:pt x="80" y="195"/>
                  </a:moveTo>
                  <a:lnTo>
                    <a:pt x="80" y="172"/>
                  </a:lnTo>
                  <a:lnTo>
                    <a:pt x="92" y="138"/>
                  </a:lnTo>
                  <a:lnTo>
                    <a:pt x="80" y="126"/>
                  </a:lnTo>
                  <a:lnTo>
                    <a:pt x="69" y="92"/>
                  </a:lnTo>
                  <a:lnTo>
                    <a:pt x="57" y="81"/>
                  </a:lnTo>
                  <a:lnTo>
                    <a:pt x="57" y="58"/>
                  </a:lnTo>
                  <a:lnTo>
                    <a:pt x="35" y="35"/>
                  </a:lnTo>
                  <a:lnTo>
                    <a:pt x="35" y="12"/>
                  </a:lnTo>
                  <a:lnTo>
                    <a:pt x="23" y="1"/>
                  </a:lnTo>
                  <a:lnTo>
                    <a:pt x="0" y="81"/>
                  </a:lnTo>
                  <a:lnTo>
                    <a:pt x="0" y="149"/>
                  </a:lnTo>
                  <a:lnTo>
                    <a:pt x="12" y="183"/>
                  </a:lnTo>
                  <a:lnTo>
                    <a:pt x="23" y="18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5" name="Google Shape;3065;p39"/>
            <p:cNvSpPr/>
            <p:nvPr/>
          </p:nvSpPr>
          <p:spPr>
            <a:xfrm>
              <a:off x="5191300" y="3015675"/>
              <a:ext cx="2300" cy="23125"/>
            </a:xfrm>
            <a:custGeom>
              <a:avLst/>
              <a:gdLst/>
              <a:ahLst/>
              <a:cxnLst/>
              <a:rect l="l" t="t" r="r" b="b"/>
              <a:pathLst>
                <a:path w="92" h="925" extrusionOk="0">
                  <a:moveTo>
                    <a:pt x="34" y="925"/>
                  </a:moveTo>
                  <a:lnTo>
                    <a:pt x="46" y="914"/>
                  </a:lnTo>
                  <a:lnTo>
                    <a:pt x="46" y="879"/>
                  </a:lnTo>
                  <a:lnTo>
                    <a:pt x="34" y="868"/>
                  </a:lnTo>
                  <a:lnTo>
                    <a:pt x="23" y="868"/>
                  </a:lnTo>
                  <a:lnTo>
                    <a:pt x="0" y="902"/>
                  </a:lnTo>
                  <a:lnTo>
                    <a:pt x="0" y="914"/>
                  </a:lnTo>
                  <a:lnTo>
                    <a:pt x="0" y="925"/>
                  </a:lnTo>
                  <a:close/>
                  <a:moveTo>
                    <a:pt x="80" y="80"/>
                  </a:moveTo>
                  <a:lnTo>
                    <a:pt x="91" y="58"/>
                  </a:lnTo>
                  <a:lnTo>
                    <a:pt x="91" y="46"/>
                  </a:lnTo>
                  <a:lnTo>
                    <a:pt x="91" y="23"/>
                  </a:lnTo>
                  <a:lnTo>
                    <a:pt x="91" y="12"/>
                  </a:lnTo>
                  <a:lnTo>
                    <a:pt x="91" y="1"/>
                  </a:lnTo>
                  <a:lnTo>
                    <a:pt x="80" y="12"/>
                  </a:lnTo>
                  <a:lnTo>
                    <a:pt x="57" y="46"/>
                  </a:lnTo>
                  <a:lnTo>
                    <a:pt x="57" y="58"/>
                  </a:lnTo>
                  <a:lnTo>
                    <a:pt x="46" y="69"/>
                  </a:lnTo>
                  <a:lnTo>
                    <a:pt x="46" y="80"/>
                  </a:lnTo>
                  <a:lnTo>
                    <a:pt x="57" y="8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6" name="Google Shape;3066;p39"/>
            <p:cNvSpPr/>
            <p:nvPr/>
          </p:nvSpPr>
          <p:spPr>
            <a:xfrm>
              <a:off x="3988150" y="2293000"/>
              <a:ext cx="7450" cy="6300"/>
            </a:xfrm>
            <a:custGeom>
              <a:avLst/>
              <a:gdLst/>
              <a:ahLst/>
              <a:cxnLst/>
              <a:rect l="l" t="t" r="r" b="b"/>
              <a:pathLst>
                <a:path w="298" h="252" extrusionOk="0">
                  <a:moveTo>
                    <a:pt x="298" y="217"/>
                  </a:moveTo>
                  <a:lnTo>
                    <a:pt x="263" y="195"/>
                  </a:lnTo>
                  <a:lnTo>
                    <a:pt x="195" y="115"/>
                  </a:lnTo>
                  <a:lnTo>
                    <a:pt x="126" y="103"/>
                  </a:lnTo>
                  <a:lnTo>
                    <a:pt x="138" y="195"/>
                  </a:lnTo>
                  <a:lnTo>
                    <a:pt x="195" y="252"/>
                  </a:lnTo>
                  <a:lnTo>
                    <a:pt x="263" y="252"/>
                  </a:lnTo>
                  <a:close/>
                  <a:moveTo>
                    <a:pt x="92" y="46"/>
                  </a:moveTo>
                  <a:lnTo>
                    <a:pt x="92" y="46"/>
                  </a:lnTo>
                  <a:lnTo>
                    <a:pt x="92" y="23"/>
                  </a:lnTo>
                  <a:lnTo>
                    <a:pt x="58" y="1"/>
                  </a:lnTo>
                  <a:lnTo>
                    <a:pt x="1" y="23"/>
                  </a:lnTo>
                  <a:lnTo>
                    <a:pt x="12" y="35"/>
                  </a:lnTo>
                  <a:lnTo>
                    <a:pt x="58" y="5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7" name="Google Shape;3067;p39"/>
            <p:cNvSpPr/>
            <p:nvPr/>
          </p:nvSpPr>
          <p:spPr>
            <a:xfrm>
              <a:off x="2489750" y="2730650"/>
              <a:ext cx="1450" cy="2875"/>
            </a:xfrm>
            <a:custGeom>
              <a:avLst/>
              <a:gdLst/>
              <a:ahLst/>
              <a:cxnLst/>
              <a:rect l="l" t="t" r="r" b="b"/>
              <a:pathLst>
                <a:path w="58" h="115" extrusionOk="0">
                  <a:moveTo>
                    <a:pt x="57" y="69"/>
                  </a:moveTo>
                  <a:lnTo>
                    <a:pt x="46" y="1"/>
                  </a:lnTo>
                  <a:lnTo>
                    <a:pt x="34" y="1"/>
                  </a:lnTo>
                  <a:lnTo>
                    <a:pt x="0" y="58"/>
                  </a:lnTo>
                  <a:lnTo>
                    <a:pt x="0" y="104"/>
                  </a:lnTo>
                  <a:lnTo>
                    <a:pt x="46" y="11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8" name="Google Shape;3068;p39"/>
            <p:cNvSpPr/>
            <p:nvPr/>
          </p:nvSpPr>
          <p:spPr>
            <a:xfrm>
              <a:off x="4848925" y="3565450"/>
              <a:ext cx="9725" cy="12300"/>
            </a:xfrm>
            <a:custGeom>
              <a:avLst/>
              <a:gdLst/>
              <a:ahLst/>
              <a:cxnLst/>
              <a:rect l="l" t="t" r="r" b="b"/>
              <a:pathLst>
                <a:path w="389" h="492" extrusionOk="0">
                  <a:moveTo>
                    <a:pt x="263" y="457"/>
                  </a:moveTo>
                  <a:lnTo>
                    <a:pt x="309" y="423"/>
                  </a:lnTo>
                  <a:lnTo>
                    <a:pt x="331" y="366"/>
                  </a:lnTo>
                  <a:lnTo>
                    <a:pt x="377" y="320"/>
                  </a:lnTo>
                  <a:lnTo>
                    <a:pt x="389" y="218"/>
                  </a:lnTo>
                  <a:lnTo>
                    <a:pt x="354" y="104"/>
                  </a:lnTo>
                  <a:lnTo>
                    <a:pt x="297" y="1"/>
                  </a:lnTo>
                  <a:lnTo>
                    <a:pt x="229" y="24"/>
                  </a:lnTo>
                  <a:lnTo>
                    <a:pt x="183" y="81"/>
                  </a:lnTo>
                  <a:lnTo>
                    <a:pt x="160" y="149"/>
                  </a:lnTo>
                  <a:lnTo>
                    <a:pt x="92" y="195"/>
                  </a:lnTo>
                  <a:lnTo>
                    <a:pt x="69" y="229"/>
                  </a:lnTo>
                  <a:lnTo>
                    <a:pt x="46" y="332"/>
                  </a:lnTo>
                  <a:lnTo>
                    <a:pt x="35" y="389"/>
                  </a:lnTo>
                  <a:lnTo>
                    <a:pt x="1" y="400"/>
                  </a:lnTo>
                  <a:lnTo>
                    <a:pt x="1" y="434"/>
                  </a:lnTo>
                  <a:lnTo>
                    <a:pt x="46" y="480"/>
                  </a:lnTo>
                  <a:lnTo>
                    <a:pt x="160" y="492"/>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69" name="Google Shape;3069;p39"/>
            <p:cNvSpPr/>
            <p:nvPr/>
          </p:nvSpPr>
          <p:spPr>
            <a:xfrm>
              <a:off x="6873450" y="3546050"/>
              <a:ext cx="149525" cy="80200"/>
            </a:xfrm>
            <a:custGeom>
              <a:avLst/>
              <a:gdLst/>
              <a:ahLst/>
              <a:cxnLst/>
              <a:rect l="l" t="t" r="r" b="b"/>
              <a:pathLst>
                <a:path w="5981" h="3208" extrusionOk="0">
                  <a:moveTo>
                    <a:pt x="5239" y="3173"/>
                  </a:moveTo>
                  <a:lnTo>
                    <a:pt x="5239" y="3139"/>
                  </a:lnTo>
                  <a:lnTo>
                    <a:pt x="5182" y="3105"/>
                  </a:lnTo>
                  <a:lnTo>
                    <a:pt x="5159" y="3173"/>
                  </a:lnTo>
                  <a:lnTo>
                    <a:pt x="5159" y="3196"/>
                  </a:lnTo>
                  <a:lnTo>
                    <a:pt x="5182" y="3208"/>
                  </a:lnTo>
                  <a:lnTo>
                    <a:pt x="5216" y="3208"/>
                  </a:lnTo>
                  <a:close/>
                  <a:moveTo>
                    <a:pt x="5901" y="2089"/>
                  </a:moveTo>
                  <a:lnTo>
                    <a:pt x="5889" y="2078"/>
                  </a:lnTo>
                  <a:lnTo>
                    <a:pt x="5889" y="2032"/>
                  </a:lnTo>
                  <a:lnTo>
                    <a:pt x="5901" y="2009"/>
                  </a:lnTo>
                  <a:lnTo>
                    <a:pt x="5844" y="2032"/>
                  </a:lnTo>
                  <a:lnTo>
                    <a:pt x="5752" y="2066"/>
                  </a:lnTo>
                  <a:lnTo>
                    <a:pt x="5764" y="2181"/>
                  </a:lnTo>
                  <a:lnTo>
                    <a:pt x="5752" y="2238"/>
                  </a:lnTo>
                  <a:lnTo>
                    <a:pt x="5798" y="2249"/>
                  </a:lnTo>
                  <a:lnTo>
                    <a:pt x="5809" y="2295"/>
                  </a:lnTo>
                  <a:lnTo>
                    <a:pt x="5844" y="2295"/>
                  </a:lnTo>
                  <a:lnTo>
                    <a:pt x="5935" y="2260"/>
                  </a:lnTo>
                  <a:lnTo>
                    <a:pt x="5980" y="2101"/>
                  </a:lnTo>
                  <a:lnTo>
                    <a:pt x="5923" y="2101"/>
                  </a:lnTo>
                  <a:close/>
                  <a:moveTo>
                    <a:pt x="5467" y="1850"/>
                  </a:moveTo>
                  <a:lnTo>
                    <a:pt x="5513" y="1781"/>
                  </a:lnTo>
                  <a:lnTo>
                    <a:pt x="5524" y="1747"/>
                  </a:lnTo>
                  <a:lnTo>
                    <a:pt x="5501" y="1644"/>
                  </a:lnTo>
                  <a:lnTo>
                    <a:pt x="5456" y="1610"/>
                  </a:lnTo>
                  <a:lnTo>
                    <a:pt x="5501" y="1462"/>
                  </a:lnTo>
                  <a:lnTo>
                    <a:pt x="5478" y="1439"/>
                  </a:lnTo>
                  <a:lnTo>
                    <a:pt x="5421" y="1404"/>
                  </a:lnTo>
                  <a:lnTo>
                    <a:pt x="5296" y="1450"/>
                  </a:lnTo>
                  <a:lnTo>
                    <a:pt x="5284" y="1473"/>
                  </a:lnTo>
                  <a:lnTo>
                    <a:pt x="5353" y="1496"/>
                  </a:lnTo>
                  <a:lnTo>
                    <a:pt x="5387" y="1519"/>
                  </a:lnTo>
                  <a:lnTo>
                    <a:pt x="5307" y="1621"/>
                  </a:lnTo>
                  <a:lnTo>
                    <a:pt x="5239" y="1633"/>
                  </a:lnTo>
                  <a:lnTo>
                    <a:pt x="5250" y="1713"/>
                  </a:lnTo>
                  <a:lnTo>
                    <a:pt x="5284" y="1770"/>
                  </a:lnTo>
                  <a:lnTo>
                    <a:pt x="5387" y="1792"/>
                  </a:lnTo>
                  <a:lnTo>
                    <a:pt x="5421" y="1850"/>
                  </a:lnTo>
                  <a:close/>
                  <a:moveTo>
                    <a:pt x="4908" y="1439"/>
                  </a:moveTo>
                  <a:lnTo>
                    <a:pt x="4953" y="1393"/>
                  </a:lnTo>
                  <a:lnTo>
                    <a:pt x="4999" y="1336"/>
                  </a:lnTo>
                  <a:lnTo>
                    <a:pt x="4988" y="1325"/>
                  </a:lnTo>
                  <a:lnTo>
                    <a:pt x="4988" y="1279"/>
                  </a:lnTo>
                  <a:lnTo>
                    <a:pt x="5010" y="1222"/>
                  </a:lnTo>
                  <a:lnTo>
                    <a:pt x="5056" y="1210"/>
                  </a:lnTo>
                  <a:lnTo>
                    <a:pt x="5022" y="1176"/>
                  </a:lnTo>
                  <a:lnTo>
                    <a:pt x="4999" y="1165"/>
                  </a:lnTo>
                  <a:lnTo>
                    <a:pt x="4999" y="1210"/>
                  </a:lnTo>
                  <a:lnTo>
                    <a:pt x="4953" y="1313"/>
                  </a:lnTo>
                  <a:lnTo>
                    <a:pt x="4942" y="1347"/>
                  </a:lnTo>
                  <a:lnTo>
                    <a:pt x="4873" y="1439"/>
                  </a:lnTo>
                  <a:close/>
                  <a:moveTo>
                    <a:pt x="3162" y="1028"/>
                  </a:moveTo>
                  <a:lnTo>
                    <a:pt x="3070" y="925"/>
                  </a:lnTo>
                  <a:lnTo>
                    <a:pt x="3059" y="948"/>
                  </a:lnTo>
                  <a:lnTo>
                    <a:pt x="3048" y="1005"/>
                  </a:lnTo>
                  <a:lnTo>
                    <a:pt x="3048" y="1051"/>
                  </a:lnTo>
                  <a:lnTo>
                    <a:pt x="3093" y="1085"/>
                  </a:lnTo>
                  <a:lnTo>
                    <a:pt x="3105" y="1108"/>
                  </a:lnTo>
                  <a:lnTo>
                    <a:pt x="3093" y="1176"/>
                  </a:lnTo>
                  <a:lnTo>
                    <a:pt x="3093" y="1233"/>
                  </a:lnTo>
                  <a:lnTo>
                    <a:pt x="3173" y="1370"/>
                  </a:lnTo>
                  <a:lnTo>
                    <a:pt x="3184" y="1462"/>
                  </a:lnTo>
                  <a:lnTo>
                    <a:pt x="3230" y="1553"/>
                  </a:lnTo>
                  <a:lnTo>
                    <a:pt x="3299" y="1621"/>
                  </a:lnTo>
                  <a:lnTo>
                    <a:pt x="3356" y="1690"/>
                  </a:lnTo>
                  <a:lnTo>
                    <a:pt x="3470" y="1895"/>
                  </a:lnTo>
                  <a:lnTo>
                    <a:pt x="3504" y="1964"/>
                  </a:lnTo>
                  <a:lnTo>
                    <a:pt x="3561" y="2009"/>
                  </a:lnTo>
                  <a:lnTo>
                    <a:pt x="3698" y="2181"/>
                  </a:lnTo>
                  <a:lnTo>
                    <a:pt x="3755" y="2238"/>
                  </a:lnTo>
                  <a:lnTo>
                    <a:pt x="3812" y="2260"/>
                  </a:lnTo>
                  <a:lnTo>
                    <a:pt x="3949" y="2363"/>
                  </a:lnTo>
                  <a:lnTo>
                    <a:pt x="4029" y="2409"/>
                  </a:lnTo>
                  <a:lnTo>
                    <a:pt x="4075" y="2477"/>
                  </a:lnTo>
                  <a:lnTo>
                    <a:pt x="4155" y="2523"/>
                  </a:lnTo>
                  <a:lnTo>
                    <a:pt x="4269" y="2580"/>
                  </a:lnTo>
                  <a:lnTo>
                    <a:pt x="4291" y="2603"/>
                  </a:lnTo>
                  <a:lnTo>
                    <a:pt x="4291" y="2648"/>
                  </a:lnTo>
                  <a:lnTo>
                    <a:pt x="4303" y="2694"/>
                  </a:lnTo>
                  <a:lnTo>
                    <a:pt x="4371" y="2751"/>
                  </a:lnTo>
                  <a:lnTo>
                    <a:pt x="4451" y="2785"/>
                  </a:lnTo>
                  <a:lnTo>
                    <a:pt x="4474" y="2820"/>
                  </a:lnTo>
                  <a:lnTo>
                    <a:pt x="4485" y="2854"/>
                  </a:lnTo>
                  <a:lnTo>
                    <a:pt x="4531" y="2831"/>
                  </a:lnTo>
                  <a:lnTo>
                    <a:pt x="4565" y="2854"/>
                  </a:lnTo>
                  <a:lnTo>
                    <a:pt x="4702" y="2945"/>
                  </a:lnTo>
                  <a:lnTo>
                    <a:pt x="4759" y="2934"/>
                  </a:lnTo>
                  <a:lnTo>
                    <a:pt x="4794" y="2934"/>
                  </a:lnTo>
                  <a:lnTo>
                    <a:pt x="4873" y="2911"/>
                  </a:lnTo>
                  <a:lnTo>
                    <a:pt x="4908" y="2854"/>
                  </a:lnTo>
                  <a:lnTo>
                    <a:pt x="4896" y="2694"/>
                  </a:lnTo>
                  <a:lnTo>
                    <a:pt x="4828" y="2626"/>
                  </a:lnTo>
                  <a:lnTo>
                    <a:pt x="4725" y="2569"/>
                  </a:lnTo>
                  <a:lnTo>
                    <a:pt x="4668" y="2489"/>
                  </a:lnTo>
                  <a:lnTo>
                    <a:pt x="4611" y="2420"/>
                  </a:lnTo>
                  <a:lnTo>
                    <a:pt x="4497" y="2283"/>
                  </a:lnTo>
                  <a:lnTo>
                    <a:pt x="4337" y="2135"/>
                  </a:lnTo>
                  <a:lnTo>
                    <a:pt x="4269" y="2101"/>
                  </a:lnTo>
                  <a:lnTo>
                    <a:pt x="4223" y="2055"/>
                  </a:lnTo>
                  <a:lnTo>
                    <a:pt x="4189" y="2032"/>
                  </a:lnTo>
                  <a:lnTo>
                    <a:pt x="4155" y="1998"/>
                  </a:lnTo>
                  <a:lnTo>
                    <a:pt x="4086" y="1952"/>
                  </a:lnTo>
                  <a:lnTo>
                    <a:pt x="4040" y="1861"/>
                  </a:lnTo>
                  <a:lnTo>
                    <a:pt x="3961" y="1781"/>
                  </a:lnTo>
                  <a:lnTo>
                    <a:pt x="3938" y="1735"/>
                  </a:lnTo>
                  <a:lnTo>
                    <a:pt x="3961" y="1690"/>
                  </a:lnTo>
                  <a:lnTo>
                    <a:pt x="3938" y="1656"/>
                  </a:lnTo>
                  <a:lnTo>
                    <a:pt x="3881" y="1610"/>
                  </a:lnTo>
                  <a:lnTo>
                    <a:pt x="3858" y="1541"/>
                  </a:lnTo>
                  <a:lnTo>
                    <a:pt x="3824" y="1496"/>
                  </a:lnTo>
                  <a:lnTo>
                    <a:pt x="3767" y="1462"/>
                  </a:lnTo>
                  <a:lnTo>
                    <a:pt x="3675" y="1404"/>
                  </a:lnTo>
                  <a:lnTo>
                    <a:pt x="3447" y="1142"/>
                  </a:lnTo>
                  <a:lnTo>
                    <a:pt x="3344" y="1051"/>
                  </a:lnTo>
                  <a:lnTo>
                    <a:pt x="3242" y="1085"/>
                  </a:lnTo>
                  <a:close/>
                  <a:moveTo>
                    <a:pt x="23" y="172"/>
                  </a:moveTo>
                  <a:lnTo>
                    <a:pt x="46" y="115"/>
                  </a:lnTo>
                  <a:lnTo>
                    <a:pt x="58" y="1"/>
                  </a:lnTo>
                  <a:lnTo>
                    <a:pt x="35" y="58"/>
                  </a:lnTo>
                  <a:lnTo>
                    <a:pt x="0" y="19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0" name="Google Shape;3070;p39"/>
            <p:cNvSpPr/>
            <p:nvPr/>
          </p:nvSpPr>
          <p:spPr>
            <a:xfrm>
              <a:off x="7066600" y="3123225"/>
              <a:ext cx="1175" cy="1450"/>
            </a:xfrm>
            <a:custGeom>
              <a:avLst/>
              <a:gdLst/>
              <a:ahLst/>
              <a:cxnLst/>
              <a:rect l="l" t="t" r="r" b="b"/>
              <a:pathLst>
                <a:path w="47" h="58" extrusionOk="0">
                  <a:moveTo>
                    <a:pt x="46" y="35"/>
                  </a:moveTo>
                  <a:lnTo>
                    <a:pt x="46" y="1"/>
                  </a:lnTo>
                  <a:lnTo>
                    <a:pt x="23" y="1"/>
                  </a:lnTo>
                  <a:lnTo>
                    <a:pt x="12" y="1"/>
                  </a:lnTo>
                  <a:lnTo>
                    <a:pt x="1" y="35"/>
                  </a:lnTo>
                  <a:lnTo>
                    <a:pt x="12" y="47"/>
                  </a:lnTo>
                  <a:lnTo>
                    <a:pt x="23" y="5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1" name="Google Shape;3071;p39"/>
            <p:cNvSpPr/>
            <p:nvPr/>
          </p:nvSpPr>
          <p:spPr>
            <a:xfrm>
              <a:off x="1214425" y="3663900"/>
              <a:ext cx="1750" cy="2300"/>
            </a:xfrm>
            <a:custGeom>
              <a:avLst/>
              <a:gdLst/>
              <a:ahLst/>
              <a:cxnLst/>
              <a:rect l="l" t="t" r="r" b="b"/>
              <a:pathLst>
                <a:path w="70" h="92" extrusionOk="0">
                  <a:moveTo>
                    <a:pt x="69" y="80"/>
                  </a:moveTo>
                  <a:lnTo>
                    <a:pt x="69" y="46"/>
                  </a:lnTo>
                  <a:lnTo>
                    <a:pt x="46" y="11"/>
                  </a:lnTo>
                  <a:lnTo>
                    <a:pt x="23" y="0"/>
                  </a:lnTo>
                  <a:lnTo>
                    <a:pt x="1" y="11"/>
                  </a:lnTo>
                  <a:lnTo>
                    <a:pt x="23" y="46"/>
                  </a:lnTo>
                  <a:lnTo>
                    <a:pt x="46" y="80"/>
                  </a:lnTo>
                  <a:lnTo>
                    <a:pt x="69" y="9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2" name="Google Shape;3072;p39"/>
            <p:cNvSpPr/>
            <p:nvPr/>
          </p:nvSpPr>
          <p:spPr>
            <a:xfrm>
              <a:off x="2379600" y="2691850"/>
              <a:ext cx="52250" cy="13150"/>
            </a:xfrm>
            <a:custGeom>
              <a:avLst/>
              <a:gdLst/>
              <a:ahLst/>
              <a:cxnLst/>
              <a:rect l="l" t="t" r="r" b="b"/>
              <a:pathLst>
                <a:path w="2090" h="526" extrusionOk="0">
                  <a:moveTo>
                    <a:pt x="47" y="423"/>
                  </a:moveTo>
                  <a:lnTo>
                    <a:pt x="47" y="412"/>
                  </a:lnTo>
                  <a:lnTo>
                    <a:pt x="47" y="412"/>
                  </a:lnTo>
                  <a:lnTo>
                    <a:pt x="58" y="412"/>
                  </a:lnTo>
                  <a:lnTo>
                    <a:pt x="58" y="400"/>
                  </a:lnTo>
                  <a:lnTo>
                    <a:pt x="81" y="377"/>
                  </a:lnTo>
                  <a:lnTo>
                    <a:pt x="81" y="377"/>
                  </a:lnTo>
                  <a:lnTo>
                    <a:pt x="81" y="366"/>
                  </a:lnTo>
                  <a:lnTo>
                    <a:pt x="58" y="366"/>
                  </a:lnTo>
                  <a:lnTo>
                    <a:pt x="58" y="366"/>
                  </a:lnTo>
                  <a:lnTo>
                    <a:pt x="24" y="366"/>
                  </a:lnTo>
                  <a:lnTo>
                    <a:pt x="1" y="366"/>
                  </a:lnTo>
                  <a:lnTo>
                    <a:pt x="1" y="377"/>
                  </a:lnTo>
                  <a:lnTo>
                    <a:pt x="1" y="400"/>
                  </a:lnTo>
                  <a:lnTo>
                    <a:pt x="35" y="412"/>
                  </a:lnTo>
                  <a:lnTo>
                    <a:pt x="35" y="412"/>
                  </a:lnTo>
                  <a:lnTo>
                    <a:pt x="35" y="423"/>
                  </a:lnTo>
                  <a:lnTo>
                    <a:pt x="47" y="423"/>
                  </a:lnTo>
                  <a:close/>
                  <a:moveTo>
                    <a:pt x="1987" y="389"/>
                  </a:moveTo>
                  <a:lnTo>
                    <a:pt x="2089" y="355"/>
                  </a:lnTo>
                  <a:lnTo>
                    <a:pt x="2089" y="343"/>
                  </a:lnTo>
                  <a:lnTo>
                    <a:pt x="2032" y="332"/>
                  </a:lnTo>
                  <a:lnTo>
                    <a:pt x="1941" y="332"/>
                  </a:lnTo>
                  <a:lnTo>
                    <a:pt x="1873" y="355"/>
                  </a:lnTo>
                  <a:lnTo>
                    <a:pt x="1884" y="377"/>
                  </a:lnTo>
                  <a:lnTo>
                    <a:pt x="1918" y="377"/>
                  </a:lnTo>
                  <a:close/>
                  <a:moveTo>
                    <a:pt x="1462" y="69"/>
                  </a:moveTo>
                  <a:lnTo>
                    <a:pt x="1439" y="46"/>
                  </a:lnTo>
                  <a:lnTo>
                    <a:pt x="1416" y="46"/>
                  </a:lnTo>
                  <a:lnTo>
                    <a:pt x="914" y="24"/>
                  </a:lnTo>
                  <a:lnTo>
                    <a:pt x="731" y="1"/>
                  </a:lnTo>
                  <a:lnTo>
                    <a:pt x="686" y="12"/>
                  </a:lnTo>
                  <a:lnTo>
                    <a:pt x="651" y="24"/>
                  </a:lnTo>
                  <a:lnTo>
                    <a:pt x="629" y="81"/>
                  </a:lnTo>
                  <a:lnTo>
                    <a:pt x="606" y="115"/>
                  </a:lnTo>
                  <a:lnTo>
                    <a:pt x="560" y="138"/>
                  </a:lnTo>
                  <a:lnTo>
                    <a:pt x="572" y="183"/>
                  </a:lnTo>
                  <a:lnTo>
                    <a:pt x="594" y="218"/>
                  </a:lnTo>
                  <a:lnTo>
                    <a:pt x="617" y="275"/>
                  </a:lnTo>
                  <a:lnTo>
                    <a:pt x="606" y="343"/>
                  </a:lnTo>
                  <a:lnTo>
                    <a:pt x="572" y="480"/>
                  </a:lnTo>
                  <a:lnTo>
                    <a:pt x="617" y="514"/>
                  </a:lnTo>
                  <a:lnTo>
                    <a:pt x="720" y="491"/>
                  </a:lnTo>
                  <a:lnTo>
                    <a:pt x="754" y="514"/>
                  </a:lnTo>
                  <a:lnTo>
                    <a:pt x="800" y="526"/>
                  </a:lnTo>
                  <a:lnTo>
                    <a:pt x="857" y="514"/>
                  </a:lnTo>
                  <a:lnTo>
                    <a:pt x="914" y="480"/>
                  </a:lnTo>
                  <a:lnTo>
                    <a:pt x="1039" y="503"/>
                  </a:lnTo>
                  <a:lnTo>
                    <a:pt x="1119" y="480"/>
                  </a:lnTo>
                  <a:lnTo>
                    <a:pt x="1199" y="526"/>
                  </a:lnTo>
                  <a:lnTo>
                    <a:pt x="1256" y="514"/>
                  </a:lnTo>
                  <a:lnTo>
                    <a:pt x="1291" y="526"/>
                  </a:lnTo>
                  <a:lnTo>
                    <a:pt x="1325" y="526"/>
                  </a:lnTo>
                  <a:lnTo>
                    <a:pt x="1416" y="526"/>
                  </a:lnTo>
                  <a:lnTo>
                    <a:pt x="1542" y="503"/>
                  </a:lnTo>
                  <a:lnTo>
                    <a:pt x="1656" y="423"/>
                  </a:lnTo>
                  <a:lnTo>
                    <a:pt x="1701" y="355"/>
                  </a:lnTo>
                  <a:lnTo>
                    <a:pt x="1758" y="309"/>
                  </a:lnTo>
                  <a:lnTo>
                    <a:pt x="1838" y="252"/>
                  </a:lnTo>
                  <a:lnTo>
                    <a:pt x="1838" y="126"/>
                  </a:lnTo>
                  <a:lnTo>
                    <a:pt x="1747" y="115"/>
                  </a:lnTo>
                  <a:lnTo>
                    <a:pt x="1656" y="69"/>
                  </a:lnTo>
                  <a:lnTo>
                    <a:pt x="1496" y="58"/>
                  </a:lnTo>
                  <a:lnTo>
                    <a:pt x="1485" y="58"/>
                  </a:lnTo>
                  <a:lnTo>
                    <a:pt x="1496" y="81"/>
                  </a:lnTo>
                  <a:lnTo>
                    <a:pt x="1485" y="8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3" name="Google Shape;3073;p39"/>
            <p:cNvSpPr/>
            <p:nvPr/>
          </p:nvSpPr>
          <p:spPr>
            <a:xfrm>
              <a:off x="721700" y="3311250"/>
              <a:ext cx="309875" cy="274775"/>
            </a:xfrm>
            <a:custGeom>
              <a:avLst/>
              <a:gdLst/>
              <a:ahLst/>
              <a:cxnLst/>
              <a:rect l="l" t="t" r="r" b="b"/>
              <a:pathLst>
                <a:path w="12395" h="10991" extrusionOk="0">
                  <a:moveTo>
                    <a:pt x="11071" y="10968"/>
                  </a:moveTo>
                  <a:lnTo>
                    <a:pt x="11059" y="10933"/>
                  </a:lnTo>
                  <a:lnTo>
                    <a:pt x="11025" y="10888"/>
                  </a:lnTo>
                  <a:lnTo>
                    <a:pt x="11013" y="10899"/>
                  </a:lnTo>
                  <a:lnTo>
                    <a:pt x="11025" y="10911"/>
                  </a:lnTo>
                  <a:lnTo>
                    <a:pt x="11059" y="10956"/>
                  </a:lnTo>
                  <a:lnTo>
                    <a:pt x="11059" y="10990"/>
                  </a:lnTo>
                  <a:close/>
                  <a:moveTo>
                    <a:pt x="12394" y="8879"/>
                  </a:moveTo>
                  <a:lnTo>
                    <a:pt x="12371" y="8845"/>
                  </a:lnTo>
                  <a:lnTo>
                    <a:pt x="12314" y="8811"/>
                  </a:lnTo>
                  <a:lnTo>
                    <a:pt x="12280" y="8799"/>
                  </a:lnTo>
                  <a:lnTo>
                    <a:pt x="12257" y="8788"/>
                  </a:lnTo>
                  <a:lnTo>
                    <a:pt x="12246" y="8799"/>
                  </a:lnTo>
                  <a:lnTo>
                    <a:pt x="12257" y="8811"/>
                  </a:lnTo>
                  <a:lnTo>
                    <a:pt x="12269" y="8811"/>
                  </a:lnTo>
                  <a:lnTo>
                    <a:pt x="12314" y="8845"/>
                  </a:lnTo>
                  <a:lnTo>
                    <a:pt x="12360" y="8856"/>
                  </a:lnTo>
                  <a:lnTo>
                    <a:pt x="12383" y="8879"/>
                  </a:lnTo>
                  <a:lnTo>
                    <a:pt x="12383" y="8891"/>
                  </a:lnTo>
                  <a:close/>
                  <a:moveTo>
                    <a:pt x="8902" y="8719"/>
                  </a:moveTo>
                  <a:lnTo>
                    <a:pt x="8822" y="8674"/>
                  </a:lnTo>
                  <a:lnTo>
                    <a:pt x="8834" y="8708"/>
                  </a:lnTo>
                  <a:lnTo>
                    <a:pt x="8891" y="8731"/>
                  </a:lnTo>
                  <a:lnTo>
                    <a:pt x="8914" y="8742"/>
                  </a:lnTo>
                  <a:close/>
                  <a:moveTo>
                    <a:pt x="11824" y="8685"/>
                  </a:moveTo>
                  <a:lnTo>
                    <a:pt x="11767" y="8617"/>
                  </a:lnTo>
                  <a:lnTo>
                    <a:pt x="11732" y="8617"/>
                  </a:lnTo>
                  <a:lnTo>
                    <a:pt x="11824" y="8697"/>
                  </a:lnTo>
                  <a:close/>
                  <a:moveTo>
                    <a:pt x="8742" y="8548"/>
                  </a:moveTo>
                  <a:lnTo>
                    <a:pt x="8685" y="8491"/>
                  </a:lnTo>
                  <a:lnTo>
                    <a:pt x="8663" y="8446"/>
                  </a:lnTo>
                  <a:lnTo>
                    <a:pt x="8617" y="8434"/>
                  </a:lnTo>
                  <a:lnTo>
                    <a:pt x="8628" y="8446"/>
                  </a:lnTo>
                  <a:lnTo>
                    <a:pt x="8685" y="8503"/>
                  </a:lnTo>
                  <a:lnTo>
                    <a:pt x="8731" y="8560"/>
                  </a:lnTo>
                  <a:lnTo>
                    <a:pt x="8765" y="8571"/>
                  </a:lnTo>
                  <a:close/>
                  <a:moveTo>
                    <a:pt x="8708" y="8240"/>
                  </a:moveTo>
                  <a:lnTo>
                    <a:pt x="8685" y="8229"/>
                  </a:lnTo>
                  <a:lnTo>
                    <a:pt x="8685" y="8229"/>
                  </a:lnTo>
                  <a:lnTo>
                    <a:pt x="8685" y="8183"/>
                  </a:lnTo>
                  <a:lnTo>
                    <a:pt x="8720" y="8149"/>
                  </a:lnTo>
                  <a:lnTo>
                    <a:pt x="8799" y="8092"/>
                  </a:lnTo>
                  <a:lnTo>
                    <a:pt x="8799" y="8069"/>
                  </a:lnTo>
                  <a:lnTo>
                    <a:pt x="8799" y="8069"/>
                  </a:lnTo>
                  <a:lnTo>
                    <a:pt x="8777" y="8092"/>
                  </a:lnTo>
                  <a:lnTo>
                    <a:pt x="8720" y="8115"/>
                  </a:lnTo>
                  <a:lnTo>
                    <a:pt x="8685" y="8149"/>
                  </a:lnTo>
                  <a:lnTo>
                    <a:pt x="8674" y="8172"/>
                  </a:lnTo>
                  <a:lnTo>
                    <a:pt x="8663" y="8217"/>
                  </a:lnTo>
                  <a:lnTo>
                    <a:pt x="8674" y="8252"/>
                  </a:lnTo>
                  <a:lnTo>
                    <a:pt x="8685" y="8263"/>
                  </a:lnTo>
                  <a:lnTo>
                    <a:pt x="8720" y="8263"/>
                  </a:lnTo>
                  <a:close/>
                  <a:moveTo>
                    <a:pt x="1941" y="8092"/>
                  </a:moveTo>
                  <a:lnTo>
                    <a:pt x="1918" y="8001"/>
                  </a:lnTo>
                  <a:lnTo>
                    <a:pt x="1872" y="7932"/>
                  </a:lnTo>
                  <a:lnTo>
                    <a:pt x="1758" y="7921"/>
                  </a:lnTo>
                  <a:lnTo>
                    <a:pt x="1678" y="7943"/>
                  </a:lnTo>
                  <a:lnTo>
                    <a:pt x="1667" y="7978"/>
                  </a:lnTo>
                  <a:lnTo>
                    <a:pt x="1678" y="8035"/>
                  </a:lnTo>
                  <a:lnTo>
                    <a:pt x="1758" y="8126"/>
                  </a:lnTo>
                  <a:lnTo>
                    <a:pt x="1827" y="8149"/>
                  </a:lnTo>
                  <a:lnTo>
                    <a:pt x="1941" y="8126"/>
                  </a:lnTo>
                  <a:lnTo>
                    <a:pt x="1998" y="8217"/>
                  </a:lnTo>
                  <a:lnTo>
                    <a:pt x="2021" y="8229"/>
                  </a:lnTo>
                  <a:lnTo>
                    <a:pt x="2078" y="8252"/>
                  </a:lnTo>
                  <a:lnTo>
                    <a:pt x="2101" y="8206"/>
                  </a:lnTo>
                  <a:lnTo>
                    <a:pt x="2066" y="8137"/>
                  </a:lnTo>
                  <a:close/>
                  <a:moveTo>
                    <a:pt x="1530" y="7955"/>
                  </a:moveTo>
                  <a:lnTo>
                    <a:pt x="1541" y="7898"/>
                  </a:lnTo>
                  <a:lnTo>
                    <a:pt x="1507" y="7886"/>
                  </a:lnTo>
                  <a:lnTo>
                    <a:pt x="1439" y="7886"/>
                  </a:lnTo>
                  <a:lnTo>
                    <a:pt x="1439" y="7921"/>
                  </a:lnTo>
                  <a:lnTo>
                    <a:pt x="1450" y="7943"/>
                  </a:lnTo>
                  <a:lnTo>
                    <a:pt x="1473" y="7966"/>
                  </a:lnTo>
                  <a:lnTo>
                    <a:pt x="1507" y="7989"/>
                  </a:lnTo>
                  <a:close/>
                  <a:moveTo>
                    <a:pt x="149" y="7350"/>
                  </a:moveTo>
                  <a:lnTo>
                    <a:pt x="172" y="7350"/>
                  </a:lnTo>
                  <a:lnTo>
                    <a:pt x="115" y="7259"/>
                  </a:lnTo>
                  <a:lnTo>
                    <a:pt x="69" y="7236"/>
                  </a:lnTo>
                  <a:lnTo>
                    <a:pt x="69" y="7247"/>
                  </a:lnTo>
                  <a:lnTo>
                    <a:pt x="69" y="7350"/>
                  </a:lnTo>
                  <a:lnTo>
                    <a:pt x="115" y="7361"/>
                  </a:lnTo>
                  <a:close/>
                  <a:moveTo>
                    <a:pt x="6403" y="7122"/>
                  </a:moveTo>
                  <a:lnTo>
                    <a:pt x="6380" y="7122"/>
                  </a:lnTo>
                  <a:lnTo>
                    <a:pt x="6334" y="7122"/>
                  </a:lnTo>
                  <a:lnTo>
                    <a:pt x="6323" y="7122"/>
                  </a:lnTo>
                  <a:lnTo>
                    <a:pt x="6392" y="7133"/>
                  </a:lnTo>
                  <a:lnTo>
                    <a:pt x="6449" y="7167"/>
                  </a:lnTo>
                  <a:close/>
                  <a:moveTo>
                    <a:pt x="6312" y="7133"/>
                  </a:moveTo>
                  <a:lnTo>
                    <a:pt x="6266" y="7122"/>
                  </a:lnTo>
                  <a:lnTo>
                    <a:pt x="6220" y="7088"/>
                  </a:lnTo>
                  <a:lnTo>
                    <a:pt x="6175" y="7088"/>
                  </a:lnTo>
                  <a:lnTo>
                    <a:pt x="6277" y="7133"/>
                  </a:lnTo>
                  <a:close/>
                  <a:moveTo>
                    <a:pt x="58" y="7145"/>
                  </a:moveTo>
                  <a:lnTo>
                    <a:pt x="69" y="7122"/>
                  </a:lnTo>
                  <a:lnTo>
                    <a:pt x="58" y="7099"/>
                  </a:lnTo>
                  <a:lnTo>
                    <a:pt x="1" y="7076"/>
                  </a:lnTo>
                  <a:lnTo>
                    <a:pt x="12" y="7122"/>
                  </a:lnTo>
                  <a:lnTo>
                    <a:pt x="12" y="7145"/>
                  </a:lnTo>
                  <a:lnTo>
                    <a:pt x="46" y="7156"/>
                  </a:lnTo>
                  <a:close/>
                  <a:moveTo>
                    <a:pt x="4737" y="6859"/>
                  </a:moveTo>
                  <a:lnTo>
                    <a:pt x="4691" y="6802"/>
                  </a:lnTo>
                  <a:lnTo>
                    <a:pt x="4668" y="6768"/>
                  </a:lnTo>
                  <a:lnTo>
                    <a:pt x="4634" y="6711"/>
                  </a:lnTo>
                  <a:lnTo>
                    <a:pt x="4577" y="6631"/>
                  </a:lnTo>
                  <a:lnTo>
                    <a:pt x="4600" y="6677"/>
                  </a:lnTo>
                  <a:lnTo>
                    <a:pt x="4611" y="6711"/>
                  </a:lnTo>
                  <a:lnTo>
                    <a:pt x="4634" y="6734"/>
                  </a:lnTo>
                  <a:lnTo>
                    <a:pt x="4668" y="6791"/>
                  </a:lnTo>
                  <a:lnTo>
                    <a:pt x="4680" y="6825"/>
                  </a:lnTo>
                  <a:lnTo>
                    <a:pt x="4725" y="6882"/>
                  </a:lnTo>
                  <a:lnTo>
                    <a:pt x="4737" y="6882"/>
                  </a:lnTo>
                  <a:close/>
                  <a:moveTo>
                    <a:pt x="7053" y="6642"/>
                  </a:moveTo>
                  <a:lnTo>
                    <a:pt x="7065" y="6574"/>
                  </a:lnTo>
                  <a:lnTo>
                    <a:pt x="7031" y="6574"/>
                  </a:lnTo>
                  <a:lnTo>
                    <a:pt x="7031" y="6642"/>
                  </a:lnTo>
                  <a:close/>
                  <a:moveTo>
                    <a:pt x="4999" y="6414"/>
                  </a:moveTo>
                  <a:lnTo>
                    <a:pt x="4908" y="6334"/>
                  </a:lnTo>
                  <a:lnTo>
                    <a:pt x="4897" y="6334"/>
                  </a:lnTo>
                  <a:lnTo>
                    <a:pt x="4908" y="6357"/>
                  </a:lnTo>
                  <a:lnTo>
                    <a:pt x="4976" y="6437"/>
                  </a:lnTo>
                  <a:lnTo>
                    <a:pt x="4999" y="6460"/>
                  </a:lnTo>
                  <a:close/>
                  <a:moveTo>
                    <a:pt x="9393" y="1587"/>
                  </a:moveTo>
                  <a:lnTo>
                    <a:pt x="9404" y="1553"/>
                  </a:lnTo>
                  <a:lnTo>
                    <a:pt x="9404" y="1530"/>
                  </a:lnTo>
                  <a:lnTo>
                    <a:pt x="9393" y="1507"/>
                  </a:lnTo>
                  <a:lnTo>
                    <a:pt x="9347" y="1496"/>
                  </a:lnTo>
                  <a:lnTo>
                    <a:pt x="9359" y="1598"/>
                  </a:lnTo>
                  <a:close/>
                  <a:moveTo>
                    <a:pt x="9005" y="1050"/>
                  </a:moveTo>
                  <a:lnTo>
                    <a:pt x="8993" y="1028"/>
                  </a:lnTo>
                  <a:lnTo>
                    <a:pt x="8959" y="1028"/>
                  </a:lnTo>
                  <a:lnTo>
                    <a:pt x="8948" y="1039"/>
                  </a:lnTo>
                  <a:lnTo>
                    <a:pt x="8948" y="1108"/>
                  </a:lnTo>
                  <a:close/>
                  <a:moveTo>
                    <a:pt x="9016" y="822"/>
                  </a:moveTo>
                  <a:lnTo>
                    <a:pt x="8902" y="902"/>
                  </a:lnTo>
                  <a:lnTo>
                    <a:pt x="8936" y="959"/>
                  </a:lnTo>
                  <a:lnTo>
                    <a:pt x="8993" y="971"/>
                  </a:lnTo>
                  <a:lnTo>
                    <a:pt x="9016" y="936"/>
                  </a:lnTo>
                  <a:lnTo>
                    <a:pt x="9130" y="925"/>
                  </a:lnTo>
                  <a:lnTo>
                    <a:pt x="9176" y="868"/>
                  </a:lnTo>
                  <a:lnTo>
                    <a:pt x="9130" y="879"/>
                  </a:lnTo>
                  <a:close/>
                  <a:moveTo>
                    <a:pt x="8149" y="583"/>
                  </a:moveTo>
                  <a:lnTo>
                    <a:pt x="8172" y="514"/>
                  </a:lnTo>
                  <a:lnTo>
                    <a:pt x="8149" y="503"/>
                  </a:lnTo>
                  <a:lnTo>
                    <a:pt x="8092" y="526"/>
                  </a:lnTo>
                  <a:lnTo>
                    <a:pt x="8092" y="560"/>
                  </a:lnTo>
                  <a:lnTo>
                    <a:pt x="8138" y="617"/>
                  </a:lnTo>
                  <a:close/>
                  <a:moveTo>
                    <a:pt x="8514" y="138"/>
                  </a:moveTo>
                  <a:lnTo>
                    <a:pt x="8560" y="126"/>
                  </a:lnTo>
                  <a:lnTo>
                    <a:pt x="8560" y="115"/>
                  </a:lnTo>
                  <a:lnTo>
                    <a:pt x="8537" y="80"/>
                  </a:lnTo>
                  <a:lnTo>
                    <a:pt x="8491" y="69"/>
                  </a:lnTo>
                  <a:lnTo>
                    <a:pt x="8480" y="80"/>
                  </a:lnTo>
                  <a:lnTo>
                    <a:pt x="8457" y="115"/>
                  </a:lnTo>
                  <a:lnTo>
                    <a:pt x="8480" y="160"/>
                  </a:lnTo>
                  <a:close/>
                  <a:moveTo>
                    <a:pt x="8103" y="126"/>
                  </a:moveTo>
                  <a:lnTo>
                    <a:pt x="8115" y="80"/>
                  </a:lnTo>
                  <a:lnTo>
                    <a:pt x="8115" y="58"/>
                  </a:lnTo>
                  <a:lnTo>
                    <a:pt x="8103" y="23"/>
                  </a:lnTo>
                  <a:lnTo>
                    <a:pt x="7978" y="1"/>
                  </a:lnTo>
                  <a:lnTo>
                    <a:pt x="7966" y="12"/>
                  </a:lnTo>
                  <a:lnTo>
                    <a:pt x="7966" y="69"/>
                  </a:lnTo>
                  <a:lnTo>
                    <a:pt x="7989" y="138"/>
                  </a:lnTo>
                  <a:lnTo>
                    <a:pt x="8035" y="13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4" name="Google Shape;3074;p39"/>
            <p:cNvSpPr/>
            <p:nvPr/>
          </p:nvSpPr>
          <p:spPr>
            <a:xfrm>
              <a:off x="5798700" y="3079300"/>
              <a:ext cx="6875" cy="4025"/>
            </a:xfrm>
            <a:custGeom>
              <a:avLst/>
              <a:gdLst/>
              <a:ahLst/>
              <a:cxnLst/>
              <a:rect l="l" t="t" r="r" b="b"/>
              <a:pathLst>
                <a:path w="275" h="161" extrusionOk="0">
                  <a:moveTo>
                    <a:pt x="263" y="103"/>
                  </a:moveTo>
                  <a:lnTo>
                    <a:pt x="275" y="80"/>
                  </a:lnTo>
                  <a:lnTo>
                    <a:pt x="240" y="46"/>
                  </a:lnTo>
                  <a:lnTo>
                    <a:pt x="206" y="35"/>
                  </a:lnTo>
                  <a:lnTo>
                    <a:pt x="126" y="0"/>
                  </a:lnTo>
                  <a:lnTo>
                    <a:pt x="46" y="23"/>
                  </a:lnTo>
                  <a:lnTo>
                    <a:pt x="1" y="103"/>
                  </a:lnTo>
                  <a:lnTo>
                    <a:pt x="126" y="16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5" name="Google Shape;3075;p39"/>
            <p:cNvSpPr/>
            <p:nvPr/>
          </p:nvSpPr>
          <p:spPr>
            <a:xfrm>
              <a:off x="6833800" y="3262175"/>
              <a:ext cx="212850" cy="118425"/>
            </a:xfrm>
            <a:custGeom>
              <a:avLst/>
              <a:gdLst/>
              <a:ahLst/>
              <a:cxnLst/>
              <a:rect l="l" t="t" r="r" b="b"/>
              <a:pathLst>
                <a:path w="8514" h="4737" extrusionOk="0">
                  <a:moveTo>
                    <a:pt x="8514" y="4588"/>
                  </a:moveTo>
                  <a:lnTo>
                    <a:pt x="8479" y="4554"/>
                  </a:lnTo>
                  <a:lnTo>
                    <a:pt x="8468" y="4497"/>
                  </a:lnTo>
                  <a:lnTo>
                    <a:pt x="8422" y="4497"/>
                  </a:lnTo>
                  <a:lnTo>
                    <a:pt x="8388" y="4520"/>
                  </a:lnTo>
                  <a:lnTo>
                    <a:pt x="8411" y="4600"/>
                  </a:lnTo>
                  <a:lnTo>
                    <a:pt x="8445" y="4600"/>
                  </a:lnTo>
                  <a:close/>
                  <a:moveTo>
                    <a:pt x="3435" y="4702"/>
                  </a:moveTo>
                  <a:lnTo>
                    <a:pt x="3424" y="4668"/>
                  </a:lnTo>
                  <a:lnTo>
                    <a:pt x="3344" y="4611"/>
                  </a:lnTo>
                  <a:lnTo>
                    <a:pt x="3081" y="4429"/>
                  </a:lnTo>
                  <a:lnTo>
                    <a:pt x="3024" y="4417"/>
                  </a:lnTo>
                  <a:lnTo>
                    <a:pt x="3002" y="4429"/>
                  </a:lnTo>
                  <a:lnTo>
                    <a:pt x="2990" y="4474"/>
                  </a:lnTo>
                  <a:lnTo>
                    <a:pt x="3002" y="4497"/>
                  </a:lnTo>
                  <a:lnTo>
                    <a:pt x="3081" y="4520"/>
                  </a:lnTo>
                  <a:lnTo>
                    <a:pt x="3081" y="4531"/>
                  </a:lnTo>
                  <a:lnTo>
                    <a:pt x="3116" y="4566"/>
                  </a:lnTo>
                  <a:lnTo>
                    <a:pt x="3218" y="4588"/>
                  </a:lnTo>
                  <a:lnTo>
                    <a:pt x="3275" y="4634"/>
                  </a:lnTo>
                  <a:lnTo>
                    <a:pt x="3287" y="4702"/>
                  </a:lnTo>
                  <a:lnTo>
                    <a:pt x="3333" y="4714"/>
                  </a:lnTo>
                  <a:lnTo>
                    <a:pt x="3378" y="4737"/>
                  </a:lnTo>
                  <a:close/>
                  <a:moveTo>
                    <a:pt x="8000" y="3755"/>
                  </a:moveTo>
                  <a:lnTo>
                    <a:pt x="8000" y="3744"/>
                  </a:lnTo>
                  <a:lnTo>
                    <a:pt x="8023" y="3698"/>
                  </a:lnTo>
                  <a:lnTo>
                    <a:pt x="8000" y="3687"/>
                  </a:lnTo>
                  <a:lnTo>
                    <a:pt x="7932" y="3675"/>
                  </a:lnTo>
                  <a:lnTo>
                    <a:pt x="7829" y="3687"/>
                  </a:lnTo>
                  <a:lnTo>
                    <a:pt x="7783" y="3721"/>
                  </a:lnTo>
                  <a:lnTo>
                    <a:pt x="7760" y="3755"/>
                  </a:lnTo>
                  <a:lnTo>
                    <a:pt x="7726" y="3755"/>
                  </a:lnTo>
                  <a:lnTo>
                    <a:pt x="7726" y="3790"/>
                  </a:lnTo>
                  <a:lnTo>
                    <a:pt x="7738" y="3847"/>
                  </a:lnTo>
                  <a:lnTo>
                    <a:pt x="7772" y="3835"/>
                  </a:lnTo>
                  <a:lnTo>
                    <a:pt x="7795" y="3847"/>
                  </a:lnTo>
                  <a:lnTo>
                    <a:pt x="7875" y="3778"/>
                  </a:lnTo>
                  <a:lnTo>
                    <a:pt x="7909" y="3778"/>
                  </a:lnTo>
                  <a:lnTo>
                    <a:pt x="7920" y="3778"/>
                  </a:lnTo>
                  <a:close/>
                  <a:moveTo>
                    <a:pt x="4519" y="3436"/>
                  </a:moveTo>
                  <a:lnTo>
                    <a:pt x="4508" y="3402"/>
                  </a:lnTo>
                  <a:lnTo>
                    <a:pt x="4474" y="3390"/>
                  </a:lnTo>
                  <a:lnTo>
                    <a:pt x="4348" y="3287"/>
                  </a:lnTo>
                  <a:lnTo>
                    <a:pt x="4280" y="3265"/>
                  </a:lnTo>
                  <a:lnTo>
                    <a:pt x="4200" y="3265"/>
                  </a:lnTo>
                  <a:lnTo>
                    <a:pt x="4188" y="3333"/>
                  </a:lnTo>
                  <a:lnTo>
                    <a:pt x="4188" y="3379"/>
                  </a:lnTo>
                  <a:lnTo>
                    <a:pt x="4280" y="3379"/>
                  </a:lnTo>
                  <a:lnTo>
                    <a:pt x="4337" y="3402"/>
                  </a:lnTo>
                  <a:lnTo>
                    <a:pt x="4337" y="3493"/>
                  </a:lnTo>
                  <a:lnTo>
                    <a:pt x="4360" y="3516"/>
                  </a:lnTo>
                  <a:lnTo>
                    <a:pt x="4360" y="3584"/>
                  </a:lnTo>
                  <a:lnTo>
                    <a:pt x="4531" y="3721"/>
                  </a:lnTo>
                  <a:lnTo>
                    <a:pt x="4634" y="3778"/>
                  </a:lnTo>
                  <a:lnTo>
                    <a:pt x="4736" y="3790"/>
                  </a:lnTo>
                  <a:lnTo>
                    <a:pt x="4793" y="3812"/>
                  </a:lnTo>
                  <a:lnTo>
                    <a:pt x="4862" y="3801"/>
                  </a:lnTo>
                  <a:lnTo>
                    <a:pt x="4930" y="3835"/>
                  </a:lnTo>
                  <a:lnTo>
                    <a:pt x="4987" y="3812"/>
                  </a:lnTo>
                  <a:lnTo>
                    <a:pt x="4930" y="3778"/>
                  </a:lnTo>
                  <a:lnTo>
                    <a:pt x="4930" y="3721"/>
                  </a:lnTo>
                  <a:lnTo>
                    <a:pt x="4862" y="3538"/>
                  </a:lnTo>
                  <a:lnTo>
                    <a:pt x="4816" y="3493"/>
                  </a:lnTo>
                  <a:lnTo>
                    <a:pt x="4748" y="3504"/>
                  </a:lnTo>
                  <a:lnTo>
                    <a:pt x="4679" y="3481"/>
                  </a:lnTo>
                  <a:lnTo>
                    <a:pt x="4622" y="3481"/>
                  </a:lnTo>
                  <a:close/>
                  <a:moveTo>
                    <a:pt x="4462" y="2740"/>
                  </a:moveTo>
                  <a:lnTo>
                    <a:pt x="4371" y="2500"/>
                  </a:lnTo>
                  <a:lnTo>
                    <a:pt x="4348" y="2489"/>
                  </a:lnTo>
                  <a:lnTo>
                    <a:pt x="4360" y="2580"/>
                  </a:lnTo>
                  <a:lnTo>
                    <a:pt x="4371" y="2637"/>
                  </a:lnTo>
                  <a:lnTo>
                    <a:pt x="4360" y="2705"/>
                  </a:lnTo>
                  <a:lnTo>
                    <a:pt x="4348" y="2785"/>
                  </a:lnTo>
                  <a:lnTo>
                    <a:pt x="4371" y="2819"/>
                  </a:lnTo>
                  <a:lnTo>
                    <a:pt x="4405" y="2785"/>
                  </a:lnTo>
                  <a:lnTo>
                    <a:pt x="4462" y="2865"/>
                  </a:lnTo>
                  <a:lnTo>
                    <a:pt x="4462" y="2831"/>
                  </a:lnTo>
                  <a:close/>
                  <a:moveTo>
                    <a:pt x="3059" y="2420"/>
                  </a:moveTo>
                  <a:lnTo>
                    <a:pt x="3024" y="2409"/>
                  </a:lnTo>
                  <a:lnTo>
                    <a:pt x="2956" y="2443"/>
                  </a:lnTo>
                  <a:lnTo>
                    <a:pt x="2945" y="2489"/>
                  </a:lnTo>
                  <a:lnTo>
                    <a:pt x="2933" y="2591"/>
                  </a:lnTo>
                  <a:lnTo>
                    <a:pt x="2933" y="2648"/>
                  </a:lnTo>
                  <a:lnTo>
                    <a:pt x="2979" y="2751"/>
                  </a:lnTo>
                  <a:lnTo>
                    <a:pt x="3024" y="2819"/>
                  </a:lnTo>
                  <a:lnTo>
                    <a:pt x="3059" y="2865"/>
                  </a:lnTo>
                  <a:lnTo>
                    <a:pt x="3093" y="2888"/>
                  </a:lnTo>
                  <a:lnTo>
                    <a:pt x="3218" y="2899"/>
                  </a:lnTo>
                  <a:lnTo>
                    <a:pt x="3458" y="2922"/>
                  </a:lnTo>
                  <a:lnTo>
                    <a:pt x="3595" y="2979"/>
                  </a:lnTo>
                  <a:lnTo>
                    <a:pt x="3721" y="3002"/>
                  </a:lnTo>
                  <a:lnTo>
                    <a:pt x="3778" y="2991"/>
                  </a:lnTo>
                  <a:lnTo>
                    <a:pt x="3846" y="2956"/>
                  </a:lnTo>
                  <a:lnTo>
                    <a:pt x="3858" y="2945"/>
                  </a:lnTo>
                  <a:lnTo>
                    <a:pt x="3846" y="2865"/>
                  </a:lnTo>
                  <a:lnTo>
                    <a:pt x="3823" y="2819"/>
                  </a:lnTo>
                  <a:lnTo>
                    <a:pt x="3766" y="2785"/>
                  </a:lnTo>
                  <a:lnTo>
                    <a:pt x="3732" y="2705"/>
                  </a:lnTo>
                  <a:lnTo>
                    <a:pt x="3664" y="2648"/>
                  </a:lnTo>
                  <a:lnTo>
                    <a:pt x="3538" y="2546"/>
                  </a:lnTo>
                  <a:lnTo>
                    <a:pt x="3310" y="2546"/>
                  </a:lnTo>
                  <a:lnTo>
                    <a:pt x="3218" y="2557"/>
                  </a:lnTo>
                  <a:close/>
                  <a:moveTo>
                    <a:pt x="3435" y="2169"/>
                  </a:moveTo>
                  <a:lnTo>
                    <a:pt x="3355" y="2192"/>
                  </a:lnTo>
                  <a:lnTo>
                    <a:pt x="3355" y="2237"/>
                  </a:lnTo>
                  <a:lnTo>
                    <a:pt x="3424" y="2249"/>
                  </a:lnTo>
                  <a:lnTo>
                    <a:pt x="3481" y="2283"/>
                  </a:lnTo>
                  <a:lnTo>
                    <a:pt x="3492" y="2317"/>
                  </a:lnTo>
                  <a:lnTo>
                    <a:pt x="3492" y="2317"/>
                  </a:lnTo>
                  <a:lnTo>
                    <a:pt x="3515" y="2306"/>
                  </a:lnTo>
                  <a:lnTo>
                    <a:pt x="3572" y="2340"/>
                  </a:lnTo>
                  <a:lnTo>
                    <a:pt x="3606" y="2295"/>
                  </a:lnTo>
                  <a:lnTo>
                    <a:pt x="3549" y="2226"/>
                  </a:lnTo>
                  <a:lnTo>
                    <a:pt x="3492" y="2180"/>
                  </a:lnTo>
                  <a:lnTo>
                    <a:pt x="3481" y="2180"/>
                  </a:lnTo>
                  <a:close/>
                  <a:moveTo>
                    <a:pt x="2636" y="2272"/>
                  </a:moveTo>
                  <a:lnTo>
                    <a:pt x="2671" y="2249"/>
                  </a:lnTo>
                  <a:lnTo>
                    <a:pt x="2671" y="2192"/>
                  </a:lnTo>
                  <a:lnTo>
                    <a:pt x="2636" y="2192"/>
                  </a:lnTo>
                  <a:lnTo>
                    <a:pt x="2625" y="2158"/>
                  </a:lnTo>
                  <a:lnTo>
                    <a:pt x="2591" y="2158"/>
                  </a:lnTo>
                  <a:lnTo>
                    <a:pt x="2545" y="2192"/>
                  </a:lnTo>
                  <a:lnTo>
                    <a:pt x="2522" y="2237"/>
                  </a:lnTo>
                  <a:lnTo>
                    <a:pt x="2534" y="2260"/>
                  </a:lnTo>
                  <a:lnTo>
                    <a:pt x="2591" y="2260"/>
                  </a:lnTo>
                  <a:lnTo>
                    <a:pt x="2625" y="2272"/>
                  </a:lnTo>
                  <a:close/>
                  <a:moveTo>
                    <a:pt x="1438" y="1952"/>
                  </a:moveTo>
                  <a:lnTo>
                    <a:pt x="1427" y="1918"/>
                  </a:lnTo>
                  <a:lnTo>
                    <a:pt x="1381" y="1895"/>
                  </a:lnTo>
                  <a:lnTo>
                    <a:pt x="1347" y="1895"/>
                  </a:lnTo>
                  <a:lnTo>
                    <a:pt x="1278" y="1907"/>
                  </a:lnTo>
                  <a:lnTo>
                    <a:pt x="1290" y="1918"/>
                  </a:lnTo>
                  <a:lnTo>
                    <a:pt x="1381" y="1964"/>
                  </a:lnTo>
                  <a:lnTo>
                    <a:pt x="1415" y="1975"/>
                  </a:lnTo>
                  <a:close/>
                  <a:moveTo>
                    <a:pt x="1872" y="2009"/>
                  </a:moveTo>
                  <a:lnTo>
                    <a:pt x="1917" y="1975"/>
                  </a:lnTo>
                  <a:lnTo>
                    <a:pt x="1906" y="1952"/>
                  </a:lnTo>
                  <a:lnTo>
                    <a:pt x="1895" y="1872"/>
                  </a:lnTo>
                  <a:lnTo>
                    <a:pt x="1838" y="1975"/>
                  </a:lnTo>
                  <a:lnTo>
                    <a:pt x="1849" y="2009"/>
                  </a:lnTo>
                  <a:close/>
                  <a:moveTo>
                    <a:pt x="1803" y="1884"/>
                  </a:moveTo>
                  <a:lnTo>
                    <a:pt x="1803" y="1849"/>
                  </a:lnTo>
                  <a:lnTo>
                    <a:pt x="1803" y="1815"/>
                  </a:lnTo>
                  <a:lnTo>
                    <a:pt x="1780" y="1804"/>
                  </a:lnTo>
                  <a:lnTo>
                    <a:pt x="1838" y="1758"/>
                  </a:lnTo>
                  <a:lnTo>
                    <a:pt x="1815" y="1747"/>
                  </a:lnTo>
                  <a:lnTo>
                    <a:pt x="1735" y="1724"/>
                  </a:lnTo>
                  <a:lnTo>
                    <a:pt x="1712" y="1747"/>
                  </a:lnTo>
                  <a:lnTo>
                    <a:pt x="1678" y="1758"/>
                  </a:lnTo>
                  <a:lnTo>
                    <a:pt x="1666" y="1781"/>
                  </a:lnTo>
                  <a:lnTo>
                    <a:pt x="1655" y="1792"/>
                  </a:lnTo>
                  <a:lnTo>
                    <a:pt x="1632" y="1861"/>
                  </a:lnTo>
                  <a:lnTo>
                    <a:pt x="1666" y="1918"/>
                  </a:lnTo>
                  <a:lnTo>
                    <a:pt x="1723" y="1952"/>
                  </a:lnTo>
                  <a:close/>
                  <a:moveTo>
                    <a:pt x="1233" y="1907"/>
                  </a:moveTo>
                  <a:lnTo>
                    <a:pt x="1187" y="1849"/>
                  </a:lnTo>
                  <a:lnTo>
                    <a:pt x="1210" y="1781"/>
                  </a:lnTo>
                  <a:lnTo>
                    <a:pt x="1233" y="1770"/>
                  </a:lnTo>
                  <a:lnTo>
                    <a:pt x="1267" y="1690"/>
                  </a:lnTo>
                  <a:lnTo>
                    <a:pt x="1244" y="1633"/>
                  </a:lnTo>
                  <a:lnTo>
                    <a:pt x="1221" y="1655"/>
                  </a:lnTo>
                  <a:lnTo>
                    <a:pt x="1119" y="1735"/>
                  </a:lnTo>
                  <a:lnTo>
                    <a:pt x="1107" y="1781"/>
                  </a:lnTo>
                  <a:lnTo>
                    <a:pt x="1187" y="1895"/>
                  </a:lnTo>
                  <a:lnTo>
                    <a:pt x="1233" y="1918"/>
                  </a:lnTo>
                  <a:close/>
                  <a:moveTo>
                    <a:pt x="3093" y="1724"/>
                  </a:moveTo>
                  <a:lnTo>
                    <a:pt x="3059" y="1667"/>
                  </a:lnTo>
                  <a:lnTo>
                    <a:pt x="3059" y="1633"/>
                  </a:lnTo>
                  <a:lnTo>
                    <a:pt x="3013" y="1610"/>
                  </a:lnTo>
                  <a:lnTo>
                    <a:pt x="2990" y="1621"/>
                  </a:lnTo>
                  <a:lnTo>
                    <a:pt x="2979" y="1667"/>
                  </a:lnTo>
                  <a:lnTo>
                    <a:pt x="2990" y="1690"/>
                  </a:lnTo>
                  <a:lnTo>
                    <a:pt x="3047" y="1735"/>
                  </a:lnTo>
                  <a:close/>
                  <a:moveTo>
                    <a:pt x="3949" y="1553"/>
                  </a:moveTo>
                  <a:lnTo>
                    <a:pt x="3915" y="1553"/>
                  </a:lnTo>
                  <a:lnTo>
                    <a:pt x="3903" y="1564"/>
                  </a:lnTo>
                  <a:lnTo>
                    <a:pt x="3869" y="1564"/>
                  </a:lnTo>
                  <a:lnTo>
                    <a:pt x="3835" y="1564"/>
                  </a:lnTo>
                  <a:lnTo>
                    <a:pt x="3812" y="1598"/>
                  </a:lnTo>
                  <a:lnTo>
                    <a:pt x="3903" y="1747"/>
                  </a:lnTo>
                  <a:lnTo>
                    <a:pt x="3858" y="1827"/>
                  </a:lnTo>
                  <a:lnTo>
                    <a:pt x="3915" y="2135"/>
                  </a:lnTo>
                  <a:lnTo>
                    <a:pt x="3972" y="2306"/>
                  </a:lnTo>
                  <a:lnTo>
                    <a:pt x="4086" y="2420"/>
                  </a:lnTo>
                  <a:lnTo>
                    <a:pt x="4086" y="2454"/>
                  </a:lnTo>
                  <a:lnTo>
                    <a:pt x="4200" y="2523"/>
                  </a:lnTo>
                  <a:lnTo>
                    <a:pt x="4291" y="2705"/>
                  </a:lnTo>
                  <a:lnTo>
                    <a:pt x="4314" y="2717"/>
                  </a:lnTo>
                  <a:lnTo>
                    <a:pt x="4325" y="2694"/>
                  </a:lnTo>
                  <a:lnTo>
                    <a:pt x="4325" y="2603"/>
                  </a:lnTo>
                  <a:lnTo>
                    <a:pt x="4257" y="2454"/>
                  </a:lnTo>
                  <a:lnTo>
                    <a:pt x="4268" y="2340"/>
                  </a:lnTo>
                  <a:lnTo>
                    <a:pt x="4246" y="2295"/>
                  </a:lnTo>
                  <a:lnTo>
                    <a:pt x="4246" y="2249"/>
                  </a:lnTo>
                  <a:lnTo>
                    <a:pt x="4211" y="2135"/>
                  </a:lnTo>
                  <a:lnTo>
                    <a:pt x="4131" y="2032"/>
                  </a:lnTo>
                  <a:lnTo>
                    <a:pt x="4086" y="2021"/>
                  </a:lnTo>
                  <a:lnTo>
                    <a:pt x="4063" y="1975"/>
                  </a:lnTo>
                  <a:lnTo>
                    <a:pt x="4086" y="1895"/>
                  </a:lnTo>
                  <a:lnTo>
                    <a:pt x="4120" y="1861"/>
                  </a:lnTo>
                  <a:lnTo>
                    <a:pt x="4131" y="1827"/>
                  </a:lnTo>
                  <a:close/>
                  <a:moveTo>
                    <a:pt x="1575" y="1484"/>
                  </a:moveTo>
                  <a:lnTo>
                    <a:pt x="1495" y="1450"/>
                  </a:lnTo>
                  <a:lnTo>
                    <a:pt x="1461" y="1404"/>
                  </a:lnTo>
                  <a:lnTo>
                    <a:pt x="1461" y="1267"/>
                  </a:lnTo>
                  <a:lnTo>
                    <a:pt x="1381" y="1222"/>
                  </a:lnTo>
                  <a:lnTo>
                    <a:pt x="1335" y="1256"/>
                  </a:lnTo>
                  <a:lnTo>
                    <a:pt x="1256" y="1347"/>
                  </a:lnTo>
                  <a:lnTo>
                    <a:pt x="1221" y="1404"/>
                  </a:lnTo>
                  <a:lnTo>
                    <a:pt x="1153" y="1450"/>
                  </a:lnTo>
                  <a:lnTo>
                    <a:pt x="1141" y="1496"/>
                  </a:lnTo>
                  <a:lnTo>
                    <a:pt x="1141" y="1553"/>
                  </a:lnTo>
                  <a:lnTo>
                    <a:pt x="1198" y="1564"/>
                  </a:lnTo>
                  <a:lnTo>
                    <a:pt x="1233" y="1507"/>
                  </a:lnTo>
                  <a:lnTo>
                    <a:pt x="1370" y="1496"/>
                  </a:lnTo>
                  <a:lnTo>
                    <a:pt x="1404" y="1507"/>
                  </a:lnTo>
                  <a:lnTo>
                    <a:pt x="1404" y="1564"/>
                  </a:lnTo>
                  <a:lnTo>
                    <a:pt x="1427" y="1667"/>
                  </a:lnTo>
                  <a:lnTo>
                    <a:pt x="1461" y="1713"/>
                  </a:lnTo>
                  <a:lnTo>
                    <a:pt x="1541" y="1735"/>
                  </a:lnTo>
                  <a:lnTo>
                    <a:pt x="1598" y="1827"/>
                  </a:lnTo>
                  <a:lnTo>
                    <a:pt x="1609" y="1781"/>
                  </a:lnTo>
                  <a:lnTo>
                    <a:pt x="1632" y="1781"/>
                  </a:lnTo>
                  <a:lnTo>
                    <a:pt x="1666" y="1724"/>
                  </a:lnTo>
                  <a:lnTo>
                    <a:pt x="1621" y="1553"/>
                  </a:lnTo>
                  <a:close/>
                  <a:moveTo>
                    <a:pt x="651" y="1427"/>
                  </a:moveTo>
                  <a:lnTo>
                    <a:pt x="662" y="1347"/>
                  </a:lnTo>
                  <a:lnTo>
                    <a:pt x="651" y="1222"/>
                  </a:lnTo>
                  <a:lnTo>
                    <a:pt x="616" y="1233"/>
                  </a:lnTo>
                  <a:lnTo>
                    <a:pt x="616" y="1267"/>
                  </a:lnTo>
                  <a:lnTo>
                    <a:pt x="605" y="1324"/>
                  </a:lnTo>
                  <a:lnTo>
                    <a:pt x="639" y="1439"/>
                  </a:lnTo>
                  <a:close/>
                  <a:moveTo>
                    <a:pt x="1107" y="1370"/>
                  </a:moveTo>
                  <a:lnTo>
                    <a:pt x="1141" y="1336"/>
                  </a:lnTo>
                  <a:lnTo>
                    <a:pt x="1141" y="1279"/>
                  </a:lnTo>
                  <a:lnTo>
                    <a:pt x="1141" y="1210"/>
                  </a:lnTo>
                  <a:lnTo>
                    <a:pt x="1107" y="1153"/>
                  </a:lnTo>
                  <a:lnTo>
                    <a:pt x="1073" y="1119"/>
                  </a:lnTo>
                  <a:lnTo>
                    <a:pt x="1004" y="1142"/>
                  </a:lnTo>
                  <a:lnTo>
                    <a:pt x="947" y="1210"/>
                  </a:lnTo>
                  <a:lnTo>
                    <a:pt x="947" y="1279"/>
                  </a:lnTo>
                  <a:lnTo>
                    <a:pt x="1004" y="1370"/>
                  </a:lnTo>
                  <a:lnTo>
                    <a:pt x="1096" y="1370"/>
                  </a:lnTo>
                  <a:close/>
                  <a:moveTo>
                    <a:pt x="742" y="1199"/>
                  </a:moveTo>
                  <a:lnTo>
                    <a:pt x="765" y="1153"/>
                  </a:lnTo>
                  <a:lnTo>
                    <a:pt x="833" y="1051"/>
                  </a:lnTo>
                  <a:lnTo>
                    <a:pt x="856" y="1005"/>
                  </a:lnTo>
                  <a:lnTo>
                    <a:pt x="776" y="982"/>
                  </a:lnTo>
                  <a:lnTo>
                    <a:pt x="719" y="914"/>
                  </a:lnTo>
                  <a:lnTo>
                    <a:pt x="662" y="879"/>
                  </a:lnTo>
                  <a:lnTo>
                    <a:pt x="616" y="936"/>
                  </a:lnTo>
                  <a:lnTo>
                    <a:pt x="616" y="994"/>
                  </a:lnTo>
                  <a:lnTo>
                    <a:pt x="696" y="1073"/>
                  </a:lnTo>
                  <a:lnTo>
                    <a:pt x="674" y="1130"/>
                  </a:lnTo>
                  <a:lnTo>
                    <a:pt x="708" y="1153"/>
                  </a:lnTo>
                  <a:lnTo>
                    <a:pt x="719" y="1210"/>
                  </a:lnTo>
                  <a:close/>
                  <a:moveTo>
                    <a:pt x="3230" y="1747"/>
                  </a:moveTo>
                  <a:lnTo>
                    <a:pt x="3218" y="1678"/>
                  </a:lnTo>
                  <a:lnTo>
                    <a:pt x="3173" y="1621"/>
                  </a:lnTo>
                  <a:lnTo>
                    <a:pt x="3230" y="1553"/>
                  </a:lnTo>
                  <a:lnTo>
                    <a:pt x="2922" y="1279"/>
                  </a:lnTo>
                  <a:lnTo>
                    <a:pt x="2876" y="1256"/>
                  </a:lnTo>
                  <a:lnTo>
                    <a:pt x="2819" y="1233"/>
                  </a:lnTo>
                  <a:lnTo>
                    <a:pt x="2751" y="1176"/>
                  </a:lnTo>
                  <a:lnTo>
                    <a:pt x="2682" y="1165"/>
                  </a:lnTo>
                  <a:lnTo>
                    <a:pt x="2602" y="1108"/>
                  </a:lnTo>
                  <a:lnTo>
                    <a:pt x="2579" y="1062"/>
                  </a:lnTo>
                  <a:lnTo>
                    <a:pt x="2488" y="1005"/>
                  </a:lnTo>
                  <a:lnTo>
                    <a:pt x="2408" y="891"/>
                  </a:lnTo>
                  <a:lnTo>
                    <a:pt x="2191" y="857"/>
                  </a:lnTo>
                  <a:lnTo>
                    <a:pt x="2203" y="879"/>
                  </a:lnTo>
                  <a:lnTo>
                    <a:pt x="2260" y="936"/>
                  </a:lnTo>
                  <a:lnTo>
                    <a:pt x="2283" y="1039"/>
                  </a:lnTo>
                  <a:lnTo>
                    <a:pt x="2351" y="1096"/>
                  </a:lnTo>
                  <a:lnTo>
                    <a:pt x="2420" y="1176"/>
                  </a:lnTo>
                  <a:lnTo>
                    <a:pt x="2454" y="1199"/>
                  </a:lnTo>
                  <a:lnTo>
                    <a:pt x="2477" y="1222"/>
                  </a:lnTo>
                  <a:lnTo>
                    <a:pt x="2534" y="1290"/>
                  </a:lnTo>
                  <a:lnTo>
                    <a:pt x="2648" y="1347"/>
                  </a:lnTo>
                  <a:lnTo>
                    <a:pt x="2762" y="1439"/>
                  </a:lnTo>
                  <a:lnTo>
                    <a:pt x="2808" y="1450"/>
                  </a:lnTo>
                  <a:lnTo>
                    <a:pt x="2853" y="1496"/>
                  </a:lnTo>
                  <a:lnTo>
                    <a:pt x="3059" y="1598"/>
                  </a:lnTo>
                  <a:lnTo>
                    <a:pt x="3139" y="1690"/>
                  </a:lnTo>
                  <a:lnTo>
                    <a:pt x="3230" y="1770"/>
                  </a:lnTo>
                  <a:close/>
                  <a:moveTo>
                    <a:pt x="126" y="434"/>
                  </a:moveTo>
                  <a:lnTo>
                    <a:pt x="149" y="400"/>
                  </a:lnTo>
                  <a:lnTo>
                    <a:pt x="57" y="320"/>
                  </a:lnTo>
                  <a:lnTo>
                    <a:pt x="23" y="366"/>
                  </a:lnTo>
                  <a:lnTo>
                    <a:pt x="0" y="434"/>
                  </a:lnTo>
                  <a:lnTo>
                    <a:pt x="57" y="469"/>
                  </a:lnTo>
                  <a:close/>
                  <a:moveTo>
                    <a:pt x="1427" y="651"/>
                  </a:moveTo>
                  <a:lnTo>
                    <a:pt x="1404" y="640"/>
                  </a:lnTo>
                  <a:lnTo>
                    <a:pt x="1370" y="640"/>
                  </a:lnTo>
                  <a:lnTo>
                    <a:pt x="1313" y="606"/>
                  </a:lnTo>
                  <a:lnTo>
                    <a:pt x="1210" y="491"/>
                  </a:lnTo>
                  <a:lnTo>
                    <a:pt x="1176" y="457"/>
                  </a:lnTo>
                  <a:lnTo>
                    <a:pt x="1153" y="309"/>
                  </a:lnTo>
                  <a:lnTo>
                    <a:pt x="1096" y="252"/>
                  </a:lnTo>
                  <a:lnTo>
                    <a:pt x="890" y="138"/>
                  </a:lnTo>
                  <a:lnTo>
                    <a:pt x="776" y="23"/>
                  </a:lnTo>
                  <a:lnTo>
                    <a:pt x="674" y="1"/>
                  </a:lnTo>
                  <a:lnTo>
                    <a:pt x="651" y="23"/>
                  </a:lnTo>
                  <a:lnTo>
                    <a:pt x="651" y="92"/>
                  </a:lnTo>
                  <a:lnTo>
                    <a:pt x="674" y="138"/>
                  </a:lnTo>
                  <a:lnTo>
                    <a:pt x="822" y="263"/>
                  </a:lnTo>
                  <a:lnTo>
                    <a:pt x="982" y="514"/>
                  </a:lnTo>
                  <a:lnTo>
                    <a:pt x="1119" y="651"/>
                  </a:lnTo>
                  <a:lnTo>
                    <a:pt x="1233" y="663"/>
                  </a:lnTo>
                  <a:lnTo>
                    <a:pt x="1290" y="663"/>
                  </a:lnTo>
                  <a:lnTo>
                    <a:pt x="1290" y="685"/>
                  </a:lnTo>
                  <a:lnTo>
                    <a:pt x="1301" y="708"/>
                  </a:lnTo>
                  <a:lnTo>
                    <a:pt x="1381" y="742"/>
                  </a:lnTo>
                  <a:lnTo>
                    <a:pt x="1450" y="68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6" name="Google Shape;3076;p39"/>
            <p:cNvSpPr/>
            <p:nvPr/>
          </p:nvSpPr>
          <p:spPr>
            <a:xfrm>
              <a:off x="3851225" y="3073600"/>
              <a:ext cx="19700" cy="37675"/>
            </a:xfrm>
            <a:custGeom>
              <a:avLst/>
              <a:gdLst/>
              <a:ahLst/>
              <a:cxnLst/>
              <a:rect l="l" t="t" r="r" b="b"/>
              <a:pathLst>
                <a:path w="788" h="1507" extrusionOk="0">
                  <a:moveTo>
                    <a:pt x="137" y="1438"/>
                  </a:moveTo>
                  <a:lnTo>
                    <a:pt x="217" y="1324"/>
                  </a:lnTo>
                  <a:lnTo>
                    <a:pt x="217" y="1244"/>
                  </a:lnTo>
                  <a:lnTo>
                    <a:pt x="171" y="1176"/>
                  </a:lnTo>
                  <a:lnTo>
                    <a:pt x="114" y="1176"/>
                  </a:lnTo>
                  <a:lnTo>
                    <a:pt x="46" y="1233"/>
                  </a:lnTo>
                  <a:lnTo>
                    <a:pt x="0" y="1290"/>
                  </a:lnTo>
                  <a:lnTo>
                    <a:pt x="0" y="1335"/>
                  </a:lnTo>
                  <a:lnTo>
                    <a:pt x="11" y="1438"/>
                  </a:lnTo>
                  <a:lnTo>
                    <a:pt x="23" y="1472"/>
                  </a:lnTo>
                  <a:lnTo>
                    <a:pt x="69" y="1507"/>
                  </a:lnTo>
                  <a:close/>
                  <a:moveTo>
                    <a:pt x="753" y="114"/>
                  </a:moveTo>
                  <a:lnTo>
                    <a:pt x="788" y="57"/>
                  </a:lnTo>
                  <a:lnTo>
                    <a:pt x="788" y="34"/>
                  </a:lnTo>
                  <a:lnTo>
                    <a:pt x="765" y="23"/>
                  </a:lnTo>
                  <a:lnTo>
                    <a:pt x="753" y="0"/>
                  </a:lnTo>
                  <a:lnTo>
                    <a:pt x="730" y="23"/>
                  </a:lnTo>
                  <a:lnTo>
                    <a:pt x="685" y="92"/>
                  </a:lnTo>
                  <a:lnTo>
                    <a:pt x="696" y="114"/>
                  </a:lnTo>
                  <a:lnTo>
                    <a:pt x="730" y="14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7" name="Google Shape;3077;p39"/>
            <p:cNvSpPr/>
            <p:nvPr/>
          </p:nvSpPr>
          <p:spPr>
            <a:xfrm>
              <a:off x="2474625" y="2702125"/>
              <a:ext cx="2025" cy="1175"/>
            </a:xfrm>
            <a:custGeom>
              <a:avLst/>
              <a:gdLst/>
              <a:ahLst/>
              <a:cxnLst/>
              <a:rect l="l" t="t" r="r" b="b"/>
              <a:pathLst>
                <a:path w="81" h="47" extrusionOk="0">
                  <a:moveTo>
                    <a:pt x="0" y="1"/>
                  </a:moveTo>
                  <a:lnTo>
                    <a:pt x="0" y="1"/>
                  </a:lnTo>
                  <a:lnTo>
                    <a:pt x="23" y="35"/>
                  </a:lnTo>
                  <a:lnTo>
                    <a:pt x="69" y="46"/>
                  </a:lnTo>
                  <a:lnTo>
                    <a:pt x="80" y="35"/>
                  </a:lnTo>
                  <a:lnTo>
                    <a:pt x="80"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8" name="Google Shape;3078;p39"/>
            <p:cNvSpPr/>
            <p:nvPr/>
          </p:nvSpPr>
          <p:spPr>
            <a:xfrm>
              <a:off x="4830100" y="3215675"/>
              <a:ext cx="3150" cy="5150"/>
            </a:xfrm>
            <a:custGeom>
              <a:avLst/>
              <a:gdLst/>
              <a:ahLst/>
              <a:cxnLst/>
              <a:rect l="l" t="t" r="r" b="b"/>
              <a:pathLst>
                <a:path w="126" h="206" extrusionOk="0">
                  <a:moveTo>
                    <a:pt x="126" y="115"/>
                  </a:moveTo>
                  <a:lnTo>
                    <a:pt x="57" y="0"/>
                  </a:lnTo>
                  <a:lnTo>
                    <a:pt x="0" y="46"/>
                  </a:lnTo>
                  <a:lnTo>
                    <a:pt x="35" y="80"/>
                  </a:lnTo>
                  <a:lnTo>
                    <a:pt x="69" y="115"/>
                  </a:lnTo>
                  <a:lnTo>
                    <a:pt x="80" y="172"/>
                  </a:lnTo>
                  <a:lnTo>
                    <a:pt x="126" y="206"/>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79" name="Google Shape;3079;p39"/>
            <p:cNvSpPr/>
            <p:nvPr/>
          </p:nvSpPr>
          <p:spPr>
            <a:xfrm>
              <a:off x="2301725" y="2613975"/>
              <a:ext cx="13725" cy="4875"/>
            </a:xfrm>
            <a:custGeom>
              <a:avLst/>
              <a:gdLst/>
              <a:ahLst/>
              <a:cxnLst/>
              <a:rect l="l" t="t" r="r" b="b"/>
              <a:pathLst>
                <a:path w="549" h="195" extrusionOk="0">
                  <a:moveTo>
                    <a:pt x="12" y="92"/>
                  </a:moveTo>
                  <a:lnTo>
                    <a:pt x="0" y="149"/>
                  </a:lnTo>
                  <a:lnTo>
                    <a:pt x="0" y="171"/>
                  </a:lnTo>
                  <a:lnTo>
                    <a:pt x="23" y="194"/>
                  </a:lnTo>
                  <a:lnTo>
                    <a:pt x="115" y="171"/>
                  </a:lnTo>
                  <a:lnTo>
                    <a:pt x="126" y="160"/>
                  </a:lnTo>
                  <a:lnTo>
                    <a:pt x="149" y="149"/>
                  </a:lnTo>
                  <a:lnTo>
                    <a:pt x="149" y="126"/>
                  </a:lnTo>
                  <a:lnTo>
                    <a:pt x="92" y="149"/>
                  </a:lnTo>
                  <a:close/>
                  <a:moveTo>
                    <a:pt x="525" y="171"/>
                  </a:moveTo>
                  <a:lnTo>
                    <a:pt x="548" y="149"/>
                  </a:lnTo>
                  <a:lnTo>
                    <a:pt x="525" y="114"/>
                  </a:lnTo>
                  <a:lnTo>
                    <a:pt x="423" y="92"/>
                  </a:lnTo>
                  <a:lnTo>
                    <a:pt x="400" y="103"/>
                  </a:lnTo>
                  <a:lnTo>
                    <a:pt x="400" y="149"/>
                  </a:lnTo>
                  <a:lnTo>
                    <a:pt x="480" y="149"/>
                  </a:lnTo>
                  <a:lnTo>
                    <a:pt x="525" y="194"/>
                  </a:lnTo>
                  <a:close/>
                  <a:moveTo>
                    <a:pt x="366" y="103"/>
                  </a:moveTo>
                  <a:lnTo>
                    <a:pt x="354" y="92"/>
                  </a:lnTo>
                  <a:lnTo>
                    <a:pt x="343" y="0"/>
                  </a:lnTo>
                  <a:lnTo>
                    <a:pt x="263" y="0"/>
                  </a:lnTo>
                  <a:lnTo>
                    <a:pt x="263" y="34"/>
                  </a:lnTo>
                  <a:lnTo>
                    <a:pt x="286" y="57"/>
                  </a:lnTo>
                  <a:lnTo>
                    <a:pt x="297" y="57"/>
                  </a:lnTo>
                  <a:lnTo>
                    <a:pt x="309" y="92"/>
                  </a:lnTo>
                  <a:lnTo>
                    <a:pt x="354" y="11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0" name="Google Shape;3080;p39"/>
            <p:cNvSpPr/>
            <p:nvPr/>
          </p:nvSpPr>
          <p:spPr>
            <a:xfrm>
              <a:off x="275475" y="3533500"/>
              <a:ext cx="13725" cy="65375"/>
            </a:xfrm>
            <a:custGeom>
              <a:avLst/>
              <a:gdLst/>
              <a:ahLst/>
              <a:cxnLst/>
              <a:rect l="l" t="t" r="r" b="b"/>
              <a:pathLst>
                <a:path w="549" h="2615" extrusionOk="0">
                  <a:moveTo>
                    <a:pt x="400" y="2477"/>
                  </a:moveTo>
                  <a:lnTo>
                    <a:pt x="400" y="2477"/>
                  </a:lnTo>
                  <a:lnTo>
                    <a:pt x="378" y="2523"/>
                  </a:lnTo>
                  <a:lnTo>
                    <a:pt x="378" y="2557"/>
                  </a:lnTo>
                  <a:lnTo>
                    <a:pt x="435" y="2614"/>
                  </a:lnTo>
                  <a:close/>
                  <a:moveTo>
                    <a:pt x="172" y="2352"/>
                  </a:moveTo>
                  <a:lnTo>
                    <a:pt x="149" y="2352"/>
                  </a:lnTo>
                  <a:lnTo>
                    <a:pt x="172" y="2340"/>
                  </a:lnTo>
                  <a:lnTo>
                    <a:pt x="115" y="2306"/>
                  </a:lnTo>
                  <a:lnTo>
                    <a:pt x="58" y="2306"/>
                  </a:lnTo>
                  <a:lnTo>
                    <a:pt x="35" y="2294"/>
                  </a:lnTo>
                  <a:lnTo>
                    <a:pt x="35" y="2272"/>
                  </a:lnTo>
                  <a:lnTo>
                    <a:pt x="1" y="2306"/>
                  </a:lnTo>
                  <a:lnTo>
                    <a:pt x="35" y="2352"/>
                  </a:lnTo>
                  <a:lnTo>
                    <a:pt x="161" y="2409"/>
                  </a:lnTo>
                  <a:lnTo>
                    <a:pt x="206" y="2431"/>
                  </a:lnTo>
                  <a:lnTo>
                    <a:pt x="229" y="2352"/>
                  </a:lnTo>
                  <a:lnTo>
                    <a:pt x="229" y="2317"/>
                  </a:lnTo>
                  <a:lnTo>
                    <a:pt x="195" y="2340"/>
                  </a:lnTo>
                  <a:lnTo>
                    <a:pt x="195" y="2352"/>
                  </a:lnTo>
                  <a:close/>
                  <a:moveTo>
                    <a:pt x="537" y="69"/>
                  </a:moveTo>
                  <a:lnTo>
                    <a:pt x="549" y="46"/>
                  </a:lnTo>
                  <a:lnTo>
                    <a:pt x="549" y="12"/>
                  </a:lnTo>
                  <a:lnTo>
                    <a:pt x="503" y="1"/>
                  </a:lnTo>
                  <a:lnTo>
                    <a:pt x="492" y="1"/>
                  </a:lnTo>
                  <a:lnTo>
                    <a:pt x="446" y="69"/>
                  </a:lnTo>
                  <a:lnTo>
                    <a:pt x="457" y="81"/>
                  </a:lnTo>
                  <a:lnTo>
                    <a:pt x="503" y="115"/>
                  </a:lnTo>
                  <a:lnTo>
                    <a:pt x="515" y="11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1" name="Google Shape;3081;p39"/>
            <p:cNvSpPr/>
            <p:nvPr/>
          </p:nvSpPr>
          <p:spPr>
            <a:xfrm>
              <a:off x="2486325" y="2855050"/>
              <a:ext cx="28825" cy="28550"/>
            </a:xfrm>
            <a:custGeom>
              <a:avLst/>
              <a:gdLst/>
              <a:ahLst/>
              <a:cxnLst/>
              <a:rect l="l" t="t" r="r" b="b"/>
              <a:pathLst>
                <a:path w="1153" h="1142" extrusionOk="0">
                  <a:moveTo>
                    <a:pt x="719" y="1085"/>
                  </a:moveTo>
                  <a:lnTo>
                    <a:pt x="730" y="1062"/>
                  </a:lnTo>
                  <a:lnTo>
                    <a:pt x="730" y="971"/>
                  </a:lnTo>
                  <a:lnTo>
                    <a:pt x="753" y="913"/>
                  </a:lnTo>
                  <a:lnTo>
                    <a:pt x="730" y="856"/>
                  </a:lnTo>
                  <a:lnTo>
                    <a:pt x="719" y="777"/>
                  </a:lnTo>
                  <a:lnTo>
                    <a:pt x="730" y="708"/>
                  </a:lnTo>
                  <a:lnTo>
                    <a:pt x="730" y="605"/>
                  </a:lnTo>
                  <a:lnTo>
                    <a:pt x="753" y="560"/>
                  </a:lnTo>
                  <a:lnTo>
                    <a:pt x="833" y="446"/>
                  </a:lnTo>
                  <a:lnTo>
                    <a:pt x="696" y="446"/>
                  </a:lnTo>
                  <a:lnTo>
                    <a:pt x="616" y="480"/>
                  </a:lnTo>
                  <a:lnTo>
                    <a:pt x="457" y="491"/>
                  </a:lnTo>
                  <a:lnTo>
                    <a:pt x="388" y="514"/>
                  </a:lnTo>
                  <a:lnTo>
                    <a:pt x="285" y="537"/>
                  </a:lnTo>
                  <a:lnTo>
                    <a:pt x="228" y="560"/>
                  </a:lnTo>
                  <a:lnTo>
                    <a:pt x="240" y="571"/>
                  </a:lnTo>
                  <a:lnTo>
                    <a:pt x="320" y="605"/>
                  </a:lnTo>
                  <a:lnTo>
                    <a:pt x="342" y="628"/>
                  </a:lnTo>
                  <a:lnTo>
                    <a:pt x="354" y="662"/>
                  </a:lnTo>
                  <a:lnTo>
                    <a:pt x="377" y="719"/>
                  </a:lnTo>
                  <a:lnTo>
                    <a:pt x="331" y="959"/>
                  </a:lnTo>
                  <a:lnTo>
                    <a:pt x="320" y="971"/>
                  </a:lnTo>
                  <a:lnTo>
                    <a:pt x="228" y="993"/>
                  </a:lnTo>
                  <a:lnTo>
                    <a:pt x="206" y="1028"/>
                  </a:lnTo>
                  <a:lnTo>
                    <a:pt x="0" y="1142"/>
                  </a:lnTo>
                  <a:lnTo>
                    <a:pt x="114" y="1130"/>
                  </a:lnTo>
                  <a:lnTo>
                    <a:pt x="240" y="1142"/>
                  </a:lnTo>
                  <a:lnTo>
                    <a:pt x="582" y="1130"/>
                  </a:lnTo>
                  <a:close/>
                  <a:moveTo>
                    <a:pt x="970" y="137"/>
                  </a:moveTo>
                  <a:lnTo>
                    <a:pt x="1141" y="58"/>
                  </a:lnTo>
                  <a:lnTo>
                    <a:pt x="1153" y="1"/>
                  </a:lnTo>
                  <a:lnTo>
                    <a:pt x="1130" y="1"/>
                  </a:lnTo>
                  <a:lnTo>
                    <a:pt x="1016" y="46"/>
                  </a:lnTo>
                  <a:lnTo>
                    <a:pt x="925" y="115"/>
                  </a:lnTo>
                  <a:lnTo>
                    <a:pt x="925" y="149"/>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2" name="Google Shape;3082;p39"/>
            <p:cNvSpPr/>
            <p:nvPr/>
          </p:nvSpPr>
          <p:spPr>
            <a:xfrm>
              <a:off x="2500575" y="2809125"/>
              <a:ext cx="5450" cy="15125"/>
            </a:xfrm>
            <a:custGeom>
              <a:avLst/>
              <a:gdLst/>
              <a:ahLst/>
              <a:cxnLst/>
              <a:rect l="l" t="t" r="r" b="b"/>
              <a:pathLst>
                <a:path w="218" h="605" extrusionOk="0">
                  <a:moveTo>
                    <a:pt x="12" y="605"/>
                  </a:moveTo>
                  <a:lnTo>
                    <a:pt x="12" y="605"/>
                  </a:lnTo>
                  <a:lnTo>
                    <a:pt x="12" y="582"/>
                  </a:lnTo>
                  <a:lnTo>
                    <a:pt x="35" y="582"/>
                  </a:lnTo>
                  <a:lnTo>
                    <a:pt x="35" y="571"/>
                  </a:lnTo>
                  <a:lnTo>
                    <a:pt x="35" y="571"/>
                  </a:lnTo>
                  <a:lnTo>
                    <a:pt x="35" y="559"/>
                  </a:lnTo>
                  <a:lnTo>
                    <a:pt x="12" y="559"/>
                  </a:lnTo>
                  <a:lnTo>
                    <a:pt x="12" y="571"/>
                  </a:lnTo>
                  <a:lnTo>
                    <a:pt x="12" y="571"/>
                  </a:lnTo>
                  <a:lnTo>
                    <a:pt x="12" y="582"/>
                  </a:lnTo>
                  <a:lnTo>
                    <a:pt x="1" y="582"/>
                  </a:lnTo>
                  <a:lnTo>
                    <a:pt x="1" y="605"/>
                  </a:lnTo>
                  <a:lnTo>
                    <a:pt x="1" y="605"/>
                  </a:lnTo>
                  <a:lnTo>
                    <a:pt x="1" y="605"/>
                  </a:lnTo>
                  <a:close/>
                  <a:moveTo>
                    <a:pt x="115" y="331"/>
                  </a:moveTo>
                  <a:lnTo>
                    <a:pt x="126" y="297"/>
                  </a:lnTo>
                  <a:lnTo>
                    <a:pt x="149" y="285"/>
                  </a:lnTo>
                  <a:lnTo>
                    <a:pt x="149" y="285"/>
                  </a:lnTo>
                  <a:lnTo>
                    <a:pt x="149" y="285"/>
                  </a:lnTo>
                  <a:lnTo>
                    <a:pt x="126" y="274"/>
                  </a:lnTo>
                  <a:lnTo>
                    <a:pt x="126" y="274"/>
                  </a:lnTo>
                  <a:lnTo>
                    <a:pt x="126" y="285"/>
                  </a:lnTo>
                  <a:lnTo>
                    <a:pt x="103" y="297"/>
                  </a:lnTo>
                  <a:lnTo>
                    <a:pt x="103" y="297"/>
                  </a:lnTo>
                  <a:lnTo>
                    <a:pt x="103" y="320"/>
                  </a:lnTo>
                  <a:lnTo>
                    <a:pt x="103" y="320"/>
                  </a:lnTo>
                  <a:lnTo>
                    <a:pt x="103" y="331"/>
                  </a:lnTo>
                  <a:lnTo>
                    <a:pt x="92" y="331"/>
                  </a:lnTo>
                  <a:lnTo>
                    <a:pt x="69" y="331"/>
                  </a:lnTo>
                  <a:lnTo>
                    <a:pt x="69" y="331"/>
                  </a:lnTo>
                  <a:lnTo>
                    <a:pt x="92" y="331"/>
                  </a:lnTo>
                  <a:lnTo>
                    <a:pt x="92" y="331"/>
                  </a:lnTo>
                  <a:lnTo>
                    <a:pt x="103" y="343"/>
                  </a:lnTo>
                  <a:lnTo>
                    <a:pt x="103" y="343"/>
                  </a:lnTo>
                  <a:lnTo>
                    <a:pt x="103" y="343"/>
                  </a:lnTo>
                  <a:lnTo>
                    <a:pt x="103" y="343"/>
                  </a:lnTo>
                  <a:close/>
                  <a:moveTo>
                    <a:pt x="160" y="171"/>
                  </a:moveTo>
                  <a:lnTo>
                    <a:pt x="195" y="148"/>
                  </a:lnTo>
                  <a:lnTo>
                    <a:pt x="218" y="57"/>
                  </a:lnTo>
                  <a:lnTo>
                    <a:pt x="195" y="0"/>
                  </a:lnTo>
                  <a:lnTo>
                    <a:pt x="172" y="0"/>
                  </a:lnTo>
                  <a:lnTo>
                    <a:pt x="126" y="12"/>
                  </a:lnTo>
                  <a:lnTo>
                    <a:pt x="103" y="57"/>
                  </a:lnTo>
                  <a:lnTo>
                    <a:pt x="81" y="126"/>
                  </a:lnTo>
                  <a:lnTo>
                    <a:pt x="138" y="183"/>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3" name="Google Shape;3083;p39"/>
            <p:cNvSpPr/>
            <p:nvPr/>
          </p:nvSpPr>
          <p:spPr>
            <a:xfrm>
              <a:off x="2444375" y="2686725"/>
              <a:ext cx="8875" cy="8000"/>
            </a:xfrm>
            <a:custGeom>
              <a:avLst/>
              <a:gdLst/>
              <a:ahLst/>
              <a:cxnLst/>
              <a:rect l="l" t="t" r="r" b="b"/>
              <a:pathLst>
                <a:path w="355" h="320" extrusionOk="0">
                  <a:moveTo>
                    <a:pt x="80" y="320"/>
                  </a:moveTo>
                  <a:lnTo>
                    <a:pt x="126" y="286"/>
                  </a:lnTo>
                  <a:lnTo>
                    <a:pt x="92" y="274"/>
                  </a:lnTo>
                  <a:lnTo>
                    <a:pt x="35" y="274"/>
                  </a:lnTo>
                  <a:lnTo>
                    <a:pt x="1" y="308"/>
                  </a:lnTo>
                  <a:lnTo>
                    <a:pt x="12" y="320"/>
                  </a:lnTo>
                  <a:close/>
                  <a:moveTo>
                    <a:pt x="240" y="263"/>
                  </a:moveTo>
                  <a:lnTo>
                    <a:pt x="297" y="206"/>
                  </a:lnTo>
                  <a:lnTo>
                    <a:pt x="229" y="217"/>
                  </a:lnTo>
                  <a:lnTo>
                    <a:pt x="195" y="251"/>
                  </a:lnTo>
                  <a:lnTo>
                    <a:pt x="206" y="263"/>
                  </a:lnTo>
                  <a:lnTo>
                    <a:pt x="229" y="263"/>
                  </a:lnTo>
                  <a:close/>
                  <a:moveTo>
                    <a:pt x="354" y="0"/>
                  </a:moveTo>
                  <a:lnTo>
                    <a:pt x="320" y="0"/>
                  </a:lnTo>
                  <a:lnTo>
                    <a:pt x="252" y="0"/>
                  </a:lnTo>
                  <a:lnTo>
                    <a:pt x="252" y="0"/>
                  </a:lnTo>
                  <a:lnTo>
                    <a:pt x="263" y="23"/>
                  </a:lnTo>
                  <a:lnTo>
                    <a:pt x="309" y="23"/>
                  </a:lnTo>
                  <a:lnTo>
                    <a:pt x="354" y="35"/>
                  </a:lnTo>
                  <a:lnTo>
                    <a:pt x="354" y="3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4" name="Google Shape;3084;p39"/>
            <p:cNvSpPr/>
            <p:nvPr/>
          </p:nvSpPr>
          <p:spPr>
            <a:xfrm>
              <a:off x="2437825" y="2695000"/>
              <a:ext cx="7425" cy="15425"/>
            </a:xfrm>
            <a:custGeom>
              <a:avLst/>
              <a:gdLst/>
              <a:ahLst/>
              <a:cxnLst/>
              <a:rect l="l" t="t" r="r" b="b"/>
              <a:pathLst>
                <a:path w="297" h="617" extrusionOk="0">
                  <a:moveTo>
                    <a:pt x="160" y="525"/>
                  </a:moveTo>
                  <a:lnTo>
                    <a:pt x="57" y="559"/>
                  </a:lnTo>
                  <a:lnTo>
                    <a:pt x="46" y="617"/>
                  </a:lnTo>
                  <a:lnTo>
                    <a:pt x="194" y="617"/>
                  </a:lnTo>
                  <a:lnTo>
                    <a:pt x="297" y="571"/>
                  </a:lnTo>
                  <a:lnTo>
                    <a:pt x="217" y="571"/>
                  </a:lnTo>
                  <a:close/>
                  <a:moveTo>
                    <a:pt x="285" y="35"/>
                  </a:moveTo>
                  <a:lnTo>
                    <a:pt x="217" y="12"/>
                  </a:lnTo>
                  <a:lnTo>
                    <a:pt x="183" y="46"/>
                  </a:lnTo>
                  <a:lnTo>
                    <a:pt x="183" y="46"/>
                  </a:lnTo>
                  <a:lnTo>
                    <a:pt x="228" y="57"/>
                  </a:lnTo>
                  <a:close/>
                  <a:moveTo>
                    <a:pt x="126" y="46"/>
                  </a:moveTo>
                  <a:lnTo>
                    <a:pt x="103" y="12"/>
                  </a:lnTo>
                  <a:lnTo>
                    <a:pt x="57" y="0"/>
                  </a:lnTo>
                  <a:lnTo>
                    <a:pt x="0" y="12"/>
                  </a:lnTo>
                  <a:lnTo>
                    <a:pt x="69" y="5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5" name="Google Shape;3085;p39"/>
            <p:cNvSpPr/>
            <p:nvPr/>
          </p:nvSpPr>
          <p:spPr>
            <a:xfrm>
              <a:off x="4331675" y="2302700"/>
              <a:ext cx="40825" cy="24850"/>
            </a:xfrm>
            <a:custGeom>
              <a:avLst/>
              <a:gdLst/>
              <a:ahLst/>
              <a:cxnLst/>
              <a:rect l="l" t="t" r="r" b="b"/>
              <a:pathLst>
                <a:path w="1633" h="994" extrusionOk="0">
                  <a:moveTo>
                    <a:pt x="297" y="457"/>
                  </a:moveTo>
                  <a:lnTo>
                    <a:pt x="251" y="446"/>
                  </a:lnTo>
                  <a:lnTo>
                    <a:pt x="183" y="468"/>
                  </a:lnTo>
                  <a:lnTo>
                    <a:pt x="126" y="525"/>
                  </a:lnTo>
                  <a:lnTo>
                    <a:pt x="69" y="571"/>
                  </a:lnTo>
                  <a:lnTo>
                    <a:pt x="0" y="525"/>
                  </a:lnTo>
                  <a:lnTo>
                    <a:pt x="23" y="651"/>
                  </a:lnTo>
                  <a:lnTo>
                    <a:pt x="103" y="811"/>
                  </a:lnTo>
                  <a:lnTo>
                    <a:pt x="137" y="856"/>
                  </a:lnTo>
                  <a:lnTo>
                    <a:pt x="183" y="879"/>
                  </a:lnTo>
                  <a:lnTo>
                    <a:pt x="331" y="925"/>
                  </a:lnTo>
                  <a:lnTo>
                    <a:pt x="377" y="925"/>
                  </a:lnTo>
                  <a:lnTo>
                    <a:pt x="468" y="925"/>
                  </a:lnTo>
                  <a:lnTo>
                    <a:pt x="491" y="936"/>
                  </a:lnTo>
                  <a:lnTo>
                    <a:pt x="525" y="993"/>
                  </a:lnTo>
                  <a:lnTo>
                    <a:pt x="582" y="993"/>
                  </a:lnTo>
                  <a:lnTo>
                    <a:pt x="582" y="982"/>
                  </a:lnTo>
                  <a:lnTo>
                    <a:pt x="582" y="936"/>
                  </a:lnTo>
                  <a:lnTo>
                    <a:pt x="605" y="914"/>
                  </a:lnTo>
                  <a:lnTo>
                    <a:pt x="651" y="879"/>
                  </a:lnTo>
                  <a:lnTo>
                    <a:pt x="696" y="879"/>
                  </a:lnTo>
                  <a:lnTo>
                    <a:pt x="776" y="868"/>
                  </a:lnTo>
                  <a:lnTo>
                    <a:pt x="868" y="845"/>
                  </a:lnTo>
                  <a:lnTo>
                    <a:pt x="936" y="788"/>
                  </a:lnTo>
                  <a:lnTo>
                    <a:pt x="1062" y="640"/>
                  </a:lnTo>
                  <a:lnTo>
                    <a:pt x="1107" y="640"/>
                  </a:lnTo>
                  <a:lnTo>
                    <a:pt x="1153" y="640"/>
                  </a:lnTo>
                  <a:lnTo>
                    <a:pt x="1233" y="640"/>
                  </a:lnTo>
                  <a:lnTo>
                    <a:pt x="1324" y="628"/>
                  </a:lnTo>
                  <a:lnTo>
                    <a:pt x="1290" y="571"/>
                  </a:lnTo>
                  <a:lnTo>
                    <a:pt x="1278" y="560"/>
                  </a:lnTo>
                  <a:lnTo>
                    <a:pt x="1221" y="480"/>
                  </a:lnTo>
                  <a:lnTo>
                    <a:pt x="1187" y="423"/>
                  </a:lnTo>
                  <a:lnTo>
                    <a:pt x="1210" y="343"/>
                  </a:lnTo>
                  <a:lnTo>
                    <a:pt x="1564" y="69"/>
                  </a:lnTo>
                  <a:lnTo>
                    <a:pt x="1632" y="1"/>
                  </a:lnTo>
                  <a:lnTo>
                    <a:pt x="1518" y="23"/>
                  </a:lnTo>
                  <a:lnTo>
                    <a:pt x="1438" y="80"/>
                  </a:lnTo>
                  <a:lnTo>
                    <a:pt x="1381" y="115"/>
                  </a:lnTo>
                  <a:lnTo>
                    <a:pt x="1278" y="172"/>
                  </a:lnTo>
                  <a:lnTo>
                    <a:pt x="947" y="286"/>
                  </a:lnTo>
                  <a:lnTo>
                    <a:pt x="833" y="297"/>
                  </a:lnTo>
                  <a:lnTo>
                    <a:pt x="719" y="297"/>
                  </a:lnTo>
                  <a:lnTo>
                    <a:pt x="582" y="286"/>
                  </a:lnTo>
                  <a:lnTo>
                    <a:pt x="445" y="252"/>
                  </a:lnTo>
                  <a:lnTo>
                    <a:pt x="445" y="354"/>
                  </a:lnTo>
                  <a:lnTo>
                    <a:pt x="422" y="446"/>
                  </a:lnTo>
                  <a:lnTo>
                    <a:pt x="331" y="46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6" name="Google Shape;3086;p39"/>
            <p:cNvSpPr/>
            <p:nvPr/>
          </p:nvSpPr>
          <p:spPr>
            <a:xfrm>
              <a:off x="4806425" y="3585425"/>
              <a:ext cx="12000" cy="11450"/>
            </a:xfrm>
            <a:custGeom>
              <a:avLst/>
              <a:gdLst/>
              <a:ahLst/>
              <a:cxnLst/>
              <a:rect l="l" t="t" r="r" b="b"/>
              <a:pathLst>
                <a:path w="480" h="458" extrusionOk="0">
                  <a:moveTo>
                    <a:pt x="434" y="434"/>
                  </a:moveTo>
                  <a:lnTo>
                    <a:pt x="468" y="377"/>
                  </a:lnTo>
                  <a:lnTo>
                    <a:pt x="479" y="263"/>
                  </a:lnTo>
                  <a:lnTo>
                    <a:pt x="422" y="149"/>
                  </a:lnTo>
                  <a:lnTo>
                    <a:pt x="365" y="46"/>
                  </a:lnTo>
                  <a:lnTo>
                    <a:pt x="308" y="23"/>
                  </a:lnTo>
                  <a:lnTo>
                    <a:pt x="194" y="1"/>
                  </a:lnTo>
                  <a:lnTo>
                    <a:pt x="91" y="46"/>
                  </a:lnTo>
                  <a:lnTo>
                    <a:pt x="34" y="138"/>
                  </a:lnTo>
                  <a:lnTo>
                    <a:pt x="0" y="172"/>
                  </a:lnTo>
                  <a:lnTo>
                    <a:pt x="57" y="332"/>
                  </a:lnTo>
                  <a:lnTo>
                    <a:pt x="91" y="377"/>
                  </a:lnTo>
                  <a:lnTo>
                    <a:pt x="251" y="457"/>
                  </a:lnTo>
                  <a:lnTo>
                    <a:pt x="320" y="457"/>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7" name="Google Shape;3087;p39"/>
            <p:cNvSpPr/>
            <p:nvPr/>
          </p:nvSpPr>
          <p:spPr>
            <a:xfrm>
              <a:off x="4617550" y="3399400"/>
              <a:ext cx="3725" cy="7450"/>
            </a:xfrm>
            <a:custGeom>
              <a:avLst/>
              <a:gdLst/>
              <a:ahLst/>
              <a:cxnLst/>
              <a:rect l="l" t="t" r="r" b="b"/>
              <a:pathLst>
                <a:path w="149" h="298" extrusionOk="0">
                  <a:moveTo>
                    <a:pt x="103" y="286"/>
                  </a:moveTo>
                  <a:lnTo>
                    <a:pt x="103" y="241"/>
                  </a:lnTo>
                  <a:lnTo>
                    <a:pt x="126" y="172"/>
                  </a:lnTo>
                  <a:lnTo>
                    <a:pt x="126" y="161"/>
                  </a:lnTo>
                  <a:lnTo>
                    <a:pt x="149" y="81"/>
                  </a:lnTo>
                  <a:lnTo>
                    <a:pt x="103" y="47"/>
                  </a:lnTo>
                  <a:lnTo>
                    <a:pt x="69" y="47"/>
                  </a:lnTo>
                  <a:lnTo>
                    <a:pt x="46" y="1"/>
                  </a:lnTo>
                  <a:lnTo>
                    <a:pt x="0" y="47"/>
                  </a:lnTo>
                  <a:lnTo>
                    <a:pt x="46" y="115"/>
                  </a:lnTo>
                  <a:lnTo>
                    <a:pt x="34" y="161"/>
                  </a:lnTo>
                  <a:lnTo>
                    <a:pt x="12" y="218"/>
                  </a:lnTo>
                  <a:lnTo>
                    <a:pt x="34" y="275"/>
                  </a:lnTo>
                  <a:lnTo>
                    <a:pt x="57" y="298"/>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8" name="Google Shape;3088;p39"/>
            <p:cNvSpPr/>
            <p:nvPr/>
          </p:nvSpPr>
          <p:spPr>
            <a:xfrm>
              <a:off x="2506275" y="2774600"/>
              <a:ext cx="7175" cy="10300"/>
            </a:xfrm>
            <a:custGeom>
              <a:avLst/>
              <a:gdLst/>
              <a:ahLst/>
              <a:cxnLst/>
              <a:rect l="l" t="t" r="r" b="b"/>
              <a:pathLst>
                <a:path w="287" h="412" extrusionOk="0">
                  <a:moveTo>
                    <a:pt x="286" y="343"/>
                  </a:moveTo>
                  <a:lnTo>
                    <a:pt x="252" y="240"/>
                  </a:lnTo>
                  <a:lnTo>
                    <a:pt x="241" y="217"/>
                  </a:lnTo>
                  <a:lnTo>
                    <a:pt x="218" y="171"/>
                  </a:lnTo>
                  <a:lnTo>
                    <a:pt x="229" y="126"/>
                  </a:lnTo>
                  <a:lnTo>
                    <a:pt x="229" y="114"/>
                  </a:lnTo>
                  <a:lnTo>
                    <a:pt x="195" y="114"/>
                  </a:lnTo>
                  <a:lnTo>
                    <a:pt x="161" y="35"/>
                  </a:lnTo>
                  <a:lnTo>
                    <a:pt x="69" y="0"/>
                  </a:lnTo>
                  <a:lnTo>
                    <a:pt x="24" y="0"/>
                  </a:lnTo>
                  <a:lnTo>
                    <a:pt x="1" y="23"/>
                  </a:lnTo>
                  <a:lnTo>
                    <a:pt x="1" y="69"/>
                  </a:lnTo>
                  <a:lnTo>
                    <a:pt x="47" y="194"/>
                  </a:lnTo>
                  <a:lnTo>
                    <a:pt x="69" y="229"/>
                  </a:lnTo>
                  <a:lnTo>
                    <a:pt x="138" y="251"/>
                  </a:lnTo>
                  <a:lnTo>
                    <a:pt x="81" y="308"/>
                  </a:lnTo>
                  <a:lnTo>
                    <a:pt x="81" y="320"/>
                  </a:lnTo>
                  <a:lnTo>
                    <a:pt x="104" y="365"/>
                  </a:lnTo>
                  <a:lnTo>
                    <a:pt x="229" y="365"/>
                  </a:lnTo>
                  <a:lnTo>
                    <a:pt x="252" y="411"/>
                  </a:lnTo>
                  <a:lnTo>
                    <a:pt x="275" y="40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89" name="Google Shape;3089;p39"/>
            <p:cNvSpPr/>
            <p:nvPr/>
          </p:nvSpPr>
          <p:spPr>
            <a:xfrm>
              <a:off x="2497450" y="2737500"/>
              <a:ext cx="12000" cy="14300"/>
            </a:xfrm>
            <a:custGeom>
              <a:avLst/>
              <a:gdLst/>
              <a:ahLst/>
              <a:cxnLst/>
              <a:rect l="l" t="t" r="r" b="b"/>
              <a:pathLst>
                <a:path w="480" h="572" extrusionOk="0">
                  <a:moveTo>
                    <a:pt x="411" y="571"/>
                  </a:moveTo>
                  <a:lnTo>
                    <a:pt x="445" y="537"/>
                  </a:lnTo>
                  <a:lnTo>
                    <a:pt x="445" y="503"/>
                  </a:lnTo>
                  <a:lnTo>
                    <a:pt x="411" y="457"/>
                  </a:lnTo>
                  <a:lnTo>
                    <a:pt x="377" y="469"/>
                  </a:lnTo>
                  <a:lnTo>
                    <a:pt x="354" y="514"/>
                  </a:lnTo>
                  <a:lnTo>
                    <a:pt x="354" y="560"/>
                  </a:lnTo>
                  <a:lnTo>
                    <a:pt x="365" y="571"/>
                  </a:lnTo>
                  <a:close/>
                  <a:moveTo>
                    <a:pt x="137" y="457"/>
                  </a:moveTo>
                  <a:lnTo>
                    <a:pt x="171" y="423"/>
                  </a:lnTo>
                  <a:lnTo>
                    <a:pt x="171" y="252"/>
                  </a:lnTo>
                  <a:lnTo>
                    <a:pt x="183" y="218"/>
                  </a:lnTo>
                  <a:lnTo>
                    <a:pt x="160" y="195"/>
                  </a:lnTo>
                  <a:lnTo>
                    <a:pt x="126" y="172"/>
                  </a:lnTo>
                  <a:lnTo>
                    <a:pt x="34" y="138"/>
                  </a:lnTo>
                  <a:lnTo>
                    <a:pt x="23" y="160"/>
                  </a:lnTo>
                  <a:lnTo>
                    <a:pt x="0" y="195"/>
                  </a:lnTo>
                  <a:lnTo>
                    <a:pt x="12" y="412"/>
                  </a:lnTo>
                  <a:lnTo>
                    <a:pt x="34" y="480"/>
                  </a:lnTo>
                  <a:lnTo>
                    <a:pt x="69" y="503"/>
                  </a:lnTo>
                  <a:close/>
                  <a:moveTo>
                    <a:pt x="365" y="252"/>
                  </a:moveTo>
                  <a:lnTo>
                    <a:pt x="480" y="229"/>
                  </a:lnTo>
                  <a:lnTo>
                    <a:pt x="354" y="138"/>
                  </a:lnTo>
                  <a:lnTo>
                    <a:pt x="320" y="81"/>
                  </a:lnTo>
                  <a:lnTo>
                    <a:pt x="320" y="46"/>
                  </a:lnTo>
                  <a:lnTo>
                    <a:pt x="274" y="1"/>
                  </a:lnTo>
                  <a:lnTo>
                    <a:pt x="240" y="24"/>
                  </a:lnTo>
                  <a:lnTo>
                    <a:pt x="228" y="69"/>
                  </a:lnTo>
                  <a:lnTo>
                    <a:pt x="240" y="138"/>
                  </a:lnTo>
                  <a:lnTo>
                    <a:pt x="194" y="195"/>
                  </a:lnTo>
                  <a:lnTo>
                    <a:pt x="217" y="252"/>
                  </a:lnTo>
                  <a:lnTo>
                    <a:pt x="274" y="275"/>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90" name="Google Shape;3090;p39"/>
            <p:cNvSpPr/>
            <p:nvPr/>
          </p:nvSpPr>
          <p:spPr>
            <a:xfrm>
              <a:off x="2360200" y="2833075"/>
              <a:ext cx="3175" cy="6025"/>
            </a:xfrm>
            <a:custGeom>
              <a:avLst/>
              <a:gdLst/>
              <a:ahLst/>
              <a:cxnLst/>
              <a:rect l="l" t="t" r="r" b="b"/>
              <a:pathLst>
                <a:path w="127" h="241" extrusionOk="0">
                  <a:moveTo>
                    <a:pt x="126" y="138"/>
                  </a:moveTo>
                  <a:lnTo>
                    <a:pt x="126" y="58"/>
                  </a:lnTo>
                  <a:lnTo>
                    <a:pt x="1" y="1"/>
                  </a:lnTo>
                  <a:lnTo>
                    <a:pt x="1" y="46"/>
                  </a:lnTo>
                  <a:lnTo>
                    <a:pt x="12" y="69"/>
                  </a:lnTo>
                  <a:lnTo>
                    <a:pt x="58" y="81"/>
                  </a:lnTo>
                  <a:lnTo>
                    <a:pt x="69" y="115"/>
                  </a:lnTo>
                  <a:lnTo>
                    <a:pt x="58" y="195"/>
                  </a:lnTo>
                  <a:lnTo>
                    <a:pt x="81" y="24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sp>
          <p:nvSpPr>
            <p:cNvPr id="3091" name="Google Shape;3091;p39"/>
            <p:cNvSpPr/>
            <p:nvPr/>
          </p:nvSpPr>
          <p:spPr>
            <a:xfrm>
              <a:off x="3369625" y="2448500"/>
              <a:ext cx="92750" cy="36525"/>
            </a:xfrm>
            <a:custGeom>
              <a:avLst/>
              <a:gdLst/>
              <a:ahLst/>
              <a:cxnLst/>
              <a:rect l="l" t="t" r="r" b="b"/>
              <a:pathLst>
                <a:path w="3710" h="1461" extrusionOk="0">
                  <a:moveTo>
                    <a:pt x="217" y="1301"/>
                  </a:moveTo>
                  <a:lnTo>
                    <a:pt x="194" y="1278"/>
                  </a:lnTo>
                  <a:lnTo>
                    <a:pt x="92" y="1347"/>
                  </a:lnTo>
                  <a:lnTo>
                    <a:pt x="0" y="1347"/>
                  </a:lnTo>
                  <a:lnTo>
                    <a:pt x="23" y="1370"/>
                  </a:lnTo>
                  <a:lnTo>
                    <a:pt x="35" y="1404"/>
                  </a:lnTo>
                  <a:lnTo>
                    <a:pt x="137" y="1461"/>
                  </a:lnTo>
                  <a:close/>
                  <a:moveTo>
                    <a:pt x="2146" y="1004"/>
                  </a:moveTo>
                  <a:lnTo>
                    <a:pt x="2146" y="982"/>
                  </a:lnTo>
                  <a:lnTo>
                    <a:pt x="2134" y="982"/>
                  </a:lnTo>
                  <a:lnTo>
                    <a:pt x="2112" y="1004"/>
                  </a:lnTo>
                  <a:lnTo>
                    <a:pt x="1929" y="982"/>
                  </a:lnTo>
                  <a:lnTo>
                    <a:pt x="1906" y="1073"/>
                  </a:lnTo>
                  <a:lnTo>
                    <a:pt x="1826" y="1130"/>
                  </a:lnTo>
                  <a:lnTo>
                    <a:pt x="1826" y="1233"/>
                  </a:lnTo>
                  <a:lnTo>
                    <a:pt x="1906" y="1324"/>
                  </a:lnTo>
                  <a:lnTo>
                    <a:pt x="1940" y="1347"/>
                  </a:lnTo>
                  <a:lnTo>
                    <a:pt x="2020" y="1358"/>
                  </a:lnTo>
                  <a:lnTo>
                    <a:pt x="2112" y="1301"/>
                  </a:lnTo>
                  <a:lnTo>
                    <a:pt x="2146" y="1244"/>
                  </a:lnTo>
                  <a:lnTo>
                    <a:pt x="2157" y="1130"/>
                  </a:lnTo>
                  <a:lnTo>
                    <a:pt x="2146" y="1073"/>
                  </a:lnTo>
                  <a:close/>
                  <a:moveTo>
                    <a:pt x="765" y="1119"/>
                  </a:moveTo>
                  <a:lnTo>
                    <a:pt x="833" y="1061"/>
                  </a:lnTo>
                  <a:lnTo>
                    <a:pt x="833" y="1027"/>
                  </a:lnTo>
                  <a:lnTo>
                    <a:pt x="822" y="993"/>
                  </a:lnTo>
                  <a:lnTo>
                    <a:pt x="742" y="947"/>
                  </a:lnTo>
                  <a:lnTo>
                    <a:pt x="719" y="947"/>
                  </a:lnTo>
                  <a:lnTo>
                    <a:pt x="685" y="970"/>
                  </a:lnTo>
                  <a:lnTo>
                    <a:pt x="662" y="1027"/>
                  </a:lnTo>
                  <a:lnTo>
                    <a:pt x="696" y="1096"/>
                  </a:lnTo>
                  <a:lnTo>
                    <a:pt x="731" y="1119"/>
                  </a:lnTo>
                  <a:close/>
                  <a:moveTo>
                    <a:pt x="1427" y="788"/>
                  </a:moveTo>
                  <a:lnTo>
                    <a:pt x="1598" y="651"/>
                  </a:lnTo>
                  <a:lnTo>
                    <a:pt x="1598" y="605"/>
                  </a:lnTo>
                  <a:lnTo>
                    <a:pt x="1461" y="616"/>
                  </a:lnTo>
                  <a:lnTo>
                    <a:pt x="1301" y="765"/>
                  </a:lnTo>
                  <a:lnTo>
                    <a:pt x="1256" y="776"/>
                  </a:lnTo>
                  <a:lnTo>
                    <a:pt x="1119" y="788"/>
                  </a:lnTo>
                  <a:lnTo>
                    <a:pt x="1050" y="788"/>
                  </a:lnTo>
                  <a:lnTo>
                    <a:pt x="993" y="822"/>
                  </a:lnTo>
                  <a:lnTo>
                    <a:pt x="1016" y="856"/>
                  </a:lnTo>
                  <a:lnTo>
                    <a:pt x="1073" y="1004"/>
                  </a:lnTo>
                  <a:lnTo>
                    <a:pt x="1176" y="1130"/>
                  </a:lnTo>
                  <a:lnTo>
                    <a:pt x="1256" y="1107"/>
                  </a:lnTo>
                  <a:lnTo>
                    <a:pt x="1301" y="1073"/>
                  </a:lnTo>
                  <a:lnTo>
                    <a:pt x="1358" y="993"/>
                  </a:lnTo>
                  <a:close/>
                  <a:moveTo>
                    <a:pt x="3082" y="970"/>
                  </a:moveTo>
                  <a:lnTo>
                    <a:pt x="3298" y="902"/>
                  </a:lnTo>
                  <a:lnTo>
                    <a:pt x="3344" y="765"/>
                  </a:lnTo>
                  <a:lnTo>
                    <a:pt x="3390" y="605"/>
                  </a:lnTo>
                  <a:lnTo>
                    <a:pt x="3390" y="502"/>
                  </a:lnTo>
                  <a:lnTo>
                    <a:pt x="3355" y="457"/>
                  </a:lnTo>
                  <a:lnTo>
                    <a:pt x="3344" y="457"/>
                  </a:lnTo>
                  <a:lnTo>
                    <a:pt x="3287" y="457"/>
                  </a:lnTo>
                  <a:lnTo>
                    <a:pt x="3241" y="491"/>
                  </a:lnTo>
                  <a:lnTo>
                    <a:pt x="3230" y="571"/>
                  </a:lnTo>
                  <a:lnTo>
                    <a:pt x="3127" y="765"/>
                  </a:lnTo>
                  <a:lnTo>
                    <a:pt x="3059" y="936"/>
                  </a:lnTo>
                  <a:lnTo>
                    <a:pt x="2956" y="1016"/>
                  </a:lnTo>
                  <a:lnTo>
                    <a:pt x="2853" y="1050"/>
                  </a:lnTo>
                  <a:lnTo>
                    <a:pt x="2865" y="1061"/>
                  </a:lnTo>
                  <a:lnTo>
                    <a:pt x="2967" y="1073"/>
                  </a:lnTo>
                  <a:close/>
                  <a:moveTo>
                    <a:pt x="274" y="685"/>
                  </a:moveTo>
                  <a:lnTo>
                    <a:pt x="343" y="616"/>
                  </a:lnTo>
                  <a:lnTo>
                    <a:pt x="365" y="571"/>
                  </a:lnTo>
                  <a:lnTo>
                    <a:pt x="343" y="502"/>
                  </a:lnTo>
                  <a:lnTo>
                    <a:pt x="377" y="479"/>
                  </a:lnTo>
                  <a:lnTo>
                    <a:pt x="365" y="422"/>
                  </a:lnTo>
                  <a:lnTo>
                    <a:pt x="320" y="365"/>
                  </a:lnTo>
                  <a:lnTo>
                    <a:pt x="217" y="365"/>
                  </a:lnTo>
                  <a:lnTo>
                    <a:pt x="160" y="445"/>
                  </a:lnTo>
                  <a:lnTo>
                    <a:pt x="251" y="616"/>
                  </a:lnTo>
                  <a:lnTo>
                    <a:pt x="263" y="685"/>
                  </a:lnTo>
                  <a:close/>
                  <a:moveTo>
                    <a:pt x="3470" y="308"/>
                  </a:moveTo>
                  <a:lnTo>
                    <a:pt x="3595" y="263"/>
                  </a:lnTo>
                  <a:lnTo>
                    <a:pt x="3675" y="217"/>
                  </a:lnTo>
                  <a:lnTo>
                    <a:pt x="3686" y="91"/>
                  </a:lnTo>
                  <a:lnTo>
                    <a:pt x="3709" y="46"/>
                  </a:lnTo>
                  <a:lnTo>
                    <a:pt x="3686" y="0"/>
                  </a:lnTo>
                  <a:lnTo>
                    <a:pt x="3652" y="34"/>
                  </a:lnTo>
                  <a:lnTo>
                    <a:pt x="3629" y="91"/>
                  </a:lnTo>
                  <a:lnTo>
                    <a:pt x="3538" y="114"/>
                  </a:lnTo>
                  <a:lnTo>
                    <a:pt x="3424" y="171"/>
                  </a:lnTo>
                  <a:lnTo>
                    <a:pt x="3401" y="217"/>
                  </a:lnTo>
                  <a:lnTo>
                    <a:pt x="3367" y="343"/>
                  </a:lnTo>
                  <a:lnTo>
                    <a:pt x="3424" y="354"/>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62525" tIns="162525" rIns="162525" bIns="162525" anchor="ctr" anchorCtr="0">
              <a:noAutofit/>
            </a:bodyPr>
            <a:lstStyle/>
            <a:p>
              <a:pPr marL="0" marR="0" lvl="0" indent="0" algn="l" rtl="0">
                <a:lnSpc>
                  <a:spcPct val="100000"/>
                </a:lnSpc>
                <a:spcBef>
                  <a:spcPts val="0"/>
                </a:spcBef>
                <a:spcAft>
                  <a:spcPts val="0"/>
                </a:spcAft>
                <a:buClr>
                  <a:srgbClr val="000000"/>
                </a:buClr>
                <a:buSzPts val="3200"/>
                <a:buFont typeface="Calibri"/>
                <a:buNone/>
              </a:pPr>
              <a:endParaRPr sz="3200" b="0" i="0" u="none" strike="noStrike" cap="none">
                <a:solidFill>
                  <a:schemeClr val="dk1"/>
                </a:solidFill>
                <a:latin typeface="Calibri"/>
                <a:ea typeface="Calibri"/>
                <a:cs typeface="Calibri"/>
                <a:sym typeface="Calibri"/>
              </a:endParaRPr>
            </a:p>
          </p:txBody>
        </p:sp>
      </p:grpSp>
      <p:sp>
        <p:nvSpPr>
          <p:cNvPr id="3092" name="Google Shape;3092;p39"/>
          <p:cNvSpPr txBox="1">
            <a:spLocks noGrp="1"/>
          </p:cNvSpPr>
          <p:nvPr>
            <p:ph type="body" idx="3"/>
          </p:nvPr>
        </p:nvSpPr>
        <p:spPr>
          <a:xfrm>
            <a:off x="8378500" y="2318375"/>
            <a:ext cx="3397800" cy="15534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a:t>You can use maps to show your offices or markets. Or as charts, highlighting the countries and adding your data.</a:t>
            </a:r>
            <a:endParaRPr/>
          </a:p>
          <a:p>
            <a:pPr marL="0" lvl="0" indent="0" algn="l" rtl="0">
              <a:spcBef>
                <a:spcPts val="0"/>
              </a:spcBef>
              <a:spcAft>
                <a:spcPts val="0"/>
              </a:spcAft>
              <a:buNone/>
            </a:pPr>
            <a:endParaRPr/>
          </a:p>
        </p:txBody>
      </p:sp>
      <p:sp>
        <p:nvSpPr>
          <p:cNvPr id="3093" name="Google Shape;3093;p39"/>
          <p:cNvSpPr txBox="1">
            <a:spLocks noGrp="1"/>
          </p:cNvSpPr>
          <p:nvPr>
            <p:ph type="body" idx="4"/>
          </p:nvPr>
        </p:nvSpPr>
        <p:spPr>
          <a:xfrm>
            <a:off x="8378500" y="4506700"/>
            <a:ext cx="3397800" cy="15534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a:t>You can double click on the desired country and change fill color.</a:t>
            </a:r>
            <a:endParaRPr/>
          </a:p>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731"/>
        <p:cNvGrpSpPr/>
        <p:nvPr/>
      </p:nvGrpSpPr>
      <p:grpSpPr>
        <a:xfrm>
          <a:off x="0" y="0"/>
          <a:ext cx="0" cy="0"/>
          <a:chOff x="0" y="0"/>
          <a:chExt cx="0" cy="0"/>
        </a:xfrm>
      </p:grpSpPr>
      <p:sp>
        <p:nvSpPr>
          <p:cNvPr id="3732" name="Google Shape;3732;p45"/>
          <p:cNvSpPr txBox="1">
            <a:spLocks noGrp="1"/>
          </p:cNvSpPr>
          <p:nvPr>
            <p:ph type="title"/>
          </p:nvPr>
        </p:nvSpPr>
        <p:spPr>
          <a:xfrm>
            <a:off x="6130600" y="1736375"/>
            <a:ext cx="5873400" cy="1341600"/>
          </a:xfrm>
          <a:prstGeom prst="rect">
            <a:avLst/>
          </a:prstGeom>
        </p:spPr>
        <p:txBody>
          <a:bodyPr spcFirstLastPara="1" wrap="square" lIns="121900" tIns="121900" rIns="121900" bIns="121900" anchor="b" anchorCtr="0">
            <a:noAutofit/>
          </a:bodyPr>
          <a:lstStyle/>
          <a:p>
            <a:pPr marL="0" lvl="0" indent="0" algn="l" rtl="0">
              <a:spcBef>
                <a:spcPts val="0"/>
              </a:spcBef>
              <a:spcAft>
                <a:spcPts val="0"/>
              </a:spcAft>
              <a:buNone/>
            </a:pPr>
            <a:r>
              <a:rPr lang="en"/>
              <a:t>Thank </a:t>
            </a:r>
            <a:r>
              <a:rPr lang="en">
                <a:solidFill>
                  <a:schemeClr val="accent2"/>
                </a:solidFill>
              </a:rPr>
              <a:t>you!</a:t>
            </a:r>
            <a:endParaRPr>
              <a:solidFill>
                <a:schemeClr val="accent2"/>
              </a:solidFill>
            </a:endParaRPr>
          </a:p>
        </p:txBody>
      </p:sp>
      <p:sp>
        <p:nvSpPr>
          <p:cNvPr id="3733" name="Google Shape;3733;p45"/>
          <p:cNvSpPr txBox="1">
            <a:spLocks noGrp="1"/>
          </p:cNvSpPr>
          <p:nvPr>
            <p:ph type="subTitle" idx="1"/>
          </p:nvPr>
        </p:nvSpPr>
        <p:spPr>
          <a:xfrm>
            <a:off x="6130600" y="2974025"/>
            <a:ext cx="5581500" cy="717900"/>
          </a:xfrm>
          <a:prstGeom prst="rect">
            <a:avLst/>
          </a:prstGeom>
        </p:spPr>
        <p:txBody>
          <a:bodyPr spcFirstLastPara="1" wrap="square" lIns="121900" tIns="121900" rIns="121900" bIns="121900" anchor="t" anchorCtr="0">
            <a:noAutofit/>
          </a:bodyPr>
          <a:lstStyle/>
          <a:p>
            <a:pPr marL="0" lvl="0" indent="0" algn="l" rtl="0">
              <a:spcBef>
                <a:spcPts val="0"/>
              </a:spcBef>
              <a:spcAft>
                <a:spcPts val="2100"/>
              </a:spcAft>
              <a:buNone/>
            </a:pPr>
            <a:r>
              <a:rPr lang="en"/>
              <a:t>Do you have any questions?</a:t>
            </a:r>
            <a:endParaRPr/>
          </a:p>
        </p:txBody>
      </p:sp>
      <p:sp>
        <p:nvSpPr>
          <p:cNvPr id="3734" name="Google Shape;3734;p45"/>
          <p:cNvSpPr/>
          <p:nvPr/>
        </p:nvSpPr>
        <p:spPr>
          <a:xfrm>
            <a:off x="7044740" y="4759203"/>
            <a:ext cx="181070" cy="392601"/>
          </a:xfrm>
          <a:custGeom>
            <a:avLst/>
            <a:gdLst/>
            <a:ahLst/>
            <a:cxnLst/>
            <a:rect l="l" t="t" r="r" b="b"/>
            <a:pathLst>
              <a:path w="7907" h="17146" extrusionOk="0">
                <a:moveTo>
                  <a:pt x="5538" y="0"/>
                </a:moveTo>
                <a:cubicBezTo>
                  <a:pt x="2969" y="0"/>
                  <a:pt x="1802" y="1134"/>
                  <a:pt x="1802" y="3303"/>
                </a:cubicBezTo>
                <a:lnTo>
                  <a:pt x="1802" y="5604"/>
                </a:lnTo>
                <a:lnTo>
                  <a:pt x="0" y="5604"/>
                </a:lnTo>
                <a:lnTo>
                  <a:pt x="0" y="8540"/>
                </a:lnTo>
                <a:lnTo>
                  <a:pt x="1802" y="8540"/>
                </a:lnTo>
                <a:lnTo>
                  <a:pt x="1802" y="17146"/>
                </a:lnTo>
                <a:lnTo>
                  <a:pt x="5238" y="17146"/>
                </a:lnTo>
                <a:lnTo>
                  <a:pt x="5238" y="8473"/>
                </a:lnTo>
                <a:lnTo>
                  <a:pt x="7673" y="8473"/>
                </a:lnTo>
                <a:lnTo>
                  <a:pt x="7906" y="5604"/>
                </a:lnTo>
                <a:lnTo>
                  <a:pt x="5238" y="5604"/>
                </a:lnTo>
                <a:lnTo>
                  <a:pt x="5238" y="3936"/>
                </a:lnTo>
                <a:cubicBezTo>
                  <a:pt x="5238" y="3269"/>
                  <a:pt x="5404" y="3002"/>
                  <a:pt x="6038" y="3002"/>
                </a:cubicBezTo>
                <a:lnTo>
                  <a:pt x="7906" y="3002"/>
                </a:lnTo>
                <a:lnTo>
                  <a:pt x="790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735" name="Google Shape;3735;p45"/>
          <p:cNvGrpSpPr/>
          <p:nvPr/>
        </p:nvGrpSpPr>
        <p:grpSpPr>
          <a:xfrm>
            <a:off x="7577843" y="4749551"/>
            <a:ext cx="411849" cy="411917"/>
            <a:chOff x="5162200" y="4097750"/>
            <a:chExt cx="338385" cy="338414"/>
          </a:xfrm>
        </p:grpSpPr>
        <p:sp>
          <p:nvSpPr>
            <p:cNvPr id="3736" name="Google Shape;3736;p45"/>
            <p:cNvSpPr/>
            <p:nvPr/>
          </p:nvSpPr>
          <p:spPr>
            <a:xfrm>
              <a:off x="5162200" y="4097750"/>
              <a:ext cx="338385" cy="338414"/>
            </a:xfrm>
            <a:custGeom>
              <a:avLst/>
              <a:gdLst/>
              <a:ahLst/>
              <a:cxnLst/>
              <a:rect l="l" t="t" r="r" b="b"/>
              <a:pathLst>
                <a:path w="11842" h="11843" extrusionOk="0">
                  <a:moveTo>
                    <a:pt x="5938" y="1068"/>
                  </a:moveTo>
                  <a:cubicBezTo>
                    <a:pt x="7505" y="1068"/>
                    <a:pt x="7706" y="1068"/>
                    <a:pt x="8339" y="1101"/>
                  </a:cubicBezTo>
                  <a:cubicBezTo>
                    <a:pt x="8906" y="1135"/>
                    <a:pt x="9207" y="1201"/>
                    <a:pt x="9440" y="1301"/>
                  </a:cubicBezTo>
                  <a:cubicBezTo>
                    <a:pt x="9707" y="1401"/>
                    <a:pt x="9907" y="1535"/>
                    <a:pt x="10107" y="1735"/>
                  </a:cubicBezTo>
                  <a:cubicBezTo>
                    <a:pt x="10307" y="1935"/>
                    <a:pt x="10441" y="2135"/>
                    <a:pt x="10541" y="2435"/>
                  </a:cubicBezTo>
                  <a:cubicBezTo>
                    <a:pt x="10641" y="2636"/>
                    <a:pt x="10741" y="2936"/>
                    <a:pt x="10741" y="3536"/>
                  </a:cubicBezTo>
                  <a:cubicBezTo>
                    <a:pt x="10774" y="4137"/>
                    <a:pt x="10774" y="4337"/>
                    <a:pt x="10774" y="5905"/>
                  </a:cubicBezTo>
                  <a:cubicBezTo>
                    <a:pt x="10774" y="7506"/>
                    <a:pt x="10774" y="7706"/>
                    <a:pt x="10741" y="8306"/>
                  </a:cubicBezTo>
                  <a:cubicBezTo>
                    <a:pt x="10741" y="8907"/>
                    <a:pt x="10641" y="9207"/>
                    <a:pt x="10541" y="9407"/>
                  </a:cubicBezTo>
                  <a:cubicBezTo>
                    <a:pt x="10441" y="9707"/>
                    <a:pt x="10307" y="9907"/>
                    <a:pt x="10107" y="10108"/>
                  </a:cubicBezTo>
                  <a:cubicBezTo>
                    <a:pt x="9907" y="10308"/>
                    <a:pt x="9707" y="10441"/>
                    <a:pt x="9440" y="10541"/>
                  </a:cubicBezTo>
                  <a:cubicBezTo>
                    <a:pt x="9207" y="10608"/>
                    <a:pt x="8906" y="10708"/>
                    <a:pt x="8339" y="10741"/>
                  </a:cubicBezTo>
                  <a:cubicBezTo>
                    <a:pt x="7706" y="10775"/>
                    <a:pt x="7505" y="10775"/>
                    <a:pt x="5938" y="10775"/>
                  </a:cubicBezTo>
                  <a:cubicBezTo>
                    <a:pt x="4337" y="10775"/>
                    <a:pt x="4170" y="10775"/>
                    <a:pt x="3536" y="10741"/>
                  </a:cubicBezTo>
                  <a:cubicBezTo>
                    <a:pt x="2969" y="10708"/>
                    <a:pt x="2635" y="10608"/>
                    <a:pt x="2435" y="10541"/>
                  </a:cubicBezTo>
                  <a:cubicBezTo>
                    <a:pt x="2168" y="10441"/>
                    <a:pt x="1968" y="10308"/>
                    <a:pt x="1735" y="10108"/>
                  </a:cubicBezTo>
                  <a:cubicBezTo>
                    <a:pt x="1535" y="9874"/>
                    <a:pt x="1401" y="9674"/>
                    <a:pt x="1301" y="9407"/>
                  </a:cubicBezTo>
                  <a:cubicBezTo>
                    <a:pt x="1234" y="9207"/>
                    <a:pt x="1134" y="8907"/>
                    <a:pt x="1101" y="8306"/>
                  </a:cubicBezTo>
                  <a:cubicBezTo>
                    <a:pt x="1068" y="7706"/>
                    <a:pt x="1068" y="7506"/>
                    <a:pt x="1068" y="5905"/>
                  </a:cubicBezTo>
                  <a:cubicBezTo>
                    <a:pt x="1068" y="4337"/>
                    <a:pt x="1068" y="4137"/>
                    <a:pt x="1101" y="3536"/>
                  </a:cubicBezTo>
                  <a:cubicBezTo>
                    <a:pt x="1134" y="2936"/>
                    <a:pt x="1234" y="2636"/>
                    <a:pt x="1301" y="2435"/>
                  </a:cubicBezTo>
                  <a:cubicBezTo>
                    <a:pt x="1401" y="2135"/>
                    <a:pt x="1535" y="1935"/>
                    <a:pt x="1735" y="1735"/>
                  </a:cubicBezTo>
                  <a:cubicBezTo>
                    <a:pt x="1968" y="1535"/>
                    <a:pt x="2168" y="1401"/>
                    <a:pt x="2435" y="1301"/>
                  </a:cubicBezTo>
                  <a:cubicBezTo>
                    <a:pt x="2635" y="1235"/>
                    <a:pt x="2969" y="1135"/>
                    <a:pt x="3536" y="1101"/>
                  </a:cubicBezTo>
                  <a:cubicBezTo>
                    <a:pt x="4170" y="1068"/>
                    <a:pt x="4337" y="1068"/>
                    <a:pt x="5938" y="1068"/>
                  </a:cubicBezTo>
                  <a:close/>
                  <a:moveTo>
                    <a:pt x="5938" y="0"/>
                  </a:moveTo>
                  <a:cubicBezTo>
                    <a:pt x="4337" y="0"/>
                    <a:pt x="4103" y="0"/>
                    <a:pt x="3503" y="34"/>
                  </a:cubicBezTo>
                  <a:cubicBezTo>
                    <a:pt x="2869" y="67"/>
                    <a:pt x="2435" y="167"/>
                    <a:pt x="2035" y="301"/>
                  </a:cubicBezTo>
                  <a:cubicBezTo>
                    <a:pt x="1668" y="467"/>
                    <a:pt x="1334" y="668"/>
                    <a:pt x="1001" y="1001"/>
                  </a:cubicBezTo>
                  <a:cubicBezTo>
                    <a:pt x="667" y="1335"/>
                    <a:pt x="467" y="1635"/>
                    <a:pt x="300" y="2035"/>
                  </a:cubicBezTo>
                  <a:cubicBezTo>
                    <a:pt x="167" y="2402"/>
                    <a:pt x="67" y="2836"/>
                    <a:pt x="33" y="3470"/>
                  </a:cubicBezTo>
                  <a:cubicBezTo>
                    <a:pt x="0" y="4103"/>
                    <a:pt x="0" y="4303"/>
                    <a:pt x="0" y="5938"/>
                  </a:cubicBezTo>
                  <a:cubicBezTo>
                    <a:pt x="0" y="7539"/>
                    <a:pt x="0" y="7739"/>
                    <a:pt x="33" y="8373"/>
                  </a:cubicBezTo>
                  <a:cubicBezTo>
                    <a:pt x="67" y="9007"/>
                    <a:pt x="167" y="9440"/>
                    <a:pt x="300" y="9807"/>
                  </a:cubicBezTo>
                  <a:cubicBezTo>
                    <a:pt x="467" y="10208"/>
                    <a:pt x="667" y="10541"/>
                    <a:pt x="1001" y="10841"/>
                  </a:cubicBezTo>
                  <a:cubicBezTo>
                    <a:pt x="1334" y="11175"/>
                    <a:pt x="1668" y="11375"/>
                    <a:pt x="2035" y="11542"/>
                  </a:cubicBezTo>
                  <a:cubicBezTo>
                    <a:pt x="2435" y="11675"/>
                    <a:pt x="2869" y="11775"/>
                    <a:pt x="3503" y="11809"/>
                  </a:cubicBezTo>
                  <a:cubicBezTo>
                    <a:pt x="4103" y="11842"/>
                    <a:pt x="4337" y="11842"/>
                    <a:pt x="5938" y="11842"/>
                  </a:cubicBezTo>
                  <a:cubicBezTo>
                    <a:pt x="7539" y="11842"/>
                    <a:pt x="7739" y="11842"/>
                    <a:pt x="8373" y="11809"/>
                  </a:cubicBezTo>
                  <a:cubicBezTo>
                    <a:pt x="9007" y="11775"/>
                    <a:pt x="9440" y="11675"/>
                    <a:pt x="9807" y="11542"/>
                  </a:cubicBezTo>
                  <a:cubicBezTo>
                    <a:pt x="10207" y="11375"/>
                    <a:pt x="10541" y="11175"/>
                    <a:pt x="10875" y="10841"/>
                  </a:cubicBezTo>
                  <a:cubicBezTo>
                    <a:pt x="11208" y="10508"/>
                    <a:pt x="11408" y="10208"/>
                    <a:pt x="11542" y="9807"/>
                  </a:cubicBezTo>
                  <a:cubicBezTo>
                    <a:pt x="11708" y="9440"/>
                    <a:pt x="11775" y="9007"/>
                    <a:pt x="11809" y="8373"/>
                  </a:cubicBezTo>
                  <a:cubicBezTo>
                    <a:pt x="11842" y="7739"/>
                    <a:pt x="11842" y="7539"/>
                    <a:pt x="11842" y="5938"/>
                  </a:cubicBezTo>
                  <a:cubicBezTo>
                    <a:pt x="11842" y="4303"/>
                    <a:pt x="11842" y="4103"/>
                    <a:pt x="11809" y="3470"/>
                  </a:cubicBezTo>
                  <a:cubicBezTo>
                    <a:pt x="11809" y="2836"/>
                    <a:pt x="11708" y="2402"/>
                    <a:pt x="11542" y="2035"/>
                  </a:cubicBezTo>
                  <a:cubicBezTo>
                    <a:pt x="11408" y="1668"/>
                    <a:pt x="11175" y="1301"/>
                    <a:pt x="10875" y="1001"/>
                  </a:cubicBezTo>
                  <a:cubicBezTo>
                    <a:pt x="10541" y="668"/>
                    <a:pt x="10207" y="467"/>
                    <a:pt x="9807" y="301"/>
                  </a:cubicBezTo>
                  <a:cubicBezTo>
                    <a:pt x="9440" y="167"/>
                    <a:pt x="9007" y="67"/>
                    <a:pt x="8373" y="34"/>
                  </a:cubicBezTo>
                  <a:cubicBezTo>
                    <a:pt x="7739" y="0"/>
                    <a:pt x="7539" y="0"/>
                    <a:pt x="59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45"/>
            <p:cNvSpPr/>
            <p:nvPr/>
          </p:nvSpPr>
          <p:spPr>
            <a:xfrm>
              <a:off x="5245127" y="4179731"/>
              <a:ext cx="173507" cy="174450"/>
            </a:xfrm>
            <a:custGeom>
              <a:avLst/>
              <a:gdLst/>
              <a:ahLst/>
              <a:cxnLst/>
              <a:rect l="l" t="t" r="r" b="b"/>
              <a:pathLst>
                <a:path w="6072" h="6105" extrusionOk="0">
                  <a:moveTo>
                    <a:pt x="3036" y="1068"/>
                  </a:moveTo>
                  <a:cubicBezTo>
                    <a:pt x="4136" y="1068"/>
                    <a:pt x="5004" y="1968"/>
                    <a:pt x="5004" y="3036"/>
                  </a:cubicBezTo>
                  <a:cubicBezTo>
                    <a:pt x="5004" y="4136"/>
                    <a:pt x="4136" y="5037"/>
                    <a:pt x="3036" y="5037"/>
                  </a:cubicBezTo>
                  <a:cubicBezTo>
                    <a:pt x="1935" y="5037"/>
                    <a:pt x="1068" y="4136"/>
                    <a:pt x="1068" y="3036"/>
                  </a:cubicBezTo>
                  <a:cubicBezTo>
                    <a:pt x="1068" y="1968"/>
                    <a:pt x="1935" y="1068"/>
                    <a:pt x="3036" y="1068"/>
                  </a:cubicBezTo>
                  <a:close/>
                  <a:moveTo>
                    <a:pt x="3036" y="0"/>
                  </a:moveTo>
                  <a:cubicBezTo>
                    <a:pt x="1334" y="0"/>
                    <a:pt x="0" y="1368"/>
                    <a:pt x="0" y="3036"/>
                  </a:cubicBezTo>
                  <a:cubicBezTo>
                    <a:pt x="0" y="4737"/>
                    <a:pt x="1334" y="6104"/>
                    <a:pt x="3036" y="6104"/>
                  </a:cubicBezTo>
                  <a:cubicBezTo>
                    <a:pt x="4704" y="6104"/>
                    <a:pt x="6071" y="4737"/>
                    <a:pt x="6071" y="3036"/>
                  </a:cubicBezTo>
                  <a:cubicBezTo>
                    <a:pt x="6071" y="1368"/>
                    <a:pt x="4704" y="0"/>
                    <a:pt x="30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45"/>
            <p:cNvSpPr/>
            <p:nvPr/>
          </p:nvSpPr>
          <p:spPr>
            <a:xfrm>
              <a:off x="5401436" y="4155900"/>
              <a:ext cx="41034" cy="41005"/>
            </a:xfrm>
            <a:custGeom>
              <a:avLst/>
              <a:gdLst/>
              <a:ahLst/>
              <a:cxnLst/>
              <a:rect l="l" t="t" r="r" b="b"/>
              <a:pathLst>
                <a:path w="1436" h="1435" extrusionOk="0">
                  <a:moveTo>
                    <a:pt x="735" y="0"/>
                  </a:moveTo>
                  <a:cubicBezTo>
                    <a:pt x="334" y="0"/>
                    <a:pt x="1" y="334"/>
                    <a:pt x="1" y="734"/>
                  </a:cubicBezTo>
                  <a:cubicBezTo>
                    <a:pt x="1" y="1101"/>
                    <a:pt x="334" y="1435"/>
                    <a:pt x="735" y="1435"/>
                  </a:cubicBezTo>
                  <a:cubicBezTo>
                    <a:pt x="1135" y="1435"/>
                    <a:pt x="1435" y="1101"/>
                    <a:pt x="1435" y="734"/>
                  </a:cubicBezTo>
                  <a:cubicBezTo>
                    <a:pt x="1435" y="334"/>
                    <a:pt x="1102" y="0"/>
                    <a:pt x="73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39" name="Google Shape;3739;p45"/>
          <p:cNvSpPr/>
          <p:nvPr/>
        </p:nvSpPr>
        <p:spPr>
          <a:xfrm>
            <a:off x="6311850" y="4800586"/>
            <a:ext cx="380848" cy="309834"/>
          </a:xfrm>
          <a:custGeom>
            <a:avLst/>
            <a:gdLst/>
            <a:ahLst/>
            <a:cxnLst/>
            <a:rect l="l" t="t" r="r" b="b"/>
            <a:pathLst>
              <a:path w="16446" h="13378" extrusionOk="0">
                <a:moveTo>
                  <a:pt x="11375" y="1"/>
                </a:moveTo>
                <a:cubicBezTo>
                  <a:pt x="9207" y="1"/>
                  <a:pt x="7606" y="2036"/>
                  <a:pt x="8106" y="4137"/>
                </a:cubicBezTo>
                <a:cubicBezTo>
                  <a:pt x="5304" y="4004"/>
                  <a:pt x="2802" y="2669"/>
                  <a:pt x="1135" y="635"/>
                </a:cubicBezTo>
                <a:lnTo>
                  <a:pt x="1135" y="635"/>
                </a:lnTo>
                <a:cubicBezTo>
                  <a:pt x="267" y="2136"/>
                  <a:pt x="701" y="4137"/>
                  <a:pt x="2202" y="5138"/>
                </a:cubicBezTo>
                <a:cubicBezTo>
                  <a:pt x="1635" y="5104"/>
                  <a:pt x="1135" y="4971"/>
                  <a:pt x="668" y="4704"/>
                </a:cubicBezTo>
                <a:lnTo>
                  <a:pt x="668" y="4704"/>
                </a:lnTo>
                <a:cubicBezTo>
                  <a:pt x="634" y="6272"/>
                  <a:pt x="1735" y="7740"/>
                  <a:pt x="3370" y="8040"/>
                </a:cubicBezTo>
                <a:cubicBezTo>
                  <a:pt x="3087" y="8121"/>
                  <a:pt x="2780" y="8165"/>
                  <a:pt x="2463" y="8165"/>
                </a:cubicBezTo>
                <a:cubicBezTo>
                  <a:pt x="2256" y="8165"/>
                  <a:pt x="2046" y="8146"/>
                  <a:pt x="1835" y="8107"/>
                </a:cubicBezTo>
                <a:lnTo>
                  <a:pt x="1835" y="8107"/>
                </a:lnTo>
                <a:cubicBezTo>
                  <a:pt x="2269" y="9441"/>
                  <a:pt x="3503" y="10408"/>
                  <a:pt x="5004" y="10442"/>
                </a:cubicBezTo>
                <a:cubicBezTo>
                  <a:pt x="3785" y="11406"/>
                  <a:pt x="2325" y="11888"/>
                  <a:pt x="808" y="11888"/>
                </a:cubicBezTo>
                <a:cubicBezTo>
                  <a:pt x="540" y="11888"/>
                  <a:pt x="271" y="11873"/>
                  <a:pt x="0" y="11843"/>
                </a:cubicBezTo>
                <a:lnTo>
                  <a:pt x="0" y="11843"/>
                </a:lnTo>
                <a:cubicBezTo>
                  <a:pt x="1502" y="12810"/>
                  <a:pt x="3269" y="13377"/>
                  <a:pt x="5171" y="13377"/>
                </a:cubicBezTo>
                <a:cubicBezTo>
                  <a:pt x="11442" y="13377"/>
                  <a:pt x="14978" y="8073"/>
                  <a:pt x="14744" y="3337"/>
                </a:cubicBezTo>
                <a:cubicBezTo>
                  <a:pt x="15411" y="2870"/>
                  <a:pt x="15979" y="2269"/>
                  <a:pt x="16446" y="1602"/>
                </a:cubicBezTo>
                <a:lnTo>
                  <a:pt x="16446" y="1602"/>
                </a:lnTo>
                <a:cubicBezTo>
                  <a:pt x="15812" y="1869"/>
                  <a:pt x="15178" y="2036"/>
                  <a:pt x="14511" y="2136"/>
                </a:cubicBezTo>
                <a:cubicBezTo>
                  <a:pt x="15178" y="1702"/>
                  <a:pt x="15712" y="1035"/>
                  <a:pt x="15979" y="268"/>
                </a:cubicBezTo>
                <a:lnTo>
                  <a:pt x="15979" y="268"/>
                </a:lnTo>
                <a:cubicBezTo>
                  <a:pt x="15311" y="635"/>
                  <a:pt x="14611" y="935"/>
                  <a:pt x="13844" y="1068"/>
                </a:cubicBezTo>
                <a:cubicBezTo>
                  <a:pt x="13210" y="434"/>
                  <a:pt x="12343" y="1"/>
                  <a:pt x="113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45"/>
          <p:cNvSpPr txBox="1">
            <a:spLocks noGrp="1"/>
          </p:cNvSpPr>
          <p:nvPr>
            <p:ph type="body" idx="2"/>
          </p:nvPr>
        </p:nvSpPr>
        <p:spPr>
          <a:xfrm>
            <a:off x="6130600" y="3381625"/>
            <a:ext cx="5581500" cy="1341600"/>
          </a:xfrm>
          <a:prstGeom prst="rect">
            <a:avLst/>
          </a:prstGeom>
        </p:spPr>
        <p:txBody>
          <a:bodyPr spcFirstLastPara="1" wrap="square" lIns="121900" tIns="121900" rIns="121900" bIns="121900" anchor="t" anchorCtr="0">
            <a:noAutofit/>
          </a:bodyPr>
          <a:lstStyle/>
          <a:p>
            <a:pPr marL="0" lvl="0" indent="0" algn="l" rtl="0">
              <a:spcBef>
                <a:spcPts val="0"/>
              </a:spcBef>
              <a:spcAft>
                <a:spcPts val="0"/>
              </a:spcAft>
              <a:buNone/>
            </a:pPr>
            <a:r>
              <a:rPr lang="en"/>
              <a:t>hello@mail.com</a:t>
            </a:r>
            <a:endParaRPr/>
          </a:p>
          <a:p>
            <a:pPr marL="0" lvl="0" indent="0" algn="l" rtl="0">
              <a:spcBef>
                <a:spcPts val="0"/>
              </a:spcBef>
              <a:spcAft>
                <a:spcPts val="0"/>
              </a:spcAft>
              <a:buNone/>
            </a:pPr>
            <a:r>
              <a:rPr lang="en"/>
              <a:t>555-111-222</a:t>
            </a:r>
            <a:endParaRPr/>
          </a:p>
          <a:p>
            <a:pPr marL="0" lvl="0" indent="0" algn="l" rtl="0">
              <a:spcBef>
                <a:spcPts val="0"/>
              </a:spcBef>
              <a:spcAft>
                <a:spcPts val="0"/>
              </a:spcAft>
              <a:buNone/>
            </a:pPr>
            <a:r>
              <a:rPr lang="en"/>
              <a:t>mydomain.com</a:t>
            </a:r>
            <a:endParaRPr/>
          </a:p>
          <a:p>
            <a:pPr marL="0" lvl="0" indent="0" algn="l" rtl="0">
              <a:spcBef>
                <a:spcPts val="0"/>
              </a:spcBef>
              <a:spcAft>
                <a:spcPts val="0"/>
              </a:spcAft>
              <a:buNone/>
            </a:pP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744"/>
        <p:cNvGrpSpPr/>
        <p:nvPr/>
      </p:nvGrpSpPr>
      <p:grpSpPr>
        <a:xfrm>
          <a:off x="0" y="0"/>
          <a:ext cx="0" cy="0"/>
          <a:chOff x="0" y="0"/>
          <a:chExt cx="0" cy="0"/>
        </a:xfrm>
      </p:grpSpPr>
      <p:sp>
        <p:nvSpPr>
          <p:cNvPr id="3745" name="Google Shape;3745;p46"/>
          <p:cNvSpPr txBox="1">
            <a:spLocks noGrp="1"/>
          </p:cNvSpPr>
          <p:nvPr>
            <p:ph type="title"/>
          </p:nvPr>
        </p:nvSpPr>
        <p:spPr>
          <a:xfrm>
            <a:off x="1478900" y="40100"/>
            <a:ext cx="9324300" cy="1230600"/>
          </a:xfrm>
          <a:prstGeom prst="rect">
            <a:avLst/>
          </a:prstGeom>
        </p:spPr>
        <p:txBody>
          <a:bodyPr spcFirstLastPara="1" wrap="square" lIns="121900" tIns="121900" rIns="121900" bIns="121900" anchor="ctr" anchorCtr="0">
            <a:noAutofit/>
          </a:bodyPr>
          <a:lstStyle/>
          <a:p>
            <a:pPr marL="0" lvl="0" indent="0" algn="l" rtl="0">
              <a:spcBef>
                <a:spcPts val="0"/>
              </a:spcBef>
              <a:spcAft>
                <a:spcPts val="0"/>
              </a:spcAft>
              <a:buNone/>
            </a:pPr>
            <a:r>
              <a:rPr lang="en" sz="4800">
                <a:solidFill>
                  <a:schemeClr val="accent2"/>
                </a:solidFill>
              </a:rPr>
              <a:t>Monday</a:t>
            </a:r>
            <a:r>
              <a:rPr lang="en" sz="4800"/>
              <a:t> May 24th.</a:t>
            </a:r>
            <a:endParaRPr sz="4800"/>
          </a:p>
        </p:txBody>
      </p:sp>
      <p:sp>
        <p:nvSpPr>
          <p:cNvPr id="3746" name="Google Shape;3746;p46"/>
          <p:cNvSpPr txBox="1"/>
          <p:nvPr/>
        </p:nvSpPr>
        <p:spPr>
          <a:xfrm>
            <a:off x="2182300" y="1760300"/>
            <a:ext cx="1815300" cy="731100"/>
          </a:xfrm>
          <a:prstGeom prst="rect">
            <a:avLst/>
          </a:prstGeom>
          <a:noFill/>
          <a:ln>
            <a:noFill/>
          </a:ln>
        </p:spPr>
        <p:txBody>
          <a:bodyPr spcFirstLastPara="1" wrap="square" lIns="121900" tIns="121900" rIns="121900" bIns="121900" anchor="ctr" anchorCtr="0">
            <a:noAutofit/>
          </a:bodyPr>
          <a:lstStyle/>
          <a:p>
            <a:pPr marL="0" lvl="0" indent="0" algn="r" rtl="0">
              <a:spcBef>
                <a:spcPts val="0"/>
              </a:spcBef>
              <a:spcAft>
                <a:spcPts val="0"/>
              </a:spcAft>
              <a:buNone/>
            </a:pPr>
            <a:r>
              <a:rPr lang="en" sz="2100" b="1">
                <a:solidFill>
                  <a:schemeClr val="accent5"/>
                </a:solidFill>
                <a:latin typeface="Ribeye"/>
                <a:ea typeface="Ribeye"/>
                <a:cs typeface="Ribeye"/>
                <a:sym typeface="Ribeye"/>
              </a:rPr>
              <a:t>Add a title here</a:t>
            </a:r>
            <a:endParaRPr sz="2100" b="1">
              <a:solidFill>
                <a:schemeClr val="accent5"/>
              </a:solidFill>
              <a:latin typeface="Ribeye"/>
              <a:ea typeface="Ribeye"/>
              <a:cs typeface="Ribeye"/>
              <a:sym typeface="Ribeye"/>
            </a:endParaRPr>
          </a:p>
        </p:txBody>
      </p:sp>
      <p:sp>
        <p:nvSpPr>
          <p:cNvPr id="3747" name="Google Shape;3747;p46"/>
          <p:cNvSpPr txBox="1"/>
          <p:nvPr/>
        </p:nvSpPr>
        <p:spPr>
          <a:xfrm>
            <a:off x="914400" y="2579200"/>
            <a:ext cx="3180600" cy="1505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800">
                <a:solidFill>
                  <a:schemeClr val="dk2"/>
                </a:solidFill>
                <a:latin typeface="Darker Grotesque SemiBold"/>
                <a:ea typeface="Darker Grotesque SemiBold"/>
                <a:cs typeface="Darker Grotesque SemiBold"/>
                <a:sym typeface="Darker Grotesque SemiBold"/>
              </a:rPr>
              <a:t>Lorem ipsum dolor sit amet, consectetuer adipiscing elit. Aenean commodo ligula eget dolor. Aenean massa.</a:t>
            </a:r>
            <a:endParaRPr sz="1800">
              <a:solidFill>
                <a:schemeClr val="dk2"/>
              </a:solidFill>
              <a:latin typeface="Darker Grotesque SemiBold"/>
              <a:ea typeface="Darker Grotesque SemiBold"/>
              <a:cs typeface="Darker Grotesque SemiBold"/>
              <a:sym typeface="Darker Grotesque SemiBold"/>
            </a:endParaRPr>
          </a:p>
          <a:p>
            <a:pPr marL="0" lvl="0" indent="0" algn="l" rtl="0">
              <a:lnSpc>
                <a:spcPct val="115000"/>
              </a:lnSpc>
              <a:spcBef>
                <a:spcPts val="2100"/>
              </a:spcBef>
              <a:spcAft>
                <a:spcPts val="2100"/>
              </a:spcAft>
              <a:buNone/>
            </a:pPr>
            <a:endParaRPr sz="1800">
              <a:solidFill>
                <a:schemeClr val="dk2"/>
              </a:solidFill>
              <a:latin typeface="Darker Grotesque SemiBold"/>
              <a:ea typeface="Darker Grotesque SemiBold"/>
              <a:cs typeface="Darker Grotesque SemiBold"/>
              <a:sym typeface="Darker Grotesque SemiBold"/>
            </a:endParaRPr>
          </a:p>
        </p:txBody>
      </p:sp>
      <p:grpSp>
        <p:nvGrpSpPr>
          <p:cNvPr id="3748" name="Google Shape;3748;p46"/>
          <p:cNvGrpSpPr/>
          <p:nvPr/>
        </p:nvGrpSpPr>
        <p:grpSpPr>
          <a:xfrm>
            <a:off x="5816649" y="2336379"/>
            <a:ext cx="1078868" cy="1084113"/>
            <a:chOff x="9597113" y="1447499"/>
            <a:chExt cx="909900" cy="914400"/>
          </a:xfrm>
        </p:grpSpPr>
        <p:sp>
          <p:nvSpPr>
            <p:cNvPr id="3749" name="Google Shape;3749;p46"/>
            <p:cNvSpPr/>
            <p:nvPr/>
          </p:nvSpPr>
          <p:spPr>
            <a:xfrm>
              <a:off x="9597113" y="1447499"/>
              <a:ext cx="909900" cy="914400"/>
            </a:xfrm>
            <a:prstGeom prst="ellipse">
              <a:avLst/>
            </a:prstGeom>
            <a:solidFill>
              <a:srgbClr val="EFEFEF"/>
            </a:solidFill>
            <a:ln>
              <a:noFill/>
            </a:ln>
            <a:effectLst>
              <a:outerShdw blurRad="57150" dist="19050" dir="5400000" algn="bl" rotWithShape="0">
                <a:srgbClr val="000000">
                  <a:alpha val="5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grpSp>
          <p:nvGrpSpPr>
            <p:cNvPr id="3750" name="Google Shape;3750;p46"/>
            <p:cNvGrpSpPr/>
            <p:nvPr/>
          </p:nvGrpSpPr>
          <p:grpSpPr>
            <a:xfrm>
              <a:off x="9767129" y="1652132"/>
              <a:ext cx="569882" cy="505141"/>
              <a:chOff x="1145332" y="3294620"/>
              <a:chExt cx="771048" cy="647700"/>
            </a:xfrm>
          </p:grpSpPr>
          <p:sp>
            <p:nvSpPr>
              <p:cNvPr id="3751" name="Google Shape;3751;p46"/>
              <p:cNvSpPr/>
              <p:nvPr/>
            </p:nvSpPr>
            <p:spPr>
              <a:xfrm>
                <a:off x="1774934" y="3370820"/>
                <a:ext cx="141446" cy="502920"/>
              </a:xfrm>
              <a:custGeom>
                <a:avLst/>
                <a:gdLst/>
                <a:ahLst/>
                <a:cxnLst/>
                <a:rect l="l" t="t" r="r" b="b"/>
                <a:pathLst>
                  <a:path w="141446" h="502920" extrusionOk="0">
                    <a:moveTo>
                      <a:pt x="37148" y="0"/>
                    </a:moveTo>
                    <a:lnTo>
                      <a:pt x="0" y="37147"/>
                    </a:lnTo>
                    <a:cubicBezTo>
                      <a:pt x="118110" y="155258"/>
                      <a:pt x="118110" y="347663"/>
                      <a:pt x="0" y="465773"/>
                    </a:cubicBezTo>
                    <a:lnTo>
                      <a:pt x="37148" y="502920"/>
                    </a:lnTo>
                    <a:cubicBezTo>
                      <a:pt x="176213" y="364808"/>
                      <a:pt x="176213" y="139065"/>
                      <a:pt x="37148" y="0"/>
                    </a:cubicBezTo>
                    <a:close/>
                  </a:path>
                </a:pathLst>
              </a:custGeom>
              <a:solidFill>
                <a:srgbClr val="434343"/>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rgbClr val="000000"/>
                  </a:buClr>
                  <a:buSzPts val="1800"/>
                  <a:buFont typeface="Calibri"/>
                  <a:buNone/>
                </a:pPr>
                <a:endParaRPr sz="1800">
                  <a:solidFill>
                    <a:srgbClr val="000000"/>
                  </a:solidFill>
                  <a:latin typeface="Calibri"/>
                  <a:ea typeface="Calibri"/>
                  <a:cs typeface="Calibri"/>
                  <a:sym typeface="Calibri"/>
                </a:endParaRPr>
              </a:p>
            </p:txBody>
          </p:sp>
          <p:sp>
            <p:nvSpPr>
              <p:cNvPr id="3752" name="Google Shape;3752;p46"/>
              <p:cNvSpPr/>
              <p:nvPr/>
            </p:nvSpPr>
            <p:spPr>
              <a:xfrm>
                <a:off x="1699687" y="3445114"/>
                <a:ext cx="110728" cy="354330"/>
              </a:xfrm>
              <a:custGeom>
                <a:avLst/>
                <a:gdLst/>
                <a:ahLst/>
                <a:cxnLst/>
                <a:rect l="l" t="t" r="r" b="b"/>
                <a:pathLst>
                  <a:path w="110728" h="354330" extrusionOk="0">
                    <a:moveTo>
                      <a:pt x="37147" y="0"/>
                    </a:moveTo>
                    <a:lnTo>
                      <a:pt x="0" y="37148"/>
                    </a:lnTo>
                    <a:cubicBezTo>
                      <a:pt x="77153" y="114300"/>
                      <a:pt x="77153" y="239078"/>
                      <a:pt x="0" y="317183"/>
                    </a:cubicBezTo>
                    <a:lnTo>
                      <a:pt x="37147" y="354330"/>
                    </a:lnTo>
                    <a:cubicBezTo>
                      <a:pt x="135255" y="256223"/>
                      <a:pt x="135255" y="98107"/>
                      <a:pt x="37147" y="0"/>
                    </a:cubicBezTo>
                    <a:close/>
                  </a:path>
                </a:pathLst>
              </a:custGeom>
              <a:solidFill>
                <a:srgbClr val="303030"/>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rgbClr val="000000"/>
                  </a:buClr>
                  <a:buSzPts val="1800"/>
                  <a:buFont typeface="Calibri"/>
                  <a:buNone/>
                </a:pPr>
                <a:endParaRPr sz="1800">
                  <a:solidFill>
                    <a:srgbClr val="000000"/>
                  </a:solidFill>
                  <a:latin typeface="Calibri"/>
                  <a:ea typeface="Calibri"/>
                  <a:cs typeface="Calibri"/>
                  <a:sym typeface="Calibri"/>
                </a:endParaRPr>
              </a:p>
            </p:txBody>
          </p:sp>
          <p:sp>
            <p:nvSpPr>
              <p:cNvPr id="3753" name="Google Shape;3753;p46"/>
              <p:cNvSpPr/>
              <p:nvPr/>
            </p:nvSpPr>
            <p:spPr>
              <a:xfrm>
                <a:off x="1626345" y="3521314"/>
                <a:ext cx="80010" cy="204787"/>
              </a:xfrm>
              <a:custGeom>
                <a:avLst/>
                <a:gdLst/>
                <a:ahLst/>
                <a:cxnLst/>
                <a:rect l="l" t="t" r="r" b="b"/>
                <a:pathLst>
                  <a:path w="80010" h="204787" extrusionOk="0">
                    <a:moveTo>
                      <a:pt x="37148" y="0"/>
                    </a:moveTo>
                    <a:lnTo>
                      <a:pt x="0" y="37148"/>
                    </a:lnTo>
                    <a:cubicBezTo>
                      <a:pt x="36195" y="73343"/>
                      <a:pt x="36195" y="131445"/>
                      <a:pt x="0" y="167640"/>
                    </a:cubicBezTo>
                    <a:lnTo>
                      <a:pt x="37148" y="204788"/>
                    </a:lnTo>
                    <a:cubicBezTo>
                      <a:pt x="94298" y="147638"/>
                      <a:pt x="94298" y="56198"/>
                      <a:pt x="37148" y="0"/>
                    </a:cubicBezTo>
                    <a:close/>
                  </a:path>
                </a:pathLst>
              </a:custGeom>
              <a:solidFill>
                <a:srgbClr val="303030"/>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rgbClr val="000000"/>
                  </a:buClr>
                  <a:buSzPts val="1800"/>
                  <a:buFont typeface="Calibri"/>
                  <a:buNone/>
                </a:pPr>
                <a:endParaRPr sz="1800">
                  <a:solidFill>
                    <a:srgbClr val="000000"/>
                  </a:solidFill>
                  <a:latin typeface="Calibri"/>
                  <a:ea typeface="Calibri"/>
                  <a:cs typeface="Calibri"/>
                  <a:sym typeface="Calibri"/>
                </a:endParaRPr>
              </a:p>
            </p:txBody>
          </p:sp>
          <p:sp>
            <p:nvSpPr>
              <p:cNvPr id="3754" name="Google Shape;3754;p46"/>
              <p:cNvSpPr/>
              <p:nvPr/>
            </p:nvSpPr>
            <p:spPr>
              <a:xfrm>
                <a:off x="1145332" y="3294620"/>
                <a:ext cx="423862" cy="647700"/>
              </a:xfrm>
              <a:custGeom>
                <a:avLst/>
                <a:gdLst/>
                <a:ahLst/>
                <a:cxnLst/>
                <a:rect l="l" t="t" r="r" b="b"/>
                <a:pathLst>
                  <a:path w="423862" h="647700" extrusionOk="0">
                    <a:moveTo>
                      <a:pt x="0" y="196215"/>
                    </a:moveTo>
                    <a:lnTo>
                      <a:pt x="0" y="451485"/>
                    </a:lnTo>
                    <a:lnTo>
                      <a:pt x="184785" y="451485"/>
                    </a:lnTo>
                    <a:lnTo>
                      <a:pt x="423863" y="647700"/>
                    </a:lnTo>
                    <a:lnTo>
                      <a:pt x="423863" y="0"/>
                    </a:lnTo>
                    <a:lnTo>
                      <a:pt x="184785" y="196215"/>
                    </a:lnTo>
                    <a:close/>
                  </a:path>
                </a:pathLst>
              </a:custGeom>
              <a:solidFill>
                <a:srgbClr val="434343"/>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rgbClr val="000000"/>
                  </a:buClr>
                  <a:buSzPts val="1800"/>
                  <a:buFont typeface="Calibri"/>
                  <a:buNone/>
                </a:pPr>
                <a:endParaRPr sz="1800">
                  <a:solidFill>
                    <a:srgbClr val="000000"/>
                  </a:solidFill>
                  <a:latin typeface="Calibri"/>
                  <a:ea typeface="Calibri"/>
                  <a:cs typeface="Calibri"/>
                  <a:sym typeface="Calibri"/>
                </a:endParaRPr>
              </a:p>
            </p:txBody>
          </p:sp>
        </p:grpSp>
      </p:grpSp>
      <p:sp>
        <p:nvSpPr>
          <p:cNvPr id="3755" name="Google Shape;3755;p46"/>
          <p:cNvSpPr txBox="1"/>
          <p:nvPr/>
        </p:nvSpPr>
        <p:spPr>
          <a:xfrm>
            <a:off x="4890738" y="1775175"/>
            <a:ext cx="2930700" cy="371400"/>
          </a:xfrm>
          <a:prstGeom prst="rect">
            <a:avLst/>
          </a:prstGeom>
          <a:no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 sz="2100" b="1">
                <a:solidFill>
                  <a:schemeClr val="accent5"/>
                </a:solidFill>
                <a:latin typeface="Ribeye"/>
                <a:ea typeface="Ribeye"/>
                <a:cs typeface="Ribeye"/>
                <a:sym typeface="Ribeye"/>
              </a:rPr>
              <a:t>Add a title here</a:t>
            </a:r>
            <a:endParaRPr sz="2100" b="1">
              <a:solidFill>
                <a:schemeClr val="accent5"/>
              </a:solidFill>
              <a:latin typeface="Ribeye"/>
              <a:ea typeface="Ribeye"/>
              <a:cs typeface="Ribeye"/>
              <a:sym typeface="Ribeye"/>
            </a:endParaRPr>
          </a:p>
        </p:txBody>
      </p:sp>
      <p:sp>
        <p:nvSpPr>
          <p:cNvPr id="3756" name="Google Shape;3756;p46"/>
          <p:cNvSpPr txBox="1"/>
          <p:nvPr/>
        </p:nvSpPr>
        <p:spPr>
          <a:xfrm>
            <a:off x="4844738" y="4416475"/>
            <a:ext cx="2930700" cy="371400"/>
          </a:xfrm>
          <a:prstGeom prst="rect">
            <a:avLst/>
          </a:prstGeom>
          <a:no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 sz="2100" b="1">
                <a:solidFill>
                  <a:schemeClr val="accent5"/>
                </a:solidFill>
                <a:latin typeface="Ribeye"/>
                <a:ea typeface="Ribeye"/>
                <a:cs typeface="Ribeye"/>
                <a:sym typeface="Ribeye"/>
              </a:rPr>
              <a:t>We will need:</a:t>
            </a:r>
            <a:endParaRPr sz="2100" b="1">
              <a:solidFill>
                <a:schemeClr val="accent5"/>
              </a:solidFill>
              <a:latin typeface="Ribeye"/>
              <a:ea typeface="Ribeye"/>
              <a:cs typeface="Ribeye"/>
              <a:sym typeface="Ribeye"/>
            </a:endParaRPr>
          </a:p>
        </p:txBody>
      </p:sp>
      <p:sp>
        <p:nvSpPr>
          <p:cNvPr id="3757" name="Google Shape;3757;p46"/>
          <p:cNvSpPr txBox="1"/>
          <p:nvPr/>
        </p:nvSpPr>
        <p:spPr>
          <a:xfrm>
            <a:off x="8557850" y="1762800"/>
            <a:ext cx="2666700" cy="771300"/>
          </a:xfrm>
          <a:prstGeom prst="rect">
            <a:avLst/>
          </a:prstGeom>
          <a:noFill/>
          <a:ln>
            <a:noFill/>
          </a:ln>
        </p:spPr>
        <p:txBody>
          <a:bodyPr spcFirstLastPara="1" wrap="square" lIns="121900" tIns="121900" rIns="121900" bIns="121900" anchor="ctr" anchorCtr="0">
            <a:noAutofit/>
          </a:bodyPr>
          <a:lstStyle/>
          <a:p>
            <a:pPr marL="0" lvl="0" indent="0" algn="ctr" rtl="0">
              <a:spcBef>
                <a:spcPts val="0"/>
              </a:spcBef>
              <a:spcAft>
                <a:spcPts val="0"/>
              </a:spcAft>
              <a:buNone/>
            </a:pPr>
            <a:r>
              <a:rPr lang="en" sz="2100" b="1">
                <a:solidFill>
                  <a:schemeClr val="accent5"/>
                </a:solidFill>
                <a:latin typeface="Ribeye"/>
                <a:ea typeface="Ribeye"/>
                <a:cs typeface="Ribeye"/>
                <a:sym typeface="Ribeye"/>
              </a:rPr>
              <a:t>Today’s TO-DOs</a:t>
            </a:r>
            <a:endParaRPr sz="2100" b="1">
              <a:solidFill>
                <a:schemeClr val="accent5"/>
              </a:solidFill>
              <a:latin typeface="Ribeye"/>
              <a:ea typeface="Ribeye"/>
              <a:cs typeface="Ribeye"/>
              <a:sym typeface="Ribeye"/>
            </a:endParaRPr>
          </a:p>
        </p:txBody>
      </p:sp>
      <p:sp>
        <p:nvSpPr>
          <p:cNvPr id="3758" name="Google Shape;3758;p46"/>
          <p:cNvSpPr txBox="1"/>
          <p:nvPr/>
        </p:nvSpPr>
        <p:spPr>
          <a:xfrm>
            <a:off x="8983675" y="2776400"/>
            <a:ext cx="2164500" cy="2706900"/>
          </a:xfrm>
          <a:prstGeom prst="rect">
            <a:avLst/>
          </a:prstGeom>
          <a:noFill/>
          <a:ln>
            <a:noFill/>
          </a:ln>
        </p:spPr>
        <p:txBody>
          <a:bodyPr spcFirstLastPara="1" wrap="square" lIns="121900" tIns="121900" rIns="121900" bIns="121900" anchor="t" anchorCtr="0">
            <a:noAutofit/>
          </a:bodyPr>
          <a:lstStyle/>
          <a:p>
            <a:pPr marL="0" lvl="0" indent="0" algn="l" rtl="0">
              <a:spcBef>
                <a:spcPts val="0"/>
              </a:spcBef>
              <a:spcAft>
                <a:spcPts val="0"/>
              </a:spcAft>
              <a:buNone/>
            </a:pPr>
            <a:r>
              <a:rPr lang="en" sz="1600">
                <a:solidFill>
                  <a:schemeClr val="dk2"/>
                </a:solidFill>
                <a:latin typeface="Darker Grotesque SemiBold"/>
                <a:ea typeface="Darker Grotesque SemiBold"/>
                <a:cs typeface="Darker Grotesque SemiBold"/>
                <a:sym typeface="Darker Grotesque SemiBold"/>
              </a:rPr>
              <a:t>Something here.</a:t>
            </a:r>
            <a:endParaRPr sz="1600">
              <a:solidFill>
                <a:schemeClr val="dk2"/>
              </a:solidFill>
              <a:latin typeface="Darker Grotesque SemiBold"/>
              <a:ea typeface="Darker Grotesque SemiBold"/>
              <a:cs typeface="Darker Grotesque SemiBold"/>
              <a:sym typeface="Darker Grotesque SemiBold"/>
            </a:endParaRPr>
          </a:p>
          <a:p>
            <a:pPr marL="0" lvl="0" indent="0" algn="l" rtl="0">
              <a:spcBef>
                <a:spcPts val="1000"/>
              </a:spcBef>
              <a:spcAft>
                <a:spcPts val="0"/>
              </a:spcAft>
              <a:buNone/>
            </a:pPr>
            <a:r>
              <a:rPr lang="en" sz="1600">
                <a:solidFill>
                  <a:schemeClr val="dk2"/>
                </a:solidFill>
                <a:latin typeface="Darker Grotesque SemiBold"/>
                <a:ea typeface="Darker Grotesque SemiBold"/>
                <a:cs typeface="Darker Grotesque SemiBold"/>
                <a:sym typeface="Darker Grotesque SemiBold"/>
              </a:rPr>
              <a:t>Something else here</a:t>
            </a:r>
            <a:endParaRPr sz="1600">
              <a:solidFill>
                <a:schemeClr val="dk2"/>
              </a:solidFill>
              <a:latin typeface="Darker Grotesque SemiBold"/>
              <a:ea typeface="Darker Grotesque SemiBold"/>
              <a:cs typeface="Darker Grotesque SemiBold"/>
              <a:sym typeface="Darker Grotesque SemiBold"/>
            </a:endParaRPr>
          </a:p>
          <a:p>
            <a:pPr marL="0" lvl="0" indent="0" algn="l" rtl="0">
              <a:spcBef>
                <a:spcPts val="1000"/>
              </a:spcBef>
              <a:spcAft>
                <a:spcPts val="0"/>
              </a:spcAft>
              <a:buNone/>
            </a:pPr>
            <a:r>
              <a:rPr lang="en" sz="1600">
                <a:solidFill>
                  <a:schemeClr val="dk2"/>
                </a:solidFill>
                <a:latin typeface="Darker Grotesque SemiBold"/>
                <a:ea typeface="Darker Grotesque SemiBold"/>
                <a:cs typeface="Darker Grotesque SemiBold"/>
                <a:sym typeface="Darker Grotesque SemiBold"/>
              </a:rPr>
              <a:t>And a third thing here.</a:t>
            </a:r>
            <a:endParaRPr sz="1600">
              <a:solidFill>
                <a:schemeClr val="dk2"/>
              </a:solidFill>
              <a:latin typeface="Darker Grotesque SemiBold"/>
              <a:ea typeface="Darker Grotesque SemiBold"/>
              <a:cs typeface="Darker Grotesque SemiBold"/>
              <a:sym typeface="Darker Grotesque SemiBold"/>
            </a:endParaRPr>
          </a:p>
          <a:p>
            <a:pPr marL="0" lvl="0" indent="0" algn="l" rtl="0">
              <a:spcBef>
                <a:spcPts val="1000"/>
              </a:spcBef>
              <a:spcAft>
                <a:spcPts val="0"/>
              </a:spcAft>
              <a:buNone/>
            </a:pPr>
            <a:r>
              <a:rPr lang="en" sz="1600">
                <a:solidFill>
                  <a:schemeClr val="dk2"/>
                </a:solidFill>
                <a:latin typeface="Darker Grotesque SemiBold"/>
                <a:ea typeface="Darker Grotesque SemiBold"/>
                <a:cs typeface="Darker Grotesque SemiBold"/>
                <a:sym typeface="Darker Grotesque SemiBold"/>
              </a:rPr>
              <a:t>Duplicate the check mark. </a:t>
            </a:r>
            <a:endParaRPr sz="1600">
              <a:solidFill>
                <a:schemeClr val="dk2"/>
              </a:solidFill>
              <a:latin typeface="Darker Grotesque SemiBold"/>
              <a:ea typeface="Darker Grotesque SemiBold"/>
              <a:cs typeface="Darker Grotesque SemiBold"/>
              <a:sym typeface="Darker Grotesque SemiBold"/>
            </a:endParaRPr>
          </a:p>
          <a:p>
            <a:pPr marL="0" lvl="0" indent="0" algn="l" rtl="0">
              <a:spcBef>
                <a:spcPts val="1000"/>
              </a:spcBef>
              <a:spcAft>
                <a:spcPts val="1000"/>
              </a:spcAft>
              <a:buNone/>
            </a:pPr>
            <a:r>
              <a:rPr lang="en" sz="1600">
                <a:solidFill>
                  <a:schemeClr val="dk2"/>
                </a:solidFill>
                <a:latin typeface="Darker Grotesque SemiBold"/>
                <a:ea typeface="Darker Grotesque SemiBold"/>
                <a:cs typeface="Darker Grotesque SemiBold"/>
                <a:sym typeface="Darker Grotesque SemiBold"/>
              </a:rPr>
              <a:t>And the check boxes.</a:t>
            </a:r>
            <a:endParaRPr sz="1600">
              <a:solidFill>
                <a:schemeClr val="dk2"/>
              </a:solidFill>
              <a:latin typeface="Darker Grotesque SemiBold"/>
              <a:ea typeface="Darker Grotesque SemiBold"/>
              <a:cs typeface="Darker Grotesque SemiBold"/>
              <a:sym typeface="Darker Grotesque SemiBold"/>
            </a:endParaRPr>
          </a:p>
        </p:txBody>
      </p:sp>
      <p:sp>
        <p:nvSpPr>
          <p:cNvPr id="3759" name="Google Shape;3759;p46"/>
          <p:cNvSpPr/>
          <p:nvPr/>
        </p:nvSpPr>
        <p:spPr>
          <a:xfrm>
            <a:off x="8706922" y="2852593"/>
            <a:ext cx="288900" cy="288900"/>
          </a:xfrm>
          <a:prstGeom prst="frame">
            <a:avLst>
              <a:gd name="adj1" fmla="val 12269"/>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EE6F1C"/>
              </a:solidFill>
              <a:latin typeface="Calibri"/>
              <a:ea typeface="Calibri"/>
              <a:cs typeface="Calibri"/>
              <a:sym typeface="Calibri"/>
            </a:endParaRPr>
          </a:p>
        </p:txBody>
      </p:sp>
      <p:sp>
        <p:nvSpPr>
          <p:cNvPr id="3760" name="Google Shape;3760;p46"/>
          <p:cNvSpPr/>
          <p:nvPr/>
        </p:nvSpPr>
        <p:spPr>
          <a:xfrm>
            <a:off x="8706922" y="3241614"/>
            <a:ext cx="288900" cy="288900"/>
          </a:xfrm>
          <a:prstGeom prst="frame">
            <a:avLst>
              <a:gd name="adj1" fmla="val 12269"/>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000000"/>
              </a:solidFill>
              <a:latin typeface="Calibri"/>
              <a:ea typeface="Calibri"/>
              <a:cs typeface="Calibri"/>
              <a:sym typeface="Calibri"/>
            </a:endParaRPr>
          </a:p>
        </p:txBody>
      </p:sp>
      <p:sp>
        <p:nvSpPr>
          <p:cNvPr id="3761" name="Google Shape;3761;p46"/>
          <p:cNvSpPr/>
          <p:nvPr/>
        </p:nvSpPr>
        <p:spPr>
          <a:xfrm>
            <a:off x="8706922" y="3630635"/>
            <a:ext cx="288900" cy="288900"/>
          </a:xfrm>
          <a:prstGeom prst="frame">
            <a:avLst>
              <a:gd name="adj1" fmla="val 12269"/>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EE6F1C"/>
              </a:solidFill>
              <a:latin typeface="Calibri"/>
              <a:ea typeface="Calibri"/>
              <a:cs typeface="Calibri"/>
              <a:sym typeface="Calibri"/>
            </a:endParaRPr>
          </a:p>
        </p:txBody>
      </p:sp>
      <p:sp>
        <p:nvSpPr>
          <p:cNvPr id="3762" name="Google Shape;3762;p46"/>
          <p:cNvSpPr/>
          <p:nvPr/>
        </p:nvSpPr>
        <p:spPr>
          <a:xfrm>
            <a:off x="8706922" y="4019656"/>
            <a:ext cx="288900" cy="288900"/>
          </a:xfrm>
          <a:prstGeom prst="frame">
            <a:avLst>
              <a:gd name="adj1" fmla="val 12269"/>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EE6F1C"/>
              </a:solidFill>
              <a:latin typeface="Calibri"/>
              <a:ea typeface="Calibri"/>
              <a:cs typeface="Calibri"/>
              <a:sym typeface="Calibri"/>
            </a:endParaRPr>
          </a:p>
        </p:txBody>
      </p:sp>
      <p:sp>
        <p:nvSpPr>
          <p:cNvPr id="3763" name="Google Shape;3763;p46"/>
          <p:cNvSpPr/>
          <p:nvPr/>
        </p:nvSpPr>
        <p:spPr>
          <a:xfrm>
            <a:off x="8706922" y="4645298"/>
            <a:ext cx="288900" cy="288900"/>
          </a:xfrm>
          <a:prstGeom prst="frame">
            <a:avLst>
              <a:gd name="adj1" fmla="val 12269"/>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EE6F1C"/>
              </a:solidFill>
              <a:latin typeface="Calibri"/>
              <a:ea typeface="Calibri"/>
              <a:cs typeface="Calibri"/>
              <a:sym typeface="Calibri"/>
            </a:endParaRPr>
          </a:p>
        </p:txBody>
      </p:sp>
      <p:sp>
        <p:nvSpPr>
          <p:cNvPr id="3764" name="Google Shape;3764;p46"/>
          <p:cNvSpPr/>
          <p:nvPr/>
        </p:nvSpPr>
        <p:spPr>
          <a:xfrm>
            <a:off x="8719516" y="2768898"/>
            <a:ext cx="271917" cy="371476"/>
          </a:xfrm>
          <a:custGeom>
            <a:avLst/>
            <a:gdLst/>
            <a:ahLst/>
            <a:cxnLst/>
            <a:rect l="l" t="t" r="r" b="b"/>
            <a:pathLst>
              <a:path w="607635" h="830115" extrusionOk="0">
                <a:moveTo>
                  <a:pt x="519502" y="23947"/>
                </a:moveTo>
                <a:cubicBezTo>
                  <a:pt x="416632" y="232545"/>
                  <a:pt x="333765" y="449715"/>
                  <a:pt x="273757" y="674505"/>
                </a:cubicBezTo>
                <a:cubicBezTo>
                  <a:pt x="208035" y="581160"/>
                  <a:pt x="147075" y="485910"/>
                  <a:pt x="88972" y="387803"/>
                </a:cubicBezTo>
                <a:cubicBezTo>
                  <a:pt x="57540" y="335415"/>
                  <a:pt x="-24375" y="383040"/>
                  <a:pt x="7057" y="435428"/>
                </a:cubicBezTo>
                <a:cubicBezTo>
                  <a:pt x="83257" y="564015"/>
                  <a:pt x="165172" y="687840"/>
                  <a:pt x="253755" y="807855"/>
                </a:cubicBezTo>
                <a:cubicBezTo>
                  <a:pt x="276615" y="838335"/>
                  <a:pt x="330907" y="840240"/>
                  <a:pt x="340432" y="796425"/>
                </a:cubicBezTo>
                <a:cubicBezTo>
                  <a:pt x="400440" y="545918"/>
                  <a:pt x="487117" y="303030"/>
                  <a:pt x="602370" y="71572"/>
                </a:cubicBezTo>
                <a:cubicBezTo>
                  <a:pt x="629040" y="17280"/>
                  <a:pt x="547125" y="-30345"/>
                  <a:pt x="519502" y="2394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65" name="Google Shape;3765;p46"/>
          <p:cNvSpPr/>
          <p:nvPr/>
        </p:nvSpPr>
        <p:spPr>
          <a:xfrm>
            <a:off x="8715416" y="3159023"/>
            <a:ext cx="271917" cy="371476"/>
          </a:xfrm>
          <a:custGeom>
            <a:avLst/>
            <a:gdLst/>
            <a:ahLst/>
            <a:cxnLst/>
            <a:rect l="l" t="t" r="r" b="b"/>
            <a:pathLst>
              <a:path w="607635" h="830115" extrusionOk="0">
                <a:moveTo>
                  <a:pt x="519502" y="23947"/>
                </a:moveTo>
                <a:cubicBezTo>
                  <a:pt x="416632" y="232545"/>
                  <a:pt x="333765" y="449715"/>
                  <a:pt x="273757" y="674505"/>
                </a:cubicBezTo>
                <a:cubicBezTo>
                  <a:pt x="208035" y="581160"/>
                  <a:pt x="147075" y="485910"/>
                  <a:pt x="88972" y="387803"/>
                </a:cubicBezTo>
                <a:cubicBezTo>
                  <a:pt x="57540" y="335415"/>
                  <a:pt x="-24375" y="383040"/>
                  <a:pt x="7057" y="435428"/>
                </a:cubicBezTo>
                <a:cubicBezTo>
                  <a:pt x="83257" y="564015"/>
                  <a:pt x="165172" y="687840"/>
                  <a:pt x="253755" y="807855"/>
                </a:cubicBezTo>
                <a:cubicBezTo>
                  <a:pt x="276615" y="838335"/>
                  <a:pt x="330907" y="840240"/>
                  <a:pt x="340432" y="796425"/>
                </a:cubicBezTo>
                <a:cubicBezTo>
                  <a:pt x="400440" y="545918"/>
                  <a:pt x="487117" y="303030"/>
                  <a:pt x="602370" y="71572"/>
                </a:cubicBezTo>
                <a:cubicBezTo>
                  <a:pt x="629040" y="17280"/>
                  <a:pt x="547125" y="-30345"/>
                  <a:pt x="519502" y="2394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EE6F1C"/>
              </a:solidFill>
              <a:latin typeface="Calibri"/>
              <a:ea typeface="Calibri"/>
              <a:cs typeface="Calibri"/>
              <a:sym typeface="Calibri"/>
            </a:endParaRPr>
          </a:p>
        </p:txBody>
      </p:sp>
      <p:grpSp>
        <p:nvGrpSpPr>
          <p:cNvPr id="3766" name="Google Shape;3766;p46"/>
          <p:cNvGrpSpPr/>
          <p:nvPr/>
        </p:nvGrpSpPr>
        <p:grpSpPr>
          <a:xfrm>
            <a:off x="4995374" y="5174658"/>
            <a:ext cx="789794" cy="731053"/>
            <a:chOff x="2776537" y="4375560"/>
            <a:chExt cx="1152143" cy="1066452"/>
          </a:xfrm>
        </p:grpSpPr>
        <p:sp>
          <p:nvSpPr>
            <p:cNvPr id="3767" name="Google Shape;3767;p46"/>
            <p:cNvSpPr/>
            <p:nvPr/>
          </p:nvSpPr>
          <p:spPr>
            <a:xfrm>
              <a:off x="2801683" y="4519612"/>
              <a:ext cx="251460" cy="589502"/>
            </a:xfrm>
            <a:custGeom>
              <a:avLst/>
              <a:gdLst/>
              <a:ahLst/>
              <a:cxnLst/>
              <a:rect l="l" t="t" r="r" b="b"/>
              <a:pathLst>
                <a:path w="251460" h="589502" extrusionOk="0">
                  <a:moveTo>
                    <a:pt x="234886" y="95"/>
                  </a:moveTo>
                  <a:cubicBezTo>
                    <a:pt x="234506" y="0"/>
                    <a:pt x="234029" y="0"/>
                    <a:pt x="233648" y="0"/>
                  </a:cubicBezTo>
                  <a:lnTo>
                    <a:pt x="17716" y="0"/>
                  </a:lnTo>
                  <a:cubicBezTo>
                    <a:pt x="7906" y="0"/>
                    <a:pt x="0" y="7906"/>
                    <a:pt x="0" y="17621"/>
                  </a:cubicBezTo>
                  <a:lnTo>
                    <a:pt x="0" y="578930"/>
                  </a:lnTo>
                  <a:cubicBezTo>
                    <a:pt x="0" y="582930"/>
                    <a:pt x="1333" y="586549"/>
                    <a:pt x="3619" y="589502"/>
                  </a:cubicBezTo>
                  <a:lnTo>
                    <a:pt x="3619" y="355473"/>
                  </a:lnTo>
                  <a:lnTo>
                    <a:pt x="35433" y="355473"/>
                  </a:lnTo>
                  <a:lnTo>
                    <a:pt x="35433" y="35338"/>
                  </a:lnTo>
                  <a:lnTo>
                    <a:pt x="215932" y="35338"/>
                  </a:lnTo>
                  <a:lnTo>
                    <a:pt x="215932" y="355473"/>
                  </a:lnTo>
                  <a:lnTo>
                    <a:pt x="251460" y="355473"/>
                  </a:lnTo>
                  <a:lnTo>
                    <a:pt x="251460" y="17621"/>
                  </a:lnTo>
                  <a:cubicBezTo>
                    <a:pt x="251460" y="8287"/>
                    <a:pt x="244221" y="667"/>
                    <a:pt x="234886" y="95"/>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68" name="Google Shape;3768;p46"/>
            <p:cNvSpPr/>
            <p:nvPr/>
          </p:nvSpPr>
          <p:spPr>
            <a:xfrm>
              <a:off x="2843961" y="4375560"/>
              <a:ext cx="166903" cy="98331"/>
            </a:xfrm>
            <a:custGeom>
              <a:avLst/>
              <a:gdLst/>
              <a:ahLst/>
              <a:cxnLst/>
              <a:rect l="l" t="t" r="r" b="b"/>
              <a:pathLst>
                <a:path w="166903" h="98331" extrusionOk="0">
                  <a:moveTo>
                    <a:pt x="149174" y="98332"/>
                  </a:moveTo>
                  <a:lnTo>
                    <a:pt x="17729" y="98332"/>
                  </a:lnTo>
                  <a:cubicBezTo>
                    <a:pt x="11538" y="98332"/>
                    <a:pt x="5918" y="95093"/>
                    <a:pt x="2680" y="90045"/>
                  </a:cubicBezTo>
                  <a:cubicBezTo>
                    <a:pt x="-559" y="84901"/>
                    <a:pt x="-844" y="78424"/>
                    <a:pt x="1727" y="72805"/>
                  </a:cubicBezTo>
                  <a:lnTo>
                    <a:pt x="17253" y="40515"/>
                  </a:lnTo>
                  <a:cubicBezTo>
                    <a:pt x="21254" y="32323"/>
                    <a:pt x="26588" y="25180"/>
                    <a:pt x="32969" y="19179"/>
                  </a:cubicBezTo>
                  <a:cubicBezTo>
                    <a:pt x="50114" y="3558"/>
                    <a:pt x="74403" y="-3110"/>
                    <a:pt x="98120" y="1367"/>
                  </a:cubicBezTo>
                  <a:cubicBezTo>
                    <a:pt x="120980" y="5749"/>
                    <a:pt x="139840" y="20036"/>
                    <a:pt x="149651" y="40420"/>
                  </a:cubicBezTo>
                  <a:lnTo>
                    <a:pt x="165176" y="72710"/>
                  </a:lnTo>
                  <a:cubicBezTo>
                    <a:pt x="167748" y="78139"/>
                    <a:pt x="167462" y="84711"/>
                    <a:pt x="164224" y="89950"/>
                  </a:cubicBezTo>
                  <a:cubicBezTo>
                    <a:pt x="160890" y="95188"/>
                    <a:pt x="155175" y="98332"/>
                    <a:pt x="149174" y="98332"/>
                  </a:cubicBezTo>
                  <a:lnTo>
                    <a:pt x="149174" y="98332"/>
                  </a:lnTo>
                  <a:close/>
                  <a:moveTo>
                    <a:pt x="45923" y="62708"/>
                  </a:moveTo>
                  <a:lnTo>
                    <a:pt x="120885" y="62708"/>
                  </a:lnTo>
                  <a:lnTo>
                    <a:pt x="117647" y="55945"/>
                  </a:lnTo>
                  <a:cubicBezTo>
                    <a:pt x="110884" y="41944"/>
                    <a:pt x="98311" y="37657"/>
                    <a:pt x="91358" y="36419"/>
                  </a:cubicBezTo>
                  <a:cubicBezTo>
                    <a:pt x="78880" y="33943"/>
                    <a:pt x="65640" y="37467"/>
                    <a:pt x="56972" y="45468"/>
                  </a:cubicBezTo>
                  <a:cubicBezTo>
                    <a:pt x="53734" y="48421"/>
                    <a:pt x="51162" y="52040"/>
                    <a:pt x="49067" y="56136"/>
                  </a:cubicBezTo>
                  <a:lnTo>
                    <a:pt x="45923" y="62708"/>
                  </a:lnTo>
                  <a:lnTo>
                    <a:pt x="45923" y="62708"/>
                  </a:lnTo>
                  <a:lnTo>
                    <a:pt x="45923" y="62708"/>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69" name="Google Shape;3769;p46"/>
            <p:cNvSpPr/>
            <p:nvPr/>
          </p:nvSpPr>
          <p:spPr>
            <a:xfrm>
              <a:off x="2801777" y="4438363"/>
              <a:ext cx="251557" cy="123443"/>
            </a:xfrm>
            <a:custGeom>
              <a:avLst/>
              <a:gdLst/>
              <a:ahLst/>
              <a:cxnLst/>
              <a:rect l="l" t="t" r="r" b="b"/>
              <a:pathLst>
                <a:path w="251557" h="123443" extrusionOk="0">
                  <a:moveTo>
                    <a:pt x="233078" y="123444"/>
                  </a:moveTo>
                  <a:lnTo>
                    <a:pt x="18194" y="123444"/>
                  </a:lnTo>
                  <a:cubicBezTo>
                    <a:pt x="12479" y="123444"/>
                    <a:pt x="6669" y="120491"/>
                    <a:pt x="3430" y="116014"/>
                  </a:cubicBezTo>
                  <a:cubicBezTo>
                    <a:pt x="192" y="111538"/>
                    <a:pt x="-951" y="105156"/>
                    <a:pt x="858" y="99727"/>
                  </a:cubicBezTo>
                  <a:cubicBezTo>
                    <a:pt x="1049" y="99060"/>
                    <a:pt x="1430" y="98203"/>
                    <a:pt x="1811" y="97441"/>
                  </a:cubicBezTo>
                  <a:lnTo>
                    <a:pt x="44102" y="10096"/>
                  </a:lnTo>
                  <a:cubicBezTo>
                    <a:pt x="47055" y="3905"/>
                    <a:pt x="53341" y="0"/>
                    <a:pt x="60104" y="0"/>
                  </a:cubicBezTo>
                  <a:lnTo>
                    <a:pt x="191454" y="0"/>
                  </a:lnTo>
                  <a:cubicBezTo>
                    <a:pt x="198312" y="0"/>
                    <a:pt x="204503" y="3905"/>
                    <a:pt x="207456" y="10096"/>
                  </a:cubicBezTo>
                  <a:lnTo>
                    <a:pt x="249747" y="97441"/>
                  </a:lnTo>
                  <a:cubicBezTo>
                    <a:pt x="250128" y="98107"/>
                    <a:pt x="250318" y="98870"/>
                    <a:pt x="250699" y="99727"/>
                  </a:cubicBezTo>
                  <a:cubicBezTo>
                    <a:pt x="252509" y="105156"/>
                    <a:pt x="251366" y="111443"/>
                    <a:pt x="248127" y="116014"/>
                  </a:cubicBezTo>
                  <a:cubicBezTo>
                    <a:pt x="244889" y="120587"/>
                    <a:pt x="238793" y="123444"/>
                    <a:pt x="233078" y="123444"/>
                  </a:cubicBezTo>
                  <a:lnTo>
                    <a:pt x="233078" y="123444"/>
                  </a:lnTo>
                  <a:close/>
                  <a:moveTo>
                    <a:pt x="45626" y="88011"/>
                  </a:moveTo>
                  <a:lnTo>
                    <a:pt x="205551" y="88011"/>
                  </a:lnTo>
                  <a:lnTo>
                    <a:pt x="180119" y="35528"/>
                  </a:lnTo>
                  <a:lnTo>
                    <a:pt x="70962" y="35528"/>
                  </a:lnTo>
                  <a:lnTo>
                    <a:pt x="45626" y="88011"/>
                  </a:lnTo>
                  <a:lnTo>
                    <a:pt x="45626" y="88011"/>
                  </a:lnTo>
                  <a:lnTo>
                    <a:pt x="45626" y="88011"/>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0" name="Google Shape;3770;p46"/>
            <p:cNvSpPr/>
            <p:nvPr/>
          </p:nvSpPr>
          <p:spPr>
            <a:xfrm>
              <a:off x="3019995" y="4519612"/>
              <a:ext cx="251459" cy="355473"/>
            </a:xfrm>
            <a:custGeom>
              <a:avLst/>
              <a:gdLst/>
              <a:ahLst/>
              <a:cxnLst/>
              <a:rect l="l" t="t" r="r" b="b"/>
              <a:pathLst>
                <a:path w="251459" h="355473" extrusionOk="0">
                  <a:moveTo>
                    <a:pt x="233743" y="0"/>
                  </a:moveTo>
                  <a:lnTo>
                    <a:pt x="17717" y="0"/>
                  </a:lnTo>
                  <a:cubicBezTo>
                    <a:pt x="17335" y="0"/>
                    <a:pt x="16955" y="0"/>
                    <a:pt x="16573" y="95"/>
                  </a:cubicBezTo>
                  <a:cubicBezTo>
                    <a:pt x="7334" y="667"/>
                    <a:pt x="0" y="8287"/>
                    <a:pt x="0" y="17716"/>
                  </a:cubicBezTo>
                  <a:lnTo>
                    <a:pt x="0" y="355473"/>
                  </a:lnTo>
                  <a:lnTo>
                    <a:pt x="35433" y="355473"/>
                  </a:lnTo>
                  <a:lnTo>
                    <a:pt x="35433" y="35433"/>
                  </a:lnTo>
                  <a:lnTo>
                    <a:pt x="215932" y="35433"/>
                  </a:lnTo>
                  <a:lnTo>
                    <a:pt x="215932" y="355473"/>
                  </a:lnTo>
                  <a:lnTo>
                    <a:pt x="251460" y="355473"/>
                  </a:lnTo>
                  <a:lnTo>
                    <a:pt x="251460" y="17716"/>
                  </a:lnTo>
                  <a:cubicBezTo>
                    <a:pt x="251460" y="7906"/>
                    <a:pt x="243554" y="0"/>
                    <a:pt x="233743" y="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1" name="Google Shape;3771;p46"/>
            <p:cNvSpPr/>
            <p:nvPr/>
          </p:nvSpPr>
          <p:spPr>
            <a:xfrm>
              <a:off x="3062274" y="4375594"/>
              <a:ext cx="166903" cy="98298"/>
            </a:xfrm>
            <a:custGeom>
              <a:avLst/>
              <a:gdLst/>
              <a:ahLst/>
              <a:cxnLst/>
              <a:rect l="l" t="t" r="r" b="b"/>
              <a:pathLst>
                <a:path w="166903" h="98298" extrusionOk="0">
                  <a:moveTo>
                    <a:pt x="149174" y="98298"/>
                  </a:moveTo>
                  <a:lnTo>
                    <a:pt x="17729" y="98298"/>
                  </a:lnTo>
                  <a:cubicBezTo>
                    <a:pt x="11538" y="98298"/>
                    <a:pt x="5918" y="95059"/>
                    <a:pt x="2680" y="90011"/>
                  </a:cubicBezTo>
                  <a:cubicBezTo>
                    <a:pt x="-559" y="84772"/>
                    <a:pt x="-844" y="78391"/>
                    <a:pt x="1727" y="72771"/>
                  </a:cubicBezTo>
                  <a:lnTo>
                    <a:pt x="17253" y="40577"/>
                  </a:lnTo>
                  <a:cubicBezTo>
                    <a:pt x="29350" y="15526"/>
                    <a:pt x="54686" y="0"/>
                    <a:pt x="83452" y="0"/>
                  </a:cubicBezTo>
                  <a:cubicBezTo>
                    <a:pt x="112217" y="0"/>
                    <a:pt x="137554" y="15526"/>
                    <a:pt x="149651" y="40577"/>
                  </a:cubicBezTo>
                  <a:lnTo>
                    <a:pt x="165176" y="72866"/>
                  </a:lnTo>
                  <a:cubicBezTo>
                    <a:pt x="167748" y="78296"/>
                    <a:pt x="167462" y="84868"/>
                    <a:pt x="164224" y="90106"/>
                  </a:cubicBezTo>
                  <a:cubicBezTo>
                    <a:pt x="160985" y="95250"/>
                    <a:pt x="155366" y="98298"/>
                    <a:pt x="149174" y="98298"/>
                  </a:cubicBezTo>
                  <a:lnTo>
                    <a:pt x="149174" y="98298"/>
                  </a:lnTo>
                  <a:close/>
                  <a:moveTo>
                    <a:pt x="46019" y="62674"/>
                  </a:moveTo>
                  <a:lnTo>
                    <a:pt x="120885" y="62674"/>
                  </a:lnTo>
                  <a:lnTo>
                    <a:pt x="117647" y="56007"/>
                  </a:lnTo>
                  <a:cubicBezTo>
                    <a:pt x="111455" y="43148"/>
                    <a:pt x="98692" y="35623"/>
                    <a:pt x="83452" y="35623"/>
                  </a:cubicBezTo>
                  <a:cubicBezTo>
                    <a:pt x="68212" y="35623"/>
                    <a:pt x="55353" y="43244"/>
                    <a:pt x="49257" y="56007"/>
                  </a:cubicBezTo>
                  <a:lnTo>
                    <a:pt x="46019" y="62674"/>
                  </a:lnTo>
                  <a:lnTo>
                    <a:pt x="46019" y="62674"/>
                  </a:lnTo>
                  <a:lnTo>
                    <a:pt x="46019" y="62674"/>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2" name="Google Shape;3772;p46"/>
            <p:cNvSpPr/>
            <p:nvPr/>
          </p:nvSpPr>
          <p:spPr>
            <a:xfrm>
              <a:off x="3019984" y="4438554"/>
              <a:ext cx="251488" cy="123348"/>
            </a:xfrm>
            <a:custGeom>
              <a:avLst/>
              <a:gdLst/>
              <a:ahLst/>
              <a:cxnLst/>
              <a:rect l="l" t="t" r="r" b="b"/>
              <a:pathLst>
                <a:path w="251488" h="123348" extrusionOk="0">
                  <a:moveTo>
                    <a:pt x="233088" y="123349"/>
                  </a:moveTo>
                  <a:lnTo>
                    <a:pt x="18109" y="123349"/>
                  </a:lnTo>
                  <a:cubicBezTo>
                    <a:pt x="12108" y="123349"/>
                    <a:pt x="6012" y="120015"/>
                    <a:pt x="2869" y="115062"/>
                  </a:cubicBezTo>
                  <a:cubicBezTo>
                    <a:pt x="-369" y="110109"/>
                    <a:pt x="-941" y="103251"/>
                    <a:pt x="1536" y="97727"/>
                  </a:cubicBezTo>
                  <a:lnTo>
                    <a:pt x="44017" y="10001"/>
                  </a:lnTo>
                  <a:cubicBezTo>
                    <a:pt x="46970" y="3810"/>
                    <a:pt x="53256" y="0"/>
                    <a:pt x="60019" y="0"/>
                  </a:cubicBezTo>
                  <a:lnTo>
                    <a:pt x="191369" y="0"/>
                  </a:lnTo>
                  <a:cubicBezTo>
                    <a:pt x="198227" y="0"/>
                    <a:pt x="204418" y="3905"/>
                    <a:pt x="207371" y="10001"/>
                  </a:cubicBezTo>
                  <a:lnTo>
                    <a:pt x="249662" y="97346"/>
                  </a:lnTo>
                  <a:cubicBezTo>
                    <a:pt x="249757" y="97727"/>
                    <a:pt x="249852" y="97917"/>
                    <a:pt x="250138" y="98298"/>
                  </a:cubicBezTo>
                  <a:cubicBezTo>
                    <a:pt x="252424" y="103727"/>
                    <a:pt x="251757" y="110490"/>
                    <a:pt x="248519" y="115443"/>
                  </a:cubicBezTo>
                  <a:cubicBezTo>
                    <a:pt x="244995" y="120110"/>
                    <a:pt x="239089" y="123349"/>
                    <a:pt x="233088" y="123349"/>
                  </a:cubicBezTo>
                  <a:lnTo>
                    <a:pt x="233088" y="123349"/>
                  </a:lnTo>
                  <a:close/>
                  <a:moveTo>
                    <a:pt x="45732" y="87821"/>
                  </a:moveTo>
                  <a:lnTo>
                    <a:pt x="205656" y="87821"/>
                  </a:lnTo>
                  <a:lnTo>
                    <a:pt x="180225" y="35243"/>
                  </a:lnTo>
                  <a:lnTo>
                    <a:pt x="71068" y="35243"/>
                  </a:lnTo>
                  <a:lnTo>
                    <a:pt x="45732" y="87821"/>
                  </a:lnTo>
                  <a:lnTo>
                    <a:pt x="45732" y="87821"/>
                  </a:lnTo>
                  <a:lnTo>
                    <a:pt x="45732" y="87821"/>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3" name="Google Shape;3773;p46"/>
            <p:cNvSpPr/>
            <p:nvPr/>
          </p:nvSpPr>
          <p:spPr>
            <a:xfrm>
              <a:off x="3278301" y="4375594"/>
              <a:ext cx="166903" cy="98298"/>
            </a:xfrm>
            <a:custGeom>
              <a:avLst/>
              <a:gdLst/>
              <a:ahLst/>
              <a:cxnLst/>
              <a:rect l="l" t="t" r="r" b="b"/>
              <a:pathLst>
                <a:path w="166903" h="98298" extrusionOk="0">
                  <a:moveTo>
                    <a:pt x="149174" y="98298"/>
                  </a:moveTo>
                  <a:lnTo>
                    <a:pt x="17729" y="98298"/>
                  </a:lnTo>
                  <a:cubicBezTo>
                    <a:pt x="11538" y="98298"/>
                    <a:pt x="5918" y="95059"/>
                    <a:pt x="2680" y="90011"/>
                  </a:cubicBezTo>
                  <a:cubicBezTo>
                    <a:pt x="-559" y="84868"/>
                    <a:pt x="-844" y="78391"/>
                    <a:pt x="1727" y="72771"/>
                  </a:cubicBezTo>
                  <a:lnTo>
                    <a:pt x="17253" y="40577"/>
                  </a:lnTo>
                  <a:cubicBezTo>
                    <a:pt x="29350" y="15526"/>
                    <a:pt x="54686" y="0"/>
                    <a:pt x="83452" y="0"/>
                  </a:cubicBezTo>
                  <a:lnTo>
                    <a:pt x="83452" y="0"/>
                  </a:lnTo>
                  <a:cubicBezTo>
                    <a:pt x="112217" y="0"/>
                    <a:pt x="137554" y="15526"/>
                    <a:pt x="149651" y="40577"/>
                  </a:cubicBezTo>
                  <a:lnTo>
                    <a:pt x="165176" y="72866"/>
                  </a:lnTo>
                  <a:cubicBezTo>
                    <a:pt x="167748" y="78296"/>
                    <a:pt x="167462" y="84868"/>
                    <a:pt x="164224" y="90106"/>
                  </a:cubicBezTo>
                  <a:cubicBezTo>
                    <a:pt x="160985" y="95155"/>
                    <a:pt x="155175" y="98298"/>
                    <a:pt x="149174" y="98298"/>
                  </a:cubicBezTo>
                  <a:lnTo>
                    <a:pt x="149174" y="98298"/>
                  </a:lnTo>
                  <a:close/>
                  <a:moveTo>
                    <a:pt x="46019" y="62674"/>
                  </a:moveTo>
                  <a:lnTo>
                    <a:pt x="120885" y="62674"/>
                  </a:lnTo>
                  <a:lnTo>
                    <a:pt x="117647" y="56007"/>
                  </a:lnTo>
                  <a:cubicBezTo>
                    <a:pt x="111455" y="43148"/>
                    <a:pt x="98692" y="35623"/>
                    <a:pt x="83452" y="35623"/>
                  </a:cubicBezTo>
                  <a:lnTo>
                    <a:pt x="83452" y="35623"/>
                  </a:lnTo>
                  <a:cubicBezTo>
                    <a:pt x="68212" y="35623"/>
                    <a:pt x="55353" y="43244"/>
                    <a:pt x="49257" y="56007"/>
                  </a:cubicBezTo>
                  <a:lnTo>
                    <a:pt x="46019" y="62674"/>
                  </a:lnTo>
                  <a:lnTo>
                    <a:pt x="46019" y="62674"/>
                  </a:lnTo>
                  <a:lnTo>
                    <a:pt x="46019" y="62674"/>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4" name="Google Shape;3774;p46"/>
            <p:cNvSpPr/>
            <p:nvPr/>
          </p:nvSpPr>
          <p:spPr>
            <a:xfrm>
              <a:off x="3236073" y="4438554"/>
              <a:ext cx="251616" cy="123348"/>
            </a:xfrm>
            <a:custGeom>
              <a:avLst/>
              <a:gdLst/>
              <a:ahLst/>
              <a:cxnLst/>
              <a:rect l="l" t="t" r="r" b="b"/>
              <a:pathLst>
                <a:path w="251616" h="123348" extrusionOk="0">
                  <a:moveTo>
                    <a:pt x="233121" y="123349"/>
                  </a:moveTo>
                  <a:lnTo>
                    <a:pt x="18142" y="123349"/>
                  </a:lnTo>
                  <a:cubicBezTo>
                    <a:pt x="12236" y="123349"/>
                    <a:pt x="6331" y="120205"/>
                    <a:pt x="2997" y="115348"/>
                  </a:cubicBezTo>
                  <a:cubicBezTo>
                    <a:pt x="-337" y="110395"/>
                    <a:pt x="-908" y="103727"/>
                    <a:pt x="1378" y="98203"/>
                  </a:cubicBezTo>
                  <a:lnTo>
                    <a:pt x="44050" y="10001"/>
                  </a:lnTo>
                  <a:cubicBezTo>
                    <a:pt x="47003" y="3810"/>
                    <a:pt x="53289" y="0"/>
                    <a:pt x="60052" y="0"/>
                  </a:cubicBezTo>
                  <a:lnTo>
                    <a:pt x="191497" y="0"/>
                  </a:lnTo>
                  <a:cubicBezTo>
                    <a:pt x="198355" y="0"/>
                    <a:pt x="204546" y="3905"/>
                    <a:pt x="207499" y="10001"/>
                  </a:cubicBezTo>
                  <a:lnTo>
                    <a:pt x="249790" y="97346"/>
                  </a:lnTo>
                  <a:cubicBezTo>
                    <a:pt x="249885" y="97727"/>
                    <a:pt x="249980" y="97917"/>
                    <a:pt x="250266" y="98298"/>
                  </a:cubicBezTo>
                  <a:cubicBezTo>
                    <a:pt x="252552" y="103727"/>
                    <a:pt x="251885" y="110490"/>
                    <a:pt x="248647" y="115443"/>
                  </a:cubicBezTo>
                  <a:cubicBezTo>
                    <a:pt x="244932" y="120110"/>
                    <a:pt x="239026" y="123349"/>
                    <a:pt x="233121" y="123349"/>
                  </a:cubicBezTo>
                  <a:lnTo>
                    <a:pt x="233121" y="123349"/>
                  </a:lnTo>
                  <a:close/>
                  <a:moveTo>
                    <a:pt x="45574" y="87821"/>
                  </a:moveTo>
                  <a:lnTo>
                    <a:pt x="205499" y="87821"/>
                  </a:lnTo>
                  <a:lnTo>
                    <a:pt x="180067" y="35243"/>
                  </a:lnTo>
                  <a:lnTo>
                    <a:pt x="70910" y="35243"/>
                  </a:lnTo>
                  <a:lnTo>
                    <a:pt x="45574" y="87821"/>
                  </a:lnTo>
                  <a:lnTo>
                    <a:pt x="45574" y="87821"/>
                  </a:lnTo>
                  <a:lnTo>
                    <a:pt x="45574" y="87821"/>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5" name="Google Shape;3775;p46"/>
            <p:cNvSpPr/>
            <p:nvPr/>
          </p:nvSpPr>
          <p:spPr>
            <a:xfrm>
              <a:off x="3446430" y="4729066"/>
              <a:ext cx="35910" cy="146018"/>
            </a:xfrm>
            <a:custGeom>
              <a:avLst/>
              <a:gdLst/>
              <a:ahLst/>
              <a:cxnLst/>
              <a:rect l="l" t="t" r="r" b="b"/>
              <a:pathLst>
                <a:path w="35910" h="146018" extrusionOk="0">
                  <a:moveTo>
                    <a:pt x="35909" y="17812"/>
                  </a:moveTo>
                  <a:lnTo>
                    <a:pt x="35147" y="146018"/>
                  </a:lnTo>
                  <a:lnTo>
                    <a:pt x="0" y="146018"/>
                  </a:lnTo>
                  <a:lnTo>
                    <a:pt x="667" y="17526"/>
                  </a:lnTo>
                  <a:cubicBezTo>
                    <a:pt x="667" y="7811"/>
                    <a:pt x="8477" y="0"/>
                    <a:pt x="18288" y="0"/>
                  </a:cubicBezTo>
                  <a:cubicBezTo>
                    <a:pt x="18288" y="0"/>
                    <a:pt x="18288" y="0"/>
                    <a:pt x="18383" y="0"/>
                  </a:cubicBezTo>
                  <a:cubicBezTo>
                    <a:pt x="28194" y="0"/>
                    <a:pt x="36004" y="8001"/>
                    <a:pt x="35909" y="17812"/>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6" name="Google Shape;3776;p46"/>
            <p:cNvSpPr/>
            <p:nvPr/>
          </p:nvSpPr>
          <p:spPr>
            <a:xfrm>
              <a:off x="3445188" y="4526470"/>
              <a:ext cx="250320" cy="348615"/>
            </a:xfrm>
            <a:custGeom>
              <a:avLst/>
              <a:gdLst/>
              <a:ahLst/>
              <a:cxnLst/>
              <a:rect l="l" t="t" r="r" b="b"/>
              <a:pathLst>
                <a:path w="250320" h="348615" extrusionOk="0">
                  <a:moveTo>
                    <a:pt x="250321" y="17621"/>
                  </a:moveTo>
                  <a:lnTo>
                    <a:pt x="250321" y="348615"/>
                  </a:lnTo>
                  <a:lnTo>
                    <a:pt x="214888" y="348615"/>
                  </a:lnTo>
                  <a:lnTo>
                    <a:pt x="214888" y="35338"/>
                  </a:lnTo>
                  <a:lnTo>
                    <a:pt x="35532" y="35338"/>
                  </a:lnTo>
                  <a:lnTo>
                    <a:pt x="37151" y="152400"/>
                  </a:lnTo>
                  <a:cubicBezTo>
                    <a:pt x="37246" y="162211"/>
                    <a:pt x="29531" y="170212"/>
                    <a:pt x="19720" y="170307"/>
                  </a:cubicBezTo>
                  <a:cubicBezTo>
                    <a:pt x="10005" y="171069"/>
                    <a:pt x="2004" y="162687"/>
                    <a:pt x="1909" y="152876"/>
                  </a:cubicBezTo>
                  <a:lnTo>
                    <a:pt x="4" y="17907"/>
                  </a:lnTo>
                  <a:cubicBezTo>
                    <a:pt x="-92" y="13145"/>
                    <a:pt x="1718" y="8572"/>
                    <a:pt x="5052" y="5239"/>
                  </a:cubicBezTo>
                  <a:cubicBezTo>
                    <a:pt x="8386" y="2000"/>
                    <a:pt x="12958" y="0"/>
                    <a:pt x="17625" y="0"/>
                  </a:cubicBezTo>
                  <a:lnTo>
                    <a:pt x="232604" y="0"/>
                  </a:lnTo>
                  <a:cubicBezTo>
                    <a:pt x="242415" y="0"/>
                    <a:pt x="250321" y="7906"/>
                    <a:pt x="250321" y="17621"/>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7" name="Google Shape;3777;p46"/>
            <p:cNvSpPr/>
            <p:nvPr/>
          </p:nvSpPr>
          <p:spPr>
            <a:xfrm>
              <a:off x="3487470" y="4375594"/>
              <a:ext cx="165729" cy="98298"/>
            </a:xfrm>
            <a:custGeom>
              <a:avLst/>
              <a:gdLst/>
              <a:ahLst/>
              <a:cxnLst/>
              <a:rect l="l" t="t" r="r" b="b"/>
              <a:pathLst>
                <a:path w="165729" h="98298" extrusionOk="0">
                  <a:moveTo>
                    <a:pt x="148127" y="98298"/>
                  </a:moveTo>
                  <a:lnTo>
                    <a:pt x="17634" y="98298"/>
                  </a:lnTo>
                  <a:cubicBezTo>
                    <a:pt x="11538" y="98298"/>
                    <a:pt x="5918" y="95059"/>
                    <a:pt x="2680" y="90011"/>
                  </a:cubicBezTo>
                  <a:cubicBezTo>
                    <a:pt x="-559" y="84963"/>
                    <a:pt x="-844" y="78391"/>
                    <a:pt x="1727" y="72771"/>
                  </a:cubicBezTo>
                  <a:lnTo>
                    <a:pt x="17158" y="40577"/>
                  </a:lnTo>
                  <a:cubicBezTo>
                    <a:pt x="29159" y="15526"/>
                    <a:pt x="54305" y="0"/>
                    <a:pt x="82880" y="0"/>
                  </a:cubicBezTo>
                  <a:cubicBezTo>
                    <a:pt x="111455" y="0"/>
                    <a:pt x="136601" y="15526"/>
                    <a:pt x="148603" y="40577"/>
                  </a:cubicBezTo>
                  <a:lnTo>
                    <a:pt x="164033" y="72866"/>
                  </a:lnTo>
                  <a:cubicBezTo>
                    <a:pt x="166605" y="78296"/>
                    <a:pt x="166224" y="84868"/>
                    <a:pt x="163081" y="90106"/>
                  </a:cubicBezTo>
                  <a:cubicBezTo>
                    <a:pt x="159938" y="95250"/>
                    <a:pt x="154127" y="98298"/>
                    <a:pt x="148127" y="98298"/>
                  </a:cubicBezTo>
                  <a:lnTo>
                    <a:pt x="148127" y="98298"/>
                  </a:lnTo>
                  <a:close/>
                  <a:moveTo>
                    <a:pt x="45638" y="62674"/>
                  </a:moveTo>
                  <a:lnTo>
                    <a:pt x="119933" y="62674"/>
                  </a:lnTo>
                  <a:lnTo>
                    <a:pt x="116789" y="56007"/>
                  </a:lnTo>
                  <a:cubicBezTo>
                    <a:pt x="110693" y="43148"/>
                    <a:pt x="97930" y="35623"/>
                    <a:pt x="82785" y="35623"/>
                  </a:cubicBezTo>
                  <a:cubicBezTo>
                    <a:pt x="67640" y="35623"/>
                    <a:pt x="54877" y="43244"/>
                    <a:pt x="48781" y="56007"/>
                  </a:cubicBezTo>
                  <a:lnTo>
                    <a:pt x="45638" y="62674"/>
                  </a:lnTo>
                  <a:lnTo>
                    <a:pt x="45638" y="62674"/>
                  </a:lnTo>
                  <a:lnTo>
                    <a:pt x="45638" y="62674"/>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8" name="Google Shape;3778;p46"/>
            <p:cNvSpPr/>
            <p:nvPr/>
          </p:nvSpPr>
          <p:spPr>
            <a:xfrm>
              <a:off x="3445242" y="4438554"/>
              <a:ext cx="250282" cy="123348"/>
            </a:xfrm>
            <a:custGeom>
              <a:avLst/>
              <a:gdLst/>
              <a:ahLst/>
              <a:cxnLst/>
              <a:rect l="l" t="t" r="r" b="b"/>
              <a:pathLst>
                <a:path w="250282" h="123348" extrusionOk="0">
                  <a:moveTo>
                    <a:pt x="232073" y="123349"/>
                  </a:moveTo>
                  <a:lnTo>
                    <a:pt x="18047" y="123349"/>
                  </a:lnTo>
                  <a:cubicBezTo>
                    <a:pt x="12141" y="123349"/>
                    <a:pt x="6236" y="120205"/>
                    <a:pt x="2997" y="115348"/>
                  </a:cubicBezTo>
                  <a:cubicBezTo>
                    <a:pt x="-337" y="110395"/>
                    <a:pt x="-908" y="103727"/>
                    <a:pt x="1378" y="98203"/>
                  </a:cubicBezTo>
                  <a:lnTo>
                    <a:pt x="43764" y="10001"/>
                  </a:lnTo>
                  <a:cubicBezTo>
                    <a:pt x="46717" y="3810"/>
                    <a:pt x="53003" y="0"/>
                    <a:pt x="59671" y="0"/>
                  </a:cubicBezTo>
                  <a:lnTo>
                    <a:pt x="190449" y="0"/>
                  </a:lnTo>
                  <a:cubicBezTo>
                    <a:pt x="197307" y="0"/>
                    <a:pt x="203403" y="3905"/>
                    <a:pt x="206356" y="10001"/>
                  </a:cubicBezTo>
                  <a:lnTo>
                    <a:pt x="248456" y="97346"/>
                  </a:lnTo>
                  <a:cubicBezTo>
                    <a:pt x="248552" y="97727"/>
                    <a:pt x="248647" y="97917"/>
                    <a:pt x="248932" y="98298"/>
                  </a:cubicBezTo>
                  <a:cubicBezTo>
                    <a:pt x="251219" y="103727"/>
                    <a:pt x="250552" y="110490"/>
                    <a:pt x="247313" y="115443"/>
                  </a:cubicBezTo>
                  <a:cubicBezTo>
                    <a:pt x="243884" y="120110"/>
                    <a:pt x="237979" y="123349"/>
                    <a:pt x="232073" y="123349"/>
                  </a:cubicBezTo>
                  <a:lnTo>
                    <a:pt x="232073" y="123349"/>
                  </a:lnTo>
                  <a:close/>
                  <a:moveTo>
                    <a:pt x="45383" y="87821"/>
                  </a:moveTo>
                  <a:lnTo>
                    <a:pt x="204641" y="87821"/>
                  </a:lnTo>
                  <a:lnTo>
                    <a:pt x="179305" y="35243"/>
                  </a:lnTo>
                  <a:lnTo>
                    <a:pt x="70625" y="35243"/>
                  </a:lnTo>
                  <a:lnTo>
                    <a:pt x="45383" y="87821"/>
                  </a:lnTo>
                  <a:lnTo>
                    <a:pt x="45383" y="87821"/>
                  </a:lnTo>
                  <a:lnTo>
                    <a:pt x="45383" y="87821"/>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9" name="Google Shape;3779;p46"/>
            <p:cNvSpPr/>
            <p:nvPr/>
          </p:nvSpPr>
          <p:spPr>
            <a:xfrm>
              <a:off x="3660076" y="4519612"/>
              <a:ext cx="251460" cy="355473"/>
            </a:xfrm>
            <a:custGeom>
              <a:avLst/>
              <a:gdLst/>
              <a:ahLst/>
              <a:cxnLst/>
              <a:rect l="l" t="t" r="r" b="b"/>
              <a:pathLst>
                <a:path w="251460" h="355473" extrusionOk="0">
                  <a:moveTo>
                    <a:pt x="233744" y="0"/>
                  </a:moveTo>
                  <a:lnTo>
                    <a:pt x="17717" y="0"/>
                  </a:lnTo>
                  <a:cubicBezTo>
                    <a:pt x="12001" y="0"/>
                    <a:pt x="6953" y="2667"/>
                    <a:pt x="3810" y="6858"/>
                  </a:cubicBezTo>
                  <a:cubicBezTo>
                    <a:pt x="1429" y="9811"/>
                    <a:pt x="0" y="13621"/>
                    <a:pt x="0" y="17716"/>
                  </a:cubicBezTo>
                  <a:lnTo>
                    <a:pt x="0" y="355473"/>
                  </a:lnTo>
                  <a:lnTo>
                    <a:pt x="35433" y="355473"/>
                  </a:lnTo>
                  <a:lnTo>
                    <a:pt x="35433" y="35433"/>
                  </a:lnTo>
                  <a:lnTo>
                    <a:pt x="215932" y="35433"/>
                  </a:lnTo>
                  <a:lnTo>
                    <a:pt x="215932" y="345948"/>
                  </a:lnTo>
                  <a:lnTo>
                    <a:pt x="251460" y="345948"/>
                  </a:lnTo>
                  <a:lnTo>
                    <a:pt x="251460" y="17716"/>
                  </a:lnTo>
                  <a:cubicBezTo>
                    <a:pt x="251460" y="7906"/>
                    <a:pt x="243554" y="0"/>
                    <a:pt x="233744" y="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0" name="Google Shape;3780;p46"/>
            <p:cNvSpPr/>
            <p:nvPr/>
          </p:nvSpPr>
          <p:spPr>
            <a:xfrm>
              <a:off x="3703528" y="4375594"/>
              <a:ext cx="165697" cy="98298"/>
            </a:xfrm>
            <a:custGeom>
              <a:avLst/>
              <a:gdLst/>
              <a:ahLst/>
              <a:cxnLst/>
              <a:rect l="l" t="t" r="r" b="b"/>
              <a:pathLst>
                <a:path w="165697" h="98298" extrusionOk="0">
                  <a:moveTo>
                    <a:pt x="148095" y="98298"/>
                  </a:moveTo>
                  <a:lnTo>
                    <a:pt x="17603" y="98298"/>
                  </a:lnTo>
                  <a:cubicBezTo>
                    <a:pt x="11507" y="98298"/>
                    <a:pt x="5887" y="95059"/>
                    <a:pt x="2648" y="90011"/>
                  </a:cubicBezTo>
                  <a:cubicBezTo>
                    <a:pt x="-495" y="84772"/>
                    <a:pt x="-876" y="78391"/>
                    <a:pt x="1696" y="72771"/>
                  </a:cubicBezTo>
                  <a:lnTo>
                    <a:pt x="17127" y="40577"/>
                  </a:lnTo>
                  <a:cubicBezTo>
                    <a:pt x="29128" y="15526"/>
                    <a:pt x="54274" y="0"/>
                    <a:pt x="82849" y="0"/>
                  </a:cubicBezTo>
                  <a:cubicBezTo>
                    <a:pt x="111424" y="0"/>
                    <a:pt x="136570" y="15526"/>
                    <a:pt x="148571" y="40577"/>
                  </a:cubicBezTo>
                  <a:lnTo>
                    <a:pt x="164002" y="72866"/>
                  </a:lnTo>
                  <a:cubicBezTo>
                    <a:pt x="166574" y="78296"/>
                    <a:pt x="166193" y="84868"/>
                    <a:pt x="163050" y="90106"/>
                  </a:cubicBezTo>
                  <a:cubicBezTo>
                    <a:pt x="159906" y="95155"/>
                    <a:pt x="154191" y="98298"/>
                    <a:pt x="148095" y="98298"/>
                  </a:cubicBezTo>
                  <a:lnTo>
                    <a:pt x="148095" y="98298"/>
                  </a:lnTo>
                  <a:close/>
                  <a:moveTo>
                    <a:pt x="45702" y="62674"/>
                  </a:moveTo>
                  <a:lnTo>
                    <a:pt x="119996" y="62674"/>
                  </a:lnTo>
                  <a:lnTo>
                    <a:pt x="116853" y="56007"/>
                  </a:lnTo>
                  <a:cubicBezTo>
                    <a:pt x="110757" y="43148"/>
                    <a:pt x="97994" y="35623"/>
                    <a:pt x="82849" y="35623"/>
                  </a:cubicBezTo>
                  <a:cubicBezTo>
                    <a:pt x="67704" y="35623"/>
                    <a:pt x="54941" y="43244"/>
                    <a:pt x="48845" y="56007"/>
                  </a:cubicBezTo>
                  <a:lnTo>
                    <a:pt x="45702" y="62674"/>
                  </a:lnTo>
                  <a:lnTo>
                    <a:pt x="45702" y="62674"/>
                  </a:lnTo>
                  <a:lnTo>
                    <a:pt x="45702" y="62674"/>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1" name="Google Shape;3781;p46"/>
            <p:cNvSpPr/>
            <p:nvPr/>
          </p:nvSpPr>
          <p:spPr>
            <a:xfrm>
              <a:off x="3661140" y="4438554"/>
              <a:ext cx="250216" cy="123348"/>
            </a:xfrm>
            <a:custGeom>
              <a:avLst/>
              <a:gdLst/>
              <a:ahLst/>
              <a:cxnLst/>
              <a:rect l="l" t="t" r="r" b="b"/>
              <a:pathLst>
                <a:path w="250216" h="123348" extrusionOk="0">
                  <a:moveTo>
                    <a:pt x="232107" y="123349"/>
                  </a:moveTo>
                  <a:lnTo>
                    <a:pt x="18080" y="123349"/>
                  </a:lnTo>
                  <a:cubicBezTo>
                    <a:pt x="12080" y="123349"/>
                    <a:pt x="6079" y="120015"/>
                    <a:pt x="2840" y="115062"/>
                  </a:cubicBezTo>
                  <a:cubicBezTo>
                    <a:pt x="-303" y="110109"/>
                    <a:pt x="-970" y="103251"/>
                    <a:pt x="1507" y="97727"/>
                  </a:cubicBezTo>
                  <a:lnTo>
                    <a:pt x="43798" y="10001"/>
                  </a:lnTo>
                  <a:cubicBezTo>
                    <a:pt x="46751" y="3810"/>
                    <a:pt x="53037" y="0"/>
                    <a:pt x="59705" y="0"/>
                  </a:cubicBezTo>
                  <a:lnTo>
                    <a:pt x="190483" y="0"/>
                  </a:lnTo>
                  <a:cubicBezTo>
                    <a:pt x="197341" y="0"/>
                    <a:pt x="203437" y="3905"/>
                    <a:pt x="206390" y="10001"/>
                  </a:cubicBezTo>
                  <a:lnTo>
                    <a:pt x="248490" y="97346"/>
                  </a:lnTo>
                  <a:cubicBezTo>
                    <a:pt x="248585" y="97441"/>
                    <a:pt x="248585" y="97727"/>
                    <a:pt x="248681" y="97822"/>
                  </a:cubicBezTo>
                  <a:cubicBezTo>
                    <a:pt x="251157" y="103251"/>
                    <a:pt x="250586" y="110109"/>
                    <a:pt x="247347" y="115157"/>
                  </a:cubicBezTo>
                  <a:cubicBezTo>
                    <a:pt x="244394" y="120110"/>
                    <a:pt x="238108" y="123349"/>
                    <a:pt x="232107" y="123349"/>
                  </a:cubicBezTo>
                  <a:lnTo>
                    <a:pt x="232107" y="123349"/>
                  </a:lnTo>
                  <a:close/>
                  <a:moveTo>
                    <a:pt x="45608" y="87821"/>
                  </a:moveTo>
                  <a:lnTo>
                    <a:pt x="204866" y="87821"/>
                  </a:lnTo>
                  <a:lnTo>
                    <a:pt x="179529" y="35243"/>
                  </a:lnTo>
                  <a:lnTo>
                    <a:pt x="70754" y="35243"/>
                  </a:lnTo>
                  <a:lnTo>
                    <a:pt x="45608" y="87821"/>
                  </a:lnTo>
                  <a:lnTo>
                    <a:pt x="45608" y="87821"/>
                  </a:lnTo>
                  <a:lnTo>
                    <a:pt x="45608" y="87821"/>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2" name="Google Shape;3782;p46"/>
            <p:cNvSpPr/>
            <p:nvPr/>
          </p:nvSpPr>
          <p:spPr>
            <a:xfrm>
              <a:off x="2776537" y="4844223"/>
              <a:ext cx="1152143" cy="597789"/>
            </a:xfrm>
            <a:custGeom>
              <a:avLst/>
              <a:gdLst/>
              <a:ahLst/>
              <a:cxnLst/>
              <a:rect l="l" t="t" r="r" b="b"/>
              <a:pathLst>
                <a:path w="1152143" h="597789" extrusionOk="0">
                  <a:moveTo>
                    <a:pt x="976884" y="597789"/>
                  </a:moveTo>
                  <a:lnTo>
                    <a:pt x="175260" y="597789"/>
                  </a:lnTo>
                  <a:cubicBezTo>
                    <a:pt x="150876" y="597789"/>
                    <a:pt x="127254" y="592836"/>
                    <a:pt x="105061" y="583025"/>
                  </a:cubicBezTo>
                  <a:cubicBezTo>
                    <a:pt x="41243" y="554927"/>
                    <a:pt x="0" y="491871"/>
                    <a:pt x="0" y="422339"/>
                  </a:cubicBezTo>
                  <a:lnTo>
                    <a:pt x="0" y="17717"/>
                  </a:lnTo>
                  <a:cubicBezTo>
                    <a:pt x="0" y="7906"/>
                    <a:pt x="7906" y="0"/>
                    <a:pt x="17717" y="0"/>
                  </a:cubicBezTo>
                  <a:lnTo>
                    <a:pt x="1134428" y="0"/>
                  </a:lnTo>
                  <a:cubicBezTo>
                    <a:pt x="1144238" y="0"/>
                    <a:pt x="1152144" y="7906"/>
                    <a:pt x="1152144" y="17717"/>
                  </a:cubicBezTo>
                  <a:lnTo>
                    <a:pt x="1152144" y="422339"/>
                  </a:lnTo>
                  <a:cubicBezTo>
                    <a:pt x="1152144" y="519113"/>
                    <a:pt x="1073563" y="597789"/>
                    <a:pt x="976884" y="597789"/>
                  </a:cubicBezTo>
                  <a:lnTo>
                    <a:pt x="976884" y="597789"/>
                  </a:lnTo>
                  <a:close/>
                  <a:moveTo>
                    <a:pt x="35433" y="35433"/>
                  </a:moveTo>
                  <a:lnTo>
                    <a:pt x="35433" y="422339"/>
                  </a:lnTo>
                  <a:cubicBezTo>
                    <a:pt x="35433" y="477774"/>
                    <a:pt x="68390" y="528161"/>
                    <a:pt x="119348" y="550545"/>
                  </a:cubicBezTo>
                  <a:cubicBezTo>
                    <a:pt x="137065" y="558356"/>
                    <a:pt x="155734" y="562261"/>
                    <a:pt x="175260" y="562261"/>
                  </a:cubicBezTo>
                  <a:lnTo>
                    <a:pt x="976884" y="562261"/>
                  </a:lnTo>
                  <a:cubicBezTo>
                    <a:pt x="1053941" y="562261"/>
                    <a:pt x="1116711" y="499491"/>
                    <a:pt x="1116711" y="422339"/>
                  </a:cubicBezTo>
                  <a:lnTo>
                    <a:pt x="1116711" y="35433"/>
                  </a:lnTo>
                  <a:lnTo>
                    <a:pt x="35433" y="35433"/>
                  </a:lnTo>
                  <a:lnTo>
                    <a:pt x="35433" y="35433"/>
                  </a:lnTo>
                  <a:lnTo>
                    <a:pt x="35433" y="35433"/>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3" name="Google Shape;3783;p46"/>
            <p:cNvSpPr/>
            <p:nvPr/>
          </p:nvSpPr>
          <p:spPr>
            <a:xfrm>
              <a:off x="2979991" y="4952809"/>
              <a:ext cx="758952" cy="353186"/>
            </a:xfrm>
            <a:custGeom>
              <a:avLst/>
              <a:gdLst/>
              <a:ahLst/>
              <a:cxnLst/>
              <a:rect l="l" t="t" r="r" b="b"/>
              <a:pathLst>
                <a:path w="758952" h="353186" extrusionOk="0">
                  <a:moveTo>
                    <a:pt x="379476" y="353187"/>
                  </a:moveTo>
                  <a:cubicBezTo>
                    <a:pt x="166688" y="353187"/>
                    <a:pt x="0" y="275654"/>
                    <a:pt x="0" y="176593"/>
                  </a:cubicBezTo>
                  <a:cubicBezTo>
                    <a:pt x="0" y="77533"/>
                    <a:pt x="166688" y="0"/>
                    <a:pt x="379476" y="0"/>
                  </a:cubicBezTo>
                  <a:cubicBezTo>
                    <a:pt x="592265" y="0"/>
                    <a:pt x="758952" y="77533"/>
                    <a:pt x="758952" y="176593"/>
                  </a:cubicBezTo>
                  <a:cubicBezTo>
                    <a:pt x="758952" y="275558"/>
                    <a:pt x="592265" y="353187"/>
                    <a:pt x="379476" y="353187"/>
                  </a:cubicBezTo>
                  <a:lnTo>
                    <a:pt x="379476" y="353187"/>
                  </a:lnTo>
                  <a:close/>
                  <a:moveTo>
                    <a:pt x="379476" y="35338"/>
                  </a:moveTo>
                  <a:cubicBezTo>
                    <a:pt x="173641" y="35338"/>
                    <a:pt x="35433" y="108299"/>
                    <a:pt x="35433" y="176498"/>
                  </a:cubicBezTo>
                  <a:cubicBezTo>
                    <a:pt x="35433" y="244697"/>
                    <a:pt x="173736" y="317659"/>
                    <a:pt x="379476" y="317659"/>
                  </a:cubicBezTo>
                  <a:cubicBezTo>
                    <a:pt x="585311" y="317659"/>
                    <a:pt x="723519" y="244697"/>
                    <a:pt x="723519" y="176498"/>
                  </a:cubicBezTo>
                  <a:cubicBezTo>
                    <a:pt x="723519" y="108299"/>
                    <a:pt x="585311" y="35338"/>
                    <a:pt x="379476" y="35338"/>
                  </a:cubicBezTo>
                  <a:lnTo>
                    <a:pt x="379476" y="35338"/>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nvGrpSpPr>
          <p:cNvPr id="3784" name="Google Shape;3784;p46"/>
          <p:cNvGrpSpPr/>
          <p:nvPr/>
        </p:nvGrpSpPr>
        <p:grpSpPr>
          <a:xfrm>
            <a:off x="6834051" y="5086573"/>
            <a:ext cx="721627" cy="907323"/>
            <a:chOff x="6477570" y="1322641"/>
            <a:chExt cx="1052702" cy="1323593"/>
          </a:xfrm>
        </p:grpSpPr>
        <p:sp>
          <p:nvSpPr>
            <p:cNvPr id="3785" name="Google Shape;3785;p46"/>
            <p:cNvSpPr/>
            <p:nvPr/>
          </p:nvSpPr>
          <p:spPr>
            <a:xfrm>
              <a:off x="6477570" y="1428940"/>
              <a:ext cx="121158" cy="402716"/>
            </a:xfrm>
            <a:custGeom>
              <a:avLst/>
              <a:gdLst/>
              <a:ahLst/>
              <a:cxnLst/>
              <a:rect l="l" t="t" r="r" b="b"/>
              <a:pathLst>
                <a:path w="121158" h="402716" extrusionOk="0">
                  <a:moveTo>
                    <a:pt x="0" y="385000"/>
                  </a:moveTo>
                  <a:lnTo>
                    <a:pt x="0" y="118015"/>
                  </a:lnTo>
                  <a:cubicBezTo>
                    <a:pt x="0" y="64103"/>
                    <a:pt x="36290" y="18574"/>
                    <a:pt x="85725" y="4572"/>
                  </a:cubicBezTo>
                  <a:cubicBezTo>
                    <a:pt x="96012" y="1619"/>
                    <a:pt x="106871" y="0"/>
                    <a:pt x="118110" y="0"/>
                  </a:cubicBezTo>
                  <a:lnTo>
                    <a:pt x="121158" y="0"/>
                  </a:lnTo>
                  <a:lnTo>
                    <a:pt x="121158" y="35433"/>
                  </a:lnTo>
                  <a:lnTo>
                    <a:pt x="118110" y="35433"/>
                  </a:lnTo>
                  <a:cubicBezTo>
                    <a:pt x="106585" y="35433"/>
                    <a:pt x="95631" y="37814"/>
                    <a:pt x="85725" y="42005"/>
                  </a:cubicBezTo>
                  <a:cubicBezTo>
                    <a:pt x="56197" y="54673"/>
                    <a:pt x="35433" y="83915"/>
                    <a:pt x="35433" y="118015"/>
                  </a:cubicBezTo>
                  <a:lnTo>
                    <a:pt x="35433" y="385000"/>
                  </a:lnTo>
                  <a:cubicBezTo>
                    <a:pt x="35433" y="394811"/>
                    <a:pt x="27527" y="402717"/>
                    <a:pt x="17717" y="402717"/>
                  </a:cubicBezTo>
                  <a:cubicBezTo>
                    <a:pt x="7906" y="402717"/>
                    <a:pt x="0" y="394811"/>
                    <a:pt x="0" y="38500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6" name="Google Shape;3786;p46"/>
            <p:cNvSpPr/>
            <p:nvPr/>
          </p:nvSpPr>
          <p:spPr>
            <a:xfrm>
              <a:off x="6669595" y="1428940"/>
              <a:ext cx="177165" cy="35433"/>
            </a:xfrm>
            <a:custGeom>
              <a:avLst/>
              <a:gdLst/>
              <a:ahLst/>
              <a:cxnLst/>
              <a:rect l="l" t="t" r="r" b="b"/>
              <a:pathLst>
                <a:path w="177165" h="35433" extrusionOk="0">
                  <a:moveTo>
                    <a:pt x="0" y="0"/>
                  </a:moveTo>
                  <a:lnTo>
                    <a:pt x="177165" y="0"/>
                  </a:lnTo>
                  <a:lnTo>
                    <a:pt x="177165" y="35433"/>
                  </a:lnTo>
                  <a:lnTo>
                    <a:pt x="0" y="35433"/>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7" name="Google Shape;3787;p46"/>
            <p:cNvSpPr/>
            <p:nvPr/>
          </p:nvSpPr>
          <p:spPr>
            <a:xfrm>
              <a:off x="6917626" y="1428940"/>
              <a:ext cx="177165" cy="35433"/>
            </a:xfrm>
            <a:custGeom>
              <a:avLst/>
              <a:gdLst/>
              <a:ahLst/>
              <a:cxnLst/>
              <a:rect l="l" t="t" r="r" b="b"/>
              <a:pathLst>
                <a:path w="177165" h="35433" extrusionOk="0">
                  <a:moveTo>
                    <a:pt x="0" y="0"/>
                  </a:moveTo>
                  <a:lnTo>
                    <a:pt x="177165" y="0"/>
                  </a:lnTo>
                  <a:lnTo>
                    <a:pt x="177165" y="35433"/>
                  </a:lnTo>
                  <a:lnTo>
                    <a:pt x="0" y="35433"/>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8" name="Google Shape;3788;p46"/>
            <p:cNvSpPr/>
            <p:nvPr/>
          </p:nvSpPr>
          <p:spPr>
            <a:xfrm>
              <a:off x="7165657" y="1428940"/>
              <a:ext cx="177165" cy="35433"/>
            </a:xfrm>
            <a:custGeom>
              <a:avLst/>
              <a:gdLst/>
              <a:ahLst/>
              <a:cxnLst/>
              <a:rect l="l" t="t" r="r" b="b"/>
              <a:pathLst>
                <a:path w="177165" h="35433" extrusionOk="0">
                  <a:moveTo>
                    <a:pt x="0" y="0"/>
                  </a:moveTo>
                  <a:lnTo>
                    <a:pt x="177165" y="0"/>
                  </a:lnTo>
                  <a:lnTo>
                    <a:pt x="177165" y="35433"/>
                  </a:lnTo>
                  <a:lnTo>
                    <a:pt x="0" y="35433"/>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9" name="Google Shape;3789;p46"/>
            <p:cNvSpPr/>
            <p:nvPr/>
          </p:nvSpPr>
          <p:spPr>
            <a:xfrm>
              <a:off x="6477570" y="1429035"/>
              <a:ext cx="1052702" cy="1217199"/>
            </a:xfrm>
            <a:custGeom>
              <a:avLst/>
              <a:gdLst/>
              <a:ahLst/>
              <a:cxnLst/>
              <a:rect l="l" t="t" r="r" b="b"/>
              <a:pathLst>
                <a:path w="1052702" h="1217199" extrusionOk="0">
                  <a:moveTo>
                    <a:pt x="1052703" y="117920"/>
                  </a:moveTo>
                  <a:lnTo>
                    <a:pt x="1052703" y="1099090"/>
                  </a:lnTo>
                  <a:cubicBezTo>
                    <a:pt x="1052703" y="1164241"/>
                    <a:pt x="999649" y="1217200"/>
                    <a:pt x="934498" y="1217200"/>
                  </a:cubicBezTo>
                  <a:lnTo>
                    <a:pt x="118110" y="1217200"/>
                  </a:lnTo>
                  <a:cubicBezTo>
                    <a:pt x="52959" y="1217200"/>
                    <a:pt x="0" y="1164241"/>
                    <a:pt x="0" y="1099090"/>
                  </a:cubicBezTo>
                  <a:lnTo>
                    <a:pt x="0" y="1066038"/>
                  </a:lnTo>
                  <a:cubicBezTo>
                    <a:pt x="0" y="1056227"/>
                    <a:pt x="7906" y="1048321"/>
                    <a:pt x="17717" y="1048321"/>
                  </a:cubicBezTo>
                  <a:cubicBezTo>
                    <a:pt x="27527" y="1048321"/>
                    <a:pt x="35433" y="1056227"/>
                    <a:pt x="35433" y="1066038"/>
                  </a:cubicBezTo>
                  <a:lnTo>
                    <a:pt x="35433" y="1099090"/>
                  </a:lnTo>
                  <a:cubicBezTo>
                    <a:pt x="35433" y="1144619"/>
                    <a:pt x="72485" y="1181672"/>
                    <a:pt x="118110" y="1181672"/>
                  </a:cubicBezTo>
                  <a:lnTo>
                    <a:pt x="934498" y="1181672"/>
                  </a:lnTo>
                  <a:cubicBezTo>
                    <a:pt x="980027" y="1181672"/>
                    <a:pt x="1017175" y="1144715"/>
                    <a:pt x="1017175" y="1099090"/>
                  </a:cubicBezTo>
                  <a:lnTo>
                    <a:pt x="1017175" y="117920"/>
                  </a:lnTo>
                  <a:cubicBezTo>
                    <a:pt x="1017175" y="85630"/>
                    <a:pt x="998601" y="57626"/>
                    <a:pt x="971550" y="44006"/>
                  </a:cubicBezTo>
                  <a:cubicBezTo>
                    <a:pt x="960882" y="38672"/>
                    <a:pt x="948880" y="35624"/>
                    <a:pt x="936117" y="35338"/>
                  </a:cubicBezTo>
                  <a:lnTo>
                    <a:pt x="936117" y="0"/>
                  </a:lnTo>
                  <a:cubicBezTo>
                    <a:pt x="948500" y="95"/>
                    <a:pt x="960406" y="2191"/>
                    <a:pt x="971550" y="5905"/>
                  </a:cubicBezTo>
                  <a:cubicBezTo>
                    <a:pt x="1018604" y="21431"/>
                    <a:pt x="1052703" y="65723"/>
                    <a:pt x="1052703" y="117920"/>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0" name="Google Shape;3790;p46"/>
            <p:cNvSpPr/>
            <p:nvPr/>
          </p:nvSpPr>
          <p:spPr>
            <a:xfrm>
              <a:off x="6646830" y="1913476"/>
              <a:ext cx="714279" cy="35433"/>
            </a:xfrm>
            <a:custGeom>
              <a:avLst/>
              <a:gdLst/>
              <a:ahLst/>
              <a:cxnLst/>
              <a:rect l="l" t="t" r="r" b="b"/>
              <a:pathLst>
                <a:path w="714279" h="35433" extrusionOk="0">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527"/>
                    <a:pt x="706374" y="35433"/>
                    <a:pt x="696563" y="35433"/>
                  </a:cubicBezTo>
                  <a:lnTo>
                    <a:pt x="696563" y="35433"/>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1" name="Google Shape;3791;p46"/>
            <p:cNvSpPr/>
            <p:nvPr/>
          </p:nvSpPr>
          <p:spPr>
            <a:xfrm>
              <a:off x="6646830" y="1747837"/>
              <a:ext cx="714279" cy="35433"/>
            </a:xfrm>
            <a:custGeom>
              <a:avLst/>
              <a:gdLst/>
              <a:ahLst/>
              <a:cxnLst/>
              <a:rect l="l" t="t" r="r" b="b"/>
              <a:pathLst>
                <a:path w="714279" h="35433" extrusionOk="0">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432"/>
                    <a:pt x="706374" y="35433"/>
                    <a:pt x="696563" y="35433"/>
                  </a:cubicBezTo>
                  <a:lnTo>
                    <a:pt x="696563" y="35433"/>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2" name="Google Shape;3792;p46"/>
            <p:cNvSpPr/>
            <p:nvPr/>
          </p:nvSpPr>
          <p:spPr>
            <a:xfrm>
              <a:off x="6646830" y="2079307"/>
              <a:ext cx="714279" cy="35432"/>
            </a:xfrm>
            <a:custGeom>
              <a:avLst/>
              <a:gdLst/>
              <a:ahLst/>
              <a:cxnLst/>
              <a:rect l="l" t="t" r="r" b="b"/>
              <a:pathLst>
                <a:path w="714279" h="35432" extrusionOk="0">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432"/>
                    <a:pt x="706374" y="35433"/>
                    <a:pt x="696563" y="35433"/>
                  </a:cubicBezTo>
                  <a:lnTo>
                    <a:pt x="696563" y="35433"/>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3" name="Google Shape;3793;p46"/>
            <p:cNvSpPr/>
            <p:nvPr/>
          </p:nvSpPr>
          <p:spPr>
            <a:xfrm>
              <a:off x="6646830" y="2232373"/>
              <a:ext cx="714279" cy="35432"/>
            </a:xfrm>
            <a:custGeom>
              <a:avLst/>
              <a:gdLst/>
              <a:ahLst/>
              <a:cxnLst/>
              <a:rect l="l" t="t" r="r" b="b"/>
              <a:pathLst>
                <a:path w="714279" h="35432" extrusionOk="0">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527"/>
                    <a:pt x="706374" y="35433"/>
                    <a:pt x="696563" y="35433"/>
                  </a:cubicBezTo>
                  <a:lnTo>
                    <a:pt x="696563" y="35433"/>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4" name="Google Shape;3794;p46"/>
            <p:cNvSpPr/>
            <p:nvPr/>
          </p:nvSpPr>
          <p:spPr>
            <a:xfrm>
              <a:off x="6646830" y="2398203"/>
              <a:ext cx="714279" cy="35433"/>
            </a:xfrm>
            <a:custGeom>
              <a:avLst/>
              <a:gdLst/>
              <a:ahLst/>
              <a:cxnLst/>
              <a:rect l="l" t="t" r="r" b="b"/>
              <a:pathLst>
                <a:path w="714279" h="35433" extrusionOk="0">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432"/>
                    <a:pt x="706374" y="35433"/>
                    <a:pt x="696563" y="35433"/>
                  </a:cubicBezTo>
                  <a:lnTo>
                    <a:pt x="696563" y="35433"/>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5" name="Google Shape;3795;p46"/>
            <p:cNvSpPr/>
            <p:nvPr/>
          </p:nvSpPr>
          <p:spPr>
            <a:xfrm>
              <a:off x="6478713" y="1870138"/>
              <a:ext cx="35433" cy="529209"/>
            </a:xfrm>
            <a:custGeom>
              <a:avLst/>
              <a:gdLst/>
              <a:ahLst/>
              <a:cxnLst/>
              <a:rect l="l" t="t" r="r" b="b"/>
              <a:pathLst>
                <a:path w="35433" h="529209" extrusionOk="0">
                  <a:moveTo>
                    <a:pt x="17717" y="529209"/>
                  </a:moveTo>
                  <a:cubicBezTo>
                    <a:pt x="7906" y="529209"/>
                    <a:pt x="0" y="521303"/>
                    <a:pt x="0" y="511493"/>
                  </a:cubicBezTo>
                  <a:lnTo>
                    <a:pt x="0" y="17717"/>
                  </a:lnTo>
                  <a:cubicBezTo>
                    <a:pt x="0" y="7906"/>
                    <a:pt x="7906" y="0"/>
                    <a:pt x="17717" y="0"/>
                  </a:cubicBezTo>
                  <a:cubicBezTo>
                    <a:pt x="27527" y="0"/>
                    <a:pt x="35433" y="7906"/>
                    <a:pt x="35433" y="17717"/>
                  </a:cubicBezTo>
                  <a:lnTo>
                    <a:pt x="35433" y="511397"/>
                  </a:lnTo>
                  <a:cubicBezTo>
                    <a:pt x="35433" y="521208"/>
                    <a:pt x="27527" y="529209"/>
                    <a:pt x="17717" y="529209"/>
                  </a:cubicBezTo>
                  <a:lnTo>
                    <a:pt x="17717" y="529209"/>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6" name="Google Shape;3796;p46"/>
            <p:cNvSpPr/>
            <p:nvPr/>
          </p:nvSpPr>
          <p:spPr>
            <a:xfrm>
              <a:off x="6563295" y="1322641"/>
              <a:ext cx="141732" cy="248030"/>
            </a:xfrm>
            <a:custGeom>
              <a:avLst/>
              <a:gdLst/>
              <a:ahLst/>
              <a:cxnLst/>
              <a:rect l="l" t="t" r="r" b="b"/>
              <a:pathLst>
                <a:path w="141732" h="248030" extrusionOk="0">
                  <a:moveTo>
                    <a:pt x="70866" y="0"/>
                  </a:moveTo>
                  <a:cubicBezTo>
                    <a:pt x="31718" y="0"/>
                    <a:pt x="0" y="31718"/>
                    <a:pt x="0" y="70866"/>
                  </a:cubicBezTo>
                  <a:lnTo>
                    <a:pt x="0" y="177165"/>
                  </a:lnTo>
                  <a:cubicBezTo>
                    <a:pt x="0" y="216218"/>
                    <a:pt x="31718" y="248031"/>
                    <a:pt x="70866" y="248031"/>
                  </a:cubicBezTo>
                  <a:cubicBezTo>
                    <a:pt x="109823" y="248031"/>
                    <a:pt x="141732" y="216218"/>
                    <a:pt x="141732" y="177165"/>
                  </a:cubicBezTo>
                  <a:lnTo>
                    <a:pt x="141732" y="70866"/>
                  </a:lnTo>
                  <a:cubicBezTo>
                    <a:pt x="141732" y="31718"/>
                    <a:pt x="109919" y="0"/>
                    <a:pt x="70866" y="0"/>
                  </a:cubicBezTo>
                  <a:close/>
                  <a:moveTo>
                    <a:pt x="106299" y="177165"/>
                  </a:moveTo>
                  <a:cubicBezTo>
                    <a:pt x="106299" y="196596"/>
                    <a:pt x="90297" y="212598"/>
                    <a:pt x="70866" y="212598"/>
                  </a:cubicBezTo>
                  <a:cubicBezTo>
                    <a:pt x="51340" y="212598"/>
                    <a:pt x="35433" y="196596"/>
                    <a:pt x="35433" y="177165"/>
                  </a:cubicBezTo>
                  <a:lnTo>
                    <a:pt x="35433" y="70866"/>
                  </a:lnTo>
                  <a:cubicBezTo>
                    <a:pt x="35433" y="51340"/>
                    <a:pt x="51340" y="35433"/>
                    <a:pt x="70866" y="35433"/>
                  </a:cubicBezTo>
                  <a:cubicBezTo>
                    <a:pt x="90297" y="35433"/>
                    <a:pt x="106299" y="51340"/>
                    <a:pt x="106299" y="70866"/>
                  </a:cubicBezTo>
                  <a:lnTo>
                    <a:pt x="106299" y="177165"/>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7" name="Google Shape;3797;p46"/>
            <p:cNvSpPr/>
            <p:nvPr/>
          </p:nvSpPr>
          <p:spPr>
            <a:xfrm>
              <a:off x="6811327" y="1322641"/>
              <a:ext cx="141732" cy="248030"/>
            </a:xfrm>
            <a:custGeom>
              <a:avLst/>
              <a:gdLst/>
              <a:ahLst/>
              <a:cxnLst/>
              <a:rect l="l" t="t" r="r" b="b"/>
              <a:pathLst>
                <a:path w="141732" h="248030" extrusionOk="0">
                  <a:moveTo>
                    <a:pt x="70866" y="0"/>
                  </a:moveTo>
                  <a:cubicBezTo>
                    <a:pt x="31718" y="0"/>
                    <a:pt x="0" y="31718"/>
                    <a:pt x="0" y="70866"/>
                  </a:cubicBezTo>
                  <a:lnTo>
                    <a:pt x="0" y="177165"/>
                  </a:lnTo>
                  <a:cubicBezTo>
                    <a:pt x="0" y="216218"/>
                    <a:pt x="31718" y="248031"/>
                    <a:pt x="70866" y="248031"/>
                  </a:cubicBezTo>
                  <a:cubicBezTo>
                    <a:pt x="109823" y="248031"/>
                    <a:pt x="141732" y="216218"/>
                    <a:pt x="141732" y="177165"/>
                  </a:cubicBezTo>
                  <a:lnTo>
                    <a:pt x="141732" y="70866"/>
                  </a:lnTo>
                  <a:cubicBezTo>
                    <a:pt x="141732" y="31718"/>
                    <a:pt x="109919" y="0"/>
                    <a:pt x="70866" y="0"/>
                  </a:cubicBezTo>
                  <a:close/>
                  <a:moveTo>
                    <a:pt x="106299" y="177165"/>
                  </a:moveTo>
                  <a:cubicBezTo>
                    <a:pt x="106299" y="196596"/>
                    <a:pt x="90297" y="212598"/>
                    <a:pt x="70866" y="212598"/>
                  </a:cubicBezTo>
                  <a:cubicBezTo>
                    <a:pt x="51340" y="212598"/>
                    <a:pt x="35433" y="196596"/>
                    <a:pt x="35433" y="177165"/>
                  </a:cubicBezTo>
                  <a:lnTo>
                    <a:pt x="35433" y="70866"/>
                  </a:lnTo>
                  <a:cubicBezTo>
                    <a:pt x="35433" y="51340"/>
                    <a:pt x="51340" y="35433"/>
                    <a:pt x="70866" y="35433"/>
                  </a:cubicBezTo>
                  <a:cubicBezTo>
                    <a:pt x="90297" y="35433"/>
                    <a:pt x="106299" y="51340"/>
                    <a:pt x="106299" y="70866"/>
                  </a:cubicBezTo>
                  <a:lnTo>
                    <a:pt x="106299" y="177165"/>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8" name="Google Shape;3798;p46"/>
            <p:cNvSpPr/>
            <p:nvPr/>
          </p:nvSpPr>
          <p:spPr>
            <a:xfrm>
              <a:off x="7059358" y="1322641"/>
              <a:ext cx="141731" cy="248030"/>
            </a:xfrm>
            <a:custGeom>
              <a:avLst/>
              <a:gdLst/>
              <a:ahLst/>
              <a:cxnLst/>
              <a:rect l="l" t="t" r="r" b="b"/>
              <a:pathLst>
                <a:path w="141731" h="248030" extrusionOk="0">
                  <a:moveTo>
                    <a:pt x="70866" y="0"/>
                  </a:moveTo>
                  <a:cubicBezTo>
                    <a:pt x="31718" y="0"/>
                    <a:pt x="0" y="31718"/>
                    <a:pt x="0" y="70866"/>
                  </a:cubicBezTo>
                  <a:lnTo>
                    <a:pt x="0" y="177165"/>
                  </a:lnTo>
                  <a:cubicBezTo>
                    <a:pt x="0" y="216218"/>
                    <a:pt x="31718" y="248031"/>
                    <a:pt x="70866" y="248031"/>
                  </a:cubicBezTo>
                  <a:cubicBezTo>
                    <a:pt x="109823" y="248031"/>
                    <a:pt x="141732" y="216218"/>
                    <a:pt x="141732" y="177165"/>
                  </a:cubicBezTo>
                  <a:lnTo>
                    <a:pt x="141732" y="70866"/>
                  </a:lnTo>
                  <a:cubicBezTo>
                    <a:pt x="141732" y="31718"/>
                    <a:pt x="109918" y="0"/>
                    <a:pt x="70866" y="0"/>
                  </a:cubicBezTo>
                  <a:close/>
                  <a:moveTo>
                    <a:pt x="106299" y="177165"/>
                  </a:moveTo>
                  <a:cubicBezTo>
                    <a:pt x="106299" y="196596"/>
                    <a:pt x="90297" y="212598"/>
                    <a:pt x="70866" y="212598"/>
                  </a:cubicBezTo>
                  <a:cubicBezTo>
                    <a:pt x="51340" y="212598"/>
                    <a:pt x="35433" y="196596"/>
                    <a:pt x="35433" y="177165"/>
                  </a:cubicBezTo>
                  <a:lnTo>
                    <a:pt x="35433" y="70866"/>
                  </a:lnTo>
                  <a:cubicBezTo>
                    <a:pt x="35433" y="51340"/>
                    <a:pt x="51340" y="35433"/>
                    <a:pt x="70866" y="35433"/>
                  </a:cubicBezTo>
                  <a:cubicBezTo>
                    <a:pt x="90297" y="35433"/>
                    <a:pt x="106299" y="51340"/>
                    <a:pt x="106299" y="70866"/>
                  </a:cubicBezTo>
                  <a:lnTo>
                    <a:pt x="106299" y="177165"/>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9" name="Google Shape;3799;p46"/>
            <p:cNvSpPr/>
            <p:nvPr/>
          </p:nvSpPr>
          <p:spPr>
            <a:xfrm>
              <a:off x="7307388" y="1322641"/>
              <a:ext cx="141732" cy="248030"/>
            </a:xfrm>
            <a:custGeom>
              <a:avLst/>
              <a:gdLst/>
              <a:ahLst/>
              <a:cxnLst/>
              <a:rect l="l" t="t" r="r" b="b"/>
              <a:pathLst>
                <a:path w="141732" h="248030" extrusionOk="0">
                  <a:moveTo>
                    <a:pt x="70866" y="0"/>
                  </a:moveTo>
                  <a:cubicBezTo>
                    <a:pt x="31718" y="0"/>
                    <a:pt x="0" y="31718"/>
                    <a:pt x="0" y="70866"/>
                  </a:cubicBezTo>
                  <a:lnTo>
                    <a:pt x="0" y="177165"/>
                  </a:lnTo>
                  <a:cubicBezTo>
                    <a:pt x="0" y="216218"/>
                    <a:pt x="31718" y="248031"/>
                    <a:pt x="70866" y="248031"/>
                  </a:cubicBezTo>
                  <a:cubicBezTo>
                    <a:pt x="109823" y="248031"/>
                    <a:pt x="141732" y="216218"/>
                    <a:pt x="141732" y="177165"/>
                  </a:cubicBezTo>
                  <a:lnTo>
                    <a:pt x="141732" y="70866"/>
                  </a:lnTo>
                  <a:cubicBezTo>
                    <a:pt x="141732" y="31718"/>
                    <a:pt x="109919" y="0"/>
                    <a:pt x="70866" y="0"/>
                  </a:cubicBezTo>
                  <a:close/>
                  <a:moveTo>
                    <a:pt x="106299" y="177165"/>
                  </a:moveTo>
                  <a:cubicBezTo>
                    <a:pt x="106299" y="196596"/>
                    <a:pt x="90297" y="212598"/>
                    <a:pt x="70866" y="212598"/>
                  </a:cubicBezTo>
                  <a:cubicBezTo>
                    <a:pt x="51340" y="212598"/>
                    <a:pt x="35433" y="196596"/>
                    <a:pt x="35433" y="177165"/>
                  </a:cubicBezTo>
                  <a:lnTo>
                    <a:pt x="35433" y="70866"/>
                  </a:lnTo>
                  <a:cubicBezTo>
                    <a:pt x="35433" y="51340"/>
                    <a:pt x="51340" y="35433"/>
                    <a:pt x="70866" y="35433"/>
                  </a:cubicBezTo>
                  <a:cubicBezTo>
                    <a:pt x="90297" y="35433"/>
                    <a:pt x="106299" y="51340"/>
                    <a:pt x="106299" y="70866"/>
                  </a:cubicBezTo>
                  <a:lnTo>
                    <a:pt x="106299" y="177165"/>
                  </a:ln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3800" name="Google Shape;3800;p46"/>
          <p:cNvSpPr/>
          <p:nvPr/>
        </p:nvSpPr>
        <p:spPr>
          <a:xfrm>
            <a:off x="5914946" y="5145470"/>
            <a:ext cx="789219" cy="789218"/>
          </a:xfrm>
          <a:custGeom>
            <a:avLst/>
            <a:gdLst/>
            <a:ahLst/>
            <a:cxnLst/>
            <a:rect l="l" t="t" r="r" b="b"/>
            <a:pathLst>
              <a:path w="1152144" h="1152143" extrusionOk="0">
                <a:moveTo>
                  <a:pt x="1120426" y="823150"/>
                </a:moveTo>
                <a:lnTo>
                  <a:pt x="852107" y="554831"/>
                </a:lnTo>
                <a:lnTo>
                  <a:pt x="1019080" y="387858"/>
                </a:lnTo>
                <a:cubicBezTo>
                  <a:pt x="1019937" y="387191"/>
                  <a:pt x="1020890" y="386429"/>
                  <a:pt x="1021651" y="385667"/>
                </a:cubicBezTo>
                <a:lnTo>
                  <a:pt x="1088708" y="318325"/>
                </a:lnTo>
                <a:cubicBezTo>
                  <a:pt x="1121664" y="285274"/>
                  <a:pt x="1121664" y="231553"/>
                  <a:pt x="1088708" y="198501"/>
                </a:cubicBezTo>
                <a:lnTo>
                  <a:pt x="983933" y="93345"/>
                </a:lnTo>
                <a:cubicBezTo>
                  <a:pt x="951071" y="60293"/>
                  <a:pt x="897541" y="60293"/>
                  <a:pt x="864584" y="93345"/>
                </a:cubicBezTo>
                <a:lnTo>
                  <a:pt x="806482" y="151638"/>
                </a:lnTo>
                <a:cubicBezTo>
                  <a:pt x="804958" y="152495"/>
                  <a:pt x="803434" y="153638"/>
                  <a:pt x="802100" y="154972"/>
                </a:cubicBezTo>
                <a:lnTo>
                  <a:pt x="627126" y="329946"/>
                </a:lnTo>
                <a:lnTo>
                  <a:pt x="605885" y="308705"/>
                </a:lnTo>
                <a:lnTo>
                  <a:pt x="328898" y="31718"/>
                </a:lnTo>
                <a:cubicBezTo>
                  <a:pt x="308420" y="11239"/>
                  <a:pt x="281178" y="0"/>
                  <a:pt x="252032" y="0"/>
                </a:cubicBezTo>
                <a:cubicBezTo>
                  <a:pt x="222885" y="0"/>
                  <a:pt x="195644" y="11239"/>
                  <a:pt x="175165" y="31718"/>
                </a:cubicBezTo>
                <a:lnTo>
                  <a:pt x="31718" y="175070"/>
                </a:lnTo>
                <a:cubicBezTo>
                  <a:pt x="11240" y="195548"/>
                  <a:pt x="0" y="222885"/>
                  <a:pt x="0" y="252031"/>
                </a:cubicBezTo>
                <a:cubicBezTo>
                  <a:pt x="0" y="281178"/>
                  <a:pt x="11240" y="308420"/>
                  <a:pt x="31718" y="328898"/>
                </a:cubicBezTo>
                <a:lnTo>
                  <a:pt x="329946" y="627126"/>
                </a:lnTo>
                <a:lnTo>
                  <a:pt x="322612" y="634460"/>
                </a:lnTo>
                <a:lnTo>
                  <a:pt x="216884" y="740188"/>
                </a:lnTo>
                <a:cubicBezTo>
                  <a:pt x="215837" y="741140"/>
                  <a:pt x="214979" y="742283"/>
                  <a:pt x="214217" y="743331"/>
                </a:cubicBezTo>
                <a:cubicBezTo>
                  <a:pt x="214122" y="743426"/>
                  <a:pt x="214122" y="743522"/>
                  <a:pt x="214122" y="743522"/>
                </a:cubicBezTo>
                <a:cubicBezTo>
                  <a:pt x="210788" y="745807"/>
                  <a:pt x="208121" y="749046"/>
                  <a:pt x="206502" y="752856"/>
                </a:cubicBezTo>
                <a:lnTo>
                  <a:pt x="124206" y="950500"/>
                </a:lnTo>
                <a:cubicBezTo>
                  <a:pt x="123825" y="951357"/>
                  <a:pt x="123539" y="952309"/>
                  <a:pt x="123254" y="953167"/>
                </a:cubicBezTo>
                <a:lnTo>
                  <a:pt x="68199" y="1085564"/>
                </a:lnTo>
                <a:cubicBezTo>
                  <a:pt x="64675" y="1093661"/>
                  <a:pt x="66580" y="1102995"/>
                  <a:pt x="72771" y="1109186"/>
                </a:cubicBezTo>
                <a:cubicBezTo>
                  <a:pt x="76962" y="1113377"/>
                  <a:pt x="82487" y="1115568"/>
                  <a:pt x="88106" y="1115568"/>
                </a:cubicBezTo>
                <a:cubicBezTo>
                  <a:pt x="90964" y="1115568"/>
                  <a:pt x="93821" y="1114901"/>
                  <a:pt x="96107" y="1113473"/>
                </a:cubicBezTo>
                <a:lnTo>
                  <a:pt x="226790" y="1059275"/>
                </a:lnTo>
                <a:cubicBezTo>
                  <a:pt x="228410" y="1058989"/>
                  <a:pt x="229934" y="1058513"/>
                  <a:pt x="231458" y="1057751"/>
                </a:cubicBezTo>
                <a:lnTo>
                  <a:pt x="429101" y="975455"/>
                </a:lnTo>
                <a:cubicBezTo>
                  <a:pt x="433102" y="973836"/>
                  <a:pt x="436340" y="971169"/>
                  <a:pt x="438626" y="967740"/>
                </a:cubicBezTo>
                <a:cubicBezTo>
                  <a:pt x="439769" y="966978"/>
                  <a:pt x="440817" y="966121"/>
                  <a:pt x="441770" y="965168"/>
                </a:cubicBezTo>
                <a:lnTo>
                  <a:pt x="547592" y="859441"/>
                </a:lnTo>
                <a:lnTo>
                  <a:pt x="554927" y="852106"/>
                </a:lnTo>
                <a:lnTo>
                  <a:pt x="823151" y="1120331"/>
                </a:lnTo>
                <a:cubicBezTo>
                  <a:pt x="843629" y="1140809"/>
                  <a:pt x="870966" y="1152144"/>
                  <a:pt x="900113" y="1152144"/>
                </a:cubicBezTo>
                <a:cubicBezTo>
                  <a:pt x="929259" y="1152144"/>
                  <a:pt x="956501" y="1140809"/>
                  <a:pt x="976979" y="1120331"/>
                </a:cubicBezTo>
                <a:lnTo>
                  <a:pt x="1120426" y="976979"/>
                </a:lnTo>
                <a:cubicBezTo>
                  <a:pt x="1140905" y="956500"/>
                  <a:pt x="1152144" y="929164"/>
                  <a:pt x="1152144" y="900017"/>
                </a:cubicBezTo>
                <a:cubicBezTo>
                  <a:pt x="1152144" y="870871"/>
                  <a:pt x="1140905" y="843629"/>
                  <a:pt x="1120426" y="823150"/>
                </a:cubicBezTo>
                <a:close/>
                <a:moveTo>
                  <a:pt x="821531" y="524256"/>
                </a:moveTo>
                <a:lnTo>
                  <a:pt x="800291" y="503015"/>
                </a:lnTo>
                <a:lnTo>
                  <a:pt x="752951" y="455676"/>
                </a:lnTo>
                <a:lnTo>
                  <a:pt x="752951" y="455581"/>
                </a:lnTo>
                <a:lnTo>
                  <a:pt x="735425" y="438150"/>
                </a:lnTo>
                <a:lnTo>
                  <a:pt x="657892" y="360521"/>
                </a:lnTo>
                <a:lnTo>
                  <a:pt x="812387" y="206026"/>
                </a:lnTo>
                <a:lnTo>
                  <a:pt x="812387" y="206026"/>
                </a:lnTo>
                <a:lnTo>
                  <a:pt x="904494" y="298513"/>
                </a:lnTo>
                <a:lnTo>
                  <a:pt x="780479" y="422529"/>
                </a:lnTo>
                <a:cubicBezTo>
                  <a:pt x="772001" y="430911"/>
                  <a:pt x="772001" y="444627"/>
                  <a:pt x="780479" y="453104"/>
                </a:cubicBezTo>
                <a:cubicBezTo>
                  <a:pt x="784669" y="457295"/>
                  <a:pt x="790289" y="459486"/>
                  <a:pt x="795814" y="459486"/>
                </a:cubicBezTo>
                <a:cubicBezTo>
                  <a:pt x="801434" y="459486"/>
                  <a:pt x="806958" y="457295"/>
                  <a:pt x="811149" y="453104"/>
                </a:cubicBezTo>
                <a:lnTo>
                  <a:pt x="935069" y="329184"/>
                </a:lnTo>
                <a:lnTo>
                  <a:pt x="935069" y="329184"/>
                </a:lnTo>
                <a:lnTo>
                  <a:pt x="975836" y="370046"/>
                </a:lnTo>
                <a:lnTo>
                  <a:pt x="821531" y="524256"/>
                </a:lnTo>
                <a:close/>
                <a:moveTo>
                  <a:pt x="894874" y="124111"/>
                </a:moveTo>
                <a:cubicBezTo>
                  <a:pt x="911066" y="107918"/>
                  <a:pt x="937165" y="107918"/>
                  <a:pt x="953357" y="124111"/>
                </a:cubicBezTo>
                <a:lnTo>
                  <a:pt x="1058132" y="229267"/>
                </a:lnTo>
                <a:cubicBezTo>
                  <a:pt x="1065752" y="237077"/>
                  <a:pt x="1070039" y="247459"/>
                  <a:pt x="1070039" y="258604"/>
                </a:cubicBezTo>
                <a:cubicBezTo>
                  <a:pt x="1070039" y="269653"/>
                  <a:pt x="1065848" y="280035"/>
                  <a:pt x="1058132" y="287846"/>
                </a:cubicBezTo>
                <a:lnTo>
                  <a:pt x="1012031" y="334232"/>
                </a:lnTo>
                <a:lnTo>
                  <a:pt x="848582" y="170783"/>
                </a:lnTo>
                <a:lnTo>
                  <a:pt x="894874" y="124111"/>
                </a:lnTo>
                <a:close/>
                <a:moveTo>
                  <a:pt x="128302" y="1053941"/>
                </a:moveTo>
                <a:lnTo>
                  <a:pt x="151829" y="997172"/>
                </a:lnTo>
                <a:lnTo>
                  <a:pt x="185071" y="1030414"/>
                </a:lnTo>
                <a:lnTo>
                  <a:pt x="128302" y="1053941"/>
                </a:lnTo>
                <a:close/>
                <a:moveTo>
                  <a:pt x="228410" y="1012222"/>
                </a:moveTo>
                <a:lnTo>
                  <a:pt x="169736" y="953643"/>
                </a:lnTo>
                <a:lnTo>
                  <a:pt x="233934" y="799433"/>
                </a:lnTo>
                <a:lnTo>
                  <a:pt x="382619" y="948023"/>
                </a:lnTo>
                <a:lnTo>
                  <a:pt x="228410" y="1012222"/>
                </a:lnTo>
                <a:close/>
                <a:moveTo>
                  <a:pt x="426530" y="919258"/>
                </a:moveTo>
                <a:lnTo>
                  <a:pt x="262795" y="755523"/>
                </a:lnTo>
                <a:lnTo>
                  <a:pt x="353282" y="665131"/>
                </a:lnTo>
                <a:lnTo>
                  <a:pt x="360617" y="657797"/>
                </a:lnTo>
                <a:lnTo>
                  <a:pt x="503015" y="800195"/>
                </a:lnTo>
                <a:lnTo>
                  <a:pt x="524256" y="821436"/>
                </a:lnTo>
                <a:lnTo>
                  <a:pt x="516922" y="828770"/>
                </a:lnTo>
                <a:lnTo>
                  <a:pt x="426530" y="919258"/>
                </a:lnTo>
                <a:close/>
                <a:moveTo>
                  <a:pt x="1089755" y="946213"/>
                </a:moveTo>
                <a:lnTo>
                  <a:pt x="946404" y="1089660"/>
                </a:lnTo>
                <a:cubicBezTo>
                  <a:pt x="934117" y="1101852"/>
                  <a:pt x="917639" y="1108710"/>
                  <a:pt x="900113" y="1108710"/>
                </a:cubicBezTo>
                <a:cubicBezTo>
                  <a:pt x="882491" y="1108710"/>
                  <a:pt x="866013" y="1101852"/>
                  <a:pt x="853726" y="1089660"/>
                </a:cubicBezTo>
                <a:lnTo>
                  <a:pt x="564261" y="800195"/>
                </a:lnTo>
                <a:lnTo>
                  <a:pt x="533686" y="769620"/>
                </a:lnTo>
                <a:lnTo>
                  <a:pt x="369951" y="605885"/>
                </a:lnTo>
                <a:lnTo>
                  <a:pt x="339376" y="575215"/>
                </a:lnTo>
                <a:lnTo>
                  <a:pt x="62294" y="298132"/>
                </a:lnTo>
                <a:cubicBezTo>
                  <a:pt x="50006" y="285940"/>
                  <a:pt x="43244" y="269462"/>
                  <a:pt x="43244" y="251841"/>
                </a:cubicBezTo>
                <a:cubicBezTo>
                  <a:pt x="43244" y="234220"/>
                  <a:pt x="50006" y="217837"/>
                  <a:pt x="62294" y="205549"/>
                </a:cubicBezTo>
                <a:lnTo>
                  <a:pt x="205740" y="62103"/>
                </a:lnTo>
                <a:cubicBezTo>
                  <a:pt x="217932" y="49911"/>
                  <a:pt x="234410" y="43053"/>
                  <a:pt x="252032" y="43053"/>
                </a:cubicBezTo>
                <a:cubicBezTo>
                  <a:pt x="269653" y="43053"/>
                  <a:pt x="286036" y="49911"/>
                  <a:pt x="298323" y="62103"/>
                </a:cubicBezTo>
                <a:lnTo>
                  <a:pt x="304610" y="68389"/>
                </a:lnTo>
                <a:lnTo>
                  <a:pt x="326041" y="89821"/>
                </a:lnTo>
                <a:cubicBezTo>
                  <a:pt x="325088" y="90488"/>
                  <a:pt x="324231" y="91154"/>
                  <a:pt x="323374" y="92012"/>
                </a:cubicBezTo>
                <a:lnTo>
                  <a:pt x="279654" y="135731"/>
                </a:lnTo>
                <a:cubicBezTo>
                  <a:pt x="271177" y="144113"/>
                  <a:pt x="271177" y="157734"/>
                  <a:pt x="279654" y="166211"/>
                </a:cubicBezTo>
                <a:cubicBezTo>
                  <a:pt x="283845" y="170402"/>
                  <a:pt x="289465" y="172498"/>
                  <a:pt x="294894" y="172498"/>
                </a:cubicBezTo>
                <a:cubicBezTo>
                  <a:pt x="300514" y="172498"/>
                  <a:pt x="305943" y="170307"/>
                  <a:pt x="310134" y="166211"/>
                </a:cubicBezTo>
                <a:lnTo>
                  <a:pt x="353854" y="122491"/>
                </a:lnTo>
                <a:cubicBezTo>
                  <a:pt x="354711" y="121634"/>
                  <a:pt x="355378" y="120777"/>
                  <a:pt x="356045" y="119824"/>
                </a:cubicBezTo>
                <a:lnTo>
                  <a:pt x="397478" y="161258"/>
                </a:lnTo>
                <a:lnTo>
                  <a:pt x="418910" y="182689"/>
                </a:lnTo>
                <a:cubicBezTo>
                  <a:pt x="418243" y="183261"/>
                  <a:pt x="417481" y="183737"/>
                  <a:pt x="416814" y="184309"/>
                </a:cubicBezTo>
                <a:lnTo>
                  <a:pt x="329946" y="268986"/>
                </a:lnTo>
                <a:cubicBezTo>
                  <a:pt x="321374" y="277368"/>
                  <a:pt x="321278" y="291084"/>
                  <a:pt x="329660" y="299656"/>
                </a:cubicBezTo>
                <a:cubicBezTo>
                  <a:pt x="333851" y="304038"/>
                  <a:pt x="339471" y="306133"/>
                  <a:pt x="345186" y="306133"/>
                </a:cubicBezTo>
                <a:cubicBezTo>
                  <a:pt x="350711" y="306133"/>
                  <a:pt x="356235" y="304133"/>
                  <a:pt x="360426" y="299942"/>
                </a:cubicBezTo>
                <a:lnTo>
                  <a:pt x="447294" y="215265"/>
                </a:lnTo>
                <a:cubicBezTo>
                  <a:pt x="448056" y="214598"/>
                  <a:pt x="448532" y="213741"/>
                  <a:pt x="449199" y="212979"/>
                </a:cubicBezTo>
                <a:lnTo>
                  <a:pt x="489585" y="253365"/>
                </a:lnTo>
                <a:lnTo>
                  <a:pt x="511112" y="274891"/>
                </a:lnTo>
                <a:cubicBezTo>
                  <a:pt x="510159" y="275558"/>
                  <a:pt x="509302" y="276225"/>
                  <a:pt x="508445" y="277082"/>
                </a:cubicBezTo>
                <a:lnTo>
                  <a:pt x="464725" y="320802"/>
                </a:lnTo>
                <a:cubicBezTo>
                  <a:pt x="456248" y="329184"/>
                  <a:pt x="456248" y="342805"/>
                  <a:pt x="464725" y="351282"/>
                </a:cubicBezTo>
                <a:cubicBezTo>
                  <a:pt x="468916" y="355473"/>
                  <a:pt x="474536" y="357568"/>
                  <a:pt x="479965" y="357568"/>
                </a:cubicBezTo>
                <a:cubicBezTo>
                  <a:pt x="485394" y="357568"/>
                  <a:pt x="490919" y="355378"/>
                  <a:pt x="495205" y="351282"/>
                </a:cubicBezTo>
                <a:lnTo>
                  <a:pt x="538925" y="307562"/>
                </a:lnTo>
                <a:cubicBezTo>
                  <a:pt x="539782" y="306705"/>
                  <a:pt x="540449" y="305848"/>
                  <a:pt x="541115" y="304895"/>
                </a:cubicBezTo>
                <a:lnTo>
                  <a:pt x="575310" y="338995"/>
                </a:lnTo>
                <a:lnTo>
                  <a:pt x="582644" y="346329"/>
                </a:lnTo>
                <a:lnTo>
                  <a:pt x="604076" y="367855"/>
                </a:lnTo>
                <a:cubicBezTo>
                  <a:pt x="603409" y="368332"/>
                  <a:pt x="602647" y="368808"/>
                  <a:pt x="602075" y="369475"/>
                </a:cubicBezTo>
                <a:lnTo>
                  <a:pt x="596551" y="374904"/>
                </a:lnTo>
                <a:lnTo>
                  <a:pt x="515207" y="454152"/>
                </a:lnTo>
                <a:cubicBezTo>
                  <a:pt x="506635" y="462534"/>
                  <a:pt x="506540" y="476250"/>
                  <a:pt x="514921" y="484727"/>
                </a:cubicBezTo>
                <a:cubicBezTo>
                  <a:pt x="518255" y="488251"/>
                  <a:pt x="522637" y="490252"/>
                  <a:pt x="527114" y="490918"/>
                </a:cubicBezTo>
                <a:cubicBezTo>
                  <a:pt x="528161" y="491109"/>
                  <a:pt x="529304" y="491204"/>
                  <a:pt x="530447" y="491204"/>
                </a:cubicBezTo>
                <a:cubicBezTo>
                  <a:pt x="535972" y="491204"/>
                  <a:pt x="541306" y="489109"/>
                  <a:pt x="545687" y="485013"/>
                </a:cubicBezTo>
                <a:lnTo>
                  <a:pt x="627126" y="405574"/>
                </a:lnTo>
                <a:lnTo>
                  <a:pt x="632460" y="400336"/>
                </a:lnTo>
                <a:cubicBezTo>
                  <a:pt x="633222" y="399669"/>
                  <a:pt x="633698" y="398812"/>
                  <a:pt x="634270" y="398050"/>
                </a:cubicBezTo>
                <a:lnTo>
                  <a:pt x="696277" y="460057"/>
                </a:lnTo>
                <a:cubicBezTo>
                  <a:pt x="695420" y="460724"/>
                  <a:pt x="694468" y="461391"/>
                  <a:pt x="693706" y="462153"/>
                </a:cubicBezTo>
                <a:lnTo>
                  <a:pt x="649986" y="505873"/>
                </a:lnTo>
                <a:cubicBezTo>
                  <a:pt x="641509" y="514255"/>
                  <a:pt x="641509" y="527875"/>
                  <a:pt x="649986" y="536353"/>
                </a:cubicBezTo>
                <a:cubicBezTo>
                  <a:pt x="654177" y="540544"/>
                  <a:pt x="659797" y="542639"/>
                  <a:pt x="665226" y="542639"/>
                </a:cubicBezTo>
                <a:cubicBezTo>
                  <a:pt x="670655" y="542639"/>
                  <a:pt x="676275" y="540448"/>
                  <a:pt x="680466" y="536353"/>
                </a:cubicBezTo>
                <a:lnTo>
                  <a:pt x="724186" y="492633"/>
                </a:lnTo>
                <a:cubicBezTo>
                  <a:pt x="725043" y="491871"/>
                  <a:pt x="725710" y="490918"/>
                  <a:pt x="726376" y="490061"/>
                </a:cubicBezTo>
                <a:lnTo>
                  <a:pt x="728377" y="492062"/>
                </a:lnTo>
                <a:lnTo>
                  <a:pt x="767429" y="531114"/>
                </a:lnTo>
                <a:lnTo>
                  <a:pt x="769715" y="533305"/>
                </a:lnTo>
                <a:lnTo>
                  <a:pt x="789051" y="552736"/>
                </a:lnTo>
                <a:cubicBezTo>
                  <a:pt x="788194" y="553403"/>
                  <a:pt x="787241" y="553879"/>
                  <a:pt x="786479" y="554641"/>
                </a:cubicBezTo>
                <a:lnTo>
                  <a:pt x="781336" y="559689"/>
                </a:lnTo>
                <a:lnTo>
                  <a:pt x="700373" y="639223"/>
                </a:lnTo>
                <a:cubicBezTo>
                  <a:pt x="696944" y="642652"/>
                  <a:pt x="694849" y="646938"/>
                  <a:pt x="694182" y="651415"/>
                </a:cubicBezTo>
                <a:cubicBezTo>
                  <a:pt x="693230" y="657892"/>
                  <a:pt x="695134" y="664845"/>
                  <a:pt x="700088" y="669893"/>
                </a:cubicBezTo>
                <a:cubicBezTo>
                  <a:pt x="704279" y="674275"/>
                  <a:pt x="709898" y="676465"/>
                  <a:pt x="715518" y="676465"/>
                </a:cubicBezTo>
                <a:cubicBezTo>
                  <a:pt x="720947" y="676465"/>
                  <a:pt x="726472" y="674370"/>
                  <a:pt x="730568" y="670179"/>
                </a:cubicBezTo>
                <a:lnTo>
                  <a:pt x="811911" y="590264"/>
                </a:lnTo>
                <a:lnTo>
                  <a:pt x="816674" y="585597"/>
                </a:lnTo>
                <a:cubicBezTo>
                  <a:pt x="817531" y="584740"/>
                  <a:pt x="818293" y="583692"/>
                  <a:pt x="819055" y="582739"/>
                </a:cubicBezTo>
                <a:lnTo>
                  <a:pt x="859536" y="623221"/>
                </a:lnTo>
                <a:lnTo>
                  <a:pt x="880967" y="644652"/>
                </a:lnTo>
                <a:cubicBezTo>
                  <a:pt x="880301" y="645223"/>
                  <a:pt x="879539" y="645700"/>
                  <a:pt x="878967" y="646366"/>
                </a:cubicBezTo>
                <a:lnTo>
                  <a:pt x="835247" y="690658"/>
                </a:lnTo>
                <a:cubicBezTo>
                  <a:pt x="826770" y="699135"/>
                  <a:pt x="826770" y="712946"/>
                  <a:pt x="835247" y="721519"/>
                </a:cubicBezTo>
                <a:cubicBezTo>
                  <a:pt x="839438" y="725710"/>
                  <a:pt x="845058" y="727900"/>
                  <a:pt x="850487" y="727900"/>
                </a:cubicBezTo>
                <a:cubicBezTo>
                  <a:pt x="856107" y="727900"/>
                  <a:pt x="861536" y="725710"/>
                  <a:pt x="865727" y="721519"/>
                </a:cubicBezTo>
                <a:lnTo>
                  <a:pt x="909447" y="677228"/>
                </a:lnTo>
                <a:cubicBezTo>
                  <a:pt x="910114" y="676561"/>
                  <a:pt x="910685" y="675704"/>
                  <a:pt x="911257" y="674941"/>
                </a:cubicBezTo>
                <a:lnTo>
                  <a:pt x="974122" y="737806"/>
                </a:lnTo>
                <a:cubicBezTo>
                  <a:pt x="973265" y="738378"/>
                  <a:pt x="972407" y="739045"/>
                  <a:pt x="971741" y="739712"/>
                </a:cubicBezTo>
                <a:lnTo>
                  <a:pt x="885634" y="823627"/>
                </a:lnTo>
                <a:cubicBezTo>
                  <a:pt x="877157" y="831913"/>
                  <a:pt x="876967" y="845534"/>
                  <a:pt x="885349" y="854012"/>
                </a:cubicBezTo>
                <a:cubicBezTo>
                  <a:pt x="889540" y="858298"/>
                  <a:pt x="895159" y="860488"/>
                  <a:pt x="900684" y="860488"/>
                </a:cubicBezTo>
                <a:cubicBezTo>
                  <a:pt x="906018" y="860488"/>
                  <a:pt x="911447" y="858488"/>
                  <a:pt x="915734" y="854297"/>
                </a:cubicBezTo>
                <a:lnTo>
                  <a:pt x="1001840" y="770382"/>
                </a:lnTo>
                <a:cubicBezTo>
                  <a:pt x="1002697" y="769525"/>
                  <a:pt x="1003364" y="768667"/>
                  <a:pt x="1004030" y="767715"/>
                </a:cubicBezTo>
                <a:lnTo>
                  <a:pt x="1044702" y="808387"/>
                </a:lnTo>
                <a:lnTo>
                  <a:pt x="1066133" y="829818"/>
                </a:lnTo>
                <a:cubicBezTo>
                  <a:pt x="1065467" y="830389"/>
                  <a:pt x="1064705" y="830866"/>
                  <a:pt x="1064133" y="831532"/>
                </a:cubicBezTo>
                <a:lnTo>
                  <a:pt x="1020413" y="875824"/>
                </a:lnTo>
                <a:cubicBezTo>
                  <a:pt x="1011936" y="884301"/>
                  <a:pt x="1011936" y="898112"/>
                  <a:pt x="1020413" y="906685"/>
                </a:cubicBezTo>
                <a:cubicBezTo>
                  <a:pt x="1024604" y="910876"/>
                  <a:pt x="1030224" y="913066"/>
                  <a:pt x="1035653" y="913066"/>
                </a:cubicBezTo>
                <a:cubicBezTo>
                  <a:pt x="1041083" y="913066"/>
                  <a:pt x="1046702" y="911066"/>
                  <a:pt x="1050893" y="906685"/>
                </a:cubicBezTo>
                <a:lnTo>
                  <a:pt x="1094613" y="862393"/>
                </a:lnTo>
                <a:cubicBezTo>
                  <a:pt x="1095089" y="861917"/>
                  <a:pt x="1095566" y="861250"/>
                  <a:pt x="1095947" y="860679"/>
                </a:cubicBezTo>
                <a:cubicBezTo>
                  <a:pt x="1104233" y="871823"/>
                  <a:pt x="1108805" y="885349"/>
                  <a:pt x="1108805" y="899731"/>
                </a:cubicBezTo>
                <a:cubicBezTo>
                  <a:pt x="1108805" y="917543"/>
                  <a:pt x="1102043" y="933926"/>
                  <a:pt x="1089755" y="94621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01" name="Google Shape;3801;p46"/>
          <p:cNvSpPr txBox="1"/>
          <p:nvPr/>
        </p:nvSpPr>
        <p:spPr>
          <a:xfrm>
            <a:off x="1803550" y="3944100"/>
            <a:ext cx="2254500" cy="1821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800">
                <a:solidFill>
                  <a:schemeClr val="dk2"/>
                </a:solidFill>
                <a:latin typeface="Darker Grotesque SemiBold"/>
                <a:ea typeface="Darker Grotesque SemiBold"/>
                <a:cs typeface="Darker Grotesque SemiBold"/>
                <a:sym typeface="Darker Grotesque SemiBold"/>
              </a:rPr>
              <a:t>Lorem ipsum dolor sit amet, consectetuer adipiscing elit. Aenean commodo ligula eget dolor. </a:t>
            </a:r>
            <a:endParaRPr sz="1800">
              <a:solidFill>
                <a:schemeClr val="dk2"/>
              </a:solidFill>
              <a:latin typeface="Darker Grotesque SemiBold"/>
              <a:ea typeface="Darker Grotesque SemiBold"/>
              <a:cs typeface="Darker Grotesque SemiBold"/>
              <a:sym typeface="Darker Grotesque SemiBold"/>
            </a:endParaRPr>
          </a:p>
          <a:p>
            <a:pPr marL="0" lvl="0" indent="0" algn="l" rtl="0">
              <a:lnSpc>
                <a:spcPct val="115000"/>
              </a:lnSpc>
              <a:spcBef>
                <a:spcPts val="2100"/>
              </a:spcBef>
              <a:spcAft>
                <a:spcPts val="2100"/>
              </a:spcAft>
              <a:buNone/>
            </a:pPr>
            <a:r>
              <a:rPr lang="en" sz="1800">
                <a:solidFill>
                  <a:schemeClr val="dk2"/>
                </a:solidFill>
                <a:latin typeface="Darker Grotesque SemiBold"/>
                <a:ea typeface="Darker Grotesque SemiBold"/>
                <a:cs typeface="Darker Grotesque SemiBold"/>
                <a:sym typeface="Darker Grotesque SemiBold"/>
              </a:rPr>
              <a:t>Aenean massa.</a:t>
            </a:r>
            <a:endParaRPr sz="1800">
              <a:solidFill>
                <a:schemeClr val="dk2"/>
              </a:solidFill>
              <a:latin typeface="Darker Grotesque SemiBold"/>
              <a:ea typeface="Darker Grotesque SemiBold"/>
              <a:cs typeface="Darker Grotesque SemiBold"/>
              <a:sym typeface="Darker Grotesque SemiBold"/>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41"/>
          <p:cNvSpPr txBox="1">
            <a:spLocks noGrp="1"/>
          </p:cNvSpPr>
          <p:nvPr>
            <p:ph type="title"/>
          </p:nvPr>
        </p:nvSpPr>
        <p:spPr>
          <a:xfrm>
            <a:off x="2203212" y="1285806"/>
            <a:ext cx="7664700" cy="7635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dirty="0"/>
              <a:t>Go to school</a:t>
            </a:r>
            <a:endParaRPr dirty="0">
              <a:solidFill>
                <a:schemeClr val="accent2"/>
              </a:solidFill>
            </a:endParaRPr>
          </a:p>
        </p:txBody>
      </p:sp>
      <p:grpSp>
        <p:nvGrpSpPr>
          <p:cNvPr id="3120" name="Google Shape;3120;p41"/>
          <p:cNvGrpSpPr/>
          <p:nvPr/>
        </p:nvGrpSpPr>
        <p:grpSpPr>
          <a:xfrm>
            <a:off x="3760681" y="2516521"/>
            <a:ext cx="4670652" cy="3905411"/>
            <a:chOff x="1295330" y="1868507"/>
            <a:chExt cx="4365503" cy="3647530"/>
          </a:xfrm>
        </p:grpSpPr>
        <p:grpSp>
          <p:nvGrpSpPr>
            <p:cNvPr id="3121" name="Google Shape;3121;p41"/>
            <p:cNvGrpSpPr/>
            <p:nvPr/>
          </p:nvGrpSpPr>
          <p:grpSpPr>
            <a:xfrm>
              <a:off x="1295330" y="1868507"/>
              <a:ext cx="4365503" cy="3647530"/>
              <a:chOff x="6679223" y="1947864"/>
              <a:chExt cx="3956410" cy="3325308"/>
            </a:xfrm>
          </p:grpSpPr>
          <p:grpSp>
            <p:nvGrpSpPr>
              <p:cNvPr id="3122" name="Google Shape;3122;p41"/>
              <p:cNvGrpSpPr/>
              <p:nvPr/>
            </p:nvGrpSpPr>
            <p:grpSpPr>
              <a:xfrm>
                <a:off x="7996402" y="4725653"/>
                <a:ext cx="1328920" cy="547519"/>
                <a:chOff x="7059929" y="5060917"/>
                <a:chExt cx="1328920" cy="547519"/>
              </a:xfrm>
            </p:grpSpPr>
            <p:sp>
              <p:nvSpPr>
                <p:cNvPr id="3123" name="Google Shape;3123;p41"/>
                <p:cNvSpPr/>
                <p:nvPr/>
              </p:nvSpPr>
              <p:spPr>
                <a:xfrm rot="10800000">
                  <a:off x="7059929" y="5578436"/>
                  <a:ext cx="1322100" cy="30000"/>
                </a:xfrm>
                <a:prstGeom prst="trapezoid">
                  <a:avLst>
                    <a:gd name="adj" fmla="val 142327"/>
                  </a:avLst>
                </a:prstGeom>
                <a:solidFill>
                  <a:srgbClr val="707887"/>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4" name="Google Shape;3124;p41"/>
                <p:cNvSpPr/>
                <p:nvPr/>
              </p:nvSpPr>
              <p:spPr>
                <a:xfrm>
                  <a:off x="7187465" y="5060917"/>
                  <a:ext cx="1067100" cy="428400"/>
                </a:xfrm>
                <a:prstGeom prst="trapezoid">
                  <a:avLst>
                    <a:gd name="adj" fmla="val 15083"/>
                  </a:avLst>
                </a:prstGeom>
                <a:solidFill>
                  <a:srgbClr val="D8D8D8"/>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5" name="Google Shape;3125;p41"/>
                <p:cNvSpPr/>
                <p:nvPr/>
              </p:nvSpPr>
              <p:spPr>
                <a:xfrm>
                  <a:off x="7066749" y="5488243"/>
                  <a:ext cx="1322100" cy="93600"/>
                </a:xfrm>
                <a:prstGeom prst="trapezoid">
                  <a:avLst>
                    <a:gd name="adj" fmla="val 142327"/>
                  </a:avLst>
                </a:prstGeom>
                <a:solidFill>
                  <a:srgbClr val="FFFFFF"/>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nvGrpSpPr>
              <p:cNvPr id="3126" name="Google Shape;3126;p41"/>
              <p:cNvGrpSpPr/>
              <p:nvPr/>
            </p:nvGrpSpPr>
            <p:grpSpPr>
              <a:xfrm>
                <a:off x="6679223" y="1947864"/>
                <a:ext cx="3956410" cy="2777787"/>
                <a:chOff x="5742750" y="2283128"/>
                <a:chExt cx="3956410" cy="2777787"/>
              </a:xfrm>
            </p:grpSpPr>
            <p:sp>
              <p:nvSpPr>
                <p:cNvPr id="3127" name="Google Shape;3127;p41"/>
                <p:cNvSpPr/>
                <p:nvPr/>
              </p:nvSpPr>
              <p:spPr>
                <a:xfrm>
                  <a:off x="5742760" y="2283128"/>
                  <a:ext cx="3956400" cy="2777700"/>
                </a:xfrm>
                <a:prstGeom prst="roundRect">
                  <a:avLst>
                    <a:gd name="adj" fmla="val 3377"/>
                  </a:avLst>
                </a:prstGeom>
                <a:solidFill>
                  <a:srgbClr val="262626"/>
                </a:solidFill>
                <a:ln w="12700" cap="flat" cmpd="sng">
                  <a:solidFill>
                    <a:srgbClr val="393536"/>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8" name="Google Shape;3128;p41"/>
                <p:cNvSpPr/>
                <p:nvPr/>
              </p:nvSpPr>
              <p:spPr>
                <a:xfrm rot="10800000">
                  <a:off x="5742750" y="4752515"/>
                  <a:ext cx="3956400" cy="308400"/>
                </a:xfrm>
                <a:prstGeom prst="round2SameRect">
                  <a:avLst>
                    <a:gd name="adj1" fmla="val 19571"/>
                    <a:gd name="adj2" fmla="val 0"/>
                  </a:avLst>
                </a:prstGeom>
                <a:solidFill>
                  <a:srgbClr val="FFFFFF"/>
                </a:solidFill>
                <a:ln w="12700" cap="flat" cmpd="sng">
                  <a:solidFill>
                    <a:srgbClr val="C6CFD6"/>
                  </a:solidFill>
                  <a:prstDash val="solid"/>
                  <a:miter lim="800000"/>
                  <a:headEnd type="none" w="sm" len="sm"/>
                  <a:tailEnd type="none" w="sm" len="sm"/>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sp>
          <p:nvSpPr>
            <p:cNvPr id="3129" name="Google Shape;3129;p41"/>
            <p:cNvSpPr/>
            <p:nvPr/>
          </p:nvSpPr>
          <p:spPr>
            <a:xfrm>
              <a:off x="3370018" y="1929853"/>
              <a:ext cx="108000" cy="108000"/>
            </a:xfrm>
            <a:prstGeom prst="ellipse">
              <a:avLst/>
            </a:prstGeom>
            <a:solidFill>
              <a:srgbClr val="000000"/>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pic>
        <p:nvPicPr>
          <p:cNvPr id="3130" name="Google Shape;3130;p41"/>
          <p:cNvPicPr preferRelativeResize="0"/>
          <p:nvPr/>
        </p:nvPicPr>
        <p:blipFill>
          <a:blip r:embed="rId3"/>
          <a:srcRect l="7218" r="7218"/>
          <a:stretch/>
        </p:blipFill>
        <p:spPr>
          <a:xfrm>
            <a:off x="3808275" y="2815675"/>
            <a:ext cx="4575450" cy="2496099"/>
          </a:xfrm>
          <a:prstGeom prst="rect">
            <a:avLst/>
          </a:prstGeom>
          <a:noFill/>
          <a:ln>
            <a:noFill/>
          </a:ln>
        </p:spPr>
      </p:pic>
      <p:grpSp>
        <p:nvGrpSpPr>
          <p:cNvPr id="3287" name="Google Shape;3287;p41"/>
          <p:cNvGrpSpPr/>
          <p:nvPr/>
        </p:nvGrpSpPr>
        <p:grpSpPr>
          <a:xfrm flipH="1">
            <a:off x="296715" y="4956387"/>
            <a:ext cx="1326478" cy="1957650"/>
            <a:chOff x="358856" y="4362463"/>
            <a:chExt cx="1689781" cy="2493821"/>
          </a:xfrm>
        </p:grpSpPr>
        <p:sp>
          <p:nvSpPr>
            <p:cNvPr id="3288" name="Google Shape;3288;p41"/>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289" name="Google Shape;3289;p41"/>
            <p:cNvGrpSpPr/>
            <p:nvPr/>
          </p:nvGrpSpPr>
          <p:grpSpPr>
            <a:xfrm>
              <a:off x="477406" y="4448079"/>
              <a:ext cx="1402369" cy="2408015"/>
              <a:chOff x="477406" y="4448079"/>
              <a:chExt cx="1402369" cy="2408015"/>
            </a:xfrm>
          </p:grpSpPr>
          <p:sp>
            <p:nvSpPr>
              <p:cNvPr id="3290" name="Google Shape;3290;p41"/>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1" name="Google Shape;3291;p41"/>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2" name="Google Shape;3292;p41"/>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3" name="Google Shape;3293;p41"/>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294" name="Google Shape;3294;p41"/>
              <p:cNvGrpSpPr/>
              <p:nvPr/>
            </p:nvGrpSpPr>
            <p:grpSpPr>
              <a:xfrm>
                <a:off x="835736" y="4475511"/>
                <a:ext cx="332993" cy="2380583"/>
                <a:chOff x="835736" y="4475511"/>
                <a:chExt cx="332993" cy="2380583"/>
              </a:xfrm>
            </p:grpSpPr>
            <p:sp>
              <p:nvSpPr>
                <p:cNvPr id="3295" name="Google Shape;3295;p41"/>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6" name="Google Shape;3296;p41"/>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297" name="Google Shape;3297;p41"/>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298" name="Google Shape;3298;p41"/>
          <p:cNvGrpSpPr/>
          <p:nvPr/>
        </p:nvGrpSpPr>
        <p:grpSpPr>
          <a:xfrm flipH="1">
            <a:off x="1838743" y="5258591"/>
            <a:ext cx="1620255" cy="1696550"/>
            <a:chOff x="5224498" y="2514610"/>
            <a:chExt cx="1747094" cy="1829361"/>
          </a:xfrm>
        </p:grpSpPr>
        <p:sp>
          <p:nvSpPr>
            <p:cNvPr id="3299" name="Google Shape;3299;p41"/>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0" name="Google Shape;3300;p41"/>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1" name="Google Shape;3301;p41"/>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2" name="Google Shape;3302;p41"/>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3" name="Google Shape;3303;p41"/>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4" name="Google Shape;3304;p41"/>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5" name="Google Shape;3305;p41"/>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6" name="Google Shape;3306;p41"/>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7" name="Google Shape;3307;p41"/>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8" name="Google Shape;3308;p41"/>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9" name="Google Shape;3309;p41"/>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0" name="Google Shape;3310;p41"/>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1" name="Google Shape;3311;p41"/>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2" name="Google Shape;3312;p41"/>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3" name="Google Shape;3313;p41"/>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4" name="Google Shape;3314;p41"/>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5" name="Google Shape;3315;p41"/>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6" name="Google Shape;3316;p41"/>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7" name="Google Shape;3317;p41"/>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8" name="Google Shape;3318;p41"/>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9" name="Google Shape;3319;p41"/>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0" name="Google Shape;3320;p41"/>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1" name="Google Shape;3321;p41"/>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2" name="Google Shape;3322;p41"/>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3" name="Google Shape;3323;p41"/>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4" name="Google Shape;3324;p41"/>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5" name="Google Shape;3325;p41"/>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6" name="Google Shape;3326;p41"/>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7" name="Google Shape;3327;p41"/>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8" name="Google Shape;3328;p41"/>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805"/>
        <p:cNvGrpSpPr/>
        <p:nvPr/>
      </p:nvGrpSpPr>
      <p:grpSpPr>
        <a:xfrm>
          <a:off x="0" y="0"/>
          <a:ext cx="0" cy="0"/>
          <a:chOff x="0" y="0"/>
          <a:chExt cx="0" cy="0"/>
        </a:xfrm>
      </p:grpSpPr>
      <p:sp>
        <p:nvSpPr>
          <p:cNvPr id="3806" name="Google Shape;3806;p47"/>
          <p:cNvSpPr txBox="1">
            <a:spLocks noGrp="1"/>
          </p:cNvSpPr>
          <p:nvPr>
            <p:ph type="title" idx="4294967295"/>
          </p:nvPr>
        </p:nvSpPr>
        <p:spPr>
          <a:xfrm>
            <a:off x="901650" y="4487225"/>
            <a:ext cx="10388700" cy="7125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None/>
            </a:pPr>
            <a:r>
              <a:rPr lang="en" sz="4100"/>
              <a:t>The Llama lesson.</a:t>
            </a:r>
            <a:endParaRPr sz="4100"/>
          </a:p>
        </p:txBody>
      </p:sp>
      <p:sp>
        <p:nvSpPr>
          <p:cNvPr id="3807" name="Google Shape;3807;p47"/>
          <p:cNvSpPr txBox="1">
            <a:spLocks noGrp="1"/>
          </p:cNvSpPr>
          <p:nvPr>
            <p:ph type="title" idx="4294967295"/>
          </p:nvPr>
        </p:nvSpPr>
        <p:spPr>
          <a:xfrm>
            <a:off x="541050" y="1088850"/>
            <a:ext cx="11109900" cy="1230600"/>
          </a:xfrm>
          <a:prstGeom prst="rect">
            <a:avLst/>
          </a:prstGeom>
        </p:spPr>
        <p:txBody>
          <a:bodyPr spcFirstLastPara="1" wrap="square" lIns="121900" tIns="121900" rIns="121900" bIns="121900" anchor="ctr" anchorCtr="0">
            <a:noAutofit/>
          </a:bodyPr>
          <a:lstStyle/>
          <a:p>
            <a:pPr marL="0" lvl="0" indent="0" algn="ctr" rtl="0">
              <a:spcBef>
                <a:spcPts val="0"/>
              </a:spcBef>
              <a:spcAft>
                <a:spcPts val="0"/>
              </a:spcAft>
              <a:buNone/>
            </a:pPr>
            <a:r>
              <a:rPr lang="en" sz="5000">
                <a:solidFill>
                  <a:schemeClr val="accent2"/>
                </a:solidFill>
              </a:rPr>
              <a:t>Certificate of Completion</a:t>
            </a:r>
            <a:endParaRPr sz="5000">
              <a:solidFill>
                <a:schemeClr val="accent2"/>
              </a:solidFill>
            </a:endParaRPr>
          </a:p>
        </p:txBody>
      </p:sp>
      <p:sp>
        <p:nvSpPr>
          <p:cNvPr id="3808" name="Google Shape;3808;p47"/>
          <p:cNvSpPr/>
          <p:nvPr/>
        </p:nvSpPr>
        <p:spPr>
          <a:xfrm>
            <a:off x="2724557" y="3122896"/>
            <a:ext cx="6742885" cy="662086"/>
          </a:xfrm>
          <a:prstGeom prst="rect">
            <a:avLst/>
          </a:prstGeom>
        </p:spPr>
        <p:txBody>
          <a:bodyPr>
            <a:prstTxWarp prst="textPlain">
              <a:avLst/>
            </a:prstTxWarp>
          </a:bodyPr>
          <a:lstStyle/>
          <a:p>
            <a:pPr lvl="0" algn="ctr"/>
            <a:r>
              <a:rPr b="0" i="0">
                <a:ln>
                  <a:noFill/>
                </a:ln>
                <a:solidFill>
                  <a:schemeClr val="dk2"/>
                </a:solidFill>
                <a:latin typeface="Darker Grotesque;600"/>
              </a:rPr>
              <a:t>The name goes here</a:t>
            </a:r>
          </a:p>
        </p:txBody>
      </p:sp>
      <p:sp>
        <p:nvSpPr>
          <p:cNvPr id="3809" name="Google Shape;3809;p47"/>
          <p:cNvSpPr txBox="1"/>
          <p:nvPr/>
        </p:nvSpPr>
        <p:spPr>
          <a:xfrm>
            <a:off x="1184100" y="4032150"/>
            <a:ext cx="9823800" cy="40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2"/>
                </a:solidFill>
                <a:latin typeface="Darker Grotesque SemiBold"/>
                <a:ea typeface="Darker Grotesque SemiBold"/>
                <a:cs typeface="Darker Grotesque SemiBold"/>
                <a:sym typeface="Darker Grotesque SemiBold"/>
              </a:rPr>
              <a:t>You have successfully completed:</a:t>
            </a:r>
            <a:endParaRPr sz="1500">
              <a:solidFill>
                <a:schemeClr val="dk2"/>
              </a:solidFill>
              <a:latin typeface="Darker Grotesque SemiBold"/>
              <a:ea typeface="Darker Grotesque SemiBold"/>
              <a:cs typeface="Darker Grotesque SemiBold"/>
              <a:sym typeface="Darker Grotesque SemiBold"/>
            </a:endParaRPr>
          </a:p>
        </p:txBody>
      </p:sp>
      <p:sp>
        <p:nvSpPr>
          <p:cNvPr id="3810" name="Google Shape;3810;p47"/>
          <p:cNvSpPr txBox="1"/>
          <p:nvPr/>
        </p:nvSpPr>
        <p:spPr>
          <a:xfrm>
            <a:off x="1184100" y="5284725"/>
            <a:ext cx="9823800" cy="40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i="1">
                <a:solidFill>
                  <a:srgbClr val="9D998E"/>
                </a:solidFill>
                <a:latin typeface="Darker Grotesque SemiBold"/>
                <a:ea typeface="Darker Grotesque SemiBold"/>
                <a:cs typeface="Darker Grotesque SemiBold"/>
                <a:sym typeface="Darker Grotesque SemiBold"/>
              </a:rPr>
              <a:t>Congratulations!</a:t>
            </a:r>
            <a:endParaRPr sz="2000" i="1">
              <a:solidFill>
                <a:srgbClr val="9D998E"/>
              </a:solidFill>
              <a:latin typeface="Darker Grotesque SemiBold"/>
              <a:ea typeface="Darker Grotesque SemiBold"/>
              <a:cs typeface="Darker Grotesque SemiBold"/>
              <a:sym typeface="Darker Grotesque SemiBold"/>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814"/>
        <p:cNvGrpSpPr/>
        <p:nvPr/>
      </p:nvGrpSpPr>
      <p:grpSpPr>
        <a:xfrm>
          <a:off x="0" y="0"/>
          <a:ext cx="0" cy="0"/>
          <a:chOff x="0" y="0"/>
          <a:chExt cx="0" cy="0"/>
        </a:xfrm>
      </p:grpSpPr>
      <p:sp>
        <p:nvSpPr>
          <p:cNvPr id="3815" name="Google Shape;3815;p48"/>
          <p:cNvSpPr txBox="1">
            <a:spLocks noGrp="1"/>
          </p:cNvSpPr>
          <p:nvPr>
            <p:ph type="title"/>
          </p:nvPr>
        </p:nvSpPr>
        <p:spPr>
          <a:xfrm>
            <a:off x="415650" y="192505"/>
            <a:ext cx="11360700" cy="12306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a:t>What is the name of your llama?</a:t>
            </a:r>
            <a:endParaRPr/>
          </a:p>
        </p:txBody>
      </p:sp>
      <p:grpSp>
        <p:nvGrpSpPr>
          <p:cNvPr id="3816" name="Google Shape;3816;p48"/>
          <p:cNvGrpSpPr/>
          <p:nvPr/>
        </p:nvGrpSpPr>
        <p:grpSpPr>
          <a:xfrm>
            <a:off x="843724" y="1861237"/>
            <a:ext cx="3144030" cy="4914967"/>
            <a:chOff x="6083206" y="912088"/>
            <a:chExt cx="3551372" cy="5551753"/>
          </a:xfrm>
        </p:grpSpPr>
        <p:grpSp>
          <p:nvGrpSpPr>
            <p:cNvPr id="3817" name="Google Shape;3817;p48"/>
            <p:cNvGrpSpPr/>
            <p:nvPr/>
          </p:nvGrpSpPr>
          <p:grpSpPr>
            <a:xfrm>
              <a:off x="6516762" y="5322936"/>
              <a:ext cx="495570" cy="986885"/>
              <a:chOff x="4753275" y="5275039"/>
              <a:chExt cx="495570" cy="986885"/>
            </a:xfrm>
          </p:grpSpPr>
          <p:sp>
            <p:nvSpPr>
              <p:cNvPr id="3818" name="Google Shape;3818;p48"/>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19" name="Google Shape;3819;p48"/>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820" name="Google Shape;3820;p48"/>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821" name="Google Shape;3821;p48"/>
            <p:cNvGrpSpPr/>
            <p:nvPr/>
          </p:nvGrpSpPr>
          <p:grpSpPr>
            <a:xfrm>
              <a:off x="8357373" y="5383706"/>
              <a:ext cx="495474" cy="986885"/>
              <a:chOff x="6593886" y="5335809"/>
              <a:chExt cx="495474" cy="986885"/>
            </a:xfrm>
          </p:grpSpPr>
          <p:sp>
            <p:nvSpPr>
              <p:cNvPr id="3822" name="Google Shape;3822;p48"/>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23" name="Google Shape;3823;p48"/>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824" name="Google Shape;3824;p48"/>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825" name="Google Shape;3825;p48"/>
            <p:cNvGrpSpPr/>
            <p:nvPr/>
          </p:nvGrpSpPr>
          <p:grpSpPr>
            <a:xfrm>
              <a:off x="6386253" y="5289694"/>
              <a:ext cx="609130" cy="558069"/>
              <a:chOff x="4622766" y="5241797"/>
              <a:chExt cx="609130" cy="558069"/>
            </a:xfrm>
          </p:grpSpPr>
          <p:sp>
            <p:nvSpPr>
              <p:cNvPr id="3826" name="Google Shape;3826;p48"/>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27" name="Google Shape;3827;p48"/>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828" name="Google Shape;3828;p48"/>
            <p:cNvGrpSpPr/>
            <p:nvPr/>
          </p:nvGrpSpPr>
          <p:grpSpPr>
            <a:xfrm>
              <a:off x="8264529" y="5273478"/>
              <a:ext cx="604287" cy="547806"/>
              <a:chOff x="6501042" y="5225581"/>
              <a:chExt cx="604287" cy="547806"/>
            </a:xfrm>
          </p:grpSpPr>
          <p:sp>
            <p:nvSpPr>
              <p:cNvPr id="3829" name="Google Shape;3829;p48"/>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30" name="Google Shape;3830;p48"/>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831" name="Google Shape;3831;p48"/>
            <p:cNvGrpSpPr/>
            <p:nvPr/>
          </p:nvGrpSpPr>
          <p:grpSpPr>
            <a:xfrm>
              <a:off x="6786424" y="5231401"/>
              <a:ext cx="416789" cy="1135760"/>
              <a:chOff x="5022937" y="5183504"/>
              <a:chExt cx="416789" cy="1135760"/>
            </a:xfrm>
          </p:grpSpPr>
          <p:sp>
            <p:nvSpPr>
              <p:cNvPr id="3832" name="Google Shape;3832;p48"/>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33" name="Google Shape;3833;p48"/>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834" name="Google Shape;3834;p48"/>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835" name="Google Shape;3835;p48"/>
            <p:cNvGrpSpPr/>
            <p:nvPr/>
          </p:nvGrpSpPr>
          <p:grpSpPr>
            <a:xfrm>
              <a:off x="8615700" y="5328080"/>
              <a:ext cx="416789" cy="1135761"/>
              <a:chOff x="6852213" y="5280183"/>
              <a:chExt cx="416789" cy="1135761"/>
            </a:xfrm>
          </p:grpSpPr>
          <p:sp>
            <p:nvSpPr>
              <p:cNvPr id="3836" name="Google Shape;3836;p48"/>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37" name="Google Shape;3837;p48"/>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838" name="Google Shape;3838;p48"/>
            <p:cNvGrpSpPr/>
            <p:nvPr/>
          </p:nvGrpSpPr>
          <p:grpSpPr>
            <a:xfrm>
              <a:off x="6083206" y="3943301"/>
              <a:ext cx="516683" cy="555818"/>
              <a:chOff x="4319719" y="3895404"/>
              <a:chExt cx="516683" cy="555818"/>
            </a:xfrm>
          </p:grpSpPr>
          <p:sp>
            <p:nvSpPr>
              <p:cNvPr id="3839" name="Google Shape;3839;p48"/>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40" name="Google Shape;3840;p48"/>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841" name="Google Shape;3841;p48"/>
            <p:cNvGrpSpPr/>
            <p:nvPr/>
          </p:nvGrpSpPr>
          <p:grpSpPr>
            <a:xfrm>
              <a:off x="6257831" y="912088"/>
              <a:ext cx="3376747" cy="4718505"/>
              <a:chOff x="4494344" y="864191"/>
              <a:chExt cx="3376747" cy="4718505"/>
            </a:xfrm>
          </p:grpSpPr>
          <p:sp>
            <p:nvSpPr>
              <p:cNvPr id="3842" name="Google Shape;3842;p48"/>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43" name="Google Shape;3843;p48"/>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844" name="Google Shape;3844;p48"/>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45" name="Google Shape;3845;p48"/>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46" name="Google Shape;3846;p48"/>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47" name="Google Shape;3847;p48"/>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48" name="Google Shape;3848;p48"/>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49" name="Google Shape;3849;p48"/>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50" name="Google Shape;3850;p48"/>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51" name="Google Shape;3851;p48"/>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52" name="Google Shape;3852;p48"/>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53" name="Google Shape;3853;p48"/>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54" name="Google Shape;3854;p48"/>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55" name="Google Shape;3855;p48"/>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56" name="Google Shape;3856;p48"/>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857" name="Google Shape;3857;p48"/>
            <p:cNvGrpSpPr/>
            <p:nvPr/>
          </p:nvGrpSpPr>
          <p:grpSpPr>
            <a:xfrm>
              <a:off x="6650191" y="5328651"/>
              <a:ext cx="609320" cy="558260"/>
              <a:chOff x="4886704" y="5280754"/>
              <a:chExt cx="609320" cy="558260"/>
            </a:xfrm>
          </p:grpSpPr>
          <p:sp>
            <p:nvSpPr>
              <p:cNvPr id="3858" name="Google Shape;3858;p48"/>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59" name="Google Shape;3859;p48"/>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860" name="Google Shape;3860;p48"/>
            <p:cNvGrpSpPr/>
            <p:nvPr/>
          </p:nvGrpSpPr>
          <p:grpSpPr>
            <a:xfrm>
              <a:off x="8440360" y="5294718"/>
              <a:ext cx="604287" cy="547806"/>
              <a:chOff x="6676873" y="5246821"/>
              <a:chExt cx="604287" cy="547806"/>
            </a:xfrm>
          </p:grpSpPr>
          <p:sp>
            <p:nvSpPr>
              <p:cNvPr id="3861" name="Google Shape;3861;p48"/>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62" name="Google Shape;3862;p48"/>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3863" name="Google Shape;3863;p48"/>
          <p:cNvGrpSpPr/>
          <p:nvPr/>
        </p:nvGrpSpPr>
        <p:grpSpPr>
          <a:xfrm>
            <a:off x="4326285" y="1143369"/>
            <a:ext cx="3369542" cy="5667304"/>
            <a:chOff x="6083206" y="490713"/>
            <a:chExt cx="3551372" cy="5973128"/>
          </a:xfrm>
        </p:grpSpPr>
        <p:grpSp>
          <p:nvGrpSpPr>
            <p:cNvPr id="3864" name="Google Shape;3864;p48"/>
            <p:cNvGrpSpPr/>
            <p:nvPr/>
          </p:nvGrpSpPr>
          <p:grpSpPr>
            <a:xfrm>
              <a:off x="6516762" y="5322936"/>
              <a:ext cx="495570" cy="986885"/>
              <a:chOff x="4753275" y="5275039"/>
              <a:chExt cx="495570" cy="986885"/>
            </a:xfrm>
          </p:grpSpPr>
          <p:sp>
            <p:nvSpPr>
              <p:cNvPr id="3865" name="Google Shape;3865;p48"/>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66" name="Google Shape;3866;p48"/>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867" name="Google Shape;3867;p48"/>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868" name="Google Shape;3868;p48"/>
            <p:cNvGrpSpPr/>
            <p:nvPr/>
          </p:nvGrpSpPr>
          <p:grpSpPr>
            <a:xfrm>
              <a:off x="8357373" y="5383706"/>
              <a:ext cx="495474" cy="986885"/>
              <a:chOff x="6593886" y="5335809"/>
              <a:chExt cx="495474" cy="986885"/>
            </a:xfrm>
          </p:grpSpPr>
          <p:sp>
            <p:nvSpPr>
              <p:cNvPr id="3869" name="Google Shape;3869;p48"/>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70" name="Google Shape;3870;p48"/>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871" name="Google Shape;3871;p48"/>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872" name="Google Shape;3872;p48"/>
            <p:cNvGrpSpPr/>
            <p:nvPr/>
          </p:nvGrpSpPr>
          <p:grpSpPr>
            <a:xfrm>
              <a:off x="6386253" y="5289694"/>
              <a:ext cx="609130" cy="558069"/>
              <a:chOff x="4622766" y="5241797"/>
              <a:chExt cx="609130" cy="558069"/>
            </a:xfrm>
          </p:grpSpPr>
          <p:sp>
            <p:nvSpPr>
              <p:cNvPr id="3873" name="Google Shape;3873;p48"/>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74" name="Google Shape;3874;p48"/>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875" name="Google Shape;3875;p48"/>
            <p:cNvGrpSpPr/>
            <p:nvPr/>
          </p:nvGrpSpPr>
          <p:grpSpPr>
            <a:xfrm>
              <a:off x="8264529" y="5273478"/>
              <a:ext cx="604287" cy="547806"/>
              <a:chOff x="6501042" y="5225581"/>
              <a:chExt cx="604287" cy="547806"/>
            </a:xfrm>
          </p:grpSpPr>
          <p:sp>
            <p:nvSpPr>
              <p:cNvPr id="3876" name="Google Shape;3876;p48"/>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77" name="Google Shape;3877;p48"/>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878" name="Google Shape;3878;p48"/>
            <p:cNvGrpSpPr/>
            <p:nvPr/>
          </p:nvGrpSpPr>
          <p:grpSpPr>
            <a:xfrm>
              <a:off x="6786424" y="5231401"/>
              <a:ext cx="416789" cy="1135760"/>
              <a:chOff x="5022937" y="5183504"/>
              <a:chExt cx="416789" cy="1135760"/>
            </a:xfrm>
          </p:grpSpPr>
          <p:sp>
            <p:nvSpPr>
              <p:cNvPr id="3879" name="Google Shape;3879;p48"/>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80" name="Google Shape;3880;p48"/>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881" name="Google Shape;3881;p48"/>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882" name="Google Shape;3882;p48"/>
            <p:cNvGrpSpPr/>
            <p:nvPr/>
          </p:nvGrpSpPr>
          <p:grpSpPr>
            <a:xfrm>
              <a:off x="8615700" y="5328080"/>
              <a:ext cx="416789" cy="1135761"/>
              <a:chOff x="6852213" y="5280183"/>
              <a:chExt cx="416789" cy="1135761"/>
            </a:xfrm>
          </p:grpSpPr>
          <p:sp>
            <p:nvSpPr>
              <p:cNvPr id="3883" name="Google Shape;3883;p48"/>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84" name="Google Shape;3884;p48"/>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885" name="Google Shape;3885;p48"/>
            <p:cNvGrpSpPr/>
            <p:nvPr/>
          </p:nvGrpSpPr>
          <p:grpSpPr>
            <a:xfrm>
              <a:off x="6083206" y="3943301"/>
              <a:ext cx="516683" cy="555818"/>
              <a:chOff x="4319719" y="3895404"/>
              <a:chExt cx="516683" cy="555818"/>
            </a:xfrm>
          </p:grpSpPr>
          <p:sp>
            <p:nvSpPr>
              <p:cNvPr id="3886" name="Google Shape;3886;p48"/>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87" name="Google Shape;3887;p48"/>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888" name="Google Shape;3888;p48"/>
            <p:cNvGrpSpPr/>
            <p:nvPr/>
          </p:nvGrpSpPr>
          <p:grpSpPr>
            <a:xfrm>
              <a:off x="6257831" y="912088"/>
              <a:ext cx="3376747" cy="4718505"/>
              <a:chOff x="4494344" y="864191"/>
              <a:chExt cx="3376747" cy="4718505"/>
            </a:xfrm>
          </p:grpSpPr>
          <p:sp>
            <p:nvSpPr>
              <p:cNvPr id="3889" name="Google Shape;3889;p48"/>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0" name="Google Shape;3890;p48"/>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891" name="Google Shape;3891;p48"/>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2" name="Google Shape;3892;p48"/>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3" name="Google Shape;3893;p48"/>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4" name="Google Shape;3894;p48"/>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5" name="Google Shape;3895;p48"/>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6" name="Google Shape;3896;p48"/>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7" name="Google Shape;3897;p48"/>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8" name="Google Shape;3898;p48"/>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899" name="Google Shape;3899;p48"/>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00" name="Google Shape;3900;p48"/>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901" name="Google Shape;3901;p48"/>
            <p:cNvGrpSpPr/>
            <p:nvPr/>
          </p:nvGrpSpPr>
          <p:grpSpPr>
            <a:xfrm>
              <a:off x="8831187" y="490713"/>
              <a:ext cx="413227" cy="584549"/>
              <a:chOff x="7067700" y="442816"/>
              <a:chExt cx="413227" cy="584549"/>
            </a:xfrm>
          </p:grpSpPr>
          <p:sp>
            <p:nvSpPr>
              <p:cNvPr id="3902" name="Google Shape;3902;p48"/>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03" name="Google Shape;3903;p48"/>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04" name="Google Shape;3904;p48"/>
            <p:cNvGrpSpPr/>
            <p:nvPr/>
          </p:nvGrpSpPr>
          <p:grpSpPr>
            <a:xfrm>
              <a:off x="7888761" y="716887"/>
              <a:ext cx="345534" cy="624789"/>
              <a:chOff x="6125274" y="668990"/>
              <a:chExt cx="345534" cy="624789"/>
            </a:xfrm>
          </p:grpSpPr>
          <p:sp>
            <p:nvSpPr>
              <p:cNvPr id="3905" name="Google Shape;3905;p48"/>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06" name="Google Shape;3906;p48"/>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907" name="Google Shape;3907;p48"/>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08" name="Google Shape;3908;p48"/>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09" name="Google Shape;3909;p48"/>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10" name="Google Shape;3910;p48"/>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11" name="Google Shape;3911;p48"/>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912" name="Google Shape;3912;p48"/>
            <p:cNvGrpSpPr/>
            <p:nvPr/>
          </p:nvGrpSpPr>
          <p:grpSpPr>
            <a:xfrm>
              <a:off x="6650191" y="5328651"/>
              <a:ext cx="609320" cy="558260"/>
              <a:chOff x="4886704" y="5280754"/>
              <a:chExt cx="609320" cy="558260"/>
            </a:xfrm>
          </p:grpSpPr>
          <p:sp>
            <p:nvSpPr>
              <p:cNvPr id="3913" name="Google Shape;3913;p48"/>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14" name="Google Shape;3914;p48"/>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15" name="Google Shape;3915;p48"/>
            <p:cNvGrpSpPr/>
            <p:nvPr/>
          </p:nvGrpSpPr>
          <p:grpSpPr>
            <a:xfrm>
              <a:off x="8440360" y="5294718"/>
              <a:ext cx="604287" cy="547806"/>
              <a:chOff x="6676873" y="5246821"/>
              <a:chExt cx="604287" cy="547806"/>
            </a:xfrm>
          </p:grpSpPr>
          <p:sp>
            <p:nvSpPr>
              <p:cNvPr id="3916" name="Google Shape;3916;p48"/>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17" name="Google Shape;3917;p48"/>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3918" name="Google Shape;3918;p48"/>
          <p:cNvGrpSpPr/>
          <p:nvPr/>
        </p:nvGrpSpPr>
        <p:grpSpPr>
          <a:xfrm>
            <a:off x="7833809" y="1238391"/>
            <a:ext cx="3369542" cy="5667304"/>
            <a:chOff x="5007697" y="599571"/>
            <a:chExt cx="3551372" cy="5973128"/>
          </a:xfrm>
        </p:grpSpPr>
        <p:grpSp>
          <p:nvGrpSpPr>
            <p:cNvPr id="3919" name="Google Shape;3919;p48"/>
            <p:cNvGrpSpPr/>
            <p:nvPr/>
          </p:nvGrpSpPr>
          <p:grpSpPr>
            <a:xfrm>
              <a:off x="5007697" y="599571"/>
              <a:ext cx="3551372" cy="5973128"/>
              <a:chOff x="6083206" y="490713"/>
              <a:chExt cx="3551372" cy="5973128"/>
            </a:xfrm>
          </p:grpSpPr>
          <p:grpSp>
            <p:nvGrpSpPr>
              <p:cNvPr id="3920" name="Google Shape;3920;p48"/>
              <p:cNvGrpSpPr/>
              <p:nvPr/>
            </p:nvGrpSpPr>
            <p:grpSpPr>
              <a:xfrm>
                <a:off x="6516762" y="5322936"/>
                <a:ext cx="495570" cy="986885"/>
                <a:chOff x="4753275" y="5275039"/>
                <a:chExt cx="495570" cy="986885"/>
              </a:xfrm>
            </p:grpSpPr>
            <p:sp>
              <p:nvSpPr>
                <p:cNvPr id="3921" name="Google Shape;3921;p48"/>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22" name="Google Shape;3922;p48"/>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923" name="Google Shape;3923;p48"/>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924" name="Google Shape;3924;p48"/>
              <p:cNvGrpSpPr/>
              <p:nvPr/>
            </p:nvGrpSpPr>
            <p:grpSpPr>
              <a:xfrm>
                <a:off x="8357373" y="5383706"/>
                <a:ext cx="495474" cy="986885"/>
                <a:chOff x="6593886" y="5335809"/>
                <a:chExt cx="495474" cy="986885"/>
              </a:xfrm>
            </p:grpSpPr>
            <p:sp>
              <p:nvSpPr>
                <p:cNvPr id="3925" name="Google Shape;3925;p48"/>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26" name="Google Shape;3926;p48"/>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927" name="Google Shape;3927;p48"/>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928" name="Google Shape;3928;p48"/>
              <p:cNvGrpSpPr/>
              <p:nvPr/>
            </p:nvGrpSpPr>
            <p:grpSpPr>
              <a:xfrm>
                <a:off x="6386253" y="5289694"/>
                <a:ext cx="609130" cy="558069"/>
                <a:chOff x="4622766" y="5241797"/>
                <a:chExt cx="609130" cy="558069"/>
              </a:xfrm>
            </p:grpSpPr>
            <p:sp>
              <p:nvSpPr>
                <p:cNvPr id="3929" name="Google Shape;3929;p48"/>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30" name="Google Shape;3930;p48"/>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31" name="Google Shape;3931;p48"/>
              <p:cNvGrpSpPr/>
              <p:nvPr/>
            </p:nvGrpSpPr>
            <p:grpSpPr>
              <a:xfrm>
                <a:off x="8264529" y="5273478"/>
                <a:ext cx="604287" cy="547806"/>
                <a:chOff x="6501042" y="5225581"/>
                <a:chExt cx="604287" cy="547806"/>
              </a:xfrm>
            </p:grpSpPr>
            <p:sp>
              <p:nvSpPr>
                <p:cNvPr id="3932" name="Google Shape;3932;p48"/>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33" name="Google Shape;3933;p48"/>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34" name="Google Shape;3934;p48"/>
              <p:cNvGrpSpPr/>
              <p:nvPr/>
            </p:nvGrpSpPr>
            <p:grpSpPr>
              <a:xfrm>
                <a:off x="6786424" y="5231401"/>
                <a:ext cx="416789" cy="1135760"/>
                <a:chOff x="5022937" y="5183504"/>
                <a:chExt cx="416789" cy="1135760"/>
              </a:xfrm>
            </p:grpSpPr>
            <p:sp>
              <p:nvSpPr>
                <p:cNvPr id="3935" name="Google Shape;3935;p48"/>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36" name="Google Shape;3936;p48"/>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937" name="Google Shape;3937;p48"/>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938" name="Google Shape;3938;p48"/>
              <p:cNvGrpSpPr/>
              <p:nvPr/>
            </p:nvGrpSpPr>
            <p:grpSpPr>
              <a:xfrm>
                <a:off x="8615700" y="5328080"/>
                <a:ext cx="416789" cy="1135761"/>
                <a:chOff x="6852213" y="5280183"/>
                <a:chExt cx="416789" cy="1135761"/>
              </a:xfrm>
            </p:grpSpPr>
            <p:sp>
              <p:nvSpPr>
                <p:cNvPr id="3939" name="Google Shape;3939;p48"/>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40" name="Google Shape;3940;p48"/>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41" name="Google Shape;3941;p48"/>
              <p:cNvGrpSpPr/>
              <p:nvPr/>
            </p:nvGrpSpPr>
            <p:grpSpPr>
              <a:xfrm>
                <a:off x="6083206" y="3943301"/>
                <a:ext cx="516683" cy="555818"/>
                <a:chOff x="4319719" y="3895404"/>
                <a:chExt cx="516683" cy="555818"/>
              </a:xfrm>
            </p:grpSpPr>
            <p:sp>
              <p:nvSpPr>
                <p:cNvPr id="3942" name="Google Shape;3942;p48"/>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43" name="Google Shape;3943;p48"/>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44" name="Google Shape;3944;p48"/>
              <p:cNvGrpSpPr/>
              <p:nvPr/>
            </p:nvGrpSpPr>
            <p:grpSpPr>
              <a:xfrm>
                <a:off x="6257831" y="912088"/>
                <a:ext cx="3376747" cy="4718505"/>
                <a:chOff x="4494344" y="864191"/>
                <a:chExt cx="3376747" cy="4718505"/>
              </a:xfrm>
            </p:grpSpPr>
            <p:sp>
              <p:nvSpPr>
                <p:cNvPr id="3945" name="Google Shape;3945;p48"/>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46" name="Google Shape;3946;p48"/>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947" name="Google Shape;3947;p48"/>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48" name="Google Shape;3948;p48"/>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49" name="Google Shape;3949;p48"/>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50" name="Google Shape;3950;p48"/>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51" name="Google Shape;3951;p48"/>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52" name="Google Shape;3952;p48"/>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53" name="Google Shape;3953;p48"/>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54" name="Google Shape;3954;p48"/>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55" name="Google Shape;3955;p48"/>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56" name="Google Shape;3956;p48"/>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957" name="Google Shape;3957;p48"/>
              <p:cNvGrpSpPr/>
              <p:nvPr/>
            </p:nvGrpSpPr>
            <p:grpSpPr>
              <a:xfrm>
                <a:off x="8831187" y="490713"/>
                <a:ext cx="413227" cy="584549"/>
                <a:chOff x="7067700" y="442816"/>
                <a:chExt cx="413227" cy="584549"/>
              </a:xfrm>
            </p:grpSpPr>
            <p:sp>
              <p:nvSpPr>
                <p:cNvPr id="3958" name="Google Shape;3958;p48"/>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59" name="Google Shape;3959;p48"/>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60" name="Google Shape;3960;p48"/>
              <p:cNvGrpSpPr/>
              <p:nvPr/>
            </p:nvGrpSpPr>
            <p:grpSpPr>
              <a:xfrm>
                <a:off x="7888761" y="716887"/>
                <a:ext cx="345534" cy="624789"/>
                <a:chOff x="6125274" y="668990"/>
                <a:chExt cx="345534" cy="624789"/>
              </a:xfrm>
            </p:grpSpPr>
            <p:sp>
              <p:nvSpPr>
                <p:cNvPr id="3961" name="Google Shape;3961;p48"/>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62" name="Google Shape;3962;p48"/>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963" name="Google Shape;3963;p48"/>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64" name="Google Shape;3964;p48"/>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65" name="Google Shape;3965;p48"/>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66" name="Google Shape;3966;p48"/>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67" name="Google Shape;3967;p48"/>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968" name="Google Shape;3968;p48"/>
              <p:cNvGrpSpPr/>
              <p:nvPr/>
            </p:nvGrpSpPr>
            <p:grpSpPr>
              <a:xfrm>
                <a:off x="6650191" y="5328651"/>
                <a:ext cx="609320" cy="558260"/>
                <a:chOff x="4886704" y="5280754"/>
                <a:chExt cx="609320" cy="558260"/>
              </a:xfrm>
            </p:grpSpPr>
            <p:sp>
              <p:nvSpPr>
                <p:cNvPr id="3969" name="Google Shape;3969;p48"/>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70" name="Google Shape;3970;p48"/>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71" name="Google Shape;3971;p48"/>
              <p:cNvGrpSpPr/>
              <p:nvPr/>
            </p:nvGrpSpPr>
            <p:grpSpPr>
              <a:xfrm>
                <a:off x="8440360" y="5294718"/>
                <a:ext cx="604287" cy="547806"/>
                <a:chOff x="6676873" y="5246821"/>
                <a:chExt cx="604287" cy="547806"/>
              </a:xfrm>
            </p:grpSpPr>
            <p:sp>
              <p:nvSpPr>
                <p:cNvPr id="3972" name="Google Shape;3972;p48"/>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73" name="Google Shape;3973;p48"/>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3974" name="Google Shape;3974;p48"/>
            <p:cNvGrpSpPr/>
            <p:nvPr/>
          </p:nvGrpSpPr>
          <p:grpSpPr>
            <a:xfrm>
              <a:off x="7096082" y="897772"/>
              <a:ext cx="815126" cy="606006"/>
              <a:chOff x="10109248" y="958732"/>
              <a:chExt cx="815126" cy="606006"/>
            </a:xfrm>
          </p:grpSpPr>
          <p:sp>
            <p:nvSpPr>
              <p:cNvPr id="3975" name="Google Shape;3975;p48"/>
              <p:cNvSpPr/>
              <p:nvPr/>
            </p:nvSpPr>
            <p:spPr>
              <a:xfrm>
                <a:off x="10112696" y="962493"/>
                <a:ext cx="808241" cy="598779"/>
              </a:xfrm>
              <a:custGeom>
                <a:avLst/>
                <a:gdLst/>
                <a:ahLst/>
                <a:cxnLst/>
                <a:rect l="l" t="t" r="r" b="b"/>
                <a:pathLst>
                  <a:path w="808241" h="598779" extrusionOk="0">
                    <a:moveTo>
                      <a:pt x="5234" y="381837"/>
                    </a:moveTo>
                    <a:cubicBezTo>
                      <a:pt x="-14578" y="338307"/>
                      <a:pt x="24380" y="283539"/>
                      <a:pt x="79529" y="277347"/>
                    </a:cubicBezTo>
                    <a:cubicBezTo>
                      <a:pt x="28475" y="241724"/>
                      <a:pt x="25904" y="167715"/>
                      <a:pt x="74481" y="129710"/>
                    </a:cubicBezTo>
                    <a:cubicBezTo>
                      <a:pt x="123059" y="91705"/>
                      <a:pt x="211070" y="98754"/>
                      <a:pt x="250217" y="143807"/>
                    </a:cubicBezTo>
                    <a:cubicBezTo>
                      <a:pt x="229072" y="85323"/>
                      <a:pt x="277078" y="16172"/>
                      <a:pt x="348134" y="2456"/>
                    </a:cubicBezTo>
                    <a:cubicBezTo>
                      <a:pt x="419286" y="-11165"/>
                      <a:pt x="498439" y="33603"/>
                      <a:pt x="509869" y="93896"/>
                    </a:cubicBezTo>
                    <a:cubicBezTo>
                      <a:pt x="533777" y="58082"/>
                      <a:pt x="599499" y="48557"/>
                      <a:pt x="636361" y="75608"/>
                    </a:cubicBezTo>
                    <a:cubicBezTo>
                      <a:pt x="673223" y="102659"/>
                      <a:pt x="670651" y="158380"/>
                      <a:pt x="631408" y="182955"/>
                    </a:cubicBezTo>
                    <a:cubicBezTo>
                      <a:pt x="664174" y="136663"/>
                      <a:pt x="758281" y="136092"/>
                      <a:pt x="792000" y="181907"/>
                    </a:cubicBezTo>
                    <a:cubicBezTo>
                      <a:pt x="825718" y="227722"/>
                      <a:pt x="782475" y="297731"/>
                      <a:pt x="718371" y="301350"/>
                    </a:cubicBezTo>
                    <a:cubicBezTo>
                      <a:pt x="770473" y="293730"/>
                      <a:pt x="817526" y="343165"/>
                      <a:pt x="806668" y="386504"/>
                    </a:cubicBezTo>
                    <a:cubicBezTo>
                      <a:pt x="795809" y="429843"/>
                      <a:pt x="741708" y="459084"/>
                      <a:pt x="688844" y="460132"/>
                    </a:cubicBezTo>
                    <a:cubicBezTo>
                      <a:pt x="635980" y="461085"/>
                      <a:pt x="585783" y="438891"/>
                      <a:pt x="545778" y="409935"/>
                    </a:cubicBezTo>
                    <a:cubicBezTo>
                      <a:pt x="543397" y="457560"/>
                      <a:pt x="496058" y="500804"/>
                      <a:pt x="439670" y="506995"/>
                    </a:cubicBezTo>
                    <a:cubicBezTo>
                      <a:pt x="383282" y="513186"/>
                      <a:pt x="324227" y="481659"/>
                      <a:pt x="307177" y="436224"/>
                    </a:cubicBezTo>
                    <a:cubicBezTo>
                      <a:pt x="292699" y="477372"/>
                      <a:pt x="277459" y="519759"/>
                      <a:pt x="244979" y="553001"/>
                    </a:cubicBezTo>
                    <a:cubicBezTo>
                      <a:pt x="212498" y="586243"/>
                      <a:pt x="157920" y="608151"/>
                      <a:pt x="109152" y="594816"/>
                    </a:cubicBezTo>
                    <a:cubicBezTo>
                      <a:pt x="65718" y="582909"/>
                      <a:pt x="36476" y="542238"/>
                      <a:pt x="44382" y="504519"/>
                    </a:cubicBezTo>
                    <a:cubicBezTo>
                      <a:pt x="52764" y="464514"/>
                      <a:pt x="99818" y="439749"/>
                      <a:pt x="142394" y="434700"/>
                    </a:cubicBezTo>
                    <a:cubicBezTo>
                      <a:pt x="94960" y="432224"/>
                      <a:pt x="26570" y="428604"/>
                      <a:pt x="5234" y="381837"/>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76" name="Google Shape;3976;p48"/>
              <p:cNvSpPr/>
              <p:nvPr/>
            </p:nvSpPr>
            <p:spPr>
              <a:xfrm>
                <a:off x="10109248" y="958732"/>
                <a:ext cx="815126" cy="606006"/>
              </a:xfrm>
              <a:custGeom>
                <a:avLst/>
                <a:gdLst/>
                <a:ahLst/>
                <a:cxnLst/>
                <a:rect l="l" t="t" r="r" b="b"/>
                <a:pathLst>
                  <a:path w="815126" h="606006" extrusionOk="0">
                    <a:moveTo>
                      <a:pt x="143271" y="606007"/>
                    </a:moveTo>
                    <a:cubicBezTo>
                      <a:pt x="132793" y="606007"/>
                      <a:pt x="122221" y="604673"/>
                      <a:pt x="111743" y="601816"/>
                    </a:cubicBezTo>
                    <a:cubicBezTo>
                      <a:pt x="66309" y="589338"/>
                      <a:pt x="36115" y="546952"/>
                      <a:pt x="44401" y="507328"/>
                    </a:cubicBezTo>
                    <a:cubicBezTo>
                      <a:pt x="51545" y="473323"/>
                      <a:pt x="84502" y="450654"/>
                      <a:pt x="118982" y="440272"/>
                    </a:cubicBezTo>
                    <a:cubicBezTo>
                      <a:pt x="75167" y="436843"/>
                      <a:pt x="23827" y="427413"/>
                      <a:pt x="5539" y="387027"/>
                    </a:cubicBezTo>
                    <a:lnTo>
                      <a:pt x="5539" y="387027"/>
                    </a:lnTo>
                    <a:cubicBezTo>
                      <a:pt x="-3224" y="367882"/>
                      <a:pt x="-1509" y="345212"/>
                      <a:pt x="10111" y="324733"/>
                    </a:cubicBezTo>
                    <a:cubicBezTo>
                      <a:pt x="23351" y="301397"/>
                      <a:pt x="47449" y="284252"/>
                      <a:pt x="74310" y="278823"/>
                    </a:cubicBezTo>
                    <a:cubicBezTo>
                      <a:pt x="52879" y="261011"/>
                      <a:pt x="40401" y="235484"/>
                      <a:pt x="39639" y="207576"/>
                    </a:cubicBezTo>
                    <a:cubicBezTo>
                      <a:pt x="38782" y="177286"/>
                      <a:pt x="52021" y="149188"/>
                      <a:pt x="75929" y="130519"/>
                    </a:cubicBezTo>
                    <a:cubicBezTo>
                      <a:pt x="122697" y="93943"/>
                      <a:pt x="202993" y="97372"/>
                      <a:pt x="246808" y="135376"/>
                    </a:cubicBezTo>
                    <a:cubicBezTo>
                      <a:pt x="242521" y="113088"/>
                      <a:pt x="246808" y="89371"/>
                      <a:pt x="259476" y="67082"/>
                    </a:cubicBezTo>
                    <a:cubicBezTo>
                      <a:pt x="278240" y="34030"/>
                      <a:pt x="312530" y="9932"/>
                      <a:pt x="351106" y="2503"/>
                    </a:cubicBezTo>
                    <a:cubicBezTo>
                      <a:pt x="389968" y="-4927"/>
                      <a:pt x="433498" y="4408"/>
                      <a:pt x="467502" y="27553"/>
                    </a:cubicBezTo>
                    <a:cubicBezTo>
                      <a:pt x="491886" y="44127"/>
                      <a:pt x="508555" y="65844"/>
                      <a:pt x="515222" y="89275"/>
                    </a:cubicBezTo>
                    <a:cubicBezTo>
                      <a:pt x="527128" y="75464"/>
                      <a:pt x="545893" y="65653"/>
                      <a:pt x="567800" y="61748"/>
                    </a:cubicBezTo>
                    <a:cubicBezTo>
                      <a:pt x="595232" y="56890"/>
                      <a:pt x="623045" y="62320"/>
                      <a:pt x="642000" y="76226"/>
                    </a:cubicBezTo>
                    <a:cubicBezTo>
                      <a:pt x="660383" y="89656"/>
                      <a:pt x="670384" y="110421"/>
                      <a:pt x="669527" y="133186"/>
                    </a:cubicBezTo>
                    <a:cubicBezTo>
                      <a:pt x="669241" y="142139"/>
                      <a:pt x="667146" y="150807"/>
                      <a:pt x="663526" y="158808"/>
                    </a:cubicBezTo>
                    <a:cubicBezTo>
                      <a:pt x="678195" y="151855"/>
                      <a:pt x="695721" y="147949"/>
                      <a:pt x="714485" y="147854"/>
                    </a:cubicBezTo>
                    <a:cubicBezTo>
                      <a:pt x="750109" y="147473"/>
                      <a:pt x="781732" y="160808"/>
                      <a:pt x="798210" y="183287"/>
                    </a:cubicBezTo>
                    <a:cubicBezTo>
                      <a:pt x="812974" y="203385"/>
                      <a:pt x="814688" y="229198"/>
                      <a:pt x="802973" y="254058"/>
                    </a:cubicBezTo>
                    <a:cubicBezTo>
                      <a:pt x="792400" y="276442"/>
                      <a:pt x="772969" y="293777"/>
                      <a:pt x="750013" y="302445"/>
                    </a:cubicBezTo>
                    <a:cubicBezTo>
                      <a:pt x="766873" y="306255"/>
                      <a:pt x="782779" y="315399"/>
                      <a:pt x="795162" y="329115"/>
                    </a:cubicBezTo>
                    <a:cubicBezTo>
                      <a:pt x="811735" y="347403"/>
                      <a:pt x="818593" y="370453"/>
                      <a:pt x="813450" y="390837"/>
                    </a:cubicBezTo>
                    <a:cubicBezTo>
                      <a:pt x="802877" y="433223"/>
                      <a:pt x="750680" y="466084"/>
                      <a:pt x="692197" y="467132"/>
                    </a:cubicBezTo>
                    <a:cubicBezTo>
                      <a:pt x="634570" y="468085"/>
                      <a:pt x="585040" y="442843"/>
                      <a:pt x="552084" y="419888"/>
                    </a:cubicBezTo>
                    <a:cubicBezTo>
                      <a:pt x="545988" y="466370"/>
                      <a:pt x="498649" y="507899"/>
                      <a:pt x="443404" y="513995"/>
                    </a:cubicBezTo>
                    <a:cubicBezTo>
                      <a:pt x="389397" y="519996"/>
                      <a:pt x="332152" y="491421"/>
                      <a:pt x="310911" y="449416"/>
                    </a:cubicBezTo>
                    <a:cubicBezTo>
                      <a:pt x="297766" y="486468"/>
                      <a:pt x="282050" y="527140"/>
                      <a:pt x="250903" y="558953"/>
                    </a:cubicBezTo>
                    <a:cubicBezTo>
                      <a:pt x="226043" y="584575"/>
                      <a:pt x="185657" y="606007"/>
                      <a:pt x="143271" y="606007"/>
                    </a:cubicBezTo>
                    <a:close/>
                    <a:moveTo>
                      <a:pt x="11921" y="384074"/>
                    </a:moveTo>
                    <a:cubicBezTo>
                      <a:pt x="32495" y="429127"/>
                      <a:pt x="100789" y="432461"/>
                      <a:pt x="146033" y="434652"/>
                    </a:cubicBezTo>
                    <a:lnTo>
                      <a:pt x="146319" y="441796"/>
                    </a:lnTo>
                    <a:cubicBezTo>
                      <a:pt x="106314" y="446463"/>
                      <a:pt x="59546" y="469418"/>
                      <a:pt x="51355" y="508756"/>
                    </a:cubicBezTo>
                    <a:cubicBezTo>
                      <a:pt x="43830" y="544761"/>
                      <a:pt x="71738" y="583432"/>
                      <a:pt x="113553" y="594862"/>
                    </a:cubicBezTo>
                    <a:cubicBezTo>
                      <a:pt x="163559" y="608578"/>
                      <a:pt x="217185" y="583337"/>
                      <a:pt x="245855" y="554000"/>
                    </a:cubicBezTo>
                    <a:cubicBezTo>
                      <a:pt x="278335" y="520853"/>
                      <a:pt x="293671" y="477133"/>
                      <a:pt x="307196" y="438557"/>
                    </a:cubicBezTo>
                    <a:lnTo>
                      <a:pt x="310435" y="429318"/>
                    </a:lnTo>
                    <a:lnTo>
                      <a:pt x="313864" y="438557"/>
                    </a:lnTo>
                    <a:cubicBezTo>
                      <a:pt x="330247" y="482372"/>
                      <a:pt x="388063" y="513043"/>
                      <a:pt x="442642" y="507042"/>
                    </a:cubicBezTo>
                    <a:cubicBezTo>
                      <a:pt x="497125" y="501041"/>
                      <a:pt x="543226" y="459036"/>
                      <a:pt x="545607" y="413316"/>
                    </a:cubicBezTo>
                    <a:lnTo>
                      <a:pt x="545988" y="406744"/>
                    </a:lnTo>
                    <a:lnTo>
                      <a:pt x="551322" y="410649"/>
                    </a:lnTo>
                    <a:cubicBezTo>
                      <a:pt x="583326" y="433795"/>
                      <a:pt x="633332" y="461036"/>
                      <a:pt x="692197" y="460179"/>
                    </a:cubicBezTo>
                    <a:cubicBezTo>
                      <a:pt x="747632" y="459131"/>
                      <a:pt x="796781" y="428651"/>
                      <a:pt x="806687" y="389313"/>
                    </a:cubicBezTo>
                    <a:cubicBezTo>
                      <a:pt x="811164" y="371215"/>
                      <a:pt x="804973" y="350641"/>
                      <a:pt x="790018" y="334068"/>
                    </a:cubicBezTo>
                    <a:cubicBezTo>
                      <a:pt x="774016" y="316351"/>
                      <a:pt x="751728" y="306826"/>
                      <a:pt x="729440" y="307874"/>
                    </a:cubicBezTo>
                    <a:cubicBezTo>
                      <a:pt x="726963" y="308255"/>
                      <a:pt x="724582" y="308446"/>
                      <a:pt x="722105" y="308541"/>
                    </a:cubicBezTo>
                    <a:lnTo>
                      <a:pt x="721343" y="301397"/>
                    </a:lnTo>
                    <a:cubicBezTo>
                      <a:pt x="723819" y="301016"/>
                      <a:pt x="726296" y="300826"/>
                      <a:pt x="728773" y="300635"/>
                    </a:cubicBezTo>
                    <a:cubicBezTo>
                      <a:pt x="758015" y="296539"/>
                      <a:pt x="784113" y="277680"/>
                      <a:pt x="796686" y="251105"/>
                    </a:cubicBezTo>
                    <a:cubicBezTo>
                      <a:pt x="807259" y="228721"/>
                      <a:pt x="805735" y="205576"/>
                      <a:pt x="792590" y="187669"/>
                    </a:cubicBezTo>
                    <a:cubicBezTo>
                      <a:pt x="777636" y="167285"/>
                      <a:pt x="748013" y="154807"/>
                      <a:pt x="714676" y="155188"/>
                    </a:cubicBezTo>
                    <a:cubicBezTo>
                      <a:pt x="692578" y="155379"/>
                      <a:pt x="672099" y="161189"/>
                      <a:pt x="656573" y="171190"/>
                    </a:cubicBezTo>
                    <a:cubicBezTo>
                      <a:pt x="651334" y="178429"/>
                      <a:pt x="644667" y="184716"/>
                      <a:pt x="636856" y="189669"/>
                    </a:cubicBezTo>
                    <a:lnTo>
                      <a:pt x="621711" y="199099"/>
                    </a:lnTo>
                    <a:lnTo>
                      <a:pt x="631999" y="184525"/>
                    </a:lnTo>
                    <a:cubicBezTo>
                      <a:pt x="637142" y="177286"/>
                      <a:pt x="643810" y="171000"/>
                      <a:pt x="651620" y="165666"/>
                    </a:cubicBezTo>
                    <a:cubicBezTo>
                      <a:pt x="658097" y="156141"/>
                      <a:pt x="661907" y="144901"/>
                      <a:pt x="662383" y="133090"/>
                    </a:cubicBezTo>
                    <a:cubicBezTo>
                      <a:pt x="663145" y="112707"/>
                      <a:pt x="654192" y="94133"/>
                      <a:pt x="637714" y="82132"/>
                    </a:cubicBezTo>
                    <a:cubicBezTo>
                      <a:pt x="620283" y="69368"/>
                      <a:pt x="594470" y="64415"/>
                      <a:pt x="568943" y="68892"/>
                    </a:cubicBezTo>
                    <a:cubicBezTo>
                      <a:pt x="545798" y="72988"/>
                      <a:pt x="526557" y="84132"/>
                      <a:pt x="516270" y="99467"/>
                    </a:cubicBezTo>
                    <a:lnTo>
                      <a:pt x="511412" y="106706"/>
                    </a:lnTo>
                    <a:lnTo>
                      <a:pt x="509793" y="98134"/>
                    </a:lnTo>
                    <a:cubicBezTo>
                      <a:pt x="505126" y="73654"/>
                      <a:pt x="488648" y="50699"/>
                      <a:pt x="463311" y="33459"/>
                    </a:cubicBezTo>
                    <a:cubicBezTo>
                      <a:pt x="430831" y="11361"/>
                      <a:pt x="389302" y="2407"/>
                      <a:pt x="352249" y="9551"/>
                    </a:cubicBezTo>
                    <a:cubicBezTo>
                      <a:pt x="315673" y="16600"/>
                      <a:pt x="283193" y="39364"/>
                      <a:pt x="265477" y="70606"/>
                    </a:cubicBezTo>
                    <a:cubicBezTo>
                      <a:pt x="251380" y="95467"/>
                      <a:pt x="248332" y="122232"/>
                      <a:pt x="256999" y="146140"/>
                    </a:cubicBezTo>
                    <a:lnTo>
                      <a:pt x="263572" y="164237"/>
                    </a:lnTo>
                    <a:lnTo>
                      <a:pt x="250999" y="149759"/>
                    </a:lnTo>
                    <a:cubicBezTo>
                      <a:pt x="213280" y="106325"/>
                      <a:pt x="127078" y="99467"/>
                      <a:pt x="80215" y="136138"/>
                    </a:cubicBezTo>
                    <a:cubicBezTo>
                      <a:pt x="58117" y="153379"/>
                      <a:pt x="45925" y="179382"/>
                      <a:pt x="46687" y="207385"/>
                    </a:cubicBezTo>
                    <a:cubicBezTo>
                      <a:pt x="47449" y="235865"/>
                      <a:pt x="61451" y="261678"/>
                      <a:pt x="85073" y="278156"/>
                    </a:cubicBezTo>
                    <a:lnTo>
                      <a:pt x="92884" y="283585"/>
                    </a:lnTo>
                    <a:lnTo>
                      <a:pt x="83454" y="284633"/>
                    </a:lnTo>
                    <a:cubicBezTo>
                      <a:pt x="55546" y="287776"/>
                      <a:pt x="29733" y="304445"/>
                      <a:pt x="16207" y="328353"/>
                    </a:cubicBezTo>
                    <a:cubicBezTo>
                      <a:pt x="5730" y="346736"/>
                      <a:pt x="4206" y="367120"/>
                      <a:pt x="11921" y="384074"/>
                    </a:cubicBezTo>
                    <a:lnTo>
                      <a:pt x="11921" y="38407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980"/>
        <p:cNvGrpSpPr/>
        <p:nvPr/>
      </p:nvGrpSpPr>
      <p:grpSpPr>
        <a:xfrm>
          <a:off x="0" y="0"/>
          <a:ext cx="0" cy="0"/>
          <a:chOff x="0" y="0"/>
          <a:chExt cx="0" cy="0"/>
        </a:xfrm>
      </p:grpSpPr>
      <p:grpSp>
        <p:nvGrpSpPr>
          <p:cNvPr id="3981" name="Google Shape;3981;p49"/>
          <p:cNvGrpSpPr/>
          <p:nvPr/>
        </p:nvGrpSpPr>
        <p:grpSpPr>
          <a:xfrm>
            <a:off x="4409212" y="501310"/>
            <a:ext cx="1933573" cy="2832787"/>
            <a:chOff x="2257159" y="-1"/>
            <a:chExt cx="1964016" cy="2877679"/>
          </a:xfrm>
        </p:grpSpPr>
        <p:sp>
          <p:nvSpPr>
            <p:cNvPr id="3982" name="Google Shape;3982;p49"/>
            <p:cNvSpPr/>
            <p:nvPr/>
          </p:nvSpPr>
          <p:spPr>
            <a:xfrm>
              <a:off x="2447622" y="2008064"/>
              <a:ext cx="110712" cy="620653"/>
            </a:xfrm>
            <a:custGeom>
              <a:avLst/>
              <a:gdLst/>
              <a:ahLst/>
              <a:cxnLst/>
              <a:rect l="l" t="t" r="r" b="b"/>
              <a:pathLst>
                <a:path w="110712" h="620653" extrusionOk="0">
                  <a:moveTo>
                    <a:pt x="91634" y="620653"/>
                  </a:moveTo>
                  <a:cubicBezTo>
                    <a:pt x="81538" y="620653"/>
                    <a:pt x="73156" y="612747"/>
                    <a:pt x="72584" y="602555"/>
                  </a:cubicBezTo>
                  <a:cubicBezTo>
                    <a:pt x="62869" y="407579"/>
                    <a:pt x="38580" y="212507"/>
                    <a:pt x="385" y="22864"/>
                  </a:cubicBezTo>
                  <a:cubicBezTo>
                    <a:pt x="-1711" y="12577"/>
                    <a:pt x="4957" y="2480"/>
                    <a:pt x="15339" y="385"/>
                  </a:cubicBezTo>
                  <a:cubicBezTo>
                    <a:pt x="25626" y="-1711"/>
                    <a:pt x="35723" y="4957"/>
                    <a:pt x="37818" y="15339"/>
                  </a:cubicBezTo>
                  <a:cubicBezTo>
                    <a:pt x="76299" y="206792"/>
                    <a:pt x="100874" y="403673"/>
                    <a:pt x="110684" y="600651"/>
                  </a:cubicBezTo>
                  <a:cubicBezTo>
                    <a:pt x="111256" y="611128"/>
                    <a:pt x="103160" y="620082"/>
                    <a:pt x="92587" y="620653"/>
                  </a:cubicBezTo>
                  <a:cubicBezTo>
                    <a:pt x="92206" y="620653"/>
                    <a:pt x="91920" y="620653"/>
                    <a:pt x="91634" y="620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83" name="Google Shape;3983;p49"/>
            <p:cNvSpPr/>
            <p:nvPr/>
          </p:nvSpPr>
          <p:spPr>
            <a:xfrm>
              <a:off x="3761752" y="1618838"/>
              <a:ext cx="258170" cy="747655"/>
            </a:xfrm>
            <a:custGeom>
              <a:avLst/>
              <a:gdLst/>
              <a:ahLst/>
              <a:cxnLst/>
              <a:rect l="l" t="t" r="r" b="b"/>
              <a:pathLst>
                <a:path w="258170" h="747655" extrusionOk="0">
                  <a:moveTo>
                    <a:pt x="239116" y="747656"/>
                  </a:moveTo>
                  <a:cubicBezTo>
                    <a:pt x="232067" y="747656"/>
                    <a:pt x="225209" y="743655"/>
                    <a:pt x="221971" y="736893"/>
                  </a:cubicBezTo>
                  <a:cubicBezTo>
                    <a:pt x="113100" y="512007"/>
                    <a:pt x="38519" y="271501"/>
                    <a:pt x="229" y="21946"/>
                  </a:cubicBezTo>
                  <a:cubicBezTo>
                    <a:pt x="-1390" y="11564"/>
                    <a:pt x="5754" y="1848"/>
                    <a:pt x="16136" y="229"/>
                  </a:cubicBezTo>
                  <a:cubicBezTo>
                    <a:pt x="26423" y="-1390"/>
                    <a:pt x="36233" y="5753"/>
                    <a:pt x="37853" y="16136"/>
                  </a:cubicBezTo>
                  <a:cubicBezTo>
                    <a:pt x="75572" y="261881"/>
                    <a:pt x="149105" y="498768"/>
                    <a:pt x="256261" y="720319"/>
                  </a:cubicBezTo>
                  <a:cubicBezTo>
                    <a:pt x="260833" y="729749"/>
                    <a:pt x="256928" y="741179"/>
                    <a:pt x="247403" y="745751"/>
                  </a:cubicBezTo>
                  <a:cubicBezTo>
                    <a:pt x="244736" y="747084"/>
                    <a:pt x="241878" y="747656"/>
                    <a:pt x="239116" y="747656"/>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84" name="Google Shape;3984;p49"/>
            <p:cNvSpPr/>
            <p:nvPr/>
          </p:nvSpPr>
          <p:spPr>
            <a:xfrm>
              <a:off x="2275331" y="536641"/>
              <a:ext cx="1637220" cy="1515022"/>
            </a:xfrm>
            <a:custGeom>
              <a:avLst/>
              <a:gdLst/>
              <a:ahLst/>
              <a:cxnLst/>
              <a:rect l="l" t="t" r="r" b="b"/>
              <a:pathLst>
                <a:path w="1637220" h="1515022" extrusionOk="0">
                  <a:moveTo>
                    <a:pt x="25896" y="1352937"/>
                  </a:moveTo>
                  <a:cubicBezTo>
                    <a:pt x="43993" y="1416374"/>
                    <a:pt x="113526" y="1520863"/>
                    <a:pt x="176677" y="1514767"/>
                  </a:cubicBezTo>
                  <a:cubicBezTo>
                    <a:pt x="302216" y="1502575"/>
                    <a:pt x="294977" y="1435614"/>
                    <a:pt x="302407" y="1381036"/>
                  </a:cubicBezTo>
                  <a:cubicBezTo>
                    <a:pt x="309836" y="1326458"/>
                    <a:pt x="298406" y="1271117"/>
                    <a:pt x="297644" y="1216063"/>
                  </a:cubicBezTo>
                  <a:cubicBezTo>
                    <a:pt x="294501" y="984510"/>
                    <a:pt x="516624" y="754481"/>
                    <a:pt x="733222" y="717905"/>
                  </a:cubicBezTo>
                  <a:cubicBezTo>
                    <a:pt x="949821" y="681329"/>
                    <a:pt x="1148512" y="712952"/>
                    <a:pt x="1295674" y="882593"/>
                  </a:cubicBezTo>
                  <a:cubicBezTo>
                    <a:pt x="1376255" y="975461"/>
                    <a:pt x="1427309" y="1191107"/>
                    <a:pt x="1531703" y="1178344"/>
                  </a:cubicBezTo>
                  <a:cubicBezTo>
                    <a:pt x="1747540" y="1151865"/>
                    <a:pt x="1576376" y="840302"/>
                    <a:pt x="1508557" y="739146"/>
                  </a:cubicBezTo>
                  <a:cubicBezTo>
                    <a:pt x="1379113" y="546074"/>
                    <a:pt x="852285" y="150120"/>
                    <a:pt x="640354" y="16008"/>
                  </a:cubicBezTo>
                  <a:cubicBezTo>
                    <a:pt x="594729" y="-12853"/>
                    <a:pt x="534721" y="-1708"/>
                    <a:pt x="502527" y="41535"/>
                  </a:cubicBezTo>
                  <a:cubicBezTo>
                    <a:pt x="339364" y="260324"/>
                    <a:pt x="-112217" y="868305"/>
                    <a:pt x="25896" y="135293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85" name="Google Shape;3985;p49"/>
            <p:cNvSpPr/>
            <p:nvPr/>
          </p:nvSpPr>
          <p:spPr>
            <a:xfrm>
              <a:off x="2325515" y="1075617"/>
              <a:ext cx="1588941" cy="946167"/>
            </a:xfrm>
            <a:custGeom>
              <a:avLst/>
              <a:gdLst/>
              <a:ahLst/>
              <a:cxnLst/>
              <a:rect l="l" t="t" r="r" b="b"/>
              <a:pathLst>
                <a:path w="1588941" h="946167" extrusionOk="0">
                  <a:moveTo>
                    <a:pt x="1582198" y="465155"/>
                  </a:moveTo>
                  <a:cubicBezTo>
                    <a:pt x="1556956" y="490301"/>
                    <a:pt x="1526857" y="499064"/>
                    <a:pt x="1489234" y="465917"/>
                  </a:cubicBezTo>
                  <a:cubicBezTo>
                    <a:pt x="1439799" y="422292"/>
                    <a:pt x="1404080" y="358094"/>
                    <a:pt x="1369028" y="303134"/>
                  </a:cubicBezTo>
                  <a:cubicBezTo>
                    <a:pt x="1305497" y="203598"/>
                    <a:pt x="1241965" y="103109"/>
                    <a:pt x="1127093" y="54627"/>
                  </a:cubicBezTo>
                  <a:cubicBezTo>
                    <a:pt x="991362" y="-2713"/>
                    <a:pt x="839629" y="-12334"/>
                    <a:pt x="695611" y="13765"/>
                  </a:cubicBezTo>
                  <a:cubicBezTo>
                    <a:pt x="611124" y="29100"/>
                    <a:pt x="529780" y="57104"/>
                    <a:pt x="451390" y="91679"/>
                  </a:cubicBezTo>
                  <a:cubicBezTo>
                    <a:pt x="357188" y="133208"/>
                    <a:pt x="297180" y="195311"/>
                    <a:pt x="226314" y="268368"/>
                  </a:cubicBezTo>
                  <a:cubicBezTo>
                    <a:pt x="144113" y="353141"/>
                    <a:pt x="107442" y="464583"/>
                    <a:pt x="105632" y="581741"/>
                  </a:cubicBezTo>
                  <a:cubicBezTo>
                    <a:pt x="104489" y="656226"/>
                    <a:pt x="119063" y="746333"/>
                    <a:pt x="77057" y="813198"/>
                  </a:cubicBezTo>
                  <a:cubicBezTo>
                    <a:pt x="58674" y="842440"/>
                    <a:pt x="31051" y="858251"/>
                    <a:pt x="0" y="866729"/>
                  </a:cubicBezTo>
                  <a:cubicBezTo>
                    <a:pt x="15526" y="895685"/>
                    <a:pt x="36767" y="925117"/>
                    <a:pt x="60103" y="946167"/>
                  </a:cubicBezTo>
                  <a:cubicBezTo>
                    <a:pt x="68199" y="942738"/>
                    <a:pt x="76200" y="938833"/>
                    <a:pt x="84011" y="934356"/>
                  </a:cubicBezTo>
                  <a:cubicBezTo>
                    <a:pt x="151733" y="895589"/>
                    <a:pt x="186118" y="823676"/>
                    <a:pt x="196596" y="748523"/>
                  </a:cubicBezTo>
                  <a:cubicBezTo>
                    <a:pt x="208312" y="664608"/>
                    <a:pt x="193358" y="579740"/>
                    <a:pt x="210121" y="496016"/>
                  </a:cubicBezTo>
                  <a:cubicBezTo>
                    <a:pt x="240125" y="345711"/>
                    <a:pt x="385667" y="220172"/>
                    <a:pt x="520351" y="165117"/>
                  </a:cubicBezTo>
                  <a:cubicBezTo>
                    <a:pt x="584930" y="138638"/>
                    <a:pt x="652272" y="118064"/>
                    <a:pt x="721043" y="105586"/>
                  </a:cubicBezTo>
                  <a:cubicBezTo>
                    <a:pt x="844963" y="83202"/>
                    <a:pt x="963644" y="94823"/>
                    <a:pt x="1079373" y="142448"/>
                  </a:cubicBezTo>
                  <a:cubicBezTo>
                    <a:pt x="1166813" y="178452"/>
                    <a:pt x="1210151" y="226744"/>
                    <a:pt x="1259110" y="306373"/>
                  </a:cubicBezTo>
                  <a:cubicBezTo>
                    <a:pt x="1300258" y="373334"/>
                    <a:pt x="1342549" y="441723"/>
                    <a:pt x="1393031" y="502207"/>
                  </a:cubicBezTo>
                  <a:cubicBezTo>
                    <a:pt x="1432560" y="549546"/>
                    <a:pt x="1486662" y="590408"/>
                    <a:pt x="1551527" y="585074"/>
                  </a:cubicBezTo>
                  <a:cubicBezTo>
                    <a:pt x="1560766" y="584312"/>
                    <a:pt x="1569625" y="582598"/>
                    <a:pt x="1578007" y="580026"/>
                  </a:cubicBezTo>
                  <a:cubicBezTo>
                    <a:pt x="1592104" y="548879"/>
                    <a:pt x="1591532" y="508398"/>
                    <a:pt x="1582198" y="465155"/>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86" name="Google Shape;3986;p49"/>
            <p:cNvSpPr/>
            <p:nvPr/>
          </p:nvSpPr>
          <p:spPr>
            <a:xfrm>
              <a:off x="2595359" y="614084"/>
              <a:ext cx="526827" cy="226314"/>
            </a:xfrm>
            <a:custGeom>
              <a:avLst/>
              <a:gdLst/>
              <a:ahLst/>
              <a:cxnLst/>
              <a:rect l="l" t="t" r="r" b="b"/>
              <a:pathLst>
                <a:path w="526827" h="226314" extrusionOk="0">
                  <a:moveTo>
                    <a:pt x="526828" y="79438"/>
                  </a:moveTo>
                  <a:cubicBezTo>
                    <a:pt x="345281" y="102775"/>
                    <a:pt x="167735" y="152209"/>
                    <a:pt x="0" y="226314"/>
                  </a:cubicBezTo>
                  <a:cubicBezTo>
                    <a:pt x="33338" y="174688"/>
                    <a:pt x="65913" y="127349"/>
                    <a:pt x="95821" y="85249"/>
                  </a:cubicBezTo>
                  <a:cubicBezTo>
                    <a:pt x="199549" y="48101"/>
                    <a:pt x="306324" y="19621"/>
                    <a:pt x="414718" y="0"/>
                  </a:cubicBezTo>
                  <a:cubicBezTo>
                    <a:pt x="449104" y="23717"/>
                    <a:pt x="486918" y="50387"/>
                    <a:pt x="526828" y="79438"/>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87" name="Google Shape;3987;p49"/>
            <p:cNvSpPr/>
            <p:nvPr/>
          </p:nvSpPr>
          <p:spPr>
            <a:xfrm>
              <a:off x="2439815" y="766295"/>
              <a:ext cx="904970" cy="344995"/>
            </a:xfrm>
            <a:custGeom>
              <a:avLst/>
              <a:gdLst/>
              <a:ahLst/>
              <a:cxnLst/>
              <a:rect l="l" t="t" r="r" b="b"/>
              <a:pathLst>
                <a:path w="904970" h="344995" extrusionOk="0">
                  <a:moveTo>
                    <a:pt x="904970" y="95822"/>
                  </a:moveTo>
                  <a:cubicBezTo>
                    <a:pt x="592741" y="77057"/>
                    <a:pt x="275368" y="191548"/>
                    <a:pt x="0" y="344996"/>
                  </a:cubicBezTo>
                  <a:cubicBezTo>
                    <a:pt x="25717" y="293180"/>
                    <a:pt x="53150" y="243078"/>
                    <a:pt x="81058" y="195358"/>
                  </a:cubicBezTo>
                  <a:cubicBezTo>
                    <a:pt x="300895" y="88106"/>
                    <a:pt x="540544" y="10954"/>
                    <a:pt x="780764" y="0"/>
                  </a:cubicBezTo>
                  <a:cubicBezTo>
                    <a:pt x="821627" y="30766"/>
                    <a:pt x="863346" y="62960"/>
                    <a:pt x="904970" y="95822"/>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988" name="Google Shape;3988;p49"/>
            <p:cNvGrpSpPr/>
            <p:nvPr/>
          </p:nvGrpSpPr>
          <p:grpSpPr>
            <a:xfrm>
              <a:off x="3199522" y="551026"/>
              <a:ext cx="413142" cy="597124"/>
              <a:chOff x="7000962" y="717705"/>
              <a:chExt cx="413142" cy="597124"/>
            </a:xfrm>
          </p:grpSpPr>
          <p:sp>
            <p:nvSpPr>
              <p:cNvPr id="3989" name="Google Shape;3989;p49"/>
              <p:cNvSpPr/>
              <p:nvPr/>
            </p:nvSpPr>
            <p:spPr>
              <a:xfrm>
                <a:off x="7004440" y="721319"/>
                <a:ext cx="406127" cy="589973"/>
              </a:xfrm>
              <a:custGeom>
                <a:avLst/>
                <a:gdLst/>
                <a:ahLst/>
                <a:cxnLst/>
                <a:rect l="l" t="t" r="r" b="b"/>
                <a:pathLst>
                  <a:path w="406127" h="589973" extrusionOk="0">
                    <a:moveTo>
                      <a:pt x="112163" y="544458"/>
                    </a:moveTo>
                    <a:cubicBezTo>
                      <a:pt x="90541" y="546648"/>
                      <a:pt x="95970" y="516835"/>
                      <a:pt x="95685" y="495499"/>
                    </a:cubicBezTo>
                    <a:cubicBezTo>
                      <a:pt x="95208" y="454161"/>
                      <a:pt x="102638" y="413298"/>
                      <a:pt x="104638" y="372055"/>
                    </a:cubicBezTo>
                    <a:cubicBezTo>
                      <a:pt x="108162" y="295569"/>
                      <a:pt x="84921" y="218131"/>
                      <a:pt x="39297" y="153933"/>
                    </a:cubicBezTo>
                    <a:cubicBezTo>
                      <a:pt x="19770" y="126596"/>
                      <a:pt x="-4804" y="97354"/>
                      <a:pt x="815" y="65160"/>
                    </a:cubicBezTo>
                    <a:cubicBezTo>
                      <a:pt x="7293" y="28298"/>
                      <a:pt x="51107" y="6771"/>
                      <a:pt x="91589" y="1723"/>
                    </a:cubicBezTo>
                    <a:cubicBezTo>
                      <a:pt x="201126" y="-11898"/>
                      <a:pt x="308664" y="56968"/>
                      <a:pt x="359146" y="146979"/>
                    </a:cubicBezTo>
                    <a:cubicBezTo>
                      <a:pt x="409533" y="236895"/>
                      <a:pt x="412581" y="343099"/>
                      <a:pt x="399627" y="443493"/>
                    </a:cubicBezTo>
                    <a:cubicBezTo>
                      <a:pt x="395531" y="474639"/>
                      <a:pt x="389721" y="505786"/>
                      <a:pt x="378577" y="535218"/>
                    </a:cubicBezTo>
                    <a:cubicBezTo>
                      <a:pt x="367338" y="565127"/>
                      <a:pt x="357717" y="603227"/>
                      <a:pt x="330285" y="585415"/>
                    </a:cubicBezTo>
                    <a:cubicBezTo>
                      <a:pt x="281327" y="553411"/>
                      <a:pt x="203127" y="535123"/>
                      <a:pt x="112163" y="544458"/>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90" name="Google Shape;3990;p49"/>
              <p:cNvSpPr/>
              <p:nvPr/>
            </p:nvSpPr>
            <p:spPr>
              <a:xfrm>
                <a:off x="7000962" y="717705"/>
                <a:ext cx="413142" cy="597124"/>
              </a:xfrm>
              <a:custGeom>
                <a:avLst/>
                <a:gdLst/>
                <a:ahLst/>
                <a:cxnLst/>
                <a:rect l="l" t="t" r="r" b="b"/>
                <a:pathLst>
                  <a:path w="413142" h="597124" extrusionOk="0">
                    <a:moveTo>
                      <a:pt x="346907" y="597125"/>
                    </a:moveTo>
                    <a:cubicBezTo>
                      <a:pt x="342145" y="597125"/>
                      <a:pt x="337192" y="595410"/>
                      <a:pt x="331953" y="591981"/>
                    </a:cubicBezTo>
                    <a:cubicBezTo>
                      <a:pt x="279375" y="557691"/>
                      <a:pt x="200698" y="542927"/>
                      <a:pt x="116117" y="551595"/>
                    </a:cubicBezTo>
                    <a:lnTo>
                      <a:pt x="116117" y="551595"/>
                    </a:lnTo>
                    <a:cubicBezTo>
                      <a:pt x="110497" y="552167"/>
                      <a:pt x="105829" y="550833"/>
                      <a:pt x="102401" y="547690"/>
                    </a:cubicBezTo>
                    <a:cubicBezTo>
                      <a:pt x="94590" y="540451"/>
                      <a:pt x="95066" y="525211"/>
                      <a:pt x="95543" y="510542"/>
                    </a:cubicBezTo>
                    <a:cubicBezTo>
                      <a:pt x="95638" y="506637"/>
                      <a:pt x="95828" y="502827"/>
                      <a:pt x="95733" y="499208"/>
                    </a:cubicBezTo>
                    <a:cubicBezTo>
                      <a:pt x="95447" y="474538"/>
                      <a:pt x="98019" y="449773"/>
                      <a:pt x="100400" y="425770"/>
                    </a:cubicBezTo>
                    <a:cubicBezTo>
                      <a:pt x="102115" y="409292"/>
                      <a:pt x="103829" y="392242"/>
                      <a:pt x="104591" y="375478"/>
                    </a:cubicBezTo>
                    <a:cubicBezTo>
                      <a:pt x="108115" y="299849"/>
                      <a:pt x="85065" y="223173"/>
                      <a:pt x="39917" y="159546"/>
                    </a:cubicBezTo>
                    <a:cubicBezTo>
                      <a:pt x="37916" y="156784"/>
                      <a:pt x="35916" y="154022"/>
                      <a:pt x="33916" y="151164"/>
                    </a:cubicBezTo>
                    <a:cubicBezTo>
                      <a:pt x="15913" y="126494"/>
                      <a:pt x="-4470" y="98491"/>
                      <a:pt x="864" y="68106"/>
                    </a:cubicBezTo>
                    <a:cubicBezTo>
                      <a:pt x="7627" y="29530"/>
                      <a:pt x="52871" y="6956"/>
                      <a:pt x="94685" y="1717"/>
                    </a:cubicBezTo>
                    <a:cubicBezTo>
                      <a:pt x="198508" y="-11142"/>
                      <a:pt x="310046" y="49247"/>
                      <a:pt x="365767" y="148783"/>
                    </a:cubicBezTo>
                    <a:cubicBezTo>
                      <a:pt x="409201" y="226316"/>
                      <a:pt x="422631" y="324043"/>
                      <a:pt x="406629" y="447487"/>
                    </a:cubicBezTo>
                    <a:cubicBezTo>
                      <a:pt x="401581" y="485968"/>
                      <a:pt x="395104" y="514448"/>
                      <a:pt x="385388" y="540070"/>
                    </a:cubicBezTo>
                    <a:cubicBezTo>
                      <a:pt x="384150" y="543308"/>
                      <a:pt x="383007" y="546642"/>
                      <a:pt x="381769" y="549976"/>
                    </a:cubicBezTo>
                    <a:cubicBezTo>
                      <a:pt x="374435" y="570359"/>
                      <a:pt x="366814" y="591410"/>
                      <a:pt x="352718" y="596172"/>
                    </a:cubicBezTo>
                    <a:cubicBezTo>
                      <a:pt x="350908" y="596839"/>
                      <a:pt x="348908" y="597125"/>
                      <a:pt x="346907" y="597125"/>
                    </a:cubicBezTo>
                    <a:close/>
                    <a:moveTo>
                      <a:pt x="162789" y="542070"/>
                    </a:moveTo>
                    <a:cubicBezTo>
                      <a:pt x="230607" y="542070"/>
                      <a:pt x="291948" y="557405"/>
                      <a:pt x="335858" y="586076"/>
                    </a:cubicBezTo>
                    <a:cubicBezTo>
                      <a:pt x="341573" y="589790"/>
                      <a:pt x="346336" y="590838"/>
                      <a:pt x="350622" y="589505"/>
                    </a:cubicBezTo>
                    <a:cubicBezTo>
                      <a:pt x="361385" y="585885"/>
                      <a:pt x="368434" y="566454"/>
                      <a:pt x="375196" y="547690"/>
                    </a:cubicBezTo>
                    <a:cubicBezTo>
                      <a:pt x="376435" y="544356"/>
                      <a:pt x="377673" y="540927"/>
                      <a:pt x="378911" y="537689"/>
                    </a:cubicBezTo>
                    <a:cubicBezTo>
                      <a:pt x="388341" y="512638"/>
                      <a:pt x="394818" y="484634"/>
                      <a:pt x="399676" y="446725"/>
                    </a:cubicBezTo>
                    <a:cubicBezTo>
                      <a:pt x="415392" y="324900"/>
                      <a:pt x="402343" y="228602"/>
                      <a:pt x="359576" y="152402"/>
                    </a:cubicBezTo>
                    <a:cubicBezTo>
                      <a:pt x="305188" y="55343"/>
                      <a:pt x="196603" y="-3617"/>
                      <a:pt x="95543" y="8956"/>
                    </a:cubicBezTo>
                    <a:cubicBezTo>
                      <a:pt x="56300" y="13814"/>
                      <a:pt x="14009" y="34483"/>
                      <a:pt x="7817" y="69440"/>
                    </a:cubicBezTo>
                    <a:cubicBezTo>
                      <a:pt x="3055" y="96872"/>
                      <a:pt x="21629" y="122399"/>
                      <a:pt x="39631" y="147068"/>
                    </a:cubicBezTo>
                    <a:cubicBezTo>
                      <a:pt x="41726" y="149926"/>
                      <a:pt x="43727" y="152688"/>
                      <a:pt x="45727" y="155450"/>
                    </a:cubicBezTo>
                    <a:cubicBezTo>
                      <a:pt x="91828" y="220316"/>
                      <a:pt x="115259" y="298611"/>
                      <a:pt x="111735" y="375859"/>
                    </a:cubicBezTo>
                    <a:cubicBezTo>
                      <a:pt x="110973" y="392813"/>
                      <a:pt x="109163" y="409958"/>
                      <a:pt x="107449" y="426532"/>
                    </a:cubicBezTo>
                    <a:cubicBezTo>
                      <a:pt x="104972" y="450344"/>
                      <a:pt x="102496" y="474919"/>
                      <a:pt x="102781" y="499112"/>
                    </a:cubicBezTo>
                    <a:cubicBezTo>
                      <a:pt x="102781" y="502827"/>
                      <a:pt x="102686" y="506732"/>
                      <a:pt x="102591" y="510733"/>
                    </a:cubicBezTo>
                    <a:cubicBezTo>
                      <a:pt x="102210" y="523211"/>
                      <a:pt x="101734" y="537403"/>
                      <a:pt x="107163" y="542451"/>
                    </a:cubicBezTo>
                    <a:cubicBezTo>
                      <a:pt x="109068" y="544166"/>
                      <a:pt x="111735" y="544832"/>
                      <a:pt x="115259" y="544451"/>
                    </a:cubicBezTo>
                    <a:lnTo>
                      <a:pt x="115259" y="544451"/>
                    </a:lnTo>
                    <a:cubicBezTo>
                      <a:pt x="131356" y="542832"/>
                      <a:pt x="147263" y="542070"/>
                      <a:pt x="162789" y="54207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91" name="Google Shape;3991;p49"/>
            <p:cNvGrpSpPr/>
            <p:nvPr/>
          </p:nvGrpSpPr>
          <p:grpSpPr>
            <a:xfrm>
              <a:off x="2257159" y="777108"/>
              <a:ext cx="341449" cy="616312"/>
              <a:chOff x="6058599" y="943786"/>
              <a:chExt cx="341449" cy="616312"/>
            </a:xfrm>
          </p:grpSpPr>
          <p:sp>
            <p:nvSpPr>
              <p:cNvPr id="3992" name="Google Shape;3992;p49"/>
              <p:cNvSpPr/>
              <p:nvPr/>
            </p:nvSpPr>
            <p:spPr>
              <a:xfrm>
                <a:off x="6062177" y="947187"/>
                <a:ext cx="334216" cy="609411"/>
              </a:xfrm>
              <a:custGeom>
                <a:avLst/>
                <a:gdLst/>
                <a:ahLst/>
                <a:cxnLst/>
                <a:rect l="l" t="t" r="r" b="b"/>
                <a:pathLst>
                  <a:path w="334216" h="609411" extrusionOk="0">
                    <a:moveTo>
                      <a:pt x="324906" y="471752"/>
                    </a:moveTo>
                    <a:cubicBezTo>
                      <a:pt x="332526" y="468513"/>
                      <a:pt x="336241" y="459750"/>
                      <a:pt x="333097" y="452130"/>
                    </a:cubicBezTo>
                    <a:cubicBezTo>
                      <a:pt x="324811" y="431461"/>
                      <a:pt x="315857" y="413173"/>
                      <a:pt x="308237" y="399552"/>
                    </a:cubicBezTo>
                    <a:cubicBezTo>
                      <a:pt x="289187" y="365548"/>
                      <a:pt x="270804" y="330020"/>
                      <a:pt x="264994" y="290967"/>
                    </a:cubicBezTo>
                    <a:cubicBezTo>
                      <a:pt x="258707" y="247819"/>
                      <a:pt x="268327" y="204099"/>
                      <a:pt x="272423" y="160665"/>
                    </a:cubicBezTo>
                    <a:cubicBezTo>
                      <a:pt x="276519" y="117231"/>
                      <a:pt x="273757" y="69416"/>
                      <a:pt x="247277" y="36078"/>
                    </a:cubicBezTo>
                    <a:cubicBezTo>
                      <a:pt x="212606" y="-7546"/>
                      <a:pt x="146122" y="-9928"/>
                      <a:pt x="100402" y="19886"/>
                    </a:cubicBezTo>
                    <a:cubicBezTo>
                      <a:pt x="54682" y="49699"/>
                      <a:pt x="27250" y="103991"/>
                      <a:pt x="13153" y="159141"/>
                    </a:cubicBezTo>
                    <a:cubicBezTo>
                      <a:pt x="-13041" y="261249"/>
                      <a:pt x="294" y="374311"/>
                      <a:pt x="49538" y="466132"/>
                    </a:cubicBezTo>
                    <a:cubicBezTo>
                      <a:pt x="70588" y="505470"/>
                      <a:pt x="114404" y="563763"/>
                      <a:pt x="164029" y="605864"/>
                    </a:cubicBezTo>
                    <a:cubicBezTo>
                      <a:pt x="171744" y="612436"/>
                      <a:pt x="183555" y="609483"/>
                      <a:pt x="187651" y="600244"/>
                    </a:cubicBezTo>
                    <a:cubicBezTo>
                      <a:pt x="223846" y="519377"/>
                      <a:pt x="266899" y="496136"/>
                      <a:pt x="324906" y="471752"/>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93" name="Google Shape;3993;p49"/>
              <p:cNvSpPr/>
              <p:nvPr/>
            </p:nvSpPr>
            <p:spPr>
              <a:xfrm>
                <a:off x="6058599" y="943786"/>
                <a:ext cx="341449" cy="616312"/>
              </a:xfrm>
              <a:custGeom>
                <a:avLst/>
                <a:gdLst/>
                <a:ahLst/>
                <a:cxnLst/>
                <a:rect l="l" t="t" r="r" b="b"/>
                <a:pathLst>
                  <a:path w="341449" h="616312" extrusionOk="0">
                    <a:moveTo>
                      <a:pt x="177322" y="616312"/>
                    </a:moveTo>
                    <a:cubicBezTo>
                      <a:pt x="172941" y="616312"/>
                      <a:pt x="168845" y="614788"/>
                      <a:pt x="165416" y="611931"/>
                    </a:cubicBezTo>
                    <a:cubicBezTo>
                      <a:pt x="114934" y="569164"/>
                      <a:pt x="71119" y="510394"/>
                      <a:pt x="50068" y="471151"/>
                    </a:cubicBezTo>
                    <a:cubicBezTo>
                      <a:pt x="157" y="377902"/>
                      <a:pt x="-13178" y="265030"/>
                      <a:pt x="13397" y="161494"/>
                    </a:cubicBezTo>
                    <a:cubicBezTo>
                      <a:pt x="25113" y="115774"/>
                      <a:pt x="50068" y="54052"/>
                      <a:pt x="102170" y="20142"/>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3626" y="416383"/>
                      <a:pt x="332580" y="435242"/>
                      <a:pt x="340105" y="454006"/>
                    </a:cubicBezTo>
                    <a:cubicBezTo>
                      <a:pt x="343915" y="463436"/>
                      <a:pt x="339343" y="474390"/>
                      <a:pt x="330008" y="478295"/>
                    </a:cubicBezTo>
                    <a:cubicBezTo>
                      <a:pt x="273239" y="502108"/>
                      <a:pt x="230377" y="525158"/>
                      <a:pt x="194658" y="604882"/>
                    </a:cubicBezTo>
                    <a:cubicBezTo>
                      <a:pt x="192181" y="610407"/>
                      <a:pt x="187419" y="614312"/>
                      <a:pt x="181514" y="615646"/>
                    </a:cubicBezTo>
                    <a:cubicBezTo>
                      <a:pt x="180085" y="616217"/>
                      <a:pt x="178656" y="616312"/>
                      <a:pt x="177322" y="616312"/>
                    </a:cubicBezTo>
                    <a:close/>
                    <a:moveTo>
                      <a:pt x="171703" y="7188"/>
                    </a:moveTo>
                    <a:cubicBezTo>
                      <a:pt x="148176" y="7188"/>
                      <a:pt x="124554" y="14142"/>
                      <a:pt x="105980" y="26238"/>
                    </a:cubicBezTo>
                    <a:cubicBezTo>
                      <a:pt x="55783" y="58909"/>
                      <a:pt x="31685" y="118822"/>
                      <a:pt x="20255" y="163399"/>
                    </a:cubicBezTo>
                    <a:cubicBezTo>
                      <a:pt x="-5939" y="265221"/>
                      <a:pt x="7206" y="376187"/>
                      <a:pt x="56355" y="467818"/>
                    </a:cubicBezTo>
                    <a:cubicBezTo>
                      <a:pt x="77024" y="506394"/>
                      <a:pt x="120172" y="564306"/>
                      <a:pt x="169988" y="606502"/>
                    </a:cubicBezTo>
                    <a:cubicBezTo>
                      <a:pt x="172751" y="608883"/>
                      <a:pt x="176370" y="609740"/>
                      <a:pt x="179894" y="608883"/>
                    </a:cubicBezTo>
                    <a:cubicBezTo>
                      <a:pt x="183514" y="608026"/>
                      <a:pt x="186562" y="605644"/>
                      <a:pt x="188086" y="602120"/>
                    </a:cubicBezTo>
                    <a:cubicBezTo>
                      <a:pt x="224852" y="519919"/>
                      <a:pt x="268858" y="496297"/>
                      <a:pt x="327151" y="471818"/>
                    </a:cubicBezTo>
                    <a:lnTo>
                      <a:pt x="328580" y="475152"/>
                    </a:lnTo>
                    <a:lnTo>
                      <a:pt x="327151" y="471818"/>
                    </a:lnTo>
                    <a:cubicBezTo>
                      <a:pt x="332961" y="469342"/>
                      <a:pt x="335818" y="462674"/>
                      <a:pt x="333437" y="456768"/>
                    </a:cubicBezTo>
                    <a:cubicBezTo>
                      <a:pt x="326008" y="438195"/>
                      <a:pt x="317245" y="419716"/>
                      <a:pt x="308768" y="404572"/>
                    </a:cubicBezTo>
                    <a:cubicBezTo>
                      <a:pt x="289908" y="370853"/>
                      <a:pt x="270953" y="334563"/>
                      <a:pt x="265143" y="294748"/>
                    </a:cubicBezTo>
                    <a:cubicBezTo>
                      <a:pt x="260380" y="262268"/>
                      <a:pt x="264572" y="229121"/>
                      <a:pt x="268667" y="197117"/>
                    </a:cubicBezTo>
                    <a:cubicBezTo>
                      <a:pt x="270096" y="185878"/>
                      <a:pt x="271525" y="174733"/>
                      <a:pt x="272572" y="163589"/>
                    </a:cubicBezTo>
                    <a:cubicBezTo>
                      <a:pt x="277716" y="108630"/>
                      <a:pt x="269810" y="68720"/>
                      <a:pt x="248189" y="41574"/>
                    </a:cubicBezTo>
                    <a:cubicBezTo>
                      <a:pt x="228948" y="17476"/>
                      <a:pt x="200373" y="7188"/>
                      <a:pt x="171703" y="718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994" name="Google Shape;3994;p49"/>
            <p:cNvSpPr/>
            <p:nvPr/>
          </p:nvSpPr>
          <p:spPr>
            <a:xfrm>
              <a:off x="2312003" y="823021"/>
              <a:ext cx="177667" cy="439250"/>
            </a:xfrm>
            <a:custGeom>
              <a:avLst/>
              <a:gdLst/>
              <a:ahLst/>
              <a:cxnLst/>
              <a:rect l="l" t="t" r="r" b="b"/>
              <a:pathLst>
                <a:path w="177667" h="439250" extrusionOk="0">
                  <a:moveTo>
                    <a:pt x="4368" y="261790"/>
                  </a:moveTo>
                  <a:cubicBezTo>
                    <a:pt x="-10586" y="179970"/>
                    <a:pt x="13417" y="91959"/>
                    <a:pt x="67804" y="29094"/>
                  </a:cubicBezTo>
                  <a:cubicBezTo>
                    <a:pt x="77520" y="17854"/>
                    <a:pt x="88759" y="6996"/>
                    <a:pt x="102856" y="2233"/>
                  </a:cubicBezTo>
                  <a:cubicBezTo>
                    <a:pt x="116953" y="-2529"/>
                    <a:pt x="134575" y="138"/>
                    <a:pt x="143433" y="12044"/>
                  </a:cubicBezTo>
                  <a:cubicBezTo>
                    <a:pt x="155149" y="27856"/>
                    <a:pt x="147148" y="49954"/>
                    <a:pt x="140575" y="68527"/>
                  </a:cubicBezTo>
                  <a:cubicBezTo>
                    <a:pt x="117525" y="133583"/>
                    <a:pt x="118001" y="206735"/>
                    <a:pt x="141909" y="271505"/>
                  </a:cubicBezTo>
                  <a:cubicBezTo>
                    <a:pt x="155911" y="309510"/>
                    <a:pt x="222014" y="452290"/>
                    <a:pt x="128574" y="438288"/>
                  </a:cubicBezTo>
                  <a:cubicBezTo>
                    <a:pt x="61042" y="428096"/>
                    <a:pt x="14845" y="318749"/>
                    <a:pt x="4368" y="261790"/>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95" name="Google Shape;3995;p49"/>
            <p:cNvSpPr/>
            <p:nvPr/>
          </p:nvSpPr>
          <p:spPr>
            <a:xfrm>
              <a:off x="3318017" y="601907"/>
              <a:ext cx="215068" cy="427556"/>
            </a:xfrm>
            <a:custGeom>
              <a:avLst/>
              <a:gdLst/>
              <a:ahLst/>
              <a:cxnLst/>
              <a:rect l="l" t="t" r="r" b="b"/>
              <a:pathLst>
                <a:path w="215068" h="427556" extrusionOk="0">
                  <a:moveTo>
                    <a:pt x="21339" y="73043"/>
                  </a:moveTo>
                  <a:cubicBezTo>
                    <a:pt x="70203" y="135146"/>
                    <a:pt x="92205" y="217633"/>
                    <a:pt x="80680" y="295833"/>
                  </a:cubicBezTo>
                  <a:cubicBezTo>
                    <a:pt x="76870" y="321646"/>
                    <a:pt x="69631" y="347554"/>
                    <a:pt x="73060" y="373462"/>
                  </a:cubicBezTo>
                  <a:cubicBezTo>
                    <a:pt x="76489" y="399370"/>
                    <a:pt x="94968" y="425849"/>
                    <a:pt x="120971" y="427469"/>
                  </a:cubicBezTo>
                  <a:cubicBezTo>
                    <a:pt x="147546" y="429183"/>
                    <a:pt x="168501" y="405561"/>
                    <a:pt x="181455" y="382225"/>
                  </a:cubicBezTo>
                  <a:cubicBezTo>
                    <a:pt x="220602" y="311645"/>
                    <a:pt x="225936" y="223253"/>
                    <a:pt x="195456" y="148577"/>
                  </a:cubicBezTo>
                  <a:cubicBezTo>
                    <a:pt x="172406" y="91998"/>
                    <a:pt x="129067" y="44087"/>
                    <a:pt x="75918" y="14369"/>
                  </a:cubicBezTo>
                  <a:cubicBezTo>
                    <a:pt x="13815" y="-20397"/>
                    <a:pt x="-27143" y="11321"/>
                    <a:pt x="21339" y="73043"/>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96" name="Google Shape;3996;p49"/>
            <p:cNvSpPr/>
            <p:nvPr/>
          </p:nvSpPr>
          <p:spPr>
            <a:xfrm>
              <a:off x="2487932" y="-1"/>
              <a:ext cx="664298" cy="669427"/>
            </a:xfrm>
            <a:custGeom>
              <a:avLst/>
              <a:gdLst/>
              <a:ahLst/>
              <a:cxnLst/>
              <a:rect l="l" t="t" r="r" b="b"/>
              <a:pathLst>
                <a:path w="664298" h="669427" extrusionOk="0">
                  <a:moveTo>
                    <a:pt x="365743" y="9"/>
                  </a:moveTo>
                  <a:cubicBezTo>
                    <a:pt x="373840" y="-277"/>
                    <a:pt x="380602" y="6105"/>
                    <a:pt x="380888" y="14201"/>
                  </a:cubicBezTo>
                  <a:lnTo>
                    <a:pt x="383443" y="86328"/>
                  </a:lnTo>
                  <a:lnTo>
                    <a:pt x="383626" y="86056"/>
                  </a:lnTo>
                  <a:cubicBezTo>
                    <a:pt x="386746" y="83973"/>
                    <a:pt x="390651" y="83068"/>
                    <a:pt x="394604" y="83830"/>
                  </a:cubicBezTo>
                  <a:cubicBezTo>
                    <a:pt x="402510" y="85354"/>
                    <a:pt x="407654" y="93164"/>
                    <a:pt x="406130" y="101070"/>
                  </a:cubicBezTo>
                  <a:lnTo>
                    <a:pt x="389599" y="182890"/>
                  </a:lnTo>
                  <a:lnTo>
                    <a:pt x="401807" y="186919"/>
                  </a:lnTo>
                  <a:lnTo>
                    <a:pt x="455469" y="71066"/>
                  </a:lnTo>
                  <a:cubicBezTo>
                    <a:pt x="456517" y="68875"/>
                    <a:pt x="458041" y="67065"/>
                    <a:pt x="459850" y="65637"/>
                  </a:cubicBezTo>
                  <a:cubicBezTo>
                    <a:pt x="464041" y="62398"/>
                    <a:pt x="469851" y="61541"/>
                    <a:pt x="474995" y="63922"/>
                  </a:cubicBezTo>
                  <a:cubicBezTo>
                    <a:pt x="482329" y="67351"/>
                    <a:pt x="485568" y="76019"/>
                    <a:pt x="482139" y="83448"/>
                  </a:cubicBezTo>
                  <a:lnTo>
                    <a:pt x="430424" y="195098"/>
                  </a:lnTo>
                  <a:lnTo>
                    <a:pt x="445945" y="178293"/>
                  </a:lnTo>
                  <a:cubicBezTo>
                    <a:pt x="461209" y="157005"/>
                    <a:pt x="473853" y="133836"/>
                    <a:pt x="483473" y="109356"/>
                  </a:cubicBezTo>
                  <a:cubicBezTo>
                    <a:pt x="484425" y="106784"/>
                    <a:pt x="486140" y="104594"/>
                    <a:pt x="488140" y="103070"/>
                  </a:cubicBezTo>
                  <a:cubicBezTo>
                    <a:pt x="492141" y="100022"/>
                    <a:pt x="497475" y="99069"/>
                    <a:pt x="502523" y="101069"/>
                  </a:cubicBezTo>
                  <a:cubicBezTo>
                    <a:pt x="510048" y="104022"/>
                    <a:pt x="513762" y="112499"/>
                    <a:pt x="510810" y="120119"/>
                  </a:cubicBezTo>
                  <a:cubicBezTo>
                    <a:pt x="500285" y="146837"/>
                    <a:pt x="486449" y="172150"/>
                    <a:pt x="469769" y="195403"/>
                  </a:cubicBezTo>
                  <a:lnTo>
                    <a:pt x="451781" y="214879"/>
                  </a:lnTo>
                  <a:lnTo>
                    <a:pt x="462475" y="224122"/>
                  </a:lnTo>
                  <a:lnTo>
                    <a:pt x="577008" y="107928"/>
                  </a:lnTo>
                  <a:cubicBezTo>
                    <a:pt x="577579" y="107451"/>
                    <a:pt x="578056" y="106975"/>
                    <a:pt x="578532" y="106594"/>
                  </a:cubicBezTo>
                  <a:cubicBezTo>
                    <a:pt x="584247" y="102213"/>
                    <a:pt x="592534" y="102594"/>
                    <a:pt x="597772" y="107737"/>
                  </a:cubicBezTo>
                  <a:cubicBezTo>
                    <a:pt x="603487" y="113452"/>
                    <a:pt x="603583" y="122691"/>
                    <a:pt x="597963" y="128502"/>
                  </a:cubicBezTo>
                  <a:lnTo>
                    <a:pt x="527164" y="200327"/>
                  </a:lnTo>
                  <a:lnTo>
                    <a:pt x="609108" y="150219"/>
                  </a:lnTo>
                  <a:cubicBezTo>
                    <a:pt x="616061" y="146028"/>
                    <a:pt x="625015" y="148123"/>
                    <a:pt x="629301" y="155076"/>
                  </a:cubicBezTo>
                  <a:cubicBezTo>
                    <a:pt x="633492" y="161934"/>
                    <a:pt x="631396" y="170983"/>
                    <a:pt x="624443" y="175269"/>
                  </a:cubicBezTo>
                  <a:lnTo>
                    <a:pt x="511049" y="244632"/>
                  </a:lnTo>
                  <a:lnTo>
                    <a:pt x="627205" y="232134"/>
                  </a:lnTo>
                  <a:cubicBezTo>
                    <a:pt x="635301" y="231277"/>
                    <a:pt x="642541" y="237087"/>
                    <a:pt x="643398" y="245183"/>
                  </a:cubicBezTo>
                  <a:cubicBezTo>
                    <a:pt x="644255" y="253279"/>
                    <a:pt x="638445" y="260518"/>
                    <a:pt x="630349" y="261376"/>
                  </a:cubicBezTo>
                  <a:lnTo>
                    <a:pt x="502998" y="275078"/>
                  </a:lnTo>
                  <a:lnTo>
                    <a:pt x="508454" y="285325"/>
                  </a:lnTo>
                  <a:lnTo>
                    <a:pt x="526335" y="286188"/>
                  </a:lnTo>
                  <a:cubicBezTo>
                    <a:pt x="561483" y="284640"/>
                    <a:pt x="596487" y="279854"/>
                    <a:pt x="631110" y="271853"/>
                  </a:cubicBezTo>
                  <a:cubicBezTo>
                    <a:pt x="639016" y="270043"/>
                    <a:pt x="646922" y="274901"/>
                    <a:pt x="648732" y="282807"/>
                  </a:cubicBezTo>
                  <a:cubicBezTo>
                    <a:pt x="650541" y="290712"/>
                    <a:pt x="645683" y="298618"/>
                    <a:pt x="637778" y="300428"/>
                  </a:cubicBezTo>
                  <a:lnTo>
                    <a:pt x="530593" y="315136"/>
                  </a:lnTo>
                  <a:lnTo>
                    <a:pt x="646636" y="339385"/>
                  </a:lnTo>
                  <a:cubicBezTo>
                    <a:pt x="654542" y="341005"/>
                    <a:pt x="659685" y="348815"/>
                    <a:pt x="657971" y="356721"/>
                  </a:cubicBezTo>
                  <a:cubicBezTo>
                    <a:pt x="656256" y="364627"/>
                    <a:pt x="648541" y="369770"/>
                    <a:pt x="640635" y="368056"/>
                  </a:cubicBezTo>
                  <a:lnTo>
                    <a:pt x="523834" y="343648"/>
                  </a:lnTo>
                  <a:lnTo>
                    <a:pt x="526858" y="362987"/>
                  </a:lnTo>
                  <a:lnTo>
                    <a:pt x="526557" y="365594"/>
                  </a:lnTo>
                  <a:lnTo>
                    <a:pt x="652161" y="387773"/>
                  </a:lnTo>
                  <a:cubicBezTo>
                    <a:pt x="660162" y="389201"/>
                    <a:pt x="665496" y="396821"/>
                    <a:pt x="664067" y="404822"/>
                  </a:cubicBezTo>
                  <a:cubicBezTo>
                    <a:pt x="662638" y="412823"/>
                    <a:pt x="655113" y="418062"/>
                    <a:pt x="647017" y="416729"/>
                  </a:cubicBezTo>
                  <a:lnTo>
                    <a:pt x="523174" y="394861"/>
                  </a:lnTo>
                  <a:lnTo>
                    <a:pt x="522157" y="403658"/>
                  </a:lnTo>
                  <a:lnTo>
                    <a:pt x="516772" y="417684"/>
                  </a:lnTo>
                  <a:lnTo>
                    <a:pt x="588724" y="448351"/>
                  </a:lnTo>
                  <a:cubicBezTo>
                    <a:pt x="596154" y="451495"/>
                    <a:pt x="599678" y="460162"/>
                    <a:pt x="596439" y="467592"/>
                  </a:cubicBezTo>
                  <a:cubicBezTo>
                    <a:pt x="593201" y="475117"/>
                    <a:pt x="584628" y="478546"/>
                    <a:pt x="577199" y="475307"/>
                  </a:cubicBezTo>
                  <a:lnTo>
                    <a:pt x="506258" y="445071"/>
                  </a:lnTo>
                  <a:lnTo>
                    <a:pt x="502512" y="454827"/>
                  </a:lnTo>
                  <a:lnTo>
                    <a:pt x="500121" y="457593"/>
                  </a:lnTo>
                  <a:lnTo>
                    <a:pt x="580723" y="498452"/>
                  </a:lnTo>
                  <a:cubicBezTo>
                    <a:pt x="587962" y="502072"/>
                    <a:pt x="590819" y="510930"/>
                    <a:pt x="587200" y="518169"/>
                  </a:cubicBezTo>
                  <a:cubicBezTo>
                    <a:pt x="583580" y="525408"/>
                    <a:pt x="574722" y="528266"/>
                    <a:pt x="567483" y="524646"/>
                  </a:cubicBezTo>
                  <a:lnTo>
                    <a:pt x="480345" y="480473"/>
                  </a:lnTo>
                  <a:lnTo>
                    <a:pt x="475609" y="485952"/>
                  </a:lnTo>
                  <a:lnTo>
                    <a:pt x="579199" y="564461"/>
                  </a:lnTo>
                  <a:cubicBezTo>
                    <a:pt x="585676" y="569319"/>
                    <a:pt x="586915" y="578558"/>
                    <a:pt x="582057" y="585035"/>
                  </a:cubicBezTo>
                  <a:cubicBezTo>
                    <a:pt x="577199" y="591417"/>
                    <a:pt x="567960" y="592750"/>
                    <a:pt x="561483" y="587893"/>
                  </a:cubicBezTo>
                  <a:lnTo>
                    <a:pt x="456390" y="508188"/>
                  </a:lnTo>
                  <a:lnTo>
                    <a:pt x="453278" y="511788"/>
                  </a:lnTo>
                  <a:lnTo>
                    <a:pt x="443611" y="516560"/>
                  </a:lnTo>
                  <a:lnTo>
                    <a:pt x="524144" y="611134"/>
                  </a:lnTo>
                  <a:cubicBezTo>
                    <a:pt x="529383" y="617325"/>
                    <a:pt x="528621" y="626564"/>
                    <a:pt x="522525" y="631803"/>
                  </a:cubicBezTo>
                  <a:cubicBezTo>
                    <a:pt x="516334" y="637042"/>
                    <a:pt x="507095" y="636280"/>
                    <a:pt x="501856" y="630184"/>
                  </a:cubicBezTo>
                  <a:lnTo>
                    <a:pt x="428435" y="543962"/>
                  </a:lnTo>
                  <a:lnTo>
                    <a:pt x="457660" y="640756"/>
                  </a:lnTo>
                  <a:cubicBezTo>
                    <a:pt x="460041" y="648472"/>
                    <a:pt x="455564" y="656568"/>
                    <a:pt x="447849" y="659044"/>
                  </a:cubicBezTo>
                  <a:cubicBezTo>
                    <a:pt x="440134" y="661426"/>
                    <a:pt x="431942" y="656949"/>
                    <a:pt x="429561" y="649234"/>
                  </a:cubicBezTo>
                  <a:lnTo>
                    <a:pt x="396521" y="539807"/>
                  </a:lnTo>
                  <a:lnTo>
                    <a:pt x="395852" y="540137"/>
                  </a:lnTo>
                  <a:lnTo>
                    <a:pt x="397366" y="654567"/>
                  </a:lnTo>
                  <a:cubicBezTo>
                    <a:pt x="397461" y="662664"/>
                    <a:pt x="390985" y="669331"/>
                    <a:pt x="382888" y="669426"/>
                  </a:cubicBezTo>
                  <a:cubicBezTo>
                    <a:pt x="374792" y="669522"/>
                    <a:pt x="368124" y="663045"/>
                    <a:pt x="368029" y="654948"/>
                  </a:cubicBezTo>
                  <a:lnTo>
                    <a:pt x="366604" y="547283"/>
                  </a:lnTo>
                  <a:lnTo>
                    <a:pt x="351686" y="548969"/>
                  </a:lnTo>
                  <a:lnTo>
                    <a:pt x="341455" y="621802"/>
                  </a:lnTo>
                  <a:cubicBezTo>
                    <a:pt x="340312" y="629803"/>
                    <a:pt x="332882" y="635422"/>
                    <a:pt x="324881" y="634279"/>
                  </a:cubicBezTo>
                  <a:cubicBezTo>
                    <a:pt x="316880" y="633136"/>
                    <a:pt x="311261" y="625707"/>
                    <a:pt x="312404" y="617706"/>
                  </a:cubicBezTo>
                  <a:lnTo>
                    <a:pt x="322062" y="548947"/>
                  </a:lnTo>
                  <a:lnTo>
                    <a:pt x="314814" y="547121"/>
                  </a:lnTo>
                  <a:lnTo>
                    <a:pt x="288972" y="641709"/>
                  </a:lnTo>
                  <a:cubicBezTo>
                    <a:pt x="286782" y="649519"/>
                    <a:pt x="278781" y="654091"/>
                    <a:pt x="270970" y="651995"/>
                  </a:cubicBezTo>
                  <a:cubicBezTo>
                    <a:pt x="263160" y="649900"/>
                    <a:pt x="258588" y="641804"/>
                    <a:pt x="260683" y="633993"/>
                  </a:cubicBezTo>
                  <a:lnTo>
                    <a:pt x="286374" y="539955"/>
                  </a:lnTo>
                  <a:lnTo>
                    <a:pt x="285412" y="539712"/>
                  </a:lnTo>
                  <a:lnTo>
                    <a:pt x="224297" y="646853"/>
                  </a:lnTo>
                  <a:cubicBezTo>
                    <a:pt x="220297" y="653806"/>
                    <a:pt x="211343" y="656378"/>
                    <a:pt x="204295" y="652282"/>
                  </a:cubicBezTo>
                  <a:cubicBezTo>
                    <a:pt x="197246" y="648281"/>
                    <a:pt x="194865" y="639328"/>
                    <a:pt x="198865" y="632279"/>
                  </a:cubicBezTo>
                  <a:lnTo>
                    <a:pt x="221336" y="592885"/>
                  </a:lnTo>
                  <a:lnTo>
                    <a:pt x="219915" y="592941"/>
                  </a:lnTo>
                  <a:cubicBezTo>
                    <a:pt x="212295" y="590084"/>
                    <a:pt x="208390" y="581702"/>
                    <a:pt x="211248" y="574082"/>
                  </a:cubicBezTo>
                  <a:lnTo>
                    <a:pt x="222579" y="543524"/>
                  </a:lnTo>
                  <a:lnTo>
                    <a:pt x="168576" y="613801"/>
                  </a:lnTo>
                  <a:cubicBezTo>
                    <a:pt x="163623" y="620278"/>
                    <a:pt x="154383" y="621420"/>
                    <a:pt x="148002" y="616467"/>
                  </a:cubicBezTo>
                  <a:cubicBezTo>
                    <a:pt x="141620" y="611514"/>
                    <a:pt x="140381" y="602275"/>
                    <a:pt x="145335" y="595893"/>
                  </a:cubicBezTo>
                  <a:lnTo>
                    <a:pt x="217103" y="502497"/>
                  </a:lnTo>
                  <a:lnTo>
                    <a:pt x="208441" y="495373"/>
                  </a:lnTo>
                  <a:lnTo>
                    <a:pt x="192484" y="512073"/>
                  </a:lnTo>
                  <a:cubicBezTo>
                    <a:pt x="168290" y="537791"/>
                    <a:pt x="143239" y="564461"/>
                    <a:pt x="119427" y="584940"/>
                  </a:cubicBezTo>
                  <a:cubicBezTo>
                    <a:pt x="113236" y="590655"/>
                    <a:pt x="103997" y="589512"/>
                    <a:pt x="98758" y="583416"/>
                  </a:cubicBezTo>
                  <a:cubicBezTo>
                    <a:pt x="93519" y="577224"/>
                    <a:pt x="94186" y="567985"/>
                    <a:pt x="100282" y="562746"/>
                  </a:cubicBezTo>
                  <a:cubicBezTo>
                    <a:pt x="122856" y="543315"/>
                    <a:pt x="147335" y="517217"/>
                    <a:pt x="171052" y="492071"/>
                  </a:cubicBezTo>
                  <a:lnTo>
                    <a:pt x="177357" y="485415"/>
                  </a:lnTo>
                  <a:lnTo>
                    <a:pt x="105806" y="533790"/>
                  </a:lnTo>
                  <a:cubicBezTo>
                    <a:pt x="99043" y="538362"/>
                    <a:pt x="89995" y="536553"/>
                    <a:pt x="85423" y="529885"/>
                  </a:cubicBezTo>
                  <a:cubicBezTo>
                    <a:pt x="80946" y="523122"/>
                    <a:pt x="82756" y="514169"/>
                    <a:pt x="89328" y="509502"/>
                  </a:cubicBezTo>
                  <a:lnTo>
                    <a:pt x="129818" y="482137"/>
                  </a:lnTo>
                  <a:lnTo>
                    <a:pt x="40941" y="508359"/>
                  </a:lnTo>
                  <a:cubicBezTo>
                    <a:pt x="33130" y="510645"/>
                    <a:pt x="25034" y="506168"/>
                    <a:pt x="22748" y="498453"/>
                  </a:cubicBezTo>
                  <a:cubicBezTo>
                    <a:pt x="21034" y="492357"/>
                    <a:pt x="23320" y="486165"/>
                    <a:pt x="27892" y="482641"/>
                  </a:cubicBezTo>
                  <a:cubicBezTo>
                    <a:pt x="29321" y="481593"/>
                    <a:pt x="30940" y="480736"/>
                    <a:pt x="32750" y="480165"/>
                  </a:cubicBezTo>
                  <a:lnTo>
                    <a:pt x="168467" y="440132"/>
                  </a:lnTo>
                  <a:lnTo>
                    <a:pt x="167061" y="437284"/>
                  </a:lnTo>
                  <a:lnTo>
                    <a:pt x="33988" y="424349"/>
                  </a:lnTo>
                  <a:cubicBezTo>
                    <a:pt x="25892" y="423587"/>
                    <a:pt x="4461" y="431778"/>
                    <a:pt x="5318" y="423682"/>
                  </a:cubicBezTo>
                  <a:cubicBezTo>
                    <a:pt x="5699" y="419586"/>
                    <a:pt x="23415" y="400632"/>
                    <a:pt x="26463" y="398250"/>
                  </a:cubicBezTo>
                  <a:cubicBezTo>
                    <a:pt x="29321" y="396060"/>
                    <a:pt x="32940" y="394916"/>
                    <a:pt x="36846" y="395202"/>
                  </a:cubicBezTo>
                  <a:lnTo>
                    <a:pt x="102581" y="401592"/>
                  </a:lnTo>
                  <a:lnTo>
                    <a:pt x="105699" y="390955"/>
                  </a:lnTo>
                  <a:lnTo>
                    <a:pt x="81132" y="386345"/>
                  </a:lnTo>
                  <a:cubicBezTo>
                    <a:pt x="56258" y="380509"/>
                    <a:pt x="32035" y="373509"/>
                    <a:pt x="9603" y="365198"/>
                  </a:cubicBezTo>
                  <a:cubicBezTo>
                    <a:pt x="1983" y="362340"/>
                    <a:pt x="-1922" y="353958"/>
                    <a:pt x="936" y="346338"/>
                  </a:cubicBezTo>
                  <a:cubicBezTo>
                    <a:pt x="3793" y="338718"/>
                    <a:pt x="12175" y="334813"/>
                    <a:pt x="19795" y="337671"/>
                  </a:cubicBezTo>
                  <a:cubicBezTo>
                    <a:pt x="52418" y="349720"/>
                    <a:pt x="90518" y="359174"/>
                    <a:pt x="129452" y="366198"/>
                  </a:cubicBezTo>
                  <a:lnTo>
                    <a:pt x="151037" y="368825"/>
                  </a:lnTo>
                  <a:lnTo>
                    <a:pt x="149380" y="343274"/>
                  </a:lnTo>
                  <a:lnTo>
                    <a:pt x="51038" y="320526"/>
                  </a:lnTo>
                  <a:cubicBezTo>
                    <a:pt x="43132" y="318716"/>
                    <a:pt x="38179" y="310810"/>
                    <a:pt x="40084" y="302905"/>
                  </a:cubicBezTo>
                  <a:cubicBezTo>
                    <a:pt x="40941" y="299476"/>
                    <a:pt x="42846" y="296618"/>
                    <a:pt x="45418" y="294618"/>
                  </a:cubicBezTo>
                  <a:cubicBezTo>
                    <a:pt x="48752" y="292046"/>
                    <a:pt x="53229" y="290903"/>
                    <a:pt x="57705" y="291951"/>
                  </a:cubicBezTo>
                  <a:lnTo>
                    <a:pt x="152512" y="313881"/>
                  </a:lnTo>
                  <a:lnTo>
                    <a:pt x="147402" y="310184"/>
                  </a:lnTo>
                  <a:lnTo>
                    <a:pt x="115427" y="296523"/>
                  </a:lnTo>
                  <a:cubicBezTo>
                    <a:pt x="111712" y="294952"/>
                    <a:pt x="108974" y="291999"/>
                    <a:pt x="107569" y="288510"/>
                  </a:cubicBezTo>
                  <a:lnTo>
                    <a:pt x="107659" y="281430"/>
                  </a:lnTo>
                  <a:lnTo>
                    <a:pt x="104532" y="279168"/>
                  </a:lnTo>
                  <a:lnTo>
                    <a:pt x="91424" y="272996"/>
                  </a:lnTo>
                  <a:cubicBezTo>
                    <a:pt x="84090" y="269567"/>
                    <a:pt x="80946" y="260804"/>
                    <a:pt x="84375" y="253470"/>
                  </a:cubicBezTo>
                  <a:cubicBezTo>
                    <a:pt x="85423" y="251374"/>
                    <a:pt x="86852" y="249564"/>
                    <a:pt x="88662" y="248136"/>
                  </a:cubicBezTo>
                  <a:cubicBezTo>
                    <a:pt x="92853" y="244897"/>
                    <a:pt x="98758" y="244040"/>
                    <a:pt x="103902" y="246421"/>
                  </a:cubicBezTo>
                  <a:lnTo>
                    <a:pt x="115081" y="251684"/>
                  </a:lnTo>
                  <a:lnTo>
                    <a:pt x="116569" y="251660"/>
                  </a:lnTo>
                  <a:lnTo>
                    <a:pt x="119437" y="253735"/>
                  </a:lnTo>
                  <a:lnTo>
                    <a:pt x="147690" y="267038"/>
                  </a:lnTo>
                  <a:lnTo>
                    <a:pt x="99900" y="202797"/>
                  </a:lnTo>
                  <a:cubicBezTo>
                    <a:pt x="96757" y="196225"/>
                    <a:pt x="98662" y="188605"/>
                    <a:pt x="104091" y="184414"/>
                  </a:cubicBezTo>
                  <a:cubicBezTo>
                    <a:pt x="104758" y="183842"/>
                    <a:pt x="105615" y="183366"/>
                    <a:pt x="106377" y="182985"/>
                  </a:cubicBezTo>
                  <a:cubicBezTo>
                    <a:pt x="113616" y="179270"/>
                    <a:pt x="122475" y="182128"/>
                    <a:pt x="126094" y="189367"/>
                  </a:cubicBezTo>
                  <a:cubicBezTo>
                    <a:pt x="136953" y="210560"/>
                    <a:pt x="151312" y="229777"/>
                    <a:pt x="168349" y="246219"/>
                  </a:cubicBezTo>
                  <a:lnTo>
                    <a:pt x="182606" y="256047"/>
                  </a:lnTo>
                  <a:lnTo>
                    <a:pt x="201123" y="234624"/>
                  </a:lnTo>
                  <a:lnTo>
                    <a:pt x="113236" y="158219"/>
                  </a:lnTo>
                  <a:cubicBezTo>
                    <a:pt x="107140" y="152885"/>
                    <a:pt x="106473" y="143646"/>
                    <a:pt x="111807" y="137550"/>
                  </a:cubicBezTo>
                  <a:cubicBezTo>
                    <a:pt x="112378" y="136788"/>
                    <a:pt x="113140" y="136121"/>
                    <a:pt x="113902" y="135550"/>
                  </a:cubicBezTo>
                  <a:cubicBezTo>
                    <a:pt x="119332" y="131359"/>
                    <a:pt x="127142" y="131454"/>
                    <a:pt x="132476" y="136121"/>
                  </a:cubicBezTo>
                  <a:lnTo>
                    <a:pt x="220283" y="212457"/>
                  </a:lnTo>
                  <a:lnTo>
                    <a:pt x="221059" y="211559"/>
                  </a:lnTo>
                  <a:lnTo>
                    <a:pt x="230636" y="206831"/>
                  </a:lnTo>
                  <a:lnTo>
                    <a:pt x="156669" y="109071"/>
                  </a:lnTo>
                  <a:cubicBezTo>
                    <a:pt x="151907" y="102594"/>
                    <a:pt x="153145" y="93450"/>
                    <a:pt x="159432" y="88497"/>
                  </a:cubicBezTo>
                  <a:cubicBezTo>
                    <a:pt x="159432" y="88497"/>
                    <a:pt x="159527" y="88402"/>
                    <a:pt x="159527" y="88402"/>
                  </a:cubicBezTo>
                  <a:cubicBezTo>
                    <a:pt x="166004" y="83544"/>
                    <a:pt x="175148" y="84782"/>
                    <a:pt x="180101" y="91259"/>
                  </a:cubicBezTo>
                  <a:lnTo>
                    <a:pt x="245732" y="178005"/>
                  </a:lnTo>
                  <a:lnTo>
                    <a:pt x="212581" y="120310"/>
                  </a:lnTo>
                  <a:cubicBezTo>
                    <a:pt x="207914" y="113833"/>
                    <a:pt x="209248" y="104880"/>
                    <a:pt x="215534" y="100022"/>
                  </a:cubicBezTo>
                  <a:cubicBezTo>
                    <a:pt x="215630" y="99927"/>
                    <a:pt x="215725" y="99832"/>
                    <a:pt x="215915" y="99736"/>
                  </a:cubicBezTo>
                  <a:cubicBezTo>
                    <a:pt x="222488" y="94974"/>
                    <a:pt x="231631" y="96403"/>
                    <a:pt x="236394" y="102975"/>
                  </a:cubicBezTo>
                  <a:lnTo>
                    <a:pt x="262942" y="149239"/>
                  </a:lnTo>
                  <a:lnTo>
                    <a:pt x="224393" y="46206"/>
                  </a:lnTo>
                  <a:cubicBezTo>
                    <a:pt x="222012" y="40015"/>
                    <a:pt x="224202" y="33252"/>
                    <a:pt x="229155" y="29442"/>
                  </a:cubicBezTo>
                  <a:cubicBezTo>
                    <a:pt x="230298" y="28585"/>
                    <a:pt x="231537" y="27823"/>
                    <a:pt x="232965" y="27347"/>
                  </a:cubicBezTo>
                  <a:cubicBezTo>
                    <a:pt x="240585" y="24489"/>
                    <a:pt x="248967" y="28394"/>
                    <a:pt x="251825" y="35919"/>
                  </a:cubicBezTo>
                  <a:lnTo>
                    <a:pt x="277918" y="105661"/>
                  </a:lnTo>
                  <a:lnTo>
                    <a:pt x="281923" y="102023"/>
                  </a:lnTo>
                  <a:cubicBezTo>
                    <a:pt x="289543" y="99260"/>
                    <a:pt x="297925" y="103261"/>
                    <a:pt x="300687" y="110881"/>
                  </a:cubicBezTo>
                  <a:lnTo>
                    <a:pt x="318890" y="176263"/>
                  </a:lnTo>
                  <a:lnTo>
                    <a:pt x="329159" y="175597"/>
                  </a:lnTo>
                  <a:lnTo>
                    <a:pt x="325358" y="163363"/>
                  </a:lnTo>
                  <a:cubicBezTo>
                    <a:pt x="316404" y="138313"/>
                    <a:pt x="307165" y="112405"/>
                    <a:pt x="300402" y="82877"/>
                  </a:cubicBezTo>
                  <a:cubicBezTo>
                    <a:pt x="299068" y="77162"/>
                    <a:pt x="301259" y="71447"/>
                    <a:pt x="305641" y="68018"/>
                  </a:cubicBezTo>
                  <a:cubicBezTo>
                    <a:pt x="307260" y="66780"/>
                    <a:pt x="309165" y="65827"/>
                    <a:pt x="311260" y="65351"/>
                  </a:cubicBezTo>
                  <a:cubicBezTo>
                    <a:pt x="319166" y="63541"/>
                    <a:pt x="327072" y="68399"/>
                    <a:pt x="328882" y="76305"/>
                  </a:cubicBezTo>
                  <a:cubicBezTo>
                    <a:pt x="335359" y="104213"/>
                    <a:pt x="343931" y="128216"/>
                    <a:pt x="352885" y="153553"/>
                  </a:cubicBezTo>
                  <a:lnTo>
                    <a:pt x="356914" y="164930"/>
                  </a:lnTo>
                  <a:lnTo>
                    <a:pt x="351551" y="15249"/>
                  </a:lnTo>
                  <a:cubicBezTo>
                    <a:pt x="351361" y="10296"/>
                    <a:pt x="353646" y="5915"/>
                    <a:pt x="357266" y="3057"/>
                  </a:cubicBezTo>
                  <a:cubicBezTo>
                    <a:pt x="359647" y="1247"/>
                    <a:pt x="362505" y="104"/>
                    <a:pt x="365743" y="9"/>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97" name="Google Shape;3997;p49"/>
            <p:cNvSpPr/>
            <p:nvPr/>
          </p:nvSpPr>
          <p:spPr>
            <a:xfrm>
              <a:off x="2345729" y="2484726"/>
              <a:ext cx="416500" cy="39295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998" name="Google Shape;3998;p49"/>
            <p:cNvSpPr/>
            <p:nvPr/>
          </p:nvSpPr>
          <p:spPr>
            <a:xfrm>
              <a:off x="3766535" y="2151251"/>
              <a:ext cx="454639" cy="430210"/>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999" name="Google Shape;3999;p49"/>
          <p:cNvGrpSpPr/>
          <p:nvPr/>
        </p:nvGrpSpPr>
        <p:grpSpPr>
          <a:xfrm>
            <a:off x="6473413" y="552489"/>
            <a:ext cx="1863458" cy="2730342"/>
            <a:chOff x="5918367" y="4288611"/>
            <a:chExt cx="1964016" cy="2877679"/>
          </a:xfrm>
        </p:grpSpPr>
        <p:sp>
          <p:nvSpPr>
            <p:cNvPr id="4000" name="Google Shape;4000;p49"/>
            <p:cNvSpPr/>
            <p:nvPr/>
          </p:nvSpPr>
          <p:spPr>
            <a:xfrm>
              <a:off x="6108830" y="6296677"/>
              <a:ext cx="110712" cy="620653"/>
            </a:xfrm>
            <a:custGeom>
              <a:avLst/>
              <a:gdLst/>
              <a:ahLst/>
              <a:cxnLst/>
              <a:rect l="l" t="t" r="r" b="b"/>
              <a:pathLst>
                <a:path w="110712" h="620653" extrusionOk="0">
                  <a:moveTo>
                    <a:pt x="91634" y="620653"/>
                  </a:moveTo>
                  <a:cubicBezTo>
                    <a:pt x="81538" y="620653"/>
                    <a:pt x="73156" y="612747"/>
                    <a:pt x="72584" y="602555"/>
                  </a:cubicBezTo>
                  <a:cubicBezTo>
                    <a:pt x="62869" y="407579"/>
                    <a:pt x="38580" y="212507"/>
                    <a:pt x="385" y="22864"/>
                  </a:cubicBezTo>
                  <a:cubicBezTo>
                    <a:pt x="-1711" y="12577"/>
                    <a:pt x="4957" y="2480"/>
                    <a:pt x="15339" y="385"/>
                  </a:cubicBezTo>
                  <a:cubicBezTo>
                    <a:pt x="25626" y="-1711"/>
                    <a:pt x="35723" y="4957"/>
                    <a:pt x="37818" y="15339"/>
                  </a:cubicBezTo>
                  <a:cubicBezTo>
                    <a:pt x="76299" y="206792"/>
                    <a:pt x="100874" y="403673"/>
                    <a:pt x="110684" y="600651"/>
                  </a:cubicBezTo>
                  <a:cubicBezTo>
                    <a:pt x="111256" y="611128"/>
                    <a:pt x="103160" y="620082"/>
                    <a:pt x="92587" y="620653"/>
                  </a:cubicBezTo>
                  <a:cubicBezTo>
                    <a:pt x="92206" y="620653"/>
                    <a:pt x="91920" y="620653"/>
                    <a:pt x="91634" y="620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01" name="Google Shape;4001;p49"/>
            <p:cNvSpPr/>
            <p:nvPr/>
          </p:nvSpPr>
          <p:spPr>
            <a:xfrm>
              <a:off x="7422960" y="5907451"/>
              <a:ext cx="258170" cy="747655"/>
            </a:xfrm>
            <a:custGeom>
              <a:avLst/>
              <a:gdLst/>
              <a:ahLst/>
              <a:cxnLst/>
              <a:rect l="l" t="t" r="r" b="b"/>
              <a:pathLst>
                <a:path w="258170" h="747655" extrusionOk="0">
                  <a:moveTo>
                    <a:pt x="239116" y="747656"/>
                  </a:moveTo>
                  <a:cubicBezTo>
                    <a:pt x="232067" y="747656"/>
                    <a:pt x="225209" y="743655"/>
                    <a:pt x="221971" y="736893"/>
                  </a:cubicBezTo>
                  <a:cubicBezTo>
                    <a:pt x="113100" y="512007"/>
                    <a:pt x="38519" y="271501"/>
                    <a:pt x="229" y="21946"/>
                  </a:cubicBezTo>
                  <a:cubicBezTo>
                    <a:pt x="-1390" y="11564"/>
                    <a:pt x="5754" y="1848"/>
                    <a:pt x="16136" y="229"/>
                  </a:cubicBezTo>
                  <a:cubicBezTo>
                    <a:pt x="26423" y="-1390"/>
                    <a:pt x="36233" y="5753"/>
                    <a:pt x="37853" y="16136"/>
                  </a:cubicBezTo>
                  <a:cubicBezTo>
                    <a:pt x="75572" y="261881"/>
                    <a:pt x="149105" y="498768"/>
                    <a:pt x="256261" y="720319"/>
                  </a:cubicBezTo>
                  <a:cubicBezTo>
                    <a:pt x="260833" y="729749"/>
                    <a:pt x="256928" y="741179"/>
                    <a:pt x="247403" y="745751"/>
                  </a:cubicBezTo>
                  <a:cubicBezTo>
                    <a:pt x="244736" y="747084"/>
                    <a:pt x="241878" y="747656"/>
                    <a:pt x="239116" y="747656"/>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02" name="Google Shape;4002;p49"/>
            <p:cNvSpPr/>
            <p:nvPr/>
          </p:nvSpPr>
          <p:spPr>
            <a:xfrm>
              <a:off x="5936539" y="4825253"/>
              <a:ext cx="1637220" cy="1515022"/>
            </a:xfrm>
            <a:custGeom>
              <a:avLst/>
              <a:gdLst/>
              <a:ahLst/>
              <a:cxnLst/>
              <a:rect l="l" t="t" r="r" b="b"/>
              <a:pathLst>
                <a:path w="1637220" h="1515022" extrusionOk="0">
                  <a:moveTo>
                    <a:pt x="25896" y="1352937"/>
                  </a:moveTo>
                  <a:cubicBezTo>
                    <a:pt x="43993" y="1416374"/>
                    <a:pt x="113526" y="1520863"/>
                    <a:pt x="176677" y="1514767"/>
                  </a:cubicBezTo>
                  <a:cubicBezTo>
                    <a:pt x="302216" y="1502575"/>
                    <a:pt x="294977" y="1435614"/>
                    <a:pt x="302407" y="1381036"/>
                  </a:cubicBezTo>
                  <a:cubicBezTo>
                    <a:pt x="309836" y="1326458"/>
                    <a:pt x="298406" y="1271117"/>
                    <a:pt x="297644" y="1216063"/>
                  </a:cubicBezTo>
                  <a:cubicBezTo>
                    <a:pt x="294501" y="984510"/>
                    <a:pt x="516624" y="754481"/>
                    <a:pt x="733222" y="717905"/>
                  </a:cubicBezTo>
                  <a:cubicBezTo>
                    <a:pt x="949821" y="681329"/>
                    <a:pt x="1148512" y="712952"/>
                    <a:pt x="1295674" y="882593"/>
                  </a:cubicBezTo>
                  <a:cubicBezTo>
                    <a:pt x="1376255" y="975461"/>
                    <a:pt x="1427309" y="1191107"/>
                    <a:pt x="1531703" y="1178344"/>
                  </a:cubicBezTo>
                  <a:cubicBezTo>
                    <a:pt x="1747540" y="1151865"/>
                    <a:pt x="1576376" y="840302"/>
                    <a:pt x="1508557" y="739146"/>
                  </a:cubicBezTo>
                  <a:cubicBezTo>
                    <a:pt x="1379113" y="546074"/>
                    <a:pt x="852285" y="150120"/>
                    <a:pt x="640354" y="16008"/>
                  </a:cubicBezTo>
                  <a:cubicBezTo>
                    <a:pt x="594729" y="-12853"/>
                    <a:pt x="534721" y="-1708"/>
                    <a:pt x="502527" y="41535"/>
                  </a:cubicBezTo>
                  <a:cubicBezTo>
                    <a:pt x="339364" y="260324"/>
                    <a:pt x="-112217" y="868305"/>
                    <a:pt x="25896" y="135293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03" name="Google Shape;4003;p49"/>
            <p:cNvSpPr/>
            <p:nvPr/>
          </p:nvSpPr>
          <p:spPr>
            <a:xfrm>
              <a:off x="5986723" y="5364230"/>
              <a:ext cx="1588941" cy="946167"/>
            </a:xfrm>
            <a:custGeom>
              <a:avLst/>
              <a:gdLst/>
              <a:ahLst/>
              <a:cxnLst/>
              <a:rect l="l" t="t" r="r" b="b"/>
              <a:pathLst>
                <a:path w="1588941" h="946167" extrusionOk="0">
                  <a:moveTo>
                    <a:pt x="1582198" y="465155"/>
                  </a:moveTo>
                  <a:cubicBezTo>
                    <a:pt x="1556956" y="490301"/>
                    <a:pt x="1526857" y="499064"/>
                    <a:pt x="1489234" y="465917"/>
                  </a:cubicBezTo>
                  <a:cubicBezTo>
                    <a:pt x="1439799" y="422292"/>
                    <a:pt x="1404080" y="358094"/>
                    <a:pt x="1369028" y="303134"/>
                  </a:cubicBezTo>
                  <a:cubicBezTo>
                    <a:pt x="1305497" y="203598"/>
                    <a:pt x="1241965" y="103109"/>
                    <a:pt x="1127093" y="54627"/>
                  </a:cubicBezTo>
                  <a:cubicBezTo>
                    <a:pt x="991362" y="-2713"/>
                    <a:pt x="839629" y="-12334"/>
                    <a:pt x="695611" y="13765"/>
                  </a:cubicBezTo>
                  <a:cubicBezTo>
                    <a:pt x="611124" y="29100"/>
                    <a:pt x="529780" y="57104"/>
                    <a:pt x="451390" y="91679"/>
                  </a:cubicBezTo>
                  <a:cubicBezTo>
                    <a:pt x="357188" y="133208"/>
                    <a:pt x="297180" y="195311"/>
                    <a:pt x="226314" y="268368"/>
                  </a:cubicBezTo>
                  <a:cubicBezTo>
                    <a:pt x="144113" y="353141"/>
                    <a:pt x="107442" y="464583"/>
                    <a:pt x="105632" y="581741"/>
                  </a:cubicBezTo>
                  <a:cubicBezTo>
                    <a:pt x="104489" y="656226"/>
                    <a:pt x="119063" y="746333"/>
                    <a:pt x="77057" y="813198"/>
                  </a:cubicBezTo>
                  <a:cubicBezTo>
                    <a:pt x="58674" y="842440"/>
                    <a:pt x="31051" y="858251"/>
                    <a:pt x="0" y="866729"/>
                  </a:cubicBezTo>
                  <a:cubicBezTo>
                    <a:pt x="15526" y="895685"/>
                    <a:pt x="36767" y="925117"/>
                    <a:pt x="60103" y="946167"/>
                  </a:cubicBezTo>
                  <a:cubicBezTo>
                    <a:pt x="68199" y="942738"/>
                    <a:pt x="76200" y="938833"/>
                    <a:pt x="84011" y="934356"/>
                  </a:cubicBezTo>
                  <a:cubicBezTo>
                    <a:pt x="151733" y="895589"/>
                    <a:pt x="186118" y="823676"/>
                    <a:pt x="196596" y="748523"/>
                  </a:cubicBezTo>
                  <a:cubicBezTo>
                    <a:pt x="208312" y="664608"/>
                    <a:pt x="193358" y="579740"/>
                    <a:pt x="210121" y="496016"/>
                  </a:cubicBezTo>
                  <a:cubicBezTo>
                    <a:pt x="240125" y="345711"/>
                    <a:pt x="385667" y="220172"/>
                    <a:pt x="520351" y="165117"/>
                  </a:cubicBezTo>
                  <a:cubicBezTo>
                    <a:pt x="584930" y="138638"/>
                    <a:pt x="652272" y="118064"/>
                    <a:pt x="721043" y="105586"/>
                  </a:cubicBezTo>
                  <a:cubicBezTo>
                    <a:pt x="844963" y="83202"/>
                    <a:pt x="963644" y="94823"/>
                    <a:pt x="1079373" y="142448"/>
                  </a:cubicBezTo>
                  <a:cubicBezTo>
                    <a:pt x="1166813" y="178452"/>
                    <a:pt x="1210151" y="226744"/>
                    <a:pt x="1259110" y="306373"/>
                  </a:cubicBezTo>
                  <a:cubicBezTo>
                    <a:pt x="1300258" y="373334"/>
                    <a:pt x="1342549" y="441723"/>
                    <a:pt x="1393031" y="502207"/>
                  </a:cubicBezTo>
                  <a:cubicBezTo>
                    <a:pt x="1432560" y="549546"/>
                    <a:pt x="1486662" y="590408"/>
                    <a:pt x="1551527" y="585074"/>
                  </a:cubicBezTo>
                  <a:cubicBezTo>
                    <a:pt x="1560766" y="584312"/>
                    <a:pt x="1569625" y="582598"/>
                    <a:pt x="1578007" y="580026"/>
                  </a:cubicBezTo>
                  <a:cubicBezTo>
                    <a:pt x="1592104" y="548879"/>
                    <a:pt x="1591532" y="508398"/>
                    <a:pt x="1582198" y="465155"/>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04" name="Google Shape;4004;p49"/>
            <p:cNvSpPr/>
            <p:nvPr/>
          </p:nvSpPr>
          <p:spPr>
            <a:xfrm>
              <a:off x="6256567" y="4902697"/>
              <a:ext cx="526827" cy="226314"/>
            </a:xfrm>
            <a:custGeom>
              <a:avLst/>
              <a:gdLst/>
              <a:ahLst/>
              <a:cxnLst/>
              <a:rect l="l" t="t" r="r" b="b"/>
              <a:pathLst>
                <a:path w="526827" h="226314" extrusionOk="0">
                  <a:moveTo>
                    <a:pt x="526828" y="79438"/>
                  </a:moveTo>
                  <a:cubicBezTo>
                    <a:pt x="345281" y="102775"/>
                    <a:pt x="167735" y="152209"/>
                    <a:pt x="0" y="226314"/>
                  </a:cubicBezTo>
                  <a:cubicBezTo>
                    <a:pt x="33338" y="174688"/>
                    <a:pt x="65913" y="127349"/>
                    <a:pt x="95821" y="85249"/>
                  </a:cubicBezTo>
                  <a:cubicBezTo>
                    <a:pt x="199549" y="48101"/>
                    <a:pt x="306324" y="19621"/>
                    <a:pt x="414718" y="0"/>
                  </a:cubicBezTo>
                  <a:cubicBezTo>
                    <a:pt x="449104" y="23717"/>
                    <a:pt x="486918" y="50387"/>
                    <a:pt x="526828" y="79438"/>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05" name="Google Shape;4005;p49"/>
            <p:cNvSpPr/>
            <p:nvPr/>
          </p:nvSpPr>
          <p:spPr>
            <a:xfrm>
              <a:off x="6101023" y="5054907"/>
              <a:ext cx="904970" cy="344995"/>
            </a:xfrm>
            <a:custGeom>
              <a:avLst/>
              <a:gdLst/>
              <a:ahLst/>
              <a:cxnLst/>
              <a:rect l="l" t="t" r="r" b="b"/>
              <a:pathLst>
                <a:path w="904970" h="344995" extrusionOk="0">
                  <a:moveTo>
                    <a:pt x="904970" y="95822"/>
                  </a:moveTo>
                  <a:cubicBezTo>
                    <a:pt x="592741" y="77057"/>
                    <a:pt x="275368" y="191548"/>
                    <a:pt x="0" y="344996"/>
                  </a:cubicBezTo>
                  <a:cubicBezTo>
                    <a:pt x="25717" y="293180"/>
                    <a:pt x="53150" y="243078"/>
                    <a:pt x="81058" y="195358"/>
                  </a:cubicBezTo>
                  <a:cubicBezTo>
                    <a:pt x="300895" y="88106"/>
                    <a:pt x="540544" y="10954"/>
                    <a:pt x="780764" y="0"/>
                  </a:cubicBezTo>
                  <a:cubicBezTo>
                    <a:pt x="821627" y="30766"/>
                    <a:pt x="863346" y="62960"/>
                    <a:pt x="904970" y="95822"/>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06" name="Google Shape;4006;p49"/>
            <p:cNvGrpSpPr/>
            <p:nvPr/>
          </p:nvGrpSpPr>
          <p:grpSpPr>
            <a:xfrm>
              <a:off x="6860730" y="4839639"/>
              <a:ext cx="413142" cy="597124"/>
              <a:chOff x="7000962" y="717705"/>
              <a:chExt cx="413142" cy="597124"/>
            </a:xfrm>
          </p:grpSpPr>
          <p:sp>
            <p:nvSpPr>
              <p:cNvPr id="4007" name="Google Shape;4007;p49"/>
              <p:cNvSpPr/>
              <p:nvPr/>
            </p:nvSpPr>
            <p:spPr>
              <a:xfrm>
                <a:off x="7004440" y="721319"/>
                <a:ext cx="406127" cy="589973"/>
              </a:xfrm>
              <a:custGeom>
                <a:avLst/>
                <a:gdLst/>
                <a:ahLst/>
                <a:cxnLst/>
                <a:rect l="l" t="t" r="r" b="b"/>
                <a:pathLst>
                  <a:path w="406127" h="589973" extrusionOk="0">
                    <a:moveTo>
                      <a:pt x="112163" y="544458"/>
                    </a:moveTo>
                    <a:cubicBezTo>
                      <a:pt x="90541" y="546648"/>
                      <a:pt x="95970" y="516835"/>
                      <a:pt x="95685" y="495499"/>
                    </a:cubicBezTo>
                    <a:cubicBezTo>
                      <a:pt x="95208" y="454161"/>
                      <a:pt x="102638" y="413298"/>
                      <a:pt x="104638" y="372055"/>
                    </a:cubicBezTo>
                    <a:cubicBezTo>
                      <a:pt x="108162" y="295569"/>
                      <a:pt x="84921" y="218131"/>
                      <a:pt x="39297" y="153933"/>
                    </a:cubicBezTo>
                    <a:cubicBezTo>
                      <a:pt x="19770" y="126596"/>
                      <a:pt x="-4804" y="97354"/>
                      <a:pt x="815" y="65160"/>
                    </a:cubicBezTo>
                    <a:cubicBezTo>
                      <a:pt x="7293" y="28298"/>
                      <a:pt x="51107" y="6771"/>
                      <a:pt x="91589" y="1723"/>
                    </a:cubicBezTo>
                    <a:cubicBezTo>
                      <a:pt x="201126" y="-11898"/>
                      <a:pt x="308664" y="56968"/>
                      <a:pt x="359146" y="146979"/>
                    </a:cubicBezTo>
                    <a:cubicBezTo>
                      <a:pt x="409533" y="236895"/>
                      <a:pt x="412581" y="343099"/>
                      <a:pt x="399627" y="443493"/>
                    </a:cubicBezTo>
                    <a:cubicBezTo>
                      <a:pt x="395531" y="474639"/>
                      <a:pt x="389721" y="505786"/>
                      <a:pt x="378577" y="535218"/>
                    </a:cubicBezTo>
                    <a:cubicBezTo>
                      <a:pt x="367338" y="565127"/>
                      <a:pt x="357717" y="603227"/>
                      <a:pt x="330285" y="585415"/>
                    </a:cubicBezTo>
                    <a:cubicBezTo>
                      <a:pt x="281327" y="553411"/>
                      <a:pt x="203127" y="535123"/>
                      <a:pt x="112163" y="544458"/>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08" name="Google Shape;4008;p49"/>
              <p:cNvSpPr/>
              <p:nvPr/>
            </p:nvSpPr>
            <p:spPr>
              <a:xfrm>
                <a:off x="7000962" y="717705"/>
                <a:ext cx="413142" cy="597124"/>
              </a:xfrm>
              <a:custGeom>
                <a:avLst/>
                <a:gdLst/>
                <a:ahLst/>
                <a:cxnLst/>
                <a:rect l="l" t="t" r="r" b="b"/>
                <a:pathLst>
                  <a:path w="413142" h="597124" extrusionOk="0">
                    <a:moveTo>
                      <a:pt x="346907" y="597125"/>
                    </a:moveTo>
                    <a:cubicBezTo>
                      <a:pt x="342145" y="597125"/>
                      <a:pt x="337192" y="595410"/>
                      <a:pt x="331953" y="591981"/>
                    </a:cubicBezTo>
                    <a:cubicBezTo>
                      <a:pt x="279375" y="557691"/>
                      <a:pt x="200698" y="542927"/>
                      <a:pt x="116117" y="551595"/>
                    </a:cubicBezTo>
                    <a:lnTo>
                      <a:pt x="116117" y="551595"/>
                    </a:lnTo>
                    <a:cubicBezTo>
                      <a:pt x="110497" y="552167"/>
                      <a:pt x="105829" y="550833"/>
                      <a:pt x="102401" y="547690"/>
                    </a:cubicBezTo>
                    <a:cubicBezTo>
                      <a:pt x="94590" y="540451"/>
                      <a:pt x="95066" y="525211"/>
                      <a:pt x="95543" y="510542"/>
                    </a:cubicBezTo>
                    <a:cubicBezTo>
                      <a:pt x="95638" y="506637"/>
                      <a:pt x="95828" y="502827"/>
                      <a:pt x="95733" y="499208"/>
                    </a:cubicBezTo>
                    <a:cubicBezTo>
                      <a:pt x="95447" y="474538"/>
                      <a:pt x="98019" y="449773"/>
                      <a:pt x="100400" y="425770"/>
                    </a:cubicBezTo>
                    <a:cubicBezTo>
                      <a:pt x="102115" y="409292"/>
                      <a:pt x="103829" y="392242"/>
                      <a:pt x="104591" y="375478"/>
                    </a:cubicBezTo>
                    <a:cubicBezTo>
                      <a:pt x="108115" y="299849"/>
                      <a:pt x="85065" y="223173"/>
                      <a:pt x="39917" y="159546"/>
                    </a:cubicBezTo>
                    <a:cubicBezTo>
                      <a:pt x="37916" y="156784"/>
                      <a:pt x="35916" y="154022"/>
                      <a:pt x="33916" y="151164"/>
                    </a:cubicBezTo>
                    <a:cubicBezTo>
                      <a:pt x="15913" y="126494"/>
                      <a:pt x="-4470" y="98491"/>
                      <a:pt x="864" y="68106"/>
                    </a:cubicBezTo>
                    <a:cubicBezTo>
                      <a:pt x="7627" y="29530"/>
                      <a:pt x="52871" y="6956"/>
                      <a:pt x="94685" y="1717"/>
                    </a:cubicBezTo>
                    <a:cubicBezTo>
                      <a:pt x="198508" y="-11142"/>
                      <a:pt x="310046" y="49247"/>
                      <a:pt x="365767" y="148783"/>
                    </a:cubicBezTo>
                    <a:cubicBezTo>
                      <a:pt x="409201" y="226316"/>
                      <a:pt x="422631" y="324043"/>
                      <a:pt x="406629" y="447487"/>
                    </a:cubicBezTo>
                    <a:cubicBezTo>
                      <a:pt x="401581" y="485968"/>
                      <a:pt x="395104" y="514448"/>
                      <a:pt x="385388" y="540070"/>
                    </a:cubicBezTo>
                    <a:cubicBezTo>
                      <a:pt x="384150" y="543308"/>
                      <a:pt x="383007" y="546642"/>
                      <a:pt x="381769" y="549976"/>
                    </a:cubicBezTo>
                    <a:cubicBezTo>
                      <a:pt x="374435" y="570359"/>
                      <a:pt x="366814" y="591410"/>
                      <a:pt x="352718" y="596172"/>
                    </a:cubicBezTo>
                    <a:cubicBezTo>
                      <a:pt x="350908" y="596839"/>
                      <a:pt x="348908" y="597125"/>
                      <a:pt x="346907" y="597125"/>
                    </a:cubicBezTo>
                    <a:close/>
                    <a:moveTo>
                      <a:pt x="162789" y="542070"/>
                    </a:moveTo>
                    <a:cubicBezTo>
                      <a:pt x="230607" y="542070"/>
                      <a:pt x="291948" y="557405"/>
                      <a:pt x="335858" y="586076"/>
                    </a:cubicBezTo>
                    <a:cubicBezTo>
                      <a:pt x="341573" y="589790"/>
                      <a:pt x="346336" y="590838"/>
                      <a:pt x="350622" y="589505"/>
                    </a:cubicBezTo>
                    <a:cubicBezTo>
                      <a:pt x="361385" y="585885"/>
                      <a:pt x="368434" y="566454"/>
                      <a:pt x="375196" y="547690"/>
                    </a:cubicBezTo>
                    <a:cubicBezTo>
                      <a:pt x="376435" y="544356"/>
                      <a:pt x="377673" y="540927"/>
                      <a:pt x="378911" y="537689"/>
                    </a:cubicBezTo>
                    <a:cubicBezTo>
                      <a:pt x="388341" y="512638"/>
                      <a:pt x="394818" y="484634"/>
                      <a:pt x="399676" y="446725"/>
                    </a:cubicBezTo>
                    <a:cubicBezTo>
                      <a:pt x="415392" y="324900"/>
                      <a:pt x="402343" y="228602"/>
                      <a:pt x="359576" y="152402"/>
                    </a:cubicBezTo>
                    <a:cubicBezTo>
                      <a:pt x="305188" y="55343"/>
                      <a:pt x="196603" y="-3617"/>
                      <a:pt x="95543" y="8956"/>
                    </a:cubicBezTo>
                    <a:cubicBezTo>
                      <a:pt x="56300" y="13814"/>
                      <a:pt x="14009" y="34483"/>
                      <a:pt x="7817" y="69440"/>
                    </a:cubicBezTo>
                    <a:cubicBezTo>
                      <a:pt x="3055" y="96872"/>
                      <a:pt x="21629" y="122399"/>
                      <a:pt x="39631" y="147068"/>
                    </a:cubicBezTo>
                    <a:cubicBezTo>
                      <a:pt x="41726" y="149926"/>
                      <a:pt x="43727" y="152688"/>
                      <a:pt x="45727" y="155450"/>
                    </a:cubicBezTo>
                    <a:cubicBezTo>
                      <a:pt x="91828" y="220316"/>
                      <a:pt x="115259" y="298611"/>
                      <a:pt x="111735" y="375859"/>
                    </a:cubicBezTo>
                    <a:cubicBezTo>
                      <a:pt x="110973" y="392813"/>
                      <a:pt x="109163" y="409958"/>
                      <a:pt x="107449" y="426532"/>
                    </a:cubicBezTo>
                    <a:cubicBezTo>
                      <a:pt x="104972" y="450344"/>
                      <a:pt x="102496" y="474919"/>
                      <a:pt x="102781" y="499112"/>
                    </a:cubicBezTo>
                    <a:cubicBezTo>
                      <a:pt x="102781" y="502827"/>
                      <a:pt x="102686" y="506732"/>
                      <a:pt x="102591" y="510733"/>
                    </a:cubicBezTo>
                    <a:cubicBezTo>
                      <a:pt x="102210" y="523211"/>
                      <a:pt x="101734" y="537403"/>
                      <a:pt x="107163" y="542451"/>
                    </a:cubicBezTo>
                    <a:cubicBezTo>
                      <a:pt x="109068" y="544166"/>
                      <a:pt x="111735" y="544832"/>
                      <a:pt x="115259" y="544451"/>
                    </a:cubicBezTo>
                    <a:lnTo>
                      <a:pt x="115259" y="544451"/>
                    </a:lnTo>
                    <a:cubicBezTo>
                      <a:pt x="131356" y="542832"/>
                      <a:pt x="147263" y="542070"/>
                      <a:pt x="162789" y="54207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09" name="Google Shape;4009;p49"/>
            <p:cNvGrpSpPr/>
            <p:nvPr/>
          </p:nvGrpSpPr>
          <p:grpSpPr>
            <a:xfrm>
              <a:off x="5918367" y="5065720"/>
              <a:ext cx="341449" cy="616312"/>
              <a:chOff x="6058599" y="943786"/>
              <a:chExt cx="341449" cy="616312"/>
            </a:xfrm>
          </p:grpSpPr>
          <p:sp>
            <p:nvSpPr>
              <p:cNvPr id="4010" name="Google Shape;4010;p49"/>
              <p:cNvSpPr/>
              <p:nvPr/>
            </p:nvSpPr>
            <p:spPr>
              <a:xfrm>
                <a:off x="6062177" y="947187"/>
                <a:ext cx="334216" cy="609411"/>
              </a:xfrm>
              <a:custGeom>
                <a:avLst/>
                <a:gdLst/>
                <a:ahLst/>
                <a:cxnLst/>
                <a:rect l="l" t="t" r="r" b="b"/>
                <a:pathLst>
                  <a:path w="334216" h="609411" extrusionOk="0">
                    <a:moveTo>
                      <a:pt x="324906" y="471752"/>
                    </a:moveTo>
                    <a:cubicBezTo>
                      <a:pt x="332526" y="468513"/>
                      <a:pt x="336241" y="459750"/>
                      <a:pt x="333097" y="452130"/>
                    </a:cubicBezTo>
                    <a:cubicBezTo>
                      <a:pt x="324811" y="431461"/>
                      <a:pt x="315857" y="413173"/>
                      <a:pt x="308237" y="399552"/>
                    </a:cubicBezTo>
                    <a:cubicBezTo>
                      <a:pt x="289187" y="365548"/>
                      <a:pt x="270804" y="330020"/>
                      <a:pt x="264994" y="290967"/>
                    </a:cubicBezTo>
                    <a:cubicBezTo>
                      <a:pt x="258707" y="247819"/>
                      <a:pt x="268327" y="204099"/>
                      <a:pt x="272423" y="160665"/>
                    </a:cubicBezTo>
                    <a:cubicBezTo>
                      <a:pt x="276519" y="117231"/>
                      <a:pt x="273757" y="69416"/>
                      <a:pt x="247277" y="36078"/>
                    </a:cubicBezTo>
                    <a:cubicBezTo>
                      <a:pt x="212606" y="-7546"/>
                      <a:pt x="146122" y="-9928"/>
                      <a:pt x="100402" y="19886"/>
                    </a:cubicBezTo>
                    <a:cubicBezTo>
                      <a:pt x="54682" y="49699"/>
                      <a:pt x="27250" y="103991"/>
                      <a:pt x="13153" y="159141"/>
                    </a:cubicBezTo>
                    <a:cubicBezTo>
                      <a:pt x="-13041" y="261249"/>
                      <a:pt x="294" y="374311"/>
                      <a:pt x="49538" y="466132"/>
                    </a:cubicBezTo>
                    <a:cubicBezTo>
                      <a:pt x="70588" y="505470"/>
                      <a:pt x="114404" y="563763"/>
                      <a:pt x="164029" y="605864"/>
                    </a:cubicBezTo>
                    <a:cubicBezTo>
                      <a:pt x="171744" y="612436"/>
                      <a:pt x="183555" y="609483"/>
                      <a:pt x="187651" y="600244"/>
                    </a:cubicBezTo>
                    <a:cubicBezTo>
                      <a:pt x="223846" y="519377"/>
                      <a:pt x="266899" y="496136"/>
                      <a:pt x="324906" y="471752"/>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11" name="Google Shape;4011;p49"/>
              <p:cNvSpPr/>
              <p:nvPr/>
            </p:nvSpPr>
            <p:spPr>
              <a:xfrm>
                <a:off x="6058599" y="943786"/>
                <a:ext cx="341449" cy="616312"/>
              </a:xfrm>
              <a:custGeom>
                <a:avLst/>
                <a:gdLst/>
                <a:ahLst/>
                <a:cxnLst/>
                <a:rect l="l" t="t" r="r" b="b"/>
                <a:pathLst>
                  <a:path w="341449" h="616312" extrusionOk="0">
                    <a:moveTo>
                      <a:pt x="177322" y="616312"/>
                    </a:moveTo>
                    <a:cubicBezTo>
                      <a:pt x="172941" y="616312"/>
                      <a:pt x="168845" y="614788"/>
                      <a:pt x="165416" y="611931"/>
                    </a:cubicBezTo>
                    <a:cubicBezTo>
                      <a:pt x="114934" y="569164"/>
                      <a:pt x="71119" y="510394"/>
                      <a:pt x="50068" y="471151"/>
                    </a:cubicBezTo>
                    <a:cubicBezTo>
                      <a:pt x="157" y="377902"/>
                      <a:pt x="-13178" y="265030"/>
                      <a:pt x="13397" y="161494"/>
                    </a:cubicBezTo>
                    <a:cubicBezTo>
                      <a:pt x="25113" y="115774"/>
                      <a:pt x="50068" y="54052"/>
                      <a:pt x="102170" y="20142"/>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3626" y="416383"/>
                      <a:pt x="332580" y="435242"/>
                      <a:pt x="340105" y="454006"/>
                    </a:cubicBezTo>
                    <a:cubicBezTo>
                      <a:pt x="343915" y="463436"/>
                      <a:pt x="339343" y="474390"/>
                      <a:pt x="330008" y="478295"/>
                    </a:cubicBezTo>
                    <a:cubicBezTo>
                      <a:pt x="273239" y="502108"/>
                      <a:pt x="230377" y="525158"/>
                      <a:pt x="194658" y="604882"/>
                    </a:cubicBezTo>
                    <a:cubicBezTo>
                      <a:pt x="192181" y="610407"/>
                      <a:pt x="187419" y="614312"/>
                      <a:pt x="181514" y="615646"/>
                    </a:cubicBezTo>
                    <a:cubicBezTo>
                      <a:pt x="180085" y="616217"/>
                      <a:pt x="178656" y="616312"/>
                      <a:pt x="177322" y="616312"/>
                    </a:cubicBezTo>
                    <a:close/>
                    <a:moveTo>
                      <a:pt x="171703" y="7188"/>
                    </a:moveTo>
                    <a:cubicBezTo>
                      <a:pt x="148176" y="7188"/>
                      <a:pt x="124554" y="14142"/>
                      <a:pt x="105980" y="26238"/>
                    </a:cubicBezTo>
                    <a:cubicBezTo>
                      <a:pt x="55783" y="58909"/>
                      <a:pt x="31685" y="118822"/>
                      <a:pt x="20255" y="163399"/>
                    </a:cubicBezTo>
                    <a:cubicBezTo>
                      <a:pt x="-5939" y="265221"/>
                      <a:pt x="7206" y="376187"/>
                      <a:pt x="56355" y="467818"/>
                    </a:cubicBezTo>
                    <a:cubicBezTo>
                      <a:pt x="77024" y="506394"/>
                      <a:pt x="120172" y="564306"/>
                      <a:pt x="169988" y="606502"/>
                    </a:cubicBezTo>
                    <a:cubicBezTo>
                      <a:pt x="172751" y="608883"/>
                      <a:pt x="176370" y="609740"/>
                      <a:pt x="179894" y="608883"/>
                    </a:cubicBezTo>
                    <a:cubicBezTo>
                      <a:pt x="183514" y="608026"/>
                      <a:pt x="186562" y="605644"/>
                      <a:pt x="188086" y="602120"/>
                    </a:cubicBezTo>
                    <a:cubicBezTo>
                      <a:pt x="224852" y="519919"/>
                      <a:pt x="268858" y="496297"/>
                      <a:pt x="327151" y="471818"/>
                    </a:cubicBezTo>
                    <a:lnTo>
                      <a:pt x="328580" y="475152"/>
                    </a:lnTo>
                    <a:lnTo>
                      <a:pt x="327151" y="471818"/>
                    </a:lnTo>
                    <a:cubicBezTo>
                      <a:pt x="332961" y="469342"/>
                      <a:pt x="335818" y="462674"/>
                      <a:pt x="333437" y="456768"/>
                    </a:cubicBezTo>
                    <a:cubicBezTo>
                      <a:pt x="326008" y="438195"/>
                      <a:pt x="317245" y="419716"/>
                      <a:pt x="308768" y="404572"/>
                    </a:cubicBezTo>
                    <a:cubicBezTo>
                      <a:pt x="289908" y="370853"/>
                      <a:pt x="270953" y="334563"/>
                      <a:pt x="265143" y="294748"/>
                    </a:cubicBezTo>
                    <a:cubicBezTo>
                      <a:pt x="260380" y="262268"/>
                      <a:pt x="264572" y="229121"/>
                      <a:pt x="268667" y="197117"/>
                    </a:cubicBezTo>
                    <a:cubicBezTo>
                      <a:pt x="270096" y="185878"/>
                      <a:pt x="271525" y="174733"/>
                      <a:pt x="272572" y="163589"/>
                    </a:cubicBezTo>
                    <a:cubicBezTo>
                      <a:pt x="277716" y="108630"/>
                      <a:pt x="269810" y="68720"/>
                      <a:pt x="248189" y="41574"/>
                    </a:cubicBezTo>
                    <a:cubicBezTo>
                      <a:pt x="228948" y="17476"/>
                      <a:pt x="200373" y="7188"/>
                      <a:pt x="171703" y="718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012" name="Google Shape;4012;p49"/>
            <p:cNvSpPr/>
            <p:nvPr/>
          </p:nvSpPr>
          <p:spPr>
            <a:xfrm>
              <a:off x="5973211" y="5111633"/>
              <a:ext cx="177667" cy="439250"/>
            </a:xfrm>
            <a:custGeom>
              <a:avLst/>
              <a:gdLst/>
              <a:ahLst/>
              <a:cxnLst/>
              <a:rect l="l" t="t" r="r" b="b"/>
              <a:pathLst>
                <a:path w="177667" h="439250" extrusionOk="0">
                  <a:moveTo>
                    <a:pt x="4368" y="261790"/>
                  </a:moveTo>
                  <a:cubicBezTo>
                    <a:pt x="-10586" y="179970"/>
                    <a:pt x="13417" y="91959"/>
                    <a:pt x="67804" y="29094"/>
                  </a:cubicBezTo>
                  <a:cubicBezTo>
                    <a:pt x="77520" y="17854"/>
                    <a:pt x="88759" y="6996"/>
                    <a:pt x="102856" y="2233"/>
                  </a:cubicBezTo>
                  <a:cubicBezTo>
                    <a:pt x="116953" y="-2529"/>
                    <a:pt x="134575" y="138"/>
                    <a:pt x="143433" y="12044"/>
                  </a:cubicBezTo>
                  <a:cubicBezTo>
                    <a:pt x="155149" y="27856"/>
                    <a:pt x="147148" y="49954"/>
                    <a:pt x="140575" y="68527"/>
                  </a:cubicBezTo>
                  <a:cubicBezTo>
                    <a:pt x="117525" y="133583"/>
                    <a:pt x="118001" y="206735"/>
                    <a:pt x="141909" y="271505"/>
                  </a:cubicBezTo>
                  <a:cubicBezTo>
                    <a:pt x="155911" y="309510"/>
                    <a:pt x="222014" y="452290"/>
                    <a:pt x="128574" y="438288"/>
                  </a:cubicBezTo>
                  <a:cubicBezTo>
                    <a:pt x="61042" y="428096"/>
                    <a:pt x="14845" y="318749"/>
                    <a:pt x="4368" y="261790"/>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13" name="Google Shape;4013;p49"/>
            <p:cNvSpPr/>
            <p:nvPr/>
          </p:nvSpPr>
          <p:spPr>
            <a:xfrm>
              <a:off x="6979225" y="4890519"/>
              <a:ext cx="215068" cy="427556"/>
            </a:xfrm>
            <a:custGeom>
              <a:avLst/>
              <a:gdLst/>
              <a:ahLst/>
              <a:cxnLst/>
              <a:rect l="l" t="t" r="r" b="b"/>
              <a:pathLst>
                <a:path w="215068" h="427556" extrusionOk="0">
                  <a:moveTo>
                    <a:pt x="21339" y="73043"/>
                  </a:moveTo>
                  <a:cubicBezTo>
                    <a:pt x="70203" y="135146"/>
                    <a:pt x="92205" y="217633"/>
                    <a:pt x="80680" y="295833"/>
                  </a:cubicBezTo>
                  <a:cubicBezTo>
                    <a:pt x="76870" y="321646"/>
                    <a:pt x="69631" y="347554"/>
                    <a:pt x="73060" y="373462"/>
                  </a:cubicBezTo>
                  <a:cubicBezTo>
                    <a:pt x="76489" y="399370"/>
                    <a:pt x="94968" y="425849"/>
                    <a:pt x="120971" y="427469"/>
                  </a:cubicBezTo>
                  <a:cubicBezTo>
                    <a:pt x="147546" y="429183"/>
                    <a:pt x="168501" y="405561"/>
                    <a:pt x="181455" y="382225"/>
                  </a:cubicBezTo>
                  <a:cubicBezTo>
                    <a:pt x="220602" y="311645"/>
                    <a:pt x="225936" y="223253"/>
                    <a:pt x="195456" y="148577"/>
                  </a:cubicBezTo>
                  <a:cubicBezTo>
                    <a:pt x="172406" y="91998"/>
                    <a:pt x="129067" y="44087"/>
                    <a:pt x="75918" y="14369"/>
                  </a:cubicBezTo>
                  <a:cubicBezTo>
                    <a:pt x="13815" y="-20397"/>
                    <a:pt x="-27143" y="11321"/>
                    <a:pt x="21339" y="73043"/>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14" name="Google Shape;4014;p49"/>
            <p:cNvSpPr/>
            <p:nvPr/>
          </p:nvSpPr>
          <p:spPr>
            <a:xfrm>
              <a:off x="6149140" y="4288611"/>
              <a:ext cx="664298" cy="669427"/>
            </a:xfrm>
            <a:custGeom>
              <a:avLst/>
              <a:gdLst/>
              <a:ahLst/>
              <a:cxnLst/>
              <a:rect l="l" t="t" r="r" b="b"/>
              <a:pathLst>
                <a:path w="664298" h="669427" extrusionOk="0">
                  <a:moveTo>
                    <a:pt x="365743" y="9"/>
                  </a:moveTo>
                  <a:cubicBezTo>
                    <a:pt x="373840" y="-277"/>
                    <a:pt x="380602" y="6105"/>
                    <a:pt x="380888" y="14201"/>
                  </a:cubicBezTo>
                  <a:lnTo>
                    <a:pt x="383443" y="86328"/>
                  </a:lnTo>
                  <a:lnTo>
                    <a:pt x="383626" y="86056"/>
                  </a:lnTo>
                  <a:cubicBezTo>
                    <a:pt x="386746" y="83973"/>
                    <a:pt x="390651" y="83068"/>
                    <a:pt x="394604" y="83830"/>
                  </a:cubicBezTo>
                  <a:cubicBezTo>
                    <a:pt x="402510" y="85354"/>
                    <a:pt x="407654" y="93164"/>
                    <a:pt x="406130" y="101070"/>
                  </a:cubicBezTo>
                  <a:lnTo>
                    <a:pt x="389599" y="182890"/>
                  </a:lnTo>
                  <a:lnTo>
                    <a:pt x="401807" y="186919"/>
                  </a:lnTo>
                  <a:lnTo>
                    <a:pt x="455469" y="71066"/>
                  </a:lnTo>
                  <a:cubicBezTo>
                    <a:pt x="456517" y="68875"/>
                    <a:pt x="458041" y="67065"/>
                    <a:pt x="459850" y="65637"/>
                  </a:cubicBezTo>
                  <a:cubicBezTo>
                    <a:pt x="464041" y="62398"/>
                    <a:pt x="469851" y="61541"/>
                    <a:pt x="474995" y="63922"/>
                  </a:cubicBezTo>
                  <a:cubicBezTo>
                    <a:pt x="482329" y="67351"/>
                    <a:pt x="485568" y="76019"/>
                    <a:pt x="482139" y="83448"/>
                  </a:cubicBezTo>
                  <a:lnTo>
                    <a:pt x="430424" y="195098"/>
                  </a:lnTo>
                  <a:lnTo>
                    <a:pt x="445945" y="178293"/>
                  </a:lnTo>
                  <a:cubicBezTo>
                    <a:pt x="461209" y="157005"/>
                    <a:pt x="473853" y="133836"/>
                    <a:pt x="483473" y="109356"/>
                  </a:cubicBezTo>
                  <a:cubicBezTo>
                    <a:pt x="484425" y="106784"/>
                    <a:pt x="486140" y="104594"/>
                    <a:pt x="488140" y="103070"/>
                  </a:cubicBezTo>
                  <a:cubicBezTo>
                    <a:pt x="492141" y="100022"/>
                    <a:pt x="497475" y="99069"/>
                    <a:pt x="502523" y="101069"/>
                  </a:cubicBezTo>
                  <a:cubicBezTo>
                    <a:pt x="510048" y="104022"/>
                    <a:pt x="513762" y="112499"/>
                    <a:pt x="510810" y="120119"/>
                  </a:cubicBezTo>
                  <a:cubicBezTo>
                    <a:pt x="500285" y="146837"/>
                    <a:pt x="486449" y="172150"/>
                    <a:pt x="469769" y="195403"/>
                  </a:cubicBezTo>
                  <a:lnTo>
                    <a:pt x="451781" y="214879"/>
                  </a:lnTo>
                  <a:lnTo>
                    <a:pt x="462475" y="224122"/>
                  </a:lnTo>
                  <a:lnTo>
                    <a:pt x="577008" y="107928"/>
                  </a:lnTo>
                  <a:cubicBezTo>
                    <a:pt x="577579" y="107451"/>
                    <a:pt x="578056" y="106975"/>
                    <a:pt x="578532" y="106594"/>
                  </a:cubicBezTo>
                  <a:cubicBezTo>
                    <a:pt x="584247" y="102213"/>
                    <a:pt x="592534" y="102594"/>
                    <a:pt x="597772" y="107737"/>
                  </a:cubicBezTo>
                  <a:cubicBezTo>
                    <a:pt x="603487" y="113452"/>
                    <a:pt x="603583" y="122691"/>
                    <a:pt x="597963" y="128502"/>
                  </a:cubicBezTo>
                  <a:lnTo>
                    <a:pt x="527164" y="200327"/>
                  </a:lnTo>
                  <a:lnTo>
                    <a:pt x="609108" y="150219"/>
                  </a:lnTo>
                  <a:cubicBezTo>
                    <a:pt x="616061" y="146028"/>
                    <a:pt x="625015" y="148123"/>
                    <a:pt x="629301" y="155076"/>
                  </a:cubicBezTo>
                  <a:cubicBezTo>
                    <a:pt x="633492" y="161934"/>
                    <a:pt x="631396" y="170983"/>
                    <a:pt x="624443" y="175269"/>
                  </a:cubicBezTo>
                  <a:lnTo>
                    <a:pt x="511049" y="244632"/>
                  </a:lnTo>
                  <a:lnTo>
                    <a:pt x="627205" y="232134"/>
                  </a:lnTo>
                  <a:cubicBezTo>
                    <a:pt x="635301" y="231277"/>
                    <a:pt x="642541" y="237087"/>
                    <a:pt x="643398" y="245183"/>
                  </a:cubicBezTo>
                  <a:cubicBezTo>
                    <a:pt x="644255" y="253279"/>
                    <a:pt x="638445" y="260518"/>
                    <a:pt x="630349" y="261376"/>
                  </a:cubicBezTo>
                  <a:lnTo>
                    <a:pt x="502998" y="275078"/>
                  </a:lnTo>
                  <a:lnTo>
                    <a:pt x="508454" y="285325"/>
                  </a:lnTo>
                  <a:lnTo>
                    <a:pt x="526335" y="286188"/>
                  </a:lnTo>
                  <a:cubicBezTo>
                    <a:pt x="561483" y="284640"/>
                    <a:pt x="596487" y="279854"/>
                    <a:pt x="631110" y="271853"/>
                  </a:cubicBezTo>
                  <a:cubicBezTo>
                    <a:pt x="639016" y="270043"/>
                    <a:pt x="646922" y="274901"/>
                    <a:pt x="648732" y="282807"/>
                  </a:cubicBezTo>
                  <a:cubicBezTo>
                    <a:pt x="650541" y="290712"/>
                    <a:pt x="645683" y="298618"/>
                    <a:pt x="637778" y="300428"/>
                  </a:cubicBezTo>
                  <a:lnTo>
                    <a:pt x="530593" y="315136"/>
                  </a:lnTo>
                  <a:lnTo>
                    <a:pt x="646636" y="339385"/>
                  </a:lnTo>
                  <a:cubicBezTo>
                    <a:pt x="654542" y="341005"/>
                    <a:pt x="659685" y="348815"/>
                    <a:pt x="657971" y="356721"/>
                  </a:cubicBezTo>
                  <a:cubicBezTo>
                    <a:pt x="656256" y="364627"/>
                    <a:pt x="648541" y="369770"/>
                    <a:pt x="640635" y="368056"/>
                  </a:cubicBezTo>
                  <a:lnTo>
                    <a:pt x="523834" y="343648"/>
                  </a:lnTo>
                  <a:lnTo>
                    <a:pt x="526858" y="362987"/>
                  </a:lnTo>
                  <a:lnTo>
                    <a:pt x="526557" y="365594"/>
                  </a:lnTo>
                  <a:lnTo>
                    <a:pt x="652161" y="387773"/>
                  </a:lnTo>
                  <a:cubicBezTo>
                    <a:pt x="660162" y="389201"/>
                    <a:pt x="665496" y="396821"/>
                    <a:pt x="664067" y="404822"/>
                  </a:cubicBezTo>
                  <a:cubicBezTo>
                    <a:pt x="662638" y="412823"/>
                    <a:pt x="655113" y="418062"/>
                    <a:pt x="647017" y="416729"/>
                  </a:cubicBezTo>
                  <a:lnTo>
                    <a:pt x="523174" y="394861"/>
                  </a:lnTo>
                  <a:lnTo>
                    <a:pt x="522157" y="403658"/>
                  </a:lnTo>
                  <a:lnTo>
                    <a:pt x="516772" y="417684"/>
                  </a:lnTo>
                  <a:lnTo>
                    <a:pt x="588724" y="448351"/>
                  </a:lnTo>
                  <a:cubicBezTo>
                    <a:pt x="596154" y="451495"/>
                    <a:pt x="599678" y="460162"/>
                    <a:pt x="596439" y="467592"/>
                  </a:cubicBezTo>
                  <a:cubicBezTo>
                    <a:pt x="593201" y="475117"/>
                    <a:pt x="584628" y="478546"/>
                    <a:pt x="577199" y="475307"/>
                  </a:cubicBezTo>
                  <a:lnTo>
                    <a:pt x="506258" y="445071"/>
                  </a:lnTo>
                  <a:lnTo>
                    <a:pt x="502512" y="454827"/>
                  </a:lnTo>
                  <a:lnTo>
                    <a:pt x="500121" y="457593"/>
                  </a:lnTo>
                  <a:lnTo>
                    <a:pt x="580723" y="498452"/>
                  </a:lnTo>
                  <a:cubicBezTo>
                    <a:pt x="587962" y="502072"/>
                    <a:pt x="590819" y="510930"/>
                    <a:pt x="587200" y="518169"/>
                  </a:cubicBezTo>
                  <a:cubicBezTo>
                    <a:pt x="583580" y="525408"/>
                    <a:pt x="574722" y="528266"/>
                    <a:pt x="567483" y="524646"/>
                  </a:cubicBezTo>
                  <a:lnTo>
                    <a:pt x="480345" y="480473"/>
                  </a:lnTo>
                  <a:lnTo>
                    <a:pt x="475609" y="485952"/>
                  </a:lnTo>
                  <a:lnTo>
                    <a:pt x="579199" y="564461"/>
                  </a:lnTo>
                  <a:cubicBezTo>
                    <a:pt x="585676" y="569319"/>
                    <a:pt x="586915" y="578558"/>
                    <a:pt x="582057" y="585035"/>
                  </a:cubicBezTo>
                  <a:cubicBezTo>
                    <a:pt x="577199" y="591417"/>
                    <a:pt x="567960" y="592750"/>
                    <a:pt x="561483" y="587893"/>
                  </a:cubicBezTo>
                  <a:lnTo>
                    <a:pt x="456390" y="508188"/>
                  </a:lnTo>
                  <a:lnTo>
                    <a:pt x="453278" y="511788"/>
                  </a:lnTo>
                  <a:lnTo>
                    <a:pt x="443611" y="516560"/>
                  </a:lnTo>
                  <a:lnTo>
                    <a:pt x="524144" y="611134"/>
                  </a:lnTo>
                  <a:cubicBezTo>
                    <a:pt x="529383" y="617325"/>
                    <a:pt x="528621" y="626564"/>
                    <a:pt x="522525" y="631803"/>
                  </a:cubicBezTo>
                  <a:cubicBezTo>
                    <a:pt x="516334" y="637042"/>
                    <a:pt x="507095" y="636280"/>
                    <a:pt x="501856" y="630184"/>
                  </a:cubicBezTo>
                  <a:lnTo>
                    <a:pt x="428435" y="543962"/>
                  </a:lnTo>
                  <a:lnTo>
                    <a:pt x="457660" y="640756"/>
                  </a:lnTo>
                  <a:cubicBezTo>
                    <a:pt x="460041" y="648472"/>
                    <a:pt x="455564" y="656568"/>
                    <a:pt x="447849" y="659044"/>
                  </a:cubicBezTo>
                  <a:cubicBezTo>
                    <a:pt x="440134" y="661426"/>
                    <a:pt x="431942" y="656949"/>
                    <a:pt x="429561" y="649234"/>
                  </a:cubicBezTo>
                  <a:lnTo>
                    <a:pt x="396521" y="539807"/>
                  </a:lnTo>
                  <a:lnTo>
                    <a:pt x="395852" y="540137"/>
                  </a:lnTo>
                  <a:lnTo>
                    <a:pt x="397366" y="654567"/>
                  </a:lnTo>
                  <a:cubicBezTo>
                    <a:pt x="397461" y="662664"/>
                    <a:pt x="390985" y="669331"/>
                    <a:pt x="382888" y="669426"/>
                  </a:cubicBezTo>
                  <a:cubicBezTo>
                    <a:pt x="374792" y="669522"/>
                    <a:pt x="368124" y="663045"/>
                    <a:pt x="368029" y="654948"/>
                  </a:cubicBezTo>
                  <a:lnTo>
                    <a:pt x="366604" y="547283"/>
                  </a:lnTo>
                  <a:lnTo>
                    <a:pt x="351686" y="548969"/>
                  </a:lnTo>
                  <a:lnTo>
                    <a:pt x="341455" y="621802"/>
                  </a:lnTo>
                  <a:cubicBezTo>
                    <a:pt x="340312" y="629803"/>
                    <a:pt x="332882" y="635422"/>
                    <a:pt x="324881" y="634279"/>
                  </a:cubicBezTo>
                  <a:cubicBezTo>
                    <a:pt x="316880" y="633136"/>
                    <a:pt x="311261" y="625707"/>
                    <a:pt x="312404" y="617706"/>
                  </a:cubicBezTo>
                  <a:lnTo>
                    <a:pt x="322062" y="548947"/>
                  </a:lnTo>
                  <a:lnTo>
                    <a:pt x="314814" y="547121"/>
                  </a:lnTo>
                  <a:lnTo>
                    <a:pt x="288972" y="641709"/>
                  </a:lnTo>
                  <a:cubicBezTo>
                    <a:pt x="286782" y="649519"/>
                    <a:pt x="278781" y="654091"/>
                    <a:pt x="270970" y="651995"/>
                  </a:cubicBezTo>
                  <a:cubicBezTo>
                    <a:pt x="263160" y="649900"/>
                    <a:pt x="258588" y="641804"/>
                    <a:pt x="260683" y="633993"/>
                  </a:cubicBezTo>
                  <a:lnTo>
                    <a:pt x="286374" y="539955"/>
                  </a:lnTo>
                  <a:lnTo>
                    <a:pt x="285412" y="539712"/>
                  </a:lnTo>
                  <a:lnTo>
                    <a:pt x="224297" y="646853"/>
                  </a:lnTo>
                  <a:cubicBezTo>
                    <a:pt x="220297" y="653806"/>
                    <a:pt x="211343" y="656378"/>
                    <a:pt x="204295" y="652282"/>
                  </a:cubicBezTo>
                  <a:cubicBezTo>
                    <a:pt x="197246" y="648281"/>
                    <a:pt x="194865" y="639328"/>
                    <a:pt x="198865" y="632279"/>
                  </a:cubicBezTo>
                  <a:lnTo>
                    <a:pt x="221336" y="592885"/>
                  </a:lnTo>
                  <a:lnTo>
                    <a:pt x="219915" y="592941"/>
                  </a:lnTo>
                  <a:cubicBezTo>
                    <a:pt x="212295" y="590084"/>
                    <a:pt x="208390" y="581702"/>
                    <a:pt x="211248" y="574082"/>
                  </a:cubicBezTo>
                  <a:lnTo>
                    <a:pt x="222579" y="543524"/>
                  </a:lnTo>
                  <a:lnTo>
                    <a:pt x="168576" y="613801"/>
                  </a:lnTo>
                  <a:cubicBezTo>
                    <a:pt x="163623" y="620278"/>
                    <a:pt x="154383" y="621420"/>
                    <a:pt x="148002" y="616467"/>
                  </a:cubicBezTo>
                  <a:cubicBezTo>
                    <a:pt x="141620" y="611514"/>
                    <a:pt x="140381" y="602275"/>
                    <a:pt x="145335" y="595893"/>
                  </a:cubicBezTo>
                  <a:lnTo>
                    <a:pt x="217103" y="502497"/>
                  </a:lnTo>
                  <a:lnTo>
                    <a:pt x="208441" y="495373"/>
                  </a:lnTo>
                  <a:lnTo>
                    <a:pt x="192484" y="512073"/>
                  </a:lnTo>
                  <a:cubicBezTo>
                    <a:pt x="168290" y="537791"/>
                    <a:pt x="143239" y="564461"/>
                    <a:pt x="119427" y="584940"/>
                  </a:cubicBezTo>
                  <a:cubicBezTo>
                    <a:pt x="113236" y="590655"/>
                    <a:pt x="103997" y="589512"/>
                    <a:pt x="98758" y="583416"/>
                  </a:cubicBezTo>
                  <a:cubicBezTo>
                    <a:pt x="93519" y="577224"/>
                    <a:pt x="94186" y="567985"/>
                    <a:pt x="100282" y="562746"/>
                  </a:cubicBezTo>
                  <a:cubicBezTo>
                    <a:pt x="122856" y="543315"/>
                    <a:pt x="147335" y="517217"/>
                    <a:pt x="171052" y="492071"/>
                  </a:cubicBezTo>
                  <a:lnTo>
                    <a:pt x="177357" y="485415"/>
                  </a:lnTo>
                  <a:lnTo>
                    <a:pt x="105806" y="533790"/>
                  </a:lnTo>
                  <a:cubicBezTo>
                    <a:pt x="99043" y="538362"/>
                    <a:pt x="89995" y="536553"/>
                    <a:pt x="85423" y="529885"/>
                  </a:cubicBezTo>
                  <a:cubicBezTo>
                    <a:pt x="80946" y="523122"/>
                    <a:pt x="82756" y="514169"/>
                    <a:pt x="89328" y="509502"/>
                  </a:cubicBezTo>
                  <a:lnTo>
                    <a:pt x="129818" y="482137"/>
                  </a:lnTo>
                  <a:lnTo>
                    <a:pt x="40941" y="508359"/>
                  </a:lnTo>
                  <a:cubicBezTo>
                    <a:pt x="33130" y="510645"/>
                    <a:pt x="25034" y="506168"/>
                    <a:pt x="22748" y="498453"/>
                  </a:cubicBezTo>
                  <a:cubicBezTo>
                    <a:pt x="21034" y="492357"/>
                    <a:pt x="23320" y="486165"/>
                    <a:pt x="27892" y="482641"/>
                  </a:cubicBezTo>
                  <a:cubicBezTo>
                    <a:pt x="29321" y="481593"/>
                    <a:pt x="30940" y="480736"/>
                    <a:pt x="32750" y="480165"/>
                  </a:cubicBezTo>
                  <a:lnTo>
                    <a:pt x="168467" y="440132"/>
                  </a:lnTo>
                  <a:lnTo>
                    <a:pt x="167061" y="437284"/>
                  </a:lnTo>
                  <a:lnTo>
                    <a:pt x="33988" y="424349"/>
                  </a:lnTo>
                  <a:cubicBezTo>
                    <a:pt x="25892" y="423587"/>
                    <a:pt x="4461" y="431778"/>
                    <a:pt x="5318" y="423682"/>
                  </a:cubicBezTo>
                  <a:cubicBezTo>
                    <a:pt x="5699" y="419586"/>
                    <a:pt x="23415" y="400632"/>
                    <a:pt x="26463" y="398250"/>
                  </a:cubicBezTo>
                  <a:cubicBezTo>
                    <a:pt x="29321" y="396060"/>
                    <a:pt x="32940" y="394916"/>
                    <a:pt x="36846" y="395202"/>
                  </a:cubicBezTo>
                  <a:lnTo>
                    <a:pt x="102581" y="401592"/>
                  </a:lnTo>
                  <a:lnTo>
                    <a:pt x="105699" y="390955"/>
                  </a:lnTo>
                  <a:lnTo>
                    <a:pt x="81132" y="386345"/>
                  </a:lnTo>
                  <a:cubicBezTo>
                    <a:pt x="56258" y="380509"/>
                    <a:pt x="32035" y="373509"/>
                    <a:pt x="9603" y="365198"/>
                  </a:cubicBezTo>
                  <a:cubicBezTo>
                    <a:pt x="1983" y="362340"/>
                    <a:pt x="-1922" y="353958"/>
                    <a:pt x="936" y="346338"/>
                  </a:cubicBezTo>
                  <a:cubicBezTo>
                    <a:pt x="3793" y="338718"/>
                    <a:pt x="12175" y="334813"/>
                    <a:pt x="19795" y="337671"/>
                  </a:cubicBezTo>
                  <a:cubicBezTo>
                    <a:pt x="52418" y="349720"/>
                    <a:pt x="90518" y="359174"/>
                    <a:pt x="129452" y="366198"/>
                  </a:cubicBezTo>
                  <a:lnTo>
                    <a:pt x="151037" y="368825"/>
                  </a:lnTo>
                  <a:lnTo>
                    <a:pt x="149380" y="343274"/>
                  </a:lnTo>
                  <a:lnTo>
                    <a:pt x="51038" y="320526"/>
                  </a:lnTo>
                  <a:cubicBezTo>
                    <a:pt x="43132" y="318716"/>
                    <a:pt x="38179" y="310810"/>
                    <a:pt x="40084" y="302905"/>
                  </a:cubicBezTo>
                  <a:cubicBezTo>
                    <a:pt x="40941" y="299476"/>
                    <a:pt x="42846" y="296618"/>
                    <a:pt x="45418" y="294618"/>
                  </a:cubicBezTo>
                  <a:cubicBezTo>
                    <a:pt x="48752" y="292046"/>
                    <a:pt x="53229" y="290903"/>
                    <a:pt x="57705" y="291951"/>
                  </a:cubicBezTo>
                  <a:lnTo>
                    <a:pt x="152512" y="313881"/>
                  </a:lnTo>
                  <a:lnTo>
                    <a:pt x="147402" y="310184"/>
                  </a:lnTo>
                  <a:lnTo>
                    <a:pt x="115427" y="296523"/>
                  </a:lnTo>
                  <a:cubicBezTo>
                    <a:pt x="111712" y="294952"/>
                    <a:pt x="108974" y="291999"/>
                    <a:pt x="107569" y="288510"/>
                  </a:cubicBezTo>
                  <a:lnTo>
                    <a:pt x="107659" y="281430"/>
                  </a:lnTo>
                  <a:lnTo>
                    <a:pt x="104532" y="279168"/>
                  </a:lnTo>
                  <a:lnTo>
                    <a:pt x="91424" y="272996"/>
                  </a:lnTo>
                  <a:cubicBezTo>
                    <a:pt x="84090" y="269567"/>
                    <a:pt x="80946" y="260804"/>
                    <a:pt x="84375" y="253470"/>
                  </a:cubicBezTo>
                  <a:cubicBezTo>
                    <a:pt x="85423" y="251374"/>
                    <a:pt x="86852" y="249564"/>
                    <a:pt x="88662" y="248136"/>
                  </a:cubicBezTo>
                  <a:cubicBezTo>
                    <a:pt x="92853" y="244897"/>
                    <a:pt x="98758" y="244040"/>
                    <a:pt x="103902" y="246421"/>
                  </a:cubicBezTo>
                  <a:lnTo>
                    <a:pt x="115081" y="251684"/>
                  </a:lnTo>
                  <a:lnTo>
                    <a:pt x="116569" y="251660"/>
                  </a:lnTo>
                  <a:lnTo>
                    <a:pt x="119437" y="253735"/>
                  </a:lnTo>
                  <a:lnTo>
                    <a:pt x="147690" y="267038"/>
                  </a:lnTo>
                  <a:lnTo>
                    <a:pt x="99900" y="202797"/>
                  </a:lnTo>
                  <a:cubicBezTo>
                    <a:pt x="96757" y="196225"/>
                    <a:pt x="98662" y="188605"/>
                    <a:pt x="104091" y="184414"/>
                  </a:cubicBezTo>
                  <a:cubicBezTo>
                    <a:pt x="104758" y="183842"/>
                    <a:pt x="105615" y="183366"/>
                    <a:pt x="106377" y="182985"/>
                  </a:cubicBezTo>
                  <a:cubicBezTo>
                    <a:pt x="113616" y="179270"/>
                    <a:pt x="122475" y="182128"/>
                    <a:pt x="126094" y="189367"/>
                  </a:cubicBezTo>
                  <a:cubicBezTo>
                    <a:pt x="136953" y="210560"/>
                    <a:pt x="151312" y="229777"/>
                    <a:pt x="168349" y="246219"/>
                  </a:cubicBezTo>
                  <a:lnTo>
                    <a:pt x="182606" y="256047"/>
                  </a:lnTo>
                  <a:lnTo>
                    <a:pt x="201123" y="234624"/>
                  </a:lnTo>
                  <a:lnTo>
                    <a:pt x="113236" y="158219"/>
                  </a:lnTo>
                  <a:cubicBezTo>
                    <a:pt x="107140" y="152885"/>
                    <a:pt x="106473" y="143646"/>
                    <a:pt x="111807" y="137550"/>
                  </a:cubicBezTo>
                  <a:cubicBezTo>
                    <a:pt x="112378" y="136788"/>
                    <a:pt x="113140" y="136121"/>
                    <a:pt x="113902" y="135550"/>
                  </a:cubicBezTo>
                  <a:cubicBezTo>
                    <a:pt x="119332" y="131359"/>
                    <a:pt x="127142" y="131454"/>
                    <a:pt x="132476" y="136121"/>
                  </a:cubicBezTo>
                  <a:lnTo>
                    <a:pt x="220283" y="212457"/>
                  </a:lnTo>
                  <a:lnTo>
                    <a:pt x="221059" y="211559"/>
                  </a:lnTo>
                  <a:lnTo>
                    <a:pt x="230636" y="206831"/>
                  </a:lnTo>
                  <a:lnTo>
                    <a:pt x="156669" y="109071"/>
                  </a:lnTo>
                  <a:cubicBezTo>
                    <a:pt x="151907" y="102594"/>
                    <a:pt x="153145" y="93450"/>
                    <a:pt x="159432" y="88497"/>
                  </a:cubicBezTo>
                  <a:cubicBezTo>
                    <a:pt x="159432" y="88497"/>
                    <a:pt x="159527" y="88402"/>
                    <a:pt x="159527" y="88402"/>
                  </a:cubicBezTo>
                  <a:cubicBezTo>
                    <a:pt x="166004" y="83544"/>
                    <a:pt x="175148" y="84782"/>
                    <a:pt x="180101" y="91259"/>
                  </a:cubicBezTo>
                  <a:lnTo>
                    <a:pt x="245732" y="178005"/>
                  </a:lnTo>
                  <a:lnTo>
                    <a:pt x="212581" y="120310"/>
                  </a:lnTo>
                  <a:cubicBezTo>
                    <a:pt x="207914" y="113833"/>
                    <a:pt x="209248" y="104880"/>
                    <a:pt x="215534" y="100022"/>
                  </a:cubicBezTo>
                  <a:cubicBezTo>
                    <a:pt x="215630" y="99927"/>
                    <a:pt x="215725" y="99832"/>
                    <a:pt x="215915" y="99736"/>
                  </a:cubicBezTo>
                  <a:cubicBezTo>
                    <a:pt x="222488" y="94974"/>
                    <a:pt x="231631" y="96403"/>
                    <a:pt x="236394" y="102975"/>
                  </a:cubicBezTo>
                  <a:lnTo>
                    <a:pt x="262942" y="149239"/>
                  </a:lnTo>
                  <a:lnTo>
                    <a:pt x="224393" y="46206"/>
                  </a:lnTo>
                  <a:cubicBezTo>
                    <a:pt x="222012" y="40015"/>
                    <a:pt x="224202" y="33252"/>
                    <a:pt x="229155" y="29442"/>
                  </a:cubicBezTo>
                  <a:cubicBezTo>
                    <a:pt x="230298" y="28585"/>
                    <a:pt x="231537" y="27823"/>
                    <a:pt x="232965" y="27347"/>
                  </a:cubicBezTo>
                  <a:cubicBezTo>
                    <a:pt x="240585" y="24489"/>
                    <a:pt x="248967" y="28394"/>
                    <a:pt x="251825" y="35919"/>
                  </a:cubicBezTo>
                  <a:lnTo>
                    <a:pt x="277918" y="105661"/>
                  </a:lnTo>
                  <a:lnTo>
                    <a:pt x="281923" y="102023"/>
                  </a:lnTo>
                  <a:cubicBezTo>
                    <a:pt x="289543" y="99260"/>
                    <a:pt x="297925" y="103261"/>
                    <a:pt x="300687" y="110881"/>
                  </a:cubicBezTo>
                  <a:lnTo>
                    <a:pt x="318890" y="176263"/>
                  </a:lnTo>
                  <a:lnTo>
                    <a:pt x="329159" y="175597"/>
                  </a:lnTo>
                  <a:lnTo>
                    <a:pt x="325358" y="163363"/>
                  </a:lnTo>
                  <a:cubicBezTo>
                    <a:pt x="316404" y="138313"/>
                    <a:pt x="307165" y="112405"/>
                    <a:pt x="300402" y="82877"/>
                  </a:cubicBezTo>
                  <a:cubicBezTo>
                    <a:pt x="299068" y="77162"/>
                    <a:pt x="301259" y="71447"/>
                    <a:pt x="305641" y="68018"/>
                  </a:cubicBezTo>
                  <a:cubicBezTo>
                    <a:pt x="307260" y="66780"/>
                    <a:pt x="309165" y="65827"/>
                    <a:pt x="311260" y="65351"/>
                  </a:cubicBezTo>
                  <a:cubicBezTo>
                    <a:pt x="319166" y="63541"/>
                    <a:pt x="327072" y="68399"/>
                    <a:pt x="328882" y="76305"/>
                  </a:cubicBezTo>
                  <a:cubicBezTo>
                    <a:pt x="335359" y="104213"/>
                    <a:pt x="343931" y="128216"/>
                    <a:pt x="352885" y="153553"/>
                  </a:cubicBezTo>
                  <a:lnTo>
                    <a:pt x="356914" y="164930"/>
                  </a:lnTo>
                  <a:lnTo>
                    <a:pt x="351551" y="15249"/>
                  </a:lnTo>
                  <a:cubicBezTo>
                    <a:pt x="351361" y="10296"/>
                    <a:pt x="353646" y="5915"/>
                    <a:pt x="357266" y="3057"/>
                  </a:cubicBezTo>
                  <a:cubicBezTo>
                    <a:pt x="359647" y="1247"/>
                    <a:pt x="362505" y="104"/>
                    <a:pt x="365743" y="9"/>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15" name="Google Shape;4015;p49"/>
            <p:cNvSpPr/>
            <p:nvPr/>
          </p:nvSpPr>
          <p:spPr>
            <a:xfrm>
              <a:off x="6006937" y="6773338"/>
              <a:ext cx="416500" cy="39295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16" name="Google Shape;4016;p49"/>
            <p:cNvSpPr/>
            <p:nvPr/>
          </p:nvSpPr>
          <p:spPr>
            <a:xfrm>
              <a:off x="7427743" y="6439863"/>
              <a:ext cx="454639" cy="430210"/>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17" name="Google Shape;4017;p49"/>
          <p:cNvGrpSpPr/>
          <p:nvPr/>
        </p:nvGrpSpPr>
        <p:grpSpPr>
          <a:xfrm>
            <a:off x="4714577" y="3358344"/>
            <a:ext cx="1863458" cy="2730342"/>
            <a:chOff x="9087344" y="3980325"/>
            <a:chExt cx="1964016" cy="2877679"/>
          </a:xfrm>
        </p:grpSpPr>
        <p:sp>
          <p:nvSpPr>
            <p:cNvPr id="4018" name="Google Shape;4018;p49"/>
            <p:cNvSpPr/>
            <p:nvPr/>
          </p:nvSpPr>
          <p:spPr>
            <a:xfrm>
              <a:off x="9277807" y="5988391"/>
              <a:ext cx="110712" cy="620653"/>
            </a:xfrm>
            <a:custGeom>
              <a:avLst/>
              <a:gdLst/>
              <a:ahLst/>
              <a:cxnLst/>
              <a:rect l="l" t="t" r="r" b="b"/>
              <a:pathLst>
                <a:path w="110712" h="620653" extrusionOk="0">
                  <a:moveTo>
                    <a:pt x="91634" y="620653"/>
                  </a:moveTo>
                  <a:cubicBezTo>
                    <a:pt x="81538" y="620653"/>
                    <a:pt x="73156" y="612747"/>
                    <a:pt x="72584" y="602555"/>
                  </a:cubicBezTo>
                  <a:cubicBezTo>
                    <a:pt x="62869" y="407579"/>
                    <a:pt x="38580" y="212507"/>
                    <a:pt x="385" y="22864"/>
                  </a:cubicBezTo>
                  <a:cubicBezTo>
                    <a:pt x="-1711" y="12577"/>
                    <a:pt x="4957" y="2480"/>
                    <a:pt x="15339" y="385"/>
                  </a:cubicBezTo>
                  <a:cubicBezTo>
                    <a:pt x="25626" y="-1711"/>
                    <a:pt x="35723" y="4957"/>
                    <a:pt x="37818" y="15339"/>
                  </a:cubicBezTo>
                  <a:cubicBezTo>
                    <a:pt x="76299" y="206792"/>
                    <a:pt x="100874" y="403673"/>
                    <a:pt x="110684" y="600651"/>
                  </a:cubicBezTo>
                  <a:cubicBezTo>
                    <a:pt x="111256" y="611128"/>
                    <a:pt x="103160" y="620082"/>
                    <a:pt x="92587" y="620653"/>
                  </a:cubicBezTo>
                  <a:cubicBezTo>
                    <a:pt x="92206" y="620653"/>
                    <a:pt x="91920" y="620653"/>
                    <a:pt x="91634" y="620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19" name="Google Shape;4019;p49"/>
            <p:cNvSpPr/>
            <p:nvPr/>
          </p:nvSpPr>
          <p:spPr>
            <a:xfrm>
              <a:off x="10591937" y="5599165"/>
              <a:ext cx="258170" cy="747655"/>
            </a:xfrm>
            <a:custGeom>
              <a:avLst/>
              <a:gdLst/>
              <a:ahLst/>
              <a:cxnLst/>
              <a:rect l="l" t="t" r="r" b="b"/>
              <a:pathLst>
                <a:path w="258170" h="747655" extrusionOk="0">
                  <a:moveTo>
                    <a:pt x="239116" y="747656"/>
                  </a:moveTo>
                  <a:cubicBezTo>
                    <a:pt x="232067" y="747656"/>
                    <a:pt x="225209" y="743655"/>
                    <a:pt x="221971" y="736893"/>
                  </a:cubicBezTo>
                  <a:cubicBezTo>
                    <a:pt x="113100" y="512007"/>
                    <a:pt x="38519" y="271501"/>
                    <a:pt x="229" y="21946"/>
                  </a:cubicBezTo>
                  <a:cubicBezTo>
                    <a:pt x="-1390" y="11564"/>
                    <a:pt x="5754" y="1848"/>
                    <a:pt x="16136" y="229"/>
                  </a:cubicBezTo>
                  <a:cubicBezTo>
                    <a:pt x="26423" y="-1390"/>
                    <a:pt x="36233" y="5753"/>
                    <a:pt x="37853" y="16136"/>
                  </a:cubicBezTo>
                  <a:cubicBezTo>
                    <a:pt x="75572" y="261881"/>
                    <a:pt x="149105" y="498768"/>
                    <a:pt x="256261" y="720319"/>
                  </a:cubicBezTo>
                  <a:cubicBezTo>
                    <a:pt x="260833" y="729749"/>
                    <a:pt x="256928" y="741179"/>
                    <a:pt x="247403" y="745751"/>
                  </a:cubicBezTo>
                  <a:cubicBezTo>
                    <a:pt x="244736" y="747084"/>
                    <a:pt x="241878" y="747656"/>
                    <a:pt x="239116" y="747656"/>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20" name="Google Shape;4020;p49"/>
            <p:cNvSpPr/>
            <p:nvPr/>
          </p:nvSpPr>
          <p:spPr>
            <a:xfrm>
              <a:off x="9105516" y="4516967"/>
              <a:ext cx="1637220" cy="1515022"/>
            </a:xfrm>
            <a:custGeom>
              <a:avLst/>
              <a:gdLst/>
              <a:ahLst/>
              <a:cxnLst/>
              <a:rect l="l" t="t" r="r" b="b"/>
              <a:pathLst>
                <a:path w="1637220" h="1515022" extrusionOk="0">
                  <a:moveTo>
                    <a:pt x="25896" y="1352937"/>
                  </a:moveTo>
                  <a:cubicBezTo>
                    <a:pt x="43993" y="1416374"/>
                    <a:pt x="113526" y="1520863"/>
                    <a:pt x="176677" y="1514767"/>
                  </a:cubicBezTo>
                  <a:cubicBezTo>
                    <a:pt x="302216" y="1502575"/>
                    <a:pt x="294977" y="1435614"/>
                    <a:pt x="302407" y="1381036"/>
                  </a:cubicBezTo>
                  <a:cubicBezTo>
                    <a:pt x="309836" y="1326458"/>
                    <a:pt x="298406" y="1271117"/>
                    <a:pt x="297644" y="1216063"/>
                  </a:cubicBezTo>
                  <a:cubicBezTo>
                    <a:pt x="294501" y="984510"/>
                    <a:pt x="516624" y="754481"/>
                    <a:pt x="733222" y="717905"/>
                  </a:cubicBezTo>
                  <a:cubicBezTo>
                    <a:pt x="949821" y="681329"/>
                    <a:pt x="1148512" y="712952"/>
                    <a:pt x="1295674" y="882593"/>
                  </a:cubicBezTo>
                  <a:cubicBezTo>
                    <a:pt x="1376255" y="975461"/>
                    <a:pt x="1427309" y="1191107"/>
                    <a:pt x="1531703" y="1178344"/>
                  </a:cubicBezTo>
                  <a:cubicBezTo>
                    <a:pt x="1747540" y="1151865"/>
                    <a:pt x="1576376" y="840302"/>
                    <a:pt x="1508557" y="739146"/>
                  </a:cubicBezTo>
                  <a:cubicBezTo>
                    <a:pt x="1379113" y="546074"/>
                    <a:pt x="852285" y="150120"/>
                    <a:pt x="640354" y="16008"/>
                  </a:cubicBezTo>
                  <a:cubicBezTo>
                    <a:pt x="594729" y="-12853"/>
                    <a:pt x="534721" y="-1708"/>
                    <a:pt x="502527" y="41535"/>
                  </a:cubicBezTo>
                  <a:cubicBezTo>
                    <a:pt x="339364" y="260324"/>
                    <a:pt x="-112217" y="868305"/>
                    <a:pt x="25896" y="1352937"/>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21" name="Google Shape;4021;p49"/>
            <p:cNvSpPr/>
            <p:nvPr/>
          </p:nvSpPr>
          <p:spPr>
            <a:xfrm>
              <a:off x="9155700" y="5055944"/>
              <a:ext cx="1588941" cy="946167"/>
            </a:xfrm>
            <a:custGeom>
              <a:avLst/>
              <a:gdLst/>
              <a:ahLst/>
              <a:cxnLst/>
              <a:rect l="l" t="t" r="r" b="b"/>
              <a:pathLst>
                <a:path w="1588941" h="946167" extrusionOk="0">
                  <a:moveTo>
                    <a:pt x="1582198" y="465155"/>
                  </a:moveTo>
                  <a:cubicBezTo>
                    <a:pt x="1556956" y="490301"/>
                    <a:pt x="1526857" y="499064"/>
                    <a:pt x="1489234" y="465917"/>
                  </a:cubicBezTo>
                  <a:cubicBezTo>
                    <a:pt x="1439799" y="422292"/>
                    <a:pt x="1404080" y="358094"/>
                    <a:pt x="1369028" y="303134"/>
                  </a:cubicBezTo>
                  <a:cubicBezTo>
                    <a:pt x="1305497" y="203598"/>
                    <a:pt x="1241965" y="103109"/>
                    <a:pt x="1127093" y="54627"/>
                  </a:cubicBezTo>
                  <a:cubicBezTo>
                    <a:pt x="991362" y="-2713"/>
                    <a:pt x="839629" y="-12334"/>
                    <a:pt x="695611" y="13765"/>
                  </a:cubicBezTo>
                  <a:cubicBezTo>
                    <a:pt x="611124" y="29100"/>
                    <a:pt x="529780" y="57104"/>
                    <a:pt x="451390" y="91679"/>
                  </a:cubicBezTo>
                  <a:cubicBezTo>
                    <a:pt x="357188" y="133208"/>
                    <a:pt x="297180" y="195311"/>
                    <a:pt x="226314" y="268368"/>
                  </a:cubicBezTo>
                  <a:cubicBezTo>
                    <a:pt x="144113" y="353141"/>
                    <a:pt x="107442" y="464583"/>
                    <a:pt x="105632" y="581741"/>
                  </a:cubicBezTo>
                  <a:cubicBezTo>
                    <a:pt x="104489" y="656226"/>
                    <a:pt x="119063" y="746333"/>
                    <a:pt x="77057" y="813198"/>
                  </a:cubicBezTo>
                  <a:cubicBezTo>
                    <a:pt x="58674" y="842440"/>
                    <a:pt x="31051" y="858251"/>
                    <a:pt x="0" y="866729"/>
                  </a:cubicBezTo>
                  <a:cubicBezTo>
                    <a:pt x="15526" y="895685"/>
                    <a:pt x="36767" y="925117"/>
                    <a:pt x="60103" y="946167"/>
                  </a:cubicBezTo>
                  <a:cubicBezTo>
                    <a:pt x="68199" y="942738"/>
                    <a:pt x="76200" y="938833"/>
                    <a:pt x="84011" y="934356"/>
                  </a:cubicBezTo>
                  <a:cubicBezTo>
                    <a:pt x="151733" y="895589"/>
                    <a:pt x="186118" y="823676"/>
                    <a:pt x="196596" y="748523"/>
                  </a:cubicBezTo>
                  <a:cubicBezTo>
                    <a:pt x="208312" y="664608"/>
                    <a:pt x="193358" y="579740"/>
                    <a:pt x="210121" y="496016"/>
                  </a:cubicBezTo>
                  <a:cubicBezTo>
                    <a:pt x="240125" y="345711"/>
                    <a:pt x="385667" y="220172"/>
                    <a:pt x="520351" y="165117"/>
                  </a:cubicBezTo>
                  <a:cubicBezTo>
                    <a:pt x="584930" y="138638"/>
                    <a:pt x="652272" y="118064"/>
                    <a:pt x="721043" y="105586"/>
                  </a:cubicBezTo>
                  <a:cubicBezTo>
                    <a:pt x="844963" y="83202"/>
                    <a:pt x="963644" y="94823"/>
                    <a:pt x="1079373" y="142448"/>
                  </a:cubicBezTo>
                  <a:cubicBezTo>
                    <a:pt x="1166813" y="178452"/>
                    <a:pt x="1210151" y="226744"/>
                    <a:pt x="1259110" y="306373"/>
                  </a:cubicBezTo>
                  <a:cubicBezTo>
                    <a:pt x="1300258" y="373334"/>
                    <a:pt x="1342549" y="441723"/>
                    <a:pt x="1393031" y="502207"/>
                  </a:cubicBezTo>
                  <a:cubicBezTo>
                    <a:pt x="1432560" y="549546"/>
                    <a:pt x="1486662" y="590408"/>
                    <a:pt x="1551527" y="585074"/>
                  </a:cubicBezTo>
                  <a:cubicBezTo>
                    <a:pt x="1560766" y="584312"/>
                    <a:pt x="1569625" y="582598"/>
                    <a:pt x="1578007" y="580026"/>
                  </a:cubicBezTo>
                  <a:cubicBezTo>
                    <a:pt x="1592104" y="548879"/>
                    <a:pt x="1591532" y="508398"/>
                    <a:pt x="1582198" y="465155"/>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22" name="Google Shape;4022;p49"/>
            <p:cNvSpPr/>
            <p:nvPr/>
          </p:nvSpPr>
          <p:spPr>
            <a:xfrm>
              <a:off x="9425544" y="4594411"/>
              <a:ext cx="526827" cy="226314"/>
            </a:xfrm>
            <a:custGeom>
              <a:avLst/>
              <a:gdLst/>
              <a:ahLst/>
              <a:cxnLst/>
              <a:rect l="l" t="t" r="r" b="b"/>
              <a:pathLst>
                <a:path w="526827" h="226314" extrusionOk="0">
                  <a:moveTo>
                    <a:pt x="526828" y="79438"/>
                  </a:moveTo>
                  <a:cubicBezTo>
                    <a:pt x="345281" y="102775"/>
                    <a:pt x="167735" y="152209"/>
                    <a:pt x="0" y="226314"/>
                  </a:cubicBezTo>
                  <a:cubicBezTo>
                    <a:pt x="33338" y="174688"/>
                    <a:pt x="65913" y="127349"/>
                    <a:pt x="95821" y="85249"/>
                  </a:cubicBezTo>
                  <a:cubicBezTo>
                    <a:pt x="199549" y="48101"/>
                    <a:pt x="306324" y="19621"/>
                    <a:pt x="414718" y="0"/>
                  </a:cubicBezTo>
                  <a:cubicBezTo>
                    <a:pt x="449104" y="23717"/>
                    <a:pt x="486918" y="50387"/>
                    <a:pt x="526828" y="79438"/>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23" name="Google Shape;4023;p49"/>
            <p:cNvSpPr/>
            <p:nvPr/>
          </p:nvSpPr>
          <p:spPr>
            <a:xfrm>
              <a:off x="9270000" y="4746621"/>
              <a:ext cx="904970" cy="344995"/>
            </a:xfrm>
            <a:custGeom>
              <a:avLst/>
              <a:gdLst/>
              <a:ahLst/>
              <a:cxnLst/>
              <a:rect l="l" t="t" r="r" b="b"/>
              <a:pathLst>
                <a:path w="904970" h="344995" extrusionOk="0">
                  <a:moveTo>
                    <a:pt x="904970" y="95822"/>
                  </a:moveTo>
                  <a:cubicBezTo>
                    <a:pt x="592741" y="77057"/>
                    <a:pt x="275368" y="191548"/>
                    <a:pt x="0" y="344996"/>
                  </a:cubicBezTo>
                  <a:cubicBezTo>
                    <a:pt x="25717" y="293180"/>
                    <a:pt x="53150" y="243078"/>
                    <a:pt x="81058" y="195358"/>
                  </a:cubicBezTo>
                  <a:cubicBezTo>
                    <a:pt x="300895" y="88106"/>
                    <a:pt x="540544" y="10954"/>
                    <a:pt x="780764" y="0"/>
                  </a:cubicBezTo>
                  <a:cubicBezTo>
                    <a:pt x="821627" y="30766"/>
                    <a:pt x="863346" y="62960"/>
                    <a:pt x="904970" y="95822"/>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24" name="Google Shape;4024;p49"/>
            <p:cNvGrpSpPr/>
            <p:nvPr/>
          </p:nvGrpSpPr>
          <p:grpSpPr>
            <a:xfrm>
              <a:off x="10029707" y="4531353"/>
              <a:ext cx="413142" cy="597124"/>
              <a:chOff x="7000962" y="717705"/>
              <a:chExt cx="413142" cy="597124"/>
            </a:xfrm>
          </p:grpSpPr>
          <p:sp>
            <p:nvSpPr>
              <p:cNvPr id="4025" name="Google Shape;4025;p49"/>
              <p:cNvSpPr/>
              <p:nvPr/>
            </p:nvSpPr>
            <p:spPr>
              <a:xfrm>
                <a:off x="7004440" y="721319"/>
                <a:ext cx="406127" cy="589973"/>
              </a:xfrm>
              <a:custGeom>
                <a:avLst/>
                <a:gdLst/>
                <a:ahLst/>
                <a:cxnLst/>
                <a:rect l="l" t="t" r="r" b="b"/>
                <a:pathLst>
                  <a:path w="406127" h="589973" extrusionOk="0">
                    <a:moveTo>
                      <a:pt x="112163" y="544458"/>
                    </a:moveTo>
                    <a:cubicBezTo>
                      <a:pt x="90541" y="546648"/>
                      <a:pt x="95970" y="516835"/>
                      <a:pt x="95685" y="495499"/>
                    </a:cubicBezTo>
                    <a:cubicBezTo>
                      <a:pt x="95208" y="454161"/>
                      <a:pt x="102638" y="413298"/>
                      <a:pt x="104638" y="372055"/>
                    </a:cubicBezTo>
                    <a:cubicBezTo>
                      <a:pt x="108162" y="295569"/>
                      <a:pt x="84921" y="218131"/>
                      <a:pt x="39297" y="153933"/>
                    </a:cubicBezTo>
                    <a:cubicBezTo>
                      <a:pt x="19770" y="126596"/>
                      <a:pt x="-4804" y="97354"/>
                      <a:pt x="815" y="65160"/>
                    </a:cubicBezTo>
                    <a:cubicBezTo>
                      <a:pt x="7293" y="28298"/>
                      <a:pt x="51107" y="6771"/>
                      <a:pt x="91589" y="1723"/>
                    </a:cubicBezTo>
                    <a:cubicBezTo>
                      <a:pt x="201126" y="-11898"/>
                      <a:pt x="308664" y="56968"/>
                      <a:pt x="359146" y="146979"/>
                    </a:cubicBezTo>
                    <a:cubicBezTo>
                      <a:pt x="409533" y="236895"/>
                      <a:pt x="412581" y="343099"/>
                      <a:pt x="399627" y="443493"/>
                    </a:cubicBezTo>
                    <a:cubicBezTo>
                      <a:pt x="395531" y="474639"/>
                      <a:pt x="389721" y="505786"/>
                      <a:pt x="378577" y="535218"/>
                    </a:cubicBezTo>
                    <a:cubicBezTo>
                      <a:pt x="367338" y="565127"/>
                      <a:pt x="357717" y="603227"/>
                      <a:pt x="330285" y="585415"/>
                    </a:cubicBezTo>
                    <a:cubicBezTo>
                      <a:pt x="281327" y="553411"/>
                      <a:pt x="203127" y="535123"/>
                      <a:pt x="112163" y="544458"/>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26" name="Google Shape;4026;p49"/>
              <p:cNvSpPr/>
              <p:nvPr/>
            </p:nvSpPr>
            <p:spPr>
              <a:xfrm>
                <a:off x="7000962" y="717705"/>
                <a:ext cx="413142" cy="597124"/>
              </a:xfrm>
              <a:custGeom>
                <a:avLst/>
                <a:gdLst/>
                <a:ahLst/>
                <a:cxnLst/>
                <a:rect l="l" t="t" r="r" b="b"/>
                <a:pathLst>
                  <a:path w="413142" h="597124" extrusionOk="0">
                    <a:moveTo>
                      <a:pt x="346907" y="597125"/>
                    </a:moveTo>
                    <a:cubicBezTo>
                      <a:pt x="342145" y="597125"/>
                      <a:pt x="337192" y="595410"/>
                      <a:pt x="331953" y="591981"/>
                    </a:cubicBezTo>
                    <a:cubicBezTo>
                      <a:pt x="279375" y="557691"/>
                      <a:pt x="200698" y="542927"/>
                      <a:pt x="116117" y="551595"/>
                    </a:cubicBezTo>
                    <a:lnTo>
                      <a:pt x="116117" y="551595"/>
                    </a:lnTo>
                    <a:cubicBezTo>
                      <a:pt x="110497" y="552167"/>
                      <a:pt x="105829" y="550833"/>
                      <a:pt x="102401" y="547690"/>
                    </a:cubicBezTo>
                    <a:cubicBezTo>
                      <a:pt x="94590" y="540451"/>
                      <a:pt x="95066" y="525211"/>
                      <a:pt x="95543" y="510542"/>
                    </a:cubicBezTo>
                    <a:cubicBezTo>
                      <a:pt x="95638" y="506637"/>
                      <a:pt x="95828" y="502827"/>
                      <a:pt x="95733" y="499208"/>
                    </a:cubicBezTo>
                    <a:cubicBezTo>
                      <a:pt x="95447" y="474538"/>
                      <a:pt x="98019" y="449773"/>
                      <a:pt x="100400" y="425770"/>
                    </a:cubicBezTo>
                    <a:cubicBezTo>
                      <a:pt x="102115" y="409292"/>
                      <a:pt x="103829" y="392242"/>
                      <a:pt x="104591" y="375478"/>
                    </a:cubicBezTo>
                    <a:cubicBezTo>
                      <a:pt x="108115" y="299849"/>
                      <a:pt x="85065" y="223173"/>
                      <a:pt x="39917" y="159546"/>
                    </a:cubicBezTo>
                    <a:cubicBezTo>
                      <a:pt x="37916" y="156784"/>
                      <a:pt x="35916" y="154022"/>
                      <a:pt x="33916" y="151164"/>
                    </a:cubicBezTo>
                    <a:cubicBezTo>
                      <a:pt x="15913" y="126494"/>
                      <a:pt x="-4470" y="98491"/>
                      <a:pt x="864" y="68106"/>
                    </a:cubicBezTo>
                    <a:cubicBezTo>
                      <a:pt x="7627" y="29530"/>
                      <a:pt x="52871" y="6956"/>
                      <a:pt x="94685" y="1717"/>
                    </a:cubicBezTo>
                    <a:cubicBezTo>
                      <a:pt x="198508" y="-11142"/>
                      <a:pt x="310046" y="49247"/>
                      <a:pt x="365767" y="148783"/>
                    </a:cubicBezTo>
                    <a:cubicBezTo>
                      <a:pt x="409201" y="226316"/>
                      <a:pt x="422631" y="324043"/>
                      <a:pt x="406629" y="447487"/>
                    </a:cubicBezTo>
                    <a:cubicBezTo>
                      <a:pt x="401581" y="485968"/>
                      <a:pt x="395104" y="514448"/>
                      <a:pt x="385388" y="540070"/>
                    </a:cubicBezTo>
                    <a:cubicBezTo>
                      <a:pt x="384150" y="543308"/>
                      <a:pt x="383007" y="546642"/>
                      <a:pt x="381769" y="549976"/>
                    </a:cubicBezTo>
                    <a:cubicBezTo>
                      <a:pt x="374435" y="570359"/>
                      <a:pt x="366814" y="591410"/>
                      <a:pt x="352718" y="596172"/>
                    </a:cubicBezTo>
                    <a:cubicBezTo>
                      <a:pt x="350908" y="596839"/>
                      <a:pt x="348908" y="597125"/>
                      <a:pt x="346907" y="597125"/>
                    </a:cubicBezTo>
                    <a:close/>
                    <a:moveTo>
                      <a:pt x="162789" y="542070"/>
                    </a:moveTo>
                    <a:cubicBezTo>
                      <a:pt x="230607" y="542070"/>
                      <a:pt x="291948" y="557405"/>
                      <a:pt x="335858" y="586076"/>
                    </a:cubicBezTo>
                    <a:cubicBezTo>
                      <a:pt x="341573" y="589790"/>
                      <a:pt x="346336" y="590838"/>
                      <a:pt x="350622" y="589505"/>
                    </a:cubicBezTo>
                    <a:cubicBezTo>
                      <a:pt x="361385" y="585885"/>
                      <a:pt x="368434" y="566454"/>
                      <a:pt x="375196" y="547690"/>
                    </a:cubicBezTo>
                    <a:cubicBezTo>
                      <a:pt x="376435" y="544356"/>
                      <a:pt x="377673" y="540927"/>
                      <a:pt x="378911" y="537689"/>
                    </a:cubicBezTo>
                    <a:cubicBezTo>
                      <a:pt x="388341" y="512638"/>
                      <a:pt x="394818" y="484634"/>
                      <a:pt x="399676" y="446725"/>
                    </a:cubicBezTo>
                    <a:cubicBezTo>
                      <a:pt x="415392" y="324900"/>
                      <a:pt x="402343" y="228602"/>
                      <a:pt x="359576" y="152402"/>
                    </a:cubicBezTo>
                    <a:cubicBezTo>
                      <a:pt x="305188" y="55343"/>
                      <a:pt x="196603" y="-3617"/>
                      <a:pt x="95543" y="8956"/>
                    </a:cubicBezTo>
                    <a:cubicBezTo>
                      <a:pt x="56300" y="13814"/>
                      <a:pt x="14009" y="34483"/>
                      <a:pt x="7817" y="69440"/>
                    </a:cubicBezTo>
                    <a:cubicBezTo>
                      <a:pt x="3055" y="96872"/>
                      <a:pt x="21629" y="122399"/>
                      <a:pt x="39631" y="147068"/>
                    </a:cubicBezTo>
                    <a:cubicBezTo>
                      <a:pt x="41726" y="149926"/>
                      <a:pt x="43727" y="152688"/>
                      <a:pt x="45727" y="155450"/>
                    </a:cubicBezTo>
                    <a:cubicBezTo>
                      <a:pt x="91828" y="220316"/>
                      <a:pt x="115259" y="298611"/>
                      <a:pt x="111735" y="375859"/>
                    </a:cubicBezTo>
                    <a:cubicBezTo>
                      <a:pt x="110973" y="392813"/>
                      <a:pt x="109163" y="409958"/>
                      <a:pt x="107449" y="426532"/>
                    </a:cubicBezTo>
                    <a:cubicBezTo>
                      <a:pt x="104972" y="450344"/>
                      <a:pt x="102496" y="474919"/>
                      <a:pt x="102781" y="499112"/>
                    </a:cubicBezTo>
                    <a:cubicBezTo>
                      <a:pt x="102781" y="502827"/>
                      <a:pt x="102686" y="506732"/>
                      <a:pt x="102591" y="510733"/>
                    </a:cubicBezTo>
                    <a:cubicBezTo>
                      <a:pt x="102210" y="523211"/>
                      <a:pt x="101734" y="537403"/>
                      <a:pt x="107163" y="542451"/>
                    </a:cubicBezTo>
                    <a:cubicBezTo>
                      <a:pt x="109068" y="544166"/>
                      <a:pt x="111735" y="544832"/>
                      <a:pt x="115259" y="544451"/>
                    </a:cubicBezTo>
                    <a:lnTo>
                      <a:pt x="115259" y="544451"/>
                    </a:lnTo>
                    <a:cubicBezTo>
                      <a:pt x="131356" y="542832"/>
                      <a:pt x="147263" y="542070"/>
                      <a:pt x="162789" y="54207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27" name="Google Shape;4027;p49"/>
            <p:cNvGrpSpPr/>
            <p:nvPr/>
          </p:nvGrpSpPr>
          <p:grpSpPr>
            <a:xfrm>
              <a:off x="9087344" y="4757434"/>
              <a:ext cx="341449" cy="616312"/>
              <a:chOff x="6058599" y="943786"/>
              <a:chExt cx="341449" cy="616312"/>
            </a:xfrm>
          </p:grpSpPr>
          <p:sp>
            <p:nvSpPr>
              <p:cNvPr id="4028" name="Google Shape;4028;p49"/>
              <p:cNvSpPr/>
              <p:nvPr/>
            </p:nvSpPr>
            <p:spPr>
              <a:xfrm>
                <a:off x="6062177" y="947187"/>
                <a:ext cx="334216" cy="609411"/>
              </a:xfrm>
              <a:custGeom>
                <a:avLst/>
                <a:gdLst/>
                <a:ahLst/>
                <a:cxnLst/>
                <a:rect l="l" t="t" r="r" b="b"/>
                <a:pathLst>
                  <a:path w="334216" h="609411" extrusionOk="0">
                    <a:moveTo>
                      <a:pt x="324906" y="471752"/>
                    </a:moveTo>
                    <a:cubicBezTo>
                      <a:pt x="332526" y="468513"/>
                      <a:pt x="336241" y="459750"/>
                      <a:pt x="333097" y="452130"/>
                    </a:cubicBezTo>
                    <a:cubicBezTo>
                      <a:pt x="324811" y="431461"/>
                      <a:pt x="315857" y="413173"/>
                      <a:pt x="308237" y="399552"/>
                    </a:cubicBezTo>
                    <a:cubicBezTo>
                      <a:pt x="289187" y="365548"/>
                      <a:pt x="270804" y="330020"/>
                      <a:pt x="264994" y="290967"/>
                    </a:cubicBezTo>
                    <a:cubicBezTo>
                      <a:pt x="258707" y="247819"/>
                      <a:pt x="268327" y="204099"/>
                      <a:pt x="272423" y="160665"/>
                    </a:cubicBezTo>
                    <a:cubicBezTo>
                      <a:pt x="276519" y="117231"/>
                      <a:pt x="273757" y="69416"/>
                      <a:pt x="247277" y="36078"/>
                    </a:cubicBezTo>
                    <a:cubicBezTo>
                      <a:pt x="212606" y="-7546"/>
                      <a:pt x="146122" y="-9928"/>
                      <a:pt x="100402" y="19886"/>
                    </a:cubicBezTo>
                    <a:cubicBezTo>
                      <a:pt x="54682" y="49699"/>
                      <a:pt x="27250" y="103991"/>
                      <a:pt x="13153" y="159141"/>
                    </a:cubicBezTo>
                    <a:cubicBezTo>
                      <a:pt x="-13041" y="261249"/>
                      <a:pt x="294" y="374311"/>
                      <a:pt x="49538" y="466132"/>
                    </a:cubicBezTo>
                    <a:cubicBezTo>
                      <a:pt x="70588" y="505470"/>
                      <a:pt x="114404" y="563763"/>
                      <a:pt x="164029" y="605864"/>
                    </a:cubicBezTo>
                    <a:cubicBezTo>
                      <a:pt x="171744" y="612436"/>
                      <a:pt x="183555" y="609483"/>
                      <a:pt x="187651" y="600244"/>
                    </a:cubicBezTo>
                    <a:cubicBezTo>
                      <a:pt x="223846" y="519377"/>
                      <a:pt x="266899" y="496136"/>
                      <a:pt x="324906" y="471752"/>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29" name="Google Shape;4029;p49"/>
              <p:cNvSpPr/>
              <p:nvPr/>
            </p:nvSpPr>
            <p:spPr>
              <a:xfrm>
                <a:off x="6058599" y="943786"/>
                <a:ext cx="341449" cy="616312"/>
              </a:xfrm>
              <a:custGeom>
                <a:avLst/>
                <a:gdLst/>
                <a:ahLst/>
                <a:cxnLst/>
                <a:rect l="l" t="t" r="r" b="b"/>
                <a:pathLst>
                  <a:path w="341449" h="616312" extrusionOk="0">
                    <a:moveTo>
                      <a:pt x="177322" y="616312"/>
                    </a:moveTo>
                    <a:cubicBezTo>
                      <a:pt x="172941" y="616312"/>
                      <a:pt x="168845" y="614788"/>
                      <a:pt x="165416" y="611931"/>
                    </a:cubicBezTo>
                    <a:cubicBezTo>
                      <a:pt x="114934" y="569164"/>
                      <a:pt x="71119" y="510394"/>
                      <a:pt x="50068" y="471151"/>
                    </a:cubicBezTo>
                    <a:cubicBezTo>
                      <a:pt x="157" y="377902"/>
                      <a:pt x="-13178" y="265030"/>
                      <a:pt x="13397" y="161494"/>
                    </a:cubicBezTo>
                    <a:cubicBezTo>
                      <a:pt x="25113" y="115774"/>
                      <a:pt x="50068" y="54052"/>
                      <a:pt x="102170" y="20142"/>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3626" y="416383"/>
                      <a:pt x="332580" y="435242"/>
                      <a:pt x="340105" y="454006"/>
                    </a:cubicBezTo>
                    <a:cubicBezTo>
                      <a:pt x="343915" y="463436"/>
                      <a:pt x="339343" y="474390"/>
                      <a:pt x="330008" y="478295"/>
                    </a:cubicBezTo>
                    <a:cubicBezTo>
                      <a:pt x="273239" y="502108"/>
                      <a:pt x="230377" y="525158"/>
                      <a:pt x="194658" y="604882"/>
                    </a:cubicBezTo>
                    <a:cubicBezTo>
                      <a:pt x="192181" y="610407"/>
                      <a:pt x="187419" y="614312"/>
                      <a:pt x="181514" y="615646"/>
                    </a:cubicBezTo>
                    <a:cubicBezTo>
                      <a:pt x="180085" y="616217"/>
                      <a:pt x="178656" y="616312"/>
                      <a:pt x="177322" y="616312"/>
                    </a:cubicBezTo>
                    <a:close/>
                    <a:moveTo>
                      <a:pt x="171703" y="7188"/>
                    </a:moveTo>
                    <a:cubicBezTo>
                      <a:pt x="148176" y="7188"/>
                      <a:pt x="124554" y="14142"/>
                      <a:pt x="105980" y="26238"/>
                    </a:cubicBezTo>
                    <a:cubicBezTo>
                      <a:pt x="55783" y="58909"/>
                      <a:pt x="31685" y="118822"/>
                      <a:pt x="20255" y="163399"/>
                    </a:cubicBezTo>
                    <a:cubicBezTo>
                      <a:pt x="-5939" y="265221"/>
                      <a:pt x="7206" y="376187"/>
                      <a:pt x="56355" y="467818"/>
                    </a:cubicBezTo>
                    <a:cubicBezTo>
                      <a:pt x="77024" y="506394"/>
                      <a:pt x="120172" y="564306"/>
                      <a:pt x="169988" y="606502"/>
                    </a:cubicBezTo>
                    <a:cubicBezTo>
                      <a:pt x="172751" y="608883"/>
                      <a:pt x="176370" y="609740"/>
                      <a:pt x="179894" y="608883"/>
                    </a:cubicBezTo>
                    <a:cubicBezTo>
                      <a:pt x="183514" y="608026"/>
                      <a:pt x="186562" y="605644"/>
                      <a:pt x="188086" y="602120"/>
                    </a:cubicBezTo>
                    <a:cubicBezTo>
                      <a:pt x="224852" y="519919"/>
                      <a:pt x="268858" y="496297"/>
                      <a:pt x="327151" y="471818"/>
                    </a:cubicBezTo>
                    <a:lnTo>
                      <a:pt x="328580" y="475152"/>
                    </a:lnTo>
                    <a:lnTo>
                      <a:pt x="327151" y="471818"/>
                    </a:lnTo>
                    <a:cubicBezTo>
                      <a:pt x="332961" y="469342"/>
                      <a:pt x="335818" y="462674"/>
                      <a:pt x="333437" y="456768"/>
                    </a:cubicBezTo>
                    <a:cubicBezTo>
                      <a:pt x="326008" y="438195"/>
                      <a:pt x="317245" y="419716"/>
                      <a:pt x="308768" y="404572"/>
                    </a:cubicBezTo>
                    <a:cubicBezTo>
                      <a:pt x="289908" y="370853"/>
                      <a:pt x="270953" y="334563"/>
                      <a:pt x="265143" y="294748"/>
                    </a:cubicBezTo>
                    <a:cubicBezTo>
                      <a:pt x="260380" y="262268"/>
                      <a:pt x="264572" y="229121"/>
                      <a:pt x="268667" y="197117"/>
                    </a:cubicBezTo>
                    <a:cubicBezTo>
                      <a:pt x="270096" y="185878"/>
                      <a:pt x="271525" y="174733"/>
                      <a:pt x="272572" y="163589"/>
                    </a:cubicBezTo>
                    <a:cubicBezTo>
                      <a:pt x="277716" y="108630"/>
                      <a:pt x="269810" y="68720"/>
                      <a:pt x="248189" y="41574"/>
                    </a:cubicBezTo>
                    <a:cubicBezTo>
                      <a:pt x="228948" y="17476"/>
                      <a:pt x="200373" y="7188"/>
                      <a:pt x="171703" y="718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030" name="Google Shape;4030;p49"/>
            <p:cNvSpPr/>
            <p:nvPr/>
          </p:nvSpPr>
          <p:spPr>
            <a:xfrm>
              <a:off x="9142188" y="4803347"/>
              <a:ext cx="177667" cy="439250"/>
            </a:xfrm>
            <a:custGeom>
              <a:avLst/>
              <a:gdLst/>
              <a:ahLst/>
              <a:cxnLst/>
              <a:rect l="l" t="t" r="r" b="b"/>
              <a:pathLst>
                <a:path w="177667" h="439250" extrusionOk="0">
                  <a:moveTo>
                    <a:pt x="4368" y="261790"/>
                  </a:moveTo>
                  <a:cubicBezTo>
                    <a:pt x="-10586" y="179970"/>
                    <a:pt x="13417" y="91959"/>
                    <a:pt x="67804" y="29094"/>
                  </a:cubicBezTo>
                  <a:cubicBezTo>
                    <a:pt x="77520" y="17854"/>
                    <a:pt x="88759" y="6996"/>
                    <a:pt x="102856" y="2233"/>
                  </a:cubicBezTo>
                  <a:cubicBezTo>
                    <a:pt x="116953" y="-2529"/>
                    <a:pt x="134575" y="138"/>
                    <a:pt x="143433" y="12044"/>
                  </a:cubicBezTo>
                  <a:cubicBezTo>
                    <a:pt x="155149" y="27856"/>
                    <a:pt x="147148" y="49954"/>
                    <a:pt x="140575" y="68527"/>
                  </a:cubicBezTo>
                  <a:cubicBezTo>
                    <a:pt x="117525" y="133583"/>
                    <a:pt x="118001" y="206735"/>
                    <a:pt x="141909" y="271505"/>
                  </a:cubicBezTo>
                  <a:cubicBezTo>
                    <a:pt x="155911" y="309510"/>
                    <a:pt x="222014" y="452290"/>
                    <a:pt x="128574" y="438288"/>
                  </a:cubicBezTo>
                  <a:cubicBezTo>
                    <a:pt x="61042" y="428096"/>
                    <a:pt x="14845" y="318749"/>
                    <a:pt x="4368" y="261790"/>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31" name="Google Shape;4031;p49"/>
            <p:cNvSpPr/>
            <p:nvPr/>
          </p:nvSpPr>
          <p:spPr>
            <a:xfrm>
              <a:off x="10148202" y="4582233"/>
              <a:ext cx="215068" cy="427556"/>
            </a:xfrm>
            <a:custGeom>
              <a:avLst/>
              <a:gdLst/>
              <a:ahLst/>
              <a:cxnLst/>
              <a:rect l="l" t="t" r="r" b="b"/>
              <a:pathLst>
                <a:path w="215068" h="427556" extrusionOk="0">
                  <a:moveTo>
                    <a:pt x="21339" y="73043"/>
                  </a:moveTo>
                  <a:cubicBezTo>
                    <a:pt x="70203" y="135146"/>
                    <a:pt x="92205" y="217633"/>
                    <a:pt x="80680" y="295833"/>
                  </a:cubicBezTo>
                  <a:cubicBezTo>
                    <a:pt x="76870" y="321646"/>
                    <a:pt x="69631" y="347554"/>
                    <a:pt x="73060" y="373462"/>
                  </a:cubicBezTo>
                  <a:cubicBezTo>
                    <a:pt x="76489" y="399370"/>
                    <a:pt x="94968" y="425849"/>
                    <a:pt x="120971" y="427469"/>
                  </a:cubicBezTo>
                  <a:cubicBezTo>
                    <a:pt x="147546" y="429183"/>
                    <a:pt x="168501" y="405561"/>
                    <a:pt x="181455" y="382225"/>
                  </a:cubicBezTo>
                  <a:cubicBezTo>
                    <a:pt x="220602" y="311645"/>
                    <a:pt x="225936" y="223253"/>
                    <a:pt x="195456" y="148577"/>
                  </a:cubicBezTo>
                  <a:cubicBezTo>
                    <a:pt x="172406" y="91998"/>
                    <a:pt x="129067" y="44087"/>
                    <a:pt x="75918" y="14369"/>
                  </a:cubicBezTo>
                  <a:cubicBezTo>
                    <a:pt x="13815" y="-20397"/>
                    <a:pt x="-27143" y="11321"/>
                    <a:pt x="21339" y="73043"/>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32" name="Google Shape;4032;p49"/>
            <p:cNvSpPr/>
            <p:nvPr/>
          </p:nvSpPr>
          <p:spPr>
            <a:xfrm>
              <a:off x="9318117" y="3980325"/>
              <a:ext cx="664298" cy="669427"/>
            </a:xfrm>
            <a:custGeom>
              <a:avLst/>
              <a:gdLst/>
              <a:ahLst/>
              <a:cxnLst/>
              <a:rect l="l" t="t" r="r" b="b"/>
              <a:pathLst>
                <a:path w="664298" h="669427" extrusionOk="0">
                  <a:moveTo>
                    <a:pt x="365743" y="9"/>
                  </a:moveTo>
                  <a:cubicBezTo>
                    <a:pt x="373840" y="-277"/>
                    <a:pt x="380602" y="6105"/>
                    <a:pt x="380888" y="14201"/>
                  </a:cubicBezTo>
                  <a:lnTo>
                    <a:pt x="383443" y="86328"/>
                  </a:lnTo>
                  <a:lnTo>
                    <a:pt x="383626" y="86056"/>
                  </a:lnTo>
                  <a:cubicBezTo>
                    <a:pt x="386746" y="83973"/>
                    <a:pt x="390651" y="83068"/>
                    <a:pt x="394604" y="83830"/>
                  </a:cubicBezTo>
                  <a:cubicBezTo>
                    <a:pt x="402510" y="85354"/>
                    <a:pt x="407654" y="93164"/>
                    <a:pt x="406130" y="101070"/>
                  </a:cubicBezTo>
                  <a:lnTo>
                    <a:pt x="389599" y="182890"/>
                  </a:lnTo>
                  <a:lnTo>
                    <a:pt x="401807" y="186919"/>
                  </a:lnTo>
                  <a:lnTo>
                    <a:pt x="455469" y="71066"/>
                  </a:lnTo>
                  <a:cubicBezTo>
                    <a:pt x="456517" y="68875"/>
                    <a:pt x="458041" y="67065"/>
                    <a:pt x="459850" y="65637"/>
                  </a:cubicBezTo>
                  <a:cubicBezTo>
                    <a:pt x="464041" y="62398"/>
                    <a:pt x="469851" y="61541"/>
                    <a:pt x="474995" y="63922"/>
                  </a:cubicBezTo>
                  <a:cubicBezTo>
                    <a:pt x="482329" y="67351"/>
                    <a:pt x="485568" y="76019"/>
                    <a:pt x="482139" y="83448"/>
                  </a:cubicBezTo>
                  <a:lnTo>
                    <a:pt x="430424" y="195098"/>
                  </a:lnTo>
                  <a:lnTo>
                    <a:pt x="445945" y="178293"/>
                  </a:lnTo>
                  <a:cubicBezTo>
                    <a:pt x="461209" y="157005"/>
                    <a:pt x="473853" y="133836"/>
                    <a:pt x="483473" y="109356"/>
                  </a:cubicBezTo>
                  <a:cubicBezTo>
                    <a:pt x="484425" y="106784"/>
                    <a:pt x="486140" y="104594"/>
                    <a:pt x="488140" y="103070"/>
                  </a:cubicBezTo>
                  <a:cubicBezTo>
                    <a:pt x="492141" y="100022"/>
                    <a:pt x="497475" y="99069"/>
                    <a:pt x="502523" y="101069"/>
                  </a:cubicBezTo>
                  <a:cubicBezTo>
                    <a:pt x="510048" y="104022"/>
                    <a:pt x="513762" y="112499"/>
                    <a:pt x="510810" y="120119"/>
                  </a:cubicBezTo>
                  <a:cubicBezTo>
                    <a:pt x="500285" y="146837"/>
                    <a:pt x="486449" y="172150"/>
                    <a:pt x="469769" y="195403"/>
                  </a:cubicBezTo>
                  <a:lnTo>
                    <a:pt x="451781" y="214879"/>
                  </a:lnTo>
                  <a:lnTo>
                    <a:pt x="462475" y="224122"/>
                  </a:lnTo>
                  <a:lnTo>
                    <a:pt x="577008" y="107928"/>
                  </a:lnTo>
                  <a:cubicBezTo>
                    <a:pt x="577579" y="107451"/>
                    <a:pt x="578056" y="106975"/>
                    <a:pt x="578532" y="106594"/>
                  </a:cubicBezTo>
                  <a:cubicBezTo>
                    <a:pt x="584247" y="102213"/>
                    <a:pt x="592534" y="102594"/>
                    <a:pt x="597772" y="107737"/>
                  </a:cubicBezTo>
                  <a:cubicBezTo>
                    <a:pt x="603487" y="113452"/>
                    <a:pt x="603583" y="122691"/>
                    <a:pt x="597963" y="128502"/>
                  </a:cubicBezTo>
                  <a:lnTo>
                    <a:pt x="527164" y="200327"/>
                  </a:lnTo>
                  <a:lnTo>
                    <a:pt x="609108" y="150219"/>
                  </a:lnTo>
                  <a:cubicBezTo>
                    <a:pt x="616061" y="146028"/>
                    <a:pt x="625015" y="148123"/>
                    <a:pt x="629301" y="155076"/>
                  </a:cubicBezTo>
                  <a:cubicBezTo>
                    <a:pt x="633492" y="161934"/>
                    <a:pt x="631396" y="170983"/>
                    <a:pt x="624443" y="175269"/>
                  </a:cubicBezTo>
                  <a:lnTo>
                    <a:pt x="511049" y="244632"/>
                  </a:lnTo>
                  <a:lnTo>
                    <a:pt x="627205" y="232134"/>
                  </a:lnTo>
                  <a:cubicBezTo>
                    <a:pt x="635301" y="231277"/>
                    <a:pt x="642541" y="237087"/>
                    <a:pt x="643398" y="245183"/>
                  </a:cubicBezTo>
                  <a:cubicBezTo>
                    <a:pt x="644255" y="253279"/>
                    <a:pt x="638445" y="260518"/>
                    <a:pt x="630349" y="261376"/>
                  </a:cubicBezTo>
                  <a:lnTo>
                    <a:pt x="502998" y="275078"/>
                  </a:lnTo>
                  <a:lnTo>
                    <a:pt x="508454" y="285325"/>
                  </a:lnTo>
                  <a:lnTo>
                    <a:pt x="526335" y="286188"/>
                  </a:lnTo>
                  <a:cubicBezTo>
                    <a:pt x="561483" y="284640"/>
                    <a:pt x="596487" y="279854"/>
                    <a:pt x="631110" y="271853"/>
                  </a:cubicBezTo>
                  <a:cubicBezTo>
                    <a:pt x="639016" y="270043"/>
                    <a:pt x="646922" y="274901"/>
                    <a:pt x="648732" y="282807"/>
                  </a:cubicBezTo>
                  <a:cubicBezTo>
                    <a:pt x="650541" y="290712"/>
                    <a:pt x="645683" y="298618"/>
                    <a:pt x="637778" y="300428"/>
                  </a:cubicBezTo>
                  <a:lnTo>
                    <a:pt x="530593" y="315136"/>
                  </a:lnTo>
                  <a:lnTo>
                    <a:pt x="646636" y="339385"/>
                  </a:lnTo>
                  <a:cubicBezTo>
                    <a:pt x="654542" y="341005"/>
                    <a:pt x="659685" y="348815"/>
                    <a:pt x="657971" y="356721"/>
                  </a:cubicBezTo>
                  <a:cubicBezTo>
                    <a:pt x="656256" y="364627"/>
                    <a:pt x="648541" y="369770"/>
                    <a:pt x="640635" y="368056"/>
                  </a:cubicBezTo>
                  <a:lnTo>
                    <a:pt x="523834" y="343648"/>
                  </a:lnTo>
                  <a:lnTo>
                    <a:pt x="526858" y="362987"/>
                  </a:lnTo>
                  <a:lnTo>
                    <a:pt x="526557" y="365594"/>
                  </a:lnTo>
                  <a:lnTo>
                    <a:pt x="652161" y="387773"/>
                  </a:lnTo>
                  <a:cubicBezTo>
                    <a:pt x="660162" y="389201"/>
                    <a:pt x="665496" y="396821"/>
                    <a:pt x="664067" y="404822"/>
                  </a:cubicBezTo>
                  <a:cubicBezTo>
                    <a:pt x="662638" y="412823"/>
                    <a:pt x="655113" y="418062"/>
                    <a:pt x="647017" y="416729"/>
                  </a:cubicBezTo>
                  <a:lnTo>
                    <a:pt x="523174" y="394861"/>
                  </a:lnTo>
                  <a:lnTo>
                    <a:pt x="522157" y="403658"/>
                  </a:lnTo>
                  <a:lnTo>
                    <a:pt x="516772" y="417684"/>
                  </a:lnTo>
                  <a:lnTo>
                    <a:pt x="588724" y="448351"/>
                  </a:lnTo>
                  <a:cubicBezTo>
                    <a:pt x="596154" y="451495"/>
                    <a:pt x="599678" y="460162"/>
                    <a:pt x="596439" y="467592"/>
                  </a:cubicBezTo>
                  <a:cubicBezTo>
                    <a:pt x="593201" y="475117"/>
                    <a:pt x="584628" y="478546"/>
                    <a:pt x="577199" y="475307"/>
                  </a:cubicBezTo>
                  <a:lnTo>
                    <a:pt x="506258" y="445071"/>
                  </a:lnTo>
                  <a:lnTo>
                    <a:pt x="502512" y="454827"/>
                  </a:lnTo>
                  <a:lnTo>
                    <a:pt x="500121" y="457593"/>
                  </a:lnTo>
                  <a:lnTo>
                    <a:pt x="580723" y="498452"/>
                  </a:lnTo>
                  <a:cubicBezTo>
                    <a:pt x="587962" y="502072"/>
                    <a:pt x="590819" y="510930"/>
                    <a:pt x="587200" y="518169"/>
                  </a:cubicBezTo>
                  <a:cubicBezTo>
                    <a:pt x="583580" y="525408"/>
                    <a:pt x="574722" y="528266"/>
                    <a:pt x="567483" y="524646"/>
                  </a:cubicBezTo>
                  <a:lnTo>
                    <a:pt x="480345" y="480473"/>
                  </a:lnTo>
                  <a:lnTo>
                    <a:pt x="475609" y="485952"/>
                  </a:lnTo>
                  <a:lnTo>
                    <a:pt x="579199" y="564461"/>
                  </a:lnTo>
                  <a:cubicBezTo>
                    <a:pt x="585676" y="569319"/>
                    <a:pt x="586915" y="578558"/>
                    <a:pt x="582057" y="585035"/>
                  </a:cubicBezTo>
                  <a:cubicBezTo>
                    <a:pt x="577199" y="591417"/>
                    <a:pt x="567960" y="592750"/>
                    <a:pt x="561483" y="587893"/>
                  </a:cubicBezTo>
                  <a:lnTo>
                    <a:pt x="456390" y="508188"/>
                  </a:lnTo>
                  <a:lnTo>
                    <a:pt x="453278" y="511788"/>
                  </a:lnTo>
                  <a:lnTo>
                    <a:pt x="443611" y="516560"/>
                  </a:lnTo>
                  <a:lnTo>
                    <a:pt x="524144" y="611134"/>
                  </a:lnTo>
                  <a:cubicBezTo>
                    <a:pt x="529383" y="617325"/>
                    <a:pt x="528621" y="626564"/>
                    <a:pt x="522525" y="631803"/>
                  </a:cubicBezTo>
                  <a:cubicBezTo>
                    <a:pt x="516334" y="637042"/>
                    <a:pt x="507095" y="636280"/>
                    <a:pt x="501856" y="630184"/>
                  </a:cubicBezTo>
                  <a:lnTo>
                    <a:pt x="428435" y="543962"/>
                  </a:lnTo>
                  <a:lnTo>
                    <a:pt x="457660" y="640756"/>
                  </a:lnTo>
                  <a:cubicBezTo>
                    <a:pt x="460041" y="648472"/>
                    <a:pt x="455564" y="656568"/>
                    <a:pt x="447849" y="659044"/>
                  </a:cubicBezTo>
                  <a:cubicBezTo>
                    <a:pt x="440134" y="661426"/>
                    <a:pt x="431942" y="656949"/>
                    <a:pt x="429561" y="649234"/>
                  </a:cubicBezTo>
                  <a:lnTo>
                    <a:pt x="396521" y="539807"/>
                  </a:lnTo>
                  <a:lnTo>
                    <a:pt x="395852" y="540137"/>
                  </a:lnTo>
                  <a:lnTo>
                    <a:pt x="397366" y="654567"/>
                  </a:lnTo>
                  <a:cubicBezTo>
                    <a:pt x="397461" y="662664"/>
                    <a:pt x="390985" y="669331"/>
                    <a:pt x="382888" y="669426"/>
                  </a:cubicBezTo>
                  <a:cubicBezTo>
                    <a:pt x="374792" y="669522"/>
                    <a:pt x="368124" y="663045"/>
                    <a:pt x="368029" y="654948"/>
                  </a:cubicBezTo>
                  <a:lnTo>
                    <a:pt x="366604" y="547283"/>
                  </a:lnTo>
                  <a:lnTo>
                    <a:pt x="351686" y="548969"/>
                  </a:lnTo>
                  <a:lnTo>
                    <a:pt x="341455" y="621802"/>
                  </a:lnTo>
                  <a:cubicBezTo>
                    <a:pt x="340312" y="629803"/>
                    <a:pt x="332882" y="635422"/>
                    <a:pt x="324881" y="634279"/>
                  </a:cubicBezTo>
                  <a:cubicBezTo>
                    <a:pt x="316880" y="633136"/>
                    <a:pt x="311261" y="625707"/>
                    <a:pt x="312404" y="617706"/>
                  </a:cubicBezTo>
                  <a:lnTo>
                    <a:pt x="322062" y="548947"/>
                  </a:lnTo>
                  <a:lnTo>
                    <a:pt x="314814" y="547121"/>
                  </a:lnTo>
                  <a:lnTo>
                    <a:pt x="288972" y="641709"/>
                  </a:lnTo>
                  <a:cubicBezTo>
                    <a:pt x="286782" y="649519"/>
                    <a:pt x="278781" y="654091"/>
                    <a:pt x="270970" y="651995"/>
                  </a:cubicBezTo>
                  <a:cubicBezTo>
                    <a:pt x="263160" y="649900"/>
                    <a:pt x="258588" y="641804"/>
                    <a:pt x="260683" y="633993"/>
                  </a:cubicBezTo>
                  <a:lnTo>
                    <a:pt x="286374" y="539955"/>
                  </a:lnTo>
                  <a:lnTo>
                    <a:pt x="285412" y="539712"/>
                  </a:lnTo>
                  <a:lnTo>
                    <a:pt x="224297" y="646853"/>
                  </a:lnTo>
                  <a:cubicBezTo>
                    <a:pt x="220297" y="653806"/>
                    <a:pt x="211343" y="656378"/>
                    <a:pt x="204295" y="652282"/>
                  </a:cubicBezTo>
                  <a:cubicBezTo>
                    <a:pt x="197246" y="648281"/>
                    <a:pt x="194865" y="639328"/>
                    <a:pt x="198865" y="632279"/>
                  </a:cubicBezTo>
                  <a:lnTo>
                    <a:pt x="221336" y="592885"/>
                  </a:lnTo>
                  <a:lnTo>
                    <a:pt x="219915" y="592941"/>
                  </a:lnTo>
                  <a:cubicBezTo>
                    <a:pt x="212295" y="590084"/>
                    <a:pt x="208390" y="581702"/>
                    <a:pt x="211248" y="574082"/>
                  </a:cubicBezTo>
                  <a:lnTo>
                    <a:pt x="222579" y="543524"/>
                  </a:lnTo>
                  <a:lnTo>
                    <a:pt x="168576" y="613801"/>
                  </a:lnTo>
                  <a:cubicBezTo>
                    <a:pt x="163623" y="620278"/>
                    <a:pt x="154383" y="621420"/>
                    <a:pt x="148002" y="616467"/>
                  </a:cubicBezTo>
                  <a:cubicBezTo>
                    <a:pt x="141620" y="611514"/>
                    <a:pt x="140381" y="602275"/>
                    <a:pt x="145335" y="595893"/>
                  </a:cubicBezTo>
                  <a:lnTo>
                    <a:pt x="217103" y="502497"/>
                  </a:lnTo>
                  <a:lnTo>
                    <a:pt x="208441" y="495373"/>
                  </a:lnTo>
                  <a:lnTo>
                    <a:pt x="192484" y="512073"/>
                  </a:lnTo>
                  <a:cubicBezTo>
                    <a:pt x="168290" y="537791"/>
                    <a:pt x="143239" y="564461"/>
                    <a:pt x="119427" y="584940"/>
                  </a:cubicBezTo>
                  <a:cubicBezTo>
                    <a:pt x="113236" y="590655"/>
                    <a:pt x="103997" y="589512"/>
                    <a:pt x="98758" y="583416"/>
                  </a:cubicBezTo>
                  <a:cubicBezTo>
                    <a:pt x="93519" y="577224"/>
                    <a:pt x="94186" y="567985"/>
                    <a:pt x="100282" y="562746"/>
                  </a:cubicBezTo>
                  <a:cubicBezTo>
                    <a:pt x="122856" y="543315"/>
                    <a:pt x="147335" y="517217"/>
                    <a:pt x="171052" y="492071"/>
                  </a:cubicBezTo>
                  <a:lnTo>
                    <a:pt x="177357" y="485415"/>
                  </a:lnTo>
                  <a:lnTo>
                    <a:pt x="105806" y="533790"/>
                  </a:lnTo>
                  <a:cubicBezTo>
                    <a:pt x="99043" y="538362"/>
                    <a:pt x="89995" y="536553"/>
                    <a:pt x="85423" y="529885"/>
                  </a:cubicBezTo>
                  <a:cubicBezTo>
                    <a:pt x="80946" y="523122"/>
                    <a:pt x="82756" y="514169"/>
                    <a:pt x="89328" y="509502"/>
                  </a:cubicBezTo>
                  <a:lnTo>
                    <a:pt x="129818" y="482137"/>
                  </a:lnTo>
                  <a:lnTo>
                    <a:pt x="40941" y="508359"/>
                  </a:lnTo>
                  <a:cubicBezTo>
                    <a:pt x="33130" y="510645"/>
                    <a:pt x="25034" y="506168"/>
                    <a:pt x="22748" y="498453"/>
                  </a:cubicBezTo>
                  <a:cubicBezTo>
                    <a:pt x="21034" y="492357"/>
                    <a:pt x="23320" y="486165"/>
                    <a:pt x="27892" y="482641"/>
                  </a:cubicBezTo>
                  <a:cubicBezTo>
                    <a:pt x="29321" y="481593"/>
                    <a:pt x="30940" y="480736"/>
                    <a:pt x="32750" y="480165"/>
                  </a:cubicBezTo>
                  <a:lnTo>
                    <a:pt x="168467" y="440132"/>
                  </a:lnTo>
                  <a:lnTo>
                    <a:pt x="167061" y="437284"/>
                  </a:lnTo>
                  <a:lnTo>
                    <a:pt x="33988" y="424349"/>
                  </a:lnTo>
                  <a:cubicBezTo>
                    <a:pt x="25892" y="423587"/>
                    <a:pt x="4461" y="431778"/>
                    <a:pt x="5318" y="423682"/>
                  </a:cubicBezTo>
                  <a:cubicBezTo>
                    <a:pt x="5699" y="419586"/>
                    <a:pt x="23415" y="400632"/>
                    <a:pt x="26463" y="398250"/>
                  </a:cubicBezTo>
                  <a:cubicBezTo>
                    <a:pt x="29321" y="396060"/>
                    <a:pt x="32940" y="394916"/>
                    <a:pt x="36846" y="395202"/>
                  </a:cubicBezTo>
                  <a:lnTo>
                    <a:pt x="102581" y="401592"/>
                  </a:lnTo>
                  <a:lnTo>
                    <a:pt x="105699" y="390955"/>
                  </a:lnTo>
                  <a:lnTo>
                    <a:pt x="81132" y="386345"/>
                  </a:lnTo>
                  <a:cubicBezTo>
                    <a:pt x="56258" y="380509"/>
                    <a:pt x="32035" y="373509"/>
                    <a:pt x="9603" y="365198"/>
                  </a:cubicBezTo>
                  <a:cubicBezTo>
                    <a:pt x="1983" y="362340"/>
                    <a:pt x="-1922" y="353958"/>
                    <a:pt x="936" y="346338"/>
                  </a:cubicBezTo>
                  <a:cubicBezTo>
                    <a:pt x="3793" y="338718"/>
                    <a:pt x="12175" y="334813"/>
                    <a:pt x="19795" y="337671"/>
                  </a:cubicBezTo>
                  <a:cubicBezTo>
                    <a:pt x="52418" y="349720"/>
                    <a:pt x="90518" y="359174"/>
                    <a:pt x="129452" y="366198"/>
                  </a:cubicBezTo>
                  <a:lnTo>
                    <a:pt x="151037" y="368825"/>
                  </a:lnTo>
                  <a:lnTo>
                    <a:pt x="149380" y="343274"/>
                  </a:lnTo>
                  <a:lnTo>
                    <a:pt x="51038" y="320526"/>
                  </a:lnTo>
                  <a:cubicBezTo>
                    <a:pt x="43132" y="318716"/>
                    <a:pt x="38179" y="310810"/>
                    <a:pt x="40084" y="302905"/>
                  </a:cubicBezTo>
                  <a:cubicBezTo>
                    <a:pt x="40941" y="299476"/>
                    <a:pt x="42846" y="296618"/>
                    <a:pt x="45418" y="294618"/>
                  </a:cubicBezTo>
                  <a:cubicBezTo>
                    <a:pt x="48752" y="292046"/>
                    <a:pt x="53229" y="290903"/>
                    <a:pt x="57705" y="291951"/>
                  </a:cubicBezTo>
                  <a:lnTo>
                    <a:pt x="152512" y="313881"/>
                  </a:lnTo>
                  <a:lnTo>
                    <a:pt x="147402" y="310184"/>
                  </a:lnTo>
                  <a:lnTo>
                    <a:pt x="115427" y="296523"/>
                  </a:lnTo>
                  <a:cubicBezTo>
                    <a:pt x="111712" y="294952"/>
                    <a:pt x="108974" y="291999"/>
                    <a:pt x="107569" y="288510"/>
                  </a:cubicBezTo>
                  <a:lnTo>
                    <a:pt x="107659" y="281430"/>
                  </a:lnTo>
                  <a:lnTo>
                    <a:pt x="104532" y="279168"/>
                  </a:lnTo>
                  <a:lnTo>
                    <a:pt x="91424" y="272996"/>
                  </a:lnTo>
                  <a:cubicBezTo>
                    <a:pt x="84090" y="269567"/>
                    <a:pt x="80946" y="260804"/>
                    <a:pt x="84375" y="253470"/>
                  </a:cubicBezTo>
                  <a:cubicBezTo>
                    <a:pt x="85423" y="251374"/>
                    <a:pt x="86852" y="249564"/>
                    <a:pt x="88662" y="248136"/>
                  </a:cubicBezTo>
                  <a:cubicBezTo>
                    <a:pt x="92853" y="244897"/>
                    <a:pt x="98758" y="244040"/>
                    <a:pt x="103902" y="246421"/>
                  </a:cubicBezTo>
                  <a:lnTo>
                    <a:pt x="115081" y="251684"/>
                  </a:lnTo>
                  <a:lnTo>
                    <a:pt x="116569" y="251660"/>
                  </a:lnTo>
                  <a:lnTo>
                    <a:pt x="119437" y="253735"/>
                  </a:lnTo>
                  <a:lnTo>
                    <a:pt x="147690" y="267038"/>
                  </a:lnTo>
                  <a:lnTo>
                    <a:pt x="99900" y="202797"/>
                  </a:lnTo>
                  <a:cubicBezTo>
                    <a:pt x="96757" y="196225"/>
                    <a:pt x="98662" y="188605"/>
                    <a:pt x="104091" y="184414"/>
                  </a:cubicBezTo>
                  <a:cubicBezTo>
                    <a:pt x="104758" y="183842"/>
                    <a:pt x="105615" y="183366"/>
                    <a:pt x="106377" y="182985"/>
                  </a:cubicBezTo>
                  <a:cubicBezTo>
                    <a:pt x="113616" y="179270"/>
                    <a:pt x="122475" y="182128"/>
                    <a:pt x="126094" y="189367"/>
                  </a:cubicBezTo>
                  <a:cubicBezTo>
                    <a:pt x="136953" y="210560"/>
                    <a:pt x="151312" y="229777"/>
                    <a:pt x="168349" y="246219"/>
                  </a:cubicBezTo>
                  <a:lnTo>
                    <a:pt x="182606" y="256047"/>
                  </a:lnTo>
                  <a:lnTo>
                    <a:pt x="201123" y="234624"/>
                  </a:lnTo>
                  <a:lnTo>
                    <a:pt x="113236" y="158219"/>
                  </a:lnTo>
                  <a:cubicBezTo>
                    <a:pt x="107140" y="152885"/>
                    <a:pt x="106473" y="143646"/>
                    <a:pt x="111807" y="137550"/>
                  </a:cubicBezTo>
                  <a:cubicBezTo>
                    <a:pt x="112378" y="136788"/>
                    <a:pt x="113140" y="136121"/>
                    <a:pt x="113902" y="135550"/>
                  </a:cubicBezTo>
                  <a:cubicBezTo>
                    <a:pt x="119332" y="131359"/>
                    <a:pt x="127142" y="131454"/>
                    <a:pt x="132476" y="136121"/>
                  </a:cubicBezTo>
                  <a:lnTo>
                    <a:pt x="220283" y="212457"/>
                  </a:lnTo>
                  <a:lnTo>
                    <a:pt x="221059" y="211559"/>
                  </a:lnTo>
                  <a:lnTo>
                    <a:pt x="230636" y="206831"/>
                  </a:lnTo>
                  <a:lnTo>
                    <a:pt x="156669" y="109071"/>
                  </a:lnTo>
                  <a:cubicBezTo>
                    <a:pt x="151907" y="102594"/>
                    <a:pt x="153145" y="93450"/>
                    <a:pt x="159432" y="88497"/>
                  </a:cubicBezTo>
                  <a:cubicBezTo>
                    <a:pt x="159432" y="88497"/>
                    <a:pt x="159527" y="88402"/>
                    <a:pt x="159527" y="88402"/>
                  </a:cubicBezTo>
                  <a:cubicBezTo>
                    <a:pt x="166004" y="83544"/>
                    <a:pt x="175148" y="84782"/>
                    <a:pt x="180101" y="91259"/>
                  </a:cubicBezTo>
                  <a:lnTo>
                    <a:pt x="245732" y="178005"/>
                  </a:lnTo>
                  <a:lnTo>
                    <a:pt x="212581" y="120310"/>
                  </a:lnTo>
                  <a:cubicBezTo>
                    <a:pt x="207914" y="113833"/>
                    <a:pt x="209248" y="104880"/>
                    <a:pt x="215534" y="100022"/>
                  </a:cubicBezTo>
                  <a:cubicBezTo>
                    <a:pt x="215630" y="99927"/>
                    <a:pt x="215725" y="99832"/>
                    <a:pt x="215915" y="99736"/>
                  </a:cubicBezTo>
                  <a:cubicBezTo>
                    <a:pt x="222488" y="94974"/>
                    <a:pt x="231631" y="96403"/>
                    <a:pt x="236394" y="102975"/>
                  </a:cubicBezTo>
                  <a:lnTo>
                    <a:pt x="262942" y="149239"/>
                  </a:lnTo>
                  <a:lnTo>
                    <a:pt x="224393" y="46206"/>
                  </a:lnTo>
                  <a:cubicBezTo>
                    <a:pt x="222012" y="40015"/>
                    <a:pt x="224202" y="33252"/>
                    <a:pt x="229155" y="29442"/>
                  </a:cubicBezTo>
                  <a:cubicBezTo>
                    <a:pt x="230298" y="28585"/>
                    <a:pt x="231537" y="27823"/>
                    <a:pt x="232965" y="27347"/>
                  </a:cubicBezTo>
                  <a:cubicBezTo>
                    <a:pt x="240585" y="24489"/>
                    <a:pt x="248967" y="28394"/>
                    <a:pt x="251825" y="35919"/>
                  </a:cubicBezTo>
                  <a:lnTo>
                    <a:pt x="277918" y="105661"/>
                  </a:lnTo>
                  <a:lnTo>
                    <a:pt x="281923" y="102023"/>
                  </a:lnTo>
                  <a:cubicBezTo>
                    <a:pt x="289543" y="99260"/>
                    <a:pt x="297925" y="103261"/>
                    <a:pt x="300687" y="110881"/>
                  </a:cubicBezTo>
                  <a:lnTo>
                    <a:pt x="318890" y="176263"/>
                  </a:lnTo>
                  <a:lnTo>
                    <a:pt x="329159" y="175597"/>
                  </a:lnTo>
                  <a:lnTo>
                    <a:pt x="325358" y="163363"/>
                  </a:lnTo>
                  <a:cubicBezTo>
                    <a:pt x="316404" y="138313"/>
                    <a:pt x="307165" y="112405"/>
                    <a:pt x="300402" y="82877"/>
                  </a:cubicBezTo>
                  <a:cubicBezTo>
                    <a:pt x="299068" y="77162"/>
                    <a:pt x="301259" y="71447"/>
                    <a:pt x="305641" y="68018"/>
                  </a:cubicBezTo>
                  <a:cubicBezTo>
                    <a:pt x="307260" y="66780"/>
                    <a:pt x="309165" y="65827"/>
                    <a:pt x="311260" y="65351"/>
                  </a:cubicBezTo>
                  <a:cubicBezTo>
                    <a:pt x="319166" y="63541"/>
                    <a:pt x="327072" y="68399"/>
                    <a:pt x="328882" y="76305"/>
                  </a:cubicBezTo>
                  <a:cubicBezTo>
                    <a:pt x="335359" y="104213"/>
                    <a:pt x="343931" y="128216"/>
                    <a:pt x="352885" y="153553"/>
                  </a:cubicBezTo>
                  <a:lnTo>
                    <a:pt x="356914" y="164930"/>
                  </a:lnTo>
                  <a:lnTo>
                    <a:pt x="351551" y="15249"/>
                  </a:lnTo>
                  <a:cubicBezTo>
                    <a:pt x="351361" y="10296"/>
                    <a:pt x="353646" y="5915"/>
                    <a:pt x="357266" y="3057"/>
                  </a:cubicBezTo>
                  <a:cubicBezTo>
                    <a:pt x="359647" y="1247"/>
                    <a:pt x="362505" y="104"/>
                    <a:pt x="365743" y="9"/>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33" name="Google Shape;4033;p49"/>
            <p:cNvSpPr/>
            <p:nvPr/>
          </p:nvSpPr>
          <p:spPr>
            <a:xfrm>
              <a:off x="9175914" y="6465052"/>
              <a:ext cx="416500" cy="39295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34" name="Google Shape;4034;p49"/>
            <p:cNvSpPr/>
            <p:nvPr/>
          </p:nvSpPr>
          <p:spPr>
            <a:xfrm>
              <a:off x="10596720" y="6131577"/>
              <a:ext cx="454639" cy="430210"/>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35" name="Google Shape;4035;p49"/>
          <p:cNvGrpSpPr/>
          <p:nvPr/>
        </p:nvGrpSpPr>
        <p:grpSpPr>
          <a:xfrm>
            <a:off x="6635857" y="3282841"/>
            <a:ext cx="1863458" cy="2730341"/>
            <a:chOff x="3498821" y="4726614"/>
            <a:chExt cx="1964015" cy="2877678"/>
          </a:xfrm>
        </p:grpSpPr>
        <p:sp>
          <p:nvSpPr>
            <p:cNvPr id="4036" name="Google Shape;4036;p49"/>
            <p:cNvSpPr/>
            <p:nvPr/>
          </p:nvSpPr>
          <p:spPr>
            <a:xfrm>
              <a:off x="3689284" y="6734680"/>
              <a:ext cx="110712" cy="620653"/>
            </a:xfrm>
            <a:custGeom>
              <a:avLst/>
              <a:gdLst/>
              <a:ahLst/>
              <a:cxnLst/>
              <a:rect l="l" t="t" r="r" b="b"/>
              <a:pathLst>
                <a:path w="110712" h="620653" extrusionOk="0">
                  <a:moveTo>
                    <a:pt x="91634" y="620653"/>
                  </a:moveTo>
                  <a:cubicBezTo>
                    <a:pt x="81538" y="620653"/>
                    <a:pt x="73156" y="612747"/>
                    <a:pt x="72584" y="602555"/>
                  </a:cubicBezTo>
                  <a:cubicBezTo>
                    <a:pt x="62869" y="407579"/>
                    <a:pt x="38580" y="212507"/>
                    <a:pt x="385" y="22864"/>
                  </a:cubicBezTo>
                  <a:cubicBezTo>
                    <a:pt x="-1711" y="12577"/>
                    <a:pt x="4957" y="2480"/>
                    <a:pt x="15339" y="385"/>
                  </a:cubicBezTo>
                  <a:cubicBezTo>
                    <a:pt x="25626" y="-1711"/>
                    <a:pt x="35723" y="4957"/>
                    <a:pt x="37818" y="15339"/>
                  </a:cubicBezTo>
                  <a:cubicBezTo>
                    <a:pt x="76299" y="206792"/>
                    <a:pt x="100874" y="403673"/>
                    <a:pt x="110684" y="600651"/>
                  </a:cubicBezTo>
                  <a:cubicBezTo>
                    <a:pt x="111256" y="611128"/>
                    <a:pt x="103160" y="620082"/>
                    <a:pt x="92587" y="620653"/>
                  </a:cubicBezTo>
                  <a:cubicBezTo>
                    <a:pt x="92206" y="620653"/>
                    <a:pt x="91920" y="620653"/>
                    <a:pt x="91634" y="620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37" name="Google Shape;4037;p49"/>
            <p:cNvSpPr/>
            <p:nvPr/>
          </p:nvSpPr>
          <p:spPr>
            <a:xfrm>
              <a:off x="5003414" y="6345454"/>
              <a:ext cx="258170" cy="747655"/>
            </a:xfrm>
            <a:custGeom>
              <a:avLst/>
              <a:gdLst/>
              <a:ahLst/>
              <a:cxnLst/>
              <a:rect l="l" t="t" r="r" b="b"/>
              <a:pathLst>
                <a:path w="258170" h="747655" extrusionOk="0">
                  <a:moveTo>
                    <a:pt x="239116" y="747656"/>
                  </a:moveTo>
                  <a:cubicBezTo>
                    <a:pt x="232067" y="747656"/>
                    <a:pt x="225209" y="743655"/>
                    <a:pt x="221971" y="736893"/>
                  </a:cubicBezTo>
                  <a:cubicBezTo>
                    <a:pt x="113100" y="512007"/>
                    <a:pt x="38519" y="271501"/>
                    <a:pt x="229" y="21946"/>
                  </a:cubicBezTo>
                  <a:cubicBezTo>
                    <a:pt x="-1390" y="11564"/>
                    <a:pt x="5754" y="1848"/>
                    <a:pt x="16136" y="229"/>
                  </a:cubicBezTo>
                  <a:cubicBezTo>
                    <a:pt x="26423" y="-1390"/>
                    <a:pt x="36233" y="5753"/>
                    <a:pt x="37853" y="16136"/>
                  </a:cubicBezTo>
                  <a:cubicBezTo>
                    <a:pt x="75572" y="261881"/>
                    <a:pt x="149105" y="498768"/>
                    <a:pt x="256261" y="720319"/>
                  </a:cubicBezTo>
                  <a:cubicBezTo>
                    <a:pt x="260833" y="729749"/>
                    <a:pt x="256928" y="741179"/>
                    <a:pt x="247403" y="745751"/>
                  </a:cubicBezTo>
                  <a:cubicBezTo>
                    <a:pt x="244736" y="747084"/>
                    <a:pt x="241878" y="747656"/>
                    <a:pt x="239116" y="747656"/>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38" name="Google Shape;4038;p49"/>
            <p:cNvSpPr/>
            <p:nvPr/>
          </p:nvSpPr>
          <p:spPr>
            <a:xfrm>
              <a:off x="3516993" y="5263256"/>
              <a:ext cx="1637220" cy="1515022"/>
            </a:xfrm>
            <a:custGeom>
              <a:avLst/>
              <a:gdLst/>
              <a:ahLst/>
              <a:cxnLst/>
              <a:rect l="l" t="t" r="r" b="b"/>
              <a:pathLst>
                <a:path w="1637220" h="1515022" extrusionOk="0">
                  <a:moveTo>
                    <a:pt x="25896" y="1352937"/>
                  </a:moveTo>
                  <a:cubicBezTo>
                    <a:pt x="43993" y="1416374"/>
                    <a:pt x="113526" y="1520863"/>
                    <a:pt x="176677" y="1514767"/>
                  </a:cubicBezTo>
                  <a:cubicBezTo>
                    <a:pt x="302216" y="1502575"/>
                    <a:pt x="294977" y="1435614"/>
                    <a:pt x="302407" y="1381036"/>
                  </a:cubicBezTo>
                  <a:cubicBezTo>
                    <a:pt x="309836" y="1326458"/>
                    <a:pt x="298406" y="1271117"/>
                    <a:pt x="297644" y="1216063"/>
                  </a:cubicBezTo>
                  <a:cubicBezTo>
                    <a:pt x="294501" y="984510"/>
                    <a:pt x="516624" y="754481"/>
                    <a:pt x="733222" y="717905"/>
                  </a:cubicBezTo>
                  <a:cubicBezTo>
                    <a:pt x="949821" y="681329"/>
                    <a:pt x="1148512" y="712952"/>
                    <a:pt x="1295674" y="882593"/>
                  </a:cubicBezTo>
                  <a:cubicBezTo>
                    <a:pt x="1376255" y="975461"/>
                    <a:pt x="1427309" y="1191107"/>
                    <a:pt x="1531703" y="1178344"/>
                  </a:cubicBezTo>
                  <a:cubicBezTo>
                    <a:pt x="1747540" y="1151865"/>
                    <a:pt x="1576376" y="840302"/>
                    <a:pt x="1508557" y="739146"/>
                  </a:cubicBezTo>
                  <a:cubicBezTo>
                    <a:pt x="1379113" y="546074"/>
                    <a:pt x="852285" y="150120"/>
                    <a:pt x="640354" y="16008"/>
                  </a:cubicBezTo>
                  <a:cubicBezTo>
                    <a:pt x="594729" y="-12853"/>
                    <a:pt x="534721" y="-1708"/>
                    <a:pt x="502527" y="41535"/>
                  </a:cubicBezTo>
                  <a:cubicBezTo>
                    <a:pt x="339364" y="260324"/>
                    <a:pt x="-112217" y="868305"/>
                    <a:pt x="25896" y="135293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39" name="Google Shape;4039;p49"/>
            <p:cNvSpPr/>
            <p:nvPr/>
          </p:nvSpPr>
          <p:spPr>
            <a:xfrm>
              <a:off x="3567177" y="5802233"/>
              <a:ext cx="1588941" cy="946167"/>
            </a:xfrm>
            <a:custGeom>
              <a:avLst/>
              <a:gdLst/>
              <a:ahLst/>
              <a:cxnLst/>
              <a:rect l="l" t="t" r="r" b="b"/>
              <a:pathLst>
                <a:path w="1588941" h="946167" extrusionOk="0">
                  <a:moveTo>
                    <a:pt x="1582198" y="465155"/>
                  </a:moveTo>
                  <a:cubicBezTo>
                    <a:pt x="1556956" y="490301"/>
                    <a:pt x="1526857" y="499064"/>
                    <a:pt x="1489234" y="465917"/>
                  </a:cubicBezTo>
                  <a:cubicBezTo>
                    <a:pt x="1439799" y="422292"/>
                    <a:pt x="1404080" y="358094"/>
                    <a:pt x="1369028" y="303134"/>
                  </a:cubicBezTo>
                  <a:cubicBezTo>
                    <a:pt x="1305497" y="203598"/>
                    <a:pt x="1241965" y="103109"/>
                    <a:pt x="1127093" y="54627"/>
                  </a:cubicBezTo>
                  <a:cubicBezTo>
                    <a:pt x="991362" y="-2713"/>
                    <a:pt x="839629" y="-12334"/>
                    <a:pt x="695611" y="13765"/>
                  </a:cubicBezTo>
                  <a:cubicBezTo>
                    <a:pt x="611124" y="29100"/>
                    <a:pt x="529780" y="57104"/>
                    <a:pt x="451390" y="91679"/>
                  </a:cubicBezTo>
                  <a:cubicBezTo>
                    <a:pt x="357188" y="133208"/>
                    <a:pt x="297180" y="195311"/>
                    <a:pt x="226314" y="268368"/>
                  </a:cubicBezTo>
                  <a:cubicBezTo>
                    <a:pt x="144113" y="353141"/>
                    <a:pt x="107442" y="464583"/>
                    <a:pt x="105632" y="581741"/>
                  </a:cubicBezTo>
                  <a:cubicBezTo>
                    <a:pt x="104489" y="656226"/>
                    <a:pt x="119063" y="746333"/>
                    <a:pt x="77057" y="813198"/>
                  </a:cubicBezTo>
                  <a:cubicBezTo>
                    <a:pt x="58674" y="842440"/>
                    <a:pt x="31051" y="858251"/>
                    <a:pt x="0" y="866729"/>
                  </a:cubicBezTo>
                  <a:cubicBezTo>
                    <a:pt x="15526" y="895685"/>
                    <a:pt x="36767" y="925117"/>
                    <a:pt x="60103" y="946167"/>
                  </a:cubicBezTo>
                  <a:cubicBezTo>
                    <a:pt x="68199" y="942738"/>
                    <a:pt x="76200" y="938833"/>
                    <a:pt x="84011" y="934356"/>
                  </a:cubicBezTo>
                  <a:cubicBezTo>
                    <a:pt x="151733" y="895589"/>
                    <a:pt x="186118" y="823676"/>
                    <a:pt x="196596" y="748523"/>
                  </a:cubicBezTo>
                  <a:cubicBezTo>
                    <a:pt x="208312" y="664608"/>
                    <a:pt x="193358" y="579740"/>
                    <a:pt x="210121" y="496016"/>
                  </a:cubicBezTo>
                  <a:cubicBezTo>
                    <a:pt x="240125" y="345711"/>
                    <a:pt x="385667" y="220172"/>
                    <a:pt x="520351" y="165117"/>
                  </a:cubicBezTo>
                  <a:cubicBezTo>
                    <a:pt x="584930" y="138638"/>
                    <a:pt x="652272" y="118064"/>
                    <a:pt x="721043" y="105586"/>
                  </a:cubicBezTo>
                  <a:cubicBezTo>
                    <a:pt x="844963" y="83202"/>
                    <a:pt x="963644" y="94823"/>
                    <a:pt x="1079373" y="142448"/>
                  </a:cubicBezTo>
                  <a:cubicBezTo>
                    <a:pt x="1166813" y="178452"/>
                    <a:pt x="1210151" y="226744"/>
                    <a:pt x="1259110" y="306373"/>
                  </a:cubicBezTo>
                  <a:cubicBezTo>
                    <a:pt x="1300258" y="373334"/>
                    <a:pt x="1342549" y="441723"/>
                    <a:pt x="1393031" y="502207"/>
                  </a:cubicBezTo>
                  <a:cubicBezTo>
                    <a:pt x="1432560" y="549546"/>
                    <a:pt x="1486662" y="590408"/>
                    <a:pt x="1551527" y="585074"/>
                  </a:cubicBezTo>
                  <a:cubicBezTo>
                    <a:pt x="1560766" y="584312"/>
                    <a:pt x="1569625" y="582598"/>
                    <a:pt x="1578007" y="580026"/>
                  </a:cubicBezTo>
                  <a:cubicBezTo>
                    <a:pt x="1592104" y="548879"/>
                    <a:pt x="1591532" y="508398"/>
                    <a:pt x="1582198" y="465155"/>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40" name="Google Shape;4040;p49"/>
            <p:cNvSpPr/>
            <p:nvPr/>
          </p:nvSpPr>
          <p:spPr>
            <a:xfrm>
              <a:off x="3837021" y="5340700"/>
              <a:ext cx="526827" cy="226314"/>
            </a:xfrm>
            <a:custGeom>
              <a:avLst/>
              <a:gdLst/>
              <a:ahLst/>
              <a:cxnLst/>
              <a:rect l="l" t="t" r="r" b="b"/>
              <a:pathLst>
                <a:path w="526827" h="226314" extrusionOk="0">
                  <a:moveTo>
                    <a:pt x="526828" y="79438"/>
                  </a:moveTo>
                  <a:cubicBezTo>
                    <a:pt x="345281" y="102775"/>
                    <a:pt x="167735" y="152209"/>
                    <a:pt x="0" y="226314"/>
                  </a:cubicBezTo>
                  <a:cubicBezTo>
                    <a:pt x="33338" y="174688"/>
                    <a:pt x="65913" y="127349"/>
                    <a:pt x="95821" y="85249"/>
                  </a:cubicBezTo>
                  <a:cubicBezTo>
                    <a:pt x="199549" y="48101"/>
                    <a:pt x="306324" y="19621"/>
                    <a:pt x="414718" y="0"/>
                  </a:cubicBezTo>
                  <a:cubicBezTo>
                    <a:pt x="449104" y="23717"/>
                    <a:pt x="486918" y="50387"/>
                    <a:pt x="526828" y="79438"/>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41" name="Google Shape;4041;p49"/>
            <p:cNvSpPr/>
            <p:nvPr/>
          </p:nvSpPr>
          <p:spPr>
            <a:xfrm>
              <a:off x="3681477" y="5492910"/>
              <a:ext cx="904970" cy="344995"/>
            </a:xfrm>
            <a:custGeom>
              <a:avLst/>
              <a:gdLst/>
              <a:ahLst/>
              <a:cxnLst/>
              <a:rect l="l" t="t" r="r" b="b"/>
              <a:pathLst>
                <a:path w="904970" h="344995" extrusionOk="0">
                  <a:moveTo>
                    <a:pt x="904970" y="95822"/>
                  </a:moveTo>
                  <a:cubicBezTo>
                    <a:pt x="592741" y="77057"/>
                    <a:pt x="275368" y="191548"/>
                    <a:pt x="0" y="344996"/>
                  </a:cubicBezTo>
                  <a:cubicBezTo>
                    <a:pt x="25717" y="293180"/>
                    <a:pt x="53150" y="243078"/>
                    <a:pt x="81058" y="195358"/>
                  </a:cubicBezTo>
                  <a:cubicBezTo>
                    <a:pt x="300895" y="88106"/>
                    <a:pt x="540544" y="10954"/>
                    <a:pt x="780764" y="0"/>
                  </a:cubicBezTo>
                  <a:cubicBezTo>
                    <a:pt x="821627" y="30766"/>
                    <a:pt x="863346" y="62960"/>
                    <a:pt x="904970" y="95822"/>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42" name="Google Shape;4042;p49"/>
            <p:cNvGrpSpPr/>
            <p:nvPr/>
          </p:nvGrpSpPr>
          <p:grpSpPr>
            <a:xfrm>
              <a:off x="4441184" y="5277642"/>
              <a:ext cx="413142" cy="597124"/>
              <a:chOff x="7000962" y="717705"/>
              <a:chExt cx="413142" cy="597124"/>
            </a:xfrm>
          </p:grpSpPr>
          <p:sp>
            <p:nvSpPr>
              <p:cNvPr id="4043" name="Google Shape;4043;p49"/>
              <p:cNvSpPr/>
              <p:nvPr/>
            </p:nvSpPr>
            <p:spPr>
              <a:xfrm>
                <a:off x="7004440" y="721319"/>
                <a:ext cx="406127" cy="589973"/>
              </a:xfrm>
              <a:custGeom>
                <a:avLst/>
                <a:gdLst/>
                <a:ahLst/>
                <a:cxnLst/>
                <a:rect l="l" t="t" r="r" b="b"/>
                <a:pathLst>
                  <a:path w="406127" h="589973" extrusionOk="0">
                    <a:moveTo>
                      <a:pt x="112163" y="544458"/>
                    </a:moveTo>
                    <a:cubicBezTo>
                      <a:pt x="90541" y="546648"/>
                      <a:pt x="95970" y="516835"/>
                      <a:pt x="95685" y="495499"/>
                    </a:cubicBezTo>
                    <a:cubicBezTo>
                      <a:pt x="95208" y="454161"/>
                      <a:pt x="102638" y="413298"/>
                      <a:pt x="104638" y="372055"/>
                    </a:cubicBezTo>
                    <a:cubicBezTo>
                      <a:pt x="108162" y="295569"/>
                      <a:pt x="84921" y="218131"/>
                      <a:pt x="39297" y="153933"/>
                    </a:cubicBezTo>
                    <a:cubicBezTo>
                      <a:pt x="19770" y="126596"/>
                      <a:pt x="-4804" y="97354"/>
                      <a:pt x="815" y="65160"/>
                    </a:cubicBezTo>
                    <a:cubicBezTo>
                      <a:pt x="7293" y="28298"/>
                      <a:pt x="51107" y="6771"/>
                      <a:pt x="91589" y="1723"/>
                    </a:cubicBezTo>
                    <a:cubicBezTo>
                      <a:pt x="201126" y="-11898"/>
                      <a:pt x="308664" y="56968"/>
                      <a:pt x="359146" y="146979"/>
                    </a:cubicBezTo>
                    <a:cubicBezTo>
                      <a:pt x="409533" y="236895"/>
                      <a:pt x="412581" y="343099"/>
                      <a:pt x="399627" y="443493"/>
                    </a:cubicBezTo>
                    <a:cubicBezTo>
                      <a:pt x="395531" y="474639"/>
                      <a:pt x="389721" y="505786"/>
                      <a:pt x="378577" y="535218"/>
                    </a:cubicBezTo>
                    <a:cubicBezTo>
                      <a:pt x="367338" y="565127"/>
                      <a:pt x="357717" y="603227"/>
                      <a:pt x="330285" y="585415"/>
                    </a:cubicBezTo>
                    <a:cubicBezTo>
                      <a:pt x="281327" y="553411"/>
                      <a:pt x="203127" y="535123"/>
                      <a:pt x="112163" y="544458"/>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44" name="Google Shape;4044;p49"/>
              <p:cNvSpPr/>
              <p:nvPr/>
            </p:nvSpPr>
            <p:spPr>
              <a:xfrm>
                <a:off x="7000962" y="717705"/>
                <a:ext cx="413142" cy="597124"/>
              </a:xfrm>
              <a:custGeom>
                <a:avLst/>
                <a:gdLst/>
                <a:ahLst/>
                <a:cxnLst/>
                <a:rect l="l" t="t" r="r" b="b"/>
                <a:pathLst>
                  <a:path w="413142" h="597124" extrusionOk="0">
                    <a:moveTo>
                      <a:pt x="346907" y="597125"/>
                    </a:moveTo>
                    <a:cubicBezTo>
                      <a:pt x="342145" y="597125"/>
                      <a:pt x="337192" y="595410"/>
                      <a:pt x="331953" y="591981"/>
                    </a:cubicBezTo>
                    <a:cubicBezTo>
                      <a:pt x="279375" y="557691"/>
                      <a:pt x="200698" y="542927"/>
                      <a:pt x="116117" y="551595"/>
                    </a:cubicBezTo>
                    <a:lnTo>
                      <a:pt x="116117" y="551595"/>
                    </a:lnTo>
                    <a:cubicBezTo>
                      <a:pt x="110497" y="552167"/>
                      <a:pt x="105829" y="550833"/>
                      <a:pt x="102401" y="547690"/>
                    </a:cubicBezTo>
                    <a:cubicBezTo>
                      <a:pt x="94590" y="540451"/>
                      <a:pt x="95066" y="525211"/>
                      <a:pt x="95543" y="510542"/>
                    </a:cubicBezTo>
                    <a:cubicBezTo>
                      <a:pt x="95638" y="506637"/>
                      <a:pt x="95828" y="502827"/>
                      <a:pt x="95733" y="499208"/>
                    </a:cubicBezTo>
                    <a:cubicBezTo>
                      <a:pt x="95447" y="474538"/>
                      <a:pt x="98019" y="449773"/>
                      <a:pt x="100400" y="425770"/>
                    </a:cubicBezTo>
                    <a:cubicBezTo>
                      <a:pt x="102115" y="409292"/>
                      <a:pt x="103829" y="392242"/>
                      <a:pt x="104591" y="375478"/>
                    </a:cubicBezTo>
                    <a:cubicBezTo>
                      <a:pt x="108115" y="299849"/>
                      <a:pt x="85065" y="223173"/>
                      <a:pt x="39917" y="159546"/>
                    </a:cubicBezTo>
                    <a:cubicBezTo>
                      <a:pt x="37916" y="156784"/>
                      <a:pt x="35916" y="154022"/>
                      <a:pt x="33916" y="151164"/>
                    </a:cubicBezTo>
                    <a:cubicBezTo>
                      <a:pt x="15913" y="126494"/>
                      <a:pt x="-4470" y="98491"/>
                      <a:pt x="864" y="68106"/>
                    </a:cubicBezTo>
                    <a:cubicBezTo>
                      <a:pt x="7627" y="29530"/>
                      <a:pt x="52871" y="6956"/>
                      <a:pt x="94685" y="1717"/>
                    </a:cubicBezTo>
                    <a:cubicBezTo>
                      <a:pt x="198508" y="-11142"/>
                      <a:pt x="310046" y="49247"/>
                      <a:pt x="365767" y="148783"/>
                    </a:cubicBezTo>
                    <a:cubicBezTo>
                      <a:pt x="409201" y="226316"/>
                      <a:pt x="422631" y="324043"/>
                      <a:pt x="406629" y="447487"/>
                    </a:cubicBezTo>
                    <a:cubicBezTo>
                      <a:pt x="401581" y="485968"/>
                      <a:pt x="395104" y="514448"/>
                      <a:pt x="385388" y="540070"/>
                    </a:cubicBezTo>
                    <a:cubicBezTo>
                      <a:pt x="384150" y="543308"/>
                      <a:pt x="383007" y="546642"/>
                      <a:pt x="381769" y="549976"/>
                    </a:cubicBezTo>
                    <a:cubicBezTo>
                      <a:pt x="374435" y="570359"/>
                      <a:pt x="366814" y="591410"/>
                      <a:pt x="352718" y="596172"/>
                    </a:cubicBezTo>
                    <a:cubicBezTo>
                      <a:pt x="350908" y="596839"/>
                      <a:pt x="348908" y="597125"/>
                      <a:pt x="346907" y="597125"/>
                    </a:cubicBezTo>
                    <a:close/>
                    <a:moveTo>
                      <a:pt x="162789" y="542070"/>
                    </a:moveTo>
                    <a:cubicBezTo>
                      <a:pt x="230607" y="542070"/>
                      <a:pt x="291948" y="557405"/>
                      <a:pt x="335858" y="586076"/>
                    </a:cubicBezTo>
                    <a:cubicBezTo>
                      <a:pt x="341573" y="589790"/>
                      <a:pt x="346336" y="590838"/>
                      <a:pt x="350622" y="589505"/>
                    </a:cubicBezTo>
                    <a:cubicBezTo>
                      <a:pt x="361385" y="585885"/>
                      <a:pt x="368434" y="566454"/>
                      <a:pt x="375196" y="547690"/>
                    </a:cubicBezTo>
                    <a:cubicBezTo>
                      <a:pt x="376435" y="544356"/>
                      <a:pt x="377673" y="540927"/>
                      <a:pt x="378911" y="537689"/>
                    </a:cubicBezTo>
                    <a:cubicBezTo>
                      <a:pt x="388341" y="512638"/>
                      <a:pt x="394818" y="484634"/>
                      <a:pt x="399676" y="446725"/>
                    </a:cubicBezTo>
                    <a:cubicBezTo>
                      <a:pt x="415392" y="324900"/>
                      <a:pt x="402343" y="228602"/>
                      <a:pt x="359576" y="152402"/>
                    </a:cubicBezTo>
                    <a:cubicBezTo>
                      <a:pt x="305188" y="55343"/>
                      <a:pt x="196603" y="-3617"/>
                      <a:pt x="95543" y="8956"/>
                    </a:cubicBezTo>
                    <a:cubicBezTo>
                      <a:pt x="56300" y="13814"/>
                      <a:pt x="14009" y="34483"/>
                      <a:pt x="7817" y="69440"/>
                    </a:cubicBezTo>
                    <a:cubicBezTo>
                      <a:pt x="3055" y="96872"/>
                      <a:pt x="21629" y="122399"/>
                      <a:pt x="39631" y="147068"/>
                    </a:cubicBezTo>
                    <a:cubicBezTo>
                      <a:pt x="41726" y="149926"/>
                      <a:pt x="43727" y="152688"/>
                      <a:pt x="45727" y="155450"/>
                    </a:cubicBezTo>
                    <a:cubicBezTo>
                      <a:pt x="91828" y="220316"/>
                      <a:pt x="115259" y="298611"/>
                      <a:pt x="111735" y="375859"/>
                    </a:cubicBezTo>
                    <a:cubicBezTo>
                      <a:pt x="110973" y="392813"/>
                      <a:pt x="109163" y="409958"/>
                      <a:pt x="107449" y="426532"/>
                    </a:cubicBezTo>
                    <a:cubicBezTo>
                      <a:pt x="104972" y="450344"/>
                      <a:pt x="102496" y="474919"/>
                      <a:pt x="102781" y="499112"/>
                    </a:cubicBezTo>
                    <a:cubicBezTo>
                      <a:pt x="102781" y="502827"/>
                      <a:pt x="102686" y="506732"/>
                      <a:pt x="102591" y="510733"/>
                    </a:cubicBezTo>
                    <a:cubicBezTo>
                      <a:pt x="102210" y="523211"/>
                      <a:pt x="101734" y="537403"/>
                      <a:pt x="107163" y="542451"/>
                    </a:cubicBezTo>
                    <a:cubicBezTo>
                      <a:pt x="109068" y="544166"/>
                      <a:pt x="111735" y="544832"/>
                      <a:pt x="115259" y="544451"/>
                    </a:cubicBezTo>
                    <a:lnTo>
                      <a:pt x="115259" y="544451"/>
                    </a:lnTo>
                    <a:cubicBezTo>
                      <a:pt x="131356" y="542832"/>
                      <a:pt x="147263" y="542070"/>
                      <a:pt x="162789" y="54207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45" name="Google Shape;4045;p49"/>
            <p:cNvGrpSpPr/>
            <p:nvPr/>
          </p:nvGrpSpPr>
          <p:grpSpPr>
            <a:xfrm>
              <a:off x="3498821" y="5503723"/>
              <a:ext cx="341449" cy="616312"/>
              <a:chOff x="6058599" y="943786"/>
              <a:chExt cx="341449" cy="616312"/>
            </a:xfrm>
          </p:grpSpPr>
          <p:sp>
            <p:nvSpPr>
              <p:cNvPr id="4046" name="Google Shape;4046;p49"/>
              <p:cNvSpPr/>
              <p:nvPr/>
            </p:nvSpPr>
            <p:spPr>
              <a:xfrm>
                <a:off x="6062177" y="947187"/>
                <a:ext cx="334216" cy="609411"/>
              </a:xfrm>
              <a:custGeom>
                <a:avLst/>
                <a:gdLst/>
                <a:ahLst/>
                <a:cxnLst/>
                <a:rect l="l" t="t" r="r" b="b"/>
                <a:pathLst>
                  <a:path w="334216" h="609411" extrusionOk="0">
                    <a:moveTo>
                      <a:pt x="324906" y="471752"/>
                    </a:moveTo>
                    <a:cubicBezTo>
                      <a:pt x="332526" y="468513"/>
                      <a:pt x="336241" y="459750"/>
                      <a:pt x="333097" y="452130"/>
                    </a:cubicBezTo>
                    <a:cubicBezTo>
                      <a:pt x="324811" y="431461"/>
                      <a:pt x="315857" y="413173"/>
                      <a:pt x="308237" y="399552"/>
                    </a:cubicBezTo>
                    <a:cubicBezTo>
                      <a:pt x="289187" y="365548"/>
                      <a:pt x="270804" y="330020"/>
                      <a:pt x="264994" y="290967"/>
                    </a:cubicBezTo>
                    <a:cubicBezTo>
                      <a:pt x="258707" y="247819"/>
                      <a:pt x="268327" y="204099"/>
                      <a:pt x="272423" y="160665"/>
                    </a:cubicBezTo>
                    <a:cubicBezTo>
                      <a:pt x="276519" y="117231"/>
                      <a:pt x="273757" y="69416"/>
                      <a:pt x="247277" y="36078"/>
                    </a:cubicBezTo>
                    <a:cubicBezTo>
                      <a:pt x="212606" y="-7546"/>
                      <a:pt x="146122" y="-9928"/>
                      <a:pt x="100402" y="19886"/>
                    </a:cubicBezTo>
                    <a:cubicBezTo>
                      <a:pt x="54682" y="49699"/>
                      <a:pt x="27250" y="103991"/>
                      <a:pt x="13153" y="159141"/>
                    </a:cubicBezTo>
                    <a:cubicBezTo>
                      <a:pt x="-13041" y="261249"/>
                      <a:pt x="294" y="374311"/>
                      <a:pt x="49538" y="466132"/>
                    </a:cubicBezTo>
                    <a:cubicBezTo>
                      <a:pt x="70588" y="505470"/>
                      <a:pt x="114404" y="563763"/>
                      <a:pt x="164029" y="605864"/>
                    </a:cubicBezTo>
                    <a:cubicBezTo>
                      <a:pt x="171744" y="612436"/>
                      <a:pt x="183555" y="609483"/>
                      <a:pt x="187651" y="600244"/>
                    </a:cubicBezTo>
                    <a:cubicBezTo>
                      <a:pt x="223846" y="519377"/>
                      <a:pt x="266899" y="496136"/>
                      <a:pt x="324906" y="471752"/>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47" name="Google Shape;4047;p49"/>
              <p:cNvSpPr/>
              <p:nvPr/>
            </p:nvSpPr>
            <p:spPr>
              <a:xfrm>
                <a:off x="6058599" y="943786"/>
                <a:ext cx="341449" cy="616312"/>
              </a:xfrm>
              <a:custGeom>
                <a:avLst/>
                <a:gdLst/>
                <a:ahLst/>
                <a:cxnLst/>
                <a:rect l="l" t="t" r="r" b="b"/>
                <a:pathLst>
                  <a:path w="341449" h="616312" extrusionOk="0">
                    <a:moveTo>
                      <a:pt x="177322" y="616312"/>
                    </a:moveTo>
                    <a:cubicBezTo>
                      <a:pt x="172941" y="616312"/>
                      <a:pt x="168845" y="614788"/>
                      <a:pt x="165416" y="611931"/>
                    </a:cubicBezTo>
                    <a:cubicBezTo>
                      <a:pt x="114934" y="569164"/>
                      <a:pt x="71119" y="510394"/>
                      <a:pt x="50068" y="471151"/>
                    </a:cubicBezTo>
                    <a:cubicBezTo>
                      <a:pt x="157" y="377902"/>
                      <a:pt x="-13178" y="265030"/>
                      <a:pt x="13397" y="161494"/>
                    </a:cubicBezTo>
                    <a:cubicBezTo>
                      <a:pt x="25113" y="115774"/>
                      <a:pt x="50068" y="54052"/>
                      <a:pt x="102170" y="20142"/>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3626" y="416383"/>
                      <a:pt x="332580" y="435242"/>
                      <a:pt x="340105" y="454006"/>
                    </a:cubicBezTo>
                    <a:cubicBezTo>
                      <a:pt x="343915" y="463436"/>
                      <a:pt x="339343" y="474390"/>
                      <a:pt x="330008" y="478295"/>
                    </a:cubicBezTo>
                    <a:cubicBezTo>
                      <a:pt x="273239" y="502108"/>
                      <a:pt x="230377" y="525158"/>
                      <a:pt x="194658" y="604882"/>
                    </a:cubicBezTo>
                    <a:cubicBezTo>
                      <a:pt x="192181" y="610407"/>
                      <a:pt x="187419" y="614312"/>
                      <a:pt x="181514" y="615646"/>
                    </a:cubicBezTo>
                    <a:cubicBezTo>
                      <a:pt x="180085" y="616217"/>
                      <a:pt x="178656" y="616312"/>
                      <a:pt x="177322" y="616312"/>
                    </a:cubicBezTo>
                    <a:close/>
                    <a:moveTo>
                      <a:pt x="171703" y="7188"/>
                    </a:moveTo>
                    <a:cubicBezTo>
                      <a:pt x="148176" y="7188"/>
                      <a:pt x="124554" y="14142"/>
                      <a:pt x="105980" y="26238"/>
                    </a:cubicBezTo>
                    <a:cubicBezTo>
                      <a:pt x="55783" y="58909"/>
                      <a:pt x="31685" y="118822"/>
                      <a:pt x="20255" y="163399"/>
                    </a:cubicBezTo>
                    <a:cubicBezTo>
                      <a:pt x="-5939" y="265221"/>
                      <a:pt x="7206" y="376187"/>
                      <a:pt x="56355" y="467818"/>
                    </a:cubicBezTo>
                    <a:cubicBezTo>
                      <a:pt x="77024" y="506394"/>
                      <a:pt x="120172" y="564306"/>
                      <a:pt x="169988" y="606502"/>
                    </a:cubicBezTo>
                    <a:cubicBezTo>
                      <a:pt x="172751" y="608883"/>
                      <a:pt x="176370" y="609740"/>
                      <a:pt x="179894" y="608883"/>
                    </a:cubicBezTo>
                    <a:cubicBezTo>
                      <a:pt x="183514" y="608026"/>
                      <a:pt x="186562" y="605644"/>
                      <a:pt x="188086" y="602120"/>
                    </a:cubicBezTo>
                    <a:cubicBezTo>
                      <a:pt x="224852" y="519919"/>
                      <a:pt x="268858" y="496297"/>
                      <a:pt x="327151" y="471818"/>
                    </a:cubicBezTo>
                    <a:lnTo>
                      <a:pt x="328580" y="475152"/>
                    </a:lnTo>
                    <a:lnTo>
                      <a:pt x="327151" y="471818"/>
                    </a:lnTo>
                    <a:cubicBezTo>
                      <a:pt x="332961" y="469342"/>
                      <a:pt x="335818" y="462674"/>
                      <a:pt x="333437" y="456768"/>
                    </a:cubicBezTo>
                    <a:cubicBezTo>
                      <a:pt x="326008" y="438195"/>
                      <a:pt x="317245" y="419716"/>
                      <a:pt x="308768" y="404572"/>
                    </a:cubicBezTo>
                    <a:cubicBezTo>
                      <a:pt x="289908" y="370853"/>
                      <a:pt x="270953" y="334563"/>
                      <a:pt x="265143" y="294748"/>
                    </a:cubicBezTo>
                    <a:cubicBezTo>
                      <a:pt x="260380" y="262268"/>
                      <a:pt x="264572" y="229121"/>
                      <a:pt x="268667" y="197117"/>
                    </a:cubicBezTo>
                    <a:cubicBezTo>
                      <a:pt x="270096" y="185878"/>
                      <a:pt x="271525" y="174733"/>
                      <a:pt x="272572" y="163589"/>
                    </a:cubicBezTo>
                    <a:cubicBezTo>
                      <a:pt x="277716" y="108630"/>
                      <a:pt x="269810" y="68720"/>
                      <a:pt x="248189" y="41574"/>
                    </a:cubicBezTo>
                    <a:cubicBezTo>
                      <a:pt x="228948" y="17476"/>
                      <a:pt x="200373" y="7188"/>
                      <a:pt x="171703" y="718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048" name="Google Shape;4048;p49"/>
            <p:cNvSpPr/>
            <p:nvPr/>
          </p:nvSpPr>
          <p:spPr>
            <a:xfrm>
              <a:off x="3553665" y="5549636"/>
              <a:ext cx="177667" cy="439250"/>
            </a:xfrm>
            <a:custGeom>
              <a:avLst/>
              <a:gdLst/>
              <a:ahLst/>
              <a:cxnLst/>
              <a:rect l="l" t="t" r="r" b="b"/>
              <a:pathLst>
                <a:path w="177667" h="439250" extrusionOk="0">
                  <a:moveTo>
                    <a:pt x="4368" y="261790"/>
                  </a:moveTo>
                  <a:cubicBezTo>
                    <a:pt x="-10586" y="179970"/>
                    <a:pt x="13417" y="91959"/>
                    <a:pt x="67804" y="29094"/>
                  </a:cubicBezTo>
                  <a:cubicBezTo>
                    <a:pt x="77520" y="17854"/>
                    <a:pt x="88759" y="6996"/>
                    <a:pt x="102856" y="2233"/>
                  </a:cubicBezTo>
                  <a:cubicBezTo>
                    <a:pt x="116953" y="-2529"/>
                    <a:pt x="134575" y="138"/>
                    <a:pt x="143433" y="12044"/>
                  </a:cubicBezTo>
                  <a:cubicBezTo>
                    <a:pt x="155149" y="27856"/>
                    <a:pt x="147148" y="49954"/>
                    <a:pt x="140575" y="68527"/>
                  </a:cubicBezTo>
                  <a:cubicBezTo>
                    <a:pt x="117525" y="133583"/>
                    <a:pt x="118001" y="206735"/>
                    <a:pt x="141909" y="271505"/>
                  </a:cubicBezTo>
                  <a:cubicBezTo>
                    <a:pt x="155911" y="309510"/>
                    <a:pt x="222014" y="452290"/>
                    <a:pt x="128574" y="438288"/>
                  </a:cubicBezTo>
                  <a:cubicBezTo>
                    <a:pt x="61042" y="428096"/>
                    <a:pt x="14845" y="318749"/>
                    <a:pt x="4368" y="261790"/>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49" name="Google Shape;4049;p49"/>
            <p:cNvSpPr/>
            <p:nvPr/>
          </p:nvSpPr>
          <p:spPr>
            <a:xfrm>
              <a:off x="4559679" y="5328522"/>
              <a:ext cx="215068" cy="427556"/>
            </a:xfrm>
            <a:custGeom>
              <a:avLst/>
              <a:gdLst/>
              <a:ahLst/>
              <a:cxnLst/>
              <a:rect l="l" t="t" r="r" b="b"/>
              <a:pathLst>
                <a:path w="215068" h="427556" extrusionOk="0">
                  <a:moveTo>
                    <a:pt x="21339" y="73043"/>
                  </a:moveTo>
                  <a:cubicBezTo>
                    <a:pt x="70203" y="135146"/>
                    <a:pt x="92205" y="217633"/>
                    <a:pt x="80680" y="295833"/>
                  </a:cubicBezTo>
                  <a:cubicBezTo>
                    <a:pt x="76870" y="321646"/>
                    <a:pt x="69631" y="347554"/>
                    <a:pt x="73060" y="373462"/>
                  </a:cubicBezTo>
                  <a:cubicBezTo>
                    <a:pt x="76489" y="399370"/>
                    <a:pt x="94968" y="425849"/>
                    <a:pt x="120971" y="427469"/>
                  </a:cubicBezTo>
                  <a:cubicBezTo>
                    <a:pt x="147546" y="429183"/>
                    <a:pt x="168501" y="405561"/>
                    <a:pt x="181455" y="382225"/>
                  </a:cubicBezTo>
                  <a:cubicBezTo>
                    <a:pt x="220602" y="311645"/>
                    <a:pt x="225936" y="223253"/>
                    <a:pt x="195456" y="148577"/>
                  </a:cubicBezTo>
                  <a:cubicBezTo>
                    <a:pt x="172406" y="91998"/>
                    <a:pt x="129067" y="44087"/>
                    <a:pt x="75918" y="14369"/>
                  </a:cubicBezTo>
                  <a:cubicBezTo>
                    <a:pt x="13815" y="-20397"/>
                    <a:pt x="-27143" y="11321"/>
                    <a:pt x="21339" y="73043"/>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50" name="Google Shape;4050;p49"/>
            <p:cNvSpPr/>
            <p:nvPr/>
          </p:nvSpPr>
          <p:spPr>
            <a:xfrm>
              <a:off x="3729594" y="4726614"/>
              <a:ext cx="664298" cy="669427"/>
            </a:xfrm>
            <a:custGeom>
              <a:avLst/>
              <a:gdLst/>
              <a:ahLst/>
              <a:cxnLst/>
              <a:rect l="l" t="t" r="r" b="b"/>
              <a:pathLst>
                <a:path w="664298" h="669427" extrusionOk="0">
                  <a:moveTo>
                    <a:pt x="365743" y="9"/>
                  </a:moveTo>
                  <a:cubicBezTo>
                    <a:pt x="373840" y="-277"/>
                    <a:pt x="380602" y="6105"/>
                    <a:pt x="380888" y="14201"/>
                  </a:cubicBezTo>
                  <a:lnTo>
                    <a:pt x="383443" y="86328"/>
                  </a:lnTo>
                  <a:lnTo>
                    <a:pt x="383626" y="86056"/>
                  </a:lnTo>
                  <a:cubicBezTo>
                    <a:pt x="386746" y="83973"/>
                    <a:pt x="390651" y="83068"/>
                    <a:pt x="394604" y="83830"/>
                  </a:cubicBezTo>
                  <a:cubicBezTo>
                    <a:pt x="402510" y="85354"/>
                    <a:pt x="407654" y="93164"/>
                    <a:pt x="406130" y="101070"/>
                  </a:cubicBezTo>
                  <a:lnTo>
                    <a:pt x="389599" y="182890"/>
                  </a:lnTo>
                  <a:lnTo>
                    <a:pt x="401807" y="186919"/>
                  </a:lnTo>
                  <a:lnTo>
                    <a:pt x="455469" y="71066"/>
                  </a:lnTo>
                  <a:cubicBezTo>
                    <a:pt x="456517" y="68875"/>
                    <a:pt x="458041" y="67065"/>
                    <a:pt x="459850" y="65637"/>
                  </a:cubicBezTo>
                  <a:cubicBezTo>
                    <a:pt x="464041" y="62398"/>
                    <a:pt x="469851" y="61541"/>
                    <a:pt x="474995" y="63922"/>
                  </a:cubicBezTo>
                  <a:cubicBezTo>
                    <a:pt x="482329" y="67351"/>
                    <a:pt x="485568" y="76019"/>
                    <a:pt x="482139" y="83448"/>
                  </a:cubicBezTo>
                  <a:lnTo>
                    <a:pt x="430424" y="195098"/>
                  </a:lnTo>
                  <a:lnTo>
                    <a:pt x="445945" y="178293"/>
                  </a:lnTo>
                  <a:cubicBezTo>
                    <a:pt x="461209" y="157005"/>
                    <a:pt x="473853" y="133836"/>
                    <a:pt x="483473" y="109356"/>
                  </a:cubicBezTo>
                  <a:cubicBezTo>
                    <a:pt x="484425" y="106784"/>
                    <a:pt x="486140" y="104594"/>
                    <a:pt x="488140" y="103070"/>
                  </a:cubicBezTo>
                  <a:cubicBezTo>
                    <a:pt x="492141" y="100022"/>
                    <a:pt x="497475" y="99069"/>
                    <a:pt x="502523" y="101069"/>
                  </a:cubicBezTo>
                  <a:cubicBezTo>
                    <a:pt x="510048" y="104022"/>
                    <a:pt x="513762" y="112499"/>
                    <a:pt x="510810" y="120119"/>
                  </a:cubicBezTo>
                  <a:cubicBezTo>
                    <a:pt x="500285" y="146837"/>
                    <a:pt x="486449" y="172150"/>
                    <a:pt x="469769" y="195403"/>
                  </a:cubicBezTo>
                  <a:lnTo>
                    <a:pt x="451781" y="214879"/>
                  </a:lnTo>
                  <a:lnTo>
                    <a:pt x="462475" y="224122"/>
                  </a:lnTo>
                  <a:lnTo>
                    <a:pt x="577008" y="107928"/>
                  </a:lnTo>
                  <a:cubicBezTo>
                    <a:pt x="577579" y="107451"/>
                    <a:pt x="578056" y="106975"/>
                    <a:pt x="578532" y="106594"/>
                  </a:cubicBezTo>
                  <a:cubicBezTo>
                    <a:pt x="584247" y="102213"/>
                    <a:pt x="592534" y="102594"/>
                    <a:pt x="597772" y="107737"/>
                  </a:cubicBezTo>
                  <a:cubicBezTo>
                    <a:pt x="603487" y="113452"/>
                    <a:pt x="603583" y="122691"/>
                    <a:pt x="597963" y="128502"/>
                  </a:cubicBezTo>
                  <a:lnTo>
                    <a:pt x="527164" y="200327"/>
                  </a:lnTo>
                  <a:lnTo>
                    <a:pt x="609108" y="150219"/>
                  </a:lnTo>
                  <a:cubicBezTo>
                    <a:pt x="616061" y="146028"/>
                    <a:pt x="625015" y="148123"/>
                    <a:pt x="629301" y="155076"/>
                  </a:cubicBezTo>
                  <a:cubicBezTo>
                    <a:pt x="633492" y="161934"/>
                    <a:pt x="631396" y="170983"/>
                    <a:pt x="624443" y="175269"/>
                  </a:cubicBezTo>
                  <a:lnTo>
                    <a:pt x="511049" y="244632"/>
                  </a:lnTo>
                  <a:lnTo>
                    <a:pt x="627205" y="232134"/>
                  </a:lnTo>
                  <a:cubicBezTo>
                    <a:pt x="635301" y="231277"/>
                    <a:pt x="642541" y="237087"/>
                    <a:pt x="643398" y="245183"/>
                  </a:cubicBezTo>
                  <a:cubicBezTo>
                    <a:pt x="644255" y="253279"/>
                    <a:pt x="638445" y="260518"/>
                    <a:pt x="630349" y="261376"/>
                  </a:cubicBezTo>
                  <a:lnTo>
                    <a:pt x="502998" y="275078"/>
                  </a:lnTo>
                  <a:lnTo>
                    <a:pt x="508454" y="285325"/>
                  </a:lnTo>
                  <a:lnTo>
                    <a:pt x="526335" y="286188"/>
                  </a:lnTo>
                  <a:cubicBezTo>
                    <a:pt x="561483" y="284640"/>
                    <a:pt x="596487" y="279854"/>
                    <a:pt x="631110" y="271853"/>
                  </a:cubicBezTo>
                  <a:cubicBezTo>
                    <a:pt x="639016" y="270043"/>
                    <a:pt x="646922" y="274901"/>
                    <a:pt x="648732" y="282807"/>
                  </a:cubicBezTo>
                  <a:cubicBezTo>
                    <a:pt x="650541" y="290712"/>
                    <a:pt x="645683" y="298618"/>
                    <a:pt x="637778" y="300428"/>
                  </a:cubicBezTo>
                  <a:lnTo>
                    <a:pt x="530593" y="315136"/>
                  </a:lnTo>
                  <a:lnTo>
                    <a:pt x="646636" y="339385"/>
                  </a:lnTo>
                  <a:cubicBezTo>
                    <a:pt x="654542" y="341005"/>
                    <a:pt x="659685" y="348815"/>
                    <a:pt x="657971" y="356721"/>
                  </a:cubicBezTo>
                  <a:cubicBezTo>
                    <a:pt x="656256" y="364627"/>
                    <a:pt x="648541" y="369770"/>
                    <a:pt x="640635" y="368056"/>
                  </a:cubicBezTo>
                  <a:lnTo>
                    <a:pt x="523834" y="343648"/>
                  </a:lnTo>
                  <a:lnTo>
                    <a:pt x="526858" y="362987"/>
                  </a:lnTo>
                  <a:lnTo>
                    <a:pt x="526557" y="365594"/>
                  </a:lnTo>
                  <a:lnTo>
                    <a:pt x="652161" y="387773"/>
                  </a:lnTo>
                  <a:cubicBezTo>
                    <a:pt x="660162" y="389201"/>
                    <a:pt x="665496" y="396821"/>
                    <a:pt x="664067" y="404822"/>
                  </a:cubicBezTo>
                  <a:cubicBezTo>
                    <a:pt x="662638" y="412823"/>
                    <a:pt x="655113" y="418062"/>
                    <a:pt x="647017" y="416729"/>
                  </a:cubicBezTo>
                  <a:lnTo>
                    <a:pt x="523174" y="394861"/>
                  </a:lnTo>
                  <a:lnTo>
                    <a:pt x="522157" y="403658"/>
                  </a:lnTo>
                  <a:lnTo>
                    <a:pt x="516772" y="417684"/>
                  </a:lnTo>
                  <a:lnTo>
                    <a:pt x="588724" y="448351"/>
                  </a:lnTo>
                  <a:cubicBezTo>
                    <a:pt x="596154" y="451495"/>
                    <a:pt x="599678" y="460162"/>
                    <a:pt x="596439" y="467592"/>
                  </a:cubicBezTo>
                  <a:cubicBezTo>
                    <a:pt x="593201" y="475117"/>
                    <a:pt x="584628" y="478546"/>
                    <a:pt x="577199" y="475307"/>
                  </a:cubicBezTo>
                  <a:lnTo>
                    <a:pt x="506258" y="445071"/>
                  </a:lnTo>
                  <a:lnTo>
                    <a:pt x="502512" y="454827"/>
                  </a:lnTo>
                  <a:lnTo>
                    <a:pt x="500121" y="457593"/>
                  </a:lnTo>
                  <a:lnTo>
                    <a:pt x="580723" y="498452"/>
                  </a:lnTo>
                  <a:cubicBezTo>
                    <a:pt x="587962" y="502072"/>
                    <a:pt x="590819" y="510930"/>
                    <a:pt x="587200" y="518169"/>
                  </a:cubicBezTo>
                  <a:cubicBezTo>
                    <a:pt x="583580" y="525408"/>
                    <a:pt x="574722" y="528266"/>
                    <a:pt x="567483" y="524646"/>
                  </a:cubicBezTo>
                  <a:lnTo>
                    <a:pt x="480345" y="480473"/>
                  </a:lnTo>
                  <a:lnTo>
                    <a:pt x="475609" y="485952"/>
                  </a:lnTo>
                  <a:lnTo>
                    <a:pt x="579199" y="564461"/>
                  </a:lnTo>
                  <a:cubicBezTo>
                    <a:pt x="585676" y="569319"/>
                    <a:pt x="586915" y="578558"/>
                    <a:pt x="582057" y="585035"/>
                  </a:cubicBezTo>
                  <a:cubicBezTo>
                    <a:pt x="577199" y="591417"/>
                    <a:pt x="567960" y="592750"/>
                    <a:pt x="561483" y="587893"/>
                  </a:cubicBezTo>
                  <a:lnTo>
                    <a:pt x="456390" y="508188"/>
                  </a:lnTo>
                  <a:lnTo>
                    <a:pt x="453278" y="511788"/>
                  </a:lnTo>
                  <a:lnTo>
                    <a:pt x="443611" y="516560"/>
                  </a:lnTo>
                  <a:lnTo>
                    <a:pt x="524144" y="611134"/>
                  </a:lnTo>
                  <a:cubicBezTo>
                    <a:pt x="529383" y="617325"/>
                    <a:pt x="528621" y="626564"/>
                    <a:pt x="522525" y="631803"/>
                  </a:cubicBezTo>
                  <a:cubicBezTo>
                    <a:pt x="516334" y="637042"/>
                    <a:pt x="507095" y="636280"/>
                    <a:pt x="501856" y="630184"/>
                  </a:cubicBezTo>
                  <a:lnTo>
                    <a:pt x="428435" y="543962"/>
                  </a:lnTo>
                  <a:lnTo>
                    <a:pt x="457660" y="640756"/>
                  </a:lnTo>
                  <a:cubicBezTo>
                    <a:pt x="460041" y="648472"/>
                    <a:pt x="455564" y="656568"/>
                    <a:pt x="447849" y="659044"/>
                  </a:cubicBezTo>
                  <a:cubicBezTo>
                    <a:pt x="440134" y="661426"/>
                    <a:pt x="431942" y="656949"/>
                    <a:pt x="429561" y="649234"/>
                  </a:cubicBezTo>
                  <a:lnTo>
                    <a:pt x="396521" y="539807"/>
                  </a:lnTo>
                  <a:lnTo>
                    <a:pt x="395852" y="540137"/>
                  </a:lnTo>
                  <a:lnTo>
                    <a:pt x="397366" y="654567"/>
                  </a:lnTo>
                  <a:cubicBezTo>
                    <a:pt x="397461" y="662664"/>
                    <a:pt x="390985" y="669331"/>
                    <a:pt x="382888" y="669426"/>
                  </a:cubicBezTo>
                  <a:cubicBezTo>
                    <a:pt x="374792" y="669522"/>
                    <a:pt x="368124" y="663045"/>
                    <a:pt x="368029" y="654948"/>
                  </a:cubicBezTo>
                  <a:lnTo>
                    <a:pt x="366604" y="547283"/>
                  </a:lnTo>
                  <a:lnTo>
                    <a:pt x="351686" y="548969"/>
                  </a:lnTo>
                  <a:lnTo>
                    <a:pt x="341455" y="621802"/>
                  </a:lnTo>
                  <a:cubicBezTo>
                    <a:pt x="340312" y="629803"/>
                    <a:pt x="332882" y="635422"/>
                    <a:pt x="324881" y="634279"/>
                  </a:cubicBezTo>
                  <a:cubicBezTo>
                    <a:pt x="316880" y="633136"/>
                    <a:pt x="311261" y="625707"/>
                    <a:pt x="312404" y="617706"/>
                  </a:cubicBezTo>
                  <a:lnTo>
                    <a:pt x="322062" y="548947"/>
                  </a:lnTo>
                  <a:lnTo>
                    <a:pt x="314814" y="547121"/>
                  </a:lnTo>
                  <a:lnTo>
                    <a:pt x="288972" y="641709"/>
                  </a:lnTo>
                  <a:cubicBezTo>
                    <a:pt x="286782" y="649519"/>
                    <a:pt x="278781" y="654091"/>
                    <a:pt x="270970" y="651995"/>
                  </a:cubicBezTo>
                  <a:cubicBezTo>
                    <a:pt x="263160" y="649900"/>
                    <a:pt x="258588" y="641804"/>
                    <a:pt x="260683" y="633993"/>
                  </a:cubicBezTo>
                  <a:lnTo>
                    <a:pt x="286374" y="539955"/>
                  </a:lnTo>
                  <a:lnTo>
                    <a:pt x="285412" y="539712"/>
                  </a:lnTo>
                  <a:lnTo>
                    <a:pt x="224297" y="646853"/>
                  </a:lnTo>
                  <a:cubicBezTo>
                    <a:pt x="220297" y="653806"/>
                    <a:pt x="211343" y="656378"/>
                    <a:pt x="204295" y="652282"/>
                  </a:cubicBezTo>
                  <a:cubicBezTo>
                    <a:pt x="197246" y="648281"/>
                    <a:pt x="194865" y="639328"/>
                    <a:pt x="198865" y="632279"/>
                  </a:cubicBezTo>
                  <a:lnTo>
                    <a:pt x="221336" y="592885"/>
                  </a:lnTo>
                  <a:lnTo>
                    <a:pt x="219915" y="592941"/>
                  </a:lnTo>
                  <a:cubicBezTo>
                    <a:pt x="212295" y="590084"/>
                    <a:pt x="208390" y="581702"/>
                    <a:pt x="211248" y="574082"/>
                  </a:cubicBezTo>
                  <a:lnTo>
                    <a:pt x="222579" y="543524"/>
                  </a:lnTo>
                  <a:lnTo>
                    <a:pt x="168576" y="613801"/>
                  </a:lnTo>
                  <a:cubicBezTo>
                    <a:pt x="163623" y="620278"/>
                    <a:pt x="154383" y="621420"/>
                    <a:pt x="148002" y="616467"/>
                  </a:cubicBezTo>
                  <a:cubicBezTo>
                    <a:pt x="141620" y="611514"/>
                    <a:pt x="140381" y="602275"/>
                    <a:pt x="145335" y="595893"/>
                  </a:cubicBezTo>
                  <a:lnTo>
                    <a:pt x="217103" y="502497"/>
                  </a:lnTo>
                  <a:lnTo>
                    <a:pt x="208441" y="495373"/>
                  </a:lnTo>
                  <a:lnTo>
                    <a:pt x="192484" y="512073"/>
                  </a:lnTo>
                  <a:cubicBezTo>
                    <a:pt x="168290" y="537791"/>
                    <a:pt x="143239" y="564461"/>
                    <a:pt x="119427" y="584940"/>
                  </a:cubicBezTo>
                  <a:cubicBezTo>
                    <a:pt x="113236" y="590655"/>
                    <a:pt x="103997" y="589512"/>
                    <a:pt x="98758" y="583416"/>
                  </a:cubicBezTo>
                  <a:cubicBezTo>
                    <a:pt x="93519" y="577224"/>
                    <a:pt x="94186" y="567985"/>
                    <a:pt x="100282" y="562746"/>
                  </a:cubicBezTo>
                  <a:cubicBezTo>
                    <a:pt x="122856" y="543315"/>
                    <a:pt x="147335" y="517217"/>
                    <a:pt x="171052" y="492071"/>
                  </a:cubicBezTo>
                  <a:lnTo>
                    <a:pt x="177357" y="485415"/>
                  </a:lnTo>
                  <a:lnTo>
                    <a:pt x="105806" y="533790"/>
                  </a:lnTo>
                  <a:cubicBezTo>
                    <a:pt x="99043" y="538362"/>
                    <a:pt x="89995" y="536553"/>
                    <a:pt x="85423" y="529885"/>
                  </a:cubicBezTo>
                  <a:cubicBezTo>
                    <a:pt x="80946" y="523122"/>
                    <a:pt x="82756" y="514169"/>
                    <a:pt x="89328" y="509502"/>
                  </a:cubicBezTo>
                  <a:lnTo>
                    <a:pt x="129818" y="482137"/>
                  </a:lnTo>
                  <a:lnTo>
                    <a:pt x="40941" y="508359"/>
                  </a:lnTo>
                  <a:cubicBezTo>
                    <a:pt x="33130" y="510645"/>
                    <a:pt x="25034" y="506168"/>
                    <a:pt x="22748" y="498453"/>
                  </a:cubicBezTo>
                  <a:cubicBezTo>
                    <a:pt x="21034" y="492357"/>
                    <a:pt x="23320" y="486165"/>
                    <a:pt x="27892" y="482641"/>
                  </a:cubicBezTo>
                  <a:cubicBezTo>
                    <a:pt x="29321" y="481593"/>
                    <a:pt x="30940" y="480736"/>
                    <a:pt x="32750" y="480165"/>
                  </a:cubicBezTo>
                  <a:lnTo>
                    <a:pt x="168467" y="440132"/>
                  </a:lnTo>
                  <a:lnTo>
                    <a:pt x="167061" y="437284"/>
                  </a:lnTo>
                  <a:lnTo>
                    <a:pt x="33988" y="424349"/>
                  </a:lnTo>
                  <a:cubicBezTo>
                    <a:pt x="25892" y="423587"/>
                    <a:pt x="4461" y="431778"/>
                    <a:pt x="5318" y="423682"/>
                  </a:cubicBezTo>
                  <a:cubicBezTo>
                    <a:pt x="5699" y="419586"/>
                    <a:pt x="23415" y="400632"/>
                    <a:pt x="26463" y="398250"/>
                  </a:cubicBezTo>
                  <a:cubicBezTo>
                    <a:pt x="29321" y="396060"/>
                    <a:pt x="32940" y="394916"/>
                    <a:pt x="36846" y="395202"/>
                  </a:cubicBezTo>
                  <a:lnTo>
                    <a:pt x="102581" y="401592"/>
                  </a:lnTo>
                  <a:lnTo>
                    <a:pt x="105699" y="390955"/>
                  </a:lnTo>
                  <a:lnTo>
                    <a:pt x="81132" y="386345"/>
                  </a:lnTo>
                  <a:cubicBezTo>
                    <a:pt x="56258" y="380509"/>
                    <a:pt x="32035" y="373509"/>
                    <a:pt x="9603" y="365198"/>
                  </a:cubicBezTo>
                  <a:cubicBezTo>
                    <a:pt x="1983" y="362340"/>
                    <a:pt x="-1922" y="353958"/>
                    <a:pt x="936" y="346338"/>
                  </a:cubicBezTo>
                  <a:cubicBezTo>
                    <a:pt x="3793" y="338718"/>
                    <a:pt x="12175" y="334813"/>
                    <a:pt x="19795" y="337671"/>
                  </a:cubicBezTo>
                  <a:cubicBezTo>
                    <a:pt x="52418" y="349720"/>
                    <a:pt x="90518" y="359174"/>
                    <a:pt x="129452" y="366198"/>
                  </a:cubicBezTo>
                  <a:lnTo>
                    <a:pt x="151037" y="368825"/>
                  </a:lnTo>
                  <a:lnTo>
                    <a:pt x="149380" y="343274"/>
                  </a:lnTo>
                  <a:lnTo>
                    <a:pt x="51038" y="320526"/>
                  </a:lnTo>
                  <a:cubicBezTo>
                    <a:pt x="43132" y="318716"/>
                    <a:pt x="38179" y="310810"/>
                    <a:pt x="40084" y="302905"/>
                  </a:cubicBezTo>
                  <a:cubicBezTo>
                    <a:pt x="40941" y="299476"/>
                    <a:pt x="42846" y="296618"/>
                    <a:pt x="45418" y="294618"/>
                  </a:cubicBezTo>
                  <a:cubicBezTo>
                    <a:pt x="48752" y="292046"/>
                    <a:pt x="53229" y="290903"/>
                    <a:pt x="57705" y="291951"/>
                  </a:cubicBezTo>
                  <a:lnTo>
                    <a:pt x="152512" y="313881"/>
                  </a:lnTo>
                  <a:lnTo>
                    <a:pt x="147402" y="310184"/>
                  </a:lnTo>
                  <a:lnTo>
                    <a:pt x="115427" y="296523"/>
                  </a:lnTo>
                  <a:cubicBezTo>
                    <a:pt x="111712" y="294952"/>
                    <a:pt x="108974" y="291999"/>
                    <a:pt x="107569" y="288510"/>
                  </a:cubicBezTo>
                  <a:lnTo>
                    <a:pt x="107659" y="281430"/>
                  </a:lnTo>
                  <a:lnTo>
                    <a:pt x="104532" y="279168"/>
                  </a:lnTo>
                  <a:lnTo>
                    <a:pt x="91424" y="272996"/>
                  </a:lnTo>
                  <a:cubicBezTo>
                    <a:pt x="84090" y="269567"/>
                    <a:pt x="80946" y="260804"/>
                    <a:pt x="84375" y="253470"/>
                  </a:cubicBezTo>
                  <a:cubicBezTo>
                    <a:pt x="85423" y="251374"/>
                    <a:pt x="86852" y="249564"/>
                    <a:pt x="88662" y="248136"/>
                  </a:cubicBezTo>
                  <a:cubicBezTo>
                    <a:pt x="92853" y="244897"/>
                    <a:pt x="98758" y="244040"/>
                    <a:pt x="103902" y="246421"/>
                  </a:cubicBezTo>
                  <a:lnTo>
                    <a:pt x="115081" y="251684"/>
                  </a:lnTo>
                  <a:lnTo>
                    <a:pt x="116569" y="251660"/>
                  </a:lnTo>
                  <a:lnTo>
                    <a:pt x="119437" y="253735"/>
                  </a:lnTo>
                  <a:lnTo>
                    <a:pt x="147690" y="267038"/>
                  </a:lnTo>
                  <a:lnTo>
                    <a:pt x="99900" y="202797"/>
                  </a:lnTo>
                  <a:cubicBezTo>
                    <a:pt x="96757" y="196225"/>
                    <a:pt x="98662" y="188605"/>
                    <a:pt x="104091" y="184414"/>
                  </a:cubicBezTo>
                  <a:cubicBezTo>
                    <a:pt x="104758" y="183842"/>
                    <a:pt x="105615" y="183366"/>
                    <a:pt x="106377" y="182985"/>
                  </a:cubicBezTo>
                  <a:cubicBezTo>
                    <a:pt x="113616" y="179270"/>
                    <a:pt x="122475" y="182128"/>
                    <a:pt x="126094" y="189367"/>
                  </a:cubicBezTo>
                  <a:cubicBezTo>
                    <a:pt x="136953" y="210560"/>
                    <a:pt x="151312" y="229777"/>
                    <a:pt x="168349" y="246219"/>
                  </a:cubicBezTo>
                  <a:lnTo>
                    <a:pt x="182606" y="256047"/>
                  </a:lnTo>
                  <a:lnTo>
                    <a:pt x="201123" y="234624"/>
                  </a:lnTo>
                  <a:lnTo>
                    <a:pt x="113236" y="158219"/>
                  </a:lnTo>
                  <a:cubicBezTo>
                    <a:pt x="107140" y="152885"/>
                    <a:pt x="106473" y="143646"/>
                    <a:pt x="111807" y="137550"/>
                  </a:cubicBezTo>
                  <a:cubicBezTo>
                    <a:pt x="112378" y="136788"/>
                    <a:pt x="113140" y="136121"/>
                    <a:pt x="113902" y="135550"/>
                  </a:cubicBezTo>
                  <a:cubicBezTo>
                    <a:pt x="119332" y="131359"/>
                    <a:pt x="127142" y="131454"/>
                    <a:pt x="132476" y="136121"/>
                  </a:cubicBezTo>
                  <a:lnTo>
                    <a:pt x="220283" y="212457"/>
                  </a:lnTo>
                  <a:lnTo>
                    <a:pt x="221059" y="211559"/>
                  </a:lnTo>
                  <a:lnTo>
                    <a:pt x="230636" y="206831"/>
                  </a:lnTo>
                  <a:lnTo>
                    <a:pt x="156669" y="109071"/>
                  </a:lnTo>
                  <a:cubicBezTo>
                    <a:pt x="151907" y="102594"/>
                    <a:pt x="153145" y="93450"/>
                    <a:pt x="159432" y="88497"/>
                  </a:cubicBezTo>
                  <a:cubicBezTo>
                    <a:pt x="159432" y="88497"/>
                    <a:pt x="159527" y="88402"/>
                    <a:pt x="159527" y="88402"/>
                  </a:cubicBezTo>
                  <a:cubicBezTo>
                    <a:pt x="166004" y="83544"/>
                    <a:pt x="175148" y="84782"/>
                    <a:pt x="180101" y="91259"/>
                  </a:cubicBezTo>
                  <a:lnTo>
                    <a:pt x="245732" y="178005"/>
                  </a:lnTo>
                  <a:lnTo>
                    <a:pt x="212581" y="120310"/>
                  </a:lnTo>
                  <a:cubicBezTo>
                    <a:pt x="207914" y="113833"/>
                    <a:pt x="209248" y="104880"/>
                    <a:pt x="215534" y="100022"/>
                  </a:cubicBezTo>
                  <a:cubicBezTo>
                    <a:pt x="215630" y="99927"/>
                    <a:pt x="215725" y="99832"/>
                    <a:pt x="215915" y="99736"/>
                  </a:cubicBezTo>
                  <a:cubicBezTo>
                    <a:pt x="222488" y="94974"/>
                    <a:pt x="231631" y="96403"/>
                    <a:pt x="236394" y="102975"/>
                  </a:cubicBezTo>
                  <a:lnTo>
                    <a:pt x="262942" y="149239"/>
                  </a:lnTo>
                  <a:lnTo>
                    <a:pt x="224393" y="46206"/>
                  </a:lnTo>
                  <a:cubicBezTo>
                    <a:pt x="222012" y="40015"/>
                    <a:pt x="224202" y="33252"/>
                    <a:pt x="229155" y="29442"/>
                  </a:cubicBezTo>
                  <a:cubicBezTo>
                    <a:pt x="230298" y="28585"/>
                    <a:pt x="231537" y="27823"/>
                    <a:pt x="232965" y="27347"/>
                  </a:cubicBezTo>
                  <a:cubicBezTo>
                    <a:pt x="240585" y="24489"/>
                    <a:pt x="248967" y="28394"/>
                    <a:pt x="251825" y="35919"/>
                  </a:cubicBezTo>
                  <a:lnTo>
                    <a:pt x="277918" y="105661"/>
                  </a:lnTo>
                  <a:lnTo>
                    <a:pt x="281923" y="102023"/>
                  </a:lnTo>
                  <a:cubicBezTo>
                    <a:pt x="289543" y="99260"/>
                    <a:pt x="297925" y="103261"/>
                    <a:pt x="300687" y="110881"/>
                  </a:cubicBezTo>
                  <a:lnTo>
                    <a:pt x="318890" y="176263"/>
                  </a:lnTo>
                  <a:lnTo>
                    <a:pt x="329159" y="175597"/>
                  </a:lnTo>
                  <a:lnTo>
                    <a:pt x="325358" y="163363"/>
                  </a:lnTo>
                  <a:cubicBezTo>
                    <a:pt x="316404" y="138313"/>
                    <a:pt x="307165" y="112405"/>
                    <a:pt x="300402" y="82877"/>
                  </a:cubicBezTo>
                  <a:cubicBezTo>
                    <a:pt x="299068" y="77162"/>
                    <a:pt x="301259" y="71447"/>
                    <a:pt x="305641" y="68018"/>
                  </a:cubicBezTo>
                  <a:cubicBezTo>
                    <a:pt x="307260" y="66780"/>
                    <a:pt x="309165" y="65827"/>
                    <a:pt x="311260" y="65351"/>
                  </a:cubicBezTo>
                  <a:cubicBezTo>
                    <a:pt x="319166" y="63541"/>
                    <a:pt x="327072" y="68399"/>
                    <a:pt x="328882" y="76305"/>
                  </a:cubicBezTo>
                  <a:cubicBezTo>
                    <a:pt x="335359" y="104213"/>
                    <a:pt x="343931" y="128216"/>
                    <a:pt x="352885" y="153553"/>
                  </a:cubicBezTo>
                  <a:lnTo>
                    <a:pt x="356914" y="164930"/>
                  </a:lnTo>
                  <a:lnTo>
                    <a:pt x="351551" y="15249"/>
                  </a:lnTo>
                  <a:cubicBezTo>
                    <a:pt x="351361" y="10296"/>
                    <a:pt x="353646" y="5915"/>
                    <a:pt x="357266" y="3057"/>
                  </a:cubicBezTo>
                  <a:cubicBezTo>
                    <a:pt x="359647" y="1247"/>
                    <a:pt x="362505" y="104"/>
                    <a:pt x="365743" y="9"/>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51" name="Google Shape;4051;p49"/>
            <p:cNvSpPr/>
            <p:nvPr/>
          </p:nvSpPr>
          <p:spPr>
            <a:xfrm>
              <a:off x="3587391" y="7211341"/>
              <a:ext cx="416500" cy="39295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52" name="Google Shape;4052;p49"/>
            <p:cNvSpPr/>
            <p:nvPr/>
          </p:nvSpPr>
          <p:spPr>
            <a:xfrm>
              <a:off x="5008197" y="6877866"/>
              <a:ext cx="454639" cy="430210"/>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53" name="Google Shape;4053;p49"/>
          <p:cNvGrpSpPr/>
          <p:nvPr/>
        </p:nvGrpSpPr>
        <p:grpSpPr>
          <a:xfrm>
            <a:off x="8699171" y="474252"/>
            <a:ext cx="1088649" cy="759869"/>
            <a:chOff x="5522911" y="3028954"/>
            <a:chExt cx="1147396" cy="800874"/>
          </a:xfrm>
        </p:grpSpPr>
        <p:sp>
          <p:nvSpPr>
            <p:cNvPr id="4054" name="Google Shape;4054;p49"/>
            <p:cNvSpPr/>
            <p:nvPr/>
          </p:nvSpPr>
          <p:spPr>
            <a:xfrm rot="-439219">
              <a:off x="6460273" y="3204414"/>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55" name="Google Shape;4055;p49"/>
            <p:cNvSpPr/>
            <p:nvPr/>
          </p:nvSpPr>
          <p:spPr>
            <a:xfrm rot="-439219">
              <a:off x="5533929" y="3453945"/>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56" name="Google Shape;4056;p49"/>
            <p:cNvSpPr/>
            <p:nvPr/>
          </p:nvSpPr>
          <p:spPr>
            <a:xfrm>
              <a:off x="5885920" y="3331911"/>
              <a:ext cx="532818" cy="497917"/>
            </a:xfrm>
            <a:custGeom>
              <a:avLst/>
              <a:gdLst/>
              <a:ahLst/>
              <a:cxnLst/>
              <a:rect l="l" t="t" r="r" b="b"/>
              <a:pathLst>
                <a:path w="532818" h="497917" extrusionOk="0">
                  <a:moveTo>
                    <a:pt x="55870" y="78325"/>
                  </a:moveTo>
                  <a:cubicBezTo>
                    <a:pt x="9388" y="124045"/>
                    <a:pt x="-10043" y="189767"/>
                    <a:pt x="5007" y="249489"/>
                  </a:cubicBezTo>
                  <a:cubicBezTo>
                    <a:pt x="20342" y="310068"/>
                    <a:pt x="67395" y="360550"/>
                    <a:pt x="116925" y="404937"/>
                  </a:cubicBezTo>
                  <a:cubicBezTo>
                    <a:pt x="176552" y="458467"/>
                    <a:pt x="255800" y="510664"/>
                    <a:pt x="339429" y="495139"/>
                  </a:cubicBezTo>
                  <a:cubicBezTo>
                    <a:pt x="417534" y="480661"/>
                    <a:pt x="465921" y="412652"/>
                    <a:pt x="495734" y="347787"/>
                  </a:cubicBezTo>
                  <a:cubicBezTo>
                    <a:pt x="523071" y="288446"/>
                    <a:pt x="542693" y="223486"/>
                    <a:pt x="527548" y="160906"/>
                  </a:cubicBezTo>
                  <a:cubicBezTo>
                    <a:pt x="513546" y="103185"/>
                    <a:pt x="468969" y="51750"/>
                    <a:pt x="409152" y="24604"/>
                  </a:cubicBezTo>
                  <a:cubicBezTo>
                    <a:pt x="304663" y="-23021"/>
                    <a:pt x="134928" y="410"/>
                    <a:pt x="55870" y="78325"/>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57" name="Google Shape;4057;p49"/>
            <p:cNvGrpSpPr/>
            <p:nvPr/>
          </p:nvGrpSpPr>
          <p:grpSpPr>
            <a:xfrm>
              <a:off x="6004369" y="3439153"/>
              <a:ext cx="285190" cy="95066"/>
              <a:chOff x="6004369" y="3439153"/>
              <a:chExt cx="285190" cy="95066"/>
            </a:xfrm>
          </p:grpSpPr>
          <p:sp>
            <p:nvSpPr>
              <p:cNvPr id="4058" name="Google Shape;4058;p49"/>
              <p:cNvSpPr/>
              <p:nvPr/>
            </p:nvSpPr>
            <p:spPr>
              <a:xfrm>
                <a:off x="6004369" y="3479079"/>
                <a:ext cx="82742" cy="37177"/>
              </a:xfrm>
              <a:custGeom>
                <a:avLst/>
                <a:gdLst/>
                <a:ahLst/>
                <a:cxnLst/>
                <a:rect l="l" t="t" r="r" b="b"/>
                <a:pathLst>
                  <a:path w="82742" h="37177" extrusionOk="0">
                    <a:moveTo>
                      <a:pt x="30099" y="276"/>
                    </a:moveTo>
                    <a:cubicBezTo>
                      <a:pt x="22765" y="943"/>
                      <a:pt x="15430" y="2943"/>
                      <a:pt x="9716"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8" y="28661"/>
                    </a:cubicBezTo>
                    <a:cubicBezTo>
                      <a:pt x="54293" y="25327"/>
                      <a:pt x="63818" y="25041"/>
                      <a:pt x="73914" y="25994"/>
                    </a:cubicBezTo>
                    <a:cubicBezTo>
                      <a:pt x="84677" y="27042"/>
                      <a:pt x="84963" y="22470"/>
                      <a:pt x="78200" y="16183"/>
                    </a:cubicBezTo>
                    <a:cubicBezTo>
                      <a:pt x="66580" y="4944"/>
                      <a:pt x="48101"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59" name="Google Shape;4059;p49"/>
              <p:cNvGrpSpPr/>
              <p:nvPr/>
            </p:nvGrpSpPr>
            <p:grpSpPr>
              <a:xfrm>
                <a:off x="6068567" y="3439153"/>
                <a:ext cx="220992" cy="95066"/>
                <a:chOff x="6068567" y="3439153"/>
                <a:chExt cx="220992" cy="95066"/>
              </a:xfrm>
            </p:grpSpPr>
            <p:sp>
              <p:nvSpPr>
                <p:cNvPr id="4060" name="Google Shape;4060;p49"/>
                <p:cNvSpPr/>
                <p:nvPr/>
              </p:nvSpPr>
              <p:spPr>
                <a:xfrm>
                  <a:off x="6212622" y="3439153"/>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7"/>
                        <a:pt x="18728" y="35725"/>
                        <a:pt x="10060" y="40107"/>
                      </a:cubicBezTo>
                      <a:cubicBezTo>
                        <a:pt x="821" y="44679"/>
                        <a:pt x="-1751" y="40678"/>
                        <a:pt x="1106" y="32677"/>
                      </a:cubicBezTo>
                      <a:cubicBezTo>
                        <a:pt x="5964" y="18676"/>
                        <a:pt x="19394" y="6484"/>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61" name="Google Shape;4061;p49"/>
                <p:cNvSpPr/>
                <p:nvPr/>
              </p:nvSpPr>
              <p:spPr>
                <a:xfrm>
                  <a:off x="6068567" y="3466211"/>
                  <a:ext cx="160305" cy="68008"/>
                </a:xfrm>
                <a:custGeom>
                  <a:avLst/>
                  <a:gdLst/>
                  <a:ahLst/>
                  <a:cxnLst/>
                  <a:rect l="l" t="t" r="r" b="b"/>
                  <a:pathLst>
                    <a:path w="160305" h="68008" extrusionOk="0">
                      <a:moveTo>
                        <a:pt x="73343" y="68008"/>
                      </a:moveTo>
                      <a:cubicBezTo>
                        <a:pt x="62008" y="68008"/>
                        <a:pt x="52769" y="65913"/>
                        <a:pt x="44672" y="61722"/>
                      </a:cubicBezTo>
                      <a:cubicBezTo>
                        <a:pt x="38862" y="58674"/>
                        <a:pt x="34100" y="54673"/>
                        <a:pt x="29528" y="50864"/>
                      </a:cubicBezTo>
                      <a:cubicBezTo>
                        <a:pt x="27908" y="49530"/>
                        <a:pt x="26289" y="48101"/>
                        <a:pt x="24575" y="46863"/>
                      </a:cubicBezTo>
                      <a:cubicBezTo>
                        <a:pt x="17240" y="41148"/>
                        <a:pt x="10858" y="38195"/>
                        <a:pt x="4477" y="37624"/>
                      </a:cubicBezTo>
                      <a:lnTo>
                        <a:pt x="4858" y="33623"/>
                      </a:lnTo>
                      <a:lnTo>
                        <a:pt x="0" y="33814"/>
                      </a:lnTo>
                      <a:lnTo>
                        <a:pt x="572" y="29242"/>
                      </a:lnTo>
                      <a:lnTo>
                        <a:pt x="5334" y="28099"/>
                      </a:lnTo>
                      <a:cubicBezTo>
                        <a:pt x="16193" y="29146"/>
                        <a:pt x="24860" y="35052"/>
                        <a:pt x="30385" y="39338"/>
                      </a:cubicBezTo>
                      <a:cubicBezTo>
                        <a:pt x="32099" y="40672"/>
                        <a:pt x="33814" y="42100"/>
                        <a:pt x="35528" y="43529"/>
                      </a:cubicBezTo>
                      <a:cubicBezTo>
                        <a:pt x="39910" y="47244"/>
                        <a:pt x="44101" y="50673"/>
                        <a:pt x="49054" y="53245"/>
                      </a:cubicBezTo>
                      <a:cubicBezTo>
                        <a:pt x="59436" y="58674"/>
                        <a:pt x="72485" y="59817"/>
                        <a:pt x="91345" y="56959"/>
                      </a:cubicBezTo>
                      <a:cubicBezTo>
                        <a:pt x="100679" y="55531"/>
                        <a:pt x="117539" y="51530"/>
                        <a:pt x="126492" y="39910"/>
                      </a:cubicBezTo>
                      <a:cubicBezTo>
                        <a:pt x="129540" y="36004"/>
                        <a:pt x="131445" y="31432"/>
                        <a:pt x="133541" y="26670"/>
                      </a:cubicBezTo>
                      <a:cubicBezTo>
                        <a:pt x="134303" y="24765"/>
                        <a:pt x="135160" y="22860"/>
                        <a:pt x="136017" y="21050"/>
                      </a:cubicBezTo>
                      <a:cubicBezTo>
                        <a:pt x="138874" y="15049"/>
                        <a:pt x="143732" y="6477"/>
                        <a:pt x="153353" y="1810"/>
                      </a:cubicBezTo>
                      <a:lnTo>
                        <a:pt x="156972" y="0"/>
                      </a:lnTo>
                      <a:lnTo>
                        <a:pt x="160306" y="4477"/>
                      </a:lnTo>
                      <a:lnTo>
                        <a:pt x="156305" y="7525"/>
                      </a:lnTo>
                      <a:lnTo>
                        <a:pt x="157639" y="10287"/>
                      </a:lnTo>
                      <a:cubicBezTo>
                        <a:pt x="152400" y="12859"/>
                        <a:pt x="148304" y="17621"/>
                        <a:pt x="144685" y="25146"/>
                      </a:cubicBezTo>
                      <a:cubicBezTo>
                        <a:pt x="143828" y="26860"/>
                        <a:pt x="143066" y="28670"/>
                        <a:pt x="142303" y="30480"/>
                      </a:cubicBezTo>
                      <a:cubicBezTo>
                        <a:pt x="140113" y="35623"/>
                        <a:pt x="137827" y="40862"/>
                        <a:pt x="134017" y="45720"/>
                      </a:cubicBezTo>
                      <a:cubicBezTo>
                        <a:pt x="122968" y="60007"/>
                        <a:pt x="103442" y="64770"/>
                        <a:pt x="92774" y="66389"/>
                      </a:cubicBezTo>
                      <a:cubicBezTo>
                        <a:pt x="85630" y="67532"/>
                        <a:pt x="79153" y="68008"/>
                        <a:pt x="73343" y="6800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062" name="Google Shape;4062;p49"/>
            <p:cNvSpPr/>
            <p:nvPr/>
          </p:nvSpPr>
          <p:spPr>
            <a:xfrm>
              <a:off x="6147816" y="3527107"/>
              <a:ext cx="39528" cy="155257"/>
            </a:xfrm>
            <a:custGeom>
              <a:avLst/>
              <a:gdLst/>
              <a:ahLst/>
              <a:cxnLst/>
              <a:rect l="l" t="t" r="r" b="b"/>
              <a:pathLst>
                <a:path w="39528" h="155257" extrusionOk="0">
                  <a:moveTo>
                    <a:pt x="30099" y="155258"/>
                  </a:moveTo>
                  <a:cubicBezTo>
                    <a:pt x="26194" y="103537"/>
                    <a:pt x="16097" y="52292"/>
                    <a:pt x="0" y="2953"/>
                  </a:cubicBezTo>
                  <a:lnTo>
                    <a:pt x="9049" y="0"/>
                  </a:lnTo>
                  <a:cubicBezTo>
                    <a:pt x="25336" y="50006"/>
                    <a:pt x="35623" y="102013"/>
                    <a:pt x="39529" y="154495"/>
                  </a:cubicBezTo>
                  <a:lnTo>
                    <a:pt x="30099" y="155258"/>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63" name="Google Shape;4063;p49"/>
            <p:cNvSpPr/>
            <p:nvPr/>
          </p:nvSpPr>
          <p:spPr>
            <a:xfrm>
              <a:off x="6069044" y="3623405"/>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2" y="80296"/>
                    <a:pt x="38481" y="96012"/>
                    <a:pt x="61151" y="94393"/>
                  </a:cubicBezTo>
                  <a:cubicBezTo>
                    <a:pt x="83629" y="92869"/>
                    <a:pt x="104108" y="74105"/>
                    <a:pt x="107633" y="51816"/>
                  </a:cubicBezTo>
                  <a:lnTo>
                    <a:pt x="109538" y="40195"/>
                  </a:lnTo>
                  <a:lnTo>
                    <a:pt x="116300" y="49816"/>
                  </a:lnTo>
                  <a:cubicBezTo>
                    <a:pt x="130207" y="69628"/>
                    <a:pt x="160020" y="76962"/>
                    <a:pt x="181547" y="65818"/>
                  </a:cubicBezTo>
                  <a:cubicBezTo>
                    <a:pt x="203073" y="54674"/>
                    <a:pt x="214217" y="26003"/>
                    <a:pt x="205931" y="3239"/>
                  </a:cubicBezTo>
                  <a:lnTo>
                    <a:pt x="214884" y="0"/>
                  </a:lnTo>
                  <a:cubicBezTo>
                    <a:pt x="224885" y="27432"/>
                    <a:pt x="211836" y="60770"/>
                    <a:pt x="185928" y="74295"/>
                  </a:cubicBezTo>
                  <a:cubicBezTo>
                    <a:pt x="162877" y="86297"/>
                    <a:pt x="132874" y="80867"/>
                    <a:pt x="114681" y="62674"/>
                  </a:cubicBezTo>
                  <a:cubicBezTo>
                    <a:pt x="106966" y="84868"/>
                    <a:pt x="85344" y="102203"/>
                    <a:pt x="61817" y="103822"/>
                  </a:cubicBezTo>
                  <a:cubicBezTo>
                    <a:pt x="60484" y="103918"/>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64" name="Google Shape;4064;p49"/>
            <p:cNvSpPr/>
            <p:nvPr/>
          </p:nvSpPr>
          <p:spPr>
            <a:xfrm rot="-904748">
              <a:off x="5636584" y="3209545"/>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65" name="Google Shape;4065;p49"/>
            <p:cNvSpPr/>
            <p:nvPr/>
          </p:nvSpPr>
          <p:spPr>
            <a:xfrm rot="-904748">
              <a:off x="6266845" y="3086416"/>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66" name="Google Shape;4066;p49"/>
            <p:cNvSpPr/>
            <p:nvPr/>
          </p:nvSpPr>
          <p:spPr>
            <a:xfrm>
              <a:off x="6265689" y="3028954"/>
              <a:ext cx="194504" cy="126296"/>
            </a:xfrm>
            <a:custGeom>
              <a:avLst/>
              <a:gdLst/>
              <a:ahLst/>
              <a:cxnLst/>
              <a:rect l="l" t="t" r="r" b="b"/>
              <a:pathLst>
                <a:path w="194504" h="126296" extrusionOk="0">
                  <a:moveTo>
                    <a:pt x="17667" y="42286"/>
                  </a:moveTo>
                  <a:cubicBezTo>
                    <a:pt x="39384" y="14092"/>
                    <a:pt x="77770" y="-3434"/>
                    <a:pt x="115203" y="567"/>
                  </a:cubicBezTo>
                  <a:cubicBezTo>
                    <a:pt x="152637" y="4567"/>
                    <a:pt x="186641" y="31428"/>
                    <a:pt x="193689" y="65337"/>
                  </a:cubicBezTo>
                  <a:cubicBezTo>
                    <a:pt x="196261" y="77529"/>
                    <a:pt x="193023" y="93435"/>
                    <a:pt x="179973" y="96864"/>
                  </a:cubicBezTo>
                  <a:cubicBezTo>
                    <a:pt x="170163" y="99436"/>
                    <a:pt x="159876" y="93150"/>
                    <a:pt x="154351" y="85244"/>
                  </a:cubicBezTo>
                  <a:cubicBezTo>
                    <a:pt x="148827" y="77433"/>
                    <a:pt x="146350" y="68004"/>
                    <a:pt x="141778" y="59717"/>
                  </a:cubicBezTo>
                  <a:cubicBezTo>
                    <a:pt x="132253" y="42381"/>
                    <a:pt x="112822" y="29904"/>
                    <a:pt x="91772" y="27618"/>
                  </a:cubicBezTo>
                  <a:cubicBezTo>
                    <a:pt x="70722" y="25332"/>
                    <a:pt x="48719" y="33333"/>
                    <a:pt x="35003" y="48192"/>
                  </a:cubicBezTo>
                  <a:cubicBezTo>
                    <a:pt x="14429" y="70575"/>
                    <a:pt x="14334" y="94483"/>
                    <a:pt x="4142" y="126297"/>
                  </a:cubicBezTo>
                  <a:cubicBezTo>
                    <a:pt x="-5859" y="101341"/>
                    <a:pt x="3666" y="60384"/>
                    <a:pt x="17667"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67" name="Google Shape;4067;p49"/>
            <p:cNvSpPr/>
            <p:nvPr/>
          </p:nvSpPr>
          <p:spPr>
            <a:xfrm>
              <a:off x="5628782" y="3168335"/>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803" y="58067"/>
                    <a:pt x="173752" y="24254"/>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68" name="Google Shape;4068;p49"/>
          <p:cNvGrpSpPr/>
          <p:nvPr/>
        </p:nvGrpSpPr>
        <p:grpSpPr>
          <a:xfrm>
            <a:off x="8798925" y="1500323"/>
            <a:ext cx="1088648" cy="780569"/>
            <a:chOff x="5522912" y="3019234"/>
            <a:chExt cx="1147395" cy="822691"/>
          </a:xfrm>
        </p:grpSpPr>
        <p:sp>
          <p:nvSpPr>
            <p:cNvPr id="4069" name="Google Shape;4069;p49"/>
            <p:cNvSpPr/>
            <p:nvPr/>
          </p:nvSpPr>
          <p:spPr>
            <a:xfrm rot="-439219">
              <a:off x="6460273" y="3216511"/>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70" name="Google Shape;4070;p49"/>
            <p:cNvSpPr/>
            <p:nvPr/>
          </p:nvSpPr>
          <p:spPr>
            <a:xfrm rot="-439219">
              <a:off x="5533930" y="3466041"/>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71" name="Google Shape;4071;p49"/>
            <p:cNvSpPr/>
            <p:nvPr/>
          </p:nvSpPr>
          <p:spPr>
            <a:xfrm>
              <a:off x="5885920" y="3344034"/>
              <a:ext cx="532913" cy="497891"/>
            </a:xfrm>
            <a:custGeom>
              <a:avLst/>
              <a:gdLst/>
              <a:ahLst/>
              <a:cxnLst/>
              <a:rect l="l" t="t" r="r" b="b"/>
              <a:pathLst>
                <a:path w="532913" h="497891" extrusionOk="0">
                  <a:moveTo>
                    <a:pt x="55870" y="78298"/>
                  </a:moveTo>
                  <a:cubicBezTo>
                    <a:pt x="9388" y="124018"/>
                    <a:pt x="-10043" y="189741"/>
                    <a:pt x="5007" y="249463"/>
                  </a:cubicBezTo>
                  <a:cubicBezTo>
                    <a:pt x="20342" y="310042"/>
                    <a:pt x="67395" y="360524"/>
                    <a:pt x="116925" y="404911"/>
                  </a:cubicBezTo>
                  <a:cubicBezTo>
                    <a:pt x="176552" y="458441"/>
                    <a:pt x="255800" y="510638"/>
                    <a:pt x="339429" y="495112"/>
                  </a:cubicBezTo>
                  <a:cubicBezTo>
                    <a:pt x="417534" y="480634"/>
                    <a:pt x="465921" y="412626"/>
                    <a:pt x="495830" y="347856"/>
                  </a:cubicBezTo>
                  <a:cubicBezTo>
                    <a:pt x="523167" y="288515"/>
                    <a:pt x="542788" y="223555"/>
                    <a:pt x="527643" y="160975"/>
                  </a:cubicBezTo>
                  <a:cubicBezTo>
                    <a:pt x="513642" y="103254"/>
                    <a:pt x="469065" y="51819"/>
                    <a:pt x="409248" y="24673"/>
                  </a:cubicBezTo>
                  <a:cubicBezTo>
                    <a:pt x="304663" y="-23048"/>
                    <a:pt x="134928" y="384"/>
                    <a:pt x="55870" y="78298"/>
                  </a:cubicBezTo>
                  <a:close/>
                </a:path>
              </a:pathLst>
            </a:custGeom>
            <a:solidFill>
              <a:srgbClr val="EBE5E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72" name="Google Shape;4072;p49"/>
            <p:cNvGrpSpPr/>
            <p:nvPr/>
          </p:nvGrpSpPr>
          <p:grpSpPr>
            <a:xfrm>
              <a:off x="6004369" y="3451250"/>
              <a:ext cx="285190" cy="95065"/>
              <a:chOff x="6004369" y="3451250"/>
              <a:chExt cx="285190" cy="95065"/>
            </a:xfrm>
          </p:grpSpPr>
          <p:sp>
            <p:nvSpPr>
              <p:cNvPr id="4073" name="Google Shape;4073;p49"/>
              <p:cNvSpPr/>
              <p:nvPr/>
            </p:nvSpPr>
            <p:spPr>
              <a:xfrm>
                <a:off x="6004369" y="3491107"/>
                <a:ext cx="82742" cy="37150"/>
              </a:xfrm>
              <a:custGeom>
                <a:avLst/>
                <a:gdLst/>
                <a:ahLst/>
                <a:cxnLst/>
                <a:rect l="l" t="t" r="r" b="b"/>
                <a:pathLst>
                  <a:path w="82742" h="37150" extrusionOk="0">
                    <a:moveTo>
                      <a:pt x="30099" y="249"/>
                    </a:moveTo>
                    <a:cubicBezTo>
                      <a:pt x="22765" y="916"/>
                      <a:pt x="15430" y="2916"/>
                      <a:pt x="9716" y="6726"/>
                    </a:cubicBezTo>
                    <a:cubicBezTo>
                      <a:pt x="4000" y="10536"/>
                      <a:pt x="0" y="16251"/>
                      <a:pt x="0" y="22252"/>
                    </a:cubicBezTo>
                    <a:cubicBezTo>
                      <a:pt x="0" y="28253"/>
                      <a:pt x="4572" y="34253"/>
                      <a:pt x="11525" y="36349"/>
                    </a:cubicBezTo>
                    <a:cubicBezTo>
                      <a:pt x="17145" y="37968"/>
                      <a:pt x="23336" y="36920"/>
                      <a:pt x="28861" y="35111"/>
                    </a:cubicBezTo>
                    <a:cubicBezTo>
                      <a:pt x="34290" y="33206"/>
                      <a:pt x="39338" y="30539"/>
                      <a:pt x="44768" y="28634"/>
                    </a:cubicBezTo>
                    <a:cubicBezTo>
                      <a:pt x="54293" y="25300"/>
                      <a:pt x="63818" y="25014"/>
                      <a:pt x="73914" y="25967"/>
                    </a:cubicBezTo>
                    <a:cubicBezTo>
                      <a:pt x="84677" y="27014"/>
                      <a:pt x="84963" y="22442"/>
                      <a:pt x="78200" y="16156"/>
                    </a:cubicBezTo>
                    <a:cubicBezTo>
                      <a:pt x="66580" y="5012"/>
                      <a:pt x="48101" y="-1370"/>
                      <a:pt x="30099" y="24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74" name="Google Shape;4074;p49"/>
              <p:cNvGrpSpPr/>
              <p:nvPr/>
            </p:nvGrpSpPr>
            <p:grpSpPr>
              <a:xfrm>
                <a:off x="6068567" y="3451250"/>
                <a:ext cx="220992" cy="95065"/>
                <a:chOff x="6068567" y="3451250"/>
                <a:chExt cx="220992" cy="95065"/>
              </a:xfrm>
            </p:grpSpPr>
            <p:sp>
              <p:nvSpPr>
                <p:cNvPr id="4075" name="Google Shape;4075;p49"/>
                <p:cNvSpPr/>
                <p:nvPr/>
              </p:nvSpPr>
              <p:spPr>
                <a:xfrm>
                  <a:off x="6212622" y="3451250"/>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7"/>
                        <a:pt x="18728" y="35725"/>
                        <a:pt x="10060" y="40107"/>
                      </a:cubicBezTo>
                      <a:cubicBezTo>
                        <a:pt x="821" y="44679"/>
                        <a:pt x="-1751" y="40678"/>
                        <a:pt x="1106" y="32677"/>
                      </a:cubicBezTo>
                      <a:cubicBezTo>
                        <a:pt x="5964" y="18676"/>
                        <a:pt x="19394" y="6484"/>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76" name="Google Shape;4076;p49"/>
                <p:cNvSpPr/>
                <p:nvPr/>
              </p:nvSpPr>
              <p:spPr>
                <a:xfrm>
                  <a:off x="6068567" y="3478212"/>
                  <a:ext cx="159353" cy="68103"/>
                </a:xfrm>
                <a:custGeom>
                  <a:avLst/>
                  <a:gdLst/>
                  <a:ahLst/>
                  <a:cxnLst/>
                  <a:rect l="l" t="t" r="r" b="b"/>
                  <a:pathLst>
                    <a:path w="159353"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8" y="38291"/>
                        <a:pt x="4477" y="37624"/>
                      </a:cubicBezTo>
                      <a:lnTo>
                        <a:pt x="4858" y="33623"/>
                      </a:lnTo>
                      <a:lnTo>
                        <a:pt x="0" y="33814"/>
                      </a:lnTo>
                      <a:lnTo>
                        <a:pt x="572" y="29242"/>
                      </a:lnTo>
                      <a:lnTo>
                        <a:pt x="5334" y="28099"/>
                      </a:lnTo>
                      <a:cubicBezTo>
                        <a:pt x="16193" y="29147"/>
                        <a:pt x="24860" y="35052"/>
                        <a:pt x="30385" y="39338"/>
                      </a:cubicBezTo>
                      <a:cubicBezTo>
                        <a:pt x="32099" y="40672"/>
                        <a:pt x="33814" y="42100"/>
                        <a:pt x="35528" y="43529"/>
                      </a:cubicBezTo>
                      <a:cubicBezTo>
                        <a:pt x="39910" y="47244"/>
                        <a:pt x="44101" y="50673"/>
                        <a:pt x="49054" y="53245"/>
                      </a:cubicBezTo>
                      <a:cubicBezTo>
                        <a:pt x="59436" y="58674"/>
                        <a:pt x="72485" y="59817"/>
                        <a:pt x="91345" y="56959"/>
                      </a:cubicBezTo>
                      <a:cubicBezTo>
                        <a:pt x="100679" y="55531"/>
                        <a:pt x="117539" y="51530"/>
                        <a:pt x="126492" y="39910"/>
                      </a:cubicBezTo>
                      <a:cubicBezTo>
                        <a:pt x="129540" y="36004"/>
                        <a:pt x="131445" y="31432"/>
                        <a:pt x="133541" y="26670"/>
                      </a:cubicBezTo>
                      <a:cubicBezTo>
                        <a:pt x="134303" y="24765"/>
                        <a:pt x="135160" y="22860"/>
                        <a:pt x="136017" y="21050"/>
                      </a:cubicBezTo>
                      <a:cubicBezTo>
                        <a:pt x="138874" y="15050"/>
                        <a:pt x="143732" y="6572"/>
                        <a:pt x="153353" y="1810"/>
                      </a:cubicBezTo>
                      <a:lnTo>
                        <a:pt x="156972" y="0"/>
                      </a:lnTo>
                      <a:lnTo>
                        <a:pt x="159353" y="3239"/>
                      </a:lnTo>
                      <a:lnTo>
                        <a:pt x="155924" y="6858"/>
                      </a:lnTo>
                      <a:lnTo>
                        <a:pt x="156305" y="7525"/>
                      </a:lnTo>
                      <a:lnTo>
                        <a:pt x="154400" y="8477"/>
                      </a:lnTo>
                      <a:lnTo>
                        <a:pt x="152781" y="10192"/>
                      </a:lnTo>
                      <a:lnTo>
                        <a:pt x="156401" y="7525"/>
                      </a:lnTo>
                      <a:lnTo>
                        <a:pt x="157734" y="10287"/>
                      </a:lnTo>
                      <a:cubicBezTo>
                        <a:pt x="152495" y="12859"/>
                        <a:pt x="148399" y="17621"/>
                        <a:pt x="144780" y="25146"/>
                      </a:cubicBezTo>
                      <a:cubicBezTo>
                        <a:pt x="143923" y="26860"/>
                        <a:pt x="143161" y="28670"/>
                        <a:pt x="142399" y="30480"/>
                      </a:cubicBezTo>
                      <a:cubicBezTo>
                        <a:pt x="140208" y="35624"/>
                        <a:pt x="137922" y="40862"/>
                        <a:pt x="134112" y="45720"/>
                      </a:cubicBezTo>
                      <a:cubicBezTo>
                        <a:pt x="123063" y="60007"/>
                        <a:pt x="103537" y="64770"/>
                        <a:pt x="92869" y="66389"/>
                      </a:cubicBezTo>
                      <a:cubicBezTo>
                        <a:pt x="85630" y="67532"/>
                        <a:pt x="79153"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077" name="Google Shape;4077;p49"/>
            <p:cNvSpPr/>
            <p:nvPr/>
          </p:nvSpPr>
          <p:spPr>
            <a:xfrm>
              <a:off x="6147816" y="3539109"/>
              <a:ext cx="39528" cy="155257"/>
            </a:xfrm>
            <a:custGeom>
              <a:avLst/>
              <a:gdLst/>
              <a:ahLst/>
              <a:cxnLst/>
              <a:rect l="l" t="t" r="r" b="b"/>
              <a:pathLst>
                <a:path w="39528" h="155257" extrusionOk="0">
                  <a:moveTo>
                    <a:pt x="30099" y="155258"/>
                  </a:moveTo>
                  <a:cubicBezTo>
                    <a:pt x="26194" y="103537"/>
                    <a:pt x="16097" y="52292"/>
                    <a:pt x="0" y="2953"/>
                  </a:cubicBezTo>
                  <a:lnTo>
                    <a:pt x="9049" y="0"/>
                  </a:lnTo>
                  <a:cubicBezTo>
                    <a:pt x="25336" y="50006"/>
                    <a:pt x="35623" y="102013"/>
                    <a:pt x="39529" y="154495"/>
                  </a:cubicBezTo>
                  <a:lnTo>
                    <a:pt x="30099" y="155258"/>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78" name="Google Shape;4078;p49"/>
            <p:cNvSpPr/>
            <p:nvPr/>
          </p:nvSpPr>
          <p:spPr>
            <a:xfrm>
              <a:off x="6069044" y="3635502"/>
              <a:ext cx="218250" cy="104012"/>
            </a:xfrm>
            <a:custGeom>
              <a:avLst/>
              <a:gdLst/>
              <a:ahLst/>
              <a:cxnLst/>
              <a:rect l="l" t="t" r="r" b="b"/>
              <a:pathLst>
                <a:path w="218250" h="104012" extrusionOk="0">
                  <a:moveTo>
                    <a:pt x="58007" y="104013"/>
                  </a:moveTo>
                  <a:cubicBezTo>
                    <a:pt x="32480" y="104013"/>
                    <a:pt x="7525" y="85915"/>
                    <a:pt x="0" y="61531"/>
                  </a:cubicBezTo>
                  <a:lnTo>
                    <a:pt x="9144" y="58769"/>
                  </a:lnTo>
                  <a:cubicBezTo>
                    <a:pt x="15812" y="80296"/>
                    <a:pt x="38576" y="96012"/>
                    <a:pt x="61151" y="94393"/>
                  </a:cubicBezTo>
                  <a:cubicBezTo>
                    <a:pt x="83629" y="92869"/>
                    <a:pt x="104108" y="74104"/>
                    <a:pt x="107633" y="51816"/>
                  </a:cubicBezTo>
                  <a:lnTo>
                    <a:pt x="109538" y="40196"/>
                  </a:lnTo>
                  <a:lnTo>
                    <a:pt x="116300" y="49816"/>
                  </a:lnTo>
                  <a:cubicBezTo>
                    <a:pt x="130207" y="69628"/>
                    <a:pt x="160020" y="76962"/>
                    <a:pt x="181547" y="65818"/>
                  </a:cubicBezTo>
                  <a:cubicBezTo>
                    <a:pt x="202978" y="54673"/>
                    <a:pt x="214217" y="26003"/>
                    <a:pt x="205931" y="3238"/>
                  </a:cubicBezTo>
                  <a:lnTo>
                    <a:pt x="214884" y="0"/>
                  </a:lnTo>
                  <a:cubicBezTo>
                    <a:pt x="224885" y="27432"/>
                    <a:pt x="211836" y="60769"/>
                    <a:pt x="185928" y="74295"/>
                  </a:cubicBezTo>
                  <a:cubicBezTo>
                    <a:pt x="162877" y="86296"/>
                    <a:pt x="132874" y="80867"/>
                    <a:pt x="114681" y="62675"/>
                  </a:cubicBezTo>
                  <a:cubicBezTo>
                    <a:pt x="106966" y="84868"/>
                    <a:pt x="85344" y="102203"/>
                    <a:pt x="61817" y="103823"/>
                  </a:cubicBezTo>
                  <a:cubicBezTo>
                    <a:pt x="60484" y="103918"/>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79" name="Google Shape;4079;p49"/>
            <p:cNvSpPr/>
            <p:nvPr/>
          </p:nvSpPr>
          <p:spPr>
            <a:xfrm>
              <a:off x="6198354" y="3019234"/>
              <a:ext cx="182559" cy="157289"/>
            </a:xfrm>
            <a:custGeom>
              <a:avLst/>
              <a:gdLst/>
              <a:ahLst/>
              <a:cxnLst/>
              <a:rect l="l" t="t" r="r" b="b"/>
              <a:pathLst>
                <a:path w="182559" h="157289" extrusionOk="0">
                  <a:moveTo>
                    <a:pt x="179110" y="84011"/>
                  </a:moveTo>
                  <a:cubicBezTo>
                    <a:pt x="167680" y="117729"/>
                    <a:pt x="137009" y="146685"/>
                    <a:pt x="100338" y="154972"/>
                  </a:cubicBezTo>
                  <a:cubicBezTo>
                    <a:pt x="63667" y="163259"/>
                    <a:pt x="22804" y="148876"/>
                    <a:pt x="5183" y="119062"/>
                  </a:cubicBezTo>
                  <a:cubicBezTo>
                    <a:pt x="-1199" y="108299"/>
                    <a:pt x="-3199" y="92297"/>
                    <a:pt x="8041" y="84773"/>
                  </a:cubicBezTo>
                  <a:cubicBezTo>
                    <a:pt x="16518" y="79153"/>
                    <a:pt x="28234" y="81820"/>
                    <a:pt x="36044" y="87440"/>
                  </a:cubicBezTo>
                  <a:cubicBezTo>
                    <a:pt x="43855" y="93059"/>
                    <a:pt x="49189" y="101156"/>
                    <a:pt x="56237" y="107537"/>
                  </a:cubicBezTo>
                  <a:cubicBezTo>
                    <a:pt x="70906" y="120872"/>
                    <a:pt x="93289" y="126397"/>
                    <a:pt x="113863" y="121730"/>
                  </a:cubicBezTo>
                  <a:cubicBezTo>
                    <a:pt x="134533" y="117062"/>
                    <a:pt x="152725" y="102394"/>
                    <a:pt x="160917" y="83915"/>
                  </a:cubicBezTo>
                  <a:cubicBezTo>
                    <a:pt x="173204" y="56102"/>
                    <a:pt x="165489" y="33433"/>
                    <a:pt x="164917" y="0"/>
                  </a:cubicBezTo>
                  <a:cubicBezTo>
                    <a:pt x="182253" y="20574"/>
                    <a:pt x="186444" y="62389"/>
                    <a:pt x="179110" y="8401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80" name="Google Shape;4080;p49"/>
            <p:cNvSpPr/>
            <p:nvPr/>
          </p:nvSpPr>
          <p:spPr>
            <a:xfrm>
              <a:off x="5633420" y="3211924"/>
              <a:ext cx="199311" cy="116653"/>
            </a:xfrm>
            <a:custGeom>
              <a:avLst/>
              <a:gdLst/>
              <a:ahLst/>
              <a:cxnLst/>
              <a:rect l="l" t="t" r="r" b="b"/>
              <a:pathLst>
                <a:path w="199311" h="116653" extrusionOk="0">
                  <a:moveTo>
                    <a:pt x="35193" y="94679"/>
                  </a:moveTo>
                  <a:cubicBezTo>
                    <a:pt x="63482" y="116301"/>
                    <a:pt x="105106" y="123254"/>
                    <a:pt x="140158" y="109728"/>
                  </a:cubicBezTo>
                  <a:cubicBezTo>
                    <a:pt x="175210" y="96203"/>
                    <a:pt x="201118" y="61437"/>
                    <a:pt x="199213" y="26861"/>
                  </a:cubicBezTo>
                  <a:cubicBezTo>
                    <a:pt x="198546" y="14383"/>
                    <a:pt x="191307" y="-95"/>
                    <a:pt x="177782" y="0"/>
                  </a:cubicBezTo>
                  <a:cubicBezTo>
                    <a:pt x="167590" y="96"/>
                    <a:pt x="159399" y="8763"/>
                    <a:pt x="156065" y="17812"/>
                  </a:cubicBezTo>
                  <a:cubicBezTo>
                    <a:pt x="152731" y="26861"/>
                    <a:pt x="152826" y="36481"/>
                    <a:pt x="150540" y="45720"/>
                  </a:cubicBezTo>
                  <a:cubicBezTo>
                    <a:pt x="145778" y="64961"/>
                    <a:pt x="130252" y="82011"/>
                    <a:pt x="110535" y="89631"/>
                  </a:cubicBezTo>
                  <a:cubicBezTo>
                    <a:pt x="90819" y="97251"/>
                    <a:pt x="67482" y="95250"/>
                    <a:pt x="50433" y="84487"/>
                  </a:cubicBezTo>
                  <a:cubicBezTo>
                    <a:pt x="24715" y="68199"/>
                    <a:pt x="18524" y="45054"/>
                    <a:pt x="331" y="17050"/>
                  </a:cubicBezTo>
                  <a:cubicBezTo>
                    <a:pt x="-2812" y="43625"/>
                    <a:pt x="17000" y="80772"/>
                    <a:pt x="35193" y="9467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81" name="Google Shape;4081;p49"/>
          <p:cNvGrpSpPr/>
          <p:nvPr/>
        </p:nvGrpSpPr>
        <p:grpSpPr>
          <a:xfrm>
            <a:off x="8878846" y="2657622"/>
            <a:ext cx="1088648" cy="703480"/>
            <a:chOff x="5522913" y="3057620"/>
            <a:chExt cx="1147395" cy="741442"/>
          </a:xfrm>
        </p:grpSpPr>
        <p:sp>
          <p:nvSpPr>
            <p:cNvPr id="4082" name="Google Shape;4082;p49"/>
            <p:cNvSpPr/>
            <p:nvPr/>
          </p:nvSpPr>
          <p:spPr>
            <a:xfrm rot="-439219">
              <a:off x="6460274" y="3173646"/>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83" name="Google Shape;4083;p49"/>
            <p:cNvSpPr/>
            <p:nvPr/>
          </p:nvSpPr>
          <p:spPr>
            <a:xfrm rot="-439219">
              <a:off x="5533931" y="3423177"/>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84" name="Google Shape;4084;p49"/>
            <p:cNvSpPr/>
            <p:nvPr/>
          </p:nvSpPr>
          <p:spPr>
            <a:xfrm>
              <a:off x="5885920" y="3301171"/>
              <a:ext cx="532913" cy="497891"/>
            </a:xfrm>
            <a:custGeom>
              <a:avLst/>
              <a:gdLst/>
              <a:ahLst/>
              <a:cxnLst/>
              <a:rect l="l" t="t" r="r" b="b"/>
              <a:pathLst>
                <a:path w="532913" h="497891" extrusionOk="0">
                  <a:moveTo>
                    <a:pt x="55870" y="78298"/>
                  </a:moveTo>
                  <a:cubicBezTo>
                    <a:pt x="9388" y="124018"/>
                    <a:pt x="-10043" y="189741"/>
                    <a:pt x="5007" y="249463"/>
                  </a:cubicBezTo>
                  <a:cubicBezTo>
                    <a:pt x="20342" y="310042"/>
                    <a:pt x="67395" y="360524"/>
                    <a:pt x="116925" y="404911"/>
                  </a:cubicBezTo>
                  <a:cubicBezTo>
                    <a:pt x="176552" y="458441"/>
                    <a:pt x="255800" y="510638"/>
                    <a:pt x="339429" y="495112"/>
                  </a:cubicBezTo>
                  <a:cubicBezTo>
                    <a:pt x="417534" y="480634"/>
                    <a:pt x="465921" y="412626"/>
                    <a:pt x="495830" y="347856"/>
                  </a:cubicBezTo>
                  <a:cubicBezTo>
                    <a:pt x="523167" y="288515"/>
                    <a:pt x="542788" y="223555"/>
                    <a:pt x="527643" y="160975"/>
                  </a:cubicBezTo>
                  <a:cubicBezTo>
                    <a:pt x="513642" y="103254"/>
                    <a:pt x="469065" y="51819"/>
                    <a:pt x="409248" y="24673"/>
                  </a:cubicBezTo>
                  <a:cubicBezTo>
                    <a:pt x="304663" y="-23048"/>
                    <a:pt x="134928" y="384"/>
                    <a:pt x="55870" y="78298"/>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85" name="Google Shape;4085;p49"/>
            <p:cNvGrpSpPr/>
            <p:nvPr/>
          </p:nvGrpSpPr>
          <p:grpSpPr>
            <a:xfrm>
              <a:off x="6004369" y="3408387"/>
              <a:ext cx="285190" cy="95066"/>
              <a:chOff x="6004369" y="3408387"/>
              <a:chExt cx="285190" cy="95066"/>
            </a:xfrm>
          </p:grpSpPr>
          <p:sp>
            <p:nvSpPr>
              <p:cNvPr id="4086" name="Google Shape;4086;p49"/>
              <p:cNvSpPr/>
              <p:nvPr/>
            </p:nvSpPr>
            <p:spPr>
              <a:xfrm>
                <a:off x="6004369" y="3448313"/>
                <a:ext cx="82742" cy="37177"/>
              </a:xfrm>
              <a:custGeom>
                <a:avLst/>
                <a:gdLst/>
                <a:ahLst/>
                <a:cxnLst/>
                <a:rect l="l" t="t" r="r" b="b"/>
                <a:pathLst>
                  <a:path w="82742" h="37177" extrusionOk="0">
                    <a:moveTo>
                      <a:pt x="30099" y="276"/>
                    </a:moveTo>
                    <a:cubicBezTo>
                      <a:pt x="22765" y="943"/>
                      <a:pt x="15430" y="2943"/>
                      <a:pt x="9716"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8" y="28661"/>
                    </a:cubicBezTo>
                    <a:cubicBezTo>
                      <a:pt x="54293" y="25327"/>
                      <a:pt x="63818" y="25041"/>
                      <a:pt x="73914" y="25994"/>
                    </a:cubicBezTo>
                    <a:cubicBezTo>
                      <a:pt x="84677" y="27042"/>
                      <a:pt x="84963" y="22470"/>
                      <a:pt x="78200" y="16183"/>
                    </a:cubicBezTo>
                    <a:cubicBezTo>
                      <a:pt x="66580" y="4944"/>
                      <a:pt x="48101"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87" name="Google Shape;4087;p49"/>
              <p:cNvGrpSpPr/>
              <p:nvPr/>
            </p:nvGrpSpPr>
            <p:grpSpPr>
              <a:xfrm>
                <a:off x="6068472" y="3408387"/>
                <a:ext cx="221087" cy="95066"/>
                <a:chOff x="6068472" y="3408387"/>
                <a:chExt cx="221087" cy="95066"/>
              </a:xfrm>
            </p:grpSpPr>
            <p:sp>
              <p:nvSpPr>
                <p:cNvPr id="4088" name="Google Shape;4088;p49"/>
                <p:cNvSpPr/>
                <p:nvPr/>
              </p:nvSpPr>
              <p:spPr>
                <a:xfrm>
                  <a:off x="6212622" y="3408387"/>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7"/>
                        <a:pt x="18728" y="35725"/>
                        <a:pt x="10060" y="40107"/>
                      </a:cubicBezTo>
                      <a:cubicBezTo>
                        <a:pt x="821" y="44679"/>
                        <a:pt x="-1751" y="40678"/>
                        <a:pt x="1106" y="32677"/>
                      </a:cubicBezTo>
                      <a:cubicBezTo>
                        <a:pt x="5964" y="18676"/>
                        <a:pt x="19394" y="6484"/>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89" name="Google Shape;4089;p49"/>
                <p:cNvSpPr/>
                <p:nvPr/>
              </p:nvSpPr>
              <p:spPr>
                <a:xfrm>
                  <a:off x="6068472" y="3435445"/>
                  <a:ext cx="160400" cy="68008"/>
                </a:xfrm>
                <a:custGeom>
                  <a:avLst/>
                  <a:gdLst/>
                  <a:ahLst/>
                  <a:cxnLst/>
                  <a:rect l="l" t="t" r="r" b="b"/>
                  <a:pathLst>
                    <a:path w="160400" h="68008" extrusionOk="0">
                      <a:moveTo>
                        <a:pt x="73343" y="68009"/>
                      </a:moveTo>
                      <a:cubicBezTo>
                        <a:pt x="62008" y="68009"/>
                        <a:pt x="52769" y="65913"/>
                        <a:pt x="44672" y="61722"/>
                      </a:cubicBezTo>
                      <a:cubicBezTo>
                        <a:pt x="38862" y="58674"/>
                        <a:pt x="34099" y="54674"/>
                        <a:pt x="29527" y="50864"/>
                      </a:cubicBezTo>
                      <a:cubicBezTo>
                        <a:pt x="27908" y="49530"/>
                        <a:pt x="26194" y="48101"/>
                        <a:pt x="24574" y="46768"/>
                      </a:cubicBezTo>
                      <a:cubicBezTo>
                        <a:pt x="17240" y="41053"/>
                        <a:pt x="10858" y="38100"/>
                        <a:pt x="4477" y="37433"/>
                      </a:cubicBezTo>
                      <a:lnTo>
                        <a:pt x="4763" y="34195"/>
                      </a:lnTo>
                      <a:lnTo>
                        <a:pt x="0" y="33623"/>
                      </a:lnTo>
                      <a:lnTo>
                        <a:pt x="762" y="27527"/>
                      </a:lnTo>
                      <a:lnTo>
                        <a:pt x="5334" y="27908"/>
                      </a:lnTo>
                      <a:cubicBezTo>
                        <a:pt x="16193" y="28956"/>
                        <a:pt x="24860" y="34862"/>
                        <a:pt x="30385" y="39148"/>
                      </a:cubicBezTo>
                      <a:cubicBezTo>
                        <a:pt x="32099" y="40481"/>
                        <a:pt x="33909" y="41910"/>
                        <a:pt x="35623" y="43434"/>
                      </a:cubicBezTo>
                      <a:cubicBezTo>
                        <a:pt x="40005" y="47054"/>
                        <a:pt x="44196" y="50578"/>
                        <a:pt x="49149" y="53150"/>
                      </a:cubicBezTo>
                      <a:cubicBezTo>
                        <a:pt x="59531" y="58579"/>
                        <a:pt x="72580" y="59722"/>
                        <a:pt x="91440" y="56864"/>
                      </a:cubicBezTo>
                      <a:cubicBezTo>
                        <a:pt x="100775" y="55436"/>
                        <a:pt x="117634" y="51435"/>
                        <a:pt x="126587" y="39815"/>
                      </a:cubicBezTo>
                      <a:cubicBezTo>
                        <a:pt x="129635" y="35909"/>
                        <a:pt x="131540" y="31433"/>
                        <a:pt x="133636" y="26575"/>
                      </a:cubicBezTo>
                      <a:cubicBezTo>
                        <a:pt x="134493" y="24670"/>
                        <a:pt x="135255" y="22765"/>
                        <a:pt x="136208" y="20955"/>
                      </a:cubicBezTo>
                      <a:cubicBezTo>
                        <a:pt x="139065" y="14954"/>
                        <a:pt x="143923" y="6477"/>
                        <a:pt x="153448" y="1715"/>
                      </a:cubicBezTo>
                      <a:lnTo>
                        <a:pt x="156972" y="0"/>
                      </a:lnTo>
                      <a:lnTo>
                        <a:pt x="160401" y="4572"/>
                      </a:lnTo>
                      <a:lnTo>
                        <a:pt x="156305" y="7525"/>
                      </a:lnTo>
                      <a:lnTo>
                        <a:pt x="157639" y="10287"/>
                      </a:lnTo>
                      <a:cubicBezTo>
                        <a:pt x="152400" y="12859"/>
                        <a:pt x="148304" y="17621"/>
                        <a:pt x="144685" y="25146"/>
                      </a:cubicBezTo>
                      <a:cubicBezTo>
                        <a:pt x="143827" y="26956"/>
                        <a:pt x="143065" y="28670"/>
                        <a:pt x="142304" y="30480"/>
                      </a:cubicBezTo>
                      <a:cubicBezTo>
                        <a:pt x="140113" y="35624"/>
                        <a:pt x="137827" y="40862"/>
                        <a:pt x="134017" y="45720"/>
                      </a:cubicBezTo>
                      <a:cubicBezTo>
                        <a:pt x="122968" y="60008"/>
                        <a:pt x="103442" y="64770"/>
                        <a:pt x="92773" y="66389"/>
                      </a:cubicBezTo>
                      <a:cubicBezTo>
                        <a:pt x="85725" y="67532"/>
                        <a:pt x="79248" y="68009"/>
                        <a:pt x="73343" y="6800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090" name="Google Shape;4090;p49"/>
            <p:cNvSpPr/>
            <p:nvPr/>
          </p:nvSpPr>
          <p:spPr>
            <a:xfrm>
              <a:off x="6147816" y="3496341"/>
              <a:ext cx="39528" cy="155257"/>
            </a:xfrm>
            <a:custGeom>
              <a:avLst/>
              <a:gdLst/>
              <a:ahLst/>
              <a:cxnLst/>
              <a:rect l="l" t="t" r="r" b="b"/>
              <a:pathLst>
                <a:path w="39528" h="155257" extrusionOk="0">
                  <a:moveTo>
                    <a:pt x="30099" y="155258"/>
                  </a:moveTo>
                  <a:cubicBezTo>
                    <a:pt x="26194" y="103537"/>
                    <a:pt x="16097" y="52292"/>
                    <a:pt x="0" y="2953"/>
                  </a:cubicBezTo>
                  <a:lnTo>
                    <a:pt x="9049" y="0"/>
                  </a:lnTo>
                  <a:cubicBezTo>
                    <a:pt x="25336" y="50102"/>
                    <a:pt x="35623" y="102013"/>
                    <a:pt x="39529" y="154496"/>
                  </a:cubicBezTo>
                  <a:lnTo>
                    <a:pt x="30099" y="155258"/>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91" name="Google Shape;4091;p49"/>
            <p:cNvSpPr/>
            <p:nvPr/>
          </p:nvSpPr>
          <p:spPr>
            <a:xfrm>
              <a:off x="6069044" y="3592639"/>
              <a:ext cx="218250" cy="104012"/>
            </a:xfrm>
            <a:custGeom>
              <a:avLst/>
              <a:gdLst/>
              <a:ahLst/>
              <a:cxnLst/>
              <a:rect l="l" t="t" r="r" b="b"/>
              <a:pathLst>
                <a:path w="218250" h="104012" extrusionOk="0">
                  <a:moveTo>
                    <a:pt x="58007" y="104013"/>
                  </a:moveTo>
                  <a:cubicBezTo>
                    <a:pt x="32480" y="104013"/>
                    <a:pt x="7525" y="85915"/>
                    <a:pt x="0" y="61531"/>
                  </a:cubicBezTo>
                  <a:lnTo>
                    <a:pt x="9144" y="58769"/>
                  </a:lnTo>
                  <a:cubicBezTo>
                    <a:pt x="15812" y="80391"/>
                    <a:pt x="38481" y="96012"/>
                    <a:pt x="61151" y="94393"/>
                  </a:cubicBezTo>
                  <a:cubicBezTo>
                    <a:pt x="83629" y="92869"/>
                    <a:pt x="104108" y="74104"/>
                    <a:pt x="107633" y="51816"/>
                  </a:cubicBezTo>
                  <a:lnTo>
                    <a:pt x="109538" y="40196"/>
                  </a:lnTo>
                  <a:lnTo>
                    <a:pt x="116300" y="49816"/>
                  </a:lnTo>
                  <a:cubicBezTo>
                    <a:pt x="130207" y="69628"/>
                    <a:pt x="160020" y="76962"/>
                    <a:pt x="181547" y="65818"/>
                  </a:cubicBezTo>
                  <a:cubicBezTo>
                    <a:pt x="202978" y="54673"/>
                    <a:pt x="214217" y="26003"/>
                    <a:pt x="205931" y="3239"/>
                  </a:cubicBezTo>
                  <a:lnTo>
                    <a:pt x="214884" y="0"/>
                  </a:lnTo>
                  <a:cubicBezTo>
                    <a:pt x="224885" y="27527"/>
                    <a:pt x="211836" y="60770"/>
                    <a:pt x="185928" y="74295"/>
                  </a:cubicBezTo>
                  <a:cubicBezTo>
                    <a:pt x="162877" y="86296"/>
                    <a:pt x="132874" y="80867"/>
                    <a:pt x="114681" y="62770"/>
                  </a:cubicBezTo>
                  <a:cubicBezTo>
                    <a:pt x="106871" y="84963"/>
                    <a:pt x="85344" y="102298"/>
                    <a:pt x="61817" y="103918"/>
                  </a:cubicBezTo>
                  <a:cubicBezTo>
                    <a:pt x="60484" y="103918"/>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092" name="Google Shape;4092;p49"/>
            <p:cNvGrpSpPr/>
            <p:nvPr/>
          </p:nvGrpSpPr>
          <p:grpSpPr>
            <a:xfrm>
              <a:off x="6256020" y="3057620"/>
              <a:ext cx="238450" cy="154768"/>
              <a:chOff x="6256020" y="3057620"/>
              <a:chExt cx="238450" cy="154768"/>
            </a:xfrm>
          </p:grpSpPr>
          <p:sp>
            <p:nvSpPr>
              <p:cNvPr id="4093" name="Google Shape;4093;p49"/>
              <p:cNvSpPr/>
              <p:nvPr/>
            </p:nvSpPr>
            <p:spPr>
              <a:xfrm>
                <a:off x="6436042" y="3057620"/>
                <a:ext cx="32099" cy="51256"/>
              </a:xfrm>
              <a:custGeom>
                <a:avLst/>
                <a:gdLst/>
                <a:ahLst/>
                <a:cxnLst/>
                <a:rect l="l" t="t" r="r" b="b"/>
                <a:pathLst>
                  <a:path w="32099" h="51256" extrusionOk="0">
                    <a:moveTo>
                      <a:pt x="0" y="51245"/>
                    </a:moveTo>
                    <a:cubicBezTo>
                      <a:pt x="8858" y="44387"/>
                      <a:pt x="14859" y="37148"/>
                      <a:pt x="19336" y="28670"/>
                    </a:cubicBezTo>
                    <a:cubicBezTo>
                      <a:pt x="23813" y="20193"/>
                      <a:pt x="26480" y="11144"/>
                      <a:pt x="27242" y="0"/>
                    </a:cubicBezTo>
                    <a:cubicBezTo>
                      <a:pt x="30671" y="4572"/>
                      <a:pt x="32099" y="10478"/>
                      <a:pt x="32099" y="16288"/>
                    </a:cubicBezTo>
                    <a:cubicBezTo>
                      <a:pt x="32099" y="22193"/>
                      <a:pt x="30385" y="27908"/>
                      <a:pt x="27718" y="33147"/>
                    </a:cubicBezTo>
                    <a:cubicBezTo>
                      <a:pt x="24860" y="38291"/>
                      <a:pt x="21050" y="42863"/>
                      <a:pt x="16193" y="46196"/>
                    </a:cubicBezTo>
                    <a:cubicBezTo>
                      <a:pt x="11430" y="49340"/>
                      <a:pt x="5715" y="51435"/>
                      <a:pt x="0" y="5124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94" name="Google Shape;4094;p49"/>
              <p:cNvSpPr/>
              <p:nvPr/>
            </p:nvSpPr>
            <p:spPr>
              <a:xfrm>
                <a:off x="6442138" y="3082766"/>
                <a:ext cx="52332" cy="53245"/>
              </a:xfrm>
              <a:custGeom>
                <a:avLst/>
                <a:gdLst/>
                <a:ahLst/>
                <a:cxnLst/>
                <a:rect l="l" t="t" r="r" b="b"/>
                <a:pathLst>
                  <a:path w="52332" h="53245" extrusionOk="0">
                    <a:moveTo>
                      <a:pt x="0" y="49340"/>
                    </a:moveTo>
                    <a:cubicBezTo>
                      <a:pt x="7239" y="49149"/>
                      <a:pt x="13716" y="47816"/>
                      <a:pt x="19622" y="45529"/>
                    </a:cubicBezTo>
                    <a:cubicBezTo>
                      <a:pt x="25527" y="43148"/>
                      <a:pt x="30861" y="39815"/>
                      <a:pt x="34957" y="35338"/>
                    </a:cubicBezTo>
                    <a:cubicBezTo>
                      <a:pt x="39243" y="31051"/>
                      <a:pt x="42386" y="25622"/>
                      <a:pt x="44672" y="19717"/>
                    </a:cubicBezTo>
                    <a:cubicBezTo>
                      <a:pt x="46863" y="13716"/>
                      <a:pt x="48006" y="7239"/>
                      <a:pt x="48006" y="0"/>
                    </a:cubicBezTo>
                    <a:cubicBezTo>
                      <a:pt x="51911" y="6191"/>
                      <a:pt x="53054" y="14002"/>
                      <a:pt x="51911" y="21526"/>
                    </a:cubicBezTo>
                    <a:cubicBezTo>
                      <a:pt x="50864" y="29051"/>
                      <a:pt x="47244" y="36290"/>
                      <a:pt x="41815" y="42005"/>
                    </a:cubicBezTo>
                    <a:cubicBezTo>
                      <a:pt x="36290" y="47530"/>
                      <a:pt x="29147" y="51340"/>
                      <a:pt x="21622" y="52673"/>
                    </a:cubicBezTo>
                    <a:cubicBezTo>
                      <a:pt x="14192" y="54007"/>
                      <a:pt x="6287" y="53054"/>
                      <a:pt x="0" y="4934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95" name="Google Shape;4095;p49"/>
              <p:cNvSpPr/>
              <p:nvPr/>
            </p:nvSpPr>
            <p:spPr>
              <a:xfrm>
                <a:off x="6256020" y="3075034"/>
                <a:ext cx="197885" cy="137354"/>
              </a:xfrm>
              <a:custGeom>
                <a:avLst/>
                <a:gdLst/>
                <a:ahLst/>
                <a:cxnLst/>
                <a:rect l="l" t="t" r="r" b="b"/>
                <a:pathLst>
                  <a:path w="197885" h="137354" extrusionOk="0">
                    <a:moveTo>
                      <a:pt x="54197" y="129842"/>
                    </a:moveTo>
                    <a:cubicBezTo>
                      <a:pt x="87249" y="143177"/>
                      <a:pt x="129159" y="138796"/>
                      <a:pt x="159448" y="116412"/>
                    </a:cubicBezTo>
                    <a:cubicBezTo>
                      <a:pt x="189643" y="94028"/>
                      <a:pt x="205454" y="53642"/>
                      <a:pt x="194310" y="20876"/>
                    </a:cubicBezTo>
                    <a:cubicBezTo>
                      <a:pt x="190309" y="9065"/>
                      <a:pt x="179451" y="-3031"/>
                      <a:pt x="166497" y="683"/>
                    </a:cubicBezTo>
                    <a:cubicBezTo>
                      <a:pt x="156686" y="3446"/>
                      <a:pt x="151067" y="14114"/>
                      <a:pt x="150304" y="23639"/>
                    </a:cubicBezTo>
                    <a:cubicBezTo>
                      <a:pt x="149447" y="33259"/>
                      <a:pt x="152114" y="42498"/>
                      <a:pt x="152400" y="52023"/>
                    </a:cubicBezTo>
                    <a:cubicBezTo>
                      <a:pt x="152971" y="71835"/>
                      <a:pt x="142494" y="92409"/>
                      <a:pt x="125540" y="104982"/>
                    </a:cubicBezTo>
                    <a:cubicBezTo>
                      <a:pt x="108585" y="117555"/>
                      <a:pt x="85534" y="121841"/>
                      <a:pt x="66199" y="116031"/>
                    </a:cubicBezTo>
                    <a:cubicBezTo>
                      <a:pt x="37052" y="107173"/>
                      <a:pt x="24955" y="86599"/>
                      <a:pt x="0" y="64310"/>
                    </a:cubicBezTo>
                    <a:cubicBezTo>
                      <a:pt x="4000" y="90790"/>
                      <a:pt x="32956" y="121270"/>
                      <a:pt x="54197" y="12984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096" name="Google Shape;4096;p49"/>
            <p:cNvGrpSpPr/>
            <p:nvPr/>
          </p:nvGrpSpPr>
          <p:grpSpPr>
            <a:xfrm>
              <a:off x="5629368" y="3222879"/>
              <a:ext cx="234073" cy="127502"/>
              <a:chOff x="5629368" y="3222879"/>
              <a:chExt cx="234073" cy="127502"/>
            </a:xfrm>
          </p:grpSpPr>
          <p:sp>
            <p:nvSpPr>
              <p:cNvPr id="4097" name="Google Shape;4097;p49"/>
              <p:cNvSpPr/>
              <p:nvPr/>
            </p:nvSpPr>
            <p:spPr>
              <a:xfrm>
                <a:off x="5639076" y="3260217"/>
                <a:ext cx="50015" cy="33785"/>
              </a:xfrm>
              <a:custGeom>
                <a:avLst/>
                <a:gdLst/>
                <a:ahLst/>
                <a:cxnLst/>
                <a:rect l="l" t="t" r="r" b="b"/>
                <a:pathLst>
                  <a:path w="50015" h="33785" extrusionOk="0">
                    <a:moveTo>
                      <a:pt x="50016" y="29718"/>
                    </a:moveTo>
                    <a:cubicBezTo>
                      <a:pt x="45253" y="32861"/>
                      <a:pt x="39348" y="34100"/>
                      <a:pt x="33538" y="33718"/>
                    </a:cubicBezTo>
                    <a:cubicBezTo>
                      <a:pt x="27727" y="33433"/>
                      <a:pt x="22012" y="31432"/>
                      <a:pt x="16869" y="28575"/>
                    </a:cubicBezTo>
                    <a:cubicBezTo>
                      <a:pt x="11916" y="25527"/>
                      <a:pt x="7439" y="21431"/>
                      <a:pt x="4391" y="16383"/>
                    </a:cubicBezTo>
                    <a:cubicBezTo>
                      <a:pt x="1343" y="11430"/>
                      <a:pt x="-467" y="5620"/>
                      <a:pt x="105" y="0"/>
                    </a:cubicBezTo>
                    <a:cubicBezTo>
                      <a:pt x="6582" y="9144"/>
                      <a:pt x="13440" y="15526"/>
                      <a:pt x="21727" y="20383"/>
                    </a:cubicBezTo>
                    <a:cubicBezTo>
                      <a:pt x="30013" y="25336"/>
                      <a:pt x="38872" y="28384"/>
                      <a:pt x="50016" y="2971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98" name="Google Shape;4098;p49"/>
              <p:cNvSpPr/>
              <p:nvPr/>
            </p:nvSpPr>
            <p:spPr>
              <a:xfrm>
                <a:off x="5629368" y="3295650"/>
                <a:ext cx="66581" cy="33819"/>
              </a:xfrm>
              <a:custGeom>
                <a:avLst/>
                <a:gdLst/>
                <a:ahLst/>
                <a:cxnLst/>
                <a:rect l="l" t="t" r="r" b="b"/>
                <a:pathLst>
                  <a:path w="66581" h="33819" extrusionOk="0">
                    <a:moveTo>
                      <a:pt x="66582" y="17335"/>
                    </a:moveTo>
                    <a:cubicBezTo>
                      <a:pt x="63153" y="23717"/>
                      <a:pt x="56866" y="28670"/>
                      <a:pt x="49818" y="31337"/>
                    </a:cubicBezTo>
                    <a:cubicBezTo>
                      <a:pt x="42769" y="34100"/>
                      <a:pt x="34673" y="34576"/>
                      <a:pt x="27053" y="32671"/>
                    </a:cubicBezTo>
                    <a:cubicBezTo>
                      <a:pt x="19433" y="30575"/>
                      <a:pt x="12670" y="26289"/>
                      <a:pt x="7813" y="20383"/>
                    </a:cubicBezTo>
                    <a:cubicBezTo>
                      <a:pt x="2955" y="14573"/>
                      <a:pt x="-93" y="7239"/>
                      <a:pt x="2" y="0"/>
                    </a:cubicBezTo>
                    <a:cubicBezTo>
                      <a:pt x="3717" y="6191"/>
                      <a:pt x="8098" y="11144"/>
                      <a:pt x="13051" y="15145"/>
                    </a:cubicBezTo>
                    <a:cubicBezTo>
                      <a:pt x="18004" y="19050"/>
                      <a:pt x="23529" y="22003"/>
                      <a:pt x="29434" y="23527"/>
                    </a:cubicBezTo>
                    <a:cubicBezTo>
                      <a:pt x="35245" y="25146"/>
                      <a:pt x="41531" y="25241"/>
                      <a:pt x="47818" y="24289"/>
                    </a:cubicBezTo>
                    <a:cubicBezTo>
                      <a:pt x="54104" y="23146"/>
                      <a:pt x="60295" y="20955"/>
                      <a:pt x="66582" y="1733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099" name="Google Shape;4099;p49"/>
              <p:cNvSpPr/>
              <p:nvPr/>
            </p:nvSpPr>
            <p:spPr>
              <a:xfrm>
                <a:off x="5669441" y="3222879"/>
                <a:ext cx="194000" cy="127502"/>
              </a:xfrm>
              <a:custGeom>
                <a:avLst/>
                <a:gdLst/>
                <a:ahLst/>
                <a:cxnLst/>
                <a:rect l="l" t="t" r="r" b="b"/>
                <a:pathLst>
                  <a:path w="194000" h="127502" extrusionOk="0">
                    <a:moveTo>
                      <a:pt x="177099" y="84106"/>
                    </a:moveTo>
                    <a:cubicBezTo>
                      <a:pt x="155763" y="112586"/>
                      <a:pt x="117567" y="130588"/>
                      <a:pt x="80134" y="127064"/>
                    </a:cubicBezTo>
                    <a:cubicBezTo>
                      <a:pt x="42701" y="123539"/>
                      <a:pt x="8316" y="97155"/>
                      <a:pt x="886" y="63341"/>
                    </a:cubicBezTo>
                    <a:cubicBezTo>
                      <a:pt x="-1781" y="51149"/>
                      <a:pt x="1267" y="35242"/>
                      <a:pt x="14221" y="31623"/>
                    </a:cubicBezTo>
                    <a:cubicBezTo>
                      <a:pt x="24032" y="28956"/>
                      <a:pt x="34319" y="35147"/>
                      <a:pt x="39939" y="42863"/>
                    </a:cubicBezTo>
                    <a:cubicBezTo>
                      <a:pt x="45558" y="50673"/>
                      <a:pt x="48130" y="60007"/>
                      <a:pt x="52893" y="68294"/>
                    </a:cubicBezTo>
                    <a:cubicBezTo>
                      <a:pt x="62703" y="85534"/>
                      <a:pt x="82230" y="97727"/>
                      <a:pt x="103280" y="99727"/>
                    </a:cubicBezTo>
                    <a:cubicBezTo>
                      <a:pt x="124330" y="101727"/>
                      <a:pt x="146238" y="93440"/>
                      <a:pt x="159763" y="78486"/>
                    </a:cubicBezTo>
                    <a:cubicBezTo>
                      <a:pt x="180051" y="55912"/>
                      <a:pt x="179766" y="31909"/>
                      <a:pt x="189672" y="0"/>
                    </a:cubicBezTo>
                    <a:cubicBezTo>
                      <a:pt x="199768" y="24765"/>
                      <a:pt x="190815" y="65818"/>
                      <a:pt x="177099" y="8410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4100" name="Google Shape;4100;p49"/>
          <p:cNvGrpSpPr/>
          <p:nvPr/>
        </p:nvGrpSpPr>
        <p:grpSpPr>
          <a:xfrm>
            <a:off x="10193903" y="2594277"/>
            <a:ext cx="1088559" cy="766832"/>
            <a:chOff x="4585926" y="1340643"/>
            <a:chExt cx="1147301" cy="808212"/>
          </a:xfrm>
        </p:grpSpPr>
        <p:sp>
          <p:nvSpPr>
            <p:cNvPr id="4101" name="Google Shape;4101;p49"/>
            <p:cNvSpPr/>
            <p:nvPr/>
          </p:nvSpPr>
          <p:spPr>
            <a:xfrm rot="-439219">
              <a:off x="5523193" y="1523653"/>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02" name="Google Shape;4102;p49"/>
            <p:cNvSpPr/>
            <p:nvPr/>
          </p:nvSpPr>
          <p:spPr>
            <a:xfrm rot="-439219">
              <a:off x="4596944" y="1773172"/>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03" name="Google Shape;4103;p49"/>
            <p:cNvSpPr/>
            <p:nvPr/>
          </p:nvSpPr>
          <p:spPr>
            <a:xfrm rot="-904748">
              <a:off x="4810653" y="1506992"/>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04" name="Google Shape;4104;p49"/>
            <p:cNvSpPr/>
            <p:nvPr/>
          </p:nvSpPr>
          <p:spPr>
            <a:xfrm rot="-612915">
              <a:off x="5329926" y="1393744"/>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05" name="Google Shape;4105;p49"/>
            <p:cNvSpPr/>
            <p:nvPr/>
          </p:nvSpPr>
          <p:spPr>
            <a:xfrm>
              <a:off x="4948810" y="1651003"/>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06" name="Google Shape;4106;p49"/>
            <p:cNvGrpSpPr/>
            <p:nvPr/>
          </p:nvGrpSpPr>
          <p:grpSpPr>
            <a:xfrm>
              <a:off x="5067354" y="1761355"/>
              <a:ext cx="285096" cy="95161"/>
              <a:chOff x="6904862" y="1761355"/>
              <a:chExt cx="285096" cy="95161"/>
            </a:xfrm>
          </p:grpSpPr>
          <p:sp>
            <p:nvSpPr>
              <p:cNvPr id="4107" name="Google Shape;4107;p49"/>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08" name="Google Shape;4108;p49"/>
              <p:cNvGrpSpPr/>
              <p:nvPr/>
            </p:nvGrpSpPr>
            <p:grpSpPr>
              <a:xfrm>
                <a:off x="6968965" y="1761355"/>
                <a:ext cx="220992" cy="95161"/>
                <a:chOff x="6968965" y="1761355"/>
                <a:chExt cx="220992" cy="95161"/>
              </a:xfrm>
            </p:grpSpPr>
            <p:sp>
              <p:nvSpPr>
                <p:cNvPr id="4109" name="Google Shape;4109;p49"/>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10" name="Google Shape;4110;p49"/>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111" name="Google Shape;4111;p49"/>
            <p:cNvSpPr/>
            <p:nvPr/>
          </p:nvSpPr>
          <p:spPr>
            <a:xfrm>
              <a:off x="5210705" y="1846135"/>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12" name="Google Shape;4112;p49"/>
            <p:cNvSpPr/>
            <p:nvPr/>
          </p:nvSpPr>
          <p:spPr>
            <a:xfrm>
              <a:off x="5131934" y="1942432"/>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13" name="Google Shape;4113;p49"/>
            <p:cNvGrpSpPr/>
            <p:nvPr/>
          </p:nvGrpSpPr>
          <p:grpSpPr>
            <a:xfrm>
              <a:off x="5328596" y="1340643"/>
              <a:ext cx="238631" cy="133635"/>
              <a:chOff x="7166104" y="1340643"/>
              <a:chExt cx="238631" cy="133635"/>
            </a:xfrm>
          </p:grpSpPr>
          <p:sp>
            <p:nvSpPr>
              <p:cNvPr id="4114" name="Google Shape;4114;p49"/>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15" name="Google Shape;4115;p49"/>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16" name="Google Shape;4116;p49"/>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17" name="Google Shape;4117;p49"/>
            <p:cNvGrpSpPr/>
            <p:nvPr/>
          </p:nvGrpSpPr>
          <p:grpSpPr>
            <a:xfrm>
              <a:off x="4636443" y="1487363"/>
              <a:ext cx="254889" cy="127723"/>
              <a:chOff x="6473951" y="1487363"/>
              <a:chExt cx="254889" cy="127723"/>
            </a:xfrm>
          </p:grpSpPr>
          <p:sp>
            <p:nvSpPr>
              <p:cNvPr id="4118" name="Google Shape;4118;p49"/>
              <p:cNvSpPr/>
              <p:nvPr/>
            </p:nvSpPr>
            <p:spPr>
              <a:xfrm>
                <a:off x="6529275" y="1487363"/>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19" name="Google Shape;4119;p49"/>
              <p:cNvSpPr/>
              <p:nvPr/>
            </p:nvSpPr>
            <p:spPr>
              <a:xfrm>
                <a:off x="6488524" y="1530571"/>
                <a:ext cx="52863" cy="29972"/>
              </a:xfrm>
              <a:custGeom>
                <a:avLst/>
                <a:gdLst/>
                <a:ahLst/>
                <a:cxnLst/>
                <a:rect l="l" t="t" r="r" b="b"/>
                <a:pathLst>
                  <a:path w="52863" h="29972" extrusionOk="0">
                    <a:moveTo>
                      <a:pt x="52864" y="24098"/>
                    </a:moveTo>
                    <a:cubicBezTo>
                      <a:pt x="48482" y="27813"/>
                      <a:pt x="42672" y="29623"/>
                      <a:pt x="36862" y="29908"/>
                    </a:cubicBezTo>
                    <a:cubicBezTo>
                      <a:pt x="31051" y="30290"/>
                      <a:pt x="25146" y="28956"/>
                      <a:pt x="19812" y="26575"/>
                    </a:cubicBezTo>
                    <a:cubicBezTo>
                      <a:pt x="14478" y="24098"/>
                      <a:pt x="9620" y="20479"/>
                      <a:pt x="6096" y="15811"/>
                    </a:cubicBezTo>
                    <a:cubicBezTo>
                      <a:pt x="2476" y="11240"/>
                      <a:pt x="95" y="5715"/>
                      <a:pt x="0" y="0"/>
                    </a:cubicBezTo>
                    <a:cubicBezTo>
                      <a:pt x="7429" y="8382"/>
                      <a:pt x="15049" y="13906"/>
                      <a:pt x="23813" y="17907"/>
                    </a:cubicBezTo>
                    <a:cubicBezTo>
                      <a:pt x="32575" y="21907"/>
                      <a:pt x="41719"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20" name="Google Shape;4120;p49"/>
              <p:cNvSpPr/>
              <p:nvPr/>
            </p:nvSpPr>
            <p:spPr>
              <a:xfrm>
                <a:off x="6473951" y="1570576"/>
                <a:ext cx="68103" cy="29875"/>
              </a:xfrm>
              <a:custGeom>
                <a:avLst/>
                <a:gdLst/>
                <a:ahLst/>
                <a:cxnLst/>
                <a:rect l="l" t="t" r="r" b="b"/>
                <a:pathLst>
                  <a:path w="68103" h="29875" extrusionOk="0">
                    <a:moveTo>
                      <a:pt x="68104" y="10001"/>
                    </a:moveTo>
                    <a:cubicBezTo>
                      <a:pt x="65437" y="16764"/>
                      <a:pt x="59722" y="22289"/>
                      <a:pt x="52959" y="25717"/>
                    </a:cubicBezTo>
                    <a:cubicBezTo>
                      <a:pt x="46196" y="29242"/>
                      <a:pt x="38291" y="30575"/>
                      <a:pt x="30480" y="29527"/>
                    </a:cubicBezTo>
                    <a:cubicBezTo>
                      <a:pt x="22670" y="28289"/>
                      <a:pt x="15431" y="24765"/>
                      <a:pt x="10001" y="19431"/>
                    </a:cubicBezTo>
                    <a:cubicBezTo>
                      <a:pt x="4477" y="14192"/>
                      <a:pt x="667" y="7239"/>
                      <a:pt x="0" y="0"/>
                    </a:cubicBezTo>
                    <a:cubicBezTo>
                      <a:pt x="4382" y="5715"/>
                      <a:pt x="9239" y="10192"/>
                      <a:pt x="14573" y="13621"/>
                    </a:cubicBezTo>
                    <a:cubicBezTo>
                      <a:pt x="20003" y="16954"/>
                      <a:pt x="25813" y="19336"/>
                      <a:pt x="31814" y="20098"/>
                    </a:cubicBezTo>
                    <a:cubicBezTo>
                      <a:pt x="37814" y="21050"/>
                      <a:pt x="44006" y="20479"/>
                      <a:pt x="50197" y="18764"/>
                    </a:cubicBezTo>
                    <a:cubicBezTo>
                      <a:pt x="56293" y="17145"/>
                      <a:pt x="62294"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grpSp>
        <p:nvGrpSpPr>
          <p:cNvPr id="4121" name="Google Shape;4121;p49"/>
          <p:cNvGrpSpPr/>
          <p:nvPr/>
        </p:nvGrpSpPr>
        <p:grpSpPr>
          <a:xfrm>
            <a:off x="10128274" y="518888"/>
            <a:ext cx="1088559" cy="732129"/>
            <a:chOff x="2320880" y="1660166"/>
            <a:chExt cx="1147301" cy="771637"/>
          </a:xfrm>
        </p:grpSpPr>
        <p:sp>
          <p:nvSpPr>
            <p:cNvPr id="4122" name="Google Shape;4122;p49"/>
            <p:cNvSpPr/>
            <p:nvPr/>
          </p:nvSpPr>
          <p:spPr>
            <a:xfrm>
              <a:off x="2676334" y="1933951"/>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6"/>
                    <a:pt x="116925" y="404872"/>
                  </a:cubicBezTo>
                  <a:cubicBezTo>
                    <a:pt x="176552" y="458402"/>
                    <a:pt x="255800" y="510599"/>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568" y="-22991"/>
                    <a:pt x="134832"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23" name="Google Shape;4123;p49"/>
            <p:cNvSpPr/>
            <p:nvPr/>
          </p:nvSpPr>
          <p:spPr>
            <a:xfrm rot="-439219">
              <a:off x="3258147" y="1819745"/>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24" name="Google Shape;4124;p49"/>
            <p:cNvSpPr/>
            <p:nvPr/>
          </p:nvSpPr>
          <p:spPr>
            <a:xfrm rot="-439219">
              <a:off x="2331898" y="2069264"/>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25" name="Google Shape;4125;p49"/>
            <p:cNvGrpSpPr/>
            <p:nvPr/>
          </p:nvGrpSpPr>
          <p:grpSpPr>
            <a:xfrm>
              <a:off x="3041779" y="1660166"/>
              <a:ext cx="238590" cy="133635"/>
              <a:chOff x="7134808" y="1364074"/>
              <a:chExt cx="238590" cy="133635"/>
            </a:xfrm>
          </p:grpSpPr>
          <p:sp>
            <p:nvSpPr>
              <p:cNvPr id="4126" name="Google Shape;4126;p49"/>
              <p:cNvSpPr/>
              <p:nvPr/>
            </p:nvSpPr>
            <p:spPr>
              <a:xfrm>
                <a:off x="7134808" y="1371413"/>
                <a:ext cx="194445" cy="126296"/>
              </a:xfrm>
              <a:custGeom>
                <a:avLst/>
                <a:gdLst/>
                <a:ahLst/>
                <a:cxnLst/>
                <a:rect l="l" t="t" r="r" b="b"/>
                <a:pathLst>
                  <a:path w="194445" h="126296" extrusionOk="0">
                    <a:moveTo>
                      <a:pt x="17609" y="42286"/>
                    </a:moveTo>
                    <a:cubicBezTo>
                      <a:pt x="39326" y="14092"/>
                      <a:pt x="77712" y="-3434"/>
                      <a:pt x="115145" y="567"/>
                    </a:cubicBezTo>
                    <a:cubicBezTo>
                      <a:pt x="152578" y="4567"/>
                      <a:pt x="186582" y="31428"/>
                      <a:pt x="193631" y="65337"/>
                    </a:cubicBezTo>
                    <a:cubicBezTo>
                      <a:pt x="196203" y="77529"/>
                      <a:pt x="192964" y="93435"/>
                      <a:pt x="179915" y="96864"/>
                    </a:cubicBezTo>
                    <a:cubicBezTo>
                      <a:pt x="170104" y="99436"/>
                      <a:pt x="159817" y="93150"/>
                      <a:pt x="154293" y="85244"/>
                    </a:cubicBezTo>
                    <a:cubicBezTo>
                      <a:pt x="148768" y="77433"/>
                      <a:pt x="146292" y="68004"/>
                      <a:pt x="141720" y="59717"/>
                    </a:cubicBezTo>
                    <a:cubicBezTo>
                      <a:pt x="132195" y="42381"/>
                      <a:pt x="112763" y="29904"/>
                      <a:pt x="91713" y="27618"/>
                    </a:cubicBezTo>
                    <a:cubicBezTo>
                      <a:pt x="70663" y="25332"/>
                      <a:pt x="48660" y="33333"/>
                      <a:pt x="34944" y="48192"/>
                    </a:cubicBezTo>
                    <a:cubicBezTo>
                      <a:pt x="14370" y="70575"/>
                      <a:pt x="14275" y="94483"/>
                      <a:pt x="4083" y="126297"/>
                    </a:cubicBezTo>
                    <a:cubicBezTo>
                      <a:pt x="-5823" y="101341"/>
                      <a:pt x="3702" y="60384"/>
                      <a:pt x="17609"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27" name="Google Shape;4127;p49"/>
              <p:cNvSpPr/>
              <p:nvPr/>
            </p:nvSpPr>
            <p:spPr>
              <a:xfrm>
                <a:off x="7303864" y="1364074"/>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3" y="27813"/>
                      <a:pt x="31337" y="32194"/>
                    </a:cubicBezTo>
                    <a:cubicBezTo>
                      <a:pt x="27337" y="36481"/>
                      <a:pt x="22479" y="40005"/>
                      <a:pt x="16954" y="42005"/>
                    </a:cubicBezTo>
                    <a:cubicBezTo>
                      <a:pt x="11525" y="44196"/>
                      <a:pt x="5429" y="44768"/>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28" name="Google Shape;4128;p49"/>
              <p:cNvSpPr/>
              <p:nvPr/>
            </p:nvSpPr>
            <p:spPr>
              <a:xfrm>
                <a:off x="7313580" y="1395221"/>
                <a:ext cx="59818" cy="44768"/>
              </a:xfrm>
              <a:custGeom>
                <a:avLst/>
                <a:gdLst/>
                <a:ahLst/>
                <a:cxnLst/>
                <a:rect l="l" t="t" r="r" b="b"/>
                <a:pathLst>
                  <a:path w="59818" h="44768" extrusionOk="0">
                    <a:moveTo>
                      <a:pt x="0" y="36100"/>
                    </a:moveTo>
                    <a:cubicBezTo>
                      <a:pt x="7049" y="37719"/>
                      <a:pt x="13621" y="38005"/>
                      <a:pt x="19908" y="37147"/>
                    </a:cubicBezTo>
                    <a:cubicBezTo>
                      <a:pt x="26194" y="36195"/>
                      <a:pt x="32195" y="34290"/>
                      <a:pt x="37243" y="31051"/>
                    </a:cubicBezTo>
                    <a:cubicBezTo>
                      <a:pt x="42386" y="27908"/>
                      <a:pt x="46863" y="23431"/>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3"/>
                      <a:pt x="27718" y="45244"/>
                      <a:pt x="20098" y="44672"/>
                    </a:cubicBezTo>
                    <a:cubicBezTo>
                      <a:pt x="12573" y="44005"/>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29" name="Google Shape;4129;p49"/>
            <p:cNvGrpSpPr/>
            <p:nvPr/>
          </p:nvGrpSpPr>
          <p:grpSpPr>
            <a:xfrm>
              <a:off x="2349585" y="1806886"/>
              <a:ext cx="254889" cy="127723"/>
              <a:chOff x="6442614" y="1510794"/>
              <a:chExt cx="254889" cy="127723"/>
            </a:xfrm>
          </p:grpSpPr>
          <p:sp>
            <p:nvSpPr>
              <p:cNvPr id="4130" name="Google Shape;4130;p49"/>
              <p:cNvSpPr/>
              <p:nvPr/>
            </p:nvSpPr>
            <p:spPr>
              <a:xfrm>
                <a:off x="6497938" y="1510794"/>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5"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31" name="Google Shape;4131;p49"/>
              <p:cNvSpPr/>
              <p:nvPr/>
            </p:nvSpPr>
            <p:spPr>
              <a:xfrm>
                <a:off x="6457282" y="1554003"/>
                <a:ext cx="52863" cy="29972"/>
              </a:xfrm>
              <a:custGeom>
                <a:avLst/>
                <a:gdLst/>
                <a:ahLst/>
                <a:cxnLst/>
                <a:rect l="l" t="t" r="r" b="b"/>
                <a:pathLst>
                  <a:path w="52863" h="29972" extrusionOk="0">
                    <a:moveTo>
                      <a:pt x="52864" y="24098"/>
                    </a:moveTo>
                    <a:cubicBezTo>
                      <a:pt x="48482" y="27813"/>
                      <a:pt x="42672" y="29623"/>
                      <a:pt x="36862" y="29908"/>
                    </a:cubicBezTo>
                    <a:cubicBezTo>
                      <a:pt x="31052" y="30290"/>
                      <a:pt x="25146" y="28956"/>
                      <a:pt x="19812" y="26575"/>
                    </a:cubicBezTo>
                    <a:cubicBezTo>
                      <a:pt x="14478" y="24098"/>
                      <a:pt x="9620" y="20479"/>
                      <a:pt x="6096" y="15811"/>
                    </a:cubicBezTo>
                    <a:cubicBezTo>
                      <a:pt x="2477" y="11240"/>
                      <a:pt x="95" y="5715"/>
                      <a:pt x="0" y="0"/>
                    </a:cubicBezTo>
                    <a:cubicBezTo>
                      <a:pt x="7430" y="8382"/>
                      <a:pt x="15050" y="13906"/>
                      <a:pt x="23813" y="17907"/>
                    </a:cubicBezTo>
                    <a:cubicBezTo>
                      <a:pt x="32480" y="21907"/>
                      <a:pt x="41624"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32" name="Google Shape;4132;p49"/>
              <p:cNvSpPr/>
              <p:nvPr/>
            </p:nvSpPr>
            <p:spPr>
              <a:xfrm>
                <a:off x="6442614" y="1594008"/>
                <a:ext cx="68103" cy="29875"/>
              </a:xfrm>
              <a:custGeom>
                <a:avLst/>
                <a:gdLst/>
                <a:ahLst/>
                <a:cxnLst/>
                <a:rect l="l" t="t" r="r" b="b"/>
                <a:pathLst>
                  <a:path w="68103" h="29875" extrusionOk="0">
                    <a:moveTo>
                      <a:pt x="68104" y="10001"/>
                    </a:moveTo>
                    <a:cubicBezTo>
                      <a:pt x="65437" y="16764"/>
                      <a:pt x="59722" y="22289"/>
                      <a:pt x="52959" y="25718"/>
                    </a:cubicBezTo>
                    <a:cubicBezTo>
                      <a:pt x="46196" y="29242"/>
                      <a:pt x="38291" y="30575"/>
                      <a:pt x="30480" y="29527"/>
                    </a:cubicBezTo>
                    <a:cubicBezTo>
                      <a:pt x="22670" y="28289"/>
                      <a:pt x="15430" y="24765"/>
                      <a:pt x="10001" y="19431"/>
                    </a:cubicBezTo>
                    <a:cubicBezTo>
                      <a:pt x="4477" y="14192"/>
                      <a:pt x="667" y="7239"/>
                      <a:pt x="0" y="0"/>
                    </a:cubicBezTo>
                    <a:cubicBezTo>
                      <a:pt x="4382" y="5715"/>
                      <a:pt x="9239" y="10192"/>
                      <a:pt x="14573" y="13621"/>
                    </a:cubicBezTo>
                    <a:cubicBezTo>
                      <a:pt x="20003" y="16954"/>
                      <a:pt x="25813" y="19336"/>
                      <a:pt x="31813" y="20098"/>
                    </a:cubicBezTo>
                    <a:cubicBezTo>
                      <a:pt x="37814" y="21050"/>
                      <a:pt x="44005" y="20479"/>
                      <a:pt x="50197" y="18764"/>
                    </a:cubicBezTo>
                    <a:cubicBezTo>
                      <a:pt x="56388" y="17145"/>
                      <a:pt x="62293"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33" name="Google Shape;4133;p49"/>
            <p:cNvGrpSpPr/>
            <p:nvPr/>
          </p:nvGrpSpPr>
          <p:grpSpPr>
            <a:xfrm>
              <a:off x="2794783" y="2044303"/>
              <a:ext cx="285190" cy="95161"/>
              <a:chOff x="6887812" y="1748211"/>
              <a:chExt cx="285190" cy="95161"/>
            </a:xfrm>
          </p:grpSpPr>
          <p:sp>
            <p:nvSpPr>
              <p:cNvPr id="4134" name="Google Shape;4134;p49"/>
              <p:cNvSpPr/>
              <p:nvPr/>
            </p:nvSpPr>
            <p:spPr>
              <a:xfrm>
                <a:off x="6887812" y="1788140"/>
                <a:ext cx="82742" cy="37174"/>
              </a:xfrm>
              <a:custGeom>
                <a:avLst/>
                <a:gdLst/>
                <a:ahLst/>
                <a:cxnLst/>
                <a:rect l="l" t="t" r="r" b="b"/>
                <a:pathLst>
                  <a:path w="82742" h="37174" extrusionOk="0">
                    <a:moveTo>
                      <a:pt x="30099" y="273"/>
                    </a:moveTo>
                    <a:cubicBezTo>
                      <a:pt x="22765" y="940"/>
                      <a:pt x="15430" y="2940"/>
                      <a:pt x="9715" y="6750"/>
                    </a:cubicBezTo>
                    <a:cubicBezTo>
                      <a:pt x="4000" y="10560"/>
                      <a:pt x="0" y="16275"/>
                      <a:pt x="0" y="22276"/>
                    </a:cubicBezTo>
                    <a:cubicBezTo>
                      <a:pt x="0" y="28277"/>
                      <a:pt x="4572" y="34278"/>
                      <a:pt x="11525" y="36373"/>
                    </a:cubicBezTo>
                    <a:cubicBezTo>
                      <a:pt x="17145" y="37992"/>
                      <a:pt x="23336" y="36945"/>
                      <a:pt x="28861" y="35135"/>
                    </a:cubicBezTo>
                    <a:cubicBezTo>
                      <a:pt x="34385" y="33325"/>
                      <a:pt x="39338" y="30563"/>
                      <a:pt x="44767" y="28658"/>
                    </a:cubicBezTo>
                    <a:cubicBezTo>
                      <a:pt x="54292" y="25324"/>
                      <a:pt x="63817" y="25038"/>
                      <a:pt x="73914" y="25991"/>
                    </a:cubicBezTo>
                    <a:cubicBezTo>
                      <a:pt x="84677" y="27039"/>
                      <a:pt x="84963" y="22467"/>
                      <a:pt x="78200" y="16180"/>
                    </a:cubicBezTo>
                    <a:cubicBezTo>
                      <a:pt x="66484" y="5036"/>
                      <a:pt x="48006" y="-1441"/>
                      <a:pt x="30099" y="27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35" name="Google Shape;4135;p49"/>
              <p:cNvGrpSpPr/>
              <p:nvPr/>
            </p:nvGrpSpPr>
            <p:grpSpPr>
              <a:xfrm>
                <a:off x="6951915" y="1748211"/>
                <a:ext cx="221087" cy="95161"/>
                <a:chOff x="6951915" y="1748211"/>
                <a:chExt cx="221087" cy="95161"/>
              </a:xfrm>
            </p:grpSpPr>
            <p:sp>
              <p:nvSpPr>
                <p:cNvPr id="4136" name="Google Shape;4136;p49"/>
                <p:cNvSpPr/>
                <p:nvPr/>
              </p:nvSpPr>
              <p:spPr>
                <a:xfrm>
                  <a:off x="7096065" y="1748211"/>
                  <a:ext cx="76937" cy="42033"/>
                </a:xfrm>
                <a:custGeom>
                  <a:avLst/>
                  <a:gdLst/>
                  <a:ahLst/>
                  <a:cxnLst/>
                  <a:rect l="l" t="t" r="r" b="b"/>
                  <a:pathLst>
                    <a:path w="76937" h="42033" extrusionOk="0">
                      <a:moveTo>
                        <a:pt x="36539" y="1912"/>
                      </a:moveTo>
                      <a:cubicBezTo>
                        <a:pt x="43588" y="7"/>
                        <a:pt x="51208" y="-660"/>
                        <a:pt x="58352" y="769"/>
                      </a:cubicBezTo>
                      <a:cubicBezTo>
                        <a:pt x="65495" y="2198"/>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8" y="35725"/>
                        <a:pt x="10060" y="40107"/>
                      </a:cubicBezTo>
                      <a:cubicBezTo>
                        <a:pt x="821" y="44679"/>
                        <a:pt x="-1751" y="40678"/>
                        <a:pt x="1106" y="32678"/>
                      </a:cubicBezTo>
                      <a:cubicBezTo>
                        <a:pt x="5964" y="18676"/>
                        <a:pt x="19394"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37" name="Google Shape;4137;p49"/>
                <p:cNvSpPr/>
                <p:nvPr/>
              </p:nvSpPr>
              <p:spPr>
                <a:xfrm>
                  <a:off x="6951915" y="1775364"/>
                  <a:ext cx="160401" cy="68008"/>
                </a:xfrm>
                <a:custGeom>
                  <a:avLst/>
                  <a:gdLst/>
                  <a:ahLst/>
                  <a:cxnLst/>
                  <a:rect l="l" t="t" r="r" b="b"/>
                  <a:pathLst>
                    <a:path w="160401" h="68008" extrusionOk="0">
                      <a:moveTo>
                        <a:pt x="73343" y="68008"/>
                      </a:moveTo>
                      <a:cubicBezTo>
                        <a:pt x="62008" y="68008"/>
                        <a:pt x="52769" y="65913"/>
                        <a:pt x="44672" y="61722"/>
                      </a:cubicBezTo>
                      <a:cubicBezTo>
                        <a:pt x="38862" y="58674"/>
                        <a:pt x="34100" y="54674"/>
                        <a:pt x="29528" y="50863"/>
                      </a:cubicBezTo>
                      <a:cubicBezTo>
                        <a:pt x="27908" y="49530"/>
                        <a:pt x="26194" y="48101"/>
                        <a:pt x="24575" y="46768"/>
                      </a:cubicBezTo>
                      <a:cubicBezTo>
                        <a:pt x="17241" y="41053"/>
                        <a:pt x="10859" y="38100"/>
                        <a:pt x="4477" y="37433"/>
                      </a:cubicBezTo>
                      <a:lnTo>
                        <a:pt x="4763" y="34195"/>
                      </a:lnTo>
                      <a:lnTo>
                        <a:pt x="0" y="33623"/>
                      </a:lnTo>
                      <a:lnTo>
                        <a:pt x="762" y="27527"/>
                      </a:lnTo>
                      <a:lnTo>
                        <a:pt x="5334" y="27908"/>
                      </a:lnTo>
                      <a:cubicBezTo>
                        <a:pt x="16193" y="28956"/>
                        <a:pt x="24860" y="34862"/>
                        <a:pt x="30385" y="39148"/>
                      </a:cubicBezTo>
                      <a:cubicBezTo>
                        <a:pt x="32099" y="40481"/>
                        <a:pt x="33909" y="41910"/>
                        <a:pt x="35624" y="43434"/>
                      </a:cubicBezTo>
                      <a:cubicBezTo>
                        <a:pt x="40005" y="47054"/>
                        <a:pt x="44196" y="50578"/>
                        <a:pt x="49149" y="53150"/>
                      </a:cubicBezTo>
                      <a:cubicBezTo>
                        <a:pt x="59531" y="58579"/>
                        <a:pt x="72581" y="59722"/>
                        <a:pt x="91440" y="56864"/>
                      </a:cubicBezTo>
                      <a:cubicBezTo>
                        <a:pt x="100775" y="55436"/>
                        <a:pt x="117634" y="51435"/>
                        <a:pt x="126587" y="39815"/>
                      </a:cubicBezTo>
                      <a:cubicBezTo>
                        <a:pt x="129635" y="35909"/>
                        <a:pt x="131541" y="31433"/>
                        <a:pt x="133636" y="26575"/>
                      </a:cubicBezTo>
                      <a:cubicBezTo>
                        <a:pt x="134493" y="24670"/>
                        <a:pt x="135255" y="22765"/>
                        <a:pt x="136208" y="20955"/>
                      </a:cubicBezTo>
                      <a:cubicBezTo>
                        <a:pt x="139065" y="14954"/>
                        <a:pt x="143923" y="6477"/>
                        <a:pt x="153448" y="1715"/>
                      </a:cubicBezTo>
                      <a:lnTo>
                        <a:pt x="156972" y="0"/>
                      </a:lnTo>
                      <a:lnTo>
                        <a:pt x="160401" y="4572"/>
                      </a:lnTo>
                      <a:lnTo>
                        <a:pt x="156305" y="7525"/>
                      </a:lnTo>
                      <a:lnTo>
                        <a:pt x="157639" y="10287"/>
                      </a:lnTo>
                      <a:cubicBezTo>
                        <a:pt x="152400" y="12859"/>
                        <a:pt x="148304" y="17621"/>
                        <a:pt x="144685" y="25146"/>
                      </a:cubicBezTo>
                      <a:cubicBezTo>
                        <a:pt x="143828" y="26956"/>
                        <a:pt x="143066" y="28670"/>
                        <a:pt x="142304" y="30480"/>
                      </a:cubicBezTo>
                      <a:cubicBezTo>
                        <a:pt x="140113" y="35624"/>
                        <a:pt x="137827" y="40862"/>
                        <a:pt x="134017" y="45720"/>
                      </a:cubicBezTo>
                      <a:cubicBezTo>
                        <a:pt x="122968" y="60008"/>
                        <a:pt x="103442" y="64770"/>
                        <a:pt x="92774" y="66389"/>
                      </a:cubicBezTo>
                      <a:cubicBezTo>
                        <a:pt x="85725" y="67437"/>
                        <a:pt x="79248" y="68008"/>
                        <a:pt x="73343" y="6800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138" name="Google Shape;4138;p49"/>
            <p:cNvSpPr/>
            <p:nvPr/>
          </p:nvSpPr>
          <p:spPr>
            <a:xfrm>
              <a:off x="2938134" y="2129082"/>
              <a:ext cx="39528" cy="155257"/>
            </a:xfrm>
            <a:custGeom>
              <a:avLst/>
              <a:gdLst/>
              <a:ahLst/>
              <a:cxnLst/>
              <a:rect l="l" t="t" r="r" b="b"/>
              <a:pathLst>
                <a:path w="39528" h="155257" extrusionOk="0">
                  <a:moveTo>
                    <a:pt x="30099" y="155258"/>
                  </a:moveTo>
                  <a:cubicBezTo>
                    <a:pt x="26194" y="103537"/>
                    <a:pt x="16097" y="52292"/>
                    <a:pt x="0" y="2953"/>
                  </a:cubicBezTo>
                  <a:lnTo>
                    <a:pt x="9049" y="0"/>
                  </a:lnTo>
                  <a:cubicBezTo>
                    <a:pt x="25337" y="50101"/>
                    <a:pt x="35624" y="102108"/>
                    <a:pt x="39529" y="154496"/>
                  </a:cubicBezTo>
                  <a:lnTo>
                    <a:pt x="30099" y="155258"/>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39" name="Google Shape;4139;p49"/>
            <p:cNvSpPr/>
            <p:nvPr/>
          </p:nvSpPr>
          <p:spPr>
            <a:xfrm>
              <a:off x="2859458" y="2225380"/>
              <a:ext cx="218250" cy="104012"/>
            </a:xfrm>
            <a:custGeom>
              <a:avLst/>
              <a:gdLst/>
              <a:ahLst/>
              <a:cxnLst/>
              <a:rect l="l" t="t" r="r" b="b"/>
              <a:pathLst>
                <a:path w="218250" h="104012" extrusionOk="0">
                  <a:moveTo>
                    <a:pt x="58007" y="104013"/>
                  </a:moveTo>
                  <a:cubicBezTo>
                    <a:pt x="32480" y="104013"/>
                    <a:pt x="7525" y="85916"/>
                    <a:pt x="0" y="61531"/>
                  </a:cubicBezTo>
                  <a:lnTo>
                    <a:pt x="9144" y="58769"/>
                  </a:lnTo>
                  <a:cubicBezTo>
                    <a:pt x="15811" y="80391"/>
                    <a:pt x="38481" y="96012"/>
                    <a:pt x="61150" y="94393"/>
                  </a:cubicBezTo>
                  <a:cubicBezTo>
                    <a:pt x="83629" y="92869"/>
                    <a:pt x="104108" y="74104"/>
                    <a:pt x="107632" y="51816"/>
                  </a:cubicBezTo>
                  <a:lnTo>
                    <a:pt x="109538" y="40196"/>
                  </a:lnTo>
                  <a:lnTo>
                    <a:pt x="116300" y="49816"/>
                  </a:lnTo>
                  <a:cubicBezTo>
                    <a:pt x="130207" y="69628"/>
                    <a:pt x="160020" y="76962"/>
                    <a:pt x="181546" y="65818"/>
                  </a:cubicBezTo>
                  <a:cubicBezTo>
                    <a:pt x="202978" y="54673"/>
                    <a:pt x="214217" y="26003"/>
                    <a:pt x="205930" y="3238"/>
                  </a:cubicBezTo>
                  <a:lnTo>
                    <a:pt x="214884" y="0"/>
                  </a:lnTo>
                  <a:cubicBezTo>
                    <a:pt x="224885" y="27527"/>
                    <a:pt x="211836" y="60769"/>
                    <a:pt x="185928" y="74295"/>
                  </a:cubicBezTo>
                  <a:cubicBezTo>
                    <a:pt x="162877" y="86296"/>
                    <a:pt x="132874" y="80867"/>
                    <a:pt x="114681" y="62770"/>
                  </a:cubicBezTo>
                  <a:cubicBezTo>
                    <a:pt x="106871" y="84963"/>
                    <a:pt x="85344" y="102298"/>
                    <a:pt x="61817" y="103918"/>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40" name="Google Shape;4140;p49"/>
          <p:cNvGrpSpPr/>
          <p:nvPr/>
        </p:nvGrpSpPr>
        <p:grpSpPr>
          <a:xfrm>
            <a:off x="10193894" y="1569167"/>
            <a:ext cx="1088559" cy="706957"/>
            <a:chOff x="9682072" y="1712820"/>
            <a:chExt cx="1147301" cy="745107"/>
          </a:xfrm>
        </p:grpSpPr>
        <p:sp>
          <p:nvSpPr>
            <p:cNvPr id="4141" name="Google Shape;4141;p49"/>
            <p:cNvSpPr/>
            <p:nvPr/>
          </p:nvSpPr>
          <p:spPr>
            <a:xfrm rot="-439219">
              <a:off x="10619339" y="1845869"/>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42" name="Google Shape;4142;p49"/>
            <p:cNvSpPr/>
            <p:nvPr/>
          </p:nvSpPr>
          <p:spPr>
            <a:xfrm rot="-439219">
              <a:off x="9693090" y="2095388"/>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43" name="Google Shape;4143;p49"/>
            <p:cNvGrpSpPr/>
            <p:nvPr/>
          </p:nvGrpSpPr>
          <p:grpSpPr>
            <a:xfrm>
              <a:off x="10037526" y="1960075"/>
              <a:ext cx="532818" cy="497852"/>
              <a:chOff x="10037526" y="1960075"/>
              <a:chExt cx="532818" cy="497852"/>
            </a:xfrm>
          </p:grpSpPr>
          <p:sp>
            <p:nvSpPr>
              <p:cNvPr id="4144" name="Google Shape;4144;p49"/>
              <p:cNvSpPr/>
              <p:nvPr/>
            </p:nvSpPr>
            <p:spPr>
              <a:xfrm>
                <a:off x="10037526" y="1960075"/>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6"/>
                      <a:pt x="116925" y="404872"/>
                    </a:cubicBezTo>
                    <a:cubicBezTo>
                      <a:pt x="176552" y="458402"/>
                      <a:pt x="255800" y="510599"/>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568" y="-22991"/>
                      <a:pt x="134832" y="440"/>
                      <a:pt x="55870" y="78260"/>
                    </a:cubicBezTo>
                    <a:close/>
                  </a:path>
                </a:pathLst>
              </a:custGeom>
              <a:solidFill>
                <a:srgbClr val="EBE5E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45" name="Google Shape;4145;p49"/>
              <p:cNvGrpSpPr/>
              <p:nvPr/>
            </p:nvGrpSpPr>
            <p:grpSpPr>
              <a:xfrm>
                <a:off x="10155975" y="2070427"/>
                <a:ext cx="285190" cy="95161"/>
                <a:chOff x="10573987" y="1965925"/>
                <a:chExt cx="285190" cy="95161"/>
              </a:xfrm>
            </p:grpSpPr>
            <p:sp>
              <p:nvSpPr>
                <p:cNvPr id="4146" name="Google Shape;4146;p49"/>
                <p:cNvSpPr/>
                <p:nvPr/>
              </p:nvSpPr>
              <p:spPr>
                <a:xfrm>
                  <a:off x="10573987" y="2005854"/>
                  <a:ext cx="82742" cy="37174"/>
                </a:xfrm>
                <a:custGeom>
                  <a:avLst/>
                  <a:gdLst/>
                  <a:ahLst/>
                  <a:cxnLst/>
                  <a:rect l="l" t="t" r="r" b="b"/>
                  <a:pathLst>
                    <a:path w="82742" h="37174" extrusionOk="0">
                      <a:moveTo>
                        <a:pt x="30099" y="273"/>
                      </a:moveTo>
                      <a:cubicBezTo>
                        <a:pt x="22765" y="940"/>
                        <a:pt x="15430" y="2940"/>
                        <a:pt x="9715" y="6750"/>
                      </a:cubicBezTo>
                      <a:cubicBezTo>
                        <a:pt x="4000" y="10560"/>
                        <a:pt x="0" y="16275"/>
                        <a:pt x="0" y="22276"/>
                      </a:cubicBezTo>
                      <a:cubicBezTo>
                        <a:pt x="0" y="28277"/>
                        <a:pt x="4572" y="34278"/>
                        <a:pt x="11525" y="36373"/>
                      </a:cubicBezTo>
                      <a:cubicBezTo>
                        <a:pt x="17145" y="37992"/>
                        <a:pt x="23336" y="36945"/>
                        <a:pt x="28861" y="35135"/>
                      </a:cubicBezTo>
                      <a:cubicBezTo>
                        <a:pt x="34385" y="33325"/>
                        <a:pt x="39338" y="30563"/>
                        <a:pt x="44767" y="28658"/>
                      </a:cubicBezTo>
                      <a:cubicBezTo>
                        <a:pt x="54292" y="25324"/>
                        <a:pt x="63817" y="25038"/>
                        <a:pt x="73914" y="25991"/>
                      </a:cubicBezTo>
                      <a:cubicBezTo>
                        <a:pt x="84677" y="27039"/>
                        <a:pt x="84963" y="22467"/>
                        <a:pt x="78200" y="16180"/>
                      </a:cubicBezTo>
                      <a:cubicBezTo>
                        <a:pt x="66484" y="5036"/>
                        <a:pt x="48006" y="-1441"/>
                        <a:pt x="30099" y="27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147" name="Google Shape;4147;p49"/>
                <p:cNvGrpSpPr/>
                <p:nvPr/>
              </p:nvGrpSpPr>
              <p:grpSpPr>
                <a:xfrm>
                  <a:off x="10638090" y="1965925"/>
                  <a:ext cx="221087" cy="95161"/>
                  <a:chOff x="10638090" y="1965925"/>
                  <a:chExt cx="221087" cy="95161"/>
                </a:xfrm>
              </p:grpSpPr>
              <p:sp>
                <p:nvSpPr>
                  <p:cNvPr id="4148" name="Google Shape;4148;p49"/>
                  <p:cNvSpPr/>
                  <p:nvPr/>
                </p:nvSpPr>
                <p:spPr>
                  <a:xfrm>
                    <a:off x="10782240" y="1965925"/>
                    <a:ext cx="76937" cy="42033"/>
                  </a:xfrm>
                  <a:custGeom>
                    <a:avLst/>
                    <a:gdLst/>
                    <a:ahLst/>
                    <a:cxnLst/>
                    <a:rect l="l" t="t" r="r" b="b"/>
                    <a:pathLst>
                      <a:path w="76937" h="42033" extrusionOk="0">
                        <a:moveTo>
                          <a:pt x="36539" y="1912"/>
                        </a:moveTo>
                        <a:cubicBezTo>
                          <a:pt x="43588" y="7"/>
                          <a:pt x="51208" y="-660"/>
                          <a:pt x="58352" y="769"/>
                        </a:cubicBezTo>
                        <a:cubicBezTo>
                          <a:pt x="65495" y="2198"/>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8" y="35725"/>
                          <a:pt x="10060" y="40107"/>
                        </a:cubicBezTo>
                        <a:cubicBezTo>
                          <a:pt x="821" y="44679"/>
                          <a:pt x="-1751" y="40678"/>
                          <a:pt x="1106" y="32678"/>
                        </a:cubicBezTo>
                        <a:cubicBezTo>
                          <a:pt x="5964" y="18676"/>
                          <a:pt x="19394"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49" name="Google Shape;4149;p49"/>
                  <p:cNvSpPr/>
                  <p:nvPr/>
                </p:nvSpPr>
                <p:spPr>
                  <a:xfrm>
                    <a:off x="10638090" y="1993078"/>
                    <a:ext cx="160401" cy="68008"/>
                  </a:xfrm>
                  <a:custGeom>
                    <a:avLst/>
                    <a:gdLst/>
                    <a:ahLst/>
                    <a:cxnLst/>
                    <a:rect l="l" t="t" r="r" b="b"/>
                    <a:pathLst>
                      <a:path w="160401" h="68008" extrusionOk="0">
                        <a:moveTo>
                          <a:pt x="73343" y="68008"/>
                        </a:moveTo>
                        <a:cubicBezTo>
                          <a:pt x="62008" y="68008"/>
                          <a:pt x="52769" y="65913"/>
                          <a:pt x="44672" y="61722"/>
                        </a:cubicBezTo>
                        <a:cubicBezTo>
                          <a:pt x="38862" y="58674"/>
                          <a:pt x="34100" y="54769"/>
                          <a:pt x="29528" y="50863"/>
                        </a:cubicBezTo>
                        <a:cubicBezTo>
                          <a:pt x="27908" y="49530"/>
                          <a:pt x="26194" y="48101"/>
                          <a:pt x="24575" y="46768"/>
                        </a:cubicBezTo>
                        <a:cubicBezTo>
                          <a:pt x="17241" y="41053"/>
                          <a:pt x="10859" y="38100"/>
                          <a:pt x="4477" y="37433"/>
                        </a:cubicBezTo>
                        <a:lnTo>
                          <a:pt x="4763" y="34195"/>
                        </a:lnTo>
                        <a:lnTo>
                          <a:pt x="0" y="33528"/>
                        </a:lnTo>
                        <a:lnTo>
                          <a:pt x="762" y="27527"/>
                        </a:lnTo>
                        <a:lnTo>
                          <a:pt x="5334" y="27908"/>
                        </a:lnTo>
                        <a:cubicBezTo>
                          <a:pt x="16193" y="28956"/>
                          <a:pt x="24860" y="34862"/>
                          <a:pt x="30385" y="39148"/>
                        </a:cubicBezTo>
                        <a:cubicBezTo>
                          <a:pt x="32195" y="40576"/>
                          <a:pt x="33909" y="42005"/>
                          <a:pt x="35624" y="43434"/>
                        </a:cubicBezTo>
                        <a:cubicBezTo>
                          <a:pt x="40005" y="47054"/>
                          <a:pt x="44196" y="50578"/>
                          <a:pt x="49149" y="53150"/>
                        </a:cubicBezTo>
                        <a:cubicBezTo>
                          <a:pt x="59531" y="58579"/>
                          <a:pt x="72581" y="59722"/>
                          <a:pt x="91440" y="56864"/>
                        </a:cubicBezTo>
                        <a:cubicBezTo>
                          <a:pt x="100775" y="55436"/>
                          <a:pt x="117634" y="51435"/>
                          <a:pt x="126587" y="39815"/>
                        </a:cubicBezTo>
                        <a:cubicBezTo>
                          <a:pt x="129635" y="35909"/>
                          <a:pt x="131541" y="31433"/>
                          <a:pt x="133636" y="26575"/>
                        </a:cubicBezTo>
                        <a:cubicBezTo>
                          <a:pt x="134493" y="24670"/>
                          <a:pt x="135255" y="22765"/>
                          <a:pt x="136208" y="20955"/>
                        </a:cubicBezTo>
                        <a:cubicBezTo>
                          <a:pt x="139065" y="14954"/>
                          <a:pt x="143923" y="6477"/>
                          <a:pt x="153448" y="1715"/>
                        </a:cubicBezTo>
                        <a:lnTo>
                          <a:pt x="156972" y="0"/>
                        </a:lnTo>
                        <a:lnTo>
                          <a:pt x="160401" y="4572"/>
                        </a:lnTo>
                        <a:lnTo>
                          <a:pt x="156305" y="7525"/>
                        </a:lnTo>
                        <a:lnTo>
                          <a:pt x="157639" y="10287"/>
                        </a:lnTo>
                        <a:cubicBezTo>
                          <a:pt x="152400" y="12859"/>
                          <a:pt x="148304" y="17621"/>
                          <a:pt x="144685" y="25146"/>
                        </a:cubicBezTo>
                        <a:cubicBezTo>
                          <a:pt x="143828" y="26956"/>
                          <a:pt x="143066" y="28670"/>
                          <a:pt x="142304" y="30480"/>
                        </a:cubicBezTo>
                        <a:cubicBezTo>
                          <a:pt x="140113" y="35624"/>
                          <a:pt x="137827" y="40862"/>
                          <a:pt x="134017" y="45720"/>
                        </a:cubicBezTo>
                        <a:cubicBezTo>
                          <a:pt x="122968" y="60008"/>
                          <a:pt x="103442" y="64770"/>
                          <a:pt x="92774" y="66389"/>
                        </a:cubicBezTo>
                        <a:cubicBezTo>
                          <a:pt x="85725" y="67437"/>
                          <a:pt x="79248" y="68008"/>
                          <a:pt x="73343" y="6800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150" name="Google Shape;4150;p49"/>
              <p:cNvSpPr/>
              <p:nvPr/>
            </p:nvSpPr>
            <p:spPr>
              <a:xfrm>
                <a:off x="10309994" y="2155587"/>
                <a:ext cx="39624" cy="203454"/>
              </a:xfrm>
              <a:custGeom>
                <a:avLst/>
                <a:gdLst/>
                <a:ahLst/>
                <a:cxnLst/>
                <a:rect l="l" t="t" r="r" b="b"/>
                <a:pathLst>
                  <a:path w="39624" h="203454" extrusionOk="0">
                    <a:moveTo>
                      <a:pt x="30194" y="203454"/>
                    </a:moveTo>
                    <a:cubicBezTo>
                      <a:pt x="26289" y="135065"/>
                      <a:pt x="16097" y="67437"/>
                      <a:pt x="0" y="2286"/>
                    </a:cubicBezTo>
                    <a:lnTo>
                      <a:pt x="9239" y="0"/>
                    </a:lnTo>
                    <a:cubicBezTo>
                      <a:pt x="25432" y="65723"/>
                      <a:pt x="35719" y="134017"/>
                      <a:pt x="39624" y="202883"/>
                    </a:cubicBezTo>
                    <a:lnTo>
                      <a:pt x="30194" y="203454"/>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51" name="Google Shape;4151;p49"/>
              <p:cNvSpPr/>
              <p:nvPr/>
            </p:nvSpPr>
            <p:spPr>
              <a:xfrm>
                <a:off x="10248951" y="2283790"/>
                <a:ext cx="170581" cy="79822"/>
              </a:xfrm>
              <a:custGeom>
                <a:avLst/>
                <a:gdLst/>
                <a:ahLst/>
                <a:cxnLst/>
                <a:rect l="l" t="t" r="r" b="b"/>
                <a:pathLst>
                  <a:path w="170581" h="79822" extrusionOk="0">
                    <a:moveTo>
                      <a:pt x="74569" y="79823"/>
                    </a:moveTo>
                    <a:cubicBezTo>
                      <a:pt x="43518" y="79823"/>
                      <a:pt x="14181" y="66869"/>
                      <a:pt x="751" y="45342"/>
                    </a:cubicBezTo>
                    <a:cubicBezTo>
                      <a:pt x="-678" y="43151"/>
                      <a:pt x="-11" y="40199"/>
                      <a:pt x="2275" y="38770"/>
                    </a:cubicBezTo>
                    <a:cubicBezTo>
                      <a:pt x="4465" y="37436"/>
                      <a:pt x="7418" y="38008"/>
                      <a:pt x="8847" y="40294"/>
                    </a:cubicBezTo>
                    <a:cubicBezTo>
                      <a:pt x="23706" y="63821"/>
                      <a:pt x="62663" y="75917"/>
                      <a:pt x="97620" y="67631"/>
                    </a:cubicBezTo>
                    <a:cubicBezTo>
                      <a:pt x="132386" y="59439"/>
                      <a:pt x="160294" y="31817"/>
                      <a:pt x="161056" y="4670"/>
                    </a:cubicBezTo>
                    <a:cubicBezTo>
                      <a:pt x="161152" y="2003"/>
                      <a:pt x="163437" y="-92"/>
                      <a:pt x="165914" y="3"/>
                    </a:cubicBezTo>
                    <a:cubicBezTo>
                      <a:pt x="168581" y="98"/>
                      <a:pt x="170581" y="2289"/>
                      <a:pt x="170581" y="4861"/>
                    </a:cubicBezTo>
                    <a:cubicBezTo>
                      <a:pt x="169629" y="36579"/>
                      <a:pt x="139244" y="67440"/>
                      <a:pt x="99811" y="76775"/>
                    </a:cubicBezTo>
                    <a:cubicBezTo>
                      <a:pt x="91429" y="78870"/>
                      <a:pt x="82951" y="79823"/>
                      <a:pt x="74569" y="7982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152" name="Google Shape;4152;p49"/>
            <p:cNvSpPr/>
            <p:nvPr/>
          </p:nvSpPr>
          <p:spPr>
            <a:xfrm rot="-904748">
              <a:off x="9892231" y="1850817"/>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53" name="Google Shape;4153;p49"/>
            <p:cNvSpPr/>
            <p:nvPr/>
          </p:nvSpPr>
          <p:spPr>
            <a:xfrm rot="-612915">
              <a:off x="10385869" y="1719863"/>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2"/>
                    <a:pt x="20980" y="0"/>
                    <a:pt x="46862" y="0"/>
                  </a:cubicBezTo>
                  <a:cubicBezTo>
                    <a:pt x="72743" y="0"/>
                    <a:pt x="93724" y="35992"/>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54" name="Google Shape;4154;p49"/>
          <p:cNvGrpSpPr/>
          <p:nvPr/>
        </p:nvGrpSpPr>
        <p:grpSpPr>
          <a:xfrm>
            <a:off x="10182548" y="3972675"/>
            <a:ext cx="1459360" cy="974676"/>
            <a:chOff x="6482438" y="582975"/>
            <a:chExt cx="1538111" cy="1027272"/>
          </a:xfrm>
        </p:grpSpPr>
        <p:sp>
          <p:nvSpPr>
            <p:cNvPr id="4155" name="Google Shape;4155;p49"/>
            <p:cNvSpPr/>
            <p:nvPr/>
          </p:nvSpPr>
          <p:spPr>
            <a:xfrm>
              <a:off x="6641434" y="605340"/>
              <a:ext cx="1267524" cy="353709"/>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56" name="Google Shape;4156;p49"/>
            <p:cNvSpPr/>
            <p:nvPr/>
          </p:nvSpPr>
          <p:spPr>
            <a:xfrm>
              <a:off x="6596838" y="1041457"/>
              <a:ext cx="1308629" cy="429275"/>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57" name="Google Shape;4157;p49"/>
            <p:cNvSpPr/>
            <p:nvPr/>
          </p:nvSpPr>
          <p:spPr>
            <a:xfrm>
              <a:off x="6613394" y="800744"/>
              <a:ext cx="225745" cy="21298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rgbClr val="F0474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58" name="Google Shape;4158;p49"/>
            <p:cNvSpPr/>
            <p:nvPr/>
          </p:nvSpPr>
          <p:spPr>
            <a:xfrm>
              <a:off x="7016106" y="833126"/>
              <a:ext cx="246417" cy="233176"/>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59" name="Google Shape;4159;p49"/>
            <p:cNvSpPr/>
            <p:nvPr/>
          </p:nvSpPr>
          <p:spPr>
            <a:xfrm>
              <a:off x="7407887" y="768687"/>
              <a:ext cx="214709" cy="213540"/>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60" name="Google Shape;4160;p49"/>
            <p:cNvSpPr/>
            <p:nvPr/>
          </p:nvSpPr>
          <p:spPr>
            <a:xfrm>
              <a:off x="7705591" y="582975"/>
              <a:ext cx="229249" cy="222829"/>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61" name="Google Shape;4161;p49"/>
            <p:cNvSpPr/>
            <p:nvPr/>
          </p:nvSpPr>
          <p:spPr>
            <a:xfrm>
              <a:off x="6930651" y="1330430"/>
              <a:ext cx="241874" cy="2284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62" name="Google Shape;4162;p49"/>
            <p:cNvSpPr/>
            <p:nvPr/>
          </p:nvSpPr>
          <p:spPr>
            <a:xfrm>
              <a:off x="7755055" y="952943"/>
              <a:ext cx="265494" cy="263797"/>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rgbClr val="F0474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63" name="Google Shape;4163;p49"/>
            <p:cNvSpPr/>
            <p:nvPr/>
          </p:nvSpPr>
          <p:spPr>
            <a:xfrm>
              <a:off x="6482438" y="1381221"/>
              <a:ext cx="230232" cy="229026"/>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64" name="Google Shape;4164;p49"/>
            <p:cNvSpPr/>
            <p:nvPr/>
          </p:nvSpPr>
          <p:spPr>
            <a:xfrm>
              <a:off x="7366943" y="1220008"/>
              <a:ext cx="245916" cy="23892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65" name="Google Shape;4165;p49"/>
          <p:cNvGrpSpPr/>
          <p:nvPr/>
        </p:nvGrpSpPr>
        <p:grpSpPr>
          <a:xfrm>
            <a:off x="8557114" y="4087317"/>
            <a:ext cx="1459360" cy="974676"/>
            <a:chOff x="7332422" y="2498187"/>
            <a:chExt cx="1538111" cy="1027272"/>
          </a:xfrm>
        </p:grpSpPr>
        <p:sp>
          <p:nvSpPr>
            <p:cNvPr id="4166" name="Google Shape;4166;p49"/>
            <p:cNvSpPr/>
            <p:nvPr/>
          </p:nvSpPr>
          <p:spPr>
            <a:xfrm>
              <a:off x="7491418" y="2520552"/>
              <a:ext cx="1267524" cy="353709"/>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67" name="Google Shape;4167;p49"/>
            <p:cNvSpPr/>
            <p:nvPr/>
          </p:nvSpPr>
          <p:spPr>
            <a:xfrm>
              <a:off x="7446822" y="2956669"/>
              <a:ext cx="1308629" cy="429275"/>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68" name="Google Shape;4168;p49"/>
            <p:cNvSpPr/>
            <p:nvPr/>
          </p:nvSpPr>
          <p:spPr>
            <a:xfrm>
              <a:off x="7463378" y="2715956"/>
              <a:ext cx="225745" cy="21298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69" name="Google Shape;4169;p49"/>
            <p:cNvSpPr/>
            <p:nvPr/>
          </p:nvSpPr>
          <p:spPr>
            <a:xfrm>
              <a:off x="7866090" y="2748338"/>
              <a:ext cx="246417" cy="233176"/>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70" name="Google Shape;4170;p49"/>
            <p:cNvSpPr/>
            <p:nvPr/>
          </p:nvSpPr>
          <p:spPr>
            <a:xfrm>
              <a:off x="8257871" y="2683899"/>
              <a:ext cx="214709" cy="213540"/>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71" name="Google Shape;4171;p49"/>
            <p:cNvSpPr/>
            <p:nvPr/>
          </p:nvSpPr>
          <p:spPr>
            <a:xfrm>
              <a:off x="8555575" y="2498187"/>
              <a:ext cx="229249" cy="222829"/>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72" name="Google Shape;4172;p49"/>
            <p:cNvSpPr/>
            <p:nvPr/>
          </p:nvSpPr>
          <p:spPr>
            <a:xfrm>
              <a:off x="7780635" y="3245642"/>
              <a:ext cx="241874" cy="2284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73" name="Google Shape;4173;p49"/>
            <p:cNvSpPr/>
            <p:nvPr/>
          </p:nvSpPr>
          <p:spPr>
            <a:xfrm>
              <a:off x="8605039" y="2868155"/>
              <a:ext cx="265494" cy="263797"/>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74" name="Google Shape;4174;p49"/>
            <p:cNvSpPr/>
            <p:nvPr/>
          </p:nvSpPr>
          <p:spPr>
            <a:xfrm>
              <a:off x="7332422" y="3296433"/>
              <a:ext cx="230232" cy="229026"/>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75" name="Google Shape;4175;p49"/>
            <p:cNvSpPr/>
            <p:nvPr/>
          </p:nvSpPr>
          <p:spPr>
            <a:xfrm>
              <a:off x="8216927" y="3135220"/>
              <a:ext cx="245916" cy="23892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76" name="Google Shape;4176;p49"/>
          <p:cNvGrpSpPr/>
          <p:nvPr/>
        </p:nvGrpSpPr>
        <p:grpSpPr>
          <a:xfrm>
            <a:off x="8570533" y="5171764"/>
            <a:ext cx="1432527" cy="916955"/>
            <a:chOff x="5467486" y="2716575"/>
            <a:chExt cx="1509830" cy="966436"/>
          </a:xfrm>
        </p:grpSpPr>
        <p:sp>
          <p:nvSpPr>
            <p:cNvPr id="4177" name="Google Shape;4177;p49"/>
            <p:cNvSpPr/>
            <p:nvPr/>
          </p:nvSpPr>
          <p:spPr>
            <a:xfrm>
              <a:off x="5521344" y="3228141"/>
              <a:ext cx="1360202" cy="378569"/>
            </a:xfrm>
            <a:custGeom>
              <a:avLst/>
              <a:gdLst/>
              <a:ahLst/>
              <a:cxnLst/>
              <a:rect l="l" t="t" r="r" b="b"/>
              <a:pathLst>
                <a:path w="1360202" h="378569" extrusionOk="0">
                  <a:moveTo>
                    <a:pt x="443375" y="378570"/>
                  </a:moveTo>
                  <a:cubicBezTo>
                    <a:pt x="385559" y="378570"/>
                    <a:pt x="327742" y="375426"/>
                    <a:pt x="270497" y="368950"/>
                  </a:cubicBezTo>
                  <a:cubicBezTo>
                    <a:pt x="181533" y="358948"/>
                    <a:pt x="92855" y="341136"/>
                    <a:pt x="6844" y="315895"/>
                  </a:cubicBezTo>
                  <a:cubicBezTo>
                    <a:pt x="1796" y="314371"/>
                    <a:pt x="-1061" y="309133"/>
                    <a:pt x="368" y="304084"/>
                  </a:cubicBezTo>
                  <a:cubicBezTo>
                    <a:pt x="1796" y="299036"/>
                    <a:pt x="7130" y="296178"/>
                    <a:pt x="12179" y="297607"/>
                  </a:cubicBezTo>
                  <a:cubicBezTo>
                    <a:pt x="97142" y="322563"/>
                    <a:pt x="184772" y="340184"/>
                    <a:pt x="272592" y="349995"/>
                  </a:cubicBezTo>
                  <a:cubicBezTo>
                    <a:pt x="432898" y="367997"/>
                    <a:pt x="598823" y="360282"/>
                    <a:pt x="752461" y="327706"/>
                  </a:cubicBezTo>
                  <a:cubicBezTo>
                    <a:pt x="862570" y="304370"/>
                    <a:pt x="987443" y="277891"/>
                    <a:pt x="1127651" y="189498"/>
                  </a:cubicBezTo>
                  <a:cubicBezTo>
                    <a:pt x="1207566" y="139111"/>
                    <a:pt x="1280242" y="76437"/>
                    <a:pt x="1343488" y="3285"/>
                  </a:cubicBezTo>
                  <a:cubicBezTo>
                    <a:pt x="1346917" y="-716"/>
                    <a:pt x="1352918" y="-1097"/>
                    <a:pt x="1356918" y="2332"/>
                  </a:cubicBezTo>
                  <a:cubicBezTo>
                    <a:pt x="1360919" y="5761"/>
                    <a:pt x="1361300" y="11762"/>
                    <a:pt x="1357870" y="15762"/>
                  </a:cubicBezTo>
                  <a:cubicBezTo>
                    <a:pt x="1293291" y="90343"/>
                    <a:pt x="1219282" y="154256"/>
                    <a:pt x="1137748" y="205596"/>
                  </a:cubicBezTo>
                  <a:cubicBezTo>
                    <a:pt x="994682" y="295797"/>
                    <a:pt x="868000" y="322658"/>
                    <a:pt x="756367" y="346375"/>
                  </a:cubicBezTo>
                  <a:cubicBezTo>
                    <a:pt x="655687" y="367711"/>
                    <a:pt x="549674" y="378570"/>
                    <a:pt x="443375" y="378570"/>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78" name="Google Shape;4178;p49"/>
            <p:cNvSpPr/>
            <p:nvPr/>
          </p:nvSpPr>
          <p:spPr>
            <a:xfrm>
              <a:off x="5566378" y="2726426"/>
              <a:ext cx="1308629" cy="429370"/>
            </a:xfrm>
            <a:custGeom>
              <a:avLst/>
              <a:gdLst/>
              <a:ahLst/>
              <a:cxnLst/>
              <a:rect l="l" t="t" r="r" b="b"/>
              <a:pathLst>
                <a:path w="1308629" h="429370" extrusionOk="0">
                  <a:moveTo>
                    <a:pt x="85636" y="429371"/>
                  </a:moveTo>
                  <a:cubicBezTo>
                    <a:pt x="60109" y="429371"/>
                    <a:pt x="34677" y="428989"/>
                    <a:pt x="9246" y="428228"/>
                  </a:cubicBezTo>
                  <a:cubicBezTo>
                    <a:pt x="4007" y="428037"/>
                    <a:pt x="-184" y="423655"/>
                    <a:pt x="6" y="418417"/>
                  </a:cubicBezTo>
                  <a:cubicBezTo>
                    <a:pt x="197" y="413273"/>
                    <a:pt x="4388" y="409178"/>
                    <a:pt x="9531" y="409178"/>
                  </a:cubicBezTo>
                  <a:cubicBezTo>
                    <a:pt x="9626" y="409178"/>
                    <a:pt x="9722" y="409178"/>
                    <a:pt x="9817" y="409178"/>
                  </a:cubicBezTo>
                  <a:cubicBezTo>
                    <a:pt x="112211" y="412226"/>
                    <a:pt x="216129" y="409082"/>
                    <a:pt x="318618" y="399843"/>
                  </a:cubicBezTo>
                  <a:cubicBezTo>
                    <a:pt x="431298" y="389651"/>
                    <a:pt x="547884" y="379174"/>
                    <a:pt x="692760" y="337264"/>
                  </a:cubicBezTo>
                  <a:cubicBezTo>
                    <a:pt x="895261" y="278780"/>
                    <a:pt x="1044899" y="192008"/>
                    <a:pt x="1134910" y="129428"/>
                  </a:cubicBezTo>
                  <a:cubicBezTo>
                    <a:pt x="1190155" y="91043"/>
                    <a:pt x="1243305" y="48371"/>
                    <a:pt x="1292644" y="2555"/>
                  </a:cubicBezTo>
                  <a:cubicBezTo>
                    <a:pt x="1296454" y="-1064"/>
                    <a:pt x="1302550" y="-778"/>
                    <a:pt x="1306074" y="3031"/>
                  </a:cubicBezTo>
                  <a:cubicBezTo>
                    <a:pt x="1309694" y="6937"/>
                    <a:pt x="1309408" y="12938"/>
                    <a:pt x="1305598" y="16462"/>
                  </a:cubicBezTo>
                  <a:cubicBezTo>
                    <a:pt x="1255592" y="62849"/>
                    <a:pt x="1201775" y="106092"/>
                    <a:pt x="1145769" y="145049"/>
                  </a:cubicBezTo>
                  <a:cubicBezTo>
                    <a:pt x="1054614" y="208391"/>
                    <a:pt x="902976" y="296306"/>
                    <a:pt x="698094" y="355552"/>
                  </a:cubicBezTo>
                  <a:cubicBezTo>
                    <a:pt x="551504" y="397938"/>
                    <a:pt x="434061" y="408511"/>
                    <a:pt x="320427" y="418798"/>
                  </a:cubicBezTo>
                  <a:cubicBezTo>
                    <a:pt x="242513" y="425846"/>
                    <a:pt x="163836" y="429371"/>
                    <a:pt x="85636" y="429371"/>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79" name="Google Shape;4179;p49"/>
            <p:cNvSpPr/>
            <p:nvPr/>
          </p:nvSpPr>
          <p:spPr>
            <a:xfrm>
              <a:off x="5915699" y="3454603"/>
              <a:ext cx="241874" cy="2284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0" name="Google Shape;4180;p49"/>
            <p:cNvSpPr/>
            <p:nvPr/>
          </p:nvSpPr>
          <p:spPr>
            <a:xfrm>
              <a:off x="6711822" y="3143104"/>
              <a:ext cx="265494" cy="263797"/>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1" name="Google Shape;4181;p49"/>
            <p:cNvSpPr/>
            <p:nvPr/>
          </p:nvSpPr>
          <p:spPr>
            <a:xfrm>
              <a:off x="5467486" y="3420553"/>
              <a:ext cx="230232" cy="229026"/>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2" name="Google Shape;4182;p49"/>
            <p:cNvSpPr/>
            <p:nvPr/>
          </p:nvSpPr>
          <p:spPr>
            <a:xfrm>
              <a:off x="6351991" y="3372461"/>
              <a:ext cx="245916" cy="23892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3" name="Google Shape;4183;p49"/>
            <p:cNvSpPr/>
            <p:nvPr/>
          </p:nvSpPr>
          <p:spPr>
            <a:xfrm>
              <a:off x="5504174" y="3019185"/>
              <a:ext cx="225745" cy="21298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4" name="Google Shape;4184;p49"/>
            <p:cNvSpPr/>
            <p:nvPr/>
          </p:nvSpPr>
          <p:spPr>
            <a:xfrm>
              <a:off x="5935166" y="3013859"/>
              <a:ext cx="246417" cy="233176"/>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5" name="Google Shape;4185;p49"/>
            <p:cNvSpPr/>
            <p:nvPr/>
          </p:nvSpPr>
          <p:spPr>
            <a:xfrm>
              <a:off x="6298667" y="2892860"/>
              <a:ext cx="214709" cy="213540"/>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6" name="Google Shape;4186;p49"/>
            <p:cNvSpPr/>
            <p:nvPr/>
          </p:nvSpPr>
          <p:spPr>
            <a:xfrm>
              <a:off x="6671785" y="2716575"/>
              <a:ext cx="229249" cy="222829"/>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87" name="Google Shape;4187;p49"/>
          <p:cNvGrpSpPr/>
          <p:nvPr/>
        </p:nvGrpSpPr>
        <p:grpSpPr>
          <a:xfrm>
            <a:off x="10195971" y="5091515"/>
            <a:ext cx="1432527" cy="916955"/>
            <a:chOff x="3555416" y="3387449"/>
            <a:chExt cx="1509830" cy="966436"/>
          </a:xfrm>
        </p:grpSpPr>
        <p:sp>
          <p:nvSpPr>
            <p:cNvPr id="4188" name="Google Shape;4188;p49"/>
            <p:cNvSpPr/>
            <p:nvPr/>
          </p:nvSpPr>
          <p:spPr>
            <a:xfrm>
              <a:off x="3609274" y="3899015"/>
              <a:ext cx="1360202" cy="378569"/>
            </a:xfrm>
            <a:custGeom>
              <a:avLst/>
              <a:gdLst/>
              <a:ahLst/>
              <a:cxnLst/>
              <a:rect l="l" t="t" r="r" b="b"/>
              <a:pathLst>
                <a:path w="1360202" h="378569" extrusionOk="0">
                  <a:moveTo>
                    <a:pt x="443375" y="378570"/>
                  </a:moveTo>
                  <a:cubicBezTo>
                    <a:pt x="385559" y="378570"/>
                    <a:pt x="327742" y="375426"/>
                    <a:pt x="270497" y="368950"/>
                  </a:cubicBezTo>
                  <a:cubicBezTo>
                    <a:pt x="181533" y="358948"/>
                    <a:pt x="92855" y="341136"/>
                    <a:pt x="6844" y="315895"/>
                  </a:cubicBezTo>
                  <a:cubicBezTo>
                    <a:pt x="1796" y="314371"/>
                    <a:pt x="-1061" y="309133"/>
                    <a:pt x="368" y="304084"/>
                  </a:cubicBezTo>
                  <a:cubicBezTo>
                    <a:pt x="1796" y="299036"/>
                    <a:pt x="7130" y="296178"/>
                    <a:pt x="12179" y="297607"/>
                  </a:cubicBezTo>
                  <a:cubicBezTo>
                    <a:pt x="97142" y="322563"/>
                    <a:pt x="184772" y="340184"/>
                    <a:pt x="272592" y="349995"/>
                  </a:cubicBezTo>
                  <a:cubicBezTo>
                    <a:pt x="432898" y="367997"/>
                    <a:pt x="598823" y="360282"/>
                    <a:pt x="752461" y="327706"/>
                  </a:cubicBezTo>
                  <a:cubicBezTo>
                    <a:pt x="862570" y="304370"/>
                    <a:pt x="987443" y="277891"/>
                    <a:pt x="1127651" y="189498"/>
                  </a:cubicBezTo>
                  <a:cubicBezTo>
                    <a:pt x="1207566" y="139111"/>
                    <a:pt x="1280242" y="76437"/>
                    <a:pt x="1343488" y="3285"/>
                  </a:cubicBezTo>
                  <a:cubicBezTo>
                    <a:pt x="1346917" y="-716"/>
                    <a:pt x="1352918" y="-1097"/>
                    <a:pt x="1356918" y="2332"/>
                  </a:cubicBezTo>
                  <a:cubicBezTo>
                    <a:pt x="1360919" y="5761"/>
                    <a:pt x="1361300" y="11762"/>
                    <a:pt x="1357870" y="15762"/>
                  </a:cubicBezTo>
                  <a:cubicBezTo>
                    <a:pt x="1293291" y="90343"/>
                    <a:pt x="1219282" y="154256"/>
                    <a:pt x="1137748" y="205596"/>
                  </a:cubicBezTo>
                  <a:cubicBezTo>
                    <a:pt x="994682" y="295797"/>
                    <a:pt x="868000" y="322658"/>
                    <a:pt x="756367" y="346375"/>
                  </a:cubicBezTo>
                  <a:cubicBezTo>
                    <a:pt x="655687" y="367711"/>
                    <a:pt x="549674" y="378570"/>
                    <a:pt x="443375" y="378570"/>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89" name="Google Shape;4189;p49"/>
            <p:cNvSpPr/>
            <p:nvPr/>
          </p:nvSpPr>
          <p:spPr>
            <a:xfrm>
              <a:off x="3654308" y="3397300"/>
              <a:ext cx="1308629" cy="429370"/>
            </a:xfrm>
            <a:custGeom>
              <a:avLst/>
              <a:gdLst/>
              <a:ahLst/>
              <a:cxnLst/>
              <a:rect l="l" t="t" r="r" b="b"/>
              <a:pathLst>
                <a:path w="1308629" h="429370" extrusionOk="0">
                  <a:moveTo>
                    <a:pt x="85636" y="429371"/>
                  </a:moveTo>
                  <a:cubicBezTo>
                    <a:pt x="60109" y="429371"/>
                    <a:pt x="34677" y="428989"/>
                    <a:pt x="9246" y="428228"/>
                  </a:cubicBezTo>
                  <a:cubicBezTo>
                    <a:pt x="4007" y="428037"/>
                    <a:pt x="-184" y="423655"/>
                    <a:pt x="6" y="418417"/>
                  </a:cubicBezTo>
                  <a:cubicBezTo>
                    <a:pt x="197" y="413273"/>
                    <a:pt x="4388" y="409178"/>
                    <a:pt x="9531" y="409178"/>
                  </a:cubicBezTo>
                  <a:cubicBezTo>
                    <a:pt x="9626" y="409178"/>
                    <a:pt x="9722" y="409178"/>
                    <a:pt x="9817" y="409178"/>
                  </a:cubicBezTo>
                  <a:cubicBezTo>
                    <a:pt x="112211" y="412226"/>
                    <a:pt x="216129" y="409082"/>
                    <a:pt x="318618" y="399843"/>
                  </a:cubicBezTo>
                  <a:cubicBezTo>
                    <a:pt x="431298" y="389651"/>
                    <a:pt x="547884" y="379174"/>
                    <a:pt x="692760" y="337264"/>
                  </a:cubicBezTo>
                  <a:cubicBezTo>
                    <a:pt x="895261" y="278780"/>
                    <a:pt x="1044899" y="192008"/>
                    <a:pt x="1134910" y="129428"/>
                  </a:cubicBezTo>
                  <a:cubicBezTo>
                    <a:pt x="1190155" y="91043"/>
                    <a:pt x="1243305" y="48371"/>
                    <a:pt x="1292644" y="2555"/>
                  </a:cubicBezTo>
                  <a:cubicBezTo>
                    <a:pt x="1296454" y="-1064"/>
                    <a:pt x="1302550" y="-778"/>
                    <a:pt x="1306074" y="3031"/>
                  </a:cubicBezTo>
                  <a:cubicBezTo>
                    <a:pt x="1309694" y="6937"/>
                    <a:pt x="1309408" y="12938"/>
                    <a:pt x="1305598" y="16462"/>
                  </a:cubicBezTo>
                  <a:cubicBezTo>
                    <a:pt x="1255592" y="62849"/>
                    <a:pt x="1201775" y="106092"/>
                    <a:pt x="1145769" y="145049"/>
                  </a:cubicBezTo>
                  <a:cubicBezTo>
                    <a:pt x="1054614" y="208391"/>
                    <a:pt x="902976" y="296306"/>
                    <a:pt x="698094" y="355552"/>
                  </a:cubicBezTo>
                  <a:cubicBezTo>
                    <a:pt x="551504" y="397938"/>
                    <a:pt x="434061" y="408511"/>
                    <a:pt x="320427" y="418798"/>
                  </a:cubicBezTo>
                  <a:cubicBezTo>
                    <a:pt x="242513" y="425846"/>
                    <a:pt x="163836" y="429371"/>
                    <a:pt x="85636" y="429371"/>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0" name="Google Shape;4190;p49"/>
            <p:cNvSpPr/>
            <p:nvPr/>
          </p:nvSpPr>
          <p:spPr>
            <a:xfrm>
              <a:off x="4003629" y="4125477"/>
              <a:ext cx="241874" cy="2284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1" name="Google Shape;4191;p49"/>
            <p:cNvSpPr/>
            <p:nvPr/>
          </p:nvSpPr>
          <p:spPr>
            <a:xfrm>
              <a:off x="4799752" y="3813978"/>
              <a:ext cx="265494" cy="263797"/>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2" name="Google Shape;4192;p49"/>
            <p:cNvSpPr/>
            <p:nvPr/>
          </p:nvSpPr>
          <p:spPr>
            <a:xfrm>
              <a:off x="3555416" y="4091427"/>
              <a:ext cx="230232" cy="229026"/>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3" name="Google Shape;4193;p49"/>
            <p:cNvSpPr/>
            <p:nvPr/>
          </p:nvSpPr>
          <p:spPr>
            <a:xfrm>
              <a:off x="4439921" y="4043335"/>
              <a:ext cx="245916" cy="238924"/>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4" name="Google Shape;4194;p49"/>
            <p:cNvSpPr/>
            <p:nvPr/>
          </p:nvSpPr>
          <p:spPr>
            <a:xfrm>
              <a:off x="3592104" y="3690059"/>
              <a:ext cx="225745" cy="212982"/>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5" name="Google Shape;4195;p49"/>
            <p:cNvSpPr/>
            <p:nvPr/>
          </p:nvSpPr>
          <p:spPr>
            <a:xfrm>
              <a:off x="4023096" y="3684733"/>
              <a:ext cx="246417" cy="233176"/>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rgbClr val="15B2A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6" name="Google Shape;4196;p49"/>
            <p:cNvSpPr/>
            <p:nvPr/>
          </p:nvSpPr>
          <p:spPr>
            <a:xfrm>
              <a:off x="4386597" y="3563734"/>
              <a:ext cx="214709" cy="213540"/>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197" name="Google Shape;4197;p49"/>
            <p:cNvSpPr/>
            <p:nvPr/>
          </p:nvSpPr>
          <p:spPr>
            <a:xfrm>
              <a:off x="4759715" y="3387449"/>
              <a:ext cx="229249" cy="222829"/>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rgbClr val="F0474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198" name="Google Shape;4198;p49"/>
          <p:cNvGrpSpPr/>
          <p:nvPr/>
        </p:nvGrpSpPr>
        <p:grpSpPr>
          <a:xfrm>
            <a:off x="2119717" y="431207"/>
            <a:ext cx="1445185" cy="1250063"/>
            <a:chOff x="8279586" y="3807383"/>
            <a:chExt cx="1523171" cy="1317520"/>
          </a:xfrm>
        </p:grpSpPr>
        <p:sp>
          <p:nvSpPr>
            <p:cNvPr id="4199" name="Google Shape;4199;p49"/>
            <p:cNvSpPr/>
            <p:nvPr/>
          </p:nvSpPr>
          <p:spPr>
            <a:xfrm>
              <a:off x="8279586" y="3807383"/>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0" name="Google Shape;4200;p49"/>
            <p:cNvSpPr/>
            <p:nvPr/>
          </p:nvSpPr>
          <p:spPr>
            <a:xfrm>
              <a:off x="8506941" y="3827005"/>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1" name="Google Shape;4201;p49"/>
            <p:cNvSpPr/>
            <p:nvPr/>
          </p:nvSpPr>
          <p:spPr>
            <a:xfrm>
              <a:off x="8660580" y="3866630"/>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2" name="Google Shape;4202;p49"/>
            <p:cNvSpPr/>
            <p:nvPr/>
          </p:nvSpPr>
          <p:spPr>
            <a:xfrm>
              <a:off x="8283366" y="3817180"/>
              <a:ext cx="1459415" cy="1289985"/>
            </a:xfrm>
            <a:custGeom>
              <a:avLst/>
              <a:gdLst/>
              <a:ahLst/>
              <a:cxnLst/>
              <a:rect l="l" t="t" r="r" b="b"/>
              <a:pathLst>
                <a:path w="1459415" h="1289985" extrusionOk="0">
                  <a:moveTo>
                    <a:pt x="1223033" y="1289891"/>
                  </a:moveTo>
                  <a:cubicBezTo>
                    <a:pt x="1220557" y="1289891"/>
                    <a:pt x="1218556" y="1287985"/>
                    <a:pt x="1218271" y="1285604"/>
                  </a:cubicBezTo>
                  <a:cubicBezTo>
                    <a:pt x="1213794" y="1237884"/>
                    <a:pt x="1171122" y="1196164"/>
                    <a:pt x="1123306" y="1192640"/>
                  </a:cubicBezTo>
                  <a:cubicBezTo>
                    <a:pt x="1075491" y="1189211"/>
                    <a:pt x="1027294" y="1224263"/>
                    <a:pt x="1015864" y="1270841"/>
                  </a:cubicBezTo>
                  <a:cubicBezTo>
                    <a:pt x="1015293" y="1273031"/>
                    <a:pt x="1013483" y="1274460"/>
                    <a:pt x="1011102" y="1274460"/>
                  </a:cubicBezTo>
                  <a:cubicBezTo>
                    <a:pt x="1008816" y="1274365"/>
                    <a:pt x="1007006" y="1272745"/>
                    <a:pt x="1006530" y="1270555"/>
                  </a:cubicBezTo>
                  <a:cubicBezTo>
                    <a:pt x="997005" y="1219501"/>
                    <a:pt x="947094" y="1178067"/>
                    <a:pt x="895183" y="1178067"/>
                  </a:cubicBezTo>
                  <a:cubicBezTo>
                    <a:pt x="895183" y="1178067"/>
                    <a:pt x="895087" y="1178067"/>
                    <a:pt x="895087" y="1178067"/>
                  </a:cubicBezTo>
                  <a:cubicBezTo>
                    <a:pt x="843081" y="1178162"/>
                    <a:pt x="793265" y="1219786"/>
                    <a:pt x="783835" y="1270841"/>
                  </a:cubicBezTo>
                  <a:cubicBezTo>
                    <a:pt x="783359" y="1273317"/>
                    <a:pt x="781168" y="1274936"/>
                    <a:pt x="778692" y="1274746"/>
                  </a:cubicBezTo>
                  <a:cubicBezTo>
                    <a:pt x="776215" y="1274460"/>
                    <a:pt x="774310" y="1272364"/>
                    <a:pt x="774406" y="1269888"/>
                  </a:cubicBezTo>
                  <a:cubicBezTo>
                    <a:pt x="775549" y="1221310"/>
                    <a:pt x="734020" y="1175019"/>
                    <a:pt x="685537" y="1170828"/>
                  </a:cubicBezTo>
                  <a:cubicBezTo>
                    <a:pt x="637246" y="1166732"/>
                    <a:pt x="588287" y="1205213"/>
                    <a:pt x="581143" y="1253314"/>
                  </a:cubicBezTo>
                  <a:cubicBezTo>
                    <a:pt x="580762" y="1255791"/>
                    <a:pt x="578762" y="1257601"/>
                    <a:pt x="576095" y="1257315"/>
                  </a:cubicBezTo>
                  <a:cubicBezTo>
                    <a:pt x="573619" y="1257125"/>
                    <a:pt x="571714" y="1255029"/>
                    <a:pt x="571714" y="1252552"/>
                  </a:cubicBezTo>
                  <a:cubicBezTo>
                    <a:pt x="571714" y="1230835"/>
                    <a:pt x="561712" y="1208833"/>
                    <a:pt x="544377" y="1192259"/>
                  </a:cubicBezTo>
                  <a:cubicBezTo>
                    <a:pt x="527041" y="1175686"/>
                    <a:pt x="504658" y="1166827"/>
                    <a:pt x="482941" y="1167685"/>
                  </a:cubicBezTo>
                  <a:cubicBezTo>
                    <a:pt x="461224" y="1168637"/>
                    <a:pt x="439697" y="1179591"/>
                    <a:pt x="423886" y="1197593"/>
                  </a:cubicBezTo>
                  <a:cubicBezTo>
                    <a:pt x="408931" y="1214643"/>
                    <a:pt x="401026" y="1235979"/>
                    <a:pt x="401883" y="1256458"/>
                  </a:cubicBezTo>
                  <a:cubicBezTo>
                    <a:pt x="401978" y="1257696"/>
                    <a:pt x="402073" y="1258934"/>
                    <a:pt x="402169" y="1260268"/>
                  </a:cubicBezTo>
                  <a:cubicBezTo>
                    <a:pt x="402264" y="1262839"/>
                    <a:pt x="400359" y="1265030"/>
                    <a:pt x="397787" y="1265221"/>
                  </a:cubicBezTo>
                  <a:cubicBezTo>
                    <a:pt x="394930" y="1265316"/>
                    <a:pt x="392929" y="1263506"/>
                    <a:pt x="392739" y="1260934"/>
                  </a:cubicBezTo>
                  <a:cubicBezTo>
                    <a:pt x="392644" y="1259696"/>
                    <a:pt x="392548" y="1258363"/>
                    <a:pt x="392453" y="1257125"/>
                  </a:cubicBezTo>
                  <a:cubicBezTo>
                    <a:pt x="388167" y="1206451"/>
                    <a:pt x="343018" y="1161875"/>
                    <a:pt x="292155" y="1158731"/>
                  </a:cubicBezTo>
                  <a:cubicBezTo>
                    <a:pt x="255293" y="1156445"/>
                    <a:pt x="238529" y="1173685"/>
                    <a:pt x="215288" y="1197498"/>
                  </a:cubicBezTo>
                  <a:cubicBezTo>
                    <a:pt x="206239" y="1206737"/>
                    <a:pt x="195952" y="1217310"/>
                    <a:pt x="183475" y="1227407"/>
                  </a:cubicBezTo>
                  <a:cubicBezTo>
                    <a:pt x="181665" y="1228930"/>
                    <a:pt x="178998" y="1228835"/>
                    <a:pt x="177283" y="1227216"/>
                  </a:cubicBezTo>
                  <a:cubicBezTo>
                    <a:pt x="175569" y="1225597"/>
                    <a:pt x="175283" y="1223025"/>
                    <a:pt x="176521" y="1221025"/>
                  </a:cubicBezTo>
                  <a:cubicBezTo>
                    <a:pt x="207954" y="1174257"/>
                    <a:pt x="219765" y="1156826"/>
                    <a:pt x="209287" y="1114630"/>
                  </a:cubicBezTo>
                  <a:cubicBezTo>
                    <a:pt x="199858" y="1076530"/>
                    <a:pt x="171092" y="1053575"/>
                    <a:pt x="123658" y="1046336"/>
                  </a:cubicBezTo>
                  <a:cubicBezTo>
                    <a:pt x="121276" y="1045955"/>
                    <a:pt x="119562" y="1043860"/>
                    <a:pt x="119657" y="1041478"/>
                  </a:cubicBezTo>
                  <a:cubicBezTo>
                    <a:pt x="119752" y="1039097"/>
                    <a:pt x="121657" y="1037097"/>
                    <a:pt x="124039" y="1036907"/>
                  </a:cubicBezTo>
                  <a:cubicBezTo>
                    <a:pt x="176331" y="1033096"/>
                    <a:pt x="224051" y="989567"/>
                    <a:pt x="232719" y="937942"/>
                  </a:cubicBezTo>
                  <a:cubicBezTo>
                    <a:pt x="241482" y="886316"/>
                    <a:pt x="210621" y="829547"/>
                    <a:pt x="162520" y="808783"/>
                  </a:cubicBezTo>
                  <a:cubicBezTo>
                    <a:pt x="160615" y="807925"/>
                    <a:pt x="159376" y="805925"/>
                    <a:pt x="159662" y="803830"/>
                  </a:cubicBezTo>
                  <a:cubicBezTo>
                    <a:pt x="159948" y="801734"/>
                    <a:pt x="161567" y="800020"/>
                    <a:pt x="163663" y="799734"/>
                  </a:cubicBezTo>
                  <a:cubicBezTo>
                    <a:pt x="186332" y="796210"/>
                    <a:pt x="207573" y="782208"/>
                    <a:pt x="221956" y="761253"/>
                  </a:cubicBezTo>
                  <a:cubicBezTo>
                    <a:pt x="236338" y="740393"/>
                    <a:pt x="241863" y="715533"/>
                    <a:pt x="237100" y="693054"/>
                  </a:cubicBezTo>
                  <a:cubicBezTo>
                    <a:pt x="228052" y="650477"/>
                    <a:pt x="192523" y="629046"/>
                    <a:pt x="125277" y="625617"/>
                  </a:cubicBezTo>
                  <a:cubicBezTo>
                    <a:pt x="123181" y="625522"/>
                    <a:pt x="121372" y="624093"/>
                    <a:pt x="120895" y="621997"/>
                  </a:cubicBezTo>
                  <a:cubicBezTo>
                    <a:pt x="120419" y="619997"/>
                    <a:pt x="121276" y="617807"/>
                    <a:pt x="122991" y="616759"/>
                  </a:cubicBezTo>
                  <a:cubicBezTo>
                    <a:pt x="128896" y="613139"/>
                    <a:pt x="134992" y="609520"/>
                    <a:pt x="141279" y="605900"/>
                  </a:cubicBezTo>
                  <a:cubicBezTo>
                    <a:pt x="185570" y="579897"/>
                    <a:pt x="231290" y="553132"/>
                    <a:pt x="221098" y="505697"/>
                  </a:cubicBezTo>
                  <a:cubicBezTo>
                    <a:pt x="206620" y="438641"/>
                    <a:pt x="130992" y="438736"/>
                    <a:pt x="87177" y="444832"/>
                  </a:cubicBezTo>
                  <a:cubicBezTo>
                    <a:pt x="84796" y="445213"/>
                    <a:pt x="82510" y="443689"/>
                    <a:pt x="81938" y="441308"/>
                  </a:cubicBezTo>
                  <a:cubicBezTo>
                    <a:pt x="81367" y="438927"/>
                    <a:pt x="82605" y="436545"/>
                    <a:pt x="84796" y="435688"/>
                  </a:cubicBezTo>
                  <a:cubicBezTo>
                    <a:pt x="122229" y="421306"/>
                    <a:pt x="152899" y="393207"/>
                    <a:pt x="164901" y="362251"/>
                  </a:cubicBezTo>
                  <a:cubicBezTo>
                    <a:pt x="172997" y="341200"/>
                    <a:pt x="172140" y="319674"/>
                    <a:pt x="162329" y="300148"/>
                  </a:cubicBezTo>
                  <a:cubicBezTo>
                    <a:pt x="149470" y="274620"/>
                    <a:pt x="122515" y="256999"/>
                    <a:pt x="90130" y="252903"/>
                  </a:cubicBezTo>
                  <a:cubicBezTo>
                    <a:pt x="57745" y="248808"/>
                    <a:pt x="27169" y="259190"/>
                    <a:pt x="8405" y="280717"/>
                  </a:cubicBezTo>
                  <a:cubicBezTo>
                    <a:pt x="6691" y="282717"/>
                    <a:pt x="3643" y="282907"/>
                    <a:pt x="1642" y="281193"/>
                  </a:cubicBezTo>
                  <a:cubicBezTo>
                    <a:pt x="-358" y="279478"/>
                    <a:pt x="-548" y="276430"/>
                    <a:pt x="1166" y="274430"/>
                  </a:cubicBezTo>
                  <a:cubicBezTo>
                    <a:pt x="22026" y="250522"/>
                    <a:pt x="55744" y="238902"/>
                    <a:pt x="91273" y="243474"/>
                  </a:cubicBezTo>
                  <a:cubicBezTo>
                    <a:pt x="126801" y="247951"/>
                    <a:pt x="156614" y="267572"/>
                    <a:pt x="170806" y="295861"/>
                  </a:cubicBezTo>
                  <a:cubicBezTo>
                    <a:pt x="181951" y="317864"/>
                    <a:pt x="182903" y="342058"/>
                    <a:pt x="173759" y="365680"/>
                  </a:cubicBezTo>
                  <a:cubicBezTo>
                    <a:pt x="163567" y="391969"/>
                    <a:pt x="140993" y="416353"/>
                    <a:pt x="112418" y="433021"/>
                  </a:cubicBezTo>
                  <a:cubicBezTo>
                    <a:pt x="177664" y="430545"/>
                    <a:pt x="220051" y="455500"/>
                    <a:pt x="230433" y="503697"/>
                  </a:cubicBezTo>
                  <a:cubicBezTo>
                    <a:pt x="242149" y="557894"/>
                    <a:pt x="191095" y="587803"/>
                    <a:pt x="146137" y="614187"/>
                  </a:cubicBezTo>
                  <a:cubicBezTo>
                    <a:pt x="144422" y="615235"/>
                    <a:pt x="142612" y="616282"/>
                    <a:pt x="140898" y="617235"/>
                  </a:cubicBezTo>
                  <a:cubicBezTo>
                    <a:pt x="202715" y="623426"/>
                    <a:pt x="237291" y="647715"/>
                    <a:pt x="246530" y="691149"/>
                  </a:cubicBezTo>
                  <a:cubicBezTo>
                    <a:pt x="251864" y="716104"/>
                    <a:pt x="245768" y="743632"/>
                    <a:pt x="229861" y="766682"/>
                  </a:cubicBezTo>
                  <a:cubicBezTo>
                    <a:pt x="216812" y="785637"/>
                    <a:pt x="198429" y="799543"/>
                    <a:pt x="178236" y="806020"/>
                  </a:cubicBezTo>
                  <a:cubicBezTo>
                    <a:pt x="223956" y="832119"/>
                    <a:pt x="251007" y="887174"/>
                    <a:pt x="242149" y="939561"/>
                  </a:cubicBezTo>
                  <a:cubicBezTo>
                    <a:pt x="233957" y="988234"/>
                    <a:pt x="195571" y="1029001"/>
                    <a:pt x="148518" y="1042241"/>
                  </a:cubicBezTo>
                  <a:cubicBezTo>
                    <a:pt x="185856" y="1053670"/>
                    <a:pt x="209859" y="1077578"/>
                    <a:pt x="218527" y="1112440"/>
                  </a:cubicBezTo>
                  <a:cubicBezTo>
                    <a:pt x="227004" y="1146444"/>
                    <a:pt x="221479" y="1166923"/>
                    <a:pt x="205477" y="1193974"/>
                  </a:cubicBezTo>
                  <a:cubicBezTo>
                    <a:pt x="206430" y="1192926"/>
                    <a:pt x="207478" y="1191974"/>
                    <a:pt x="208430" y="1190926"/>
                  </a:cubicBezTo>
                  <a:cubicBezTo>
                    <a:pt x="231481" y="1167208"/>
                    <a:pt x="251674" y="1146825"/>
                    <a:pt x="292631" y="1149301"/>
                  </a:cubicBezTo>
                  <a:cubicBezTo>
                    <a:pt x="338637" y="1152064"/>
                    <a:pt x="380356" y="1186068"/>
                    <a:pt x="395882" y="1229121"/>
                  </a:cubicBezTo>
                  <a:cubicBezTo>
                    <a:pt x="399787" y="1215595"/>
                    <a:pt x="406931" y="1202641"/>
                    <a:pt x="416742" y="1191402"/>
                  </a:cubicBezTo>
                  <a:cubicBezTo>
                    <a:pt x="434268" y="1171400"/>
                    <a:pt x="458176" y="1159303"/>
                    <a:pt x="482464" y="1158255"/>
                  </a:cubicBezTo>
                  <a:cubicBezTo>
                    <a:pt x="506658" y="1157112"/>
                    <a:pt x="531709" y="1167113"/>
                    <a:pt x="550854" y="1185401"/>
                  </a:cubicBezTo>
                  <a:cubicBezTo>
                    <a:pt x="563998" y="1197974"/>
                    <a:pt x="573238" y="1213309"/>
                    <a:pt x="577810" y="1229597"/>
                  </a:cubicBezTo>
                  <a:cubicBezTo>
                    <a:pt x="595050" y="1187783"/>
                    <a:pt x="640865" y="1157493"/>
                    <a:pt x="686204" y="1161398"/>
                  </a:cubicBezTo>
                  <a:cubicBezTo>
                    <a:pt x="731257" y="1165303"/>
                    <a:pt x="770881" y="1202356"/>
                    <a:pt x="781168" y="1245980"/>
                  </a:cubicBezTo>
                  <a:cubicBezTo>
                    <a:pt x="799742" y="1201117"/>
                    <a:pt x="845748" y="1168637"/>
                    <a:pt x="894897" y="1168542"/>
                  </a:cubicBezTo>
                  <a:cubicBezTo>
                    <a:pt x="894992" y="1168542"/>
                    <a:pt x="894992" y="1168542"/>
                    <a:pt x="895087" y="1168542"/>
                  </a:cubicBezTo>
                  <a:cubicBezTo>
                    <a:pt x="946808" y="1168542"/>
                    <a:pt x="995100" y="1204546"/>
                    <a:pt x="1011673" y="1253029"/>
                  </a:cubicBezTo>
                  <a:cubicBezTo>
                    <a:pt x="1029961" y="1210071"/>
                    <a:pt x="1077205" y="1179686"/>
                    <a:pt x="1123878" y="1183115"/>
                  </a:cubicBezTo>
                  <a:cubicBezTo>
                    <a:pt x="1167979" y="1186354"/>
                    <a:pt x="1207984" y="1219215"/>
                    <a:pt x="1222366" y="1260744"/>
                  </a:cubicBezTo>
                  <a:cubicBezTo>
                    <a:pt x="1234368" y="1221215"/>
                    <a:pt x="1269515" y="1188449"/>
                    <a:pt x="1310854" y="1181401"/>
                  </a:cubicBezTo>
                  <a:cubicBezTo>
                    <a:pt x="1347334" y="1175209"/>
                    <a:pt x="1372957" y="1194259"/>
                    <a:pt x="1396388" y="1216358"/>
                  </a:cubicBezTo>
                  <a:cubicBezTo>
                    <a:pt x="1379434" y="1192354"/>
                    <a:pt x="1366384" y="1170066"/>
                    <a:pt x="1370480" y="1139681"/>
                  </a:cubicBezTo>
                  <a:cubicBezTo>
                    <a:pt x="1374671" y="1108344"/>
                    <a:pt x="1392102" y="1079769"/>
                    <a:pt x="1416867" y="1060719"/>
                  </a:cubicBezTo>
                  <a:cubicBezTo>
                    <a:pt x="1378576" y="1062529"/>
                    <a:pt x="1338952" y="1043479"/>
                    <a:pt x="1318950" y="1009855"/>
                  </a:cubicBezTo>
                  <a:cubicBezTo>
                    <a:pt x="1293709" y="967374"/>
                    <a:pt x="1303805" y="908795"/>
                    <a:pt x="1340191" y="876220"/>
                  </a:cubicBezTo>
                  <a:cubicBezTo>
                    <a:pt x="1297709" y="867457"/>
                    <a:pt x="1263133" y="828690"/>
                    <a:pt x="1260752" y="784970"/>
                  </a:cubicBezTo>
                  <a:cubicBezTo>
                    <a:pt x="1258752" y="749251"/>
                    <a:pt x="1278564" y="714485"/>
                    <a:pt x="1308377" y="695721"/>
                  </a:cubicBezTo>
                  <a:cubicBezTo>
                    <a:pt x="1265515" y="693625"/>
                    <a:pt x="1223986" y="668194"/>
                    <a:pt x="1205126" y="629046"/>
                  </a:cubicBezTo>
                  <a:cubicBezTo>
                    <a:pt x="1183790" y="584755"/>
                    <a:pt x="1194172" y="528557"/>
                    <a:pt x="1228081" y="493695"/>
                  </a:cubicBezTo>
                  <a:cubicBezTo>
                    <a:pt x="1187410" y="497315"/>
                    <a:pt x="1144452" y="474360"/>
                    <a:pt x="1126831" y="437022"/>
                  </a:cubicBezTo>
                  <a:cubicBezTo>
                    <a:pt x="1109305" y="399779"/>
                    <a:pt x="1118734" y="352249"/>
                    <a:pt x="1147309" y="323103"/>
                  </a:cubicBezTo>
                  <a:cubicBezTo>
                    <a:pt x="1110543" y="325484"/>
                    <a:pt x="1072062" y="304624"/>
                    <a:pt x="1056060" y="271096"/>
                  </a:cubicBezTo>
                  <a:cubicBezTo>
                    <a:pt x="1040058" y="237664"/>
                    <a:pt x="1047773" y="194801"/>
                    <a:pt x="1072633" y="167655"/>
                  </a:cubicBezTo>
                  <a:cubicBezTo>
                    <a:pt x="1035295" y="171084"/>
                    <a:pt x="995862" y="150224"/>
                    <a:pt x="979955" y="116125"/>
                  </a:cubicBezTo>
                  <a:cubicBezTo>
                    <a:pt x="961477" y="76310"/>
                    <a:pt x="977574" y="23542"/>
                    <a:pt x="1015007" y="682"/>
                  </a:cubicBezTo>
                  <a:cubicBezTo>
                    <a:pt x="1017198" y="-652"/>
                    <a:pt x="1020151" y="15"/>
                    <a:pt x="1021579" y="2301"/>
                  </a:cubicBezTo>
                  <a:cubicBezTo>
                    <a:pt x="1022913" y="4587"/>
                    <a:pt x="1022246" y="7444"/>
                    <a:pt x="1019960" y="8873"/>
                  </a:cubicBezTo>
                  <a:cubicBezTo>
                    <a:pt x="986432" y="29257"/>
                    <a:pt x="972049" y="76596"/>
                    <a:pt x="988623" y="112124"/>
                  </a:cubicBezTo>
                  <a:cubicBezTo>
                    <a:pt x="1005101" y="147748"/>
                    <a:pt x="1050536" y="167274"/>
                    <a:pt x="1087778" y="154891"/>
                  </a:cubicBezTo>
                  <a:cubicBezTo>
                    <a:pt x="1089969" y="154129"/>
                    <a:pt x="1092445" y="155177"/>
                    <a:pt x="1093493" y="157273"/>
                  </a:cubicBezTo>
                  <a:cubicBezTo>
                    <a:pt x="1094541" y="159368"/>
                    <a:pt x="1093874" y="161940"/>
                    <a:pt x="1091969" y="163273"/>
                  </a:cubicBezTo>
                  <a:cubicBezTo>
                    <a:pt x="1060156" y="185467"/>
                    <a:pt x="1047868" y="232044"/>
                    <a:pt x="1064632" y="267096"/>
                  </a:cubicBezTo>
                  <a:cubicBezTo>
                    <a:pt x="1081396" y="302148"/>
                    <a:pt x="1125402" y="321769"/>
                    <a:pt x="1162645" y="310911"/>
                  </a:cubicBezTo>
                  <a:cubicBezTo>
                    <a:pt x="1164836" y="310244"/>
                    <a:pt x="1167312" y="311292"/>
                    <a:pt x="1168265" y="313483"/>
                  </a:cubicBezTo>
                  <a:cubicBezTo>
                    <a:pt x="1169312" y="315578"/>
                    <a:pt x="1168550" y="318150"/>
                    <a:pt x="1166645" y="319483"/>
                  </a:cubicBezTo>
                  <a:cubicBezTo>
                    <a:pt x="1131212" y="343486"/>
                    <a:pt x="1117211" y="394445"/>
                    <a:pt x="1135498" y="433117"/>
                  </a:cubicBezTo>
                  <a:cubicBezTo>
                    <a:pt x="1153786" y="471788"/>
                    <a:pt x="1201888" y="493505"/>
                    <a:pt x="1243036" y="481408"/>
                  </a:cubicBezTo>
                  <a:cubicBezTo>
                    <a:pt x="1245226" y="480742"/>
                    <a:pt x="1247608" y="481789"/>
                    <a:pt x="1248655" y="483885"/>
                  </a:cubicBezTo>
                  <a:cubicBezTo>
                    <a:pt x="1249703" y="485980"/>
                    <a:pt x="1249036" y="488457"/>
                    <a:pt x="1247227" y="489790"/>
                  </a:cubicBezTo>
                  <a:cubicBezTo>
                    <a:pt x="1207031" y="519413"/>
                    <a:pt x="1192077" y="580087"/>
                    <a:pt x="1213699" y="625045"/>
                  </a:cubicBezTo>
                  <a:cubicBezTo>
                    <a:pt x="1234368" y="668003"/>
                    <a:pt x="1287232" y="693625"/>
                    <a:pt x="1333904" y="684577"/>
                  </a:cubicBezTo>
                  <a:cubicBezTo>
                    <a:pt x="1336190" y="684005"/>
                    <a:pt x="1338476" y="683434"/>
                    <a:pt x="1340762" y="682957"/>
                  </a:cubicBezTo>
                  <a:cubicBezTo>
                    <a:pt x="1343239" y="682481"/>
                    <a:pt x="1345715" y="684100"/>
                    <a:pt x="1346287" y="686577"/>
                  </a:cubicBezTo>
                  <a:cubicBezTo>
                    <a:pt x="1346858" y="689053"/>
                    <a:pt x="1345334" y="691530"/>
                    <a:pt x="1342858" y="692197"/>
                  </a:cubicBezTo>
                  <a:cubicBezTo>
                    <a:pt x="1340572" y="692768"/>
                    <a:pt x="1338381" y="693340"/>
                    <a:pt x="1336095" y="693816"/>
                  </a:cubicBezTo>
                  <a:cubicBezTo>
                    <a:pt x="1297709" y="704579"/>
                    <a:pt x="1268086" y="744679"/>
                    <a:pt x="1270277" y="784589"/>
                  </a:cubicBezTo>
                  <a:cubicBezTo>
                    <a:pt x="1272563" y="826785"/>
                    <a:pt x="1310092" y="865170"/>
                    <a:pt x="1352192" y="868409"/>
                  </a:cubicBezTo>
                  <a:cubicBezTo>
                    <a:pt x="1354192" y="868600"/>
                    <a:pt x="1355907" y="869933"/>
                    <a:pt x="1356383" y="871933"/>
                  </a:cubicBezTo>
                  <a:cubicBezTo>
                    <a:pt x="1356955" y="873838"/>
                    <a:pt x="1356193" y="875934"/>
                    <a:pt x="1354478" y="877077"/>
                  </a:cubicBezTo>
                  <a:cubicBezTo>
                    <a:pt x="1315616" y="904414"/>
                    <a:pt x="1302757" y="964231"/>
                    <a:pt x="1327046" y="1005093"/>
                  </a:cubicBezTo>
                  <a:cubicBezTo>
                    <a:pt x="1348763" y="1041574"/>
                    <a:pt x="1397817" y="1059290"/>
                    <a:pt x="1438393" y="1047670"/>
                  </a:cubicBezTo>
                  <a:cubicBezTo>
                    <a:pt x="1443156" y="1045384"/>
                    <a:pt x="1448204" y="1043479"/>
                    <a:pt x="1453252" y="1041859"/>
                  </a:cubicBezTo>
                  <a:cubicBezTo>
                    <a:pt x="1455634" y="1041193"/>
                    <a:pt x="1458205" y="1042336"/>
                    <a:pt x="1459063" y="1044622"/>
                  </a:cubicBezTo>
                  <a:cubicBezTo>
                    <a:pt x="1460015" y="1046908"/>
                    <a:pt x="1458967" y="1049575"/>
                    <a:pt x="1456777" y="1050622"/>
                  </a:cubicBezTo>
                  <a:cubicBezTo>
                    <a:pt x="1451919" y="1053004"/>
                    <a:pt x="1446871" y="1055004"/>
                    <a:pt x="1441727" y="1056528"/>
                  </a:cubicBezTo>
                  <a:cubicBezTo>
                    <a:pt x="1409152" y="1072339"/>
                    <a:pt x="1384577" y="1105201"/>
                    <a:pt x="1379719" y="1141015"/>
                  </a:cubicBezTo>
                  <a:cubicBezTo>
                    <a:pt x="1375624" y="1171780"/>
                    <a:pt x="1391245" y="1193307"/>
                    <a:pt x="1410961" y="1220644"/>
                  </a:cubicBezTo>
                  <a:cubicBezTo>
                    <a:pt x="1417534" y="1229692"/>
                    <a:pt x="1424201" y="1239027"/>
                    <a:pt x="1430964" y="1249504"/>
                  </a:cubicBezTo>
                  <a:cubicBezTo>
                    <a:pt x="1432202" y="1251505"/>
                    <a:pt x="1431821" y="1254076"/>
                    <a:pt x="1430107" y="1255696"/>
                  </a:cubicBezTo>
                  <a:cubicBezTo>
                    <a:pt x="1428297" y="1257220"/>
                    <a:pt x="1425725" y="1257220"/>
                    <a:pt x="1423915" y="1255791"/>
                  </a:cubicBezTo>
                  <a:cubicBezTo>
                    <a:pt x="1416200" y="1249219"/>
                    <a:pt x="1408675" y="1241884"/>
                    <a:pt x="1401341" y="1234645"/>
                  </a:cubicBezTo>
                  <a:cubicBezTo>
                    <a:pt x="1375052" y="1208833"/>
                    <a:pt x="1350192" y="1184449"/>
                    <a:pt x="1312378" y="1190926"/>
                  </a:cubicBezTo>
                  <a:cubicBezTo>
                    <a:pt x="1267134" y="1198641"/>
                    <a:pt x="1229891" y="1240170"/>
                    <a:pt x="1227605" y="1285509"/>
                  </a:cubicBezTo>
                  <a:cubicBezTo>
                    <a:pt x="1227510" y="1287985"/>
                    <a:pt x="1225415" y="1289986"/>
                    <a:pt x="1222938" y="1289986"/>
                  </a:cubicBezTo>
                  <a:cubicBezTo>
                    <a:pt x="1223033" y="1289891"/>
                    <a:pt x="1223033" y="1289891"/>
                    <a:pt x="1223033" y="1289891"/>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3" name="Google Shape;4203;p49"/>
            <p:cNvSpPr/>
            <p:nvPr/>
          </p:nvSpPr>
          <p:spPr>
            <a:xfrm>
              <a:off x="8562749" y="3840258"/>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4" name="Google Shape;4204;p49"/>
            <p:cNvSpPr/>
            <p:nvPr/>
          </p:nvSpPr>
          <p:spPr>
            <a:xfrm>
              <a:off x="8695060" y="3876916"/>
              <a:ext cx="677037" cy="878109"/>
            </a:xfrm>
            <a:custGeom>
              <a:avLst/>
              <a:gdLst/>
              <a:ahLst/>
              <a:cxnLst/>
              <a:rect l="l" t="t" r="r" b="b"/>
              <a:pathLst>
                <a:path w="677037" h="878109" extrusionOk="0">
                  <a:moveTo>
                    <a:pt x="641604" y="869442"/>
                  </a:moveTo>
                  <a:cubicBezTo>
                    <a:pt x="630079" y="861346"/>
                    <a:pt x="618554" y="853250"/>
                    <a:pt x="607028" y="845058"/>
                  </a:cubicBezTo>
                  <a:lnTo>
                    <a:pt x="677037" y="770668"/>
                  </a:lnTo>
                  <a:cubicBezTo>
                    <a:pt x="676275" y="766953"/>
                    <a:pt x="675513" y="763143"/>
                    <a:pt x="674656" y="759333"/>
                  </a:cubicBezTo>
                  <a:lnTo>
                    <a:pt x="599218" y="839534"/>
                  </a:lnTo>
                  <a:cubicBezTo>
                    <a:pt x="555784" y="809149"/>
                    <a:pt x="512540" y="778669"/>
                    <a:pt x="469297" y="748189"/>
                  </a:cubicBezTo>
                  <a:cubicBezTo>
                    <a:pt x="511874" y="704374"/>
                    <a:pt x="556641" y="662654"/>
                    <a:pt x="603599" y="623411"/>
                  </a:cubicBezTo>
                  <a:cubicBezTo>
                    <a:pt x="617601" y="631222"/>
                    <a:pt x="631603" y="639033"/>
                    <a:pt x="645700" y="646843"/>
                  </a:cubicBezTo>
                  <a:cubicBezTo>
                    <a:pt x="644462" y="642557"/>
                    <a:pt x="643128" y="638175"/>
                    <a:pt x="641795" y="633794"/>
                  </a:cubicBezTo>
                  <a:cubicBezTo>
                    <a:pt x="631698" y="628174"/>
                    <a:pt x="621506" y="622554"/>
                    <a:pt x="611410" y="616839"/>
                  </a:cubicBezTo>
                  <a:cubicBezTo>
                    <a:pt x="618077" y="611315"/>
                    <a:pt x="624745" y="605885"/>
                    <a:pt x="631412" y="600456"/>
                  </a:cubicBezTo>
                  <a:cubicBezTo>
                    <a:pt x="630460" y="597313"/>
                    <a:pt x="629507" y="594075"/>
                    <a:pt x="628364" y="590931"/>
                  </a:cubicBezTo>
                  <a:cubicBezTo>
                    <a:pt x="619697" y="597789"/>
                    <a:pt x="611124" y="604838"/>
                    <a:pt x="602551" y="611886"/>
                  </a:cubicBezTo>
                  <a:cubicBezTo>
                    <a:pt x="550640" y="582740"/>
                    <a:pt x="498920" y="553022"/>
                    <a:pt x="447580" y="522542"/>
                  </a:cubicBezTo>
                  <a:cubicBezTo>
                    <a:pt x="485966" y="485585"/>
                    <a:pt x="525590" y="449771"/>
                    <a:pt x="566357" y="415195"/>
                  </a:cubicBezTo>
                  <a:lnTo>
                    <a:pt x="567309" y="415671"/>
                  </a:lnTo>
                  <a:cubicBezTo>
                    <a:pt x="565595" y="411099"/>
                    <a:pt x="563880" y="406527"/>
                    <a:pt x="562166" y="401955"/>
                  </a:cubicBezTo>
                  <a:lnTo>
                    <a:pt x="439293" y="333089"/>
                  </a:lnTo>
                  <a:cubicBezTo>
                    <a:pt x="463391" y="312896"/>
                    <a:pt x="487871" y="293084"/>
                    <a:pt x="512731" y="273749"/>
                  </a:cubicBezTo>
                  <a:cubicBezTo>
                    <a:pt x="511588" y="270701"/>
                    <a:pt x="510350" y="267558"/>
                    <a:pt x="509111" y="264509"/>
                  </a:cubicBezTo>
                  <a:cubicBezTo>
                    <a:pt x="482441" y="285179"/>
                    <a:pt x="456247" y="306419"/>
                    <a:pt x="430435" y="328136"/>
                  </a:cubicBezTo>
                  <a:lnTo>
                    <a:pt x="282226" y="244983"/>
                  </a:lnTo>
                  <a:cubicBezTo>
                    <a:pt x="315944" y="212693"/>
                    <a:pt x="350806" y="181642"/>
                    <a:pt x="386810" y="151829"/>
                  </a:cubicBezTo>
                  <a:lnTo>
                    <a:pt x="486632" y="208312"/>
                  </a:lnTo>
                  <a:lnTo>
                    <a:pt x="480917" y="194025"/>
                  </a:lnTo>
                  <a:lnTo>
                    <a:pt x="394716" y="145352"/>
                  </a:lnTo>
                  <a:cubicBezTo>
                    <a:pt x="411194" y="131826"/>
                    <a:pt x="427958" y="118491"/>
                    <a:pt x="444913" y="105633"/>
                  </a:cubicBezTo>
                  <a:lnTo>
                    <a:pt x="441198" y="96488"/>
                  </a:lnTo>
                  <a:cubicBezTo>
                    <a:pt x="422434" y="110681"/>
                    <a:pt x="403955" y="125349"/>
                    <a:pt x="385763" y="140303"/>
                  </a:cubicBezTo>
                  <a:lnTo>
                    <a:pt x="277368" y="79058"/>
                  </a:lnTo>
                  <a:cubicBezTo>
                    <a:pt x="306324" y="51435"/>
                    <a:pt x="336233" y="25051"/>
                    <a:pt x="367189" y="0"/>
                  </a:cubicBezTo>
                  <a:cubicBezTo>
                    <a:pt x="358521" y="2953"/>
                    <a:pt x="349949" y="5810"/>
                    <a:pt x="341567" y="8763"/>
                  </a:cubicBezTo>
                  <a:cubicBezTo>
                    <a:pt x="316611" y="29718"/>
                    <a:pt x="292227" y="51530"/>
                    <a:pt x="268700" y="74104"/>
                  </a:cubicBezTo>
                  <a:lnTo>
                    <a:pt x="223647" y="48673"/>
                  </a:lnTo>
                  <a:cubicBezTo>
                    <a:pt x="218884" y="50197"/>
                    <a:pt x="214693" y="51530"/>
                    <a:pt x="211360" y="52578"/>
                  </a:cubicBezTo>
                  <a:lnTo>
                    <a:pt x="261461" y="80963"/>
                  </a:lnTo>
                  <a:cubicBezTo>
                    <a:pt x="228695" y="112776"/>
                    <a:pt x="197453" y="146114"/>
                    <a:pt x="167640" y="180689"/>
                  </a:cubicBezTo>
                  <a:lnTo>
                    <a:pt x="88297" y="136303"/>
                  </a:lnTo>
                  <a:lnTo>
                    <a:pt x="136493" y="70771"/>
                  </a:lnTo>
                  <a:cubicBezTo>
                    <a:pt x="131921" y="71723"/>
                    <a:pt x="127254" y="72676"/>
                    <a:pt x="122492" y="73724"/>
                  </a:cubicBezTo>
                  <a:lnTo>
                    <a:pt x="79915" y="131540"/>
                  </a:lnTo>
                  <a:lnTo>
                    <a:pt x="14668" y="94869"/>
                  </a:lnTo>
                  <a:cubicBezTo>
                    <a:pt x="9811" y="95821"/>
                    <a:pt x="4953" y="96679"/>
                    <a:pt x="0" y="97631"/>
                  </a:cubicBezTo>
                  <a:lnTo>
                    <a:pt x="74295" y="139256"/>
                  </a:lnTo>
                  <a:lnTo>
                    <a:pt x="3810" y="235077"/>
                  </a:lnTo>
                  <a:cubicBezTo>
                    <a:pt x="5429" y="240887"/>
                    <a:pt x="7049" y="246888"/>
                    <a:pt x="8668" y="252889"/>
                  </a:cubicBezTo>
                  <a:cubicBezTo>
                    <a:pt x="31051" y="268319"/>
                    <a:pt x="53340" y="283655"/>
                    <a:pt x="75914" y="298800"/>
                  </a:cubicBezTo>
                  <a:cubicBezTo>
                    <a:pt x="61913" y="318707"/>
                    <a:pt x="48482" y="338900"/>
                    <a:pt x="35528" y="359378"/>
                  </a:cubicBezTo>
                  <a:cubicBezTo>
                    <a:pt x="36576" y="363760"/>
                    <a:pt x="37624" y="368141"/>
                    <a:pt x="38576" y="372618"/>
                  </a:cubicBezTo>
                  <a:cubicBezTo>
                    <a:pt x="52864" y="349377"/>
                    <a:pt x="68008" y="326517"/>
                    <a:pt x="83820" y="304038"/>
                  </a:cubicBezTo>
                  <a:cubicBezTo>
                    <a:pt x="109918" y="321564"/>
                    <a:pt x="136208" y="339090"/>
                    <a:pt x="162592" y="356330"/>
                  </a:cubicBezTo>
                  <a:cubicBezTo>
                    <a:pt x="130969" y="392335"/>
                    <a:pt x="100584" y="429483"/>
                    <a:pt x="71533" y="467868"/>
                  </a:cubicBezTo>
                  <a:cubicBezTo>
                    <a:pt x="66484" y="464249"/>
                    <a:pt x="61341" y="460725"/>
                    <a:pt x="56293" y="457200"/>
                  </a:cubicBezTo>
                  <a:cubicBezTo>
                    <a:pt x="57245" y="461582"/>
                    <a:pt x="58007" y="466058"/>
                    <a:pt x="58769" y="470440"/>
                  </a:cubicBezTo>
                  <a:cubicBezTo>
                    <a:pt x="61150" y="472059"/>
                    <a:pt x="63437" y="473774"/>
                    <a:pt x="65818" y="475393"/>
                  </a:cubicBezTo>
                  <a:cubicBezTo>
                    <a:pt x="64199" y="477584"/>
                    <a:pt x="62579" y="479775"/>
                    <a:pt x="60865" y="481965"/>
                  </a:cubicBezTo>
                  <a:cubicBezTo>
                    <a:pt x="61722" y="486346"/>
                    <a:pt x="62484" y="490633"/>
                    <a:pt x="63246" y="495014"/>
                  </a:cubicBezTo>
                  <a:cubicBezTo>
                    <a:pt x="66580" y="490252"/>
                    <a:pt x="70009" y="485585"/>
                    <a:pt x="73533" y="480917"/>
                  </a:cubicBezTo>
                  <a:cubicBezTo>
                    <a:pt x="111442" y="507587"/>
                    <a:pt x="149352" y="534162"/>
                    <a:pt x="187166" y="560832"/>
                  </a:cubicBezTo>
                  <a:cubicBezTo>
                    <a:pt x="161258" y="589026"/>
                    <a:pt x="136017" y="617792"/>
                    <a:pt x="111347" y="647129"/>
                  </a:cubicBezTo>
                  <a:lnTo>
                    <a:pt x="79058" y="617601"/>
                  </a:lnTo>
                  <a:cubicBezTo>
                    <a:pt x="79438" y="622268"/>
                    <a:pt x="79820" y="626840"/>
                    <a:pt x="80105" y="631412"/>
                  </a:cubicBezTo>
                  <a:lnTo>
                    <a:pt x="105251" y="654463"/>
                  </a:lnTo>
                  <a:cubicBezTo>
                    <a:pt x="97441" y="663797"/>
                    <a:pt x="89725" y="673132"/>
                    <a:pt x="82010" y="682562"/>
                  </a:cubicBezTo>
                  <a:cubicBezTo>
                    <a:pt x="82201" y="687610"/>
                    <a:pt x="82105" y="692658"/>
                    <a:pt x="82010" y="697706"/>
                  </a:cubicBezTo>
                  <a:cubicBezTo>
                    <a:pt x="92012" y="685324"/>
                    <a:pt x="102108" y="673037"/>
                    <a:pt x="112300" y="660845"/>
                  </a:cubicBezTo>
                  <a:lnTo>
                    <a:pt x="220028" y="759428"/>
                  </a:lnTo>
                  <a:cubicBezTo>
                    <a:pt x="196405" y="789337"/>
                    <a:pt x="173260" y="819817"/>
                    <a:pt x="150971" y="850868"/>
                  </a:cubicBezTo>
                  <a:cubicBezTo>
                    <a:pt x="154781" y="850964"/>
                    <a:pt x="158591" y="851154"/>
                    <a:pt x="162401" y="851345"/>
                  </a:cubicBezTo>
                  <a:cubicBezTo>
                    <a:pt x="183356" y="822389"/>
                    <a:pt x="204978" y="793909"/>
                    <a:pt x="227076" y="765905"/>
                  </a:cubicBezTo>
                  <a:lnTo>
                    <a:pt x="327374" y="857536"/>
                  </a:lnTo>
                  <a:cubicBezTo>
                    <a:pt x="332232" y="857726"/>
                    <a:pt x="337185" y="857917"/>
                    <a:pt x="342043" y="858108"/>
                  </a:cubicBezTo>
                  <a:lnTo>
                    <a:pt x="232982" y="758381"/>
                  </a:lnTo>
                  <a:cubicBezTo>
                    <a:pt x="261175" y="723043"/>
                    <a:pt x="290322" y="688562"/>
                    <a:pt x="320421" y="654844"/>
                  </a:cubicBezTo>
                  <a:cubicBezTo>
                    <a:pt x="365188" y="686372"/>
                    <a:pt x="409861" y="717995"/>
                    <a:pt x="454724" y="749522"/>
                  </a:cubicBezTo>
                  <a:cubicBezTo>
                    <a:pt x="421100" y="784575"/>
                    <a:pt x="389001" y="821055"/>
                    <a:pt x="358426" y="858774"/>
                  </a:cubicBezTo>
                  <a:cubicBezTo>
                    <a:pt x="362426" y="858869"/>
                    <a:pt x="366332" y="859060"/>
                    <a:pt x="370332" y="859250"/>
                  </a:cubicBezTo>
                  <a:cubicBezTo>
                    <a:pt x="399574" y="823341"/>
                    <a:pt x="430435" y="788575"/>
                    <a:pt x="462534" y="755142"/>
                  </a:cubicBezTo>
                  <a:cubicBezTo>
                    <a:pt x="505873" y="785622"/>
                    <a:pt x="549212" y="816102"/>
                    <a:pt x="592550" y="846582"/>
                  </a:cubicBezTo>
                  <a:lnTo>
                    <a:pt x="573405" y="866966"/>
                  </a:lnTo>
                  <a:cubicBezTo>
                    <a:pt x="577596" y="867061"/>
                    <a:pt x="581882" y="867251"/>
                    <a:pt x="586073" y="867442"/>
                  </a:cubicBezTo>
                  <a:lnTo>
                    <a:pt x="600456" y="852107"/>
                  </a:lnTo>
                  <a:cubicBezTo>
                    <a:pt x="608362" y="857726"/>
                    <a:pt x="616363" y="863251"/>
                    <a:pt x="624268" y="868871"/>
                  </a:cubicBezTo>
                  <a:cubicBezTo>
                    <a:pt x="628269" y="871633"/>
                    <a:pt x="632174" y="874490"/>
                    <a:pt x="636175" y="877253"/>
                  </a:cubicBezTo>
                  <a:cubicBezTo>
                    <a:pt x="637032" y="877824"/>
                    <a:pt x="637984" y="878110"/>
                    <a:pt x="638937" y="878110"/>
                  </a:cubicBezTo>
                  <a:cubicBezTo>
                    <a:pt x="640366" y="878110"/>
                    <a:pt x="641890" y="877348"/>
                    <a:pt x="642747" y="876014"/>
                  </a:cubicBezTo>
                  <a:cubicBezTo>
                    <a:pt x="644271" y="873919"/>
                    <a:pt x="643795" y="871061"/>
                    <a:pt x="641699" y="869537"/>
                  </a:cubicBezTo>
                  <a:lnTo>
                    <a:pt x="641604" y="869442"/>
                  </a:lnTo>
                  <a:close/>
                  <a:moveTo>
                    <a:pt x="431578" y="339662"/>
                  </a:moveTo>
                  <a:lnTo>
                    <a:pt x="557498" y="410242"/>
                  </a:lnTo>
                  <a:cubicBezTo>
                    <a:pt x="516826" y="444818"/>
                    <a:pt x="477298" y="480536"/>
                    <a:pt x="439007" y="517589"/>
                  </a:cubicBezTo>
                  <a:cubicBezTo>
                    <a:pt x="397955" y="493109"/>
                    <a:pt x="357092" y="468154"/>
                    <a:pt x="316516" y="442913"/>
                  </a:cubicBezTo>
                  <a:cubicBezTo>
                    <a:pt x="353759" y="407384"/>
                    <a:pt x="392144" y="372904"/>
                    <a:pt x="431578" y="339662"/>
                  </a:cubicBezTo>
                  <a:close/>
                  <a:moveTo>
                    <a:pt x="422720" y="334709"/>
                  </a:moveTo>
                  <a:cubicBezTo>
                    <a:pt x="383476" y="367951"/>
                    <a:pt x="345281" y="402241"/>
                    <a:pt x="308134" y="437674"/>
                  </a:cubicBezTo>
                  <a:cubicBezTo>
                    <a:pt x="264128" y="410337"/>
                    <a:pt x="220409" y="382524"/>
                    <a:pt x="177070" y="354330"/>
                  </a:cubicBezTo>
                  <a:cubicBezTo>
                    <a:pt x="208502" y="318992"/>
                    <a:pt x="241173" y="284798"/>
                    <a:pt x="275082" y="251936"/>
                  </a:cubicBezTo>
                  <a:lnTo>
                    <a:pt x="422720" y="334709"/>
                  </a:lnTo>
                  <a:close/>
                  <a:moveTo>
                    <a:pt x="270129" y="85820"/>
                  </a:moveTo>
                  <a:lnTo>
                    <a:pt x="377952" y="146780"/>
                  </a:lnTo>
                  <a:cubicBezTo>
                    <a:pt x="341947" y="176689"/>
                    <a:pt x="307181" y="207836"/>
                    <a:pt x="273558" y="240125"/>
                  </a:cubicBezTo>
                  <a:lnTo>
                    <a:pt x="176117" y="185452"/>
                  </a:lnTo>
                  <a:cubicBezTo>
                    <a:pt x="205930" y="150876"/>
                    <a:pt x="237268" y="117539"/>
                    <a:pt x="270129" y="85820"/>
                  </a:cubicBezTo>
                  <a:close/>
                  <a:moveTo>
                    <a:pt x="81343" y="290989"/>
                  </a:moveTo>
                  <a:cubicBezTo>
                    <a:pt x="57531" y="274892"/>
                    <a:pt x="33814" y="258699"/>
                    <a:pt x="10287" y="242411"/>
                  </a:cubicBezTo>
                  <a:lnTo>
                    <a:pt x="82677" y="144018"/>
                  </a:lnTo>
                  <a:lnTo>
                    <a:pt x="161258" y="188119"/>
                  </a:lnTo>
                  <a:cubicBezTo>
                    <a:pt x="133159" y="221266"/>
                    <a:pt x="106490" y="255556"/>
                    <a:pt x="81343" y="290989"/>
                  </a:cubicBezTo>
                  <a:close/>
                  <a:moveTo>
                    <a:pt x="89249" y="296228"/>
                  </a:moveTo>
                  <a:cubicBezTo>
                    <a:pt x="114491" y="260700"/>
                    <a:pt x="141351" y="226124"/>
                    <a:pt x="169736" y="192786"/>
                  </a:cubicBezTo>
                  <a:lnTo>
                    <a:pt x="266414" y="247079"/>
                  </a:lnTo>
                  <a:cubicBezTo>
                    <a:pt x="232696" y="279845"/>
                    <a:pt x="200216" y="313849"/>
                    <a:pt x="168974" y="349091"/>
                  </a:cubicBezTo>
                  <a:cubicBezTo>
                    <a:pt x="142208" y="331661"/>
                    <a:pt x="115729" y="314039"/>
                    <a:pt x="89249" y="296228"/>
                  </a:cubicBezTo>
                  <a:close/>
                  <a:moveTo>
                    <a:pt x="79343" y="473297"/>
                  </a:moveTo>
                  <a:cubicBezTo>
                    <a:pt x="108395" y="434816"/>
                    <a:pt x="138970" y="397574"/>
                    <a:pt x="170688" y="361569"/>
                  </a:cubicBezTo>
                  <a:cubicBezTo>
                    <a:pt x="213836" y="389668"/>
                    <a:pt x="257270" y="417290"/>
                    <a:pt x="300990" y="444437"/>
                  </a:cubicBezTo>
                  <a:cubicBezTo>
                    <a:pt x="264224" y="479870"/>
                    <a:pt x="228409" y="516350"/>
                    <a:pt x="193643" y="553784"/>
                  </a:cubicBezTo>
                  <a:cubicBezTo>
                    <a:pt x="155638" y="526923"/>
                    <a:pt x="117443" y="500158"/>
                    <a:pt x="79343" y="473297"/>
                  </a:cubicBezTo>
                  <a:close/>
                  <a:moveTo>
                    <a:pt x="225933" y="751904"/>
                  </a:moveTo>
                  <a:lnTo>
                    <a:pt x="118396" y="653510"/>
                  </a:lnTo>
                  <a:cubicBezTo>
                    <a:pt x="143351" y="623888"/>
                    <a:pt x="168878" y="594836"/>
                    <a:pt x="195072" y="566357"/>
                  </a:cubicBezTo>
                  <a:cubicBezTo>
                    <a:pt x="234220" y="594075"/>
                    <a:pt x="273367" y="621697"/>
                    <a:pt x="312611" y="649319"/>
                  </a:cubicBezTo>
                  <a:cubicBezTo>
                    <a:pt x="282797" y="682752"/>
                    <a:pt x="253937" y="716947"/>
                    <a:pt x="225933" y="751904"/>
                  </a:cubicBezTo>
                  <a:close/>
                  <a:moveTo>
                    <a:pt x="318992" y="642176"/>
                  </a:moveTo>
                  <a:cubicBezTo>
                    <a:pt x="279845" y="614553"/>
                    <a:pt x="240697" y="586931"/>
                    <a:pt x="201549" y="559308"/>
                  </a:cubicBezTo>
                  <a:cubicBezTo>
                    <a:pt x="236411" y="521684"/>
                    <a:pt x="272415" y="485204"/>
                    <a:pt x="309372" y="449675"/>
                  </a:cubicBezTo>
                  <a:cubicBezTo>
                    <a:pt x="350044" y="474917"/>
                    <a:pt x="390906" y="499967"/>
                    <a:pt x="432054" y="524447"/>
                  </a:cubicBezTo>
                  <a:cubicBezTo>
                    <a:pt x="393097" y="562451"/>
                    <a:pt x="355378" y="601694"/>
                    <a:pt x="318992" y="642176"/>
                  </a:cubicBezTo>
                  <a:close/>
                  <a:moveTo>
                    <a:pt x="461391" y="742664"/>
                  </a:moveTo>
                  <a:cubicBezTo>
                    <a:pt x="416528" y="710946"/>
                    <a:pt x="371666" y="679323"/>
                    <a:pt x="326803" y="647700"/>
                  </a:cubicBezTo>
                  <a:cubicBezTo>
                    <a:pt x="363379" y="607028"/>
                    <a:pt x="401288" y="567595"/>
                    <a:pt x="440531" y="529495"/>
                  </a:cubicBezTo>
                  <a:cubicBezTo>
                    <a:pt x="491585" y="559784"/>
                    <a:pt x="543020" y="589312"/>
                    <a:pt x="594741" y="618363"/>
                  </a:cubicBezTo>
                  <a:cubicBezTo>
                    <a:pt x="548164" y="657511"/>
                    <a:pt x="503682" y="699040"/>
                    <a:pt x="461391" y="742664"/>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05" name="Google Shape;4205;p49"/>
          <p:cNvGrpSpPr/>
          <p:nvPr/>
        </p:nvGrpSpPr>
        <p:grpSpPr>
          <a:xfrm>
            <a:off x="520876" y="552486"/>
            <a:ext cx="1445185" cy="1250063"/>
            <a:chOff x="4358037" y="4467259"/>
            <a:chExt cx="1523171" cy="1317520"/>
          </a:xfrm>
        </p:grpSpPr>
        <p:sp>
          <p:nvSpPr>
            <p:cNvPr id="4206" name="Google Shape;4206;p49"/>
            <p:cNvSpPr/>
            <p:nvPr/>
          </p:nvSpPr>
          <p:spPr>
            <a:xfrm>
              <a:off x="4358037" y="4467259"/>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7" name="Google Shape;4207;p49"/>
            <p:cNvSpPr/>
            <p:nvPr/>
          </p:nvSpPr>
          <p:spPr>
            <a:xfrm>
              <a:off x="4585392" y="4486881"/>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8" name="Google Shape;4208;p49"/>
            <p:cNvSpPr/>
            <p:nvPr/>
          </p:nvSpPr>
          <p:spPr>
            <a:xfrm>
              <a:off x="4739031" y="4526506"/>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09" name="Google Shape;4209;p49"/>
            <p:cNvSpPr/>
            <p:nvPr/>
          </p:nvSpPr>
          <p:spPr>
            <a:xfrm>
              <a:off x="4361817" y="4477056"/>
              <a:ext cx="1459415" cy="1289985"/>
            </a:xfrm>
            <a:custGeom>
              <a:avLst/>
              <a:gdLst/>
              <a:ahLst/>
              <a:cxnLst/>
              <a:rect l="l" t="t" r="r" b="b"/>
              <a:pathLst>
                <a:path w="1459415" h="1289985" extrusionOk="0">
                  <a:moveTo>
                    <a:pt x="1223033" y="1289891"/>
                  </a:moveTo>
                  <a:cubicBezTo>
                    <a:pt x="1220557" y="1289891"/>
                    <a:pt x="1218556" y="1287985"/>
                    <a:pt x="1218271" y="1285604"/>
                  </a:cubicBezTo>
                  <a:cubicBezTo>
                    <a:pt x="1213794" y="1237884"/>
                    <a:pt x="1171122" y="1196164"/>
                    <a:pt x="1123306" y="1192640"/>
                  </a:cubicBezTo>
                  <a:cubicBezTo>
                    <a:pt x="1075491" y="1189211"/>
                    <a:pt x="1027294" y="1224263"/>
                    <a:pt x="1015864" y="1270841"/>
                  </a:cubicBezTo>
                  <a:cubicBezTo>
                    <a:pt x="1015293" y="1273031"/>
                    <a:pt x="1013483" y="1274460"/>
                    <a:pt x="1011102" y="1274460"/>
                  </a:cubicBezTo>
                  <a:cubicBezTo>
                    <a:pt x="1008816" y="1274365"/>
                    <a:pt x="1007006" y="1272745"/>
                    <a:pt x="1006530" y="1270555"/>
                  </a:cubicBezTo>
                  <a:cubicBezTo>
                    <a:pt x="997005" y="1219501"/>
                    <a:pt x="947094" y="1178067"/>
                    <a:pt x="895183" y="1178067"/>
                  </a:cubicBezTo>
                  <a:cubicBezTo>
                    <a:pt x="895183" y="1178067"/>
                    <a:pt x="895087" y="1178067"/>
                    <a:pt x="895087" y="1178067"/>
                  </a:cubicBezTo>
                  <a:cubicBezTo>
                    <a:pt x="843081" y="1178162"/>
                    <a:pt x="793265" y="1219786"/>
                    <a:pt x="783835" y="1270841"/>
                  </a:cubicBezTo>
                  <a:cubicBezTo>
                    <a:pt x="783359" y="1273317"/>
                    <a:pt x="781168" y="1274936"/>
                    <a:pt x="778692" y="1274746"/>
                  </a:cubicBezTo>
                  <a:cubicBezTo>
                    <a:pt x="776215" y="1274460"/>
                    <a:pt x="774310" y="1272364"/>
                    <a:pt x="774406" y="1269888"/>
                  </a:cubicBezTo>
                  <a:cubicBezTo>
                    <a:pt x="775549" y="1221310"/>
                    <a:pt x="734020" y="1175019"/>
                    <a:pt x="685537" y="1170828"/>
                  </a:cubicBezTo>
                  <a:cubicBezTo>
                    <a:pt x="637246" y="1166732"/>
                    <a:pt x="588287" y="1205213"/>
                    <a:pt x="581143" y="1253314"/>
                  </a:cubicBezTo>
                  <a:cubicBezTo>
                    <a:pt x="580762" y="1255791"/>
                    <a:pt x="578762" y="1257601"/>
                    <a:pt x="576095" y="1257315"/>
                  </a:cubicBezTo>
                  <a:cubicBezTo>
                    <a:pt x="573619" y="1257125"/>
                    <a:pt x="571714" y="1255029"/>
                    <a:pt x="571714" y="1252552"/>
                  </a:cubicBezTo>
                  <a:cubicBezTo>
                    <a:pt x="571714" y="1230835"/>
                    <a:pt x="561712" y="1208833"/>
                    <a:pt x="544377" y="1192259"/>
                  </a:cubicBezTo>
                  <a:cubicBezTo>
                    <a:pt x="527041" y="1175686"/>
                    <a:pt x="504658" y="1166827"/>
                    <a:pt x="482941" y="1167685"/>
                  </a:cubicBezTo>
                  <a:cubicBezTo>
                    <a:pt x="461224" y="1168637"/>
                    <a:pt x="439697" y="1179591"/>
                    <a:pt x="423886" y="1197593"/>
                  </a:cubicBezTo>
                  <a:cubicBezTo>
                    <a:pt x="408931" y="1214643"/>
                    <a:pt x="401026" y="1235979"/>
                    <a:pt x="401883" y="1256458"/>
                  </a:cubicBezTo>
                  <a:cubicBezTo>
                    <a:pt x="401978" y="1257696"/>
                    <a:pt x="402073" y="1258934"/>
                    <a:pt x="402169" y="1260268"/>
                  </a:cubicBezTo>
                  <a:cubicBezTo>
                    <a:pt x="402264" y="1262839"/>
                    <a:pt x="400359" y="1265030"/>
                    <a:pt x="397787" y="1265221"/>
                  </a:cubicBezTo>
                  <a:cubicBezTo>
                    <a:pt x="394930" y="1265316"/>
                    <a:pt x="392929" y="1263506"/>
                    <a:pt x="392739" y="1260934"/>
                  </a:cubicBezTo>
                  <a:cubicBezTo>
                    <a:pt x="392644" y="1259696"/>
                    <a:pt x="392548" y="1258363"/>
                    <a:pt x="392453" y="1257125"/>
                  </a:cubicBezTo>
                  <a:cubicBezTo>
                    <a:pt x="388167" y="1206451"/>
                    <a:pt x="343018" y="1161875"/>
                    <a:pt x="292155" y="1158731"/>
                  </a:cubicBezTo>
                  <a:cubicBezTo>
                    <a:pt x="255293" y="1156445"/>
                    <a:pt x="238529" y="1173685"/>
                    <a:pt x="215288" y="1197498"/>
                  </a:cubicBezTo>
                  <a:cubicBezTo>
                    <a:pt x="206239" y="1206737"/>
                    <a:pt x="195952" y="1217310"/>
                    <a:pt x="183475" y="1227407"/>
                  </a:cubicBezTo>
                  <a:cubicBezTo>
                    <a:pt x="181665" y="1228930"/>
                    <a:pt x="178998" y="1228835"/>
                    <a:pt x="177283" y="1227216"/>
                  </a:cubicBezTo>
                  <a:cubicBezTo>
                    <a:pt x="175569" y="1225597"/>
                    <a:pt x="175283" y="1223025"/>
                    <a:pt x="176521" y="1221025"/>
                  </a:cubicBezTo>
                  <a:cubicBezTo>
                    <a:pt x="207954" y="1174257"/>
                    <a:pt x="219765" y="1156826"/>
                    <a:pt x="209287" y="1114630"/>
                  </a:cubicBezTo>
                  <a:cubicBezTo>
                    <a:pt x="199858" y="1076530"/>
                    <a:pt x="171092" y="1053575"/>
                    <a:pt x="123658" y="1046336"/>
                  </a:cubicBezTo>
                  <a:cubicBezTo>
                    <a:pt x="121276" y="1045955"/>
                    <a:pt x="119562" y="1043860"/>
                    <a:pt x="119657" y="1041478"/>
                  </a:cubicBezTo>
                  <a:cubicBezTo>
                    <a:pt x="119752" y="1039097"/>
                    <a:pt x="121657" y="1037097"/>
                    <a:pt x="124039" y="1036907"/>
                  </a:cubicBezTo>
                  <a:cubicBezTo>
                    <a:pt x="176331" y="1033096"/>
                    <a:pt x="224051" y="989567"/>
                    <a:pt x="232719" y="937942"/>
                  </a:cubicBezTo>
                  <a:cubicBezTo>
                    <a:pt x="241482" y="886316"/>
                    <a:pt x="210621" y="829547"/>
                    <a:pt x="162520" y="808783"/>
                  </a:cubicBezTo>
                  <a:cubicBezTo>
                    <a:pt x="160615" y="807925"/>
                    <a:pt x="159376" y="805925"/>
                    <a:pt x="159662" y="803830"/>
                  </a:cubicBezTo>
                  <a:cubicBezTo>
                    <a:pt x="159948" y="801734"/>
                    <a:pt x="161567" y="800020"/>
                    <a:pt x="163663" y="799734"/>
                  </a:cubicBezTo>
                  <a:cubicBezTo>
                    <a:pt x="186332" y="796210"/>
                    <a:pt x="207573" y="782208"/>
                    <a:pt x="221956" y="761253"/>
                  </a:cubicBezTo>
                  <a:cubicBezTo>
                    <a:pt x="236338" y="740393"/>
                    <a:pt x="241863" y="715533"/>
                    <a:pt x="237100" y="693054"/>
                  </a:cubicBezTo>
                  <a:cubicBezTo>
                    <a:pt x="228052" y="650477"/>
                    <a:pt x="192523" y="629046"/>
                    <a:pt x="125277" y="625617"/>
                  </a:cubicBezTo>
                  <a:cubicBezTo>
                    <a:pt x="123181" y="625522"/>
                    <a:pt x="121372" y="624093"/>
                    <a:pt x="120895" y="621997"/>
                  </a:cubicBezTo>
                  <a:cubicBezTo>
                    <a:pt x="120419" y="619997"/>
                    <a:pt x="121276" y="617807"/>
                    <a:pt x="122991" y="616759"/>
                  </a:cubicBezTo>
                  <a:cubicBezTo>
                    <a:pt x="128896" y="613139"/>
                    <a:pt x="134992" y="609520"/>
                    <a:pt x="141279" y="605900"/>
                  </a:cubicBezTo>
                  <a:cubicBezTo>
                    <a:pt x="185570" y="579897"/>
                    <a:pt x="231290" y="553132"/>
                    <a:pt x="221098" y="505697"/>
                  </a:cubicBezTo>
                  <a:cubicBezTo>
                    <a:pt x="206620" y="438641"/>
                    <a:pt x="130992" y="438736"/>
                    <a:pt x="87177" y="444832"/>
                  </a:cubicBezTo>
                  <a:cubicBezTo>
                    <a:pt x="84796" y="445213"/>
                    <a:pt x="82510" y="443689"/>
                    <a:pt x="81938" y="441308"/>
                  </a:cubicBezTo>
                  <a:cubicBezTo>
                    <a:pt x="81367" y="438927"/>
                    <a:pt x="82605" y="436545"/>
                    <a:pt x="84796" y="435688"/>
                  </a:cubicBezTo>
                  <a:cubicBezTo>
                    <a:pt x="122229" y="421306"/>
                    <a:pt x="152899" y="393207"/>
                    <a:pt x="164901" y="362251"/>
                  </a:cubicBezTo>
                  <a:cubicBezTo>
                    <a:pt x="172997" y="341200"/>
                    <a:pt x="172140" y="319674"/>
                    <a:pt x="162329" y="300148"/>
                  </a:cubicBezTo>
                  <a:cubicBezTo>
                    <a:pt x="149470" y="274620"/>
                    <a:pt x="122515" y="256999"/>
                    <a:pt x="90130" y="252903"/>
                  </a:cubicBezTo>
                  <a:cubicBezTo>
                    <a:pt x="57745" y="248808"/>
                    <a:pt x="27169" y="259190"/>
                    <a:pt x="8405" y="280717"/>
                  </a:cubicBezTo>
                  <a:cubicBezTo>
                    <a:pt x="6691" y="282717"/>
                    <a:pt x="3643" y="282907"/>
                    <a:pt x="1642" y="281193"/>
                  </a:cubicBezTo>
                  <a:cubicBezTo>
                    <a:pt x="-358" y="279478"/>
                    <a:pt x="-548" y="276430"/>
                    <a:pt x="1166" y="274430"/>
                  </a:cubicBezTo>
                  <a:cubicBezTo>
                    <a:pt x="22026" y="250522"/>
                    <a:pt x="55744" y="238902"/>
                    <a:pt x="91273" y="243474"/>
                  </a:cubicBezTo>
                  <a:cubicBezTo>
                    <a:pt x="126801" y="247951"/>
                    <a:pt x="156614" y="267572"/>
                    <a:pt x="170806" y="295861"/>
                  </a:cubicBezTo>
                  <a:cubicBezTo>
                    <a:pt x="181951" y="317864"/>
                    <a:pt x="182903" y="342058"/>
                    <a:pt x="173759" y="365680"/>
                  </a:cubicBezTo>
                  <a:cubicBezTo>
                    <a:pt x="163567" y="391969"/>
                    <a:pt x="140993" y="416353"/>
                    <a:pt x="112418" y="433021"/>
                  </a:cubicBezTo>
                  <a:cubicBezTo>
                    <a:pt x="177664" y="430545"/>
                    <a:pt x="220051" y="455500"/>
                    <a:pt x="230433" y="503697"/>
                  </a:cubicBezTo>
                  <a:cubicBezTo>
                    <a:pt x="242149" y="557894"/>
                    <a:pt x="191095" y="587803"/>
                    <a:pt x="146137" y="614187"/>
                  </a:cubicBezTo>
                  <a:cubicBezTo>
                    <a:pt x="144422" y="615235"/>
                    <a:pt x="142612" y="616282"/>
                    <a:pt x="140898" y="617235"/>
                  </a:cubicBezTo>
                  <a:cubicBezTo>
                    <a:pt x="202715" y="623426"/>
                    <a:pt x="237291" y="647715"/>
                    <a:pt x="246530" y="691149"/>
                  </a:cubicBezTo>
                  <a:cubicBezTo>
                    <a:pt x="251864" y="716104"/>
                    <a:pt x="245768" y="743632"/>
                    <a:pt x="229861" y="766682"/>
                  </a:cubicBezTo>
                  <a:cubicBezTo>
                    <a:pt x="216812" y="785637"/>
                    <a:pt x="198429" y="799543"/>
                    <a:pt x="178236" y="806020"/>
                  </a:cubicBezTo>
                  <a:cubicBezTo>
                    <a:pt x="223956" y="832119"/>
                    <a:pt x="251007" y="887174"/>
                    <a:pt x="242149" y="939561"/>
                  </a:cubicBezTo>
                  <a:cubicBezTo>
                    <a:pt x="233957" y="988234"/>
                    <a:pt x="195571" y="1029001"/>
                    <a:pt x="148518" y="1042241"/>
                  </a:cubicBezTo>
                  <a:cubicBezTo>
                    <a:pt x="185856" y="1053670"/>
                    <a:pt x="209859" y="1077578"/>
                    <a:pt x="218527" y="1112440"/>
                  </a:cubicBezTo>
                  <a:cubicBezTo>
                    <a:pt x="227004" y="1146444"/>
                    <a:pt x="221479" y="1166923"/>
                    <a:pt x="205477" y="1193974"/>
                  </a:cubicBezTo>
                  <a:cubicBezTo>
                    <a:pt x="206430" y="1192926"/>
                    <a:pt x="207478" y="1191974"/>
                    <a:pt x="208430" y="1190926"/>
                  </a:cubicBezTo>
                  <a:cubicBezTo>
                    <a:pt x="231481" y="1167208"/>
                    <a:pt x="251674" y="1146825"/>
                    <a:pt x="292631" y="1149301"/>
                  </a:cubicBezTo>
                  <a:cubicBezTo>
                    <a:pt x="338637" y="1152064"/>
                    <a:pt x="380356" y="1186068"/>
                    <a:pt x="395882" y="1229121"/>
                  </a:cubicBezTo>
                  <a:cubicBezTo>
                    <a:pt x="399787" y="1215595"/>
                    <a:pt x="406931" y="1202641"/>
                    <a:pt x="416742" y="1191402"/>
                  </a:cubicBezTo>
                  <a:cubicBezTo>
                    <a:pt x="434268" y="1171400"/>
                    <a:pt x="458176" y="1159303"/>
                    <a:pt x="482464" y="1158255"/>
                  </a:cubicBezTo>
                  <a:cubicBezTo>
                    <a:pt x="506658" y="1157112"/>
                    <a:pt x="531709" y="1167113"/>
                    <a:pt x="550854" y="1185401"/>
                  </a:cubicBezTo>
                  <a:cubicBezTo>
                    <a:pt x="563998" y="1197974"/>
                    <a:pt x="573238" y="1213309"/>
                    <a:pt x="577810" y="1229597"/>
                  </a:cubicBezTo>
                  <a:cubicBezTo>
                    <a:pt x="595050" y="1187783"/>
                    <a:pt x="640865" y="1157493"/>
                    <a:pt x="686204" y="1161398"/>
                  </a:cubicBezTo>
                  <a:cubicBezTo>
                    <a:pt x="731257" y="1165303"/>
                    <a:pt x="770881" y="1202356"/>
                    <a:pt x="781168" y="1245980"/>
                  </a:cubicBezTo>
                  <a:cubicBezTo>
                    <a:pt x="799742" y="1201117"/>
                    <a:pt x="845748" y="1168637"/>
                    <a:pt x="894897" y="1168542"/>
                  </a:cubicBezTo>
                  <a:cubicBezTo>
                    <a:pt x="894992" y="1168542"/>
                    <a:pt x="894992" y="1168542"/>
                    <a:pt x="895087" y="1168542"/>
                  </a:cubicBezTo>
                  <a:cubicBezTo>
                    <a:pt x="946808" y="1168542"/>
                    <a:pt x="995100" y="1204546"/>
                    <a:pt x="1011673" y="1253029"/>
                  </a:cubicBezTo>
                  <a:cubicBezTo>
                    <a:pt x="1029961" y="1210071"/>
                    <a:pt x="1077205" y="1179686"/>
                    <a:pt x="1123878" y="1183115"/>
                  </a:cubicBezTo>
                  <a:cubicBezTo>
                    <a:pt x="1167979" y="1186354"/>
                    <a:pt x="1207984" y="1219215"/>
                    <a:pt x="1222366" y="1260744"/>
                  </a:cubicBezTo>
                  <a:cubicBezTo>
                    <a:pt x="1234368" y="1221215"/>
                    <a:pt x="1269515" y="1188449"/>
                    <a:pt x="1310854" y="1181401"/>
                  </a:cubicBezTo>
                  <a:cubicBezTo>
                    <a:pt x="1347334" y="1175209"/>
                    <a:pt x="1372957" y="1194259"/>
                    <a:pt x="1396388" y="1216358"/>
                  </a:cubicBezTo>
                  <a:cubicBezTo>
                    <a:pt x="1379434" y="1192354"/>
                    <a:pt x="1366384" y="1170066"/>
                    <a:pt x="1370480" y="1139681"/>
                  </a:cubicBezTo>
                  <a:cubicBezTo>
                    <a:pt x="1374671" y="1108344"/>
                    <a:pt x="1392102" y="1079769"/>
                    <a:pt x="1416867" y="1060719"/>
                  </a:cubicBezTo>
                  <a:cubicBezTo>
                    <a:pt x="1378576" y="1062529"/>
                    <a:pt x="1338952" y="1043479"/>
                    <a:pt x="1318950" y="1009855"/>
                  </a:cubicBezTo>
                  <a:cubicBezTo>
                    <a:pt x="1293709" y="967374"/>
                    <a:pt x="1303805" y="908795"/>
                    <a:pt x="1340191" y="876220"/>
                  </a:cubicBezTo>
                  <a:cubicBezTo>
                    <a:pt x="1297709" y="867457"/>
                    <a:pt x="1263133" y="828690"/>
                    <a:pt x="1260752" y="784970"/>
                  </a:cubicBezTo>
                  <a:cubicBezTo>
                    <a:pt x="1258752" y="749251"/>
                    <a:pt x="1278564" y="714485"/>
                    <a:pt x="1308377" y="695721"/>
                  </a:cubicBezTo>
                  <a:cubicBezTo>
                    <a:pt x="1265515" y="693625"/>
                    <a:pt x="1223986" y="668194"/>
                    <a:pt x="1205126" y="629046"/>
                  </a:cubicBezTo>
                  <a:cubicBezTo>
                    <a:pt x="1183790" y="584755"/>
                    <a:pt x="1194172" y="528557"/>
                    <a:pt x="1228081" y="493695"/>
                  </a:cubicBezTo>
                  <a:cubicBezTo>
                    <a:pt x="1187410" y="497315"/>
                    <a:pt x="1144452" y="474360"/>
                    <a:pt x="1126831" y="437022"/>
                  </a:cubicBezTo>
                  <a:cubicBezTo>
                    <a:pt x="1109305" y="399779"/>
                    <a:pt x="1118734" y="352249"/>
                    <a:pt x="1147309" y="323103"/>
                  </a:cubicBezTo>
                  <a:cubicBezTo>
                    <a:pt x="1110543" y="325484"/>
                    <a:pt x="1072062" y="304624"/>
                    <a:pt x="1056060" y="271096"/>
                  </a:cubicBezTo>
                  <a:cubicBezTo>
                    <a:pt x="1040058" y="237664"/>
                    <a:pt x="1047773" y="194801"/>
                    <a:pt x="1072633" y="167655"/>
                  </a:cubicBezTo>
                  <a:cubicBezTo>
                    <a:pt x="1035295" y="171084"/>
                    <a:pt x="995862" y="150224"/>
                    <a:pt x="979955" y="116125"/>
                  </a:cubicBezTo>
                  <a:cubicBezTo>
                    <a:pt x="961477" y="76310"/>
                    <a:pt x="977574" y="23542"/>
                    <a:pt x="1015007" y="682"/>
                  </a:cubicBezTo>
                  <a:cubicBezTo>
                    <a:pt x="1017198" y="-652"/>
                    <a:pt x="1020151" y="15"/>
                    <a:pt x="1021579" y="2301"/>
                  </a:cubicBezTo>
                  <a:cubicBezTo>
                    <a:pt x="1022913" y="4587"/>
                    <a:pt x="1022246" y="7444"/>
                    <a:pt x="1019960" y="8873"/>
                  </a:cubicBezTo>
                  <a:cubicBezTo>
                    <a:pt x="986432" y="29257"/>
                    <a:pt x="972049" y="76596"/>
                    <a:pt x="988623" y="112124"/>
                  </a:cubicBezTo>
                  <a:cubicBezTo>
                    <a:pt x="1005101" y="147748"/>
                    <a:pt x="1050536" y="167274"/>
                    <a:pt x="1087778" y="154891"/>
                  </a:cubicBezTo>
                  <a:cubicBezTo>
                    <a:pt x="1089969" y="154129"/>
                    <a:pt x="1092445" y="155177"/>
                    <a:pt x="1093493" y="157273"/>
                  </a:cubicBezTo>
                  <a:cubicBezTo>
                    <a:pt x="1094541" y="159368"/>
                    <a:pt x="1093874" y="161940"/>
                    <a:pt x="1091969" y="163273"/>
                  </a:cubicBezTo>
                  <a:cubicBezTo>
                    <a:pt x="1060156" y="185467"/>
                    <a:pt x="1047868" y="232044"/>
                    <a:pt x="1064632" y="267096"/>
                  </a:cubicBezTo>
                  <a:cubicBezTo>
                    <a:pt x="1081396" y="302148"/>
                    <a:pt x="1125402" y="321769"/>
                    <a:pt x="1162645" y="310911"/>
                  </a:cubicBezTo>
                  <a:cubicBezTo>
                    <a:pt x="1164836" y="310244"/>
                    <a:pt x="1167312" y="311292"/>
                    <a:pt x="1168265" y="313483"/>
                  </a:cubicBezTo>
                  <a:cubicBezTo>
                    <a:pt x="1169312" y="315578"/>
                    <a:pt x="1168550" y="318150"/>
                    <a:pt x="1166645" y="319483"/>
                  </a:cubicBezTo>
                  <a:cubicBezTo>
                    <a:pt x="1131212" y="343486"/>
                    <a:pt x="1117211" y="394445"/>
                    <a:pt x="1135498" y="433117"/>
                  </a:cubicBezTo>
                  <a:cubicBezTo>
                    <a:pt x="1153786" y="471788"/>
                    <a:pt x="1201888" y="493505"/>
                    <a:pt x="1243036" y="481408"/>
                  </a:cubicBezTo>
                  <a:cubicBezTo>
                    <a:pt x="1245226" y="480742"/>
                    <a:pt x="1247608" y="481789"/>
                    <a:pt x="1248655" y="483885"/>
                  </a:cubicBezTo>
                  <a:cubicBezTo>
                    <a:pt x="1249703" y="485980"/>
                    <a:pt x="1249036" y="488457"/>
                    <a:pt x="1247227" y="489790"/>
                  </a:cubicBezTo>
                  <a:cubicBezTo>
                    <a:pt x="1207031" y="519413"/>
                    <a:pt x="1192077" y="580087"/>
                    <a:pt x="1213699" y="625045"/>
                  </a:cubicBezTo>
                  <a:cubicBezTo>
                    <a:pt x="1234368" y="668003"/>
                    <a:pt x="1287232" y="693625"/>
                    <a:pt x="1333904" y="684577"/>
                  </a:cubicBezTo>
                  <a:cubicBezTo>
                    <a:pt x="1336190" y="684005"/>
                    <a:pt x="1338476" y="683434"/>
                    <a:pt x="1340762" y="682957"/>
                  </a:cubicBezTo>
                  <a:cubicBezTo>
                    <a:pt x="1343239" y="682481"/>
                    <a:pt x="1345715" y="684100"/>
                    <a:pt x="1346287" y="686577"/>
                  </a:cubicBezTo>
                  <a:cubicBezTo>
                    <a:pt x="1346858" y="689053"/>
                    <a:pt x="1345334" y="691530"/>
                    <a:pt x="1342858" y="692197"/>
                  </a:cubicBezTo>
                  <a:cubicBezTo>
                    <a:pt x="1340572" y="692768"/>
                    <a:pt x="1338381" y="693340"/>
                    <a:pt x="1336095" y="693816"/>
                  </a:cubicBezTo>
                  <a:cubicBezTo>
                    <a:pt x="1297709" y="704579"/>
                    <a:pt x="1268086" y="744679"/>
                    <a:pt x="1270277" y="784589"/>
                  </a:cubicBezTo>
                  <a:cubicBezTo>
                    <a:pt x="1272563" y="826785"/>
                    <a:pt x="1310092" y="865170"/>
                    <a:pt x="1352192" y="868409"/>
                  </a:cubicBezTo>
                  <a:cubicBezTo>
                    <a:pt x="1354192" y="868600"/>
                    <a:pt x="1355907" y="869933"/>
                    <a:pt x="1356383" y="871933"/>
                  </a:cubicBezTo>
                  <a:cubicBezTo>
                    <a:pt x="1356955" y="873838"/>
                    <a:pt x="1356193" y="875934"/>
                    <a:pt x="1354478" y="877077"/>
                  </a:cubicBezTo>
                  <a:cubicBezTo>
                    <a:pt x="1315616" y="904414"/>
                    <a:pt x="1302757" y="964231"/>
                    <a:pt x="1327046" y="1005093"/>
                  </a:cubicBezTo>
                  <a:cubicBezTo>
                    <a:pt x="1348763" y="1041574"/>
                    <a:pt x="1397817" y="1059290"/>
                    <a:pt x="1438393" y="1047670"/>
                  </a:cubicBezTo>
                  <a:cubicBezTo>
                    <a:pt x="1443156" y="1045384"/>
                    <a:pt x="1448204" y="1043479"/>
                    <a:pt x="1453252" y="1041859"/>
                  </a:cubicBezTo>
                  <a:cubicBezTo>
                    <a:pt x="1455634" y="1041193"/>
                    <a:pt x="1458205" y="1042336"/>
                    <a:pt x="1459063" y="1044622"/>
                  </a:cubicBezTo>
                  <a:cubicBezTo>
                    <a:pt x="1460015" y="1046908"/>
                    <a:pt x="1458967" y="1049575"/>
                    <a:pt x="1456777" y="1050622"/>
                  </a:cubicBezTo>
                  <a:cubicBezTo>
                    <a:pt x="1451919" y="1053004"/>
                    <a:pt x="1446871" y="1055004"/>
                    <a:pt x="1441727" y="1056528"/>
                  </a:cubicBezTo>
                  <a:cubicBezTo>
                    <a:pt x="1409152" y="1072339"/>
                    <a:pt x="1384577" y="1105201"/>
                    <a:pt x="1379719" y="1141015"/>
                  </a:cubicBezTo>
                  <a:cubicBezTo>
                    <a:pt x="1375624" y="1171780"/>
                    <a:pt x="1391245" y="1193307"/>
                    <a:pt x="1410961" y="1220644"/>
                  </a:cubicBezTo>
                  <a:cubicBezTo>
                    <a:pt x="1417534" y="1229692"/>
                    <a:pt x="1424201" y="1239027"/>
                    <a:pt x="1430964" y="1249504"/>
                  </a:cubicBezTo>
                  <a:cubicBezTo>
                    <a:pt x="1432202" y="1251505"/>
                    <a:pt x="1431821" y="1254076"/>
                    <a:pt x="1430107" y="1255696"/>
                  </a:cubicBezTo>
                  <a:cubicBezTo>
                    <a:pt x="1428297" y="1257220"/>
                    <a:pt x="1425725" y="1257220"/>
                    <a:pt x="1423915" y="1255791"/>
                  </a:cubicBezTo>
                  <a:cubicBezTo>
                    <a:pt x="1416200" y="1249219"/>
                    <a:pt x="1408675" y="1241884"/>
                    <a:pt x="1401341" y="1234645"/>
                  </a:cubicBezTo>
                  <a:cubicBezTo>
                    <a:pt x="1375052" y="1208833"/>
                    <a:pt x="1350192" y="1184449"/>
                    <a:pt x="1312378" y="1190926"/>
                  </a:cubicBezTo>
                  <a:cubicBezTo>
                    <a:pt x="1267134" y="1198641"/>
                    <a:pt x="1229891" y="1240170"/>
                    <a:pt x="1227605" y="1285509"/>
                  </a:cubicBezTo>
                  <a:cubicBezTo>
                    <a:pt x="1227510" y="1287985"/>
                    <a:pt x="1225415" y="1289986"/>
                    <a:pt x="1222938" y="1289986"/>
                  </a:cubicBezTo>
                  <a:cubicBezTo>
                    <a:pt x="1223033" y="1289891"/>
                    <a:pt x="1223033" y="1289891"/>
                    <a:pt x="1223033" y="1289891"/>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0" name="Google Shape;4210;p49"/>
            <p:cNvSpPr/>
            <p:nvPr/>
          </p:nvSpPr>
          <p:spPr>
            <a:xfrm>
              <a:off x="4641200" y="4500134"/>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1" name="Google Shape;4211;p49"/>
            <p:cNvSpPr/>
            <p:nvPr/>
          </p:nvSpPr>
          <p:spPr>
            <a:xfrm>
              <a:off x="4773511" y="4536792"/>
              <a:ext cx="677037" cy="878109"/>
            </a:xfrm>
            <a:custGeom>
              <a:avLst/>
              <a:gdLst/>
              <a:ahLst/>
              <a:cxnLst/>
              <a:rect l="l" t="t" r="r" b="b"/>
              <a:pathLst>
                <a:path w="677037" h="878109" extrusionOk="0">
                  <a:moveTo>
                    <a:pt x="641604" y="869442"/>
                  </a:moveTo>
                  <a:cubicBezTo>
                    <a:pt x="630079" y="861346"/>
                    <a:pt x="618554" y="853250"/>
                    <a:pt x="607028" y="845058"/>
                  </a:cubicBezTo>
                  <a:lnTo>
                    <a:pt x="677037" y="770668"/>
                  </a:lnTo>
                  <a:cubicBezTo>
                    <a:pt x="676275" y="766953"/>
                    <a:pt x="675513" y="763143"/>
                    <a:pt x="674656" y="759333"/>
                  </a:cubicBezTo>
                  <a:lnTo>
                    <a:pt x="599218" y="839534"/>
                  </a:lnTo>
                  <a:cubicBezTo>
                    <a:pt x="555784" y="809149"/>
                    <a:pt x="512540" y="778669"/>
                    <a:pt x="469297" y="748189"/>
                  </a:cubicBezTo>
                  <a:cubicBezTo>
                    <a:pt x="511874" y="704374"/>
                    <a:pt x="556641" y="662654"/>
                    <a:pt x="603599" y="623411"/>
                  </a:cubicBezTo>
                  <a:cubicBezTo>
                    <a:pt x="617601" y="631222"/>
                    <a:pt x="631603" y="639033"/>
                    <a:pt x="645700" y="646843"/>
                  </a:cubicBezTo>
                  <a:cubicBezTo>
                    <a:pt x="644462" y="642557"/>
                    <a:pt x="643128" y="638175"/>
                    <a:pt x="641795" y="633794"/>
                  </a:cubicBezTo>
                  <a:cubicBezTo>
                    <a:pt x="631698" y="628174"/>
                    <a:pt x="621506" y="622554"/>
                    <a:pt x="611410" y="616839"/>
                  </a:cubicBezTo>
                  <a:cubicBezTo>
                    <a:pt x="618077" y="611315"/>
                    <a:pt x="624745" y="605885"/>
                    <a:pt x="631412" y="600456"/>
                  </a:cubicBezTo>
                  <a:cubicBezTo>
                    <a:pt x="630460" y="597313"/>
                    <a:pt x="629507" y="594075"/>
                    <a:pt x="628364" y="590931"/>
                  </a:cubicBezTo>
                  <a:cubicBezTo>
                    <a:pt x="619697" y="597789"/>
                    <a:pt x="611124" y="604838"/>
                    <a:pt x="602551" y="611886"/>
                  </a:cubicBezTo>
                  <a:cubicBezTo>
                    <a:pt x="550640" y="582740"/>
                    <a:pt x="498920" y="553022"/>
                    <a:pt x="447580" y="522542"/>
                  </a:cubicBezTo>
                  <a:cubicBezTo>
                    <a:pt x="485966" y="485585"/>
                    <a:pt x="525590" y="449771"/>
                    <a:pt x="566357" y="415195"/>
                  </a:cubicBezTo>
                  <a:lnTo>
                    <a:pt x="567309" y="415671"/>
                  </a:lnTo>
                  <a:cubicBezTo>
                    <a:pt x="565595" y="411099"/>
                    <a:pt x="563880" y="406527"/>
                    <a:pt x="562166" y="401955"/>
                  </a:cubicBezTo>
                  <a:lnTo>
                    <a:pt x="439293" y="333089"/>
                  </a:lnTo>
                  <a:cubicBezTo>
                    <a:pt x="463391" y="312896"/>
                    <a:pt x="487871" y="293084"/>
                    <a:pt x="512731" y="273749"/>
                  </a:cubicBezTo>
                  <a:cubicBezTo>
                    <a:pt x="511588" y="270701"/>
                    <a:pt x="510350" y="267558"/>
                    <a:pt x="509111" y="264509"/>
                  </a:cubicBezTo>
                  <a:cubicBezTo>
                    <a:pt x="482441" y="285179"/>
                    <a:pt x="456247" y="306419"/>
                    <a:pt x="430435" y="328136"/>
                  </a:cubicBezTo>
                  <a:lnTo>
                    <a:pt x="282226" y="244983"/>
                  </a:lnTo>
                  <a:cubicBezTo>
                    <a:pt x="315944" y="212693"/>
                    <a:pt x="350806" y="181642"/>
                    <a:pt x="386810" y="151829"/>
                  </a:cubicBezTo>
                  <a:lnTo>
                    <a:pt x="486632" y="208312"/>
                  </a:lnTo>
                  <a:lnTo>
                    <a:pt x="480917" y="194025"/>
                  </a:lnTo>
                  <a:lnTo>
                    <a:pt x="394716" y="145352"/>
                  </a:lnTo>
                  <a:cubicBezTo>
                    <a:pt x="411194" y="131826"/>
                    <a:pt x="427958" y="118491"/>
                    <a:pt x="444913" y="105633"/>
                  </a:cubicBezTo>
                  <a:lnTo>
                    <a:pt x="441198" y="96488"/>
                  </a:lnTo>
                  <a:cubicBezTo>
                    <a:pt x="422434" y="110681"/>
                    <a:pt x="403955" y="125349"/>
                    <a:pt x="385763" y="140303"/>
                  </a:cubicBezTo>
                  <a:lnTo>
                    <a:pt x="277368" y="79058"/>
                  </a:lnTo>
                  <a:cubicBezTo>
                    <a:pt x="306324" y="51435"/>
                    <a:pt x="336233" y="25051"/>
                    <a:pt x="367189" y="0"/>
                  </a:cubicBezTo>
                  <a:cubicBezTo>
                    <a:pt x="358521" y="2953"/>
                    <a:pt x="349949" y="5810"/>
                    <a:pt x="341567" y="8763"/>
                  </a:cubicBezTo>
                  <a:cubicBezTo>
                    <a:pt x="316611" y="29718"/>
                    <a:pt x="292227" y="51530"/>
                    <a:pt x="268700" y="74104"/>
                  </a:cubicBezTo>
                  <a:lnTo>
                    <a:pt x="223647" y="48673"/>
                  </a:lnTo>
                  <a:cubicBezTo>
                    <a:pt x="218884" y="50197"/>
                    <a:pt x="214693" y="51530"/>
                    <a:pt x="211360" y="52578"/>
                  </a:cubicBezTo>
                  <a:lnTo>
                    <a:pt x="261461" y="80963"/>
                  </a:lnTo>
                  <a:cubicBezTo>
                    <a:pt x="228695" y="112776"/>
                    <a:pt x="197453" y="146114"/>
                    <a:pt x="167640" y="180689"/>
                  </a:cubicBezTo>
                  <a:lnTo>
                    <a:pt x="88297" y="136303"/>
                  </a:lnTo>
                  <a:lnTo>
                    <a:pt x="136493" y="70771"/>
                  </a:lnTo>
                  <a:cubicBezTo>
                    <a:pt x="131921" y="71723"/>
                    <a:pt x="127254" y="72676"/>
                    <a:pt x="122492" y="73724"/>
                  </a:cubicBezTo>
                  <a:lnTo>
                    <a:pt x="79915" y="131540"/>
                  </a:lnTo>
                  <a:lnTo>
                    <a:pt x="14668" y="94869"/>
                  </a:lnTo>
                  <a:cubicBezTo>
                    <a:pt x="9811" y="95821"/>
                    <a:pt x="4953" y="96679"/>
                    <a:pt x="0" y="97631"/>
                  </a:cubicBezTo>
                  <a:lnTo>
                    <a:pt x="74295" y="139256"/>
                  </a:lnTo>
                  <a:lnTo>
                    <a:pt x="3810" y="235077"/>
                  </a:lnTo>
                  <a:cubicBezTo>
                    <a:pt x="5429" y="240887"/>
                    <a:pt x="7049" y="246888"/>
                    <a:pt x="8668" y="252889"/>
                  </a:cubicBezTo>
                  <a:cubicBezTo>
                    <a:pt x="31051" y="268319"/>
                    <a:pt x="53340" y="283655"/>
                    <a:pt x="75914" y="298800"/>
                  </a:cubicBezTo>
                  <a:cubicBezTo>
                    <a:pt x="61913" y="318707"/>
                    <a:pt x="48482" y="338900"/>
                    <a:pt x="35528" y="359378"/>
                  </a:cubicBezTo>
                  <a:cubicBezTo>
                    <a:pt x="36576" y="363760"/>
                    <a:pt x="37624" y="368141"/>
                    <a:pt x="38576" y="372618"/>
                  </a:cubicBezTo>
                  <a:cubicBezTo>
                    <a:pt x="52864" y="349377"/>
                    <a:pt x="68008" y="326517"/>
                    <a:pt x="83820" y="304038"/>
                  </a:cubicBezTo>
                  <a:cubicBezTo>
                    <a:pt x="109918" y="321564"/>
                    <a:pt x="136208" y="339090"/>
                    <a:pt x="162592" y="356330"/>
                  </a:cubicBezTo>
                  <a:cubicBezTo>
                    <a:pt x="130969" y="392335"/>
                    <a:pt x="100584" y="429483"/>
                    <a:pt x="71533" y="467868"/>
                  </a:cubicBezTo>
                  <a:cubicBezTo>
                    <a:pt x="66484" y="464249"/>
                    <a:pt x="61341" y="460725"/>
                    <a:pt x="56293" y="457200"/>
                  </a:cubicBezTo>
                  <a:cubicBezTo>
                    <a:pt x="57245" y="461582"/>
                    <a:pt x="58007" y="466058"/>
                    <a:pt x="58769" y="470440"/>
                  </a:cubicBezTo>
                  <a:cubicBezTo>
                    <a:pt x="61150" y="472059"/>
                    <a:pt x="63437" y="473774"/>
                    <a:pt x="65818" y="475393"/>
                  </a:cubicBezTo>
                  <a:cubicBezTo>
                    <a:pt x="64199" y="477584"/>
                    <a:pt x="62579" y="479775"/>
                    <a:pt x="60865" y="481965"/>
                  </a:cubicBezTo>
                  <a:cubicBezTo>
                    <a:pt x="61722" y="486346"/>
                    <a:pt x="62484" y="490633"/>
                    <a:pt x="63246" y="495014"/>
                  </a:cubicBezTo>
                  <a:cubicBezTo>
                    <a:pt x="66580" y="490252"/>
                    <a:pt x="70009" y="485585"/>
                    <a:pt x="73533" y="480917"/>
                  </a:cubicBezTo>
                  <a:cubicBezTo>
                    <a:pt x="111442" y="507587"/>
                    <a:pt x="149352" y="534162"/>
                    <a:pt x="187166" y="560832"/>
                  </a:cubicBezTo>
                  <a:cubicBezTo>
                    <a:pt x="161258" y="589026"/>
                    <a:pt x="136017" y="617792"/>
                    <a:pt x="111347" y="647129"/>
                  </a:cubicBezTo>
                  <a:lnTo>
                    <a:pt x="79058" y="617601"/>
                  </a:lnTo>
                  <a:cubicBezTo>
                    <a:pt x="79438" y="622268"/>
                    <a:pt x="79820" y="626840"/>
                    <a:pt x="80105" y="631412"/>
                  </a:cubicBezTo>
                  <a:lnTo>
                    <a:pt x="105251" y="654463"/>
                  </a:lnTo>
                  <a:cubicBezTo>
                    <a:pt x="97441" y="663797"/>
                    <a:pt x="89725" y="673132"/>
                    <a:pt x="82010" y="682562"/>
                  </a:cubicBezTo>
                  <a:cubicBezTo>
                    <a:pt x="82201" y="687610"/>
                    <a:pt x="82105" y="692658"/>
                    <a:pt x="82010" y="697706"/>
                  </a:cubicBezTo>
                  <a:cubicBezTo>
                    <a:pt x="92012" y="685324"/>
                    <a:pt x="102108" y="673037"/>
                    <a:pt x="112300" y="660845"/>
                  </a:cubicBezTo>
                  <a:lnTo>
                    <a:pt x="220028" y="759428"/>
                  </a:lnTo>
                  <a:cubicBezTo>
                    <a:pt x="196405" y="789337"/>
                    <a:pt x="173260" y="819817"/>
                    <a:pt x="150971" y="850868"/>
                  </a:cubicBezTo>
                  <a:cubicBezTo>
                    <a:pt x="154781" y="850964"/>
                    <a:pt x="158591" y="851154"/>
                    <a:pt x="162401" y="851345"/>
                  </a:cubicBezTo>
                  <a:cubicBezTo>
                    <a:pt x="183356" y="822389"/>
                    <a:pt x="204978" y="793909"/>
                    <a:pt x="227076" y="765905"/>
                  </a:cubicBezTo>
                  <a:lnTo>
                    <a:pt x="327374" y="857536"/>
                  </a:lnTo>
                  <a:cubicBezTo>
                    <a:pt x="332232" y="857726"/>
                    <a:pt x="337185" y="857917"/>
                    <a:pt x="342043" y="858108"/>
                  </a:cubicBezTo>
                  <a:lnTo>
                    <a:pt x="232982" y="758381"/>
                  </a:lnTo>
                  <a:cubicBezTo>
                    <a:pt x="261175" y="723043"/>
                    <a:pt x="290322" y="688562"/>
                    <a:pt x="320421" y="654844"/>
                  </a:cubicBezTo>
                  <a:cubicBezTo>
                    <a:pt x="365188" y="686372"/>
                    <a:pt x="409861" y="717995"/>
                    <a:pt x="454724" y="749522"/>
                  </a:cubicBezTo>
                  <a:cubicBezTo>
                    <a:pt x="421100" y="784575"/>
                    <a:pt x="389001" y="821055"/>
                    <a:pt x="358426" y="858774"/>
                  </a:cubicBezTo>
                  <a:cubicBezTo>
                    <a:pt x="362426" y="858869"/>
                    <a:pt x="366332" y="859060"/>
                    <a:pt x="370332" y="859250"/>
                  </a:cubicBezTo>
                  <a:cubicBezTo>
                    <a:pt x="399574" y="823341"/>
                    <a:pt x="430435" y="788575"/>
                    <a:pt x="462534" y="755142"/>
                  </a:cubicBezTo>
                  <a:cubicBezTo>
                    <a:pt x="505873" y="785622"/>
                    <a:pt x="549212" y="816102"/>
                    <a:pt x="592550" y="846582"/>
                  </a:cubicBezTo>
                  <a:lnTo>
                    <a:pt x="573405" y="866966"/>
                  </a:lnTo>
                  <a:cubicBezTo>
                    <a:pt x="577596" y="867061"/>
                    <a:pt x="581882" y="867251"/>
                    <a:pt x="586073" y="867442"/>
                  </a:cubicBezTo>
                  <a:lnTo>
                    <a:pt x="600456" y="852107"/>
                  </a:lnTo>
                  <a:cubicBezTo>
                    <a:pt x="608362" y="857726"/>
                    <a:pt x="616363" y="863251"/>
                    <a:pt x="624268" y="868871"/>
                  </a:cubicBezTo>
                  <a:cubicBezTo>
                    <a:pt x="628269" y="871633"/>
                    <a:pt x="632174" y="874490"/>
                    <a:pt x="636175" y="877253"/>
                  </a:cubicBezTo>
                  <a:cubicBezTo>
                    <a:pt x="637032" y="877824"/>
                    <a:pt x="637984" y="878110"/>
                    <a:pt x="638937" y="878110"/>
                  </a:cubicBezTo>
                  <a:cubicBezTo>
                    <a:pt x="640366" y="878110"/>
                    <a:pt x="641890" y="877348"/>
                    <a:pt x="642747" y="876014"/>
                  </a:cubicBezTo>
                  <a:cubicBezTo>
                    <a:pt x="644271" y="873919"/>
                    <a:pt x="643795" y="871061"/>
                    <a:pt x="641699" y="869537"/>
                  </a:cubicBezTo>
                  <a:lnTo>
                    <a:pt x="641604" y="869442"/>
                  </a:lnTo>
                  <a:close/>
                  <a:moveTo>
                    <a:pt x="431578" y="339662"/>
                  </a:moveTo>
                  <a:lnTo>
                    <a:pt x="557498" y="410242"/>
                  </a:lnTo>
                  <a:cubicBezTo>
                    <a:pt x="516826" y="444818"/>
                    <a:pt x="477298" y="480536"/>
                    <a:pt x="439007" y="517589"/>
                  </a:cubicBezTo>
                  <a:cubicBezTo>
                    <a:pt x="397955" y="493109"/>
                    <a:pt x="357092" y="468154"/>
                    <a:pt x="316516" y="442913"/>
                  </a:cubicBezTo>
                  <a:cubicBezTo>
                    <a:pt x="353759" y="407384"/>
                    <a:pt x="392144" y="372904"/>
                    <a:pt x="431578" y="339662"/>
                  </a:cubicBezTo>
                  <a:close/>
                  <a:moveTo>
                    <a:pt x="422720" y="334709"/>
                  </a:moveTo>
                  <a:cubicBezTo>
                    <a:pt x="383476" y="367951"/>
                    <a:pt x="345281" y="402241"/>
                    <a:pt x="308134" y="437674"/>
                  </a:cubicBezTo>
                  <a:cubicBezTo>
                    <a:pt x="264128" y="410337"/>
                    <a:pt x="220409" y="382524"/>
                    <a:pt x="177070" y="354330"/>
                  </a:cubicBezTo>
                  <a:cubicBezTo>
                    <a:pt x="208502" y="318992"/>
                    <a:pt x="241173" y="284798"/>
                    <a:pt x="275082" y="251936"/>
                  </a:cubicBezTo>
                  <a:lnTo>
                    <a:pt x="422720" y="334709"/>
                  </a:lnTo>
                  <a:close/>
                  <a:moveTo>
                    <a:pt x="270129" y="85820"/>
                  </a:moveTo>
                  <a:lnTo>
                    <a:pt x="377952" y="146780"/>
                  </a:lnTo>
                  <a:cubicBezTo>
                    <a:pt x="341947" y="176689"/>
                    <a:pt x="307181" y="207836"/>
                    <a:pt x="273558" y="240125"/>
                  </a:cubicBezTo>
                  <a:lnTo>
                    <a:pt x="176117" y="185452"/>
                  </a:lnTo>
                  <a:cubicBezTo>
                    <a:pt x="205930" y="150876"/>
                    <a:pt x="237268" y="117539"/>
                    <a:pt x="270129" y="85820"/>
                  </a:cubicBezTo>
                  <a:close/>
                  <a:moveTo>
                    <a:pt x="81343" y="290989"/>
                  </a:moveTo>
                  <a:cubicBezTo>
                    <a:pt x="57531" y="274892"/>
                    <a:pt x="33814" y="258699"/>
                    <a:pt x="10287" y="242411"/>
                  </a:cubicBezTo>
                  <a:lnTo>
                    <a:pt x="82677" y="144018"/>
                  </a:lnTo>
                  <a:lnTo>
                    <a:pt x="161258" y="188119"/>
                  </a:lnTo>
                  <a:cubicBezTo>
                    <a:pt x="133159" y="221266"/>
                    <a:pt x="106490" y="255556"/>
                    <a:pt x="81343" y="290989"/>
                  </a:cubicBezTo>
                  <a:close/>
                  <a:moveTo>
                    <a:pt x="89249" y="296228"/>
                  </a:moveTo>
                  <a:cubicBezTo>
                    <a:pt x="114491" y="260700"/>
                    <a:pt x="141351" y="226124"/>
                    <a:pt x="169736" y="192786"/>
                  </a:cubicBezTo>
                  <a:lnTo>
                    <a:pt x="266414" y="247079"/>
                  </a:lnTo>
                  <a:cubicBezTo>
                    <a:pt x="232696" y="279845"/>
                    <a:pt x="200216" y="313849"/>
                    <a:pt x="168974" y="349091"/>
                  </a:cubicBezTo>
                  <a:cubicBezTo>
                    <a:pt x="142208" y="331661"/>
                    <a:pt x="115729" y="314039"/>
                    <a:pt x="89249" y="296228"/>
                  </a:cubicBezTo>
                  <a:close/>
                  <a:moveTo>
                    <a:pt x="79343" y="473297"/>
                  </a:moveTo>
                  <a:cubicBezTo>
                    <a:pt x="108395" y="434816"/>
                    <a:pt x="138970" y="397574"/>
                    <a:pt x="170688" y="361569"/>
                  </a:cubicBezTo>
                  <a:cubicBezTo>
                    <a:pt x="213836" y="389668"/>
                    <a:pt x="257270" y="417290"/>
                    <a:pt x="300990" y="444437"/>
                  </a:cubicBezTo>
                  <a:cubicBezTo>
                    <a:pt x="264224" y="479870"/>
                    <a:pt x="228409" y="516350"/>
                    <a:pt x="193643" y="553784"/>
                  </a:cubicBezTo>
                  <a:cubicBezTo>
                    <a:pt x="155638" y="526923"/>
                    <a:pt x="117443" y="500158"/>
                    <a:pt x="79343" y="473297"/>
                  </a:cubicBezTo>
                  <a:close/>
                  <a:moveTo>
                    <a:pt x="225933" y="751904"/>
                  </a:moveTo>
                  <a:lnTo>
                    <a:pt x="118396" y="653510"/>
                  </a:lnTo>
                  <a:cubicBezTo>
                    <a:pt x="143351" y="623888"/>
                    <a:pt x="168878" y="594836"/>
                    <a:pt x="195072" y="566357"/>
                  </a:cubicBezTo>
                  <a:cubicBezTo>
                    <a:pt x="234220" y="594075"/>
                    <a:pt x="273367" y="621697"/>
                    <a:pt x="312611" y="649319"/>
                  </a:cubicBezTo>
                  <a:cubicBezTo>
                    <a:pt x="282797" y="682752"/>
                    <a:pt x="253937" y="716947"/>
                    <a:pt x="225933" y="751904"/>
                  </a:cubicBezTo>
                  <a:close/>
                  <a:moveTo>
                    <a:pt x="318992" y="642176"/>
                  </a:moveTo>
                  <a:cubicBezTo>
                    <a:pt x="279845" y="614553"/>
                    <a:pt x="240697" y="586931"/>
                    <a:pt x="201549" y="559308"/>
                  </a:cubicBezTo>
                  <a:cubicBezTo>
                    <a:pt x="236411" y="521684"/>
                    <a:pt x="272415" y="485204"/>
                    <a:pt x="309372" y="449675"/>
                  </a:cubicBezTo>
                  <a:cubicBezTo>
                    <a:pt x="350044" y="474917"/>
                    <a:pt x="390906" y="499967"/>
                    <a:pt x="432054" y="524447"/>
                  </a:cubicBezTo>
                  <a:cubicBezTo>
                    <a:pt x="393097" y="562451"/>
                    <a:pt x="355378" y="601694"/>
                    <a:pt x="318992" y="642176"/>
                  </a:cubicBezTo>
                  <a:close/>
                  <a:moveTo>
                    <a:pt x="461391" y="742664"/>
                  </a:moveTo>
                  <a:cubicBezTo>
                    <a:pt x="416528" y="710946"/>
                    <a:pt x="371666" y="679323"/>
                    <a:pt x="326803" y="647700"/>
                  </a:cubicBezTo>
                  <a:cubicBezTo>
                    <a:pt x="363379" y="607028"/>
                    <a:pt x="401288" y="567595"/>
                    <a:pt x="440531" y="529495"/>
                  </a:cubicBezTo>
                  <a:cubicBezTo>
                    <a:pt x="491585" y="559784"/>
                    <a:pt x="543020" y="589312"/>
                    <a:pt x="594741" y="618363"/>
                  </a:cubicBezTo>
                  <a:cubicBezTo>
                    <a:pt x="548164" y="657511"/>
                    <a:pt x="503682" y="699040"/>
                    <a:pt x="461391" y="742664"/>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12" name="Google Shape;4212;p49"/>
          <p:cNvGrpSpPr/>
          <p:nvPr/>
        </p:nvGrpSpPr>
        <p:grpSpPr>
          <a:xfrm>
            <a:off x="2255242" y="2055259"/>
            <a:ext cx="1445185" cy="1250063"/>
            <a:chOff x="10081678" y="3733540"/>
            <a:chExt cx="1523171" cy="1317520"/>
          </a:xfrm>
        </p:grpSpPr>
        <p:sp>
          <p:nvSpPr>
            <p:cNvPr id="4213" name="Google Shape;4213;p49"/>
            <p:cNvSpPr/>
            <p:nvPr/>
          </p:nvSpPr>
          <p:spPr>
            <a:xfrm>
              <a:off x="10081678" y="3733540"/>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4" name="Google Shape;4214;p49"/>
            <p:cNvSpPr/>
            <p:nvPr/>
          </p:nvSpPr>
          <p:spPr>
            <a:xfrm>
              <a:off x="10309033" y="3753162"/>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5" name="Google Shape;4215;p49"/>
            <p:cNvSpPr/>
            <p:nvPr/>
          </p:nvSpPr>
          <p:spPr>
            <a:xfrm>
              <a:off x="10462672" y="3792787"/>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6" name="Google Shape;4216;p49"/>
            <p:cNvSpPr/>
            <p:nvPr/>
          </p:nvSpPr>
          <p:spPr>
            <a:xfrm>
              <a:off x="10085458" y="3743337"/>
              <a:ext cx="1459415" cy="1289985"/>
            </a:xfrm>
            <a:custGeom>
              <a:avLst/>
              <a:gdLst/>
              <a:ahLst/>
              <a:cxnLst/>
              <a:rect l="l" t="t" r="r" b="b"/>
              <a:pathLst>
                <a:path w="1459415" h="1289985" extrusionOk="0">
                  <a:moveTo>
                    <a:pt x="1223033" y="1289891"/>
                  </a:moveTo>
                  <a:cubicBezTo>
                    <a:pt x="1220557" y="1289891"/>
                    <a:pt x="1218556" y="1287985"/>
                    <a:pt x="1218271" y="1285604"/>
                  </a:cubicBezTo>
                  <a:cubicBezTo>
                    <a:pt x="1213794" y="1237884"/>
                    <a:pt x="1171122" y="1196164"/>
                    <a:pt x="1123306" y="1192640"/>
                  </a:cubicBezTo>
                  <a:cubicBezTo>
                    <a:pt x="1075491" y="1189211"/>
                    <a:pt x="1027294" y="1224263"/>
                    <a:pt x="1015864" y="1270841"/>
                  </a:cubicBezTo>
                  <a:cubicBezTo>
                    <a:pt x="1015293" y="1273031"/>
                    <a:pt x="1013483" y="1274460"/>
                    <a:pt x="1011102" y="1274460"/>
                  </a:cubicBezTo>
                  <a:cubicBezTo>
                    <a:pt x="1008816" y="1274365"/>
                    <a:pt x="1007006" y="1272745"/>
                    <a:pt x="1006530" y="1270555"/>
                  </a:cubicBezTo>
                  <a:cubicBezTo>
                    <a:pt x="997005" y="1219501"/>
                    <a:pt x="947094" y="1178067"/>
                    <a:pt x="895183" y="1178067"/>
                  </a:cubicBezTo>
                  <a:cubicBezTo>
                    <a:pt x="895183" y="1178067"/>
                    <a:pt x="895087" y="1178067"/>
                    <a:pt x="895087" y="1178067"/>
                  </a:cubicBezTo>
                  <a:cubicBezTo>
                    <a:pt x="843081" y="1178162"/>
                    <a:pt x="793265" y="1219786"/>
                    <a:pt x="783835" y="1270841"/>
                  </a:cubicBezTo>
                  <a:cubicBezTo>
                    <a:pt x="783359" y="1273317"/>
                    <a:pt x="781168" y="1274936"/>
                    <a:pt x="778692" y="1274746"/>
                  </a:cubicBezTo>
                  <a:cubicBezTo>
                    <a:pt x="776215" y="1274460"/>
                    <a:pt x="774310" y="1272364"/>
                    <a:pt x="774406" y="1269888"/>
                  </a:cubicBezTo>
                  <a:cubicBezTo>
                    <a:pt x="775549" y="1221310"/>
                    <a:pt x="734020" y="1175019"/>
                    <a:pt x="685537" y="1170828"/>
                  </a:cubicBezTo>
                  <a:cubicBezTo>
                    <a:pt x="637246" y="1166732"/>
                    <a:pt x="588287" y="1205213"/>
                    <a:pt x="581143" y="1253314"/>
                  </a:cubicBezTo>
                  <a:cubicBezTo>
                    <a:pt x="580762" y="1255791"/>
                    <a:pt x="578762" y="1257601"/>
                    <a:pt x="576095" y="1257315"/>
                  </a:cubicBezTo>
                  <a:cubicBezTo>
                    <a:pt x="573619" y="1257125"/>
                    <a:pt x="571714" y="1255029"/>
                    <a:pt x="571714" y="1252552"/>
                  </a:cubicBezTo>
                  <a:cubicBezTo>
                    <a:pt x="571714" y="1230835"/>
                    <a:pt x="561712" y="1208833"/>
                    <a:pt x="544377" y="1192259"/>
                  </a:cubicBezTo>
                  <a:cubicBezTo>
                    <a:pt x="527041" y="1175686"/>
                    <a:pt x="504658" y="1166827"/>
                    <a:pt x="482941" y="1167685"/>
                  </a:cubicBezTo>
                  <a:cubicBezTo>
                    <a:pt x="461224" y="1168637"/>
                    <a:pt x="439697" y="1179591"/>
                    <a:pt x="423886" y="1197593"/>
                  </a:cubicBezTo>
                  <a:cubicBezTo>
                    <a:pt x="408931" y="1214643"/>
                    <a:pt x="401026" y="1235979"/>
                    <a:pt x="401883" y="1256458"/>
                  </a:cubicBezTo>
                  <a:cubicBezTo>
                    <a:pt x="401978" y="1257696"/>
                    <a:pt x="402073" y="1258934"/>
                    <a:pt x="402169" y="1260268"/>
                  </a:cubicBezTo>
                  <a:cubicBezTo>
                    <a:pt x="402264" y="1262839"/>
                    <a:pt x="400359" y="1265030"/>
                    <a:pt x="397787" y="1265221"/>
                  </a:cubicBezTo>
                  <a:cubicBezTo>
                    <a:pt x="394930" y="1265316"/>
                    <a:pt x="392929" y="1263506"/>
                    <a:pt x="392739" y="1260934"/>
                  </a:cubicBezTo>
                  <a:cubicBezTo>
                    <a:pt x="392644" y="1259696"/>
                    <a:pt x="392548" y="1258363"/>
                    <a:pt x="392453" y="1257125"/>
                  </a:cubicBezTo>
                  <a:cubicBezTo>
                    <a:pt x="388167" y="1206451"/>
                    <a:pt x="343018" y="1161875"/>
                    <a:pt x="292155" y="1158731"/>
                  </a:cubicBezTo>
                  <a:cubicBezTo>
                    <a:pt x="255293" y="1156445"/>
                    <a:pt x="238529" y="1173685"/>
                    <a:pt x="215288" y="1197498"/>
                  </a:cubicBezTo>
                  <a:cubicBezTo>
                    <a:pt x="206239" y="1206737"/>
                    <a:pt x="195952" y="1217310"/>
                    <a:pt x="183475" y="1227407"/>
                  </a:cubicBezTo>
                  <a:cubicBezTo>
                    <a:pt x="181665" y="1228930"/>
                    <a:pt x="178998" y="1228835"/>
                    <a:pt x="177283" y="1227216"/>
                  </a:cubicBezTo>
                  <a:cubicBezTo>
                    <a:pt x="175569" y="1225597"/>
                    <a:pt x="175283" y="1223025"/>
                    <a:pt x="176521" y="1221025"/>
                  </a:cubicBezTo>
                  <a:cubicBezTo>
                    <a:pt x="207954" y="1174257"/>
                    <a:pt x="219765" y="1156826"/>
                    <a:pt x="209287" y="1114630"/>
                  </a:cubicBezTo>
                  <a:cubicBezTo>
                    <a:pt x="199858" y="1076530"/>
                    <a:pt x="171092" y="1053575"/>
                    <a:pt x="123658" y="1046336"/>
                  </a:cubicBezTo>
                  <a:cubicBezTo>
                    <a:pt x="121276" y="1045955"/>
                    <a:pt x="119562" y="1043860"/>
                    <a:pt x="119657" y="1041478"/>
                  </a:cubicBezTo>
                  <a:cubicBezTo>
                    <a:pt x="119752" y="1039097"/>
                    <a:pt x="121657" y="1037097"/>
                    <a:pt x="124039" y="1036907"/>
                  </a:cubicBezTo>
                  <a:cubicBezTo>
                    <a:pt x="176331" y="1033096"/>
                    <a:pt x="224051" y="989567"/>
                    <a:pt x="232719" y="937942"/>
                  </a:cubicBezTo>
                  <a:cubicBezTo>
                    <a:pt x="241482" y="886316"/>
                    <a:pt x="210621" y="829547"/>
                    <a:pt x="162520" y="808783"/>
                  </a:cubicBezTo>
                  <a:cubicBezTo>
                    <a:pt x="160615" y="807925"/>
                    <a:pt x="159376" y="805925"/>
                    <a:pt x="159662" y="803830"/>
                  </a:cubicBezTo>
                  <a:cubicBezTo>
                    <a:pt x="159948" y="801734"/>
                    <a:pt x="161567" y="800020"/>
                    <a:pt x="163663" y="799734"/>
                  </a:cubicBezTo>
                  <a:cubicBezTo>
                    <a:pt x="186332" y="796210"/>
                    <a:pt x="207573" y="782208"/>
                    <a:pt x="221956" y="761253"/>
                  </a:cubicBezTo>
                  <a:cubicBezTo>
                    <a:pt x="236338" y="740393"/>
                    <a:pt x="241863" y="715533"/>
                    <a:pt x="237100" y="693054"/>
                  </a:cubicBezTo>
                  <a:cubicBezTo>
                    <a:pt x="228052" y="650477"/>
                    <a:pt x="192523" y="629046"/>
                    <a:pt x="125277" y="625617"/>
                  </a:cubicBezTo>
                  <a:cubicBezTo>
                    <a:pt x="123181" y="625522"/>
                    <a:pt x="121372" y="624093"/>
                    <a:pt x="120895" y="621997"/>
                  </a:cubicBezTo>
                  <a:cubicBezTo>
                    <a:pt x="120419" y="619997"/>
                    <a:pt x="121276" y="617807"/>
                    <a:pt x="122991" y="616759"/>
                  </a:cubicBezTo>
                  <a:cubicBezTo>
                    <a:pt x="128896" y="613139"/>
                    <a:pt x="134992" y="609520"/>
                    <a:pt x="141279" y="605900"/>
                  </a:cubicBezTo>
                  <a:cubicBezTo>
                    <a:pt x="185570" y="579897"/>
                    <a:pt x="231290" y="553132"/>
                    <a:pt x="221098" y="505697"/>
                  </a:cubicBezTo>
                  <a:cubicBezTo>
                    <a:pt x="206620" y="438641"/>
                    <a:pt x="130992" y="438736"/>
                    <a:pt x="87177" y="444832"/>
                  </a:cubicBezTo>
                  <a:cubicBezTo>
                    <a:pt x="84796" y="445213"/>
                    <a:pt x="82510" y="443689"/>
                    <a:pt x="81938" y="441308"/>
                  </a:cubicBezTo>
                  <a:cubicBezTo>
                    <a:pt x="81367" y="438927"/>
                    <a:pt x="82605" y="436545"/>
                    <a:pt x="84796" y="435688"/>
                  </a:cubicBezTo>
                  <a:cubicBezTo>
                    <a:pt x="122229" y="421306"/>
                    <a:pt x="152899" y="393207"/>
                    <a:pt x="164901" y="362251"/>
                  </a:cubicBezTo>
                  <a:cubicBezTo>
                    <a:pt x="172997" y="341200"/>
                    <a:pt x="172140" y="319674"/>
                    <a:pt x="162329" y="300148"/>
                  </a:cubicBezTo>
                  <a:cubicBezTo>
                    <a:pt x="149470" y="274620"/>
                    <a:pt x="122515" y="256999"/>
                    <a:pt x="90130" y="252903"/>
                  </a:cubicBezTo>
                  <a:cubicBezTo>
                    <a:pt x="57745" y="248808"/>
                    <a:pt x="27169" y="259190"/>
                    <a:pt x="8405" y="280717"/>
                  </a:cubicBezTo>
                  <a:cubicBezTo>
                    <a:pt x="6691" y="282717"/>
                    <a:pt x="3643" y="282907"/>
                    <a:pt x="1642" y="281193"/>
                  </a:cubicBezTo>
                  <a:cubicBezTo>
                    <a:pt x="-358" y="279478"/>
                    <a:pt x="-548" y="276430"/>
                    <a:pt x="1166" y="274430"/>
                  </a:cubicBezTo>
                  <a:cubicBezTo>
                    <a:pt x="22026" y="250522"/>
                    <a:pt x="55744" y="238902"/>
                    <a:pt x="91273" y="243474"/>
                  </a:cubicBezTo>
                  <a:cubicBezTo>
                    <a:pt x="126801" y="247951"/>
                    <a:pt x="156614" y="267572"/>
                    <a:pt x="170806" y="295861"/>
                  </a:cubicBezTo>
                  <a:cubicBezTo>
                    <a:pt x="181951" y="317864"/>
                    <a:pt x="182903" y="342058"/>
                    <a:pt x="173759" y="365680"/>
                  </a:cubicBezTo>
                  <a:cubicBezTo>
                    <a:pt x="163567" y="391969"/>
                    <a:pt x="140993" y="416353"/>
                    <a:pt x="112418" y="433021"/>
                  </a:cubicBezTo>
                  <a:cubicBezTo>
                    <a:pt x="177664" y="430545"/>
                    <a:pt x="220051" y="455500"/>
                    <a:pt x="230433" y="503697"/>
                  </a:cubicBezTo>
                  <a:cubicBezTo>
                    <a:pt x="242149" y="557894"/>
                    <a:pt x="191095" y="587803"/>
                    <a:pt x="146137" y="614187"/>
                  </a:cubicBezTo>
                  <a:cubicBezTo>
                    <a:pt x="144422" y="615235"/>
                    <a:pt x="142612" y="616282"/>
                    <a:pt x="140898" y="617235"/>
                  </a:cubicBezTo>
                  <a:cubicBezTo>
                    <a:pt x="202715" y="623426"/>
                    <a:pt x="237291" y="647715"/>
                    <a:pt x="246530" y="691149"/>
                  </a:cubicBezTo>
                  <a:cubicBezTo>
                    <a:pt x="251864" y="716104"/>
                    <a:pt x="245768" y="743632"/>
                    <a:pt x="229861" y="766682"/>
                  </a:cubicBezTo>
                  <a:cubicBezTo>
                    <a:pt x="216812" y="785637"/>
                    <a:pt x="198429" y="799543"/>
                    <a:pt x="178236" y="806020"/>
                  </a:cubicBezTo>
                  <a:cubicBezTo>
                    <a:pt x="223956" y="832119"/>
                    <a:pt x="251007" y="887174"/>
                    <a:pt x="242149" y="939561"/>
                  </a:cubicBezTo>
                  <a:cubicBezTo>
                    <a:pt x="233957" y="988234"/>
                    <a:pt x="195571" y="1029001"/>
                    <a:pt x="148518" y="1042241"/>
                  </a:cubicBezTo>
                  <a:cubicBezTo>
                    <a:pt x="185856" y="1053670"/>
                    <a:pt x="209859" y="1077578"/>
                    <a:pt x="218527" y="1112440"/>
                  </a:cubicBezTo>
                  <a:cubicBezTo>
                    <a:pt x="227004" y="1146444"/>
                    <a:pt x="221479" y="1166923"/>
                    <a:pt x="205477" y="1193974"/>
                  </a:cubicBezTo>
                  <a:cubicBezTo>
                    <a:pt x="206430" y="1192926"/>
                    <a:pt x="207478" y="1191974"/>
                    <a:pt x="208430" y="1190926"/>
                  </a:cubicBezTo>
                  <a:cubicBezTo>
                    <a:pt x="231481" y="1167208"/>
                    <a:pt x="251674" y="1146825"/>
                    <a:pt x="292631" y="1149301"/>
                  </a:cubicBezTo>
                  <a:cubicBezTo>
                    <a:pt x="338637" y="1152064"/>
                    <a:pt x="380356" y="1186068"/>
                    <a:pt x="395882" y="1229121"/>
                  </a:cubicBezTo>
                  <a:cubicBezTo>
                    <a:pt x="399787" y="1215595"/>
                    <a:pt x="406931" y="1202641"/>
                    <a:pt x="416742" y="1191402"/>
                  </a:cubicBezTo>
                  <a:cubicBezTo>
                    <a:pt x="434268" y="1171400"/>
                    <a:pt x="458176" y="1159303"/>
                    <a:pt x="482464" y="1158255"/>
                  </a:cubicBezTo>
                  <a:cubicBezTo>
                    <a:pt x="506658" y="1157112"/>
                    <a:pt x="531709" y="1167113"/>
                    <a:pt x="550854" y="1185401"/>
                  </a:cubicBezTo>
                  <a:cubicBezTo>
                    <a:pt x="563998" y="1197974"/>
                    <a:pt x="573238" y="1213309"/>
                    <a:pt x="577810" y="1229597"/>
                  </a:cubicBezTo>
                  <a:cubicBezTo>
                    <a:pt x="595050" y="1187783"/>
                    <a:pt x="640865" y="1157493"/>
                    <a:pt x="686204" y="1161398"/>
                  </a:cubicBezTo>
                  <a:cubicBezTo>
                    <a:pt x="731257" y="1165303"/>
                    <a:pt x="770881" y="1202356"/>
                    <a:pt x="781168" y="1245980"/>
                  </a:cubicBezTo>
                  <a:cubicBezTo>
                    <a:pt x="799742" y="1201117"/>
                    <a:pt x="845748" y="1168637"/>
                    <a:pt x="894897" y="1168542"/>
                  </a:cubicBezTo>
                  <a:cubicBezTo>
                    <a:pt x="894992" y="1168542"/>
                    <a:pt x="894992" y="1168542"/>
                    <a:pt x="895087" y="1168542"/>
                  </a:cubicBezTo>
                  <a:cubicBezTo>
                    <a:pt x="946808" y="1168542"/>
                    <a:pt x="995100" y="1204546"/>
                    <a:pt x="1011673" y="1253029"/>
                  </a:cubicBezTo>
                  <a:cubicBezTo>
                    <a:pt x="1029961" y="1210071"/>
                    <a:pt x="1077205" y="1179686"/>
                    <a:pt x="1123878" y="1183115"/>
                  </a:cubicBezTo>
                  <a:cubicBezTo>
                    <a:pt x="1167979" y="1186354"/>
                    <a:pt x="1207984" y="1219215"/>
                    <a:pt x="1222366" y="1260744"/>
                  </a:cubicBezTo>
                  <a:cubicBezTo>
                    <a:pt x="1234368" y="1221215"/>
                    <a:pt x="1269515" y="1188449"/>
                    <a:pt x="1310854" y="1181401"/>
                  </a:cubicBezTo>
                  <a:cubicBezTo>
                    <a:pt x="1347334" y="1175209"/>
                    <a:pt x="1372957" y="1194259"/>
                    <a:pt x="1396388" y="1216358"/>
                  </a:cubicBezTo>
                  <a:cubicBezTo>
                    <a:pt x="1379434" y="1192354"/>
                    <a:pt x="1366384" y="1170066"/>
                    <a:pt x="1370480" y="1139681"/>
                  </a:cubicBezTo>
                  <a:cubicBezTo>
                    <a:pt x="1374671" y="1108344"/>
                    <a:pt x="1392102" y="1079769"/>
                    <a:pt x="1416867" y="1060719"/>
                  </a:cubicBezTo>
                  <a:cubicBezTo>
                    <a:pt x="1378576" y="1062529"/>
                    <a:pt x="1338952" y="1043479"/>
                    <a:pt x="1318950" y="1009855"/>
                  </a:cubicBezTo>
                  <a:cubicBezTo>
                    <a:pt x="1293709" y="967374"/>
                    <a:pt x="1303805" y="908795"/>
                    <a:pt x="1340191" y="876220"/>
                  </a:cubicBezTo>
                  <a:cubicBezTo>
                    <a:pt x="1297709" y="867457"/>
                    <a:pt x="1263133" y="828690"/>
                    <a:pt x="1260752" y="784970"/>
                  </a:cubicBezTo>
                  <a:cubicBezTo>
                    <a:pt x="1258752" y="749251"/>
                    <a:pt x="1278564" y="714485"/>
                    <a:pt x="1308377" y="695721"/>
                  </a:cubicBezTo>
                  <a:cubicBezTo>
                    <a:pt x="1265515" y="693625"/>
                    <a:pt x="1223986" y="668194"/>
                    <a:pt x="1205126" y="629046"/>
                  </a:cubicBezTo>
                  <a:cubicBezTo>
                    <a:pt x="1183790" y="584755"/>
                    <a:pt x="1194172" y="528557"/>
                    <a:pt x="1228081" y="493695"/>
                  </a:cubicBezTo>
                  <a:cubicBezTo>
                    <a:pt x="1187410" y="497315"/>
                    <a:pt x="1144452" y="474360"/>
                    <a:pt x="1126831" y="437022"/>
                  </a:cubicBezTo>
                  <a:cubicBezTo>
                    <a:pt x="1109305" y="399779"/>
                    <a:pt x="1118734" y="352249"/>
                    <a:pt x="1147309" y="323103"/>
                  </a:cubicBezTo>
                  <a:cubicBezTo>
                    <a:pt x="1110543" y="325484"/>
                    <a:pt x="1072062" y="304624"/>
                    <a:pt x="1056060" y="271096"/>
                  </a:cubicBezTo>
                  <a:cubicBezTo>
                    <a:pt x="1040058" y="237664"/>
                    <a:pt x="1047773" y="194801"/>
                    <a:pt x="1072633" y="167655"/>
                  </a:cubicBezTo>
                  <a:cubicBezTo>
                    <a:pt x="1035295" y="171084"/>
                    <a:pt x="995862" y="150224"/>
                    <a:pt x="979955" y="116125"/>
                  </a:cubicBezTo>
                  <a:cubicBezTo>
                    <a:pt x="961477" y="76310"/>
                    <a:pt x="977574" y="23542"/>
                    <a:pt x="1015007" y="682"/>
                  </a:cubicBezTo>
                  <a:cubicBezTo>
                    <a:pt x="1017198" y="-652"/>
                    <a:pt x="1020151" y="15"/>
                    <a:pt x="1021579" y="2301"/>
                  </a:cubicBezTo>
                  <a:cubicBezTo>
                    <a:pt x="1022913" y="4587"/>
                    <a:pt x="1022246" y="7444"/>
                    <a:pt x="1019960" y="8873"/>
                  </a:cubicBezTo>
                  <a:cubicBezTo>
                    <a:pt x="986432" y="29257"/>
                    <a:pt x="972049" y="76596"/>
                    <a:pt x="988623" y="112124"/>
                  </a:cubicBezTo>
                  <a:cubicBezTo>
                    <a:pt x="1005101" y="147748"/>
                    <a:pt x="1050536" y="167274"/>
                    <a:pt x="1087778" y="154891"/>
                  </a:cubicBezTo>
                  <a:cubicBezTo>
                    <a:pt x="1089969" y="154129"/>
                    <a:pt x="1092445" y="155177"/>
                    <a:pt x="1093493" y="157273"/>
                  </a:cubicBezTo>
                  <a:cubicBezTo>
                    <a:pt x="1094541" y="159368"/>
                    <a:pt x="1093874" y="161940"/>
                    <a:pt x="1091969" y="163273"/>
                  </a:cubicBezTo>
                  <a:cubicBezTo>
                    <a:pt x="1060156" y="185467"/>
                    <a:pt x="1047868" y="232044"/>
                    <a:pt x="1064632" y="267096"/>
                  </a:cubicBezTo>
                  <a:cubicBezTo>
                    <a:pt x="1081396" y="302148"/>
                    <a:pt x="1125402" y="321769"/>
                    <a:pt x="1162645" y="310911"/>
                  </a:cubicBezTo>
                  <a:cubicBezTo>
                    <a:pt x="1164836" y="310244"/>
                    <a:pt x="1167312" y="311292"/>
                    <a:pt x="1168265" y="313483"/>
                  </a:cubicBezTo>
                  <a:cubicBezTo>
                    <a:pt x="1169312" y="315578"/>
                    <a:pt x="1168550" y="318150"/>
                    <a:pt x="1166645" y="319483"/>
                  </a:cubicBezTo>
                  <a:cubicBezTo>
                    <a:pt x="1131212" y="343486"/>
                    <a:pt x="1117211" y="394445"/>
                    <a:pt x="1135498" y="433117"/>
                  </a:cubicBezTo>
                  <a:cubicBezTo>
                    <a:pt x="1153786" y="471788"/>
                    <a:pt x="1201888" y="493505"/>
                    <a:pt x="1243036" y="481408"/>
                  </a:cubicBezTo>
                  <a:cubicBezTo>
                    <a:pt x="1245226" y="480742"/>
                    <a:pt x="1247608" y="481789"/>
                    <a:pt x="1248655" y="483885"/>
                  </a:cubicBezTo>
                  <a:cubicBezTo>
                    <a:pt x="1249703" y="485980"/>
                    <a:pt x="1249036" y="488457"/>
                    <a:pt x="1247227" y="489790"/>
                  </a:cubicBezTo>
                  <a:cubicBezTo>
                    <a:pt x="1207031" y="519413"/>
                    <a:pt x="1192077" y="580087"/>
                    <a:pt x="1213699" y="625045"/>
                  </a:cubicBezTo>
                  <a:cubicBezTo>
                    <a:pt x="1234368" y="668003"/>
                    <a:pt x="1287232" y="693625"/>
                    <a:pt x="1333904" y="684577"/>
                  </a:cubicBezTo>
                  <a:cubicBezTo>
                    <a:pt x="1336190" y="684005"/>
                    <a:pt x="1338476" y="683434"/>
                    <a:pt x="1340762" y="682957"/>
                  </a:cubicBezTo>
                  <a:cubicBezTo>
                    <a:pt x="1343239" y="682481"/>
                    <a:pt x="1345715" y="684100"/>
                    <a:pt x="1346287" y="686577"/>
                  </a:cubicBezTo>
                  <a:cubicBezTo>
                    <a:pt x="1346858" y="689053"/>
                    <a:pt x="1345334" y="691530"/>
                    <a:pt x="1342858" y="692197"/>
                  </a:cubicBezTo>
                  <a:cubicBezTo>
                    <a:pt x="1340572" y="692768"/>
                    <a:pt x="1338381" y="693340"/>
                    <a:pt x="1336095" y="693816"/>
                  </a:cubicBezTo>
                  <a:cubicBezTo>
                    <a:pt x="1297709" y="704579"/>
                    <a:pt x="1268086" y="744679"/>
                    <a:pt x="1270277" y="784589"/>
                  </a:cubicBezTo>
                  <a:cubicBezTo>
                    <a:pt x="1272563" y="826785"/>
                    <a:pt x="1310092" y="865170"/>
                    <a:pt x="1352192" y="868409"/>
                  </a:cubicBezTo>
                  <a:cubicBezTo>
                    <a:pt x="1354192" y="868600"/>
                    <a:pt x="1355907" y="869933"/>
                    <a:pt x="1356383" y="871933"/>
                  </a:cubicBezTo>
                  <a:cubicBezTo>
                    <a:pt x="1356955" y="873838"/>
                    <a:pt x="1356193" y="875934"/>
                    <a:pt x="1354478" y="877077"/>
                  </a:cubicBezTo>
                  <a:cubicBezTo>
                    <a:pt x="1315616" y="904414"/>
                    <a:pt x="1302757" y="964231"/>
                    <a:pt x="1327046" y="1005093"/>
                  </a:cubicBezTo>
                  <a:cubicBezTo>
                    <a:pt x="1348763" y="1041574"/>
                    <a:pt x="1397817" y="1059290"/>
                    <a:pt x="1438393" y="1047670"/>
                  </a:cubicBezTo>
                  <a:cubicBezTo>
                    <a:pt x="1443156" y="1045384"/>
                    <a:pt x="1448204" y="1043479"/>
                    <a:pt x="1453252" y="1041859"/>
                  </a:cubicBezTo>
                  <a:cubicBezTo>
                    <a:pt x="1455634" y="1041193"/>
                    <a:pt x="1458205" y="1042336"/>
                    <a:pt x="1459063" y="1044622"/>
                  </a:cubicBezTo>
                  <a:cubicBezTo>
                    <a:pt x="1460015" y="1046908"/>
                    <a:pt x="1458967" y="1049575"/>
                    <a:pt x="1456777" y="1050622"/>
                  </a:cubicBezTo>
                  <a:cubicBezTo>
                    <a:pt x="1451919" y="1053004"/>
                    <a:pt x="1446871" y="1055004"/>
                    <a:pt x="1441727" y="1056528"/>
                  </a:cubicBezTo>
                  <a:cubicBezTo>
                    <a:pt x="1409152" y="1072339"/>
                    <a:pt x="1384577" y="1105201"/>
                    <a:pt x="1379719" y="1141015"/>
                  </a:cubicBezTo>
                  <a:cubicBezTo>
                    <a:pt x="1375624" y="1171780"/>
                    <a:pt x="1391245" y="1193307"/>
                    <a:pt x="1410961" y="1220644"/>
                  </a:cubicBezTo>
                  <a:cubicBezTo>
                    <a:pt x="1417534" y="1229692"/>
                    <a:pt x="1424201" y="1239027"/>
                    <a:pt x="1430964" y="1249504"/>
                  </a:cubicBezTo>
                  <a:cubicBezTo>
                    <a:pt x="1432202" y="1251505"/>
                    <a:pt x="1431821" y="1254076"/>
                    <a:pt x="1430107" y="1255696"/>
                  </a:cubicBezTo>
                  <a:cubicBezTo>
                    <a:pt x="1428297" y="1257220"/>
                    <a:pt x="1425725" y="1257220"/>
                    <a:pt x="1423915" y="1255791"/>
                  </a:cubicBezTo>
                  <a:cubicBezTo>
                    <a:pt x="1416200" y="1249219"/>
                    <a:pt x="1408675" y="1241884"/>
                    <a:pt x="1401341" y="1234645"/>
                  </a:cubicBezTo>
                  <a:cubicBezTo>
                    <a:pt x="1375052" y="1208833"/>
                    <a:pt x="1350192" y="1184449"/>
                    <a:pt x="1312378" y="1190926"/>
                  </a:cubicBezTo>
                  <a:cubicBezTo>
                    <a:pt x="1267134" y="1198641"/>
                    <a:pt x="1229891" y="1240170"/>
                    <a:pt x="1227605" y="1285509"/>
                  </a:cubicBezTo>
                  <a:cubicBezTo>
                    <a:pt x="1227510" y="1287985"/>
                    <a:pt x="1225415" y="1289986"/>
                    <a:pt x="1222938" y="1289986"/>
                  </a:cubicBezTo>
                  <a:cubicBezTo>
                    <a:pt x="1223033" y="1289891"/>
                    <a:pt x="1223033" y="1289891"/>
                    <a:pt x="1223033" y="1289891"/>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7" name="Google Shape;4217;p49"/>
            <p:cNvSpPr/>
            <p:nvPr/>
          </p:nvSpPr>
          <p:spPr>
            <a:xfrm>
              <a:off x="10364841" y="3766415"/>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18" name="Google Shape;4218;p49"/>
            <p:cNvSpPr/>
            <p:nvPr/>
          </p:nvSpPr>
          <p:spPr>
            <a:xfrm>
              <a:off x="10497152" y="3803073"/>
              <a:ext cx="677037" cy="878109"/>
            </a:xfrm>
            <a:custGeom>
              <a:avLst/>
              <a:gdLst/>
              <a:ahLst/>
              <a:cxnLst/>
              <a:rect l="l" t="t" r="r" b="b"/>
              <a:pathLst>
                <a:path w="677037" h="878109" extrusionOk="0">
                  <a:moveTo>
                    <a:pt x="641604" y="869442"/>
                  </a:moveTo>
                  <a:cubicBezTo>
                    <a:pt x="630079" y="861346"/>
                    <a:pt x="618554" y="853250"/>
                    <a:pt x="607028" y="845058"/>
                  </a:cubicBezTo>
                  <a:lnTo>
                    <a:pt x="677037" y="770668"/>
                  </a:lnTo>
                  <a:cubicBezTo>
                    <a:pt x="676275" y="766953"/>
                    <a:pt x="675513" y="763143"/>
                    <a:pt x="674656" y="759333"/>
                  </a:cubicBezTo>
                  <a:lnTo>
                    <a:pt x="599218" y="839534"/>
                  </a:lnTo>
                  <a:cubicBezTo>
                    <a:pt x="555784" y="809149"/>
                    <a:pt x="512540" y="778669"/>
                    <a:pt x="469297" y="748189"/>
                  </a:cubicBezTo>
                  <a:cubicBezTo>
                    <a:pt x="511874" y="704374"/>
                    <a:pt x="556641" y="662654"/>
                    <a:pt x="603599" y="623411"/>
                  </a:cubicBezTo>
                  <a:cubicBezTo>
                    <a:pt x="617601" y="631222"/>
                    <a:pt x="631603" y="639033"/>
                    <a:pt x="645700" y="646843"/>
                  </a:cubicBezTo>
                  <a:cubicBezTo>
                    <a:pt x="644462" y="642557"/>
                    <a:pt x="643128" y="638175"/>
                    <a:pt x="641795" y="633794"/>
                  </a:cubicBezTo>
                  <a:cubicBezTo>
                    <a:pt x="631698" y="628174"/>
                    <a:pt x="621506" y="622554"/>
                    <a:pt x="611410" y="616839"/>
                  </a:cubicBezTo>
                  <a:cubicBezTo>
                    <a:pt x="618077" y="611315"/>
                    <a:pt x="624745" y="605885"/>
                    <a:pt x="631412" y="600456"/>
                  </a:cubicBezTo>
                  <a:cubicBezTo>
                    <a:pt x="630460" y="597313"/>
                    <a:pt x="629507" y="594075"/>
                    <a:pt x="628364" y="590931"/>
                  </a:cubicBezTo>
                  <a:cubicBezTo>
                    <a:pt x="619697" y="597789"/>
                    <a:pt x="611124" y="604838"/>
                    <a:pt x="602551" y="611886"/>
                  </a:cubicBezTo>
                  <a:cubicBezTo>
                    <a:pt x="550640" y="582740"/>
                    <a:pt x="498920" y="553022"/>
                    <a:pt x="447580" y="522542"/>
                  </a:cubicBezTo>
                  <a:cubicBezTo>
                    <a:pt x="485966" y="485585"/>
                    <a:pt x="525590" y="449771"/>
                    <a:pt x="566357" y="415195"/>
                  </a:cubicBezTo>
                  <a:lnTo>
                    <a:pt x="567309" y="415671"/>
                  </a:lnTo>
                  <a:cubicBezTo>
                    <a:pt x="565595" y="411099"/>
                    <a:pt x="563880" y="406527"/>
                    <a:pt x="562166" y="401955"/>
                  </a:cubicBezTo>
                  <a:lnTo>
                    <a:pt x="439293" y="333089"/>
                  </a:lnTo>
                  <a:cubicBezTo>
                    <a:pt x="463391" y="312896"/>
                    <a:pt x="487871" y="293084"/>
                    <a:pt x="512731" y="273749"/>
                  </a:cubicBezTo>
                  <a:cubicBezTo>
                    <a:pt x="511588" y="270701"/>
                    <a:pt x="510350" y="267558"/>
                    <a:pt x="509111" y="264509"/>
                  </a:cubicBezTo>
                  <a:cubicBezTo>
                    <a:pt x="482441" y="285179"/>
                    <a:pt x="456247" y="306419"/>
                    <a:pt x="430435" y="328136"/>
                  </a:cubicBezTo>
                  <a:lnTo>
                    <a:pt x="282226" y="244983"/>
                  </a:lnTo>
                  <a:cubicBezTo>
                    <a:pt x="315944" y="212693"/>
                    <a:pt x="350806" y="181642"/>
                    <a:pt x="386810" y="151829"/>
                  </a:cubicBezTo>
                  <a:lnTo>
                    <a:pt x="486632" y="208312"/>
                  </a:lnTo>
                  <a:lnTo>
                    <a:pt x="480917" y="194025"/>
                  </a:lnTo>
                  <a:lnTo>
                    <a:pt x="394716" y="145352"/>
                  </a:lnTo>
                  <a:cubicBezTo>
                    <a:pt x="411194" y="131826"/>
                    <a:pt x="427958" y="118491"/>
                    <a:pt x="444913" y="105633"/>
                  </a:cubicBezTo>
                  <a:lnTo>
                    <a:pt x="441198" y="96488"/>
                  </a:lnTo>
                  <a:cubicBezTo>
                    <a:pt x="422434" y="110681"/>
                    <a:pt x="403955" y="125349"/>
                    <a:pt x="385763" y="140303"/>
                  </a:cubicBezTo>
                  <a:lnTo>
                    <a:pt x="277368" y="79058"/>
                  </a:lnTo>
                  <a:cubicBezTo>
                    <a:pt x="306324" y="51435"/>
                    <a:pt x="336233" y="25051"/>
                    <a:pt x="367189" y="0"/>
                  </a:cubicBezTo>
                  <a:cubicBezTo>
                    <a:pt x="358521" y="2953"/>
                    <a:pt x="349949" y="5810"/>
                    <a:pt x="341567" y="8763"/>
                  </a:cubicBezTo>
                  <a:cubicBezTo>
                    <a:pt x="316611" y="29718"/>
                    <a:pt x="292227" y="51530"/>
                    <a:pt x="268700" y="74104"/>
                  </a:cubicBezTo>
                  <a:lnTo>
                    <a:pt x="223647" y="48673"/>
                  </a:lnTo>
                  <a:cubicBezTo>
                    <a:pt x="218884" y="50197"/>
                    <a:pt x="214693" y="51530"/>
                    <a:pt x="211360" y="52578"/>
                  </a:cubicBezTo>
                  <a:lnTo>
                    <a:pt x="261461" y="80963"/>
                  </a:lnTo>
                  <a:cubicBezTo>
                    <a:pt x="228695" y="112776"/>
                    <a:pt x="197453" y="146114"/>
                    <a:pt x="167640" y="180689"/>
                  </a:cubicBezTo>
                  <a:lnTo>
                    <a:pt x="88297" y="136303"/>
                  </a:lnTo>
                  <a:lnTo>
                    <a:pt x="136493" y="70771"/>
                  </a:lnTo>
                  <a:cubicBezTo>
                    <a:pt x="131921" y="71723"/>
                    <a:pt x="127254" y="72676"/>
                    <a:pt x="122492" y="73724"/>
                  </a:cubicBezTo>
                  <a:lnTo>
                    <a:pt x="79915" y="131540"/>
                  </a:lnTo>
                  <a:lnTo>
                    <a:pt x="14668" y="94869"/>
                  </a:lnTo>
                  <a:cubicBezTo>
                    <a:pt x="9811" y="95821"/>
                    <a:pt x="4953" y="96679"/>
                    <a:pt x="0" y="97631"/>
                  </a:cubicBezTo>
                  <a:lnTo>
                    <a:pt x="74295" y="139256"/>
                  </a:lnTo>
                  <a:lnTo>
                    <a:pt x="3810" y="235077"/>
                  </a:lnTo>
                  <a:cubicBezTo>
                    <a:pt x="5429" y="240887"/>
                    <a:pt x="7049" y="246888"/>
                    <a:pt x="8668" y="252889"/>
                  </a:cubicBezTo>
                  <a:cubicBezTo>
                    <a:pt x="31051" y="268319"/>
                    <a:pt x="53340" y="283655"/>
                    <a:pt x="75914" y="298800"/>
                  </a:cubicBezTo>
                  <a:cubicBezTo>
                    <a:pt x="61913" y="318707"/>
                    <a:pt x="48482" y="338900"/>
                    <a:pt x="35528" y="359378"/>
                  </a:cubicBezTo>
                  <a:cubicBezTo>
                    <a:pt x="36576" y="363760"/>
                    <a:pt x="37624" y="368141"/>
                    <a:pt x="38576" y="372618"/>
                  </a:cubicBezTo>
                  <a:cubicBezTo>
                    <a:pt x="52864" y="349377"/>
                    <a:pt x="68008" y="326517"/>
                    <a:pt x="83820" y="304038"/>
                  </a:cubicBezTo>
                  <a:cubicBezTo>
                    <a:pt x="109918" y="321564"/>
                    <a:pt x="136208" y="339090"/>
                    <a:pt x="162592" y="356330"/>
                  </a:cubicBezTo>
                  <a:cubicBezTo>
                    <a:pt x="130969" y="392335"/>
                    <a:pt x="100584" y="429483"/>
                    <a:pt x="71533" y="467868"/>
                  </a:cubicBezTo>
                  <a:cubicBezTo>
                    <a:pt x="66484" y="464249"/>
                    <a:pt x="61341" y="460725"/>
                    <a:pt x="56293" y="457200"/>
                  </a:cubicBezTo>
                  <a:cubicBezTo>
                    <a:pt x="57245" y="461582"/>
                    <a:pt x="58007" y="466058"/>
                    <a:pt x="58769" y="470440"/>
                  </a:cubicBezTo>
                  <a:cubicBezTo>
                    <a:pt x="61150" y="472059"/>
                    <a:pt x="63437" y="473774"/>
                    <a:pt x="65818" y="475393"/>
                  </a:cubicBezTo>
                  <a:cubicBezTo>
                    <a:pt x="64199" y="477584"/>
                    <a:pt x="62579" y="479775"/>
                    <a:pt x="60865" y="481965"/>
                  </a:cubicBezTo>
                  <a:cubicBezTo>
                    <a:pt x="61722" y="486346"/>
                    <a:pt x="62484" y="490633"/>
                    <a:pt x="63246" y="495014"/>
                  </a:cubicBezTo>
                  <a:cubicBezTo>
                    <a:pt x="66580" y="490252"/>
                    <a:pt x="70009" y="485585"/>
                    <a:pt x="73533" y="480917"/>
                  </a:cubicBezTo>
                  <a:cubicBezTo>
                    <a:pt x="111442" y="507587"/>
                    <a:pt x="149352" y="534162"/>
                    <a:pt x="187166" y="560832"/>
                  </a:cubicBezTo>
                  <a:cubicBezTo>
                    <a:pt x="161258" y="589026"/>
                    <a:pt x="136017" y="617792"/>
                    <a:pt x="111347" y="647129"/>
                  </a:cubicBezTo>
                  <a:lnTo>
                    <a:pt x="79058" y="617601"/>
                  </a:lnTo>
                  <a:cubicBezTo>
                    <a:pt x="79438" y="622268"/>
                    <a:pt x="79820" y="626840"/>
                    <a:pt x="80105" y="631412"/>
                  </a:cubicBezTo>
                  <a:lnTo>
                    <a:pt x="105251" y="654463"/>
                  </a:lnTo>
                  <a:cubicBezTo>
                    <a:pt x="97441" y="663797"/>
                    <a:pt x="89725" y="673132"/>
                    <a:pt x="82010" y="682562"/>
                  </a:cubicBezTo>
                  <a:cubicBezTo>
                    <a:pt x="82201" y="687610"/>
                    <a:pt x="82105" y="692658"/>
                    <a:pt x="82010" y="697706"/>
                  </a:cubicBezTo>
                  <a:cubicBezTo>
                    <a:pt x="92012" y="685324"/>
                    <a:pt x="102108" y="673037"/>
                    <a:pt x="112300" y="660845"/>
                  </a:cubicBezTo>
                  <a:lnTo>
                    <a:pt x="220028" y="759428"/>
                  </a:lnTo>
                  <a:cubicBezTo>
                    <a:pt x="196405" y="789337"/>
                    <a:pt x="173260" y="819817"/>
                    <a:pt x="150971" y="850868"/>
                  </a:cubicBezTo>
                  <a:cubicBezTo>
                    <a:pt x="154781" y="850964"/>
                    <a:pt x="158591" y="851154"/>
                    <a:pt x="162401" y="851345"/>
                  </a:cubicBezTo>
                  <a:cubicBezTo>
                    <a:pt x="183356" y="822389"/>
                    <a:pt x="204978" y="793909"/>
                    <a:pt x="227076" y="765905"/>
                  </a:cubicBezTo>
                  <a:lnTo>
                    <a:pt x="327374" y="857536"/>
                  </a:lnTo>
                  <a:cubicBezTo>
                    <a:pt x="332232" y="857726"/>
                    <a:pt x="337185" y="857917"/>
                    <a:pt x="342043" y="858108"/>
                  </a:cubicBezTo>
                  <a:lnTo>
                    <a:pt x="232982" y="758381"/>
                  </a:lnTo>
                  <a:cubicBezTo>
                    <a:pt x="261175" y="723043"/>
                    <a:pt x="290322" y="688562"/>
                    <a:pt x="320421" y="654844"/>
                  </a:cubicBezTo>
                  <a:cubicBezTo>
                    <a:pt x="365188" y="686372"/>
                    <a:pt x="409861" y="717995"/>
                    <a:pt x="454724" y="749522"/>
                  </a:cubicBezTo>
                  <a:cubicBezTo>
                    <a:pt x="421100" y="784575"/>
                    <a:pt x="389001" y="821055"/>
                    <a:pt x="358426" y="858774"/>
                  </a:cubicBezTo>
                  <a:cubicBezTo>
                    <a:pt x="362426" y="858869"/>
                    <a:pt x="366332" y="859060"/>
                    <a:pt x="370332" y="859250"/>
                  </a:cubicBezTo>
                  <a:cubicBezTo>
                    <a:pt x="399574" y="823341"/>
                    <a:pt x="430435" y="788575"/>
                    <a:pt x="462534" y="755142"/>
                  </a:cubicBezTo>
                  <a:cubicBezTo>
                    <a:pt x="505873" y="785622"/>
                    <a:pt x="549212" y="816102"/>
                    <a:pt x="592550" y="846582"/>
                  </a:cubicBezTo>
                  <a:lnTo>
                    <a:pt x="573405" y="866966"/>
                  </a:lnTo>
                  <a:cubicBezTo>
                    <a:pt x="577596" y="867061"/>
                    <a:pt x="581882" y="867251"/>
                    <a:pt x="586073" y="867442"/>
                  </a:cubicBezTo>
                  <a:lnTo>
                    <a:pt x="600456" y="852107"/>
                  </a:lnTo>
                  <a:cubicBezTo>
                    <a:pt x="608362" y="857726"/>
                    <a:pt x="616363" y="863251"/>
                    <a:pt x="624268" y="868871"/>
                  </a:cubicBezTo>
                  <a:cubicBezTo>
                    <a:pt x="628269" y="871633"/>
                    <a:pt x="632174" y="874490"/>
                    <a:pt x="636175" y="877253"/>
                  </a:cubicBezTo>
                  <a:cubicBezTo>
                    <a:pt x="637032" y="877824"/>
                    <a:pt x="637984" y="878110"/>
                    <a:pt x="638937" y="878110"/>
                  </a:cubicBezTo>
                  <a:cubicBezTo>
                    <a:pt x="640366" y="878110"/>
                    <a:pt x="641890" y="877348"/>
                    <a:pt x="642747" y="876014"/>
                  </a:cubicBezTo>
                  <a:cubicBezTo>
                    <a:pt x="644271" y="873919"/>
                    <a:pt x="643795" y="871061"/>
                    <a:pt x="641699" y="869537"/>
                  </a:cubicBezTo>
                  <a:lnTo>
                    <a:pt x="641604" y="869442"/>
                  </a:lnTo>
                  <a:close/>
                  <a:moveTo>
                    <a:pt x="431578" y="339662"/>
                  </a:moveTo>
                  <a:lnTo>
                    <a:pt x="557498" y="410242"/>
                  </a:lnTo>
                  <a:cubicBezTo>
                    <a:pt x="516826" y="444818"/>
                    <a:pt x="477298" y="480536"/>
                    <a:pt x="439007" y="517589"/>
                  </a:cubicBezTo>
                  <a:cubicBezTo>
                    <a:pt x="397955" y="493109"/>
                    <a:pt x="357092" y="468154"/>
                    <a:pt x="316516" y="442913"/>
                  </a:cubicBezTo>
                  <a:cubicBezTo>
                    <a:pt x="353759" y="407384"/>
                    <a:pt x="392144" y="372904"/>
                    <a:pt x="431578" y="339662"/>
                  </a:cubicBezTo>
                  <a:close/>
                  <a:moveTo>
                    <a:pt x="422720" y="334709"/>
                  </a:moveTo>
                  <a:cubicBezTo>
                    <a:pt x="383476" y="367951"/>
                    <a:pt x="345281" y="402241"/>
                    <a:pt x="308134" y="437674"/>
                  </a:cubicBezTo>
                  <a:cubicBezTo>
                    <a:pt x="264128" y="410337"/>
                    <a:pt x="220409" y="382524"/>
                    <a:pt x="177070" y="354330"/>
                  </a:cubicBezTo>
                  <a:cubicBezTo>
                    <a:pt x="208502" y="318992"/>
                    <a:pt x="241173" y="284798"/>
                    <a:pt x="275082" y="251936"/>
                  </a:cubicBezTo>
                  <a:lnTo>
                    <a:pt x="422720" y="334709"/>
                  </a:lnTo>
                  <a:close/>
                  <a:moveTo>
                    <a:pt x="270129" y="85820"/>
                  </a:moveTo>
                  <a:lnTo>
                    <a:pt x="377952" y="146780"/>
                  </a:lnTo>
                  <a:cubicBezTo>
                    <a:pt x="341947" y="176689"/>
                    <a:pt x="307181" y="207836"/>
                    <a:pt x="273558" y="240125"/>
                  </a:cubicBezTo>
                  <a:lnTo>
                    <a:pt x="176117" y="185452"/>
                  </a:lnTo>
                  <a:cubicBezTo>
                    <a:pt x="205930" y="150876"/>
                    <a:pt x="237268" y="117539"/>
                    <a:pt x="270129" y="85820"/>
                  </a:cubicBezTo>
                  <a:close/>
                  <a:moveTo>
                    <a:pt x="81343" y="290989"/>
                  </a:moveTo>
                  <a:cubicBezTo>
                    <a:pt x="57531" y="274892"/>
                    <a:pt x="33814" y="258699"/>
                    <a:pt x="10287" y="242411"/>
                  </a:cubicBezTo>
                  <a:lnTo>
                    <a:pt x="82677" y="144018"/>
                  </a:lnTo>
                  <a:lnTo>
                    <a:pt x="161258" y="188119"/>
                  </a:lnTo>
                  <a:cubicBezTo>
                    <a:pt x="133159" y="221266"/>
                    <a:pt x="106490" y="255556"/>
                    <a:pt x="81343" y="290989"/>
                  </a:cubicBezTo>
                  <a:close/>
                  <a:moveTo>
                    <a:pt x="89249" y="296228"/>
                  </a:moveTo>
                  <a:cubicBezTo>
                    <a:pt x="114491" y="260700"/>
                    <a:pt x="141351" y="226124"/>
                    <a:pt x="169736" y="192786"/>
                  </a:cubicBezTo>
                  <a:lnTo>
                    <a:pt x="266414" y="247079"/>
                  </a:lnTo>
                  <a:cubicBezTo>
                    <a:pt x="232696" y="279845"/>
                    <a:pt x="200216" y="313849"/>
                    <a:pt x="168974" y="349091"/>
                  </a:cubicBezTo>
                  <a:cubicBezTo>
                    <a:pt x="142208" y="331661"/>
                    <a:pt x="115729" y="314039"/>
                    <a:pt x="89249" y="296228"/>
                  </a:cubicBezTo>
                  <a:close/>
                  <a:moveTo>
                    <a:pt x="79343" y="473297"/>
                  </a:moveTo>
                  <a:cubicBezTo>
                    <a:pt x="108395" y="434816"/>
                    <a:pt x="138970" y="397574"/>
                    <a:pt x="170688" y="361569"/>
                  </a:cubicBezTo>
                  <a:cubicBezTo>
                    <a:pt x="213836" y="389668"/>
                    <a:pt x="257270" y="417290"/>
                    <a:pt x="300990" y="444437"/>
                  </a:cubicBezTo>
                  <a:cubicBezTo>
                    <a:pt x="264224" y="479870"/>
                    <a:pt x="228409" y="516350"/>
                    <a:pt x="193643" y="553784"/>
                  </a:cubicBezTo>
                  <a:cubicBezTo>
                    <a:pt x="155638" y="526923"/>
                    <a:pt x="117443" y="500158"/>
                    <a:pt x="79343" y="473297"/>
                  </a:cubicBezTo>
                  <a:close/>
                  <a:moveTo>
                    <a:pt x="225933" y="751904"/>
                  </a:moveTo>
                  <a:lnTo>
                    <a:pt x="118396" y="653510"/>
                  </a:lnTo>
                  <a:cubicBezTo>
                    <a:pt x="143351" y="623888"/>
                    <a:pt x="168878" y="594836"/>
                    <a:pt x="195072" y="566357"/>
                  </a:cubicBezTo>
                  <a:cubicBezTo>
                    <a:pt x="234220" y="594075"/>
                    <a:pt x="273367" y="621697"/>
                    <a:pt x="312611" y="649319"/>
                  </a:cubicBezTo>
                  <a:cubicBezTo>
                    <a:pt x="282797" y="682752"/>
                    <a:pt x="253937" y="716947"/>
                    <a:pt x="225933" y="751904"/>
                  </a:cubicBezTo>
                  <a:close/>
                  <a:moveTo>
                    <a:pt x="318992" y="642176"/>
                  </a:moveTo>
                  <a:cubicBezTo>
                    <a:pt x="279845" y="614553"/>
                    <a:pt x="240697" y="586931"/>
                    <a:pt x="201549" y="559308"/>
                  </a:cubicBezTo>
                  <a:cubicBezTo>
                    <a:pt x="236411" y="521684"/>
                    <a:pt x="272415" y="485204"/>
                    <a:pt x="309372" y="449675"/>
                  </a:cubicBezTo>
                  <a:cubicBezTo>
                    <a:pt x="350044" y="474917"/>
                    <a:pt x="390906" y="499967"/>
                    <a:pt x="432054" y="524447"/>
                  </a:cubicBezTo>
                  <a:cubicBezTo>
                    <a:pt x="393097" y="562451"/>
                    <a:pt x="355378" y="601694"/>
                    <a:pt x="318992" y="642176"/>
                  </a:cubicBezTo>
                  <a:close/>
                  <a:moveTo>
                    <a:pt x="461391" y="742664"/>
                  </a:moveTo>
                  <a:cubicBezTo>
                    <a:pt x="416528" y="710946"/>
                    <a:pt x="371666" y="679323"/>
                    <a:pt x="326803" y="647700"/>
                  </a:cubicBezTo>
                  <a:cubicBezTo>
                    <a:pt x="363379" y="607028"/>
                    <a:pt x="401288" y="567595"/>
                    <a:pt x="440531" y="529495"/>
                  </a:cubicBezTo>
                  <a:cubicBezTo>
                    <a:pt x="491585" y="559784"/>
                    <a:pt x="543020" y="589312"/>
                    <a:pt x="594741" y="618363"/>
                  </a:cubicBezTo>
                  <a:cubicBezTo>
                    <a:pt x="548164" y="657511"/>
                    <a:pt x="503682" y="699040"/>
                    <a:pt x="461391" y="742664"/>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19" name="Google Shape;4219;p49"/>
          <p:cNvGrpSpPr/>
          <p:nvPr/>
        </p:nvGrpSpPr>
        <p:grpSpPr>
          <a:xfrm>
            <a:off x="2407882" y="3473431"/>
            <a:ext cx="1905953" cy="1582574"/>
            <a:chOff x="3517348" y="2602362"/>
            <a:chExt cx="4382508" cy="3638938"/>
          </a:xfrm>
        </p:grpSpPr>
        <p:sp>
          <p:nvSpPr>
            <p:cNvPr id="4220" name="Google Shape;4220;p49"/>
            <p:cNvSpPr/>
            <p:nvPr/>
          </p:nvSpPr>
          <p:spPr>
            <a:xfrm>
              <a:off x="4444038" y="4950633"/>
              <a:ext cx="653905" cy="236504"/>
            </a:xfrm>
            <a:custGeom>
              <a:avLst/>
              <a:gdLst/>
              <a:ahLst/>
              <a:cxnLst/>
              <a:rect l="l" t="t" r="r" b="b"/>
              <a:pathLst>
                <a:path w="251502" h="90963" extrusionOk="0">
                  <a:moveTo>
                    <a:pt x="134655" y="90964"/>
                  </a:moveTo>
                  <a:cubicBezTo>
                    <a:pt x="134560" y="90964"/>
                    <a:pt x="134370" y="90964"/>
                    <a:pt x="134274" y="90964"/>
                  </a:cubicBezTo>
                  <a:cubicBezTo>
                    <a:pt x="122368" y="90773"/>
                    <a:pt x="110843" y="84011"/>
                    <a:pt x="103604" y="72676"/>
                  </a:cubicBezTo>
                  <a:cubicBezTo>
                    <a:pt x="100937" y="68485"/>
                    <a:pt x="99032" y="64008"/>
                    <a:pt x="97889" y="59436"/>
                  </a:cubicBezTo>
                  <a:cubicBezTo>
                    <a:pt x="93126" y="66104"/>
                    <a:pt x="86745" y="71819"/>
                    <a:pt x="79029" y="76105"/>
                  </a:cubicBezTo>
                  <a:cubicBezTo>
                    <a:pt x="64170" y="84487"/>
                    <a:pt x="47406" y="86011"/>
                    <a:pt x="33119" y="80296"/>
                  </a:cubicBezTo>
                  <a:cubicBezTo>
                    <a:pt x="18831" y="74581"/>
                    <a:pt x="7782" y="62008"/>
                    <a:pt x="2734" y="45720"/>
                  </a:cubicBezTo>
                  <a:cubicBezTo>
                    <a:pt x="-2314" y="29432"/>
                    <a:pt x="-314" y="12763"/>
                    <a:pt x="8259" y="0"/>
                  </a:cubicBezTo>
                  <a:lnTo>
                    <a:pt x="14164" y="4001"/>
                  </a:lnTo>
                  <a:cubicBezTo>
                    <a:pt x="6925" y="14859"/>
                    <a:pt x="5211" y="29623"/>
                    <a:pt x="9497" y="43625"/>
                  </a:cubicBezTo>
                  <a:cubicBezTo>
                    <a:pt x="13878" y="57626"/>
                    <a:pt x="23689" y="68866"/>
                    <a:pt x="35690" y="73628"/>
                  </a:cubicBezTo>
                  <a:cubicBezTo>
                    <a:pt x="47787" y="78391"/>
                    <a:pt x="62646" y="77057"/>
                    <a:pt x="75410" y="69818"/>
                  </a:cubicBezTo>
                  <a:cubicBezTo>
                    <a:pt x="85506" y="64103"/>
                    <a:pt x="93222" y="55436"/>
                    <a:pt x="97032" y="45720"/>
                  </a:cubicBezTo>
                  <a:cubicBezTo>
                    <a:pt x="97413" y="42672"/>
                    <a:pt x="98270" y="39814"/>
                    <a:pt x="99508" y="37052"/>
                  </a:cubicBezTo>
                  <a:lnTo>
                    <a:pt x="111128" y="10763"/>
                  </a:lnTo>
                  <a:lnTo>
                    <a:pt x="106366" y="39053"/>
                  </a:lnTo>
                  <a:cubicBezTo>
                    <a:pt x="105890" y="42005"/>
                    <a:pt x="105128" y="44863"/>
                    <a:pt x="104080" y="47625"/>
                  </a:cubicBezTo>
                  <a:cubicBezTo>
                    <a:pt x="103318" y="54578"/>
                    <a:pt x="105223" y="62008"/>
                    <a:pt x="109509" y="68771"/>
                  </a:cubicBezTo>
                  <a:cubicBezTo>
                    <a:pt x="115510" y="78105"/>
                    <a:pt x="124749" y="83725"/>
                    <a:pt x="134274" y="83820"/>
                  </a:cubicBezTo>
                  <a:cubicBezTo>
                    <a:pt x="134370" y="83820"/>
                    <a:pt x="134465" y="83820"/>
                    <a:pt x="134560" y="83820"/>
                  </a:cubicBezTo>
                  <a:cubicBezTo>
                    <a:pt x="143990" y="83820"/>
                    <a:pt x="153229" y="78486"/>
                    <a:pt x="159420" y="69437"/>
                  </a:cubicBezTo>
                  <a:cubicBezTo>
                    <a:pt x="165611" y="60293"/>
                    <a:pt x="167136" y="49530"/>
                    <a:pt x="163516" y="40767"/>
                  </a:cubicBezTo>
                  <a:lnTo>
                    <a:pt x="169898" y="37529"/>
                  </a:lnTo>
                  <a:cubicBezTo>
                    <a:pt x="177041" y="49244"/>
                    <a:pt x="185614" y="62294"/>
                    <a:pt x="198092" y="70199"/>
                  </a:cubicBezTo>
                  <a:cubicBezTo>
                    <a:pt x="208569" y="76771"/>
                    <a:pt x="225047" y="79820"/>
                    <a:pt x="236478" y="71057"/>
                  </a:cubicBezTo>
                  <a:cubicBezTo>
                    <a:pt x="241811" y="66961"/>
                    <a:pt x="244859" y="59531"/>
                    <a:pt x="244288" y="52102"/>
                  </a:cubicBezTo>
                  <a:cubicBezTo>
                    <a:pt x="243812" y="46101"/>
                    <a:pt x="241049" y="41243"/>
                    <a:pt x="236668" y="38767"/>
                  </a:cubicBezTo>
                  <a:lnTo>
                    <a:pt x="240192" y="32576"/>
                  </a:lnTo>
                  <a:cubicBezTo>
                    <a:pt x="246765" y="36290"/>
                    <a:pt x="250860" y="43148"/>
                    <a:pt x="251432" y="51626"/>
                  </a:cubicBezTo>
                  <a:cubicBezTo>
                    <a:pt x="252099" y="61341"/>
                    <a:pt x="248003" y="71247"/>
                    <a:pt x="240859" y="76771"/>
                  </a:cubicBezTo>
                  <a:cubicBezTo>
                    <a:pt x="226762" y="87630"/>
                    <a:pt x="206855" y="84201"/>
                    <a:pt x="194282" y="76295"/>
                  </a:cubicBezTo>
                  <a:cubicBezTo>
                    <a:pt x="185233" y="70676"/>
                    <a:pt x="178280" y="62770"/>
                    <a:pt x="172374" y="54578"/>
                  </a:cubicBezTo>
                  <a:cubicBezTo>
                    <a:pt x="171707" y="61055"/>
                    <a:pt x="169326" y="67532"/>
                    <a:pt x="165326" y="73533"/>
                  </a:cubicBezTo>
                  <a:cubicBezTo>
                    <a:pt x="157896" y="84487"/>
                    <a:pt x="146466" y="90964"/>
                    <a:pt x="134655"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1" name="Google Shape;4221;p49"/>
            <p:cNvSpPr/>
            <p:nvPr/>
          </p:nvSpPr>
          <p:spPr>
            <a:xfrm>
              <a:off x="5496193" y="3948405"/>
              <a:ext cx="682042" cy="323183"/>
            </a:xfrm>
            <a:custGeom>
              <a:avLst/>
              <a:gdLst/>
              <a:ahLst/>
              <a:cxnLst/>
              <a:rect l="l" t="t" r="r" b="b"/>
              <a:pathLst>
                <a:path w="262324" h="124301" extrusionOk="0">
                  <a:moveTo>
                    <a:pt x="61532" y="124206"/>
                  </a:moveTo>
                  <a:cubicBezTo>
                    <a:pt x="32195"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441"/>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591" y="112300"/>
                  </a:cubicBezTo>
                  <a:cubicBezTo>
                    <a:pt x="141732" y="104870"/>
                    <a:pt x="128492"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2" name="Google Shape;4222;p49"/>
            <p:cNvSpPr/>
            <p:nvPr/>
          </p:nvSpPr>
          <p:spPr>
            <a:xfrm>
              <a:off x="3866014" y="4753343"/>
              <a:ext cx="304270" cy="612201"/>
            </a:xfrm>
            <a:custGeom>
              <a:avLst/>
              <a:gdLst/>
              <a:ahLst/>
              <a:cxnLst/>
              <a:rect l="l" t="t" r="r" b="b"/>
              <a:pathLst>
                <a:path w="117027" h="235462" extrusionOk="0">
                  <a:moveTo>
                    <a:pt x="116864" y="177265"/>
                  </a:moveTo>
                  <a:lnTo>
                    <a:pt x="90480" y="99636"/>
                  </a:lnTo>
                  <a:cubicBezTo>
                    <a:pt x="96957" y="94016"/>
                    <a:pt x="101243" y="85825"/>
                    <a:pt x="101624" y="76586"/>
                  </a:cubicBezTo>
                  <a:cubicBezTo>
                    <a:pt x="102291" y="59441"/>
                    <a:pt x="89432" y="45153"/>
                    <a:pt x="72668" y="43438"/>
                  </a:cubicBezTo>
                  <a:lnTo>
                    <a:pt x="75049" y="3814"/>
                  </a:lnTo>
                  <a:cubicBezTo>
                    <a:pt x="75144" y="1814"/>
                    <a:pt x="73620" y="195"/>
                    <a:pt x="71715" y="4"/>
                  </a:cubicBezTo>
                  <a:cubicBezTo>
                    <a:pt x="69715" y="-91"/>
                    <a:pt x="68096" y="1338"/>
                    <a:pt x="67905" y="3338"/>
                  </a:cubicBezTo>
                  <a:lnTo>
                    <a:pt x="65524" y="43438"/>
                  </a:lnTo>
                  <a:cubicBezTo>
                    <a:pt x="50094" y="45344"/>
                    <a:pt x="37806" y="58107"/>
                    <a:pt x="37140" y="74204"/>
                  </a:cubicBezTo>
                  <a:cubicBezTo>
                    <a:pt x="36759" y="83729"/>
                    <a:pt x="40664" y="92397"/>
                    <a:pt x="47045" y="98588"/>
                  </a:cubicBezTo>
                  <a:cubicBezTo>
                    <a:pt x="40854" y="109828"/>
                    <a:pt x="34377" y="120877"/>
                    <a:pt x="27995" y="131640"/>
                  </a:cubicBezTo>
                  <a:cubicBezTo>
                    <a:pt x="18661" y="147261"/>
                    <a:pt x="9041" y="163454"/>
                    <a:pt x="373" y="180218"/>
                  </a:cubicBezTo>
                  <a:cubicBezTo>
                    <a:pt x="-484" y="182027"/>
                    <a:pt x="182" y="184123"/>
                    <a:pt x="1897" y="185075"/>
                  </a:cubicBezTo>
                  <a:cubicBezTo>
                    <a:pt x="3707" y="185933"/>
                    <a:pt x="5802" y="185266"/>
                    <a:pt x="6660" y="183551"/>
                  </a:cubicBezTo>
                  <a:cubicBezTo>
                    <a:pt x="15137" y="166978"/>
                    <a:pt x="24757" y="150880"/>
                    <a:pt x="33996" y="135260"/>
                  </a:cubicBezTo>
                  <a:cubicBezTo>
                    <a:pt x="34853" y="133831"/>
                    <a:pt x="35711" y="132402"/>
                    <a:pt x="36473" y="130973"/>
                  </a:cubicBezTo>
                  <a:lnTo>
                    <a:pt x="13232" y="192505"/>
                  </a:lnTo>
                  <a:cubicBezTo>
                    <a:pt x="12565" y="194314"/>
                    <a:pt x="13422" y="196410"/>
                    <a:pt x="15327" y="197077"/>
                  </a:cubicBezTo>
                  <a:cubicBezTo>
                    <a:pt x="15708" y="197267"/>
                    <a:pt x="16089" y="197267"/>
                    <a:pt x="16470" y="197267"/>
                  </a:cubicBezTo>
                  <a:cubicBezTo>
                    <a:pt x="17994" y="197362"/>
                    <a:pt x="19423" y="196410"/>
                    <a:pt x="19899" y="194981"/>
                  </a:cubicBezTo>
                  <a:lnTo>
                    <a:pt x="41045" y="139070"/>
                  </a:lnTo>
                  <a:lnTo>
                    <a:pt x="26853" y="195362"/>
                  </a:lnTo>
                  <a:cubicBezTo>
                    <a:pt x="26376" y="197267"/>
                    <a:pt x="27519" y="199268"/>
                    <a:pt x="29424" y="199744"/>
                  </a:cubicBezTo>
                  <a:cubicBezTo>
                    <a:pt x="29710" y="199839"/>
                    <a:pt x="29901" y="199839"/>
                    <a:pt x="30186" y="199839"/>
                  </a:cubicBezTo>
                  <a:cubicBezTo>
                    <a:pt x="31805" y="199934"/>
                    <a:pt x="33330" y="198791"/>
                    <a:pt x="33806" y="197172"/>
                  </a:cubicBezTo>
                  <a:lnTo>
                    <a:pt x="42188" y="163835"/>
                  </a:lnTo>
                  <a:lnTo>
                    <a:pt x="36473" y="216127"/>
                  </a:lnTo>
                  <a:cubicBezTo>
                    <a:pt x="36282" y="218127"/>
                    <a:pt x="37711" y="219842"/>
                    <a:pt x="39616" y="220032"/>
                  </a:cubicBezTo>
                  <a:cubicBezTo>
                    <a:pt x="39711" y="220032"/>
                    <a:pt x="39807" y="220032"/>
                    <a:pt x="39902" y="220032"/>
                  </a:cubicBezTo>
                  <a:cubicBezTo>
                    <a:pt x="41712" y="220127"/>
                    <a:pt x="43426" y="218699"/>
                    <a:pt x="43617" y="216889"/>
                  </a:cubicBezTo>
                  <a:lnTo>
                    <a:pt x="52284" y="136784"/>
                  </a:lnTo>
                  <a:cubicBezTo>
                    <a:pt x="51427" y="145451"/>
                    <a:pt x="50760" y="154119"/>
                    <a:pt x="50189" y="162692"/>
                  </a:cubicBezTo>
                  <a:cubicBezTo>
                    <a:pt x="49522" y="172693"/>
                    <a:pt x="48760" y="182599"/>
                    <a:pt x="47808" y="192124"/>
                  </a:cubicBezTo>
                  <a:cubicBezTo>
                    <a:pt x="47617" y="194124"/>
                    <a:pt x="49046" y="195838"/>
                    <a:pt x="50951" y="196029"/>
                  </a:cubicBezTo>
                  <a:cubicBezTo>
                    <a:pt x="51046" y="196029"/>
                    <a:pt x="51141" y="196029"/>
                    <a:pt x="51237" y="196029"/>
                  </a:cubicBezTo>
                  <a:cubicBezTo>
                    <a:pt x="53142" y="196124"/>
                    <a:pt x="54761" y="194696"/>
                    <a:pt x="54951" y="192791"/>
                  </a:cubicBezTo>
                  <a:cubicBezTo>
                    <a:pt x="55999" y="183170"/>
                    <a:pt x="56666" y="173169"/>
                    <a:pt x="57333" y="163072"/>
                  </a:cubicBezTo>
                  <a:cubicBezTo>
                    <a:pt x="58190" y="151166"/>
                    <a:pt x="59047" y="139070"/>
                    <a:pt x="60476" y="127163"/>
                  </a:cubicBezTo>
                  <a:lnTo>
                    <a:pt x="55047" y="212507"/>
                  </a:lnTo>
                  <a:cubicBezTo>
                    <a:pt x="54951" y="214508"/>
                    <a:pt x="56380" y="216127"/>
                    <a:pt x="58380" y="216317"/>
                  </a:cubicBezTo>
                  <a:cubicBezTo>
                    <a:pt x="58380" y="216317"/>
                    <a:pt x="58476" y="216317"/>
                    <a:pt x="58476" y="216317"/>
                  </a:cubicBezTo>
                  <a:cubicBezTo>
                    <a:pt x="60380" y="216412"/>
                    <a:pt x="62095" y="214888"/>
                    <a:pt x="62190" y="212984"/>
                  </a:cubicBezTo>
                  <a:lnTo>
                    <a:pt x="65715" y="156596"/>
                  </a:lnTo>
                  <a:lnTo>
                    <a:pt x="66572" y="188885"/>
                  </a:lnTo>
                  <a:cubicBezTo>
                    <a:pt x="66572" y="190790"/>
                    <a:pt x="68096" y="192314"/>
                    <a:pt x="70001" y="192410"/>
                  </a:cubicBezTo>
                  <a:cubicBezTo>
                    <a:pt x="70096" y="192410"/>
                    <a:pt x="70191" y="192410"/>
                    <a:pt x="70191" y="192410"/>
                  </a:cubicBezTo>
                  <a:cubicBezTo>
                    <a:pt x="72192" y="192410"/>
                    <a:pt x="73716" y="190695"/>
                    <a:pt x="73620" y="188790"/>
                  </a:cubicBezTo>
                  <a:lnTo>
                    <a:pt x="72001" y="125925"/>
                  </a:lnTo>
                  <a:cubicBezTo>
                    <a:pt x="73620" y="136879"/>
                    <a:pt x="74001" y="148880"/>
                    <a:pt x="74192" y="159167"/>
                  </a:cubicBezTo>
                  <a:cubicBezTo>
                    <a:pt x="74382" y="165930"/>
                    <a:pt x="74478" y="172312"/>
                    <a:pt x="74954" y="177265"/>
                  </a:cubicBezTo>
                  <a:cubicBezTo>
                    <a:pt x="75144" y="179265"/>
                    <a:pt x="76954" y="180694"/>
                    <a:pt x="78859" y="180503"/>
                  </a:cubicBezTo>
                  <a:cubicBezTo>
                    <a:pt x="80859" y="180313"/>
                    <a:pt x="82288" y="178598"/>
                    <a:pt x="82097" y="176598"/>
                  </a:cubicBezTo>
                  <a:cubicBezTo>
                    <a:pt x="82097" y="176312"/>
                    <a:pt x="82002" y="175931"/>
                    <a:pt x="82002" y="175550"/>
                  </a:cubicBezTo>
                  <a:lnTo>
                    <a:pt x="89051" y="216508"/>
                  </a:lnTo>
                  <a:cubicBezTo>
                    <a:pt x="89337" y="218222"/>
                    <a:pt x="90765" y="219365"/>
                    <a:pt x="92385" y="219461"/>
                  </a:cubicBezTo>
                  <a:cubicBezTo>
                    <a:pt x="92670" y="219461"/>
                    <a:pt x="92861" y="219461"/>
                    <a:pt x="93147" y="219461"/>
                  </a:cubicBezTo>
                  <a:cubicBezTo>
                    <a:pt x="95051" y="219079"/>
                    <a:pt x="96385" y="217270"/>
                    <a:pt x="96099" y="215365"/>
                  </a:cubicBezTo>
                  <a:lnTo>
                    <a:pt x="86098" y="157358"/>
                  </a:lnTo>
                  <a:lnTo>
                    <a:pt x="101910" y="232605"/>
                  </a:lnTo>
                  <a:cubicBezTo>
                    <a:pt x="102291" y="234224"/>
                    <a:pt x="103624" y="235367"/>
                    <a:pt x="105243" y="235462"/>
                  </a:cubicBezTo>
                  <a:cubicBezTo>
                    <a:pt x="105529" y="235462"/>
                    <a:pt x="105815" y="235462"/>
                    <a:pt x="106101" y="235367"/>
                  </a:cubicBezTo>
                  <a:cubicBezTo>
                    <a:pt x="108005" y="234986"/>
                    <a:pt x="109244" y="233081"/>
                    <a:pt x="108863" y="231176"/>
                  </a:cubicBezTo>
                  <a:lnTo>
                    <a:pt x="91622" y="148976"/>
                  </a:lnTo>
                  <a:lnTo>
                    <a:pt x="103719" y="189266"/>
                  </a:lnTo>
                  <a:cubicBezTo>
                    <a:pt x="104195" y="190790"/>
                    <a:pt x="105529" y="191743"/>
                    <a:pt x="107053" y="191838"/>
                  </a:cubicBezTo>
                  <a:cubicBezTo>
                    <a:pt x="107434" y="191838"/>
                    <a:pt x="107815" y="191838"/>
                    <a:pt x="108196" y="191647"/>
                  </a:cubicBezTo>
                  <a:cubicBezTo>
                    <a:pt x="110101" y="191076"/>
                    <a:pt x="111149" y="189076"/>
                    <a:pt x="110577" y="187171"/>
                  </a:cubicBezTo>
                  <a:lnTo>
                    <a:pt x="97147" y="142308"/>
                  </a:lnTo>
                  <a:lnTo>
                    <a:pt x="109815" y="179551"/>
                  </a:lnTo>
                  <a:cubicBezTo>
                    <a:pt x="110292" y="180979"/>
                    <a:pt x="111625" y="181932"/>
                    <a:pt x="113054" y="181932"/>
                  </a:cubicBezTo>
                  <a:cubicBezTo>
                    <a:pt x="113435" y="181932"/>
                    <a:pt x="113911" y="181932"/>
                    <a:pt x="114387" y="181742"/>
                  </a:cubicBezTo>
                  <a:cubicBezTo>
                    <a:pt x="116483" y="181170"/>
                    <a:pt x="117435" y="179075"/>
                    <a:pt x="116864" y="177265"/>
                  </a:cubicBezTo>
                  <a:close/>
                  <a:moveTo>
                    <a:pt x="53713" y="124401"/>
                  </a:moveTo>
                  <a:lnTo>
                    <a:pt x="54856" y="113543"/>
                  </a:lnTo>
                  <a:lnTo>
                    <a:pt x="55904" y="109256"/>
                  </a:lnTo>
                  <a:cubicBezTo>
                    <a:pt x="55142" y="114209"/>
                    <a:pt x="54380" y="119258"/>
                    <a:pt x="53713" y="124401"/>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3" name="Google Shape;4223;p49"/>
            <p:cNvSpPr/>
            <p:nvPr/>
          </p:nvSpPr>
          <p:spPr>
            <a:xfrm>
              <a:off x="4645507" y="5392915"/>
              <a:ext cx="302234" cy="588034"/>
            </a:xfrm>
            <a:custGeom>
              <a:avLst/>
              <a:gdLst/>
              <a:ahLst/>
              <a:cxnLst/>
              <a:rect l="l" t="t" r="r" b="b"/>
              <a:pathLst>
                <a:path w="116244" h="226167" extrusionOk="0">
                  <a:moveTo>
                    <a:pt x="3217" y="171659"/>
                  </a:moveTo>
                  <a:cubicBezTo>
                    <a:pt x="3598" y="171849"/>
                    <a:pt x="4074" y="172040"/>
                    <a:pt x="4455" y="172040"/>
                  </a:cubicBezTo>
                  <a:cubicBezTo>
                    <a:pt x="5884" y="172230"/>
                    <a:pt x="7313" y="171563"/>
                    <a:pt x="8075" y="170230"/>
                  </a:cubicBezTo>
                  <a:lnTo>
                    <a:pt x="27030" y="135749"/>
                  </a:lnTo>
                  <a:lnTo>
                    <a:pt x="6075" y="177660"/>
                  </a:lnTo>
                  <a:cubicBezTo>
                    <a:pt x="5217" y="179469"/>
                    <a:pt x="5884" y="181565"/>
                    <a:pt x="7694" y="182422"/>
                  </a:cubicBezTo>
                  <a:cubicBezTo>
                    <a:pt x="8075" y="182612"/>
                    <a:pt x="8456" y="182708"/>
                    <a:pt x="8837" y="182803"/>
                  </a:cubicBezTo>
                  <a:cubicBezTo>
                    <a:pt x="10266" y="182994"/>
                    <a:pt x="11790" y="182231"/>
                    <a:pt x="12552" y="180898"/>
                  </a:cubicBezTo>
                  <a:lnTo>
                    <a:pt x="31411" y="143274"/>
                  </a:lnTo>
                  <a:lnTo>
                    <a:pt x="264" y="221284"/>
                  </a:lnTo>
                  <a:cubicBezTo>
                    <a:pt x="-498" y="223094"/>
                    <a:pt x="455" y="225189"/>
                    <a:pt x="2265" y="225951"/>
                  </a:cubicBezTo>
                  <a:cubicBezTo>
                    <a:pt x="2550" y="226046"/>
                    <a:pt x="2836" y="226142"/>
                    <a:pt x="3122" y="226142"/>
                  </a:cubicBezTo>
                  <a:cubicBezTo>
                    <a:pt x="4741" y="226332"/>
                    <a:pt x="6265" y="225475"/>
                    <a:pt x="6932" y="223951"/>
                  </a:cubicBezTo>
                  <a:lnTo>
                    <a:pt x="35507" y="152513"/>
                  </a:lnTo>
                  <a:lnTo>
                    <a:pt x="15695" y="207949"/>
                  </a:lnTo>
                  <a:cubicBezTo>
                    <a:pt x="15028" y="209759"/>
                    <a:pt x="15981" y="211854"/>
                    <a:pt x="17886" y="212521"/>
                  </a:cubicBezTo>
                  <a:cubicBezTo>
                    <a:pt x="18076" y="212616"/>
                    <a:pt x="18362" y="212616"/>
                    <a:pt x="18648" y="212711"/>
                  </a:cubicBezTo>
                  <a:cubicBezTo>
                    <a:pt x="20267" y="212902"/>
                    <a:pt x="21886" y="211949"/>
                    <a:pt x="22458" y="210330"/>
                  </a:cubicBezTo>
                  <a:lnTo>
                    <a:pt x="36459" y="171182"/>
                  </a:lnTo>
                  <a:cubicBezTo>
                    <a:pt x="36364" y="171468"/>
                    <a:pt x="36269" y="171849"/>
                    <a:pt x="36174" y="172135"/>
                  </a:cubicBezTo>
                  <a:cubicBezTo>
                    <a:pt x="35602" y="174040"/>
                    <a:pt x="36745" y="176040"/>
                    <a:pt x="38650" y="176516"/>
                  </a:cubicBezTo>
                  <a:cubicBezTo>
                    <a:pt x="40460" y="177088"/>
                    <a:pt x="42555" y="175945"/>
                    <a:pt x="43032" y="174040"/>
                  </a:cubicBezTo>
                  <a:cubicBezTo>
                    <a:pt x="44365" y="169182"/>
                    <a:pt x="45603" y="162896"/>
                    <a:pt x="46937" y="156323"/>
                  </a:cubicBezTo>
                  <a:cubicBezTo>
                    <a:pt x="48937" y="146227"/>
                    <a:pt x="51414" y="134416"/>
                    <a:pt x="54843" y="123938"/>
                  </a:cubicBezTo>
                  <a:lnTo>
                    <a:pt x="42365" y="185565"/>
                  </a:lnTo>
                  <a:cubicBezTo>
                    <a:pt x="41984" y="187470"/>
                    <a:pt x="43222" y="189375"/>
                    <a:pt x="45127" y="189756"/>
                  </a:cubicBezTo>
                  <a:cubicBezTo>
                    <a:pt x="45222" y="189756"/>
                    <a:pt x="45318" y="189756"/>
                    <a:pt x="45318" y="189756"/>
                  </a:cubicBezTo>
                  <a:cubicBezTo>
                    <a:pt x="47127" y="190042"/>
                    <a:pt x="48937" y="188804"/>
                    <a:pt x="49318" y="186899"/>
                  </a:cubicBezTo>
                  <a:lnTo>
                    <a:pt x="55700" y="155276"/>
                  </a:lnTo>
                  <a:lnTo>
                    <a:pt x="49509" y="211378"/>
                  </a:lnTo>
                  <a:cubicBezTo>
                    <a:pt x="49318" y="213283"/>
                    <a:pt x="50652" y="215093"/>
                    <a:pt x="52557" y="215283"/>
                  </a:cubicBezTo>
                  <a:cubicBezTo>
                    <a:pt x="52557" y="215283"/>
                    <a:pt x="52652" y="215283"/>
                    <a:pt x="52652" y="215283"/>
                  </a:cubicBezTo>
                  <a:cubicBezTo>
                    <a:pt x="54652" y="215474"/>
                    <a:pt x="56367" y="214045"/>
                    <a:pt x="56557" y="212140"/>
                  </a:cubicBezTo>
                  <a:lnTo>
                    <a:pt x="65987" y="127177"/>
                  </a:lnTo>
                  <a:cubicBezTo>
                    <a:pt x="65320" y="139083"/>
                    <a:pt x="64177" y="151180"/>
                    <a:pt x="62844" y="163086"/>
                  </a:cubicBezTo>
                  <a:cubicBezTo>
                    <a:pt x="61796" y="173183"/>
                    <a:pt x="60748" y="183089"/>
                    <a:pt x="60081" y="192709"/>
                  </a:cubicBezTo>
                  <a:cubicBezTo>
                    <a:pt x="59986" y="194614"/>
                    <a:pt x="61320" y="196233"/>
                    <a:pt x="63129" y="196519"/>
                  </a:cubicBezTo>
                  <a:cubicBezTo>
                    <a:pt x="63225" y="196519"/>
                    <a:pt x="63320" y="196519"/>
                    <a:pt x="63415" y="196519"/>
                  </a:cubicBezTo>
                  <a:cubicBezTo>
                    <a:pt x="65415" y="196614"/>
                    <a:pt x="67130" y="195186"/>
                    <a:pt x="67225" y="193185"/>
                  </a:cubicBezTo>
                  <a:cubicBezTo>
                    <a:pt x="67892" y="183660"/>
                    <a:pt x="68940" y="173754"/>
                    <a:pt x="69987" y="163753"/>
                  </a:cubicBezTo>
                  <a:cubicBezTo>
                    <a:pt x="70845" y="155180"/>
                    <a:pt x="71702" y="146513"/>
                    <a:pt x="72369" y="137845"/>
                  </a:cubicBezTo>
                  <a:lnTo>
                    <a:pt x="67130" y="218236"/>
                  </a:lnTo>
                  <a:cubicBezTo>
                    <a:pt x="67035" y="220141"/>
                    <a:pt x="68368" y="221760"/>
                    <a:pt x="70178" y="222046"/>
                  </a:cubicBezTo>
                  <a:cubicBezTo>
                    <a:pt x="70273" y="222046"/>
                    <a:pt x="70368" y="222046"/>
                    <a:pt x="70464" y="222046"/>
                  </a:cubicBezTo>
                  <a:cubicBezTo>
                    <a:pt x="72464" y="222141"/>
                    <a:pt x="74178" y="220712"/>
                    <a:pt x="74274" y="218712"/>
                  </a:cubicBezTo>
                  <a:lnTo>
                    <a:pt x="77703" y="166229"/>
                  </a:lnTo>
                  <a:lnTo>
                    <a:pt x="80179" y="200519"/>
                  </a:lnTo>
                  <a:cubicBezTo>
                    <a:pt x="80274" y="202234"/>
                    <a:pt x="81608" y="203568"/>
                    <a:pt x="83227" y="203758"/>
                  </a:cubicBezTo>
                  <a:cubicBezTo>
                    <a:pt x="83513" y="203758"/>
                    <a:pt x="83703" y="203758"/>
                    <a:pt x="83989" y="203758"/>
                  </a:cubicBezTo>
                  <a:cubicBezTo>
                    <a:pt x="85989" y="203568"/>
                    <a:pt x="87418" y="201853"/>
                    <a:pt x="87323" y="199948"/>
                  </a:cubicBezTo>
                  <a:lnTo>
                    <a:pt x="83037" y="142036"/>
                  </a:lnTo>
                  <a:lnTo>
                    <a:pt x="94181" y="200805"/>
                  </a:lnTo>
                  <a:cubicBezTo>
                    <a:pt x="94467" y="202329"/>
                    <a:pt x="95705" y="203472"/>
                    <a:pt x="97229" y="203663"/>
                  </a:cubicBezTo>
                  <a:cubicBezTo>
                    <a:pt x="97610" y="203758"/>
                    <a:pt x="97991" y="203758"/>
                    <a:pt x="98372" y="203663"/>
                  </a:cubicBezTo>
                  <a:cubicBezTo>
                    <a:pt x="100277" y="203282"/>
                    <a:pt x="101610" y="201472"/>
                    <a:pt x="101229" y="199472"/>
                  </a:cubicBezTo>
                  <a:lnTo>
                    <a:pt x="88942" y="134892"/>
                  </a:lnTo>
                  <a:cubicBezTo>
                    <a:pt x="89514" y="136416"/>
                    <a:pt x="90085" y="138036"/>
                    <a:pt x="90657" y="139560"/>
                  </a:cubicBezTo>
                  <a:cubicBezTo>
                    <a:pt x="97134" y="156514"/>
                    <a:pt x="103706" y="174040"/>
                    <a:pt x="109230" y="191852"/>
                  </a:cubicBezTo>
                  <a:cubicBezTo>
                    <a:pt x="109802" y="193757"/>
                    <a:pt x="111802" y="194804"/>
                    <a:pt x="113707" y="194233"/>
                  </a:cubicBezTo>
                  <a:cubicBezTo>
                    <a:pt x="115612" y="193661"/>
                    <a:pt x="116660" y="191661"/>
                    <a:pt x="116088" y="189756"/>
                  </a:cubicBezTo>
                  <a:cubicBezTo>
                    <a:pt x="110469" y="171754"/>
                    <a:pt x="103801" y="154133"/>
                    <a:pt x="97324" y="137083"/>
                  </a:cubicBezTo>
                  <a:cubicBezTo>
                    <a:pt x="92847" y="125367"/>
                    <a:pt x="88466" y="113366"/>
                    <a:pt x="84275" y="101269"/>
                  </a:cubicBezTo>
                  <a:cubicBezTo>
                    <a:pt x="91609" y="96316"/>
                    <a:pt x="96943" y="88505"/>
                    <a:pt x="98277" y="78980"/>
                  </a:cubicBezTo>
                  <a:cubicBezTo>
                    <a:pt x="100467" y="63074"/>
                    <a:pt x="90561" y="48310"/>
                    <a:pt x="75702" y="43833"/>
                  </a:cubicBezTo>
                  <a:lnTo>
                    <a:pt x="80274" y="3923"/>
                  </a:lnTo>
                  <a:cubicBezTo>
                    <a:pt x="80465" y="1923"/>
                    <a:pt x="79131" y="209"/>
                    <a:pt x="77131" y="18"/>
                  </a:cubicBezTo>
                  <a:cubicBezTo>
                    <a:pt x="75131" y="-172"/>
                    <a:pt x="73416" y="1161"/>
                    <a:pt x="73131" y="3161"/>
                  </a:cubicBezTo>
                  <a:lnTo>
                    <a:pt x="68654" y="42595"/>
                  </a:lnTo>
                  <a:cubicBezTo>
                    <a:pt x="51795" y="41357"/>
                    <a:pt x="36650" y="53263"/>
                    <a:pt x="34364" y="70313"/>
                  </a:cubicBezTo>
                  <a:cubicBezTo>
                    <a:pt x="33126" y="79457"/>
                    <a:pt x="35888" y="88220"/>
                    <a:pt x="41317" y="94982"/>
                  </a:cubicBezTo>
                  <a:lnTo>
                    <a:pt x="1884" y="166896"/>
                  </a:lnTo>
                  <a:cubicBezTo>
                    <a:pt x="931" y="168515"/>
                    <a:pt x="1503" y="170706"/>
                    <a:pt x="3217" y="171659"/>
                  </a:cubicBezTo>
                  <a:close/>
                  <a:moveTo>
                    <a:pt x="73512" y="110318"/>
                  </a:moveTo>
                  <a:lnTo>
                    <a:pt x="73797" y="114699"/>
                  </a:lnTo>
                  <a:lnTo>
                    <a:pt x="73131" y="125558"/>
                  </a:lnTo>
                  <a:cubicBezTo>
                    <a:pt x="73416" y="120510"/>
                    <a:pt x="73512" y="115366"/>
                    <a:pt x="73512" y="110318"/>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4" name="Google Shape;4224;p49"/>
            <p:cNvSpPr/>
            <p:nvPr/>
          </p:nvSpPr>
          <p:spPr>
            <a:xfrm>
              <a:off x="5524305" y="5638989"/>
              <a:ext cx="302825" cy="602311"/>
            </a:xfrm>
            <a:custGeom>
              <a:avLst/>
              <a:gdLst/>
              <a:ahLst/>
              <a:cxnLst/>
              <a:rect l="l" t="t" r="r" b="b"/>
              <a:pathLst>
                <a:path w="116471" h="231658" extrusionOk="0">
                  <a:moveTo>
                    <a:pt x="2042" y="177359"/>
                  </a:moveTo>
                  <a:cubicBezTo>
                    <a:pt x="2422" y="177550"/>
                    <a:pt x="2899" y="177645"/>
                    <a:pt x="3280" y="177645"/>
                  </a:cubicBezTo>
                  <a:cubicBezTo>
                    <a:pt x="4709" y="177741"/>
                    <a:pt x="6137" y="176883"/>
                    <a:pt x="6709" y="175550"/>
                  </a:cubicBezTo>
                  <a:lnTo>
                    <a:pt x="22616" y="139545"/>
                  </a:lnTo>
                  <a:lnTo>
                    <a:pt x="5280" y="183075"/>
                  </a:lnTo>
                  <a:cubicBezTo>
                    <a:pt x="4518" y="184884"/>
                    <a:pt x="5471" y="186980"/>
                    <a:pt x="7280" y="187742"/>
                  </a:cubicBezTo>
                  <a:cubicBezTo>
                    <a:pt x="7661" y="187932"/>
                    <a:pt x="8042" y="187932"/>
                    <a:pt x="8423" y="188028"/>
                  </a:cubicBezTo>
                  <a:cubicBezTo>
                    <a:pt x="9947" y="188123"/>
                    <a:pt x="11376" y="187266"/>
                    <a:pt x="11947" y="185741"/>
                  </a:cubicBezTo>
                  <a:lnTo>
                    <a:pt x="27568" y="146594"/>
                  </a:lnTo>
                  <a:lnTo>
                    <a:pt x="3089" y="226985"/>
                  </a:lnTo>
                  <a:cubicBezTo>
                    <a:pt x="2518" y="228890"/>
                    <a:pt x="3566" y="230890"/>
                    <a:pt x="5471" y="231462"/>
                  </a:cubicBezTo>
                  <a:cubicBezTo>
                    <a:pt x="5756" y="231557"/>
                    <a:pt x="6042" y="231557"/>
                    <a:pt x="6328" y="231652"/>
                  </a:cubicBezTo>
                  <a:cubicBezTo>
                    <a:pt x="7947" y="231747"/>
                    <a:pt x="9471" y="230700"/>
                    <a:pt x="9947" y="229080"/>
                  </a:cubicBezTo>
                  <a:lnTo>
                    <a:pt x="32331" y="155547"/>
                  </a:lnTo>
                  <a:lnTo>
                    <a:pt x="17282" y="212507"/>
                  </a:lnTo>
                  <a:cubicBezTo>
                    <a:pt x="16805" y="214412"/>
                    <a:pt x="17948" y="216412"/>
                    <a:pt x="19853" y="216888"/>
                  </a:cubicBezTo>
                  <a:cubicBezTo>
                    <a:pt x="20139" y="216983"/>
                    <a:pt x="20330" y="216983"/>
                    <a:pt x="20615" y="216983"/>
                  </a:cubicBezTo>
                  <a:cubicBezTo>
                    <a:pt x="22235" y="217079"/>
                    <a:pt x="23759" y="216031"/>
                    <a:pt x="24235" y="214316"/>
                  </a:cubicBezTo>
                  <a:lnTo>
                    <a:pt x="34903" y="174121"/>
                  </a:lnTo>
                  <a:cubicBezTo>
                    <a:pt x="34808" y="174407"/>
                    <a:pt x="34808" y="174788"/>
                    <a:pt x="34712" y="175169"/>
                  </a:cubicBezTo>
                  <a:cubicBezTo>
                    <a:pt x="34331" y="177074"/>
                    <a:pt x="35665" y="178979"/>
                    <a:pt x="37570" y="179360"/>
                  </a:cubicBezTo>
                  <a:cubicBezTo>
                    <a:pt x="39475" y="179741"/>
                    <a:pt x="41380" y="178503"/>
                    <a:pt x="41761" y="176502"/>
                  </a:cubicBezTo>
                  <a:cubicBezTo>
                    <a:pt x="42713" y="171549"/>
                    <a:pt x="43380" y="165167"/>
                    <a:pt x="44142" y="158500"/>
                  </a:cubicBezTo>
                  <a:cubicBezTo>
                    <a:pt x="45285" y="148308"/>
                    <a:pt x="46714" y="136307"/>
                    <a:pt x="49286" y="125544"/>
                  </a:cubicBezTo>
                  <a:lnTo>
                    <a:pt x="42142" y="187932"/>
                  </a:lnTo>
                  <a:cubicBezTo>
                    <a:pt x="41951" y="189933"/>
                    <a:pt x="43285" y="191647"/>
                    <a:pt x="45285" y="191838"/>
                  </a:cubicBezTo>
                  <a:cubicBezTo>
                    <a:pt x="45380" y="191838"/>
                    <a:pt x="45476" y="191838"/>
                    <a:pt x="45476" y="191838"/>
                  </a:cubicBezTo>
                  <a:cubicBezTo>
                    <a:pt x="47380" y="191933"/>
                    <a:pt x="49000" y="190599"/>
                    <a:pt x="49190" y="188694"/>
                  </a:cubicBezTo>
                  <a:lnTo>
                    <a:pt x="52905" y="156595"/>
                  </a:lnTo>
                  <a:lnTo>
                    <a:pt x="51476" y="213078"/>
                  </a:lnTo>
                  <a:cubicBezTo>
                    <a:pt x="51381" y="214983"/>
                    <a:pt x="52905" y="216603"/>
                    <a:pt x="54905" y="216698"/>
                  </a:cubicBezTo>
                  <a:cubicBezTo>
                    <a:pt x="54905" y="216698"/>
                    <a:pt x="55001" y="216698"/>
                    <a:pt x="55001" y="216698"/>
                  </a:cubicBezTo>
                  <a:cubicBezTo>
                    <a:pt x="57001" y="216698"/>
                    <a:pt x="58620" y="215174"/>
                    <a:pt x="58620" y="213174"/>
                  </a:cubicBezTo>
                  <a:lnTo>
                    <a:pt x="60811" y="127734"/>
                  </a:lnTo>
                  <a:cubicBezTo>
                    <a:pt x="61192" y="139641"/>
                    <a:pt x="61001" y="151833"/>
                    <a:pt x="60811" y="163739"/>
                  </a:cubicBezTo>
                  <a:cubicBezTo>
                    <a:pt x="60620" y="173835"/>
                    <a:pt x="60430" y="183837"/>
                    <a:pt x="60620" y="193552"/>
                  </a:cubicBezTo>
                  <a:cubicBezTo>
                    <a:pt x="60620" y="195457"/>
                    <a:pt x="62144" y="196981"/>
                    <a:pt x="64049" y="197076"/>
                  </a:cubicBezTo>
                  <a:cubicBezTo>
                    <a:pt x="64145" y="197076"/>
                    <a:pt x="64240" y="197076"/>
                    <a:pt x="64335" y="197076"/>
                  </a:cubicBezTo>
                  <a:cubicBezTo>
                    <a:pt x="66335" y="197076"/>
                    <a:pt x="67859" y="195457"/>
                    <a:pt x="67859" y="193457"/>
                  </a:cubicBezTo>
                  <a:cubicBezTo>
                    <a:pt x="67669" y="183837"/>
                    <a:pt x="67859" y="173931"/>
                    <a:pt x="68050" y="163929"/>
                  </a:cubicBezTo>
                  <a:cubicBezTo>
                    <a:pt x="68240" y="155262"/>
                    <a:pt x="68336" y="146594"/>
                    <a:pt x="68240" y="137926"/>
                  </a:cubicBezTo>
                  <a:lnTo>
                    <a:pt x="69764" y="218508"/>
                  </a:lnTo>
                  <a:cubicBezTo>
                    <a:pt x="69764" y="220413"/>
                    <a:pt x="71288" y="221937"/>
                    <a:pt x="73193" y="222032"/>
                  </a:cubicBezTo>
                  <a:cubicBezTo>
                    <a:pt x="73289" y="222032"/>
                    <a:pt x="73384" y="222032"/>
                    <a:pt x="73479" y="222032"/>
                  </a:cubicBezTo>
                  <a:cubicBezTo>
                    <a:pt x="75479" y="222032"/>
                    <a:pt x="77003" y="220317"/>
                    <a:pt x="77003" y="218412"/>
                  </a:cubicBezTo>
                  <a:lnTo>
                    <a:pt x="75955" y="165739"/>
                  </a:lnTo>
                  <a:lnTo>
                    <a:pt x="81385" y="199743"/>
                  </a:lnTo>
                  <a:cubicBezTo>
                    <a:pt x="81671" y="201458"/>
                    <a:pt x="83099" y="202696"/>
                    <a:pt x="84718" y="202791"/>
                  </a:cubicBezTo>
                  <a:cubicBezTo>
                    <a:pt x="85004" y="202791"/>
                    <a:pt x="85195" y="202791"/>
                    <a:pt x="85480" y="202791"/>
                  </a:cubicBezTo>
                  <a:cubicBezTo>
                    <a:pt x="87386" y="202506"/>
                    <a:pt x="88719" y="200696"/>
                    <a:pt x="88433" y="198696"/>
                  </a:cubicBezTo>
                  <a:lnTo>
                    <a:pt x="79289" y="141355"/>
                  </a:lnTo>
                  <a:lnTo>
                    <a:pt x="95387" y="198886"/>
                  </a:lnTo>
                  <a:cubicBezTo>
                    <a:pt x="95768" y="200410"/>
                    <a:pt x="97196" y="201458"/>
                    <a:pt x="98625" y="201458"/>
                  </a:cubicBezTo>
                  <a:cubicBezTo>
                    <a:pt x="99006" y="201458"/>
                    <a:pt x="99387" y="201458"/>
                    <a:pt x="99768" y="201363"/>
                  </a:cubicBezTo>
                  <a:cubicBezTo>
                    <a:pt x="101673" y="200791"/>
                    <a:pt x="102816" y="198886"/>
                    <a:pt x="102245" y="196981"/>
                  </a:cubicBezTo>
                  <a:lnTo>
                    <a:pt x="84528" y="133640"/>
                  </a:lnTo>
                  <a:cubicBezTo>
                    <a:pt x="85195" y="135164"/>
                    <a:pt x="85957" y="136688"/>
                    <a:pt x="86624" y="138116"/>
                  </a:cubicBezTo>
                  <a:cubicBezTo>
                    <a:pt x="94434" y="154404"/>
                    <a:pt x="102530" y="171359"/>
                    <a:pt x="109579" y="188599"/>
                  </a:cubicBezTo>
                  <a:cubicBezTo>
                    <a:pt x="110341" y="190409"/>
                    <a:pt x="112341" y="191266"/>
                    <a:pt x="114246" y="190599"/>
                  </a:cubicBezTo>
                  <a:cubicBezTo>
                    <a:pt x="116056" y="189837"/>
                    <a:pt x="116913" y="187742"/>
                    <a:pt x="116246" y="185932"/>
                  </a:cubicBezTo>
                  <a:cubicBezTo>
                    <a:pt x="109103" y="168501"/>
                    <a:pt x="101006" y="151452"/>
                    <a:pt x="93101" y="135069"/>
                  </a:cubicBezTo>
                  <a:cubicBezTo>
                    <a:pt x="87671" y="123829"/>
                    <a:pt x="82337" y="112208"/>
                    <a:pt x="77099" y="100493"/>
                  </a:cubicBezTo>
                  <a:cubicBezTo>
                    <a:pt x="84052" y="94968"/>
                    <a:pt x="88719" y="86682"/>
                    <a:pt x="89195" y="77061"/>
                  </a:cubicBezTo>
                  <a:cubicBezTo>
                    <a:pt x="90053" y="60964"/>
                    <a:pt x="78908" y="47153"/>
                    <a:pt x="63668" y="43914"/>
                  </a:cubicBezTo>
                  <a:lnTo>
                    <a:pt x="64811" y="3719"/>
                  </a:lnTo>
                  <a:cubicBezTo>
                    <a:pt x="64907" y="1719"/>
                    <a:pt x="63383" y="99"/>
                    <a:pt x="61382" y="4"/>
                  </a:cubicBezTo>
                  <a:cubicBezTo>
                    <a:pt x="59382" y="-91"/>
                    <a:pt x="57763" y="1528"/>
                    <a:pt x="57668" y="3433"/>
                  </a:cubicBezTo>
                  <a:lnTo>
                    <a:pt x="56525" y="43152"/>
                  </a:lnTo>
                  <a:cubicBezTo>
                    <a:pt x="39665" y="43343"/>
                    <a:pt x="25568" y="56487"/>
                    <a:pt x="24711" y="73632"/>
                  </a:cubicBezTo>
                  <a:cubicBezTo>
                    <a:pt x="24235" y="82872"/>
                    <a:pt x="27759" y="91349"/>
                    <a:pt x="33760" y="97635"/>
                  </a:cubicBezTo>
                  <a:lnTo>
                    <a:pt x="518" y="172692"/>
                  </a:lnTo>
                  <a:cubicBezTo>
                    <a:pt x="-625" y="174502"/>
                    <a:pt x="232" y="176598"/>
                    <a:pt x="2042" y="177359"/>
                  </a:cubicBezTo>
                  <a:close/>
                  <a:moveTo>
                    <a:pt x="66812" y="110399"/>
                  </a:moveTo>
                  <a:lnTo>
                    <a:pt x="67478" y="114780"/>
                  </a:lnTo>
                  <a:lnTo>
                    <a:pt x="67669" y="125639"/>
                  </a:lnTo>
                  <a:cubicBezTo>
                    <a:pt x="67574" y="120495"/>
                    <a:pt x="67288" y="115352"/>
                    <a:pt x="66812" y="110399"/>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5" name="Google Shape;4225;p49"/>
            <p:cNvSpPr/>
            <p:nvPr/>
          </p:nvSpPr>
          <p:spPr>
            <a:xfrm>
              <a:off x="6471343" y="5442679"/>
              <a:ext cx="312094" cy="570300"/>
            </a:xfrm>
            <a:custGeom>
              <a:avLst/>
              <a:gdLst/>
              <a:ahLst/>
              <a:cxnLst/>
              <a:rect l="l" t="t" r="r" b="b"/>
              <a:pathLst>
                <a:path w="120036" h="219346" extrusionOk="0">
                  <a:moveTo>
                    <a:pt x="109671" y="154222"/>
                  </a:moveTo>
                  <a:lnTo>
                    <a:pt x="60141" y="88881"/>
                  </a:lnTo>
                  <a:cubicBezTo>
                    <a:pt x="64523" y="81451"/>
                    <a:pt x="66047" y="72403"/>
                    <a:pt x="63380" y="63449"/>
                  </a:cubicBezTo>
                  <a:cubicBezTo>
                    <a:pt x="58617" y="46971"/>
                    <a:pt x="41853" y="37446"/>
                    <a:pt x="25375" y="41065"/>
                  </a:cubicBezTo>
                  <a:lnTo>
                    <a:pt x="15183" y="2680"/>
                  </a:lnTo>
                  <a:cubicBezTo>
                    <a:pt x="14707" y="775"/>
                    <a:pt x="12707" y="-368"/>
                    <a:pt x="10802" y="108"/>
                  </a:cubicBezTo>
                  <a:cubicBezTo>
                    <a:pt x="8802" y="679"/>
                    <a:pt x="7754" y="2584"/>
                    <a:pt x="8230" y="4489"/>
                  </a:cubicBezTo>
                  <a:lnTo>
                    <a:pt x="18612" y="43351"/>
                  </a:lnTo>
                  <a:cubicBezTo>
                    <a:pt x="4515" y="50019"/>
                    <a:pt x="-3105" y="66021"/>
                    <a:pt x="1372" y="81451"/>
                  </a:cubicBezTo>
                  <a:cubicBezTo>
                    <a:pt x="4039" y="90596"/>
                    <a:pt x="10516" y="97644"/>
                    <a:pt x="18517" y="101454"/>
                  </a:cubicBezTo>
                  <a:cubicBezTo>
                    <a:pt x="16136" y="114027"/>
                    <a:pt x="13564" y="126600"/>
                    <a:pt x="10897" y="138792"/>
                  </a:cubicBezTo>
                  <a:cubicBezTo>
                    <a:pt x="6992" y="156604"/>
                    <a:pt x="2991" y="174987"/>
                    <a:pt x="39" y="193656"/>
                  </a:cubicBezTo>
                  <a:cubicBezTo>
                    <a:pt x="-247" y="195656"/>
                    <a:pt x="1086" y="197466"/>
                    <a:pt x="2991" y="197752"/>
                  </a:cubicBezTo>
                  <a:cubicBezTo>
                    <a:pt x="4991" y="198038"/>
                    <a:pt x="6801" y="196704"/>
                    <a:pt x="7087" y="194799"/>
                  </a:cubicBezTo>
                  <a:cubicBezTo>
                    <a:pt x="9945" y="176321"/>
                    <a:pt x="13945" y="158128"/>
                    <a:pt x="17850" y="140411"/>
                  </a:cubicBezTo>
                  <a:cubicBezTo>
                    <a:pt x="18231" y="138792"/>
                    <a:pt x="18517" y="137173"/>
                    <a:pt x="18898" y="135554"/>
                  </a:cubicBezTo>
                  <a:lnTo>
                    <a:pt x="16231" y="201276"/>
                  </a:lnTo>
                  <a:cubicBezTo>
                    <a:pt x="16136" y="203276"/>
                    <a:pt x="17660" y="204896"/>
                    <a:pt x="19660" y="204991"/>
                  </a:cubicBezTo>
                  <a:cubicBezTo>
                    <a:pt x="20041" y="204991"/>
                    <a:pt x="20422" y="204991"/>
                    <a:pt x="20803" y="204896"/>
                  </a:cubicBezTo>
                  <a:cubicBezTo>
                    <a:pt x="22232" y="204514"/>
                    <a:pt x="23280" y="203181"/>
                    <a:pt x="23375" y="201657"/>
                  </a:cubicBezTo>
                  <a:lnTo>
                    <a:pt x="25851" y="141935"/>
                  </a:lnTo>
                  <a:lnTo>
                    <a:pt x="30138" y="199847"/>
                  </a:lnTo>
                  <a:cubicBezTo>
                    <a:pt x="30328" y="201847"/>
                    <a:pt x="32043" y="203276"/>
                    <a:pt x="33948" y="203181"/>
                  </a:cubicBezTo>
                  <a:cubicBezTo>
                    <a:pt x="34233" y="203181"/>
                    <a:pt x="34424" y="203086"/>
                    <a:pt x="34710" y="203086"/>
                  </a:cubicBezTo>
                  <a:cubicBezTo>
                    <a:pt x="36329" y="202609"/>
                    <a:pt x="37377" y="201086"/>
                    <a:pt x="37281" y="199371"/>
                  </a:cubicBezTo>
                  <a:lnTo>
                    <a:pt x="34710" y="165081"/>
                  </a:lnTo>
                  <a:lnTo>
                    <a:pt x="45759" y="216516"/>
                  </a:lnTo>
                  <a:cubicBezTo>
                    <a:pt x="46140" y="218421"/>
                    <a:pt x="48045" y="219659"/>
                    <a:pt x="50045" y="219278"/>
                  </a:cubicBezTo>
                  <a:cubicBezTo>
                    <a:pt x="50140" y="219278"/>
                    <a:pt x="50235" y="219278"/>
                    <a:pt x="50331" y="219183"/>
                  </a:cubicBezTo>
                  <a:cubicBezTo>
                    <a:pt x="52140" y="218707"/>
                    <a:pt x="53188" y="216802"/>
                    <a:pt x="52807" y="214992"/>
                  </a:cubicBezTo>
                  <a:lnTo>
                    <a:pt x="35853" y="136220"/>
                  </a:lnTo>
                  <a:cubicBezTo>
                    <a:pt x="37757" y="144697"/>
                    <a:pt x="39853" y="153175"/>
                    <a:pt x="42044" y="161462"/>
                  </a:cubicBezTo>
                  <a:cubicBezTo>
                    <a:pt x="44520" y="171177"/>
                    <a:pt x="46997" y="180797"/>
                    <a:pt x="49092" y="190132"/>
                  </a:cubicBezTo>
                  <a:cubicBezTo>
                    <a:pt x="49473" y="192037"/>
                    <a:pt x="51378" y="193275"/>
                    <a:pt x="53378" y="192894"/>
                  </a:cubicBezTo>
                  <a:cubicBezTo>
                    <a:pt x="53474" y="192894"/>
                    <a:pt x="53569" y="192894"/>
                    <a:pt x="53569" y="192799"/>
                  </a:cubicBezTo>
                  <a:cubicBezTo>
                    <a:pt x="55379" y="192322"/>
                    <a:pt x="56427" y="190417"/>
                    <a:pt x="56045" y="188608"/>
                  </a:cubicBezTo>
                  <a:cubicBezTo>
                    <a:pt x="53950" y="179178"/>
                    <a:pt x="51474" y="169463"/>
                    <a:pt x="48997" y="159652"/>
                  </a:cubicBezTo>
                  <a:cubicBezTo>
                    <a:pt x="46044" y="148031"/>
                    <a:pt x="43091" y="136315"/>
                    <a:pt x="40710" y="124600"/>
                  </a:cubicBezTo>
                  <a:lnTo>
                    <a:pt x="62427" y="207277"/>
                  </a:lnTo>
                  <a:cubicBezTo>
                    <a:pt x="62903" y="209182"/>
                    <a:pt x="64904" y="210325"/>
                    <a:pt x="66809" y="209848"/>
                  </a:cubicBezTo>
                  <a:cubicBezTo>
                    <a:pt x="66809" y="209848"/>
                    <a:pt x="66904" y="209848"/>
                    <a:pt x="66904" y="209848"/>
                  </a:cubicBezTo>
                  <a:cubicBezTo>
                    <a:pt x="68714" y="209277"/>
                    <a:pt x="69857" y="207372"/>
                    <a:pt x="69381" y="205467"/>
                  </a:cubicBezTo>
                  <a:lnTo>
                    <a:pt x="54998" y="150889"/>
                  </a:lnTo>
                  <a:lnTo>
                    <a:pt x="65952" y="181273"/>
                  </a:lnTo>
                  <a:cubicBezTo>
                    <a:pt x="66618" y="183083"/>
                    <a:pt x="68523" y="184036"/>
                    <a:pt x="70333" y="183464"/>
                  </a:cubicBezTo>
                  <a:cubicBezTo>
                    <a:pt x="70428" y="183464"/>
                    <a:pt x="70524" y="183464"/>
                    <a:pt x="70524" y="183369"/>
                  </a:cubicBezTo>
                  <a:cubicBezTo>
                    <a:pt x="72333" y="182702"/>
                    <a:pt x="73381" y="180607"/>
                    <a:pt x="72714" y="178797"/>
                  </a:cubicBezTo>
                  <a:lnTo>
                    <a:pt x="51378" y="119647"/>
                  </a:lnTo>
                  <a:cubicBezTo>
                    <a:pt x="56331" y="129457"/>
                    <a:pt x="60522" y="140792"/>
                    <a:pt x="63951" y="150508"/>
                  </a:cubicBezTo>
                  <a:cubicBezTo>
                    <a:pt x="66237" y="156889"/>
                    <a:pt x="68428" y="162890"/>
                    <a:pt x="70428" y="167462"/>
                  </a:cubicBezTo>
                  <a:cubicBezTo>
                    <a:pt x="71286" y="169272"/>
                    <a:pt x="73381" y="170129"/>
                    <a:pt x="75191" y="169272"/>
                  </a:cubicBezTo>
                  <a:cubicBezTo>
                    <a:pt x="77001" y="168510"/>
                    <a:pt x="77763" y="166319"/>
                    <a:pt x="77001" y="164605"/>
                  </a:cubicBezTo>
                  <a:cubicBezTo>
                    <a:pt x="76905" y="164319"/>
                    <a:pt x="76715" y="163938"/>
                    <a:pt x="76620" y="163652"/>
                  </a:cubicBezTo>
                  <a:lnTo>
                    <a:pt x="96241" y="200323"/>
                  </a:lnTo>
                  <a:cubicBezTo>
                    <a:pt x="97003" y="201847"/>
                    <a:pt x="98813" y="202514"/>
                    <a:pt x="100337" y="202038"/>
                  </a:cubicBezTo>
                  <a:cubicBezTo>
                    <a:pt x="100527" y="201943"/>
                    <a:pt x="100813" y="201847"/>
                    <a:pt x="101003" y="201752"/>
                  </a:cubicBezTo>
                  <a:cubicBezTo>
                    <a:pt x="102718" y="200800"/>
                    <a:pt x="103385" y="198609"/>
                    <a:pt x="102432" y="196895"/>
                  </a:cubicBezTo>
                  <a:lnTo>
                    <a:pt x="74715" y="144983"/>
                  </a:lnTo>
                  <a:lnTo>
                    <a:pt x="113386" y="211468"/>
                  </a:lnTo>
                  <a:cubicBezTo>
                    <a:pt x="114243" y="212896"/>
                    <a:pt x="115958" y="213563"/>
                    <a:pt x="117482" y="213087"/>
                  </a:cubicBezTo>
                  <a:cubicBezTo>
                    <a:pt x="117768" y="212992"/>
                    <a:pt x="118053" y="212896"/>
                    <a:pt x="118244" y="212706"/>
                  </a:cubicBezTo>
                  <a:cubicBezTo>
                    <a:pt x="119958" y="211754"/>
                    <a:pt x="120530" y="209563"/>
                    <a:pt x="119577" y="207848"/>
                  </a:cubicBezTo>
                  <a:lnTo>
                    <a:pt x="77286" y="135268"/>
                  </a:lnTo>
                  <a:lnTo>
                    <a:pt x="101480" y="169748"/>
                  </a:lnTo>
                  <a:cubicBezTo>
                    <a:pt x="102337" y="171082"/>
                    <a:pt x="103956" y="171558"/>
                    <a:pt x="105385" y="171082"/>
                  </a:cubicBezTo>
                  <a:cubicBezTo>
                    <a:pt x="105766" y="170987"/>
                    <a:pt x="106147" y="170796"/>
                    <a:pt x="106433" y="170605"/>
                  </a:cubicBezTo>
                  <a:cubicBezTo>
                    <a:pt x="108052" y="169463"/>
                    <a:pt x="108433" y="167272"/>
                    <a:pt x="107290" y="165653"/>
                  </a:cubicBezTo>
                  <a:lnTo>
                    <a:pt x="80430" y="127267"/>
                  </a:lnTo>
                  <a:lnTo>
                    <a:pt x="104147" y="158604"/>
                  </a:lnTo>
                  <a:cubicBezTo>
                    <a:pt x="105099" y="159842"/>
                    <a:pt x="106623" y="160319"/>
                    <a:pt x="107957" y="159842"/>
                  </a:cubicBezTo>
                  <a:cubicBezTo>
                    <a:pt x="108338" y="159747"/>
                    <a:pt x="108719" y="159556"/>
                    <a:pt x="109100" y="159271"/>
                  </a:cubicBezTo>
                  <a:cubicBezTo>
                    <a:pt x="110528" y="158032"/>
                    <a:pt x="110814" y="155746"/>
                    <a:pt x="109671" y="154222"/>
                  </a:cubicBezTo>
                  <a:close/>
                  <a:moveTo>
                    <a:pt x="33090" y="123933"/>
                  </a:moveTo>
                  <a:lnTo>
                    <a:pt x="30804" y="113265"/>
                  </a:lnTo>
                  <a:lnTo>
                    <a:pt x="30519" y="108883"/>
                  </a:lnTo>
                  <a:cubicBezTo>
                    <a:pt x="31185" y="113837"/>
                    <a:pt x="32138" y="118885"/>
                    <a:pt x="33090" y="123933"/>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6" name="Google Shape;4226;p49"/>
            <p:cNvSpPr/>
            <p:nvPr/>
          </p:nvSpPr>
          <p:spPr>
            <a:xfrm>
              <a:off x="7123552" y="4790396"/>
              <a:ext cx="354944" cy="553147"/>
            </a:xfrm>
            <a:custGeom>
              <a:avLst/>
              <a:gdLst/>
              <a:ahLst/>
              <a:cxnLst/>
              <a:rect l="l" t="t" r="r" b="b"/>
              <a:pathLst>
                <a:path w="136517" h="212749" extrusionOk="0">
                  <a:moveTo>
                    <a:pt x="119490" y="140909"/>
                  </a:moveTo>
                  <a:lnTo>
                    <a:pt x="62245" y="82140"/>
                  </a:lnTo>
                  <a:cubicBezTo>
                    <a:pt x="65674" y="74234"/>
                    <a:pt x="66055" y="65090"/>
                    <a:pt x="62340" y="56518"/>
                  </a:cubicBezTo>
                  <a:cubicBezTo>
                    <a:pt x="55577" y="40802"/>
                    <a:pt x="37766" y="33372"/>
                    <a:pt x="21859" y="39087"/>
                  </a:cubicBezTo>
                  <a:lnTo>
                    <a:pt x="6905" y="2225"/>
                  </a:lnTo>
                  <a:cubicBezTo>
                    <a:pt x="6143" y="416"/>
                    <a:pt x="4047" y="-442"/>
                    <a:pt x="2237" y="225"/>
                  </a:cubicBezTo>
                  <a:cubicBezTo>
                    <a:pt x="332" y="987"/>
                    <a:pt x="-430" y="3083"/>
                    <a:pt x="237" y="4892"/>
                  </a:cubicBezTo>
                  <a:lnTo>
                    <a:pt x="15287" y="42135"/>
                  </a:lnTo>
                  <a:cubicBezTo>
                    <a:pt x="2142" y="50517"/>
                    <a:pt x="-3478" y="67281"/>
                    <a:pt x="2904" y="82045"/>
                  </a:cubicBezTo>
                  <a:cubicBezTo>
                    <a:pt x="6714" y="90808"/>
                    <a:pt x="13953" y="96999"/>
                    <a:pt x="22335" y="99761"/>
                  </a:cubicBezTo>
                  <a:cubicBezTo>
                    <a:pt x="21573" y="112525"/>
                    <a:pt x="20525" y="125288"/>
                    <a:pt x="19382" y="137766"/>
                  </a:cubicBezTo>
                  <a:cubicBezTo>
                    <a:pt x="17668" y="155864"/>
                    <a:pt x="15953" y="174628"/>
                    <a:pt x="15382" y="193487"/>
                  </a:cubicBezTo>
                  <a:cubicBezTo>
                    <a:pt x="15287" y="195488"/>
                    <a:pt x="16906" y="197107"/>
                    <a:pt x="18811" y="197202"/>
                  </a:cubicBezTo>
                  <a:cubicBezTo>
                    <a:pt x="20811" y="197297"/>
                    <a:pt x="22430" y="195678"/>
                    <a:pt x="22526" y="193773"/>
                  </a:cubicBezTo>
                  <a:cubicBezTo>
                    <a:pt x="23097" y="175104"/>
                    <a:pt x="24812" y="156530"/>
                    <a:pt x="26431" y="138433"/>
                  </a:cubicBezTo>
                  <a:cubicBezTo>
                    <a:pt x="26621" y="136814"/>
                    <a:pt x="26717" y="135099"/>
                    <a:pt x="26907" y="133480"/>
                  </a:cubicBezTo>
                  <a:lnTo>
                    <a:pt x="32432" y="199012"/>
                  </a:lnTo>
                  <a:cubicBezTo>
                    <a:pt x="32622" y="201012"/>
                    <a:pt x="34337" y="202441"/>
                    <a:pt x="36337" y="202250"/>
                  </a:cubicBezTo>
                  <a:cubicBezTo>
                    <a:pt x="36718" y="202250"/>
                    <a:pt x="37099" y="202155"/>
                    <a:pt x="37480" y="201965"/>
                  </a:cubicBezTo>
                  <a:cubicBezTo>
                    <a:pt x="38813" y="201393"/>
                    <a:pt x="39766" y="199964"/>
                    <a:pt x="39671" y="198345"/>
                  </a:cubicBezTo>
                  <a:lnTo>
                    <a:pt x="34718" y="138814"/>
                  </a:lnTo>
                  <a:lnTo>
                    <a:pt x="46148" y="195773"/>
                  </a:lnTo>
                  <a:cubicBezTo>
                    <a:pt x="46529" y="197678"/>
                    <a:pt x="48434" y="199012"/>
                    <a:pt x="50339" y="198535"/>
                  </a:cubicBezTo>
                  <a:cubicBezTo>
                    <a:pt x="50624" y="198440"/>
                    <a:pt x="50815" y="198440"/>
                    <a:pt x="51101" y="198345"/>
                  </a:cubicBezTo>
                  <a:cubicBezTo>
                    <a:pt x="52625" y="197678"/>
                    <a:pt x="53482" y="196059"/>
                    <a:pt x="53196" y="194344"/>
                  </a:cubicBezTo>
                  <a:lnTo>
                    <a:pt x="46433" y="160626"/>
                  </a:lnTo>
                  <a:lnTo>
                    <a:pt x="63864" y="210347"/>
                  </a:lnTo>
                  <a:cubicBezTo>
                    <a:pt x="64531" y="212252"/>
                    <a:pt x="66531" y="213204"/>
                    <a:pt x="68436" y="212537"/>
                  </a:cubicBezTo>
                  <a:cubicBezTo>
                    <a:pt x="68531" y="212537"/>
                    <a:pt x="68627" y="212442"/>
                    <a:pt x="68722" y="212442"/>
                  </a:cubicBezTo>
                  <a:cubicBezTo>
                    <a:pt x="70436" y="211680"/>
                    <a:pt x="71294" y="209775"/>
                    <a:pt x="70627" y="207965"/>
                  </a:cubicBezTo>
                  <a:lnTo>
                    <a:pt x="44052" y="131956"/>
                  </a:lnTo>
                  <a:cubicBezTo>
                    <a:pt x="47005" y="140147"/>
                    <a:pt x="50148" y="148244"/>
                    <a:pt x="53291" y="156244"/>
                  </a:cubicBezTo>
                  <a:cubicBezTo>
                    <a:pt x="57006" y="165579"/>
                    <a:pt x="60626" y="174818"/>
                    <a:pt x="63769" y="183867"/>
                  </a:cubicBezTo>
                  <a:cubicBezTo>
                    <a:pt x="64436" y="185772"/>
                    <a:pt x="66436" y="186725"/>
                    <a:pt x="68341" y="186058"/>
                  </a:cubicBezTo>
                  <a:cubicBezTo>
                    <a:pt x="68436" y="186058"/>
                    <a:pt x="68531" y="185963"/>
                    <a:pt x="68531" y="185963"/>
                  </a:cubicBezTo>
                  <a:cubicBezTo>
                    <a:pt x="70246" y="185201"/>
                    <a:pt x="71103" y="183296"/>
                    <a:pt x="70436" y="181486"/>
                  </a:cubicBezTo>
                  <a:cubicBezTo>
                    <a:pt x="67198" y="172342"/>
                    <a:pt x="63578" y="163102"/>
                    <a:pt x="59864" y="153673"/>
                  </a:cubicBezTo>
                  <a:cubicBezTo>
                    <a:pt x="55482" y="142529"/>
                    <a:pt x="51101" y="131194"/>
                    <a:pt x="47291" y="119954"/>
                  </a:cubicBezTo>
                  <a:lnTo>
                    <a:pt x="79104" y="199298"/>
                  </a:lnTo>
                  <a:cubicBezTo>
                    <a:pt x="79866" y="201107"/>
                    <a:pt x="81962" y="202060"/>
                    <a:pt x="83771" y="201298"/>
                  </a:cubicBezTo>
                  <a:cubicBezTo>
                    <a:pt x="83771" y="201298"/>
                    <a:pt x="83867" y="201298"/>
                    <a:pt x="83867" y="201298"/>
                  </a:cubicBezTo>
                  <a:cubicBezTo>
                    <a:pt x="85676" y="200536"/>
                    <a:pt x="86534" y="198440"/>
                    <a:pt x="85772" y="196726"/>
                  </a:cubicBezTo>
                  <a:lnTo>
                    <a:pt x="64721" y="144338"/>
                  </a:lnTo>
                  <a:lnTo>
                    <a:pt x="79390" y="173104"/>
                  </a:lnTo>
                  <a:cubicBezTo>
                    <a:pt x="80247" y="174818"/>
                    <a:pt x="82247" y="175485"/>
                    <a:pt x="83962" y="174723"/>
                  </a:cubicBezTo>
                  <a:cubicBezTo>
                    <a:pt x="84057" y="174723"/>
                    <a:pt x="84057" y="174628"/>
                    <a:pt x="84152" y="174628"/>
                  </a:cubicBezTo>
                  <a:cubicBezTo>
                    <a:pt x="85867" y="173771"/>
                    <a:pt x="86629" y="171580"/>
                    <a:pt x="85676" y="169865"/>
                  </a:cubicBezTo>
                  <a:lnTo>
                    <a:pt x="57197" y="113858"/>
                  </a:lnTo>
                  <a:cubicBezTo>
                    <a:pt x="63388" y="123002"/>
                    <a:pt x="68817" y="133766"/>
                    <a:pt x="73484" y="142910"/>
                  </a:cubicBezTo>
                  <a:cubicBezTo>
                    <a:pt x="76532" y="148910"/>
                    <a:pt x="79390" y="154625"/>
                    <a:pt x="82057" y="158912"/>
                  </a:cubicBezTo>
                  <a:cubicBezTo>
                    <a:pt x="83105" y="160626"/>
                    <a:pt x="85295" y="161198"/>
                    <a:pt x="86915" y="160150"/>
                  </a:cubicBezTo>
                  <a:cubicBezTo>
                    <a:pt x="88629" y="159102"/>
                    <a:pt x="89105" y="156911"/>
                    <a:pt x="88153" y="155292"/>
                  </a:cubicBezTo>
                  <a:cubicBezTo>
                    <a:pt x="87962" y="155006"/>
                    <a:pt x="87772" y="154721"/>
                    <a:pt x="87677" y="154435"/>
                  </a:cubicBezTo>
                  <a:lnTo>
                    <a:pt x="111680" y="188344"/>
                  </a:lnTo>
                  <a:cubicBezTo>
                    <a:pt x="112632" y="189773"/>
                    <a:pt x="114537" y="190249"/>
                    <a:pt x="115966" y="189582"/>
                  </a:cubicBezTo>
                  <a:cubicBezTo>
                    <a:pt x="116156" y="189487"/>
                    <a:pt x="116442" y="189392"/>
                    <a:pt x="116633" y="189201"/>
                  </a:cubicBezTo>
                  <a:cubicBezTo>
                    <a:pt x="118252" y="188058"/>
                    <a:pt x="118633" y="185867"/>
                    <a:pt x="117490" y="184248"/>
                  </a:cubicBezTo>
                  <a:lnTo>
                    <a:pt x="83486" y="136147"/>
                  </a:lnTo>
                  <a:lnTo>
                    <a:pt x="130063" y="197297"/>
                  </a:lnTo>
                  <a:cubicBezTo>
                    <a:pt x="131111" y="198631"/>
                    <a:pt x="132825" y="199012"/>
                    <a:pt x="134349" y="198440"/>
                  </a:cubicBezTo>
                  <a:cubicBezTo>
                    <a:pt x="134635" y="198345"/>
                    <a:pt x="134825" y="198155"/>
                    <a:pt x="135111" y="197964"/>
                  </a:cubicBezTo>
                  <a:cubicBezTo>
                    <a:pt x="136635" y="196726"/>
                    <a:pt x="137016" y="194535"/>
                    <a:pt x="135778" y="192916"/>
                  </a:cubicBezTo>
                  <a:lnTo>
                    <a:pt x="84819" y="126146"/>
                  </a:lnTo>
                  <a:lnTo>
                    <a:pt x="113108" y="157388"/>
                  </a:lnTo>
                  <a:cubicBezTo>
                    <a:pt x="114156" y="158531"/>
                    <a:pt x="115775" y="158816"/>
                    <a:pt x="117204" y="158245"/>
                  </a:cubicBezTo>
                  <a:cubicBezTo>
                    <a:pt x="117585" y="158054"/>
                    <a:pt x="117871" y="157864"/>
                    <a:pt x="118157" y="157578"/>
                  </a:cubicBezTo>
                  <a:cubicBezTo>
                    <a:pt x="119585" y="156244"/>
                    <a:pt x="119776" y="153959"/>
                    <a:pt x="118442" y="152530"/>
                  </a:cubicBezTo>
                  <a:lnTo>
                    <a:pt x="87010" y="117859"/>
                  </a:lnTo>
                  <a:lnTo>
                    <a:pt x="114442" y="146053"/>
                  </a:lnTo>
                  <a:cubicBezTo>
                    <a:pt x="115490" y="147101"/>
                    <a:pt x="117109" y="147386"/>
                    <a:pt x="118442" y="146815"/>
                  </a:cubicBezTo>
                  <a:cubicBezTo>
                    <a:pt x="118823" y="146624"/>
                    <a:pt x="119204" y="146434"/>
                    <a:pt x="119490" y="146053"/>
                  </a:cubicBezTo>
                  <a:cubicBezTo>
                    <a:pt x="120824" y="144529"/>
                    <a:pt x="120824" y="142243"/>
                    <a:pt x="119490" y="140909"/>
                  </a:cubicBezTo>
                  <a:close/>
                  <a:moveTo>
                    <a:pt x="39766" y="120335"/>
                  </a:moveTo>
                  <a:lnTo>
                    <a:pt x="36146" y="110048"/>
                  </a:lnTo>
                  <a:lnTo>
                    <a:pt x="35289" y="105762"/>
                  </a:lnTo>
                  <a:cubicBezTo>
                    <a:pt x="36623" y="110620"/>
                    <a:pt x="38147" y="115477"/>
                    <a:pt x="39766" y="120335"/>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7" name="Google Shape;4227;p49"/>
            <p:cNvSpPr/>
            <p:nvPr/>
          </p:nvSpPr>
          <p:spPr>
            <a:xfrm>
              <a:off x="7465305" y="3721471"/>
              <a:ext cx="434551" cy="517928"/>
            </a:xfrm>
            <a:custGeom>
              <a:avLst/>
              <a:gdLst/>
              <a:ahLst/>
              <a:cxnLst/>
              <a:rect l="l" t="t" r="r" b="b"/>
              <a:pathLst>
                <a:path w="167135" h="199203" extrusionOk="0">
                  <a:moveTo>
                    <a:pt x="141142" y="119139"/>
                  </a:moveTo>
                  <a:lnTo>
                    <a:pt x="74752" y="71038"/>
                  </a:lnTo>
                  <a:cubicBezTo>
                    <a:pt x="76752" y="62656"/>
                    <a:pt x="75609" y="53607"/>
                    <a:pt x="70466" y="45796"/>
                  </a:cubicBezTo>
                  <a:cubicBezTo>
                    <a:pt x="61131" y="31414"/>
                    <a:pt x="42367" y="27127"/>
                    <a:pt x="27604" y="35414"/>
                  </a:cubicBezTo>
                  <a:lnTo>
                    <a:pt x="6648" y="1696"/>
                  </a:lnTo>
                  <a:cubicBezTo>
                    <a:pt x="5601" y="-19"/>
                    <a:pt x="3410" y="-495"/>
                    <a:pt x="1696" y="552"/>
                  </a:cubicBezTo>
                  <a:cubicBezTo>
                    <a:pt x="-19" y="1600"/>
                    <a:pt x="-495" y="3791"/>
                    <a:pt x="552" y="5506"/>
                  </a:cubicBezTo>
                  <a:lnTo>
                    <a:pt x="21793" y="39700"/>
                  </a:lnTo>
                  <a:cubicBezTo>
                    <a:pt x="10268" y="50178"/>
                    <a:pt x="7601" y="67704"/>
                    <a:pt x="16364" y="81134"/>
                  </a:cubicBezTo>
                  <a:cubicBezTo>
                    <a:pt x="21603" y="89135"/>
                    <a:pt x="29794" y="93993"/>
                    <a:pt x="38557" y="95326"/>
                  </a:cubicBezTo>
                  <a:cubicBezTo>
                    <a:pt x="39986" y="108090"/>
                    <a:pt x="41129" y="120853"/>
                    <a:pt x="42081" y="133236"/>
                  </a:cubicBezTo>
                  <a:cubicBezTo>
                    <a:pt x="43510" y="151429"/>
                    <a:pt x="45034" y="170193"/>
                    <a:pt x="47606" y="188862"/>
                  </a:cubicBezTo>
                  <a:cubicBezTo>
                    <a:pt x="47892" y="190862"/>
                    <a:pt x="49701" y="192196"/>
                    <a:pt x="51606" y="191910"/>
                  </a:cubicBezTo>
                  <a:cubicBezTo>
                    <a:pt x="53607" y="191624"/>
                    <a:pt x="54940" y="189814"/>
                    <a:pt x="54655" y="187909"/>
                  </a:cubicBezTo>
                  <a:cubicBezTo>
                    <a:pt x="51988" y="169431"/>
                    <a:pt x="50559" y="150762"/>
                    <a:pt x="49130" y="132759"/>
                  </a:cubicBezTo>
                  <a:cubicBezTo>
                    <a:pt x="49035" y="131140"/>
                    <a:pt x="48844" y="129426"/>
                    <a:pt x="48749" y="127807"/>
                  </a:cubicBezTo>
                  <a:lnTo>
                    <a:pt x="65322" y="191433"/>
                  </a:lnTo>
                  <a:cubicBezTo>
                    <a:pt x="65799" y="193339"/>
                    <a:pt x="67799" y="194482"/>
                    <a:pt x="69704" y="194005"/>
                  </a:cubicBezTo>
                  <a:cubicBezTo>
                    <a:pt x="70085" y="193910"/>
                    <a:pt x="70466" y="193719"/>
                    <a:pt x="70752" y="193529"/>
                  </a:cubicBezTo>
                  <a:cubicBezTo>
                    <a:pt x="71990" y="192672"/>
                    <a:pt x="72657" y="191148"/>
                    <a:pt x="72276" y="189624"/>
                  </a:cubicBezTo>
                  <a:lnTo>
                    <a:pt x="57226" y="131807"/>
                  </a:lnTo>
                  <a:lnTo>
                    <a:pt x="78181" y="186004"/>
                  </a:lnTo>
                  <a:cubicBezTo>
                    <a:pt x="78943" y="187814"/>
                    <a:pt x="80943" y="188766"/>
                    <a:pt x="82848" y="188100"/>
                  </a:cubicBezTo>
                  <a:cubicBezTo>
                    <a:pt x="83039" y="188005"/>
                    <a:pt x="83325" y="187909"/>
                    <a:pt x="83515" y="187719"/>
                  </a:cubicBezTo>
                  <a:cubicBezTo>
                    <a:pt x="84944" y="186862"/>
                    <a:pt x="85515" y="185052"/>
                    <a:pt x="84849" y="183432"/>
                  </a:cubicBezTo>
                  <a:lnTo>
                    <a:pt x="72466" y="151333"/>
                  </a:lnTo>
                  <a:lnTo>
                    <a:pt x="98089" y="197339"/>
                  </a:lnTo>
                  <a:cubicBezTo>
                    <a:pt x="99041" y="199054"/>
                    <a:pt x="101232" y="199720"/>
                    <a:pt x="102946" y="198768"/>
                  </a:cubicBezTo>
                  <a:cubicBezTo>
                    <a:pt x="103042" y="198768"/>
                    <a:pt x="103137" y="198673"/>
                    <a:pt x="103137" y="198673"/>
                  </a:cubicBezTo>
                  <a:cubicBezTo>
                    <a:pt x="104661" y="197625"/>
                    <a:pt x="105232" y="195624"/>
                    <a:pt x="104280" y="193910"/>
                  </a:cubicBezTo>
                  <a:lnTo>
                    <a:pt x="65132" y="123520"/>
                  </a:lnTo>
                  <a:cubicBezTo>
                    <a:pt x="69418" y="131045"/>
                    <a:pt x="73895" y="138570"/>
                    <a:pt x="78372" y="145904"/>
                  </a:cubicBezTo>
                  <a:cubicBezTo>
                    <a:pt x="83610" y="154476"/>
                    <a:pt x="88754" y="162954"/>
                    <a:pt x="93421" y="171336"/>
                  </a:cubicBezTo>
                  <a:cubicBezTo>
                    <a:pt x="94374" y="173050"/>
                    <a:pt x="96564" y="173717"/>
                    <a:pt x="98279" y="172669"/>
                  </a:cubicBezTo>
                  <a:cubicBezTo>
                    <a:pt x="98374" y="172669"/>
                    <a:pt x="98374" y="172574"/>
                    <a:pt x="98469" y="172574"/>
                  </a:cubicBezTo>
                  <a:cubicBezTo>
                    <a:pt x="99993" y="171526"/>
                    <a:pt x="100565" y="169526"/>
                    <a:pt x="99613" y="167812"/>
                  </a:cubicBezTo>
                  <a:cubicBezTo>
                    <a:pt x="94850" y="159334"/>
                    <a:pt x="89706" y="150857"/>
                    <a:pt x="84468" y="142189"/>
                  </a:cubicBezTo>
                  <a:cubicBezTo>
                    <a:pt x="78276" y="131998"/>
                    <a:pt x="71990" y="121520"/>
                    <a:pt x="66275" y="111042"/>
                  </a:cubicBezTo>
                  <a:lnTo>
                    <a:pt x="111138" y="183814"/>
                  </a:lnTo>
                  <a:cubicBezTo>
                    <a:pt x="112185" y="185528"/>
                    <a:pt x="114376" y="186004"/>
                    <a:pt x="116091" y="184957"/>
                  </a:cubicBezTo>
                  <a:cubicBezTo>
                    <a:pt x="116091" y="184957"/>
                    <a:pt x="116186" y="184957"/>
                    <a:pt x="116186" y="184861"/>
                  </a:cubicBezTo>
                  <a:cubicBezTo>
                    <a:pt x="117805" y="183814"/>
                    <a:pt x="118281" y="181623"/>
                    <a:pt x="117234" y="180004"/>
                  </a:cubicBezTo>
                  <a:lnTo>
                    <a:pt x="87611" y="131902"/>
                  </a:lnTo>
                  <a:lnTo>
                    <a:pt x="106947" y="157715"/>
                  </a:lnTo>
                  <a:cubicBezTo>
                    <a:pt x="108090" y="159239"/>
                    <a:pt x="110185" y="159620"/>
                    <a:pt x="111709" y="158572"/>
                  </a:cubicBezTo>
                  <a:cubicBezTo>
                    <a:pt x="111805" y="158572"/>
                    <a:pt x="111805" y="158477"/>
                    <a:pt x="111900" y="158477"/>
                  </a:cubicBezTo>
                  <a:cubicBezTo>
                    <a:pt x="113519" y="157334"/>
                    <a:pt x="113805" y="155048"/>
                    <a:pt x="112662" y="153524"/>
                  </a:cubicBezTo>
                  <a:lnTo>
                    <a:pt x="75038" y="103137"/>
                  </a:lnTo>
                  <a:cubicBezTo>
                    <a:pt x="82658" y="111138"/>
                    <a:pt x="89897" y="120758"/>
                    <a:pt x="96088" y="129045"/>
                  </a:cubicBezTo>
                  <a:cubicBezTo>
                    <a:pt x="100089" y="134474"/>
                    <a:pt x="103899" y="139617"/>
                    <a:pt x="107233" y="143427"/>
                  </a:cubicBezTo>
                  <a:cubicBezTo>
                    <a:pt x="108566" y="144951"/>
                    <a:pt x="110852" y="145142"/>
                    <a:pt x="112281" y="143808"/>
                  </a:cubicBezTo>
                  <a:cubicBezTo>
                    <a:pt x="113805" y="142570"/>
                    <a:pt x="113900" y="140284"/>
                    <a:pt x="112662" y="138760"/>
                  </a:cubicBezTo>
                  <a:cubicBezTo>
                    <a:pt x="112471" y="138474"/>
                    <a:pt x="112185" y="138189"/>
                    <a:pt x="111995" y="137998"/>
                  </a:cubicBezTo>
                  <a:lnTo>
                    <a:pt x="141427" y="167335"/>
                  </a:lnTo>
                  <a:cubicBezTo>
                    <a:pt x="142665" y="168574"/>
                    <a:pt x="144475" y="168669"/>
                    <a:pt x="145904" y="167812"/>
                  </a:cubicBezTo>
                  <a:cubicBezTo>
                    <a:pt x="146094" y="167716"/>
                    <a:pt x="146285" y="167526"/>
                    <a:pt x="146476" y="167335"/>
                  </a:cubicBezTo>
                  <a:cubicBezTo>
                    <a:pt x="147904" y="165907"/>
                    <a:pt x="147904" y="163716"/>
                    <a:pt x="146476" y="162287"/>
                  </a:cubicBezTo>
                  <a:lnTo>
                    <a:pt x="104851" y="120663"/>
                  </a:lnTo>
                  <a:lnTo>
                    <a:pt x="161144" y="172955"/>
                  </a:lnTo>
                  <a:cubicBezTo>
                    <a:pt x="162382" y="174098"/>
                    <a:pt x="164192" y="174193"/>
                    <a:pt x="165526" y="173336"/>
                  </a:cubicBezTo>
                  <a:cubicBezTo>
                    <a:pt x="165811" y="173146"/>
                    <a:pt x="166002" y="172955"/>
                    <a:pt x="166192" y="172765"/>
                  </a:cubicBezTo>
                  <a:cubicBezTo>
                    <a:pt x="167526" y="171336"/>
                    <a:pt x="167430" y="169050"/>
                    <a:pt x="166002" y="167716"/>
                  </a:cubicBezTo>
                  <a:lnTo>
                    <a:pt x="104470" y="110566"/>
                  </a:lnTo>
                  <a:lnTo>
                    <a:pt x="137617" y="136474"/>
                  </a:lnTo>
                  <a:cubicBezTo>
                    <a:pt x="138855" y="137427"/>
                    <a:pt x="140570" y="137427"/>
                    <a:pt x="141808" y="136665"/>
                  </a:cubicBezTo>
                  <a:cubicBezTo>
                    <a:pt x="142094" y="136474"/>
                    <a:pt x="142380" y="136189"/>
                    <a:pt x="142665" y="135903"/>
                  </a:cubicBezTo>
                  <a:cubicBezTo>
                    <a:pt x="143904" y="134379"/>
                    <a:pt x="143618" y="132093"/>
                    <a:pt x="142094" y="130855"/>
                  </a:cubicBezTo>
                  <a:lnTo>
                    <a:pt x="105232" y="101994"/>
                  </a:lnTo>
                  <a:lnTo>
                    <a:pt x="137046" y="125044"/>
                  </a:lnTo>
                  <a:cubicBezTo>
                    <a:pt x="138284" y="125901"/>
                    <a:pt x="139903" y="125901"/>
                    <a:pt x="141142" y="125140"/>
                  </a:cubicBezTo>
                  <a:cubicBezTo>
                    <a:pt x="141522" y="124949"/>
                    <a:pt x="141808" y="124568"/>
                    <a:pt x="142094" y="124282"/>
                  </a:cubicBezTo>
                  <a:cubicBezTo>
                    <a:pt x="143047" y="122568"/>
                    <a:pt x="142665" y="120282"/>
                    <a:pt x="141142" y="119139"/>
                  </a:cubicBezTo>
                  <a:close/>
                  <a:moveTo>
                    <a:pt x="59036" y="112471"/>
                  </a:moveTo>
                  <a:lnTo>
                    <a:pt x="53702" y="102946"/>
                  </a:lnTo>
                  <a:lnTo>
                    <a:pt x="52083" y="98850"/>
                  </a:lnTo>
                  <a:cubicBezTo>
                    <a:pt x="54273" y="103327"/>
                    <a:pt x="56655" y="107899"/>
                    <a:pt x="59036" y="112471"/>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8" name="Google Shape;4228;p49"/>
            <p:cNvSpPr/>
            <p:nvPr/>
          </p:nvSpPr>
          <p:spPr>
            <a:xfrm>
              <a:off x="3520009" y="2602362"/>
              <a:ext cx="3968970" cy="3090851"/>
            </a:xfrm>
            <a:custGeom>
              <a:avLst/>
              <a:gdLst/>
              <a:ahLst/>
              <a:cxnLst/>
              <a:rect l="l" t="t" r="r" b="b"/>
              <a:pathLst>
                <a:path w="1527996" h="1189933" extrusionOk="0">
                  <a:moveTo>
                    <a:pt x="1468734" y="690467"/>
                  </a:moveTo>
                  <a:cubicBezTo>
                    <a:pt x="1396058" y="911066"/>
                    <a:pt x="1229942" y="1112901"/>
                    <a:pt x="1005248" y="1171956"/>
                  </a:cubicBezTo>
                  <a:cubicBezTo>
                    <a:pt x="793412" y="1227582"/>
                    <a:pt x="564335" y="1148239"/>
                    <a:pt x="390599" y="1014889"/>
                  </a:cubicBezTo>
                  <a:cubicBezTo>
                    <a:pt x="283538" y="932688"/>
                    <a:pt x="193432" y="831437"/>
                    <a:pt x="111041" y="725138"/>
                  </a:cubicBezTo>
                  <a:cubicBezTo>
                    <a:pt x="32174" y="623506"/>
                    <a:pt x="-62314" y="541687"/>
                    <a:pt x="55510" y="438817"/>
                  </a:cubicBezTo>
                  <a:cubicBezTo>
                    <a:pt x="74750" y="422053"/>
                    <a:pt x="95134" y="406813"/>
                    <a:pt x="116470" y="393002"/>
                  </a:cubicBezTo>
                  <a:cubicBezTo>
                    <a:pt x="159332" y="365284"/>
                    <a:pt x="206005" y="343281"/>
                    <a:pt x="255058" y="325850"/>
                  </a:cubicBezTo>
                  <a:cubicBezTo>
                    <a:pt x="411935" y="269557"/>
                    <a:pt x="592720" y="258509"/>
                    <a:pt x="748644" y="248793"/>
                  </a:cubicBezTo>
                  <a:cubicBezTo>
                    <a:pt x="913046" y="238506"/>
                    <a:pt x="1087829" y="224028"/>
                    <a:pt x="1241753" y="170593"/>
                  </a:cubicBezTo>
                  <a:cubicBezTo>
                    <a:pt x="1297665" y="151257"/>
                    <a:pt x="1350910" y="126682"/>
                    <a:pt x="1399773" y="95440"/>
                  </a:cubicBezTo>
                  <a:cubicBezTo>
                    <a:pt x="1441207" y="68866"/>
                    <a:pt x="1479593" y="37338"/>
                    <a:pt x="1513978" y="0"/>
                  </a:cubicBezTo>
                  <a:cubicBezTo>
                    <a:pt x="1534742" y="231362"/>
                    <a:pt x="1541505" y="469868"/>
                    <a:pt x="1468734" y="690467"/>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29" name="Google Shape;4229;p49"/>
            <p:cNvSpPr/>
            <p:nvPr/>
          </p:nvSpPr>
          <p:spPr>
            <a:xfrm>
              <a:off x="3822676" y="2850383"/>
              <a:ext cx="3333380" cy="2283132"/>
            </a:xfrm>
            <a:custGeom>
              <a:avLst/>
              <a:gdLst/>
              <a:ahLst/>
              <a:cxnLst/>
              <a:rect l="l" t="t" r="r" b="b"/>
              <a:pathLst>
                <a:path w="1283303" h="878973" extrusionOk="0">
                  <a:moveTo>
                    <a:pt x="1283303" y="0"/>
                  </a:moveTo>
                  <a:cubicBezTo>
                    <a:pt x="1282351" y="457295"/>
                    <a:pt x="1051941" y="832866"/>
                    <a:pt x="722757" y="875062"/>
                  </a:cubicBezTo>
                  <a:cubicBezTo>
                    <a:pt x="426244" y="913162"/>
                    <a:pt x="139065" y="669417"/>
                    <a:pt x="0" y="297561"/>
                  </a:cubicBezTo>
                  <a:cubicBezTo>
                    <a:pt x="42863" y="269843"/>
                    <a:pt x="89535" y="247841"/>
                    <a:pt x="138589" y="230410"/>
                  </a:cubicBezTo>
                  <a:cubicBezTo>
                    <a:pt x="295465" y="174117"/>
                    <a:pt x="476250" y="163068"/>
                    <a:pt x="632174" y="153353"/>
                  </a:cubicBezTo>
                  <a:cubicBezTo>
                    <a:pt x="796576" y="143066"/>
                    <a:pt x="971360" y="128588"/>
                    <a:pt x="1125283" y="75152"/>
                  </a:cubicBezTo>
                  <a:cubicBezTo>
                    <a:pt x="1181195" y="55817"/>
                    <a:pt x="1234440" y="31242"/>
                    <a:pt x="1283303" y="0"/>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230" name="Google Shape;4230;p49"/>
            <p:cNvGrpSpPr/>
            <p:nvPr/>
          </p:nvGrpSpPr>
          <p:grpSpPr>
            <a:xfrm>
              <a:off x="3964947" y="2951164"/>
              <a:ext cx="3064486" cy="1947286"/>
              <a:chOff x="5061541" y="3523296"/>
              <a:chExt cx="1179238" cy="749331"/>
            </a:xfrm>
          </p:grpSpPr>
          <p:sp>
            <p:nvSpPr>
              <p:cNvPr id="4231" name="Google Shape;4231;p49"/>
              <p:cNvSpPr/>
              <p:nvPr/>
            </p:nvSpPr>
            <p:spPr>
              <a:xfrm>
                <a:off x="6221342" y="3523296"/>
                <a:ext cx="19437" cy="42957"/>
              </a:xfrm>
              <a:custGeom>
                <a:avLst/>
                <a:gdLst/>
                <a:ahLst/>
                <a:cxnLst/>
                <a:rect l="l" t="t" r="r" b="b"/>
                <a:pathLst>
                  <a:path w="19437" h="42957" extrusionOk="0">
                    <a:moveTo>
                      <a:pt x="9531" y="42958"/>
                    </a:moveTo>
                    <a:cubicBezTo>
                      <a:pt x="9436" y="42958"/>
                      <a:pt x="9341" y="42958"/>
                      <a:pt x="9246" y="42958"/>
                    </a:cubicBezTo>
                    <a:cubicBezTo>
                      <a:pt x="4007" y="42863"/>
                      <a:pt x="-184" y="38481"/>
                      <a:pt x="6" y="33147"/>
                    </a:cubicBezTo>
                    <a:cubicBezTo>
                      <a:pt x="197" y="25337"/>
                      <a:pt x="292" y="17431"/>
                      <a:pt x="387" y="9525"/>
                    </a:cubicBezTo>
                    <a:cubicBezTo>
                      <a:pt x="387" y="4286"/>
                      <a:pt x="4673" y="0"/>
                      <a:pt x="9912" y="0"/>
                    </a:cubicBezTo>
                    <a:cubicBezTo>
                      <a:pt x="9912" y="0"/>
                      <a:pt x="9912" y="0"/>
                      <a:pt x="9912" y="0"/>
                    </a:cubicBezTo>
                    <a:cubicBezTo>
                      <a:pt x="15151" y="0"/>
                      <a:pt x="19437" y="4286"/>
                      <a:pt x="19437" y="9525"/>
                    </a:cubicBezTo>
                    <a:cubicBezTo>
                      <a:pt x="19437" y="17526"/>
                      <a:pt x="19342" y="25622"/>
                      <a:pt x="19056" y="33528"/>
                    </a:cubicBezTo>
                    <a:cubicBezTo>
                      <a:pt x="18866" y="38862"/>
                      <a:pt x="14675" y="42958"/>
                      <a:pt x="9531" y="4295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2" name="Google Shape;4232;p49"/>
              <p:cNvSpPr/>
              <p:nvPr/>
            </p:nvSpPr>
            <p:spPr>
              <a:xfrm>
                <a:off x="5091437" y="3595470"/>
                <a:ext cx="1146605" cy="677157"/>
              </a:xfrm>
              <a:custGeom>
                <a:avLst/>
                <a:gdLst/>
                <a:ahLst/>
                <a:cxnLst/>
                <a:rect l="l" t="t" r="r" b="b"/>
                <a:pathLst>
                  <a:path w="1146605" h="677157" extrusionOk="0">
                    <a:moveTo>
                      <a:pt x="561554" y="677158"/>
                    </a:moveTo>
                    <a:cubicBezTo>
                      <a:pt x="561459" y="677158"/>
                      <a:pt x="561364" y="677158"/>
                      <a:pt x="561173" y="677158"/>
                    </a:cubicBezTo>
                    <a:cubicBezTo>
                      <a:pt x="544886" y="676586"/>
                      <a:pt x="528407" y="675157"/>
                      <a:pt x="512024" y="672967"/>
                    </a:cubicBezTo>
                    <a:cubicBezTo>
                      <a:pt x="506786" y="672300"/>
                      <a:pt x="503166" y="667442"/>
                      <a:pt x="503833" y="662299"/>
                    </a:cubicBezTo>
                    <a:cubicBezTo>
                      <a:pt x="504595" y="657060"/>
                      <a:pt x="509357" y="653440"/>
                      <a:pt x="514596" y="654107"/>
                    </a:cubicBezTo>
                    <a:cubicBezTo>
                      <a:pt x="530312" y="656203"/>
                      <a:pt x="546124" y="657631"/>
                      <a:pt x="561840" y="658108"/>
                    </a:cubicBezTo>
                    <a:cubicBezTo>
                      <a:pt x="567079" y="658298"/>
                      <a:pt x="571175" y="662680"/>
                      <a:pt x="570984" y="667919"/>
                    </a:cubicBezTo>
                    <a:cubicBezTo>
                      <a:pt x="570889" y="673062"/>
                      <a:pt x="566698" y="677158"/>
                      <a:pt x="561554" y="677158"/>
                    </a:cubicBezTo>
                    <a:close/>
                    <a:moveTo>
                      <a:pt x="609941" y="676301"/>
                    </a:moveTo>
                    <a:cubicBezTo>
                      <a:pt x="604988" y="676301"/>
                      <a:pt x="600797" y="672490"/>
                      <a:pt x="600416" y="667442"/>
                    </a:cubicBezTo>
                    <a:cubicBezTo>
                      <a:pt x="600035" y="662204"/>
                      <a:pt x="604036" y="657631"/>
                      <a:pt x="609275" y="657251"/>
                    </a:cubicBezTo>
                    <a:cubicBezTo>
                      <a:pt x="616799" y="656774"/>
                      <a:pt x="624324" y="656012"/>
                      <a:pt x="631944" y="655155"/>
                    </a:cubicBezTo>
                    <a:cubicBezTo>
                      <a:pt x="640136" y="654203"/>
                      <a:pt x="648327" y="652964"/>
                      <a:pt x="656328" y="651631"/>
                    </a:cubicBezTo>
                    <a:cubicBezTo>
                      <a:pt x="661567" y="650678"/>
                      <a:pt x="666425" y="654203"/>
                      <a:pt x="667377" y="659441"/>
                    </a:cubicBezTo>
                    <a:cubicBezTo>
                      <a:pt x="668234" y="664585"/>
                      <a:pt x="664805" y="669538"/>
                      <a:pt x="659567" y="670490"/>
                    </a:cubicBezTo>
                    <a:cubicBezTo>
                      <a:pt x="651185" y="671919"/>
                      <a:pt x="642707" y="673157"/>
                      <a:pt x="634135" y="674205"/>
                    </a:cubicBezTo>
                    <a:cubicBezTo>
                      <a:pt x="626229" y="675157"/>
                      <a:pt x="618419" y="675824"/>
                      <a:pt x="610513" y="676396"/>
                    </a:cubicBezTo>
                    <a:cubicBezTo>
                      <a:pt x="610322" y="676301"/>
                      <a:pt x="610132" y="676301"/>
                      <a:pt x="609941" y="676301"/>
                    </a:cubicBezTo>
                    <a:close/>
                    <a:moveTo>
                      <a:pt x="465923" y="664204"/>
                    </a:moveTo>
                    <a:cubicBezTo>
                      <a:pt x="465161" y="664204"/>
                      <a:pt x="464495" y="664109"/>
                      <a:pt x="463733" y="663918"/>
                    </a:cubicBezTo>
                    <a:cubicBezTo>
                      <a:pt x="447921" y="660203"/>
                      <a:pt x="432014" y="655631"/>
                      <a:pt x="416393" y="650297"/>
                    </a:cubicBezTo>
                    <a:cubicBezTo>
                      <a:pt x="411440" y="648583"/>
                      <a:pt x="408773" y="643249"/>
                      <a:pt x="410393" y="638201"/>
                    </a:cubicBezTo>
                    <a:cubicBezTo>
                      <a:pt x="412107" y="633248"/>
                      <a:pt x="417441" y="630581"/>
                      <a:pt x="422489" y="632200"/>
                    </a:cubicBezTo>
                    <a:cubicBezTo>
                      <a:pt x="437539" y="637248"/>
                      <a:pt x="452874" y="641725"/>
                      <a:pt x="468114" y="645249"/>
                    </a:cubicBezTo>
                    <a:cubicBezTo>
                      <a:pt x="473258" y="646487"/>
                      <a:pt x="476401" y="651631"/>
                      <a:pt x="475163" y="656679"/>
                    </a:cubicBezTo>
                    <a:cubicBezTo>
                      <a:pt x="474115" y="661251"/>
                      <a:pt x="470210" y="664204"/>
                      <a:pt x="465923" y="664204"/>
                    </a:cubicBezTo>
                    <a:close/>
                    <a:moveTo>
                      <a:pt x="705001" y="659822"/>
                    </a:moveTo>
                    <a:cubicBezTo>
                      <a:pt x="700810" y="659822"/>
                      <a:pt x="697000" y="657060"/>
                      <a:pt x="695857" y="652869"/>
                    </a:cubicBezTo>
                    <a:cubicBezTo>
                      <a:pt x="694428" y="647821"/>
                      <a:pt x="697381" y="642582"/>
                      <a:pt x="702429" y="641153"/>
                    </a:cubicBezTo>
                    <a:cubicBezTo>
                      <a:pt x="717479" y="636867"/>
                      <a:pt x="732623" y="631819"/>
                      <a:pt x="747292" y="626009"/>
                    </a:cubicBezTo>
                    <a:cubicBezTo>
                      <a:pt x="752150" y="624008"/>
                      <a:pt x="757674" y="626485"/>
                      <a:pt x="759674" y="631343"/>
                    </a:cubicBezTo>
                    <a:cubicBezTo>
                      <a:pt x="761579" y="636200"/>
                      <a:pt x="759198" y="641725"/>
                      <a:pt x="754340" y="643725"/>
                    </a:cubicBezTo>
                    <a:cubicBezTo>
                      <a:pt x="739100" y="649821"/>
                      <a:pt x="723384" y="655155"/>
                      <a:pt x="707668" y="659537"/>
                    </a:cubicBezTo>
                    <a:cubicBezTo>
                      <a:pt x="706715" y="659727"/>
                      <a:pt x="705858" y="659822"/>
                      <a:pt x="705001" y="659822"/>
                    </a:cubicBezTo>
                    <a:close/>
                    <a:moveTo>
                      <a:pt x="374388" y="633343"/>
                    </a:moveTo>
                    <a:cubicBezTo>
                      <a:pt x="373150" y="633343"/>
                      <a:pt x="371816" y="633057"/>
                      <a:pt x="370578" y="632581"/>
                    </a:cubicBezTo>
                    <a:cubicBezTo>
                      <a:pt x="355814" y="626104"/>
                      <a:pt x="340955" y="618770"/>
                      <a:pt x="326477" y="610959"/>
                    </a:cubicBezTo>
                    <a:cubicBezTo>
                      <a:pt x="321810" y="608482"/>
                      <a:pt x="320096" y="602672"/>
                      <a:pt x="322667" y="598005"/>
                    </a:cubicBezTo>
                    <a:cubicBezTo>
                      <a:pt x="325144" y="593338"/>
                      <a:pt x="330954" y="591623"/>
                      <a:pt x="335621" y="594195"/>
                    </a:cubicBezTo>
                    <a:cubicBezTo>
                      <a:pt x="349623" y="601815"/>
                      <a:pt x="364006" y="608864"/>
                      <a:pt x="378293" y="615150"/>
                    </a:cubicBezTo>
                    <a:cubicBezTo>
                      <a:pt x="383151" y="617246"/>
                      <a:pt x="385342" y="622865"/>
                      <a:pt x="383151" y="627723"/>
                    </a:cubicBezTo>
                    <a:cubicBezTo>
                      <a:pt x="381532" y="631247"/>
                      <a:pt x="378103" y="633343"/>
                      <a:pt x="374388" y="633343"/>
                    </a:cubicBezTo>
                    <a:close/>
                    <a:moveTo>
                      <a:pt x="794726" y="624294"/>
                    </a:moveTo>
                    <a:cubicBezTo>
                      <a:pt x="791297" y="624294"/>
                      <a:pt x="787964" y="622389"/>
                      <a:pt x="786249" y="619151"/>
                    </a:cubicBezTo>
                    <a:cubicBezTo>
                      <a:pt x="783868" y="614483"/>
                      <a:pt x="785678" y="608768"/>
                      <a:pt x="790345" y="606292"/>
                    </a:cubicBezTo>
                    <a:cubicBezTo>
                      <a:pt x="804251" y="599053"/>
                      <a:pt x="817967" y="591052"/>
                      <a:pt x="831302" y="582384"/>
                    </a:cubicBezTo>
                    <a:cubicBezTo>
                      <a:pt x="835684" y="579527"/>
                      <a:pt x="841589" y="580765"/>
                      <a:pt x="844447" y="585146"/>
                    </a:cubicBezTo>
                    <a:cubicBezTo>
                      <a:pt x="847304" y="589528"/>
                      <a:pt x="846066" y="595433"/>
                      <a:pt x="841685" y="598291"/>
                    </a:cubicBezTo>
                    <a:cubicBezTo>
                      <a:pt x="827873" y="607244"/>
                      <a:pt x="813586" y="615626"/>
                      <a:pt x="799108" y="623151"/>
                    </a:cubicBezTo>
                    <a:cubicBezTo>
                      <a:pt x="797679" y="623913"/>
                      <a:pt x="796250" y="624294"/>
                      <a:pt x="794726" y="624294"/>
                    </a:cubicBezTo>
                    <a:close/>
                    <a:moveTo>
                      <a:pt x="289425" y="587337"/>
                    </a:moveTo>
                    <a:cubicBezTo>
                      <a:pt x="287615" y="587337"/>
                      <a:pt x="285806" y="586861"/>
                      <a:pt x="284282" y="585813"/>
                    </a:cubicBezTo>
                    <a:cubicBezTo>
                      <a:pt x="270756" y="577050"/>
                      <a:pt x="257231" y="567525"/>
                      <a:pt x="244086" y="557619"/>
                    </a:cubicBezTo>
                    <a:cubicBezTo>
                      <a:pt x="239895" y="554476"/>
                      <a:pt x="239038" y="548475"/>
                      <a:pt x="242276" y="544284"/>
                    </a:cubicBezTo>
                    <a:cubicBezTo>
                      <a:pt x="245515" y="540093"/>
                      <a:pt x="251420" y="539236"/>
                      <a:pt x="255611" y="542474"/>
                    </a:cubicBezTo>
                    <a:cubicBezTo>
                      <a:pt x="268280" y="552095"/>
                      <a:pt x="281424" y="561334"/>
                      <a:pt x="294664" y="569811"/>
                    </a:cubicBezTo>
                    <a:cubicBezTo>
                      <a:pt x="299045" y="572669"/>
                      <a:pt x="300379" y="578574"/>
                      <a:pt x="297426" y="582956"/>
                    </a:cubicBezTo>
                    <a:cubicBezTo>
                      <a:pt x="295616" y="585813"/>
                      <a:pt x="292568" y="587337"/>
                      <a:pt x="289425" y="587337"/>
                    </a:cubicBezTo>
                    <a:close/>
                    <a:moveTo>
                      <a:pt x="875689" y="571716"/>
                    </a:moveTo>
                    <a:cubicBezTo>
                      <a:pt x="872831" y="571716"/>
                      <a:pt x="870069" y="570478"/>
                      <a:pt x="868164" y="568097"/>
                    </a:cubicBezTo>
                    <a:cubicBezTo>
                      <a:pt x="864926" y="564001"/>
                      <a:pt x="865592" y="558000"/>
                      <a:pt x="869688" y="554762"/>
                    </a:cubicBezTo>
                    <a:cubicBezTo>
                      <a:pt x="881975" y="545046"/>
                      <a:pt x="894072" y="534664"/>
                      <a:pt x="905597" y="523710"/>
                    </a:cubicBezTo>
                    <a:cubicBezTo>
                      <a:pt x="909407" y="520090"/>
                      <a:pt x="915503" y="520281"/>
                      <a:pt x="919028" y="524091"/>
                    </a:cubicBezTo>
                    <a:cubicBezTo>
                      <a:pt x="922647" y="527901"/>
                      <a:pt x="922457" y="533902"/>
                      <a:pt x="918647" y="537521"/>
                    </a:cubicBezTo>
                    <a:cubicBezTo>
                      <a:pt x="906645" y="548856"/>
                      <a:pt x="894167" y="559619"/>
                      <a:pt x="881404" y="569716"/>
                    </a:cubicBezTo>
                    <a:cubicBezTo>
                      <a:pt x="879880" y="571049"/>
                      <a:pt x="877784" y="571716"/>
                      <a:pt x="875689" y="571716"/>
                    </a:cubicBezTo>
                    <a:close/>
                    <a:moveTo>
                      <a:pt x="212273" y="529139"/>
                    </a:moveTo>
                    <a:cubicBezTo>
                      <a:pt x="210082" y="529139"/>
                      <a:pt x="207796" y="528377"/>
                      <a:pt x="205986" y="526758"/>
                    </a:cubicBezTo>
                    <a:cubicBezTo>
                      <a:pt x="193794" y="516185"/>
                      <a:pt x="181793" y="504946"/>
                      <a:pt x="170077" y="493421"/>
                    </a:cubicBezTo>
                    <a:cubicBezTo>
                      <a:pt x="166362" y="489706"/>
                      <a:pt x="166362" y="483705"/>
                      <a:pt x="169982" y="479990"/>
                    </a:cubicBezTo>
                    <a:cubicBezTo>
                      <a:pt x="173696" y="476276"/>
                      <a:pt x="179697" y="476276"/>
                      <a:pt x="183412" y="479895"/>
                    </a:cubicBezTo>
                    <a:cubicBezTo>
                      <a:pt x="194747" y="491135"/>
                      <a:pt x="206558" y="502088"/>
                      <a:pt x="218369" y="512375"/>
                    </a:cubicBezTo>
                    <a:cubicBezTo>
                      <a:pt x="222369" y="515804"/>
                      <a:pt x="222750" y="521805"/>
                      <a:pt x="219321" y="525806"/>
                    </a:cubicBezTo>
                    <a:cubicBezTo>
                      <a:pt x="217607" y="527996"/>
                      <a:pt x="214940" y="529139"/>
                      <a:pt x="212273" y="529139"/>
                    </a:cubicBezTo>
                    <a:close/>
                    <a:moveTo>
                      <a:pt x="946079" y="505517"/>
                    </a:moveTo>
                    <a:cubicBezTo>
                      <a:pt x="943793" y="505517"/>
                      <a:pt x="941507" y="504755"/>
                      <a:pt x="939697" y="503041"/>
                    </a:cubicBezTo>
                    <a:cubicBezTo>
                      <a:pt x="935792" y="499517"/>
                      <a:pt x="935506" y="493516"/>
                      <a:pt x="939030" y="489611"/>
                    </a:cubicBezTo>
                    <a:cubicBezTo>
                      <a:pt x="949508" y="477990"/>
                      <a:pt x="959699" y="465703"/>
                      <a:pt x="969510" y="453035"/>
                    </a:cubicBezTo>
                    <a:cubicBezTo>
                      <a:pt x="972749" y="448844"/>
                      <a:pt x="978654" y="448081"/>
                      <a:pt x="982845" y="451320"/>
                    </a:cubicBezTo>
                    <a:cubicBezTo>
                      <a:pt x="987036" y="454559"/>
                      <a:pt x="987798" y="460464"/>
                      <a:pt x="984560" y="464655"/>
                    </a:cubicBezTo>
                    <a:cubicBezTo>
                      <a:pt x="974558" y="477704"/>
                      <a:pt x="963986" y="490373"/>
                      <a:pt x="953222" y="502374"/>
                    </a:cubicBezTo>
                    <a:cubicBezTo>
                      <a:pt x="951222" y="504470"/>
                      <a:pt x="948650" y="505517"/>
                      <a:pt x="946079" y="505517"/>
                    </a:cubicBezTo>
                    <a:close/>
                    <a:moveTo>
                      <a:pt x="143597" y="461131"/>
                    </a:moveTo>
                    <a:cubicBezTo>
                      <a:pt x="141026" y="461131"/>
                      <a:pt x="138359" y="460083"/>
                      <a:pt x="136454" y="457988"/>
                    </a:cubicBezTo>
                    <a:cubicBezTo>
                      <a:pt x="125690" y="445986"/>
                      <a:pt x="115118" y="433318"/>
                      <a:pt x="104926" y="420554"/>
                    </a:cubicBezTo>
                    <a:cubicBezTo>
                      <a:pt x="101687" y="416459"/>
                      <a:pt x="102354" y="410458"/>
                      <a:pt x="106450" y="407219"/>
                    </a:cubicBezTo>
                    <a:cubicBezTo>
                      <a:pt x="110546" y="403981"/>
                      <a:pt x="116546" y="404648"/>
                      <a:pt x="119880" y="408743"/>
                    </a:cubicBezTo>
                    <a:cubicBezTo>
                      <a:pt x="129786" y="421221"/>
                      <a:pt x="140168" y="433604"/>
                      <a:pt x="150646" y="445319"/>
                    </a:cubicBezTo>
                    <a:cubicBezTo>
                      <a:pt x="154170" y="449225"/>
                      <a:pt x="153789" y="455225"/>
                      <a:pt x="149884" y="458750"/>
                    </a:cubicBezTo>
                    <a:cubicBezTo>
                      <a:pt x="148169" y="460273"/>
                      <a:pt x="145883" y="461131"/>
                      <a:pt x="143597" y="461131"/>
                    </a:cubicBezTo>
                    <a:close/>
                    <a:moveTo>
                      <a:pt x="1005038" y="428936"/>
                    </a:moveTo>
                    <a:cubicBezTo>
                      <a:pt x="1003229" y="428936"/>
                      <a:pt x="1001419" y="428460"/>
                      <a:pt x="999800" y="427317"/>
                    </a:cubicBezTo>
                    <a:cubicBezTo>
                      <a:pt x="995418" y="424460"/>
                      <a:pt x="994180" y="418554"/>
                      <a:pt x="997133" y="414077"/>
                    </a:cubicBezTo>
                    <a:cubicBezTo>
                      <a:pt x="1005800" y="400933"/>
                      <a:pt x="1014182" y="387217"/>
                      <a:pt x="1021993" y="373406"/>
                    </a:cubicBezTo>
                    <a:cubicBezTo>
                      <a:pt x="1024565" y="368834"/>
                      <a:pt x="1030375" y="367214"/>
                      <a:pt x="1034947" y="369786"/>
                    </a:cubicBezTo>
                    <a:cubicBezTo>
                      <a:pt x="1039519" y="372358"/>
                      <a:pt x="1041138" y="378168"/>
                      <a:pt x="1038566" y="382740"/>
                    </a:cubicBezTo>
                    <a:cubicBezTo>
                      <a:pt x="1030470" y="396932"/>
                      <a:pt x="1021898" y="411029"/>
                      <a:pt x="1013039" y="424555"/>
                    </a:cubicBezTo>
                    <a:cubicBezTo>
                      <a:pt x="1011134" y="427412"/>
                      <a:pt x="1008086" y="428936"/>
                      <a:pt x="1005038" y="428936"/>
                    </a:cubicBezTo>
                    <a:close/>
                    <a:moveTo>
                      <a:pt x="83495" y="385312"/>
                    </a:moveTo>
                    <a:cubicBezTo>
                      <a:pt x="80542" y="385312"/>
                      <a:pt x="77589" y="383883"/>
                      <a:pt x="75684" y="381311"/>
                    </a:cubicBezTo>
                    <a:cubicBezTo>
                      <a:pt x="66445" y="368167"/>
                      <a:pt x="57301" y="354451"/>
                      <a:pt x="48633" y="340639"/>
                    </a:cubicBezTo>
                    <a:cubicBezTo>
                      <a:pt x="45871" y="336163"/>
                      <a:pt x="47204" y="330353"/>
                      <a:pt x="51586" y="327495"/>
                    </a:cubicBezTo>
                    <a:cubicBezTo>
                      <a:pt x="56063" y="324733"/>
                      <a:pt x="61873" y="326066"/>
                      <a:pt x="64730" y="330448"/>
                    </a:cubicBezTo>
                    <a:cubicBezTo>
                      <a:pt x="73303" y="343973"/>
                      <a:pt x="82161" y="357404"/>
                      <a:pt x="91305" y="370262"/>
                    </a:cubicBezTo>
                    <a:cubicBezTo>
                      <a:pt x="94353" y="374548"/>
                      <a:pt x="93305" y="380549"/>
                      <a:pt x="89019" y="383502"/>
                    </a:cubicBezTo>
                    <a:cubicBezTo>
                      <a:pt x="87305" y="384740"/>
                      <a:pt x="85400" y="385312"/>
                      <a:pt x="83495" y="385312"/>
                    </a:cubicBezTo>
                    <a:close/>
                    <a:moveTo>
                      <a:pt x="1052663" y="344926"/>
                    </a:moveTo>
                    <a:cubicBezTo>
                      <a:pt x="1051235" y="344926"/>
                      <a:pt x="1049901" y="344640"/>
                      <a:pt x="1048568" y="343973"/>
                    </a:cubicBezTo>
                    <a:cubicBezTo>
                      <a:pt x="1043805" y="341687"/>
                      <a:pt x="1041805" y="335972"/>
                      <a:pt x="1044186" y="331210"/>
                    </a:cubicBezTo>
                    <a:cubicBezTo>
                      <a:pt x="1051044" y="317113"/>
                      <a:pt x="1057616" y="302444"/>
                      <a:pt x="1063712" y="287585"/>
                    </a:cubicBezTo>
                    <a:cubicBezTo>
                      <a:pt x="1065713" y="282728"/>
                      <a:pt x="1071332" y="280442"/>
                      <a:pt x="1076095" y="282442"/>
                    </a:cubicBezTo>
                    <a:cubicBezTo>
                      <a:pt x="1080953" y="284442"/>
                      <a:pt x="1083239" y="289967"/>
                      <a:pt x="1081238" y="294920"/>
                    </a:cubicBezTo>
                    <a:cubicBezTo>
                      <a:pt x="1074952" y="310160"/>
                      <a:pt x="1068284" y="325114"/>
                      <a:pt x="1061236" y="339592"/>
                    </a:cubicBezTo>
                    <a:cubicBezTo>
                      <a:pt x="1059617" y="342926"/>
                      <a:pt x="1056188" y="344926"/>
                      <a:pt x="1052663" y="344926"/>
                    </a:cubicBezTo>
                    <a:close/>
                    <a:moveTo>
                      <a:pt x="32060" y="303492"/>
                    </a:moveTo>
                    <a:cubicBezTo>
                      <a:pt x="28726" y="303492"/>
                      <a:pt x="25487" y="301778"/>
                      <a:pt x="23773" y="298634"/>
                    </a:cubicBezTo>
                    <a:cubicBezTo>
                      <a:pt x="15962" y="284537"/>
                      <a:pt x="8247" y="270059"/>
                      <a:pt x="1008" y="255391"/>
                    </a:cubicBezTo>
                    <a:cubicBezTo>
                      <a:pt x="-1373" y="250628"/>
                      <a:pt x="627" y="244913"/>
                      <a:pt x="5294" y="242627"/>
                    </a:cubicBezTo>
                    <a:cubicBezTo>
                      <a:pt x="10057" y="240341"/>
                      <a:pt x="15677" y="242246"/>
                      <a:pt x="18058" y="246914"/>
                    </a:cubicBezTo>
                    <a:cubicBezTo>
                      <a:pt x="25106" y="261296"/>
                      <a:pt x="32631" y="275489"/>
                      <a:pt x="40346" y="289300"/>
                    </a:cubicBezTo>
                    <a:cubicBezTo>
                      <a:pt x="42918" y="293872"/>
                      <a:pt x="41299" y="299682"/>
                      <a:pt x="36632" y="302254"/>
                    </a:cubicBezTo>
                    <a:cubicBezTo>
                      <a:pt x="35203" y="303111"/>
                      <a:pt x="33679" y="303492"/>
                      <a:pt x="32060" y="303492"/>
                    </a:cubicBezTo>
                    <a:close/>
                    <a:moveTo>
                      <a:pt x="1089525" y="255486"/>
                    </a:moveTo>
                    <a:cubicBezTo>
                      <a:pt x="1088477" y="255486"/>
                      <a:pt x="1087430" y="255296"/>
                      <a:pt x="1086382" y="254914"/>
                    </a:cubicBezTo>
                    <a:cubicBezTo>
                      <a:pt x="1081429" y="253200"/>
                      <a:pt x="1078762" y="247771"/>
                      <a:pt x="1080476" y="242818"/>
                    </a:cubicBezTo>
                    <a:cubicBezTo>
                      <a:pt x="1085620" y="227959"/>
                      <a:pt x="1090382" y="212623"/>
                      <a:pt x="1094764" y="197193"/>
                    </a:cubicBezTo>
                    <a:cubicBezTo>
                      <a:pt x="1096193" y="192145"/>
                      <a:pt x="1101527" y="189192"/>
                      <a:pt x="1106480" y="190621"/>
                    </a:cubicBezTo>
                    <a:cubicBezTo>
                      <a:pt x="1111528" y="192050"/>
                      <a:pt x="1114481" y="197288"/>
                      <a:pt x="1113052" y="202337"/>
                    </a:cubicBezTo>
                    <a:cubicBezTo>
                      <a:pt x="1108575" y="218053"/>
                      <a:pt x="1103622" y="233769"/>
                      <a:pt x="1098383" y="249009"/>
                    </a:cubicBezTo>
                    <a:cubicBezTo>
                      <a:pt x="1097145" y="253010"/>
                      <a:pt x="1093430" y="255486"/>
                      <a:pt x="1089525" y="255486"/>
                    </a:cubicBezTo>
                    <a:close/>
                    <a:moveTo>
                      <a:pt x="1115909" y="162427"/>
                    </a:moveTo>
                    <a:cubicBezTo>
                      <a:pt x="1115243" y="162427"/>
                      <a:pt x="1114481" y="162331"/>
                      <a:pt x="1113814" y="162236"/>
                    </a:cubicBezTo>
                    <a:cubicBezTo>
                      <a:pt x="1108670" y="161093"/>
                      <a:pt x="1105432" y="155950"/>
                      <a:pt x="1106670" y="150806"/>
                    </a:cubicBezTo>
                    <a:cubicBezTo>
                      <a:pt x="1110194" y="135471"/>
                      <a:pt x="1113338" y="119660"/>
                      <a:pt x="1116005" y="103848"/>
                    </a:cubicBezTo>
                    <a:cubicBezTo>
                      <a:pt x="1116862" y="98705"/>
                      <a:pt x="1121815" y="95180"/>
                      <a:pt x="1127054" y="96133"/>
                    </a:cubicBezTo>
                    <a:cubicBezTo>
                      <a:pt x="1132197" y="96990"/>
                      <a:pt x="1135721" y="101943"/>
                      <a:pt x="1134769" y="107182"/>
                    </a:cubicBezTo>
                    <a:cubicBezTo>
                      <a:pt x="1132007" y="123279"/>
                      <a:pt x="1128768" y="139472"/>
                      <a:pt x="1125244" y="155093"/>
                    </a:cubicBezTo>
                    <a:cubicBezTo>
                      <a:pt x="1124196" y="159474"/>
                      <a:pt x="1120291" y="162427"/>
                      <a:pt x="1115909" y="162427"/>
                    </a:cubicBezTo>
                    <a:close/>
                    <a:moveTo>
                      <a:pt x="1132388" y="67177"/>
                    </a:moveTo>
                    <a:cubicBezTo>
                      <a:pt x="1132007" y="67177"/>
                      <a:pt x="1131626" y="67177"/>
                      <a:pt x="1131245" y="67081"/>
                    </a:cubicBezTo>
                    <a:cubicBezTo>
                      <a:pt x="1126006" y="66415"/>
                      <a:pt x="1122291" y="61747"/>
                      <a:pt x="1122958" y="56509"/>
                    </a:cubicBezTo>
                    <a:cubicBezTo>
                      <a:pt x="1124863" y="40697"/>
                      <a:pt x="1126387" y="24695"/>
                      <a:pt x="1127625" y="8789"/>
                    </a:cubicBezTo>
                    <a:cubicBezTo>
                      <a:pt x="1128006" y="3550"/>
                      <a:pt x="1132673" y="-355"/>
                      <a:pt x="1137817" y="26"/>
                    </a:cubicBezTo>
                    <a:cubicBezTo>
                      <a:pt x="1143056" y="406"/>
                      <a:pt x="1146961" y="4979"/>
                      <a:pt x="1146580" y="10217"/>
                    </a:cubicBezTo>
                    <a:cubicBezTo>
                      <a:pt x="1145437" y="26410"/>
                      <a:pt x="1143818" y="42697"/>
                      <a:pt x="1141913" y="58795"/>
                    </a:cubicBezTo>
                    <a:cubicBezTo>
                      <a:pt x="1141246" y="63653"/>
                      <a:pt x="1137150" y="67177"/>
                      <a:pt x="1132388" y="6717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3" name="Google Shape;4233;p49"/>
              <p:cNvSpPr/>
              <p:nvPr/>
            </p:nvSpPr>
            <p:spPr>
              <a:xfrm>
                <a:off x="5061541" y="3770618"/>
                <a:ext cx="28268" cy="41000"/>
              </a:xfrm>
              <a:custGeom>
                <a:avLst/>
                <a:gdLst/>
                <a:ahLst/>
                <a:cxnLst/>
                <a:rect l="l" t="t" r="r" b="b"/>
                <a:pathLst>
                  <a:path w="28268" h="41000" extrusionOk="0">
                    <a:moveTo>
                      <a:pt x="18807" y="41000"/>
                    </a:moveTo>
                    <a:cubicBezTo>
                      <a:pt x="15092" y="41000"/>
                      <a:pt x="11663" y="38809"/>
                      <a:pt x="10044" y="35285"/>
                    </a:cubicBezTo>
                    <a:cubicBezTo>
                      <a:pt x="6901" y="27951"/>
                      <a:pt x="3757" y="20617"/>
                      <a:pt x="709" y="13092"/>
                    </a:cubicBezTo>
                    <a:cubicBezTo>
                      <a:pt x="-1291" y="8234"/>
                      <a:pt x="1090" y="2710"/>
                      <a:pt x="5948" y="709"/>
                    </a:cubicBezTo>
                    <a:cubicBezTo>
                      <a:pt x="10806" y="-1291"/>
                      <a:pt x="16426" y="1090"/>
                      <a:pt x="18331" y="5948"/>
                    </a:cubicBezTo>
                    <a:cubicBezTo>
                      <a:pt x="21283" y="13282"/>
                      <a:pt x="24331" y="20521"/>
                      <a:pt x="27475" y="27665"/>
                    </a:cubicBezTo>
                    <a:cubicBezTo>
                      <a:pt x="29570" y="32523"/>
                      <a:pt x="27379" y="38143"/>
                      <a:pt x="22522" y="40238"/>
                    </a:cubicBezTo>
                    <a:cubicBezTo>
                      <a:pt x="21283" y="40810"/>
                      <a:pt x="20045" y="41000"/>
                      <a:pt x="18807" y="4100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234" name="Google Shape;4234;p49"/>
            <p:cNvSpPr/>
            <p:nvPr/>
          </p:nvSpPr>
          <p:spPr>
            <a:xfrm>
              <a:off x="4182826" y="3045680"/>
              <a:ext cx="2562938" cy="1592190"/>
            </a:xfrm>
            <a:custGeom>
              <a:avLst/>
              <a:gdLst/>
              <a:ahLst/>
              <a:cxnLst/>
              <a:rect l="l" t="t" r="r" b="b"/>
              <a:pathLst>
                <a:path w="986694" h="612970" extrusionOk="0">
                  <a:moveTo>
                    <a:pt x="986695" y="0"/>
                  </a:moveTo>
                  <a:cubicBezTo>
                    <a:pt x="954119" y="307562"/>
                    <a:pt x="827627" y="542449"/>
                    <a:pt x="635032" y="599789"/>
                  </a:cubicBezTo>
                  <a:cubicBezTo>
                    <a:pt x="413766" y="665702"/>
                    <a:pt x="166878" y="479298"/>
                    <a:pt x="0" y="155257"/>
                  </a:cubicBezTo>
                  <a:cubicBezTo>
                    <a:pt x="156877" y="98965"/>
                    <a:pt x="337661" y="87916"/>
                    <a:pt x="493586" y="78200"/>
                  </a:cubicBezTo>
                  <a:cubicBezTo>
                    <a:pt x="657987" y="67913"/>
                    <a:pt x="832771" y="53435"/>
                    <a:pt x="986695" y="0"/>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235" name="Google Shape;4235;p49"/>
            <p:cNvGrpSpPr/>
            <p:nvPr/>
          </p:nvGrpSpPr>
          <p:grpSpPr>
            <a:xfrm>
              <a:off x="4301558" y="3311746"/>
              <a:ext cx="2339286" cy="1279425"/>
              <a:chOff x="3639811" y="1037669"/>
              <a:chExt cx="3202308" cy="1751437"/>
            </a:xfrm>
          </p:grpSpPr>
          <p:sp>
            <p:nvSpPr>
              <p:cNvPr id="4236" name="Google Shape;4236;p49"/>
              <p:cNvSpPr/>
              <p:nvPr/>
            </p:nvSpPr>
            <p:spPr>
              <a:xfrm>
                <a:off x="6420957" y="1899324"/>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7" name="Google Shape;4237;p49"/>
              <p:cNvSpPr/>
              <p:nvPr/>
            </p:nvSpPr>
            <p:spPr>
              <a:xfrm>
                <a:off x="3639811" y="1213184"/>
                <a:ext cx="140283" cy="140283"/>
              </a:xfrm>
              <a:custGeom>
                <a:avLst/>
                <a:gdLst/>
                <a:ahLst/>
                <a:cxnLst/>
                <a:rect l="l" t="t" r="r" b="b"/>
                <a:pathLst>
                  <a:path w="39433" h="39433" extrusionOk="0">
                    <a:moveTo>
                      <a:pt x="39433" y="19717"/>
                    </a:moveTo>
                    <a:cubicBezTo>
                      <a:pt x="39433" y="30606"/>
                      <a:pt x="30606" y="39434"/>
                      <a:pt x="19717" y="39434"/>
                    </a:cubicBezTo>
                    <a:cubicBezTo>
                      <a:pt x="8828" y="39434"/>
                      <a:pt x="0" y="30606"/>
                      <a:pt x="0" y="19717"/>
                    </a:cubicBezTo>
                    <a:cubicBezTo>
                      <a:pt x="0" y="8828"/>
                      <a:pt x="8828"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8" name="Google Shape;4238;p49"/>
              <p:cNvSpPr/>
              <p:nvPr/>
            </p:nvSpPr>
            <p:spPr>
              <a:xfrm>
                <a:off x="3850566" y="15645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39" name="Google Shape;4239;p49"/>
              <p:cNvSpPr/>
              <p:nvPr/>
            </p:nvSpPr>
            <p:spPr>
              <a:xfrm>
                <a:off x="4091816" y="1885770"/>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0" name="Google Shape;4240;p49"/>
              <p:cNvSpPr/>
              <p:nvPr/>
            </p:nvSpPr>
            <p:spPr>
              <a:xfrm>
                <a:off x="4352716" y="21971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1" name="Google Shape;4241;p49"/>
              <p:cNvSpPr/>
              <p:nvPr/>
            </p:nvSpPr>
            <p:spPr>
              <a:xfrm>
                <a:off x="4704087" y="2489232"/>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2" name="Google Shape;4242;p49"/>
              <p:cNvSpPr/>
              <p:nvPr/>
            </p:nvSpPr>
            <p:spPr>
              <a:xfrm>
                <a:off x="5091711" y="26254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3" name="Google Shape;4243;p49"/>
              <p:cNvSpPr/>
              <p:nvPr/>
            </p:nvSpPr>
            <p:spPr>
              <a:xfrm>
                <a:off x="5449858" y="2648823"/>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4" name="Google Shape;4244;p49"/>
              <p:cNvSpPr/>
              <p:nvPr/>
            </p:nvSpPr>
            <p:spPr>
              <a:xfrm>
                <a:off x="5838497" y="2508207"/>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5" name="Google Shape;4245;p49"/>
              <p:cNvSpPr/>
              <p:nvPr/>
            </p:nvSpPr>
            <p:spPr>
              <a:xfrm>
                <a:off x="6189865" y="2223924"/>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6" name="Google Shape;4246;p49"/>
              <p:cNvSpPr/>
              <p:nvPr/>
            </p:nvSpPr>
            <p:spPr>
              <a:xfrm>
                <a:off x="6600184" y="1494416"/>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47" name="Google Shape;4247;p49"/>
              <p:cNvSpPr/>
              <p:nvPr/>
            </p:nvSpPr>
            <p:spPr>
              <a:xfrm>
                <a:off x="6701836" y="1037669"/>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48" name="Google Shape;4248;p49"/>
            <p:cNvGrpSpPr/>
            <p:nvPr/>
          </p:nvGrpSpPr>
          <p:grpSpPr>
            <a:xfrm>
              <a:off x="4372834" y="3132048"/>
              <a:ext cx="2296220" cy="1459120"/>
              <a:chOff x="3737380" y="791674"/>
              <a:chExt cx="3143354" cy="1997427"/>
            </a:xfrm>
          </p:grpSpPr>
          <p:sp>
            <p:nvSpPr>
              <p:cNvPr id="4249" name="Google Shape;4249;p49"/>
              <p:cNvSpPr/>
              <p:nvPr/>
            </p:nvSpPr>
            <p:spPr>
              <a:xfrm>
                <a:off x="3737380" y="1393782"/>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0" name="Google Shape;4250;p49"/>
              <p:cNvSpPr/>
              <p:nvPr/>
            </p:nvSpPr>
            <p:spPr>
              <a:xfrm>
                <a:off x="3951184" y="1735325"/>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1" name="Google Shape;4251;p49"/>
              <p:cNvSpPr/>
              <p:nvPr/>
            </p:nvSpPr>
            <p:spPr>
              <a:xfrm>
                <a:off x="4212083" y="2036546"/>
                <a:ext cx="140283" cy="140283"/>
              </a:xfrm>
              <a:custGeom>
                <a:avLst/>
                <a:gdLst/>
                <a:ahLst/>
                <a:cxnLst/>
                <a:rect l="l" t="t" r="r" b="b"/>
                <a:pathLst>
                  <a:path w="39433" h="39433" extrusionOk="0">
                    <a:moveTo>
                      <a:pt x="39433" y="19717"/>
                    </a:moveTo>
                    <a:cubicBezTo>
                      <a:pt x="39433" y="30606"/>
                      <a:pt x="30606" y="39433"/>
                      <a:pt x="19717" y="39433"/>
                    </a:cubicBezTo>
                    <a:cubicBezTo>
                      <a:pt x="8828" y="39433"/>
                      <a:pt x="0" y="30606"/>
                      <a:pt x="0" y="19717"/>
                    </a:cubicBezTo>
                    <a:cubicBezTo>
                      <a:pt x="0" y="8827"/>
                      <a:pt x="8828"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2" name="Google Shape;4252;p49"/>
              <p:cNvSpPr/>
              <p:nvPr/>
            </p:nvSpPr>
            <p:spPr>
              <a:xfrm>
                <a:off x="4523470" y="2348949"/>
                <a:ext cx="140283" cy="140283"/>
              </a:xfrm>
              <a:custGeom>
                <a:avLst/>
                <a:gdLst/>
                <a:ahLst/>
                <a:cxnLst/>
                <a:rect l="l" t="t" r="r" b="b"/>
                <a:pathLst>
                  <a:path w="39433" h="39433" extrusionOk="0">
                    <a:moveTo>
                      <a:pt x="39434" y="19717"/>
                    </a:moveTo>
                    <a:cubicBezTo>
                      <a:pt x="39434" y="30606"/>
                      <a:pt x="30606" y="39433"/>
                      <a:pt x="19717" y="39433"/>
                    </a:cubicBezTo>
                    <a:cubicBezTo>
                      <a:pt x="8828" y="39433"/>
                      <a:pt x="0" y="30606"/>
                      <a:pt x="0" y="19717"/>
                    </a:cubicBezTo>
                    <a:cubicBezTo>
                      <a:pt x="0" y="8827"/>
                      <a:pt x="8828"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3" name="Google Shape;4253;p49"/>
              <p:cNvSpPr/>
              <p:nvPr/>
            </p:nvSpPr>
            <p:spPr>
              <a:xfrm>
                <a:off x="4886022" y="2578678"/>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4" name="Google Shape;4254;p49"/>
              <p:cNvSpPr/>
              <p:nvPr/>
            </p:nvSpPr>
            <p:spPr>
              <a:xfrm>
                <a:off x="5261788" y="2648818"/>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5" name="Google Shape;4255;p49"/>
              <p:cNvSpPr/>
              <p:nvPr/>
            </p:nvSpPr>
            <p:spPr>
              <a:xfrm>
                <a:off x="5671774" y="2578678"/>
                <a:ext cx="140283" cy="140283"/>
              </a:xfrm>
              <a:custGeom>
                <a:avLst/>
                <a:gdLst/>
                <a:ahLst/>
                <a:cxnLst/>
                <a:rect l="l" t="t" r="r" b="b"/>
                <a:pathLst>
                  <a:path w="39433" h="39433" extrusionOk="0">
                    <a:moveTo>
                      <a:pt x="39434" y="19717"/>
                    </a:moveTo>
                    <a:cubicBezTo>
                      <a:pt x="39434" y="30606"/>
                      <a:pt x="30606" y="39433"/>
                      <a:pt x="19717" y="39433"/>
                    </a:cubicBezTo>
                    <a:cubicBezTo>
                      <a:pt x="8827" y="39433"/>
                      <a:pt x="0" y="30606"/>
                      <a:pt x="0" y="19717"/>
                    </a:cubicBezTo>
                    <a:cubicBezTo>
                      <a:pt x="0" y="8827"/>
                      <a:pt x="8827"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6" name="Google Shape;4256;p49"/>
              <p:cNvSpPr/>
              <p:nvPr/>
            </p:nvSpPr>
            <p:spPr>
              <a:xfrm>
                <a:off x="6012978" y="238520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7" name="Google Shape;4257;p49"/>
              <p:cNvSpPr/>
              <p:nvPr/>
            </p:nvSpPr>
            <p:spPr>
              <a:xfrm>
                <a:off x="6740451" y="79167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8" name="Google Shape;4258;p49"/>
              <p:cNvSpPr/>
              <p:nvPr/>
            </p:nvSpPr>
            <p:spPr>
              <a:xfrm>
                <a:off x="6330465" y="2083303"/>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59" name="Google Shape;4259;p49"/>
              <p:cNvSpPr/>
              <p:nvPr/>
            </p:nvSpPr>
            <p:spPr>
              <a:xfrm>
                <a:off x="6491081" y="1735325"/>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0" name="Google Shape;4260;p49"/>
              <p:cNvSpPr/>
              <p:nvPr/>
            </p:nvSpPr>
            <p:spPr>
              <a:xfrm>
                <a:off x="6670326" y="12660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61" name="Google Shape;4261;p49"/>
            <p:cNvGrpSpPr/>
            <p:nvPr/>
          </p:nvGrpSpPr>
          <p:grpSpPr>
            <a:xfrm>
              <a:off x="3779059" y="3219446"/>
              <a:ext cx="3621157" cy="2292568"/>
              <a:chOff x="2924547" y="911317"/>
              <a:chExt cx="4957094" cy="3138355"/>
            </a:xfrm>
          </p:grpSpPr>
          <p:sp>
            <p:nvSpPr>
              <p:cNvPr id="4262" name="Google Shape;4262;p49"/>
              <p:cNvSpPr/>
              <p:nvPr/>
            </p:nvSpPr>
            <p:spPr>
              <a:xfrm>
                <a:off x="2924547" y="2147830"/>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4"/>
                      <a:pt x="55622" y="68157"/>
                    </a:cubicBezTo>
                    <a:cubicBezTo>
                      <a:pt x="56193" y="76253"/>
                      <a:pt x="50669" y="84444"/>
                      <a:pt x="41715" y="87397"/>
                    </a:cubicBezTo>
                    <a:cubicBezTo>
                      <a:pt x="31428" y="90826"/>
                      <a:pt x="20474" y="86063"/>
                      <a:pt x="17426" y="76729"/>
                    </a:cubicBezTo>
                    <a:cubicBezTo>
                      <a:pt x="15902" y="72062"/>
                      <a:pt x="16569" y="67299"/>
                      <a:pt x="18760" y="63108"/>
                    </a:cubicBezTo>
                    <a:cubicBezTo>
                      <a:pt x="10664" y="63299"/>
                      <a:pt x="3329" y="58632"/>
                      <a:pt x="853" y="51297"/>
                    </a:cubicBezTo>
                    <a:cubicBezTo>
                      <a:pt x="-2290" y="41963"/>
                      <a:pt x="3520" y="31580"/>
                      <a:pt x="13902" y="28152"/>
                    </a:cubicBezTo>
                    <a:cubicBezTo>
                      <a:pt x="15902" y="27485"/>
                      <a:pt x="17903" y="27104"/>
                      <a:pt x="19808" y="27104"/>
                    </a:cubicBezTo>
                    <a:cubicBezTo>
                      <a:pt x="19331" y="26246"/>
                      <a:pt x="18950" y="25294"/>
                      <a:pt x="18569" y="24342"/>
                    </a:cubicBezTo>
                    <a:cubicBezTo>
                      <a:pt x="15426" y="15007"/>
                      <a:pt x="21236" y="4530"/>
                      <a:pt x="31619" y="1101"/>
                    </a:cubicBezTo>
                    <a:cubicBezTo>
                      <a:pt x="41906" y="-2329"/>
                      <a:pt x="52859" y="2529"/>
                      <a:pt x="56003" y="11864"/>
                    </a:cubicBezTo>
                    <a:cubicBezTo>
                      <a:pt x="56384" y="13007"/>
                      <a:pt x="56669" y="14055"/>
                      <a:pt x="56765" y="15197"/>
                    </a:cubicBezTo>
                    <a:cubicBezTo>
                      <a:pt x="58574" y="13674"/>
                      <a:pt x="60860" y="12435"/>
                      <a:pt x="63242" y="11673"/>
                    </a:cubicBezTo>
                    <a:cubicBezTo>
                      <a:pt x="73624" y="8244"/>
                      <a:pt x="84482" y="13007"/>
                      <a:pt x="87626" y="22341"/>
                    </a:cubicBezTo>
                    <a:cubicBezTo>
                      <a:pt x="90007" y="29104"/>
                      <a:pt x="87245" y="36819"/>
                      <a:pt x="81434" y="41582"/>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3" name="Google Shape;4263;p49"/>
              <p:cNvSpPr/>
              <p:nvPr/>
            </p:nvSpPr>
            <p:spPr>
              <a:xfrm>
                <a:off x="3462792" y="2892504"/>
                <a:ext cx="318254" cy="325465"/>
              </a:xfrm>
              <a:custGeom>
                <a:avLst/>
                <a:gdLst/>
                <a:ahLst/>
                <a:cxnLst/>
                <a:rect l="l" t="t" r="r" b="b"/>
                <a:pathLst>
                  <a:path w="89460" h="91487" extrusionOk="0">
                    <a:moveTo>
                      <a:pt x="63953" y="73704"/>
                    </a:moveTo>
                    <a:cubicBezTo>
                      <a:pt x="64144" y="78657"/>
                      <a:pt x="62429" y="83515"/>
                      <a:pt x="58714" y="86944"/>
                    </a:cubicBezTo>
                    <a:cubicBezTo>
                      <a:pt x="51571" y="93707"/>
                      <a:pt x="39664" y="92849"/>
                      <a:pt x="32140" y="84848"/>
                    </a:cubicBezTo>
                    <a:cubicBezTo>
                      <a:pt x="25663" y="78086"/>
                      <a:pt x="24615" y="68275"/>
                      <a:pt x="28996" y="61417"/>
                    </a:cubicBezTo>
                    <a:cubicBezTo>
                      <a:pt x="21853" y="65417"/>
                      <a:pt x="12137" y="63798"/>
                      <a:pt x="5755" y="56940"/>
                    </a:cubicBezTo>
                    <a:cubicBezTo>
                      <a:pt x="-1674" y="49034"/>
                      <a:pt x="-1960" y="37128"/>
                      <a:pt x="5184" y="30365"/>
                    </a:cubicBezTo>
                    <a:cubicBezTo>
                      <a:pt x="8803" y="26936"/>
                      <a:pt x="13375" y="25603"/>
                      <a:pt x="18138" y="25793"/>
                    </a:cubicBezTo>
                    <a:cubicBezTo>
                      <a:pt x="14614" y="18554"/>
                      <a:pt x="15661" y="9982"/>
                      <a:pt x="21376" y="4553"/>
                    </a:cubicBezTo>
                    <a:cubicBezTo>
                      <a:pt x="28520" y="-2210"/>
                      <a:pt x="40426" y="-1353"/>
                      <a:pt x="47856" y="6553"/>
                    </a:cubicBezTo>
                    <a:cubicBezTo>
                      <a:pt x="49285" y="8077"/>
                      <a:pt x="50428" y="9696"/>
                      <a:pt x="51380" y="11506"/>
                    </a:cubicBezTo>
                    <a:cubicBezTo>
                      <a:pt x="51952" y="10744"/>
                      <a:pt x="52618" y="9982"/>
                      <a:pt x="53380" y="9220"/>
                    </a:cubicBezTo>
                    <a:cubicBezTo>
                      <a:pt x="60524" y="2457"/>
                      <a:pt x="72430" y="3314"/>
                      <a:pt x="79955" y="11220"/>
                    </a:cubicBezTo>
                    <a:cubicBezTo>
                      <a:pt x="87385" y="19126"/>
                      <a:pt x="87670" y="31032"/>
                      <a:pt x="80431" y="37795"/>
                    </a:cubicBezTo>
                    <a:cubicBezTo>
                      <a:pt x="79574" y="38557"/>
                      <a:pt x="78717" y="39319"/>
                      <a:pt x="77764" y="39890"/>
                    </a:cubicBezTo>
                    <a:cubicBezTo>
                      <a:pt x="79955" y="40938"/>
                      <a:pt x="81955" y="42462"/>
                      <a:pt x="83670" y="44272"/>
                    </a:cubicBezTo>
                    <a:cubicBezTo>
                      <a:pt x="91195" y="52178"/>
                      <a:pt x="91385" y="64084"/>
                      <a:pt x="84241" y="70847"/>
                    </a:cubicBezTo>
                    <a:cubicBezTo>
                      <a:pt x="78907" y="76181"/>
                      <a:pt x="70811" y="76943"/>
                      <a:pt x="63953" y="73704"/>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4" name="Google Shape;4264;p49"/>
              <p:cNvSpPr/>
              <p:nvPr/>
            </p:nvSpPr>
            <p:spPr>
              <a:xfrm>
                <a:off x="4305336" y="3530993"/>
                <a:ext cx="326468" cy="320581"/>
              </a:xfrm>
              <a:custGeom>
                <a:avLst/>
                <a:gdLst/>
                <a:ahLst/>
                <a:cxnLst/>
                <a:rect l="l" t="t" r="r" b="b"/>
                <a:pathLst>
                  <a:path w="91769" h="90114" extrusionOk="0">
                    <a:moveTo>
                      <a:pt x="71706" y="66525"/>
                    </a:moveTo>
                    <a:cubicBezTo>
                      <a:pt x="73516" y="71096"/>
                      <a:pt x="73516" y="76240"/>
                      <a:pt x="71230" y="80812"/>
                    </a:cubicBezTo>
                    <a:cubicBezTo>
                      <a:pt x="66753" y="89575"/>
                      <a:pt x="55323" y="92718"/>
                      <a:pt x="45512" y="87765"/>
                    </a:cubicBezTo>
                    <a:cubicBezTo>
                      <a:pt x="37130" y="83479"/>
                      <a:pt x="32844" y="74716"/>
                      <a:pt x="34654" y="66715"/>
                    </a:cubicBezTo>
                    <a:cubicBezTo>
                      <a:pt x="29320" y="72811"/>
                      <a:pt x="19604" y="74621"/>
                      <a:pt x="11222" y="70334"/>
                    </a:cubicBezTo>
                    <a:cubicBezTo>
                      <a:pt x="1507" y="65382"/>
                      <a:pt x="-2684" y="54237"/>
                      <a:pt x="1792" y="45474"/>
                    </a:cubicBezTo>
                    <a:cubicBezTo>
                      <a:pt x="3983" y="41093"/>
                      <a:pt x="7888" y="38235"/>
                      <a:pt x="12460" y="36807"/>
                    </a:cubicBezTo>
                    <a:cubicBezTo>
                      <a:pt x="6650" y="31187"/>
                      <a:pt x="4840" y="22709"/>
                      <a:pt x="8365" y="15756"/>
                    </a:cubicBezTo>
                    <a:cubicBezTo>
                      <a:pt x="12841" y="6993"/>
                      <a:pt x="24271" y="3850"/>
                      <a:pt x="33987" y="8708"/>
                    </a:cubicBezTo>
                    <a:cubicBezTo>
                      <a:pt x="35892" y="9660"/>
                      <a:pt x="37511" y="10803"/>
                      <a:pt x="38940" y="12137"/>
                    </a:cubicBezTo>
                    <a:cubicBezTo>
                      <a:pt x="39226" y="11184"/>
                      <a:pt x="39607" y="10232"/>
                      <a:pt x="40083" y="9375"/>
                    </a:cubicBezTo>
                    <a:cubicBezTo>
                      <a:pt x="44560" y="611"/>
                      <a:pt x="56085" y="-2627"/>
                      <a:pt x="65800" y="2326"/>
                    </a:cubicBezTo>
                    <a:cubicBezTo>
                      <a:pt x="75516" y="7279"/>
                      <a:pt x="79707" y="18423"/>
                      <a:pt x="75230" y="27186"/>
                    </a:cubicBezTo>
                    <a:cubicBezTo>
                      <a:pt x="74659" y="28234"/>
                      <a:pt x="74087" y="29186"/>
                      <a:pt x="73420" y="30044"/>
                    </a:cubicBezTo>
                    <a:cubicBezTo>
                      <a:pt x="75802" y="30329"/>
                      <a:pt x="78183" y="30996"/>
                      <a:pt x="80469" y="32139"/>
                    </a:cubicBezTo>
                    <a:cubicBezTo>
                      <a:pt x="90184" y="37092"/>
                      <a:pt x="94471" y="48236"/>
                      <a:pt x="89994" y="57000"/>
                    </a:cubicBezTo>
                    <a:cubicBezTo>
                      <a:pt x="86565" y="63953"/>
                      <a:pt x="79231" y="67382"/>
                      <a:pt x="71706" y="66525"/>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5" name="Google Shape;4265;p49"/>
              <p:cNvSpPr/>
              <p:nvPr/>
            </p:nvSpPr>
            <p:spPr>
              <a:xfrm>
                <a:off x="5239669" y="3742759"/>
                <a:ext cx="325166" cy="306913"/>
              </a:xfrm>
              <a:custGeom>
                <a:avLst/>
                <a:gdLst/>
                <a:ahLst/>
                <a:cxnLst/>
                <a:rect l="l" t="t" r="r" b="b"/>
                <a:pathLst>
                  <a:path w="91403" h="86272" extrusionOk="0">
                    <a:moveTo>
                      <a:pt x="78326" y="56238"/>
                    </a:moveTo>
                    <a:cubicBezTo>
                      <a:pt x="81850" y="59667"/>
                      <a:pt x="83946" y="64430"/>
                      <a:pt x="83660" y="69478"/>
                    </a:cubicBezTo>
                    <a:cubicBezTo>
                      <a:pt x="83089" y="79289"/>
                      <a:pt x="73849" y="86814"/>
                      <a:pt x="62991" y="86242"/>
                    </a:cubicBezTo>
                    <a:cubicBezTo>
                      <a:pt x="53656" y="85766"/>
                      <a:pt x="46131" y="79384"/>
                      <a:pt x="44607" y="71383"/>
                    </a:cubicBezTo>
                    <a:cubicBezTo>
                      <a:pt x="42131" y="79193"/>
                      <a:pt x="33940" y="84623"/>
                      <a:pt x="24605" y="84147"/>
                    </a:cubicBezTo>
                    <a:cubicBezTo>
                      <a:pt x="13747" y="83575"/>
                      <a:pt x="5365" y="75098"/>
                      <a:pt x="5936" y="65192"/>
                    </a:cubicBezTo>
                    <a:cubicBezTo>
                      <a:pt x="6222" y="60239"/>
                      <a:pt x="8603" y="56048"/>
                      <a:pt x="12223" y="53000"/>
                    </a:cubicBezTo>
                    <a:cubicBezTo>
                      <a:pt x="4698" y="50142"/>
                      <a:pt x="-446" y="43189"/>
                      <a:pt x="31" y="35378"/>
                    </a:cubicBezTo>
                    <a:cubicBezTo>
                      <a:pt x="602" y="25568"/>
                      <a:pt x="9841" y="18043"/>
                      <a:pt x="20700" y="18615"/>
                    </a:cubicBezTo>
                    <a:cubicBezTo>
                      <a:pt x="22795" y="18710"/>
                      <a:pt x="24796" y="19186"/>
                      <a:pt x="26605" y="19757"/>
                    </a:cubicBezTo>
                    <a:cubicBezTo>
                      <a:pt x="26510" y="18805"/>
                      <a:pt x="26415" y="17757"/>
                      <a:pt x="26510" y="16805"/>
                    </a:cubicBezTo>
                    <a:cubicBezTo>
                      <a:pt x="27081" y="6994"/>
                      <a:pt x="36321" y="-626"/>
                      <a:pt x="47179" y="41"/>
                    </a:cubicBezTo>
                    <a:cubicBezTo>
                      <a:pt x="58038" y="612"/>
                      <a:pt x="66420" y="9185"/>
                      <a:pt x="65848" y="18995"/>
                    </a:cubicBezTo>
                    <a:cubicBezTo>
                      <a:pt x="65753" y="20139"/>
                      <a:pt x="65563" y="21282"/>
                      <a:pt x="65372" y="22424"/>
                    </a:cubicBezTo>
                    <a:cubicBezTo>
                      <a:pt x="67658" y="21662"/>
                      <a:pt x="70135" y="21377"/>
                      <a:pt x="72706" y="21567"/>
                    </a:cubicBezTo>
                    <a:cubicBezTo>
                      <a:pt x="83660" y="22139"/>
                      <a:pt x="91947" y="30616"/>
                      <a:pt x="91375" y="40522"/>
                    </a:cubicBezTo>
                    <a:cubicBezTo>
                      <a:pt x="90899" y="47761"/>
                      <a:pt x="85565" y="53857"/>
                      <a:pt x="78326" y="56238"/>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6" name="Google Shape;4266;p49"/>
              <p:cNvSpPr/>
              <p:nvPr/>
            </p:nvSpPr>
            <p:spPr>
              <a:xfrm>
                <a:off x="6189540" y="3590240"/>
                <a:ext cx="327639" cy="314871"/>
              </a:xfrm>
              <a:custGeom>
                <a:avLst/>
                <a:gdLst/>
                <a:ahLst/>
                <a:cxnLst/>
                <a:rect l="l" t="t" r="r" b="b"/>
                <a:pathLst>
                  <a:path w="92098" h="88509" extrusionOk="0">
                    <a:moveTo>
                      <a:pt x="81435" y="41582"/>
                    </a:moveTo>
                    <a:cubicBezTo>
                      <a:pt x="86007" y="43487"/>
                      <a:pt x="89626" y="47106"/>
                      <a:pt x="91245" y="51964"/>
                    </a:cubicBezTo>
                    <a:cubicBezTo>
                      <a:pt x="94389" y="61298"/>
                      <a:pt x="88578" y="71681"/>
                      <a:pt x="78196" y="75205"/>
                    </a:cubicBezTo>
                    <a:cubicBezTo>
                      <a:pt x="69338" y="78158"/>
                      <a:pt x="60003" y="75014"/>
                      <a:pt x="55622" y="68156"/>
                    </a:cubicBezTo>
                    <a:cubicBezTo>
                      <a:pt x="56193" y="76253"/>
                      <a:pt x="50669" y="84444"/>
                      <a:pt x="41715" y="87397"/>
                    </a:cubicBezTo>
                    <a:cubicBezTo>
                      <a:pt x="31428" y="90826"/>
                      <a:pt x="20474" y="86063"/>
                      <a:pt x="17427" y="76729"/>
                    </a:cubicBezTo>
                    <a:cubicBezTo>
                      <a:pt x="15903" y="72062"/>
                      <a:pt x="16569" y="67299"/>
                      <a:pt x="18760" y="63108"/>
                    </a:cubicBezTo>
                    <a:cubicBezTo>
                      <a:pt x="10664" y="63299"/>
                      <a:pt x="3330" y="58631"/>
                      <a:pt x="853" y="51297"/>
                    </a:cubicBezTo>
                    <a:cubicBezTo>
                      <a:pt x="-2290" y="41963"/>
                      <a:pt x="3520" y="31580"/>
                      <a:pt x="13902" y="28152"/>
                    </a:cubicBezTo>
                    <a:cubicBezTo>
                      <a:pt x="15903" y="27485"/>
                      <a:pt x="17903" y="27104"/>
                      <a:pt x="19808" y="27104"/>
                    </a:cubicBezTo>
                    <a:cubicBezTo>
                      <a:pt x="19332" y="26247"/>
                      <a:pt x="18951" y="25294"/>
                      <a:pt x="18569" y="24341"/>
                    </a:cubicBezTo>
                    <a:cubicBezTo>
                      <a:pt x="15426" y="15007"/>
                      <a:pt x="21236" y="4530"/>
                      <a:pt x="31619" y="1101"/>
                    </a:cubicBezTo>
                    <a:cubicBezTo>
                      <a:pt x="41906" y="-2329"/>
                      <a:pt x="52860" y="2529"/>
                      <a:pt x="56003" y="11864"/>
                    </a:cubicBezTo>
                    <a:cubicBezTo>
                      <a:pt x="56384" y="13007"/>
                      <a:pt x="56669" y="14055"/>
                      <a:pt x="56765" y="15197"/>
                    </a:cubicBezTo>
                    <a:cubicBezTo>
                      <a:pt x="58574" y="13673"/>
                      <a:pt x="60861" y="12435"/>
                      <a:pt x="63242" y="11673"/>
                    </a:cubicBezTo>
                    <a:cubicBezTo>
                      <a:pt x="73624" y="8244"/>
                      <a:pt x="84482" y="13007"/>
                      <a:pt x="87626" y="22341"/>
                    </a:cubicBezTo>
                    <a:cubicBezTo>
                      <a:pt x="90007" y="29104"/>
                      <a:pt x="87340" y="36724"/>
                      <a:pt x="81435" y="41582"/>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7" name="Google Shape;4267;p49"/>
              <p:cNvSpPr/>
              <p:nvPr/>
            </p:nvSpPr>
            <p:spPr>
              <a:xfrm>
                <a:off x="6988152" y="2864695"/>
                <a:ext cx="327678" cy="314921"/>
              </a:xfrm>
              <a:custGeom>
                <a:avLst/>
                <a:gdLst/>
                <a:ahLst/>
                <a:cxnLst/>
                <a:rect l="l" t="t" r="r" b="b"/>
                <a:pathLst>
                  <a:path w="92109" h="88523" extrusionOk="0">
                    <a:moveTo>
                      <a:pt x="75249" y="26372"/>
                    </a:moveTo>
                    <a:cubicBezTo>
                      <a:pt x="80202" y="26467"/>
                      <a:pt x="84965" y="28467"/>
                      <a:pt x="88203" y="32373"/>
                    </a:cubicBezTo>
                    <a:cubicBezTo>
                      <a:pt x="94585" y="39897"/>
                      <a:pt x="92966" y="51708"/>
                      <a:pt x="84679" y="58757"/>
                    </a:cubicBezTo>
                    <a:cubicBezTo>
                      <a:pt x="77535" y="64758"/>
                      <a:pt x="67724" y="65329"/>
                      <a:pt x="61057" y="60567"/>
                    </a:cubicBezTo>
                    <a:cubicBezTo>
                      <a:pt x="64581" y="67901"/>
                      <a:pt x="62486" y="77521"/>
                      <a:pt x="55246" y="83522"/>
                    </a:cubicBezTo>
                    <a:cubicBezTo>
                      <a:pt x="46960" y="90570"/>
                      <a:pt x="35054" y="90094"/>
                      <a:pt x="28672" y="82569"/>
                    </a:cubicBezTo>
                    <a:cubicBezTo>
                      <a:pt x="25529" y="78759"/>
                      <a:pt x="24386" y="74092"/>
                      <a:pt x="24862" y="69425"/>
                    </a:cubicBezTo>
                    <a:cubicBezTo>
                      <a:pt x="17432" y="72568"/>
                      <a:pt x="8860" y="70949"/>
                      <a:pt x="3907" y="65043"/>
                    </a:cubicBezTo>
                    <a:cubicBezTo>
                      <a:pt x="-2475" y="57518"/>
                      <a:pt x="-856" y="45708"/>
                      <a:pt x="7431" y="38659"/>
                    </a:cubicBezTo>
                    <a:cubicBezTo>
                      <a:pt x="9050" y="37326"/>
                      <a:pt x="10765" y="36278"/>
                      <a:pt x="12575" y="35420"/>
                    </a:cubicBezTo>
                    <a:cubicBezTo>
                      <a:pt x="11813" y="34754"/>
                      <a:pt x="11050" y="34087"/>
                      <a:pt x="10479" y="33325"/>
                    </a:cubicBezTo>
                    <a:cubicBezTo>
                      <a:pt x="4097" y="25800"/>
                      <a:pt x="5621" y="13989"/>
                      <a:pt x="14003" y="6941"/>
                    </a:cubicBezTo>
                    <a:cubicBezTo>
                      <a:pt x="22290" y="-108"/>
                      <a:pt x="34196" y="368"/>
                      <a:pt x="40578" y="7893"/>
                    </a:cubicBezTo>
                    <a:cubicBezTo>
                      <a:pt x="41340" y="8751"/>
                      <a:pt x="42007" y="9703"/>
                      <a:pt x="42578" y="10751"/>
                    </a:cubicBezTo>
                    <a:cubicBezTo>
                      <a:pt x="43721" y="8655"/>
                      <a:pt x="45341" y="6750"/>
                      <a:pt x="47246" y="5036"/>
                    </a:cubicBezTo>
                    <a:cubicBezTo>
                      <a:pt x="55628" y="-2013"/>
                      <a:pt x="67534" y="-1632"/>
                      <a:pt x="73820" y="5988"/>
                    </a:cubicBezTo>
                    <a:cubicBezTo>
                      <a:pt x="78583" y="11703"/>
                      <a:pt x="78869" y="19800"/>
                      <a:pt x="75249" y="26372"/>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8" name="Google Shape;4268;p49"/>
              <p:cNvSpPr/>
              <p:nvPr/>
            </p:nvSpPr>
            <p:spPr>
              <a:xfrm>
                <a:off x="7406855" y="1959822"/>
                <a:ext cx="319072" cy="326500"/>
              </a:xfrm>
              <a:custGeom>
                <a:avLst/>
                <a:gdLst/>
                <a:ahLst/>
                <a:cxnLst/>
                <a:rect l="l" t="t" r="r" b="b"/>
                <a:pathLst>
                  <a:path w="89690" h="91778" extrusionOk="0">
                    <a:moveTo>
                      <a:pt x="67276" y="21283"/>
                    </a:moveTo>
                    <a:cubicBezTo>
                      <a:pt x="72039" y="19759"/>
                      <a:pt x="77087" y="20139"/>
                      <a:pt x="81469" y="22806"/>
                    </a:cubicBezTo>
                    <a:cubicBezTo>
                      <a:pt x="89946" y="27855"/>
                      <a:pt x="92232" y="39570"/>
                      <a:pt x="86612" y="48905"/>
                    </a:cubicBezTo>
                    <a:cubicBezTo>
                      <a:pt x="81754" y="56906"/>
                      <a:pt x="72610" y="60526"/>
                      <a:pt x="64895" y="58144"/>
                    </a:cubicBezTo>
                    <a:cubicBezTo>
                      <a:pt x="70610" y="63954"/>
                      <a:pt x="71658" y="73765"/>
                      <a:pt x="66800" y="81766"/>
                    </a:cubicBezTo>
                    <a:cubicBezTo>
                      <a:pt x="61180" y="91101"/>
                      <a:pt x="49750" y="94530"/>
                      <a:pt x="41368" y="89386"/>
                    </a:cubicBezTo>
                    <a:cubicBezTo>
                      <a:pt x="37177" y="86814"/>
                      <a:pt x="34606" y="82719"/>
                      <a:pt x="33558" y="78147"/>
                    </a:cubicBezTo>
                    <a:cubicBezTo>
                      <a:pt x="27462" y="83481"/>
                      <a:pt x="18985" y="84719"/>
                      <a:pt x="12222" y="80718"/>
                    </a:cubicBezTo>
                    <a:cubicBezTo>
                      <a:pt x="3745" y="75670"/>
                      <a:pt x="1459" y="63954"/>
                      <a:pt x="7078" y="54620"/>
                    </a:cubicBezTo>
                    <a:cubicBezTo>
                      <a:pt x="8126" y="52810"/>
                      <a:pt x="9460" y="51286"/>
                      <a:pt x="10888" y="49953"/>
                    </a:cubicBezTo>
                    <a:cubicBezTo>
                      <a:pt x="10031" y="49572"/>
                      <a:pt x="9079" y="49191"/>
                      <a:pt x="8221" y="48619"/>
                    </a:cubicBezTo>
                    <a:cubicBezTo>
                      <a:pt x="-256" y="43571"/>
                      <a:pt x="-2542" y="31855"/>
                      <a:pt x="3078" y="22426"/>
                    </a:cubicBezTo>
                    <a:cubicBezTo>
                      <a:pt x="8698" y="13091"/>
                      <a:pt x="20128" y="9757"/>
                      <a:pt x="28605" y="14805"/>
                    </a:cubicBezTo>
                    <a:cubicBezTo>
                      <a:pt x="29557" y="15377"/>
                      <a:pt x="30510" y="16139"/>
                      <a:pt x="31367" y="16901"/>
                    </a:cubicBezTo>
                    <a:cubicBezTo>
                      <a:pt x="31748" y="14520"/>
                      <a:pt x="32701" y="12234"/>
                      <a:pt x="34034" y="10043"/>
                    </a:cubicBezTo>
                    <a:cubicBezTo>
                      <a:pt x="39654" y="709"/>
                      <a:pt x="51084" y="-2721"/>
                      <a:pt x="59561" y="2328"/>
                    </a:cubicBezTo>
                    <a:cubicBezTo>
                      <a:pt x="65657" y="6233"/>
                      <a:pt x="68610" y="13853"/>
                      <a:pt x="67276" y="21283"/>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69" name="Google Shape;4269;p49"/>
              <p:cNvSpPr/>
              <p:nvPr/>
            </p:nvSpPr>
            <p:spPr>
              <a:xfrm>
                <a:off x="7563013" y="911317"/>
                <a:ext cx="318627" cy="321498"/>
              </a:xfrm>
              <a:custGeom>
                <a:avLst/>
                <a:gdLst/>
                <a:ahLst/>
                <a:cxnLst/>
                <a:rect l="l" t="t" r="r" b="b"/>
                <a:pathLst>
                  <a:path w="89565" h="90372" extrusionOk="0">
                    <a:moveTo>
                      <a:pt x="63284" y="17326"/>
                    </a:moveTo>
                    <a:cubicBezTo>
                      <a:pt x="67476" y="14754"/>
                      <a:pt x="72619" y="13897"/>
                      <a:pt x="77477" y="15421"/>
                    </a:cubicBezTo>
                    <a:cubicBezTo>
                      <a:pt x="86907" y="18374"/>
                      <a:pt x="91859" y="29232"/>
                      <a:pt x="88526" y="39614"/>
                    </a:cubicBezTo>
                    <a:cubicBezTo>
                      <a:pt x="85668" y="48568"/>
                      <a:pt x="77667" y="54187"/>
                      <a:pt x="69571" y="53711"/>
                    </a:cubicBezTo>
                    <a:cubicBezTo>
                      <a:pt x="76524" y="57997"/>
                      <a:pt x="79763" y="67332"/>
                      <a:pt x="77001" y="76190"/>
                    </a:cubicBezTo>
                    <a:cubicBezTo>
                      <a:pt x="73762" y="86572"/>
                      <a:pt x="63475" y="92573"/>
                      <a:pt x="54045" y="89620"/>
                    </a:cubicBezTo>
                    <a:cubicBezTo>
                      <a:pt x="49378" y="88096"/>
                      <a:pt x="45854" y="84763"/>
                      <a:pt x="43758" y="80476"/>
                    </a:cubicBezTo>
                    <a:cubicBezTo>
                      <a:pt x="39091" y="87144"/>
                      <a:pt x="31090" y="90287"/>
                      <a:pt x="23661" y="88001"/>
                    </a:cubicBezTo>
                    <a:cubicBezTo>
                      <a:pt x="14231" y="85049"/>
                      <a:pt x="9278" y="74190"/>
                      <a:pt x="12516" y="63808"/>
                    </a:cubicBezTo>
                    <a:cubicBezTo>
                      <a:pt x="13183" y="61808"/>
                      <a:pt x="14040" y="59998"/>
                      <a:pt x="15088" y="58378"/>
                    </a:cubicBezTo>
                    <a:cubicBezTo>
                      <a:pt x="14136" y="58283"/>
                      <a:pt x="13088" y="58093"/>
                      <a:pt x="12135" y="57712"/>
                    </a:cubicBezTo>
                    <a:cubicBezTo>
                      <a:pt x="2706" y="54759"/>
                      <a:pt x="-2247" y="43900"/>
                      <a:pt x="991" y="33518"/>
                    </a:cubicBezTo>
                    <a:cubicBezTo>
                      <a:pt x="4230" y="23136"/>
                      <a:pt x="14612" y="17135"/>
                      <a:pt x="24042" y="20183"/>
                    </a:cubicBezTo>
                    <a:cubicBezTo>
                      <a:pt x="25184" y="20564"/>
                      <a:pt x="26232" y="20945"/>
                      <a:pt x="27185" y="21517"/>
                    </a:cubicBezTo>
                    <a:cubicBezTo>
                      <a:pt x="26994" y="19135"/>
                      <a:pt x="27375" y="16659"/>
                      <a:pt x="28137" y="14183"/>
                    </a:cubicBezTo>
                    <a:cubicBezTo>
                      <a:pt x="31471" y="3800"/>
                      <a:pt x="41758" y="-2200"/>
                      <a:pt x="51092" y="752"/>
                    </a:cubicBezTo>
                    <a:cubicBezTo>
                      <a:pt x="58236" y="3038"/>
                      <a:pt x="62808" y="9706"/>
                      <a:pt x="63284" y="17326"/>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70" name="Google Shape;4270;p49"/>
            <p:cNvGrpSpPr/>
            <p:nvPr/>
          </p:nvGrpSpPr>
          <p:grpSpPr>
            <a:xfrm>
              <a:off x="3618405" y="2839356"/>
              <a:ext cx="3841205" cy="2682408"/>
              <a:chOff x="2704627" y="391002"/>
              <a:chExt cx="5258323" cy="3672017"/>
            </a:xfrm>
          </p:grpSpPr>
          <p:sp>
            <p:nvSpPr>
              <p:cNvPr id="4271" name="Google Shape;4271;p49"/>
              <p:cNvSpPr/>
              <p:nvPr/>
            </p:nvSpPr>
            <p:spPr>
              <a:xfrm>
                <a:off x="2704627" y="1764803"/>
                <a:ext cx="325636" cy="303270"/>
              </a:xfrm>
              <a:custGeom>
                <a:avLst/>
                <a:gdLst/>
                <a:ahLst/>
                <a:cxnLst/>
                <a:rect l="l" t="t" r="r" b="b"/>
                <a:pathLst>
                  <a:path w="91535" h="85248" extrusionOk="0">
                    <a:moveTo>
                      <a:pt x="79438" y="54388"/>
                    </a:moveTo>
                    <a:cubicBezTo>
                      <a:pt x="83153" y="57626"/>
                      <a:pt x="85439" y="62198"/>
                      <a:pt x="85439" y="67342"/>
                    </a:cubicBezTo>
                    <a:cubicBezTo>
                      <a:pt x="85439" y="77248"/>
                      <a:pt x="76581" y="85249"/>
                      <a:pt x="65723" y="85249"/>
                    </a:cubicBezTo>
                    <a:cubicBezTo>
                      <a:pt x="56388" y="85249"/>
                      <a:pt x="48577" y="79343"/>
                      <a:pt x="46577" y="71438"/>
                    </a:cubicBezTo>
                    <a:cubicBezTo>
                      <a:pt x="44577" y="79343"/>
                      <a:pt x="36671" y="85249"/>
                      <a:pt x="27337" y="85249"/>
                    </a:cubicBezTo>
                    <a:cubicBezTo>
                      <a:pt x="16478" y="85249"/>
                      <a:pt x="7620" y="77248"/>
                      <a:pt x="7620" y="67342"/>
                    </a:cubicBezTo>
                    <a:cubicBezTo>
                      <a:pt x="7620" y="62389"/>
                      <a:pt x="9811" y="58103"/>
                      <a:pt x="13240" y="54769"/>
                    </a:cubicBezTo>
                    <a:cubicBezTo>
                      <a:pt x="5525" y="52388"/>
                      <a:pt x="0" y="45625"/>
                      <a:pt x="0" y="37910"/>
                    </a:cubicBezTo>
                    <a:cubicBezTo>
                      <a:pt x="0" y="28004"/>
                      <a:pt x="8858" y="20003"/>
                      <a:pt x="19717" y="20003"/>
                    </a:cubicBezTo>
                    <a:cubicBezTo>
                      <a:pt x="21812" y="20003"/>
                      <a:pt x="23813" y="20288"/>
                      <a:pt x="25717" y="20860"/>
                    </a:cubicBezTo>
                    <a:cubicBezTo>
                      <a:pt x="25527" y="19907"/>
                      <a:pt x="25432" y="18860"/>
                      <a:pt x="25432" y="17907"/>
                    </a:cubicBezTo>
                    <a:cubicBezTo>
                      <a:pt x="25432" y="8001"/>
                      <a:pt x="34290" y="0"/>
                      <a:pt x="45148" y="0"/>
                    </a:cubicBezTo>
                    <a:cubicBezTo>
                      <a:pt x="56007" y="0"/>
                      <a:pt x="64865" y="8096"/>
                      <a:pt x="64865" y="17907"/>
                    </a:cubicBezTo>
                    <a:cubicBezTo>
                      <a:pt x="64865" y="19050"/>
                      <a:pt x="64770" y="20193"/>
                      <a:pt x="64579" y="21336"/>
                    </a:cubicBezTo>
                    <a:cubicBezTo>
                      <a:pt x="66770" y="20479"/>
                      <a:pt x="69247" y="20003"/>
                      <a:pt x="71819" y="20003"/>
                    </a:cubicBezTo>
                    <a:cubicBezTo>
                      <a:pt x="82772" y="20003"/>
                      <a:pt x="91535" y="28004"/>
                      <a:pt x="91535" y="37910"/>
                    </a:cubicBezTo>
                    <a:cubicBezTo>
                      <a:pt x="91535" y="45244"/>
                      <a:pt x="86487" y="51626"/>
                      <a:pt x="79438" y="5438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2" name="Google Shape;4272;p49"/>
              <p:cNvSpPr/>
              <p:nvPr/>
            </p:nvSpPr>
            <p:spPr>
              <a:xfrm>
                <a:off x="3136620" y="2534057"/>
                <a:ext cx="312797" cy="328485"/>
              </a:xfrm>
              <a:custGeom>
                <a:avLst/>
                <a:gdLst/>
                <a:ahLst/>
                <a:cxnLst/>
                <a:rect l="l" t="t" r="r" b="b"/>
                <a:pathLst>
                  <a:path w="87926" h="92336" extrusionOk="0">
                    <a:moveTo>
                      <a:pt x="60775" y="76172"/>
                    </a:moveTo>
                    <a:cubicBezTo>
                      <a:pt x="60489" y="81125"/>
                      <a:pt x="58298" y="85793"/>
                      <a:pt x="54298" y="88840"/>
                    </a:cubicBezTo>
                    <a:cubicBezTo>
                      <a:pt x="46487" y="94936"/>
                      <a:pt x="34771" y="92841"/>
                      <a:pt x="28104" y="84269"/>
                    </a:cubicBezTo>
                    <a:cubicBezTo>
                      <a:pt x="22389" y="76839"/>
                      <a:pt x="22198" y="67028"/>
                      <a:pt x="27247" y="60646"/>
                    </a:cubicBezTo>
                    <a:cubicBezTo>
                      <a:pt x="19817" y="63885"/>
                      <a:pt x="10292" y="61408"/>
                      <a:pt x="4482" y="53979"/>
                    </a:cubicBezTo>
                    <a:cubicBezTo>
                      <a:pt x="-2186" y="45406"/>
                      <a:pt x="-1328" y="33500"/>
                      <a:pt x="6482" y="27499"/>
                    </a:cubicBezTo>
                    <a:cubicBezTo>
                      <a:pt x="10387" y="24452"/>
                      <a:pt x="15150" y="23499"/>
                      <a:pt x="19817" y="24261"/>
                    </a:cubicBezTo>
                    <a:cubicBezTo>
                      <a:pt x="16960" y="16736"/>
                      <a:pt x="18865" y="8259"/>
                      <a:pt x="25056" y="3496"/>
                    </a:cubicBezTo>
                    <a:cubicBezTo>
                      <a:pt x="32866" y="-2600"/>
                      <a:pt x="44582" y="-504"/>
                      <a:pt x="51250" y="8069"/>
                    </a:cubicBezTo>
                    <a:cubicBezTo>
                      <a:pt x="52583" y="9688"/>
                      <a:pt x="53536" y="11497"/>
                      <a:pt x="54298" y="13307"/>
                    </a:cubicBezTo>
                    <a:cubicBezTo>
                      <a:pt x="54964" y="12545"/>
                      <a:pt x="55631" y="11878"/>
                      <a:pt x="56488" y="11307"/>
                    </a:cubicBezTo>
                    <a:cubicBezTo>
                      <a:pt x="64299" y="5211"/>
                      <a:pt x="76015" y="7211"/>
                      <a:pt x="82777" y="15879"/>
                    </a:cubicBezTo>
                    <a:cubicBezTo>
                      <a:pt x="89445" y="24452"/>
                      <a:pt x="88492" y="36358"/>
                      <a:pt x="80777" y="42454"/>
                    </a:cubicBezTo>
                    <a:cubicBezTo>
                      <a:pt x="79825" y="43120"/>
                      <a:pt x="78872" y="43787"/>
                      <a:pt x="77920" y="44263"/>
                    </a:cubicBezTo>
                    <a:cubicBezTo>
                      <a:pt x="79920" y="45502"/>
                      <a:pt x="81825" y="47216"/>
                      <a:pt x="83444" y="49216"/>
                    </a:cubicBezTo>
                    <a:cubicBezTo>
                      <a:pt x="90112" y="57789"/>
                      <a:pt x="89254" y="69695"/>
                      <a:pt x="81444" y="75791"/>
                    </a:cubicBezTo>
                    <a:cubicBezTo>
                      <a:pt x="75443" y="80173"/>
                      <a:pt x="67347" y="80173"/>
                      <a:pt x="60775" y="7617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3" name="Google Shape;4273;p49"/>
              <p:cNvSpPr/>
              <p:nvPr/>
            </p:nvSpPr>
            <p:spPr>
              <a:xfrm>
                <a:off x="3846591" y="3217169"/>
                <a:ext cx="324590" cy="316180"/>
              </a:xfrm>
              <a:custGeom>
                <a:avLst/>
                <a:gdLst/>
                <a:ahLst/>
                <a:cxnLst/>
                <a:rect l="l" t="t" r="r" b="b"/>
                <a:pathLst>
                  <a:path w="91241" h="88877" extrusionOk="0">
                    <a:moveTo>
                      <a:pt x="68171" y="68450"/>
                    </a:moveTo>
                    <a:cubicBezTo>
                      <a:pt x="69124" y="73307"/>
                      <a:pt x="68171" y="78355"/>
                      <a:pt x="65028" y="82356"/>
                    </a:cubicBezTo>
                    <a:cubicBezTo>
                      <a:pt x="59027" y="90167"/>
                      <a:pt x="47121" y="91119"/>
                      <a:pt x="38453" y="84356"/>
                    </a:cubicBezTo>
                    <a:cubicBezTo>
                      <a:pt x="31024" y="78641"/>
                      <a:pt x="28547" y="69116"/>
                      <a:pt x="31786" y="61687"/>
                    </a:cubicBezTo>
                    <a:cubicBezTo>
                      <a:pt x="25404" y="66735"/>
                      <a:pt x="15498" y="66545"/>
                      <a:pt x="8068" y="60829"/>
                    </a:cubicBezTo>
                    <a:cubicBezTo>
                      <a:pt x="-504" y="54162"/>
                      <a:pt x="-2600" y="42446"/>
                      <a:pt x="3496" y="34636"/>
                    </a:cubicBezTo>
                    <a:cubicBezTo>
                      <a:pt x="6544" y="30730"/>
                      <a:pt x="10831" y="28635"/>
                      <a:pt x="15593" y="28159"/>
                    </a:cubicBezTo>
                    <a:cubicBezTo>
                      <a:pt x="11021" y="21491"/>
                      <a:pt x="10735" y="12919"/>
                      <a:pt x="15498" y="6728"/>
                    </a:cubicBezTo>
                    <a:cubicBezTo>
                      <a:pt x="21499" y="-1083"/>
                      <a:pt x="33405" y="-2036"/>
                      <a:pt x="41977" y="4632"/>
                    </a:cubicBezTo>
                    <a:cubicBezTo>
                      <a:pt x="43597" y="5966"/>
                      <a:pt x="45025" y="7394"/>
                      <a:pt x="46168" y="9013"/>
                    </a:cubicBezTo>
                    <a:cubicBezTo>
                      <a:pt x="46645" y="8156"/>
                      <a:pt x="47121" y="7299"/>
                      <a:pt x="47788" y="6537"/>
                    </a:cubicBezTo>
                    <a:cubicBezTo>
                      <a:pt x="53788" y="-1273"/>
                      <a:pt x="65695" y="-2226"/>
                      <a:pt x="74362" y="4442"/>
                    </a:cubicBezTo>
                    <a:cubicBezTo>
                      <a:pt x="82935" y="11109"/>
                      <a:pt x="85030" y="22825"/>
                      <a:pt x="78934" y="30635"/>
                    </a:cubicBezTo>
                    <a:cubicBezTo>
                      <a:pt x="78268" y="31588"/>
                      <a:pt x="77410" y="32350"/>
                      <a:pt x="76553" y="33112"/>
                    </a:cubicBezTo>
                    <a:cubicBezTo>
                      <a:pt x="78839" y="33778"/>
                      <a:pt x="81125" y="34921"/>
                      <a:pt x="83125" y="36541"/>
                    </a:cubicBezTo>
                    <a:cubicBezTo>
                      <a:pt x="91793" y="43208"/>
                      <a:pt x="93793" y="54924"/>
                      <a:pt x="87793" y="62735"/>
                    </a:cubicBezTo>
                    <a:cubicBezTo>
                      <a:pt x="83316" y="68735"/>
                      <a:pt x="75410" y="70736"/>
                      <a:pt x="68171" y="6845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4" name="Google Shape;4274;p49"/>
              <p:cNvSpPr/>
              <p:nvPr/>
            </p:nvSpPr>
            <p:spPr>
              <a:xfrm>
                <a:off x="4799676" y="3684133"/>
                <a:ext cx="318990" cy="316806"/>
              </a:xfrm>
              <a:custGeom>
                <a:avLst/>
                <a:gdLst/>
                <a:ahLst/>
                <a:cxnLst/>
                <a:rect l="l" t="t" r="r" b="b"/>
                <a:pathLst>
                  <a:path w="89667" h="89053" extrusionOk="0">
                    <a:moveTo>
                      <a:pt x="73234" y="62053"/>
                    </a:moveTo>
                    <a:cubicBezTo>
                      <a:pt x="75996" y="66149"/>
                      <a:pt x="77044" y="71197"/>
                      <a:pt x="75806" y="76055"/>
                    </a:cubicBezTo>
                    <a:cubicBezTo>
                      <a:pt x="73329" y="85580"/>
                      <a:pt x="62756" y="91104"/>
                      <a:pt x="52184" y="88342"/>
                    </a:cubicBezTo>
                    <a:cubicBezTo>
                      <a:pt x="43135" y="85961"/>
                      <a:pt x="37039" y="78245"/>
                      <a:pt x="37134" y="70054"/>
                    </a:cubicBezTo>
                    <a:cubicBezTo>
                      <a:pt x="33229" y="77198"/>
                      <a:pt x="24085" y="80912"/>
                      <a:pt x="15036" y="78531"/>
                    </a:cubicBezTo>
                    <a:cubicBezTo>
                      <a:pt x="4559" y="75769"/>
                      <a:pt x="-2014" y="65768"/>
                      <a:pt x="558" y="56243"/>
                    </a:cubicBezTo>
                    <a:cubicBezTo>
                      <a:pt x="1796" y="51480"/>
                      <a:pt x="5035" y="47861"/>
                      <a:pt x="9131" y="45575"/>
                    </a:cubicBezTo>
                    <a:cubicBezTo>
                      <a:pt x="2273" y="41288"/>
                      <a:pt x="-1347" y="33383"/>
                      <a:pt x="653" y="25858"/>
                    </a:cubicBezTo>
                    <a:cubicBezTo>
                      <a:pt x="3130" y="16333"/>
                      <a:pt x="13702" y="10808"/>
                      <a:pt x="24180" y="13571"/>
                    </a:cubicBezTo>
                    <a:cubicBezTo>
                      <a:pt x="26180" y="14142"/>
                      <a:pt x="28085" y="14904"/>
                      <a:pt x="29800" y="15952"/>
                    </a:cubicBezTo>
                    <a:cubicBezTo>
                      <a:pt x="29895" y="14999"/>
                      <a:pt x="29990" y="13952"/>
                      <a:pt x="30276" y="12999"/>
                    </a:cubicBezTo>
                    <a:cubicBezTo>
                      <a:pt x="32752" y="3474"/>
                      <a:pt x="43325" y="-2050"/>
                      <a:pt x="53898" y="712"/>
                    </a:cubicBezTo>
                    <a:cubicBezTo>
                      <a:pt x="64376" y="3474"/>
                      <a:pt x="70852" y="13475"/>
                      <a:pt x="68376" y="23000"/>
                    </a:cubicBezTo>
                    <a:cubicBezTo>
                      <a:pt x="68090" y="24143"/>
                      <a:pt x="67709" y="25191"/>
                      <a:pt x="67233" y="26239"/>
                    </a:cubicBezTo>
                    <a:cubicBezTo>
                      <a:pt x="69614" y="25953"/>
                      <a:pt x="72091" y="26144"/>
                      <a:pt x="74567" y="26811"/>
                    </a:cubicBezTo>
                    <a:cubicBezTo>
                      <a:pt x="85140" y="29573"/>
                      <a:pt x="91617" y="39574"/>
                      <a:pt x="89140" y="49099"/>
                    </a:cubicBezTo>
                    <a:cubicBezTo>
                      <a:pt x="87236" y="56338"/>
                      <a:pt x="80854" y="61196"/>
                      <a:pt x="73234" y="62053"/>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5" name="Google Shape;4275;p49"/>
              <p:cNvSpPr/>
              <p:nvPr/>
            </p:nvSpPr>
            <p:spPr>
              <a:xfrm>
                <a:off x="5744648" y="3748148"/>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5"/>
                      <a:pt x="55622" y="68157"/>
                    </a:cubicBezTo>
                    <a:cubicBezTo>
                      <a:pt x="56193" y="76253"/>
                      <a:pt x="50669" y="84444"/>
                      <a:pt x="41715" y="87397"/>
                    </a:cubicBezTo>
                    <a:cubicBezTo>
                      <a:pt x="31428" y="90826"/>
                      <a:pt x="20474" y="86064"/>
                      <a:pt x="17426" y="76729"/>
                    </a:cubicBezTo>
                    <a:cubicBezTo>
                      <a:pt x="15902" y="72062"/>
                      <a:pt x="16569" y="67299"/>
                      <a:pt x="18760" y="63108"/>
                    </a:cubicBezTo>
                    <a:cubicBezTo>
                      <a:pt x="10664" y="63299"/>
                      <a:pt x="3329" y="58632"/>
                      <a:pt x="853" y="51297"/>
                    </a:cubicBezTo>
                    <a:cubicBezTo>
                      <a:pt x="-2290" y="41963"/>
                      <a:pt x="3520" y="31581"/>
                      <a:pt x="13902" y="28152"/>
                    </a:cubicBezTo>
                    <a:cubicBezTo>
                      <a:pt x="15902" y="27485"/>
                      <a:pt x="17903" y="27104"/>
                      <a:pt x="19808" y="27104"/>
                    </a:cubicBezTo>
                    <a:cubicBezTo>
                      <a:pt x="19331" y="26247"/>
                      <a:pt x="18950" y="25294"/>
                      <a:pt x="18569" y="24342"/>
                    </a:cubicBezTo>
                    <a:cubicBezTo>
                      <a:pt x="15426" y="15007"/>
                      <a:pt x="21236" y="4530"/>
                      <a:pt x="31619" y="1100"/>
                    </a:cubicBezTo>
                    <a:cubicBezTo>
                      <a:pt x="41906" y="-2328"/>
                      <a:pt x="52859" y="2529"/>
                      <a:pt x="56003" y="11864"/>
                    </a:cubicBezTo>
                    <a:cubicBezTo>
                      <a:pt x="56384" y="13007"/>
                      <a:pt x="56669" y="14055"/>
                      <a:pt x="56765" y="15198"/>
                    </a:cubicBezTo>
                    <a:cubicBezTo>
                      <a:pt x="58574" y="13674"/>
                      <a:pt x="60860" y="12435"/>
                      <a:pt x="63242" y="11673"/>
                    </a:cubicBezTo>
                    <a:cubicBezTo>
                      <a:pt x="73624" y="8244"/>
                      <a:pt x="84482" y="13007"/>
                      <a:pt x="87626" y="22341"/>
                    </a:cubicBezTo>
                    <a:cubicBezTo>
                      <a:pt x="90007" y="29104"/>
                      <a:pt x="87340" y="36724"/>
                      <a:pt x="81434" y="4158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6" name="Google Shape;4276;p49"/>
              <p:cNvSpPr/>
              <p:nvPr/>
            </p:nvSpPr>
            <p:spPr>
              <a:xfrm>
                <a:off x="6659506" y="3283069"/>
                <a:ext cx="328300" cy="313757"/>
              </a:xfrm>
              <a:custGeom>
                <a:avLst/>
                <a:gdLst/>
                <a:ahLst/>
                <a:cxnLst/>
                <a:rect l="l" t="t" r="r" b="b"/>
                <a:pathLst>
                  <a:path w="92284" h="88196" extrusionOk="0">
                    <a:moveTo>
                      <a:pt x="75717" y="26684"/>
                    </a:moveTo>
                    <a:cubicBezTo>
                      <a:pt x="80670" y="26874"/>
                      <a:pt x="85337" y="28970"/>
                      <a:pt x="88576" y="32875"/>
                    </a:cubicBezTo>
                    <a:cubicBezTo>
                      <a:pt x="94767" y="40495"/>
                      <a:pt x="93053" y="52306"/>
                      <a:pt x="84575" y="59164"/>
                    </a:cubicBezTo>
                    <a:cubicBezTo>
                      <a:pt x="77336" y="65070"/>
                      <a:pt x="67526" y="65451"/>
                      <a:pt x="60953" y="60593"/>
                    </a:cubicBezTo>
                    <a:cubicBezTo>
                      <a:pt x="64382" y="68022"/>
                      <a:pt x="62001" y="77547"/>
                      <a:pt x="54762" y="83453"/>
                    </a:cubicBezTo>
                    <a:cubicBezTo>
                      <a:pt x="46380" y="90311"/>
                      <a:pt x="34474" y="89644"/>
                      <a:pt x="28187" y="82024"/>
                    </a:cubicBezTo>
                    <a:cubicBezTo>
                      <a:pt x="25044" y="78214"/>
                      <a:pt x="23996" y="73452"/>
                      <a:pt x="24663" y="68784"/>
                    </a:cubicBezTo>
                    <a:cubicBezTo>
                      <a:pt x="17138" y="71737"/>
                      <a:pt x="8661" y="70023"/>
                      <a:pt x="3708" y="64022"/>
                    </a:cubicBezTo>
                    <a:cubicBezTo>
                      <a:pt x="-2483" y="56402"/>
                      <a:pt x="-769" y="44591"/>
                      <a:pt x="7709" y="37733"/>
                    </a:cubicBezTo>
                    <a:cubicBezTo>
                      <a:pt x="9328" y="36399"/>
                      <a:pt x="11042" y="35352"/>
                      <a:pt x="12852" y="34590"/>
                    </a:cubicBezTo>
                    <a:cubicBezTo>
                      <a:pt x="12090" y="33923"/>
                      <a:pt x="11423" y="33256"/>
                      <a:pt x="10757" y="32494"/>
                    </a:cubicBezTo>
                    <a:cubicBezTo>
                      <a:pt x="4565" y="24874"/>
                      <a:pt x="6280" y="13063"/>
                      <a:pt x="14757" y="6110"/>
                    </a:cubicBezTo>
                    <a:cubicBezTo>
                      <a:pt x="23139" y="-748"/>
                      <a:pt x="35141" y="-81"/>
                      <a:pt x="41332" y="7539"/>
                    </a:cubicBezTo>
                    <a:cubicBezTo>
                      <a:pt x="42094" y="8396"/>
                      <a:pt x="42665" y="9444"/>
                      <a:pt x="43237" y="10396"/>
                    </a:cubicBezTo>
                    <a:cubicBezTo>
                      <a:pt x="44380" y="8301"/>
                      <a:pt x="46094" y="6396"/>
                      <a:pt x="47999" y="4776"/>
                    </a:cubicBezTo>
                    <a:cubicBezTo>
                      <a:pt x="56477" y="-2082"/>
                      <a:pt x="68383" y="-1510"/>
                      <a:pt x="74574" y="6205"/>
                    </a:cubicBezTo>
                    <a:cubicBezTo>
                      <a:pt x="79337" y="11920"/>
                      <a:pt x="79527" y="20016"/>
                      <a:pt x="75717" y="26684"/>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7" name="Google Shape;4277;p49"/>
              <p:cNvSpPr/>
              <p:nvPr/>
            </p:nvSpPr>
            <p:spPr>
              <a:xfrm>
                <a:off x="7240398" y="2423396"/>
                <a:ext cx="323633" cy="319620"/>
              </a:xfrm>
              <a:custGeom>
                <a:avLst/>
                <a:gdLst/>
                <a:ahLst/>
                <a:cxnLst/>
                <a:rect l="l" t="t" r="r" b="b"/>
                <a:pathLst>
                  <a:path w="90972" h="89844" extrusionOk="0">
                    <a:moveTo>
                      <a:pt x="72728" y="25270"/>
                    </a:moveTo>
                    <a:cubicBezTo>
                      <a:pt x="77681" y="24984"/>
                      <a:pt x="82538" y="26603"/>
                      <a:pt x="86158" y="30223"/>
                    </a:cubicBezTo>
                    <a:cubicBezTo>
                      <a:pt x="93111" y="37271"/>
                      <a:pt x="92444" y="49082"/>
                      <a:pt x="84729" y="56797"/>
                    </a:cubicBezTo>
                    <a:cubicBezTo>
                      <a:pt x="78062" y="63370"/>
                      <a:pt x="68346" y="64703"/>
                      <a:pt x="61393" y="60417"/>
                    </a:cubicBezTo>
                    <a:cubicBezTo>
                      <a:pt x="65489" y="67466"/>
                      <a:pt x="64060" y="77181"/>
                      <a:pt x="57488" y="83753"/>
                    </a:cubicBezTo>
                    <a:cubicBezTo>
                      <a:pt x="49772" y="91373"/>
                      <a:pt x="37866" y="91945"/>
                      <a:pt x="30913" y="84896"/>
                    </a:cubicBezTo>
                    <a:cubicBezTo>
                      <a:pt x="27484" y="81372"/>
                      <a:pt x="25960" y="76800"/>
                      <a:pt x="26055" y="72037"/>
                    </a:cubicBezTo>
                    <a:cubicBezTo>
                      <a:pt x="18911" y="75752"/>
                      <a:pt x="10244" y="74800"/>
                      <a:pt x="4814" y="69275"/>
                    </a:cubicBezTo>
                    <a:cubicBezTo>
                      <a:pt x="-2139" y="62227"/>
                      <a:pt x="-1472" y="50416"/>
                      <a:pt x="6243" y="42701"/>
                    </a:cubicBezTo>
                    <a:cubicBezTo>
                      <a:pt x="7767" y="41177"/>
                      <a:pt x="9386" y="40034"/>
                      <a:pt x="11101" y="39081"/>
                    </a:cubicBezTo>
                    <a:cubicBezTo>
                      <a:pt x="10339" y="38510"/>
                      <a:pt x="9482" y="37843"/>
                      <a:pt x="8815" y="37176"/>
                    </a:cubicBezTo>
                    <a:cubicBezTo>
                      <a:pt x="1862" y="30127"/>
                      <a:pt x="2528" y="18221"/>
                      <a:pt x="10244" y="10601"/>
                    </a:cubicBezTo>
                    <a:cubicBezTo>
                      <a:pt x="17959" y="2981"/>
                      <a:pt x="29865" y="2505"/>
                      <a:pt x="36818" y="9458"/>
                    </a:cubicBezTo>
                    <a:cubicBezTo>
                      <a:pt x="37676" y="10316"/>
                      <a:pt x="38342" y="11173"/>
                      <a:pt x="39009" y="12125"/>
                    </a:cubicBezTo>
                    <a:cubicBezTo>
                      <a:pt x="39962" y="9935"/>
                      <a:pt x="41486" y="7839"/>
                      <a:pt x="43295" y="6125"/>
                    </a:cubicBezTo>
                    <a:cubicBezTo>
                      <a:pt x="51106" y="-1591"/>
                      <a:pt x="62917" y="-2067"/>
                      <a:pt x="69870" y="4982"/>
                    </a:cubicBezTo>
                    <a:cubicBezTo>
                      <a:pt x="74918" y="10316"/>
                      <a:pt x="75871" y="18317"/>
                      <a:pt x="72728" y="2527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8" name="Google Shape;4278;p49"/>
              <p:cNvSpPr/>
              <p:nvPr/>
            </p:nvSpPr>
            <p:spPr>
              <a:xfrm>
                <a:off x="7526512" y="1460228"/>
                <a:ext cx="318083" cy="320940"/>
              </a:xfrm>
              <a:custGeom>
                <a:avLst/>
                <a:gdLst/>
                <a:ahLst/>
                <a:cxnLst/>
                <a:rect l="l" t="t" r="r" b="b"/>
                <a:pathLst>
                  <a:path w="89412" h="90215" extrusionOk="0">
                    <a:moveTo>
                      <a:pt x="62876" y="17040"/>
                    </a:moveTo>
                    <a:cubicBezTo>
                      <a:pt x="67067" y="14373"/>
                      <a:pt x="72115" y="13421"/>
                      <a:pt x="76973" y="14850"/>
                    </a:cubicBezTo>
                    <a:cubicBezTo>
                      <a:pt x="86403" y="17612"/>
                      <a:pt x="91641" y="28375"/>
                      <a:pt x="88498" y="38852"/>
                    </a:cubicBezTo>
                    <a:cubicBezTo>
                      <a:pt x="85831" y="47806"/>
                      <a:pt x="77925" y="53711"/>
                      <a:pt x="69829" y="53331"/>
                    </a:cubicBezTo>
                    <a:cubicBezTo>
                      <a:pt x="76878" y="57522"/>
                      <a:pt x="80307" y="66666"/>
                      <a:pt x="77640" y="75714"/>
                    </a:cubicBezTo>
                    <a:cubicBezTo>
                      <a:pt x="74592" y="86097"/>
                      <a:pt x="64400" y="92383"/>
                      <a:pt x="54970" y="89526"/>
                    </a:cubicBezTo>
                    <a:cubicBezTo>
                      <a:pt x="50208" y="88097"/>
                      <a:pt x="46683" y="84858"/>
                      <a:pt x="44493" y="80572"/>
                    </a:cubicBezTo>
                    <a:cubicBezTo>
                      <a:pt x="40016" y="87240"/>
                      <a:pt x="32015" y="90669"/>
                      <a:pt x="24585" y="88478"/>
                    </a:cubicBezTo>
                    <a:cubicBezTo>
                      <a:pt x="15156" y="85716"/>
                      <a:pt x="9917" y="74952"/>
                      <a:pt x="12965" y="64570"/>
                    </a:cubicBezTo>
                    <a:cubicBezTo>
                      <a:pt x="13537" y="62570"/>
                      <a:pt x="14394" y="60760"/>
                      <a:pt x="15441" y="59046"/>
                    </a:cubicBezTo>
                    <a:cubicBezTo>
                      <a:pt x="14489" y="58950"/>
                      <a:pt x="13441" y="58760"/>
                      <a:pt x="12489" y="58474"/>
                    </a:cubicBezTo>
                    <a:cubicBezTo>
                      <a:pt x="3059" y="55712"/>
                      <a:pt x="-2180" y="44949"/>
                      <a:pt x="868" y="34471"/>
                    </a:cubicBezTo>
                    <a:cubicBezTo>
                      <a:pt x="3916" y="24089"/>
                      <a:pt x="14108" y="17898"/>
                      <a:pt x="23633" y="20660"/>
                    </a:cubicBezTo>
                    <a:cubicBezTo>
                      <a:pt x="24776" y="20946"/>
                      <a:pt x="25824" y="21422"/>
                      <a:pt x="26776" y="21898"/>
                    </a:cubicBezTo>
                    <a:cubicBezTo>
                      <a:pt x="26586" y="19517"/>
                      <a:pt x="26871" y="17040"/>
                      <a:pt x="27538" y="14564"/>
                    </a:cubicBezTo>
                    <a:cubicBezTo>
                      <a:pt x="30586" y="4086"/>
                      <a:pt x="40778" y="-2105"/>
                      <a:pt x="50208" y="657"/>
                    </a:cubicBezTo>
                    <a:cubicBezTo>
                      <a:pt x="57542" y="2943"/>
                      <a:pt x="62304" y="9516"/>
                      <a:pt x="62876" y="1704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79" name="Google Shape;4279;p49"/>
              <p:cNvSpPr/>
              <p:nvPr/>
            </p:nvSpPr>
            <p:spPr>
              <a:xfrm>
                <a:off x="7644358" y="391002"/>
                <a:ext cx="318592" cy="322594"/>
              </a:xfrm>
              <a:custGeom>
                <a:avLst/>
                <a:gdLst/>
                <a:ahLst/>
                <a:cxnLst/>
                <a:rect l="l" t="t" r="r" b="b"/>
                <a:pathLst>
                  <a:path w="89555" h="90680" extrusionOk="0">
                    <a:moveTo>
                      <a:pt x="63754" y="17575"/>
                    </a:moveTo>
                    <a:cubicBezTo>
                      <a:pt x="68040" y="15098"/>
                      <a:pt x="73184" y="14432"/>
                      <a:pt x="77946" y="16146"/>
                    </a:cubicBezTo>
                    <a:cubicBezTo>
                      <a:pt x="87281" y="19385"/>
                      <a:pt x="91948" y="30339"/>
                      <a:pt x="88329" y="40625"/>
                    </a:cubicBezTo>
                    <a:cubicBezTo>
                      <a:pt x="85281" y="49484"/>
                      <a:pt x="77089" y="54913"/>
                      <a:pt x="68993" y="54246"/>
                    </a:cubicBezTo>
                    <a:cubicBezTo>
                      <a:pt x="75756" y="58723"/>
                      <a:pt x="78804" y="68153"/>
                      <a:pt x="75756" y="77011"/>
                    </a:cubicBezTo>
                    <a:cubicBezTo>
                      <a:pt x="72232" y="87298"/>
                      <a:pt x="61754" y="93013"/>
                      <a:pt x="52419" y="89774"/>
                    </a:cubicBezTo>
                    <a:cubicBezTo>
                      <a:pt x="47752" y="88155"/>
                      <a:pt x="44419" y="84726"/>
                      <a:pt x="42418" y="80345"/>
                    </a:cubicBezTo>
                    <a:cubicBezTo>
                      <a:pt x="37561" y="86822"/>
                      <a:pt x="29464" y="89774"/>
                      <a:pt x="22130" y="87298"/>
                    </a:cubicBezTo>
                    <a:cubicBezTo>
                      <a:pt x="12795" y="84059"/>
                      <a:pt x="8128" y="73106"/>
                      <a:pt x="11748" y="62819"/>
                    </a:cubicBezTo>
                    <a:cubicBezTo>
                      <a:pt x="12415" y="60818"/>
                      <a:pt x="13367" y="59009"/>
                      <a:pt x="14510" y="57485"/>
                    </a:cubicBezTo>
                    <a:cubicBezTo>
                      <a:pt x="13557" y="57294"/>
                      <a:pt x="12605" y="57104"/>
                      <a:pt x="11653" y="56818"/>
                    </a:cubicBezTo>
                    <a:cubicBezTo>
                      <a:pt x="2318" y="53580"/>
                      <a:pt x="-2349" y="42626"/>
                      <a:pt x="1175" y="32243"/>
                    </a:cubicBezTo>
                    <a:cubicBezTo>
                      <a:pt x="4699" y="21957"/>
                      <a:pt x="15272" y="16337"/>
                      <a:pt x="24607" y="19575"/>
                    </a:cubicBezTo>
                    <a:cubicBezTo>
                      <a:pt x="25654" y="19956"/>
                      <a:pt x="26797" y="20432"/>
                      <a:pt x="27750" y="21004"/>
                    </a:cubicBezTo>
                    <a:cubicBezTo>
                      <a:pt x="27654" y="18623"/>
                      <a:pt x="28036" y="16146"/>
                      <a:pt x="28893" y="13670"/>
                    </a:cubicBezTo>
                    <a:cubicBezTo>
                      <a:pt x="32512" y="3383"/>
                      <a:pt x="42894" y="-2332"/>
                      <a:pt x="52229" y="906"/>
                    </a:cubicBezTo>
                    <a:cubicBezTo>
                      <a:pt x="59087" y="3192"/>
                      <a:pt x="63469" y="10050"/>
                      <a:pt x="63754" y="1757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280" name="Google Shape;4280;p49"/>
            <p:cNvSpPr/>
            <p:nvPr/>
          </p:nvSpPr>
          <p:spPr>
            <a:xfrm>
              <a:off x="4235459" y="5103097"/>
              <a:ext cx="304145" cy="612448"/>
            </a:xfrm>
            <a:custGeom>
              <a:avLst/>
              <a:gdLst/>
              <a:ahLst/>
              <a:cxnLst/>
              <a:rect l="l" t="t" r="r" b="b"/>
              <a:pathLst>
                <a:path w="116979" h="235557" extrusionOk="0">
                  <a:moveTo>
                    <a:pt x="116810" y="177551"/>
                  </a:moveTo>
                  <a:lnTo>
                    <a:pt x="90712" y="99827"/>
                  </a:lnTo>
                  <a:cubicBezTo>
                    <a:pt x="97189" y="94207"/>
                    <a:pt x="101570" y="86111"/>
                    <a:pt x="101951" y="76776"/>
                  </a:cubicBezTo>
                  <a:cubicBezTo>
                    <a:pt x="102618" y="59631"/>
                    <a:pt x="89855" y="45248"/>
                    <a:pt x="73091" y="43438"/>
                  </a:cubicBezTo>
                  <a:lnTo>
                    <a:pt x="75662" y="3814"/>
                  </a:lnTo>
                  <a:cubicBezTo>
                    <a:pt x="75758" y="1814"/>
                    <a:pt x="74329" y="100"/>
                    <a:pt x="72329" y="5"/>
                  </a:cubicBezTo>
                  <a:cubicBezTo>
                    <a:pt x="70328" y="-91"/>
                    <a:pt x="68709" y="1338"/>
                    <a:pt x="68519" y="3338"/>
                  </a:cubicBezTo>
                  <a:lnTo>
                    <a:pt x="65947" y="43438"/>
                  </a:lnTo>
                  <a:cubicBezTo>
                    <a:pt x="50516" y="45248"/>
                    <a:pt x="38134" y="58012"/>
                    <a:pt x="37467" y="74014"/>
                  </a:cubicBezTo>
                  <a:cubicBezTo>
                    <a:pt x="37086" y="83539"/>
                    <a:pt x="40991" y="92206"/>
                    <a:pt x="47278" y="98398"/>
                  </a:cubicBezTo>
                  <a:cubicBezTo>
                    <a:pt x="40991" y="109637"/>
                    <a:pt x="34514" y="120591"/>
                    <a:pt x="28133" y="131354"/>
                  </a:cubicBezTo>
                  <a:cubicBezTo>
                    <a:pt x="18798" y="146975"/>
                    <a:pt x="9083" y="163168"/>
                    <a:pt x="415" y="179837"/>
                  </a:cubicBezTo>
                  <a:cubicBezTo>
                    <a:pt x="-538" y="181551"/>
                    <a:pt x="224" y="183742"/>
                    <a:pt x="1939" y="184694"/>
                  </a:cubicBezTo>
                  <a:cubicBezTo>
                    <a:pt x="3749" y="185647"/>
                    <a:pt x="5844" y="184885"/>
                    <a:pt x="6797" y="183170"/>
                  </a:cubicBezTo>
                  <a:cubicBezTo>
                    <a:pt x="15369" y="166597"/>
                    <a:pt x="24989" y="150595"/>
                    <a:pt x="34324" y="135069"/>
                  </a:cubicBezTo>
                  <a:cubicBezTo>
                    <a:pt x="35181" y="133640"/>
                    <a:pt x="36038" y="132212"/>
                    <a:pt x="36896" y="130783"/>
                  </a:cubicBezTo>
                  <a:lnTo>
                    <a:pt x="13369" y="192219"/>
                  </a:lnTo>
                  <a:cubicBezTo>
                    <a:pt x="12702" y="194029"/>
                    <a:pt x="13559" y="196124"/>
                    <a:pt x="15464" y="196791"/>
                  </a:cubicBezTo>
                  <a:cubicBezTo>
                    <a:pt x="15845" y="196981"/>
                    <a:pt x="16226" y="196981"/>
                    <a:pt x="16607" y="196981"/>
                  </a:cubicBezTo>
                  <a:cubicBezTo>
                    <a:pt x="18131" y="197077"/>
                    <a:pt x="19560" y="196124"/>
                    <a:pt x="20132" y="194696"/>
                  </a:cubicBezTo>
                  <a:lnTo>
                    <a:pt x="41468" y="138879"/>
                  </a:lnTo>
                  <a:lnTo>
                    <a:pt x="27085" y="195172"/>
                  </a:lnTo>
                  <a:cubicBezTo>
                    <a:pt x="26609" y="197077"/>
                    <a:pt x="27752" y="199077"/>
                    <a:pt x="29657" y="199553"/>
                  </a:cubicBezTo>
                  <a:cubicBezTo>
                    <a:pt x="29942" y="199648"/>
                    <a:pt x="30133" y="199648"/>
                    <a:pt x="30419" y="199648"/>
                  </a:cubicBezTo>
                  <a:cubicBezTo>
                    <a:pt x="32038" y="199744"/>
                    <a:pt x="33562" y="198601"/>
                    <a:pt x="34038" y="196981"/>
                  </a:cubicBezTo>
                  <a:lnTo>
                    <a:pt x="42611" y="163644"/>
                  </a:lnTo>
                  <a:lnTo>
                    <a:pt x="36705" y="215936"/>
                  </a:lnTo>
                  <a:cubicBezTo>
                    <a:pt x="36515" y="217937"/>
                    <a:pt x="37943" y="219651"/>
                    <a:pt x="39848" y="219842"/>
                  </a:cubicBezTo>
                  <a:cubicBezTo>
                    <a:pt x="39944" y="219842"/>
                    <a:pt x="40039" y="219842"/>
                    <a:pt x="40134" y="219842"/>
                  </a:cubicBezTo>
                  <a:cubicBezTo>
                    <a:pt x="41944" y="219937"/>
                    <a:pt x="43658" y="218508"/>
                    <a:pt x="43849" y="216698"/>
                  </a:cubicBezTo>
                  <a:lnTo>
                    <a:pt x="52898" y="136688"/>
                  </a:lnTo>
                  <a:cubicBezTo>
                    <a:pt x="52040" y="145356"/>
                    <a:pt x="51374" y="154024"/>
                    <a:pt x="50707" y="162596"/>
                  </a:cubicBezTo>
                  <a:cubicBezTo>
                    <a:pt x="49945" y="172597"/>
                    <a:pt x="49278" y="182504"/>
                    <a:pt x="48230" y="192029"/>
                  </a:cubicBezTo>
                  <a:cubicBezTo>
                    <a:pt x="48040" y="194029"/>
                    <a:pt x="49469" y="195743"/>
                    <a:pt x="51374" y="195934"/>
                  </a:cubicBezTo>
                  <a:cubicBezTo>
                    <a:pt x="51469" y="195934"/>
                    <a:pt x="51564" y="195934"/>
                    <a:pt x="51659" y="195934"/>
                  </a:cubicBezTo>
                  <a:cubicBezTo>
                    <a:pt x="53564" y="196029"/>
                    <a:pt x="55184" y="194600"/>
                    <a:pt x="55374" y="192790"/>
                  </a:cubicBezTo>
                  <a:cubicBezTo>
                    <a:pt x="56422" y="183170"/>
                    <a:pt x="57184" y="173169"/>
                    <a:pt x="57851" y="163072"/>
                  </a:cubicBezTo>
                  <a:cubicBezTo>
                    <a:pt x="58708" y="151166"/>
                    <a:pt x="59660" y="139070"/>
                    <a:pt x="61184" y="127163"/>
                  </a:cubicBezTo>
                  <a:lnTo>
                    <a:pt x="55469" y="212507"/>
                  </a:lnTo>
                  <a:cubicBezTo>
                    <a:pt x="55374" y="214507"/>
                    <a:pt x="56803" y="216222"/>
                    <a:pt x="58803" y="216317"/>
                  </a:cubicBezTo>
                  <a:cubicBezTo>
                    <a:pt x="58803" y="216317"/>
                    <a:pt x="58898" y="216317"/>
                    <a:pt x="58898" y="216317"/>
                  </a:cubicBezTo>
                  <a:cubicBezTo>
                    <a:pt x="60803" y="216413"/>
                    <a:pt x="62518" y="214888"/>
                    <a:pt x="62613" y="212984"/>
                  </a:cubicBezTo>
                  <a:lnTo>
                    <a:pt x="66423" y="156596"/>
                  </a:lnTo>
                  <a:lnTo>
                    <a:pt x="67090" y="188885"/>
                  </a:lnTo>
                  <a:cubicBezTo>
                    <a:pt x="67090" y="190790"/>
                    <a:pt x="68614" y="192314"/>
                    <a:pt x="70519" y="192410"/>
                  </a:cubicBezTo>
                  <a:cubicBezTo>
                    <a:pt x="70614" y="192410"/>
                    <a:pt x="70709" y="192410"/>
                    <a:pt x="70709" y="192410"/>
                  </a:cubicBezTo>
                  <a:cubicBezTo>
                    <a:pt x="72710" y="192410"/>
                    <a:pt x="74234" y="190695"/>
                    <a:pt x="74234" y="188790"/>
                  </a:cubicBezTo>
                  <a:lnTo>
                    <a:pt x="72900" y="125925"/>
                  </a:lnTo>
                  <a:cubicBezTo>
                    <a:pt x="74519" y="136879"/>
                    <a:pt x="74805" y="148880"/>
                    <a:pt x="74996" y="159167"/>
                  </a:cubicBezTo>
                  <a:cubicBezTo>
                    <a:pt x="75091" y="165930"/>
                    <a:pt x="75281" y="172312"/>
                    <a:pt x="75758" y="177360"/>
                  </a:cubicBezTo>
                  <a:cubicBezTo>
                    <a:pt x="75948" y="179360"/>
                    <a:pt x="77758" y="180789"/>
                    <a:pt x="79663" y="180598"/>
                  </a:cubicBezTo>
                  <a:cubicBezTo>
                    <a:pt x="81663" y="180408"/>
                    <a:pt x="83092" y="178694"/>
                    <a:pt x="82901" y="176693"/>
                  </a:cubicBezTo>
                  <a:cubicBezTo>
                    <a:pt x="82901" y="176407"/>
                    <a:pt x="82806" y="176027"/>
                    <a:pt x="82806" y="175646"/>
                  </a:cubicBezTo>
                  <a:lnTo>
                    <a:pt x="89664" y="216603"/>
                  </a:lnTo>
                  <a:cubicBezTo>
                    <a:pt x="89950" y="218318"/>
                    <a:pt x="91379" y="219556"/>
                    <a:pt x="92998" y="219556"/>
                  </a:cubicBezTo>
                  <a:cubicBezTo>
                    <a:pt x="93284" y="219556"/>
                    <a:pt x="93474" y="219556"/>
                    <a:pt x="93760" y="219556"/>
                  </a:cubicBezTo>
                  <a:cubicBezTo>
                    <a:pt x="95665" y="219270"/>
                    <a:pt x="96998" y="217365"/>
                    <a:pt x="96713" y="215460"/>
                  </a:cubicBezTo>
                  <a:lnTo>
                    <a:pt x="86997" y="157357"/>
                  </a:lnTo>
                  <a:lnTo>
                    <a:pt x="102523" y="232700"/>
                  </a:lnTo>
                  <a:cubicBezTo>
                    <a:pt x="102904" y="234320"/>
                    <a:pt x="104237" y="235463"/>
                    <a:pt x="105857" y="235558"/>
                  </a:cubicBezTo>
                  <a:cubicBezTo>
                    <a:pt x="106142" y="235558"/>
                    <a:pt x="106428" y="235558"/>
                    <a:pt x="106714" y="235463"/>
                  </a:cubicBezTo>
                  <a:cubicBezTo>
                    <a:pt x="108619" y="235081"/>
                    <a:pt x="109857" y="233177"/>
                    <a:pt x="109476" y="231271"/>
                  </a:cubicBezTo>
                  <a:lnTo>
                    <a:pt x="92522" y="148976"/>
                  </a:lnTo>
                  <a:lnTo>
                    <a:pt x="104428" y="189362"/>
                  </a:lnTo>
                  <a:cubicBezTo>
                    <a:pt x="104904" y="190886"/>
                    <a:pt x="106238" y="191838"/>
                    <a:pt x="107666" y="191933"/>
                  </a:cubicBezTo>
                  <a:cubicBezTo>
                    <a:pt x="108047" y="191933"/>
                    <a:pt x="108428" y="191933"/>
                    <a:pt x="108809" y="191743"/>
                  </a:cubicBezTo>
                  <a:cubicBezTo>
                    <a:pt x="110714" y="191171"/>
                    <a:pt x="111762" y="189171"/>
                    <a:pt x="111191" y="187266"/>
                  </a:cubicBezTo>
                  <a:lnTo>
                    <a:pt x="97951" y="142308"/>
                  </a:lnTo>
                  <a:lnTo>
                    <a:pt x="110524" y="179551"/>
                  </a:lnTo>
                  <a:cubicBezTo>
                    <a:pt x="111000" y="180980"/>
                    <a:pt x="112334" y="181932"/>
                    <a:pt x="113762" y="182027"/>
                  </a:cubicBezTo>
                  <a:cubicBezTo>
                    <a:pt x="114143" y="182027"/>
                    <a:pt x="114620" y="182027"/>
                    <a:pt x="115096" y="181837"/>
                  </a:cubicBezTo>
                  <a:cubicBezTo>
                    <a:pt x="116429" y="181456"/>
                    <a:pt x="117382" y="179360"/>
                    <a:pt x="116810" y="177551"/>
                  </a:cubicBezTo>
                  <a:close/>
                  <a:moveTo>
                    <a:pt x="53850" y="124401"/>
                  </a:moveTo>
                  <a:lnTo>
                    <a:pt x="55088" y="113543"/>
                  </a:lnTo>
                  <a:lnTo>
                    <a:pt x="56136" y="109256"/>
                  </a:lnTo>
                  <a:cubicBezTo>
                    <a:pt x="55279" y="114305"/>
                    <a:pt x="54517" y="119353"/>
                    <a:pt x="53850" y="124401"/>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1" name="Google Shape;4281;p49"/>
            <p:cNvSpPr/>
            <p:nvPr/>
          </p:nvSpPr>
          <p:spPr>
            <a:xfrm>
              <a:off x="5053475" y="5556781"/>
              <a:ext cx="304413" cy="614708"/>
            </a:xfrm>
            <a:custGeom>
              <a:avLst/>
              <a:gdLst/>
              <a:ahLst/>
              <a:cxnLst/>
              <a:rect l="l" t="t" r="r" b="b"/>
              <a:pathLst>
                <a:path w="117082" h="236426" extrusionOk="0">
                  <a:moveTo>
                    <a:pt x="116927" y="178324"/>
                  </a:moveTo>
                  <a:lnTo>
                    <a:pt x="92257" y="100124"/>
                  </a:lnTo>
                  <a:cubicBezTo>
                    <a:pt x="98829" y="94599"/>
                    <a:pt x="103306" y="86598"/>
                    <a:pt x="103878" y="77359"/>
                  </a:cubicBezTo>
                  <a:cubicBezTo>
                    <a:pt x="104925" y="60309"/>
                    <a:pt x="92352" y="45641"/>
                    <a:pt x="75588" y="43545"/>
                  </a:cubicBezTo>
                  <a:lnTo>
                    <a:pt x="78922" y="3921"/>
                  </a:lnTo>
                  <a:cubicBezTo>
                    <a:pt x="79112" y="1921"/>
                    <a:pt x="77589" y="207"/>
                    <a:pt x="75684" y="16"/>
                  </a:cubicBezTo>
                  <a:cubicBezTo>
                    <a:pt x="73683" y="-175"/>
                    <a:pt x="71969" y="1349"/>
                    <a:pt x="71874" y="3255"/>
                  </a:cubicBezTo>
                  <a:lnTo>
                    <a:pt x="68540" y="43355"/>
                  </a:lnTo>
                  <a:cubicBezTo>
                    <a:pt x="53014" y="44879"/>
                    <a:pt x="40441" y="57357"/>
                    <a:pt x="39489" y="73454"/>
                  </a:cubicBezTo>
                  <a:cubicBezTo>
                    <a:pt x="38917" y="82979"/>
                    <a:pt x="42632" y="91742"/>
                    <a:pt x="48918" y="98028"/>
                  </a:cubicBezTo>
                  <a:cubicBezTo>
                    <a:pt x="42441" y="109077"/>
                    <a:pt x="35774" y="120031"/>
                    <a:pt x="29106" y="130604"/>
                  </a:cubicBezTo>
                  <a:cubicBezTo>
                    <a:pt x="19486" y="146034"/>
                    <a:pt x="9485" y="162036"/>
                    <a:pt x="436" y="178610"/>
                  </a:cubicBezTo>
                  <a:cubicBezTo>
                    <a:pt x="-516" y="180324"/>
                    <a:pt x="150" y="182515"/>
                    <a:pt x="1865" y="183467"/>
                  </a:cubicBezTo>
                  <a:cubicBezTo>
                    <a:pt x="3579" y="184420"/>
                    <a:pt x="5770" y="183753"/>
                    <a:pt x="6723" y="182039"/>
                  </a:cubicBezTo>
                  <a:cubicBezTo>
                    <a:pt x="15581" y="165656"/>
                    <a:pt x="25582" y="149749"/>
                    <a:pt x="35202" y="134414"/>
                  </a:cubicBezTo>
                  <a:cubicBezTo>
                    <a:pt x="36060" y="132985"/>
                    <a:pt x="36917" y="131556"/>
                    <a:pt x="37774" y="130223"/>
                  </a:cubicBezTo>
                  <a:lnTo>
                    <a:pt x="13104" y="191183"/>
                  </a:lnTo>
                  <a:cubicBezTo>
                    <a:pt x="12342" y="192992"/>
                    <a:pt x="13200" y="195088"/>
                    <a:pt x="15105" y="195850"/>
                  </a:cubicBezTo>
                  <a:cubicBezTo>
                    <a:pt x="15486" y="196041"/>
                    <a:pt x="15867" y="196041"/>
                    <a:pt x="16248" y="196136"/>
                  </a:cubicBezTo>
                  <a:cubicBezTo>
                    <a:pt x="17772" y="196231"/>
                    <a:pt x="19200" y="195374"/>
                    <a:pt x="19772" y="193945"/>
                  </a:cubicBezTo>
                  <a:lnTo>
                    <a:pt x="42156" y="138509"/>
                  </a:lnTo>
                  <a:lnTo>
                    <a:pt x="26725" y="194516"/>
                  </a:lnTo>
                  <a:cubicBezTo>
                    <a:pt x="26154" y="196422"/>
                    <a:pt x="27297" y="198422"/>
                    <a:pt x="29202" y="198898"/>
                  </a:cubicBezTo>
                  <a:cubicBezTo>
                    <a:pt x="29487" y="198993"/>
                    <a:pt x="29678" y="198993"/>
                    <a:pt x="29964" y="198993"/>
                  </a:cubicBezTo>
                  <a:cubicBezTo>
                    <a:pt x="31583" y="199089"/>
                    <a:pt x="33202" y="198041"/>
                    <a:pt x="33583" y="196422"/>
                  </a:cubicBezTo>
                  <a:lnTo>
                    <a:pt x="42727" y="163274"/>
                  </a:lnTo>
                  <a:lnTo>
                    <a:pt x="35869" y="215472"/>
                  </a:lnTo>
                  <a:cubicBezTo>
                    <a:pt x="35583" y="217376"/>
                    <a:pt x="37012" y="219186"/>
                    <a:pt x="38917" y="219472"/>
                  </a:cubicBezTo>
                  <a:cubicBezTo>
                    <a:pt x="39012" y="219472"/>
                    <a:pt x="39108" y="219472"/>
                    <a:pt x="39203" y="219472"/>
                  </a:cubicBezTo>
                  <a:cubicBezTo>
                    <a:pt x="41013" y="219567"/>
                    <a:pt x="42727" y="218234"/>
                    <a:pt x="42918" y="216329"/>
                  </a:cubicBezTo>
                  <a:lnTo>
                    <a:pt x="53395" y="136509"/>
                  </a:lnTo>
                  <a:cubicBezTo>
                    <a:pt x="52347" y="145177"/>
                    <a:pt x="51490" y="153845"/>
                    <a:pt x="50728" y="162417"/>
                  </a:cubicBezTo>
                  <a:cubicBezTo>
                    <a:pt x="49776" y="172418"/>
                    <a:pt x="48918" y="182324"/>
                    <a:pt x="47680" y="191754"/>
                  </a:cubicBezTo>
                  <a:cubicBezTo>
                    <a:pt x="47394" y="193755"/>
                    <a:pt x="48823" y="195469"/>
                    <a:pt x="50728" y="195755"/>
                  </a:cubicBezTo>
                  <a:cubicBezTo>
                    <a:pt x="50823" y="195755"/>
                    <a:pt x="50919" y="195755"/>
                    <a:pt x="51014" y="195755"/>
                  </a:cubicBezTo>
                  <a:cubicBezTo>
                    <a:pt x="52824" y="195850"/>
                    <a:pt x="54538" y="194516"/>
                    <a:pt x="54728" y="192612"/>
                  </a:cubicBezTo>
                  <a:cubicBezTo>
                    <a:pt x="55967" y="182991"/>
                    <a:pt x="56919" y="173085"/>
                    <a:pt x="57777" y="162989"/>
                  </a:cubicBezTo>
                  <a:cubicBezTo>
                    <a:pt x="58920" y="151083"/>
                    <a:pt x="60062" y="138986"/>
                    <a:pt x="61777" y="127175"/>
                  </a:cubicBezTo>
                  <a:lnTo>
                    <a:pt x="54443" y="212328"/>
                  </a:lnTo>
                  <a:cubicBezTo>
                    <a:pt x="54252" y="214329"/>
                    <a:pt x="55776" y="216043"/>
                    <a:pt x="57681" y="216233"/>
                  </a:cubicBezTo>
                  <a:cubicBezTo>
                    <a:pt x="57681" y="216233"/>
                    <a:pt x="57777" y="216233"/>
                    <a:pt x="57777" y="216233"/>
                  </a:cubicBezTo>
                  <a:cubicBezTo>
                    <a:pt x="59682" y="216329"/>
                    <a:pt x="61396" y="214900"/>
                    <a:pt x="61587" y="212995"/>
                  </a:cubicBezTo>
                  <a:lnTo>
                    <a:pt x="66444" y="156702"/>
                  </a:lnTo>
                  <a:lnTo>
                    <a:pt x="66540" y="188992"/>
                  </a:lnTo>
                  <a:cubicBezTo>
                    <a:pt x="66540" y="190897"/>
                    <a:pt x="68064" y="192421"/>
                    <a:pt x="69873" y="192516"/>
                  </a:cubicBezTo>
                  <a:cubicBezTo>
                    <a:pt x="69969" y="192516"/>
                    <a:pt x="70064" y="192516"/>
                    <a:pt x="70064" y="192516"/>
                  </a:cubicBezTo>
                  <a:cubicBezTo>
                    <a:pt x="72064" y="192516"/>
                    <a:pt x="73588" y="190897"/>
                    <a:pt x="73588" y="188897"/>
                  </a:cubicBezTo>
                  <a:lnTo>
                    <a:pt x="73398" y="126032"/>
                  </a:lnTo>
                  <a:cubicBezTo>
                    <a:pt x="74731" y="136985"/>
                    <a:pt x="74826" y="149082"/>
                    <a:pt x="74826" y="159369"/>
                  </a:cubicBezTo>
                  <a:cubicBezTo>
                    <a:pt x="74826" y="166132"/>
                    <a:pt x="74826" y="172514"/>
                    <a:pt x="75207" y="177562"/>
                  </a:cubicBezTo>
                  <a:cubicBezTo>
                    <a:pt x="75398" y="179562"/>
                    <a:pt x="77112" y="181086"/>
                    <a:pt x="79017" y="180896"/>
                  </a:cubicBezTo>
                  <a:cubicBezTo>
                    <a:pt x="81018" y="180800"/>
                    <a:pt x="82446" y="178991"/>
                    <a:pt x="82351" y="177086"/>
                  </a:cubicBezTo>
                  <a:cubicBezTo>
                    <a:pt x="82351" y="176800"/>
                    <a:pt x="82351" y="176419"/>
                    <a:pt x="82256" y="176038"/>
                  </a:cubicBezTo>
                  <a:lnTo>
                    <a:pt x="88352" y="217186"/>
                  </a:lnTo>
                  <a:cubicBezTo>
                    <a:pt x="88637" y="218900"/>
                    <a:pt x="89971" y="220139"/>
                    <a:pt x="91686" y="220234"/>
                  </a:cubicBezTo>
                  <a:cubicBezTo>
                    <a:pt x="91971" y="220234"/>
                    <a:pt x="92162" y="220234"/>
                    <a:pt x="92448" y="220234"/>
                  </a:cubicBezTo>
                  <a:cubicBezTo>
                    <a:pt x="94353" y="219948"/>
                    <a:pt x="95781" y="218139"/>
                    <a:pt x="95495" y="216138"/>
                  </a:cubicBezTo>
                  <a:lnTo>
                    <a:pt x="86828" y="157845"/>
                  </a:lnTo>
                  <a:lnTo>
                    <a:pt x="100925" y="233474"/>
                  </a:lnTo>
                  <a:cubicBezTo>
                    <a:pt x="101211" y="235093"/>
                    <a:pt x="102639" y="236331"/>
                    <a:pt x="104259" y="236426"/>
                  </a:cubicBezTo>
                  <a:cubicBezTo>
                    <a:pt x="104544" y="236426"/>
                    <a:pt x="104830" y="236426"/>
                    <a:pt x="105116" y="236331"/>
                  </a:cubicBezTo>
                  <a:cubicBezTo>
                    <a:pt x="107021" y="235950"/>
                    <a:pt x="108354" y="234141"/>
                    <a:pt x="107973" y="232140"/>
                  </a:cubicBezTo>
                  <a:lnTo>
                    <a:pt x="92638" y="149558"/>
                  </a:lnTo>
                  <a:lnTo>
                    <a:pt x="103782" y="190135"/>
                  </a:lnTo>
                  <a:cubicBezTo>
                    <a:pt x="104163" y="191659"/>
                    <a:pt x="105497" y="192707"/>
                    <a:pt x="107021" y="192707"/>
                  </a:cubicBezTo>
                  <a:cubicBezTo>
                    <a:pt x="107402" y="192707"/>
                    <a:pt x="107783" y="192707"/>
                    <a:pt x="108164" y="192612"/>
                  </a:cubicBezTo>
                  <a:cubicBezTo>
                    <a:pt x="110069" y="192135"/>
                    <a:pt x="111212" y="190135"/>
                    <a:pt x="110640" y="188230"/>
                  </a:cubicBezTo>
                  <a:lnTo>
                    <a:pt x="98258" y="143082"/>
                  </a:lnTo>
                  <a:lnTo>
                    <a:pt x="110069" y="180610"/>
                  </a:lnTo>
                  <a:cubicBezTo>
                    <a:pt x="110545" y="182039"/>
                    <a:pt x="111783" y="182991"/>
                    <a:pt x="113212" y="183087"/>
                  </a:cubicBezTo>
                  <a:cubicBezTo>
                    <a:pt x="113593" y="183087"/>
                    <a:pt x="114069" y="183087"/>
                    <a:pt x="114545" y="182896"/>
                  </a:cubicBezTo>
                  <a:cubicBezTo>
                    <a:pt x="116451" y="182229"/>
                    <a:pt x="117498" y="180229"/>
                    <a:pt x="116927" y="178324"/>
                  </a:cubicBezTo>
                  <a:close/>
                  <a:moveTo>
                    <a:pt x="55014" y="124032"/>
                  </a:moveTo>
                  <a:lnTo>
                    <a:pt x="56443" y="113268"/>
                  </a:lnTo>
                  <a:lnTo>
                    <a:pt x="57586" y="108982"/>
                  </a:lnTo>
                  <a:cubicBezTo>
                    <a:pt x="56634" y="113935"/>
                    <a:pt x="55776" y="118983"/>
                    <a:pt x="55014" y="124032"/>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2" name="Google Shape;4282;p49"/>
            <p:cNvSpPr/>
            <p:nvPr/>
          </p:nvSpPr>
          <p:spPr>
            <a:xfrm>
              <a:off x="5992571" y="5594847"/>
              <a:ext cx="302234" cy="589316"/>
            </a:xfrm>
            <a:custGeom>
              <a:avLst/>
              <a:gdLst/>
              <a:ahLst/>
              <a:cxnLst/>
              <a:rect l="l" t="t" r="r" b="b"/>
              <a:pathLst>
                <a:path w="116244" h="226660" extrusionOk="0">
                  <a:moveTo>
                    <a:pt x="114456" y="167391"/>
                  </a:moveTo>
                  <a:lnTo>
                    <a:pt x="75499" y="95191"/>
                  </a:lnTo>
                  <a:cubicBezTo>
                    <a:pt x="80928" y="88524"/>
                    <a:pt x="83786" y="79761"/>
                    <a:pt x="82643" y="70617"/>
                  </a:cubicBezTo>
                  <a:cubicBezTo>
                    <a:pt x="80452" y="53662"/>
                    <a:pt x="65403" y="41566"/>
                    <a:pt x="48543" y="42709"/>
                  </a:cubicBezTo>
                  <a:lnTo>
                    <a:pt x="44352" y="3180"/>
                  </a:lnTo>
                  <a:cubicBezTo>
                    <a:pt x="44162" y="1179"/>
                    <a:pt x="42352" y="-249"/>
                    <a:pt x="40447" y="36"/>
                  </a:cubicBezTo>
                  <a:cubicBezTo>
                    <a:pt x="38447" y="227"/>
                    <a:pt x="37113" y="2037"/>
                    <a:pt x="37304" y="3942"/>
                  </a:cubicBezTo>
                  <a:lnTo>
                    <a:pt x="41590" y="43947"/>
                  </a:lnTo>
                  <a:cubicBezTo>
                    <a:pt x="26636" y="48328"/>
                    <a:pt x="16635" y="62997"/>
                    <a:pt x="18730" y="78903"/>
                  </a:cubicBezTo>
                  <a:cubicBezTo>
                    <a:pt x="19968" y="88428"/>
                    <a:pt x="25302" y="96239"/>
                    <a:pt x="32541" y="101287"/>
                  </a:cubicBezTo>
                  <a:cubicBezTo>
                    <a:pt x="28255" y="113384"/>
                    <a:pt x="23778" y="125385"/>
                    <a:pt x="19302" y="137006"/>
                  </a:cubicBezTo>
                  <a:cubicBezTo>
                    <a:pt x="12729" y="153960"/>
                    <a:pt x="5871" y="171582"/>
                    <a:pt x="156" y="189489"/>
                  </a:cubicBezTo>
                  <a:cubicBezTo>
                    <a:pt x="-415" y="191394"/>
                    <a:pt x="633" y="193394"/>
                    <a:pt x="2442" y="193966"/>
                  </a:cubicBezTo>
                  <a:cubicBezTo>
                    <a:pt x="4347" y="194537"/>
                    <a:pt x="6348" y="193489"/>
                    <a:pt x="6919" y="191679"/>
                  </a:cubicBezTo>
                  <a:cubicBezTo>
                    <a:pt x="12539" y="173868"/>
                    <a:pt x="19302" y="156437"/>
                    <a:pt x="25874" y="139578"/>
                  </a:cubicBezTo>
                  <a:cubicBezTo>
                    <a:pt x="26445" y="138054"/>
                    <a:pt x="27017" y="136434"/>
                    <a:pt x="27684" y="134910"/>
                  </a:cubicBezTo>
                  <a:lnTo>
                    <a:pt x="14920" y="199395"/>
                  </a:lnTo>
                  <a:cubicBezTo>
                    <a:pt x="14539" y="201300"/>
                    <a:pt x="15777" y="203205"/>
                    <a:pt x="17778" y="203586"/>
                  </a:cubicBezTo>
                  <a:cubicBezTo>
                    <a:pt x="18159" y="203681"/>
                    <a:pt x="18540" y="203681"/>
                    <a:pt x="18921" y="203586"/>
                  </a:cubicBezTo>
                  <a:cubicBezTo>
                    <a:pt x="20445" y="203395"/>
                    <a:pt x="21683" y="202252"/>
                    <a:pt x="21969" y="200728"/>
                  </a:cubicBezTo>
                  <a:lnTo>
                    <a:pt x="33494" y="142054"/>
                  </a:lnTo>
                  <a:lnTo>
                    <a:pt x="28827" y="199966"/>
                  </a:lnTo>
                  <a:cubicBezTo>
                    <a:pt x="28636" y="201967"/>
                    <a:pt x="30160" y="203681"/>
                    <a:pt x="32065" y="203776"/>
                  </a:cubicBezTo>
                  <a:cubicBezTo>
                    <a:pt x="32351" y="203776"/>
                    <a:pt x="32541" y="203776"/>
                    <a:pt x="32827" y="203776"/>
                  </a:cubicBezTo>
                  <a:cubicBezTo>
                    <a:pt x="34446" y="203586"/>
                    <a:pt x="35780" y="202252"/>
                    <a:pt x="35875" y="200538"/>
                  </a:cubicBezTo>
                  <a:lnTo>
                    <a:pt x="38637" y="166248"/>
                  </a:lnTo>
                  <a:lnTo>
                    <a:pt x="41685" y="218826"/>
                  </a:lnTo>
                  <a:cubicBezTo>
                    <a:pt x="41781" y="220826"/>
                    <a:pt x="43495" y="222255"/>
                    <a:pt x="45495" y="222159"/>
                  </a:cubicBezTo>
                  <a:cubicBezTo>
                    <a:pt x="45591" y="222159"/>
                    <a:pt x="45686" y="222159"/>
                    <a:pt x="45781" y="222159"/>
                  </a:cubicBezTo>
                  <a:cubicBezTo>
                    <a:pt x="47591" y="221874"/>
                    <a:pt x="49020" y="220254"/>
                    <a:pt x="48924" y="218445"/>
                  </a:cubicBezTo>
                  <a:lnTo>
                    <a:pt x="44162" y="138054"/>
                  </a:lnTo>
                  <a:cubicBezTo>
                    <a:pt x="44829" y="146721"/>
                    <a:pt x="45591" y="155389"/>
                    <a:pt x="46448" y="163962"/>
                  </a:cubicBezTo>
                  <a:cubicBezTo>
                    <a:pt x="47400" y="173963"/>
                    <a:pt x="48353" y="183774"/>
                    <a:pt x="49020" y="193394"/>
                  </a:cubicBezTo>
                  <a:cubicBezTo>
                    <a:pt x="49115" y="195394"/>
                    <a:pt x="50829" y="196823"/>
                    <a:pt x="52830" y="196728"/>
                  </a:cubicBezTo>
                  <a:cubicBezTo>
                    <a:pt x="52925" y="196728"/>
                    <a:pt x="53020" y="196728"/>
                    <a:pt x="53115" y="196728"/>
                  </a:cubicBezTo>
                  <a:cubicBezTo>
                    <a:pt x="54925" y="196442"/>
                    <a:pt x="56354" y="194823"/>
                    <a:pt x="56259" y="193013"/>
                  </a:cubicBezTo>
                  <a:cubicBezTo>
                    <a:pt x="55687" y="183393"/>
                    <a:pt x="54735" y="173392"/>
                    <a:pt x="53687" y="163295"/>
                  </a:cubicBezTo>
                  <a:cubicBezTo>
                    <a:pt x="52544" y="151389"/>
                    <a:pt x="51401" y="139292"/>
                    <a:pt x="50829" y="127386"/>
                  </a:cubicBezTo>
                  <a:lnTo>
                    <a:pt x="59688" y="212444"/>
                  </a:lnTo>
                  <a:cubicBezTo>
                    <a:pt x="59878" y="214444"/>
                    <a:pt x="61688" y="215873"/>
                    <a:pt x="63593" y="215587"/>
                  </a:cubicBezTo>
                  <a:cubicBezTo>
                    <a:pt x="63593" y="215587"/>
                    <a:pt x="63688" y="215587"/>
                    <a:pt x="63688" y="215587"/>
                  </a:cubicBezTo>
                  <a:cubicBezTo>
                    <a:pt x="65593" y="215301"/>
                    <a:pt x="67022" y="213587"/>
                    <a:pt x="66736" y="211682"/>
                  </a:cubicBezTo>
                  <a:lnTo>
                    <a:pt x="60926" y="155484"/>
                  </a:lnTo>
                  <a:lnTo>
                    <a:pt x="67117" y="187203"/>
                  </a:lnTo>
                  <a:cubicBezTo>
                    <a:pt x="67498" y="189108"/>
                    <a:pt x="69213" y="190346"/>
                    <a:pt x="71118" y="190060"/>
                  </a:cubicBezTo>
                  <a:cubicBezTo>
                    <a:pt x="71213" y="190060"/>
                    <a:pt x="71308" y="190060"/>
                    <a:pt x="71308" y="190060"/>
                  </a:cubicBezTo>
                  <a:cubicBezTo>
                    <a:pt x="73213" y="189679"/>
                    <a:pt x="74547" y="187774"/>
                    <a:pt x="74166" y="185869"/>
                  </a:cubicBezTo>
                  <a:lnTo>
                    <a:pt x="62164" y="124147"/>
                  </a:lnTo>
                  <a:cubicBezTo>
                    <a:pt x="65593" y="134625"/>
                    <a:pt x="67879" y="146531"/>
                    <a:pt x="69879" y="156627"/>
                  </a:cubicBezTo>
                  <a:cubicBezTo>
                    <a:pt x="71118" y="163295"/>
                    <a:pt x="72356" y="169486"/>
                    <a:pt x="73689" y="174344"/>
                  </a:cubicBezTo>
                  <a:cubicBezTo>
                    <a:pt x="74261" y="176249"/>
                    <a:pt x="76261" y="177392"/>
                    <a:pt x="78071" y="176820"/>
                  </a:cubicBezTo>
                  <a:cubicBezTo>
                    <a:pt x="79976" y="176344"/>
                    <a:pt x="81119" y="174344"/>
                    <a:pt x="80547" y="172439"/>
                  </a:cubicBezTo>
                  <a:cubicBezTo>
                    <a:pt x="80452" y="172153"/>
                    <a:pt x="80357" y="171772"/>
                    <a:pt x="80262" y="171486"/>
                  </a:cubicBezTo>
                  <a:lnTo>
                    <a:pt x="93978" y="210729"/>
                  </a:lnTo>
                  <a:cubicBezTo>
                    <a:pt x="94549" y="212349"/>
                    <a:pt x="96168" y="213301"/>
                    <a:pt x="97788" y="213111"/>
                  </a:cubicBezTo>
                  <a:cubicBezTo>
                    <a:pt x="98073" y="213111"/>
                    <a:pt x="98264" y="213016"/>
                    <a:pt x="98550" y="212920"/>
                  </a:cubicBezTo>
                  <a:cubicBezTo>
                    <a:pt x="100455" y="212253"/>
                    <a:pt x="101407" y="210253"/>
                    <a:pt x="100740" y="208348"/>
                  </a:cubicBezTo>
                  <a:lnTo>
                    <a:pt x="81309" y="152722"/>
                  </a:lnTo>
                  <a:lnTo>
                    <a:pt x="109313" y="224350"/>
                  </a:lnTo>
                  <a:cubicBezTo>
                    <a:pt x="109884" y="225874"/>
                    <a:pt x="111504" y="226827"/>
                    <a:pt x="113123" y="226636"/>
                  </a:cubicBezTo>
                  <a:cubicBezTo>
                    <a:pt x="113409" y="226636"/>
                    <a:pt x="113694" y="226541"/>
                    <a:pt x="113980" y="226446"/>
                  </a:cubicBezTo>
                  <a:cubicBezTo>
                    <a:pt x="115790" y="225684"/>
                    <a:pt x="116742" y="223684"/>
                    <a:pt x="115980" y="221778"/>
                  </a:cubicBezTo>
                  <a:lnTo>
                    <a:pt x="85310" y="143578"/>
                  </a:lnTo>
                  <a:lnTo>
                    <a:pt x="103884" y="181392"/>
                  </a:lnTo>
                  <a:cubicBezTo>
                    <a:pt x="104550" y="182821"/>
                    <a:pt x="106074" y="183583"/>
                    <a:pt x="107503" y="183393"/>
                  </a:cubicBezTo>
                  <a:cubicBezTo>
                    <a:pt x="107884" y="183298"/>
                    <a:pt x="108265" y="183202"/>
                    <a:pt x="108646" y="183012"/>
                  </a:cubicBezTo>
                  <a:cubicBezTo>
                    <a:pt x="110456" y="182154"/>
                    <a:pt x="111123" y="179964"/>
                    <a:pt x="110265" y="178249"/>
                  </a:cubicBezTo>
                  <a:lnTo>
                    <a:pt x="89596" y="136244"/>
                  </a:lnTo>
                  <a:lnTo>
                    <a:pt x="108265" y="170820"/>
                  </a:lnTo>
                  <a:cubicBezTo>
                    <a:pt x="109027" y="172153"/>
                    <a:pt x="110456" y="172820"/>
                    <a:pt x="111885" y="172629"/>
                  </a:cubicBezTo>
                  <a:cubicBezTo>
                    <a:pt x="112266" y="172534"/>
                    <a:pt x="112742" y="172439"/>
                    <a:pt x="113123" y="172249"/>
                  </a:cubicBezTo>
                  <a:cubicBezTo>
                    <a:pt x="114742" y="171296"/>
                    <a:pt x="115409" y="169105"/>
                    <a:pt x="114456" y="167391"/>
                  </a:cubicBezTo>
                  <a:close/>
                  <a:moveTo>
                    <a:pt x="43495" y="125767"/>
                  </a:moveTo>
                  <a:lnTo>
                    <a:pt x="42828" y="114908"/>
                  </a:lnTo>
                  <a:lnTo>
                    <a:pt x="43209" y="110526"/>
                  </a:lnTo>
                  <a:cubicBezTo>
                    <a:pt x="43114" y="115479"/>
                    <a:pt x="43209" y="120623"/>
                    <a:pt x="43495" y="125767"/>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3" name="Google Shape;4283;p49"/>
            <p:cNvSpPr/>
            <p:nvPr/>
          </p:nvSpPr>
          <p:spPr>
            <a:xfrm>
              <a:off x="6784210" y="5134128"/>
              <a:ext cx="303126" cy="618303"/>
            </a:xfrm>
            <a:custGeom>
              <a:avLst/>
              <a:gdLst/>
              <a:ahLst/>
              <a:cxnLst/>
              <a:rect l="l" t="t" r="r" b="b"/>
              <a:pathLst>
                <a:path w="116587" h="237809" extrusionOk="0">
                  <a:moveTo>
                    <a:pt x="2994" y="185612"/>
                  </a:moveTo>
                  <a:cubicBezTo>
                    <a:pt x="3470" y="185707"/>
                    <a:pt x="3851" y="185707"/>
                    <a:pt x="4327" y="185612"/>
                  </a:cubicBezTo>
                  <a:cubicBezTo>
                    <a:pt x="5756" y="185422"/>
                    <a:pt x="6899" y="184279"/>
                    <a:pt x="7280" y="182850"/>
                  </a:cubicBezTo>
                  <a:lnTo>
                    <a:pt x="15376" y="144369"/>
                  </a:lnTo>
                  <a:lnTo>
                    <a:pt x="7470" y="190565"/>
                  </a:lnTo>
                  <a:cubicBezTo>
                    <a:pt x="7185" y="192470"/>
                    <a:pt x="8423" y="194375"/>
                    <a:pt x="10423" y="194661"/>
                  </a:cubicBezTo>
                  <a:cubicBezTo>
                    <a:pt x="10804" y="194756"/>
                    <a:pt x="11185" y="194756"/>
                    <a:pt x="11566" y="194661"/>
                  </a:cubicBezTo>
                  <a:cubicBezTo>
                    <a:pt x="12995" y="194470"/>
                    <a:pt x="14233" y="193328"/>
                    <a:pt x="14519" y="191708"/>
                  </a:cubicBezTo>
                  <a:lnTo>
                    <a:pt x="21663" y="150179"/>
                  </a:lnTo>
                  <a:lnTo>
                    <a:pt x="14519" y="233904"/>
                  </a:lnTo>
                  <a:cubicBezTo>
                    <a:pt x="14328" y="235904"/>
                    <a:pt x="15852" y="237619"/>
                    <a:pt x="17757" y="237809"/>
                  </a:cubicBezTo>
                  <a:cubicBezTo>
                    <a:pt x="18043" y="237809"/>
                    <a:pt x="18329" y="237809"/>
                    <a:pt x="18615" y="237809"/>
                  </a:cubicBezTo>
                  <a:cubicBezTo>
                    <a:pt x="20234" y="237523"/>
                    <a:pt x="21472" y="236285"/>
                    <a:pt x="21567" y="234571"/>
                  </a:cubicBezTo>
                  <a:lnTo>
                    <a:pt x="28140" y="157990"/>
                  </a:lnTo>
                  <a:lnTo>
                    <a:pt x="25282" y="216854"/>
                  </a:lnTo>
                  <a:cubicBezTo>
                    <a:pt x="25187" y="218854"/>
                    <a:pt x="26711" y="220474"/>
                    <a:pt x="28711" y="220569"/>
                  </a:cubicBezTo>
                  <a:cubicBezTo>
                    <a:pt x="28997" y="220569"/>
                    <a:pt x="29187" y="220569"/>
                    <a:pt x="29473" y="220569"/>
                  </a:cubicBezTo>
                  <a:cubicBezTo>
                    <a:pt x="31092" y="220283"/>
                    <a:pt x="32426" y="218950"/>
                    <a:pt x="32426" y="217235"/>
                  </a:cubicBezTo>
                  <a:lnTo>
                    <a:pt x="34426" y="175706"/>
                  </a:lnTo>
                  <a:cubicBezTo>
                    <a:pt x="34426" y="175992"/>
                    <a:pt x="34426" y="176373"/>
                    <a:pt x="34426" y="176754"/>
                  </a:cubicBezTo>
                  <a:cubicBezTo>
                    <a:pt x="34426" y="178754"/>
                    <a:pt x="36141" y="180278"/>
                    <a:pt x="38045" y="180278"/>
                  </a:cubicBezTo>
                  <a:cubicBezTo>
                    <a:pt x="39951" y="180278"/>
                    <a:pt x="41570" y="178564"/>
                    <a:pt x="41570" y="176659"/>
                  </a:cubicBezTo>
                  <a:cubicBezTo>
                    <a:pt x="41474" y="171610"/>
                    <a:pt x="40808" y="165229"/>
                    <a:pt x="40141" y="158561"/>
                  </a:cubicBezTo>
                  <a:cubicBezTo>
                    <a:pt x="39093" y="148274"/>
                    <a:pt x="38045" y="136273"/>
                    <a:pt x="38331" y="125224"/>
                  </a:cubicBezTo>
                  <a:lnTo>
                    <a:pt x="44332" y="187803"/>
                  </a:lnTo>
                  <a:cubicBezTo>
                    <a:pt x="44523" y="189803"/>
                    <a:pt x="46237" y="191232"/>
                    <a:pt x="48237" y="191041"/>
                  </a:cubicBezTo>
                  <a:cubicBezTo>
                    <a:pt x="48333" y="191041"/>
                    <a:pt x="48428" y="191041"/>
                    <a:pt x="48428" y="191041"/>
                  </a:cubicBezTo>
                  <a:cubicBezTo>
                    <a:pt x="50238" y="190756"/>
                    <a:pt x="51571" y="189041"/>
                    <a:pt x="51381" y="187136"/>
                  </a:cubicBezTo>
                  <a:lnTo>
                    <a:pt x="48333" y="155037"/>
                  </a:lnTo>
                  <a:lnTo>
                    <a:pt x="58715" y="210568"/>
                  </a:lnTo>
                  <a:cubicBezTo>
                    <a:pt x="59096" y="212473"/>
                    <a:pt x="60906" y="213711"/>
                    <a:pt x="62811" y="213425"/>
                  </a:cubicBezTo>
                  <a:cubicBezTo>
                    <a:pt x="62811" y="213425"/>
                    <a:pt x="62906" y="213425"/>
                    <a:pt x="62906" y="213425"/>
                  </a:cubicBezTo>
                  <a:cubicBezTo>
                    <a:pt x="64811" y="213044"/>
                    <a:pt x="66144" y="211234"/>
                    <a:pt x="65763" y="209234"/>
                  </a:cubicBezTo>
                  <a:lnTo>
                    <a:pt x="50047" y="125224"/>
                  </a:lnTo>
                  <a:cubicBezTo>
                    <a:pt x="52905" y="136844"/>
                    <a:pt x="55286" y="148750"/>
                    <a:pt x="57477" y="160466"/>
                  </a:cubicBezTo>
                  <a:cubicBezTo>
                    <a:pt x="59382" y="170372"/>
                    <a:pt x="61287" y="180183"/>
                    <a:pt x="63477" y="189613"/>
                  </a:cubicBezTo>
                  <a:cubicBezTo>
                    <a:pt x="63858" y="191422"/>
                    <a:pt x="65668" y="192661"/>
                    <a:pt x="67478" y="192375"/>
                  </a:cubicBezTo>
                  <a:cubicBezTo>
                    <a:pt x="67573" y="192375"/>
                    <a:pt x="67668" y="192375"/>
                    <a:pt x="67668" y="192375"/>
                  </a:cubicBezTo>
                  <a:cubicBezTo>
                    <a:pt x="69573" y="191899"/>
                    <a:pt x="70812" y="189994"/>
                    <a:pt x="70335" y="188089"/>
                  </a:cubicBezTo>
                  <a:cubicBezTo>
                    <a:pt x="68145" y="178754"/>
                    <a:pt x="66335" y="169039"/>
                    <a:pt x="64430" y="159133"/>
                  </a:cubicBezTo>
                  <a:cubicBezTo>
                    <a:pt x="62811" y="150655"/>
                    <a:pt x="61096" y="142083"/>
                    <a:pt x="59191" y="133606"/>
                  </a:cubicBezTo>
                  <a:lnTo>
                    <a:pt x="77479" y="211996"/>
                  </a:lnTo>
                  <a:cubicBezTo>
                    <a:pt x="77860" y="213806"/>
                    <a:pt x="79670" y="215045"/>
                    <a:pt x="81480" y="214759"/>
                  </a:cubicBezTo>
                  <a:cubicBezTo>
                    <a:pt x="81575" y="214759"/>
                    <a:pt x="81670" y="214759"/>
                    <a:pt x="81765" y="214663"/>
                  </a:cubicBezTo>
                  <a:cubicBezTo>
                    <a:pt x="83670" y="214187"/>
                    <a:pt x="84909" y="212282"/>
                    <a:pt x="84432" y="210377"/>
                  </a:cubicBezTo>
                  <a:lnTo>
                    <a:pt x="72431" y="159133"/>
                  </a:lnTo>
                  <a:lnTo>
                    <a:pt x="84813" y="191232"/>
                  </a:lnTo>
                  <a:cubicBezTo>
                    <a:pt x="85385" y="192851"/>
                    <a:pt x="87099" y="193708"/>
                    <a:pt x="88719" y="193518"/>
                  </a:cubicBezTo>
                  <a:cubicBezTo>
                    <a:pt x="89004" y="193518"/>
                    <a:pt x="89195" y="193423"/>
                    <a:pt x="89481" y="193328"/>
                  </a:cubicBezTo>
                  <a:cubicBezTo>
                    <a:pt x="91290" y="192661"/>
                    <a:pt x="92243" y="190565"/>
                    <a:pt x="91481" y="188660"/>
                  </a:cubicBezTo>
                  <a:lnTo>
                    <a:pt x="70621" y="134463"/>
                  </a:lnTo>
                  <a:lnTo>
                    <a:pt x="98339" y="187422"/>
                  </a:lnTo>
                  <a:cubicBezTo>
                    <a:pt x="99101" y="188851"/>
                    <a:pt x="100625" y="189517"/>
                    <a:pt x="102054" y="189327"/>
                  </a:cubicBezTo>
                  <a:cubicBezTo>
                    <a:pt x="102435" y="189232"/>
                    <a:pt x="102816" y="189136"/>
                    <a:pt x="103101" y="188946"/>
                  </a:cubicBezTo>
                  <a:cubicBezTo>
                    <a:pt x="104816" y="187993"/>
                    <a:pt x="105483" y="185898"/>
                    <a:pt x="104625" y="184088"/>
                  </a:cubicBezTo>
                  <a:lnTo>
                    <a:pt x="74050" y="125890"/>
                  </a:lnTo>
                  <a:cubicBezTo>
                    <a:pt x="75098" y="127224"/>
                    <a:pt x="76050" y="128557"/>
                    <a:pt x="77098" y="129796"/>
                  </a:cubicBezTo>
                  <a:cubicBezTo>
                    <a:pt x="88147" y="144083"/>
                    <a:pt x="99672" y="158942"/>
                    <a:pt x="110055" y="174373"/>
                  </a:cubicBezTo>
                  <a:cubicBezTo>
                    <a:pt x="111198" y="175992"/>
                    <a:pt x="113388" y="176468"/>
                    <a:pt x="115008" y="175325"/>
                  </a:cubicBezTo>
                  <a:cubicBezTo>
                    <a:pt x="116627" y="174182"/>
                    <a:pt x="117103" y="171991"/>
                    <a:pt x="115960" y="170372"/>
                  </a:cubicBezTo>
                  <a:cubicBezTo>
                    <a:pt x="105387" y="154751"/>
                    <a:pt x="93862" y="139892"/>
                    <a:pt x="82718" y="125414"/>
                  </a:cubicBezTo>
                  <a:cubicBezTo>
                    <a:pt x="75098" y="115508"/>
                    <a:pt x="67383" y="105316"/>
                    <a:pt x="59858" y="94934"/>
                  </a:cubicBezTo>
                  <a:cubicBezTo>
                    <a:pt x="65478" y="88076"/>
                    <a:pt x="68335" y="79028"/>
                    <a:pt x="66811" y="69503"/>
                  </a:cubicBezTo>
                  <a:cubicBezTo>
                    <a:pt x="64239" y="53596"/>
                    <a:pt x="50523" y="42451"/>
                    <a:pt x="34998" y="42451"/>
                  </a:cubicBezTo>
                  <a:lnTo>
                    <a:pt x="27759" y="2923"/>
                  </a:lnTo>
                  <a:cubicBezTo>
                    <a:pt x="27378" y="1018"/>
                    <a:pt x="25568" y="-316"/>
                    <a:pt x="23568" y="65"/>
                  </a:cubicBezTo>
                  <a:cubicBezTo>
                    <a:pt x="21663" y="446"/>
                    <a:pt x="20329" y="2256"/>
                    <a:pt x="20710" y="4256"/>
                  </a:cubicBezTo>
                  <a:lnTo>
                    <a:pt x="27854" y="43309"/>
                  </a:lnTo>
                  <a:cubicBezTo>
                    <a:pt x="11376" y="47023"/>
                    <a:pt x="327" y="62835"/>
                    <a:pt x="3089" y="79789"/>
                  </a:cubicBezTo>
                  <a:cubicBezTo>
                    <a:pt x="4518" y="88933"/>
                    <a:pt x="9756" y="96553"/>
                    <a:pt x="16900" y="101316"/>
                  </a:cubicBezTo>
                  <a:lnTo>
                    <a:pt x="41" y="181612"/>
                  </a:lnTo>
                  <a:cubicBezTo>
                    <a:pt x="-245" y="183326"/>
                    <a:pt x="993" y="185231"/>
                    <a:pt x="2994" y="185612"/>
                  </a:cubicBezTo>
                  <a:close/>
                  <a:moveTo>
                    <a:pt x="52333" y="106555"/>
                  </a:moveTo>
                  <a:lnTo>
                    <a:pt x="53952" y="110650"/>
                  </a:lnTo>
                  <a:lnTo>
                    <a:pt x="56429" y="121223"/>
                  </a:lnTo>
                  <a:cubicBezTo>
                    <a:pt x="55191" y="116270"/>
                    <a:pt x="53857" y="111317"/>
                    <a:pt x="52333" y="106555"/>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4" name="Google Shape;4284;p49"/>
            <p:cNvSpPr/>
            <p:nvPr/>
          </p:nvSpPr>
          <p:spPr>
            <a:xfrm>
              <a:off x="3517348" y="4448604"/>
              <a:ext cx="314155" cy="568347"/>
            </a:xfrm>
            <a:custGeom>
              <a:avLst/>
              <a:gdLst/>
              <a:ahLst/>
              <a:cxnLst/>
              <a:rect l="l" t="t" r="r" b="b"/>
              <a:pathLst>
                <a:path w="120829" h="218595" extrusionOk="0">
                  <a:moveTo>
                    <a:pt x="11289" y="158324"/>
                  </a:moveTo>
                  <a:cubicBezTo>
                    <a:pt x="11670" y="158610"/>
                    <a:pt x="12051" y="158801"/>
                    <a:pt x="12432" y="158896"/>
                  </a:cubicBezTo>
                  <a:cubicBezTo>
                    <a:pt x="13766" y="159277"/>
                    <a:pt x="15385" y="158896"/>
                    <a:pt x="16242" y="157658"/>
                  </a:cubicBezTo>
                  <a:lnTo>
                    <a:pt x="40245" y="126511"/>
                  </a:lnTo>
                  <a:lnTo>
                    <a:pt x="13099" y="164706"/>
                  </a:lnTo>
                  <a:cubicBezTo>
                    <a:pt x="11956" y="166325"/>
                    <a:pt x="12337" y="168516"/>
                    <a:pt x="13956" y="169659"/>
                  </a:cubicBezTo>
                  <a:cubicBezTo>
                    <a:pt x="14242" y="169850"/>
                    <a:pt x="14623" y="170040"/>
                    <a:pt x="15004" y="170136"/>
                  </a:cubicBezTo>
                  <a:cubicBezTo>
                    <a:pt x="16433" y="170516"/>
                    <a:pt x="18052" y="170040"/>
                    <a:pt x="18909" y="168802"/>
                  </a:cubicBezTo>
                  <a:lnTo>
                    <a:pt x="43293" y="134512"/>
                  </a:lnTo>
                  <a:lnTo>
                    <a:pt x="526" y="206807"/>
                  </a:lnTo>
                  <a:cubicBezTo>
                    <a:pt x="-522" y="208521"/>
                    <a:pt x="50" y="210712"/>
                    <a:pt x="1764" y="211665"/>
                  </a:cubicBezTo>
                  <a:cubicBezTo>
                    <a:pt x="2050" y="211855"/>
                    <a:pt x="2336" y="211950"/>
                    <a:pt x="2526" y="212046"/>
                  </a:cubicBezTo>
                  <a:cubicBezTo>
                    <a:pt x="4050" y="212522"/>
                    <a:pt x="5765" y="211855"/>
                    <a:pt x="6622" y="210426"/>
                  </a:cubicBezTo>
                  <a:lnTo>
                    <a:pt x="45770" y="144228"/>
                  </a:lnTo>
                  <a:lnTo>
                    <a:pt x="17671" y="195948"/>
                  </a:lnTo>
                  <a:cubicBezTo>
                    <a:pt x="16718" y="197663"/>
                    <a:pt x="17385" y="199854"/>
                    <a:pt x="19100" y="200806"/>
                  </a:cubicBezTo>
                  <a:cubicBezTo>
                    <a:pt x="19290" y="200901"/>
                    <a:pt x="19576" y="200997"/>
                    <a:pt x="19766" y="201092"/>
                  </a:cubicBezTo>
                  <a:cubicBezTo>
                    <a:pt x="21386" y="201568"/>
                    <a:pt x="23100" y="200901"/>
                    <a:pt x="23957" y="199377"/>
                  </a:cubicBezTo>
                  <a:lnTo>
                    <a:pt x="43769" y="162897"/>
                  </a:lnTo>
                  <a:cubicBezTo>
                    <a:pt x="43674" y="163182"/>
                    <a:pt x="43484" y="163563"/>
                    <a:pt x="43388" y="163849"/>
                  </a:cubicBezTo>
                  <a:cubicBezTo>
                    <a:pt x="42531" y="165659"/>
                    <a:pt x="43388" y="167754"/>
                    <a:pt x="45198" y="168612"/>
                  </a:cubicBezTo>
                  <a:cubicBezTo>
                    <a:pt x="46913" y="169469"/>
                    <a:pt x="49103" y="168612"/>
                    <a:pt x="49961" y="166802"/>
                  </a:cubicBezTo>
                  <a:cubicBezTo>
                    <a:pt x="52056" y="162230"/>
                    <a:pt x="54247" y="156229"/>
                    <a:pt x="56533" y="149847"/>
                  </a:cubicBezTo>
                  <a:cubicBezTo>
                    <a:pt x="60057" y="140227"/>
                    <a:pt x="64248" y="128892"/>
                    <a:pt x="69296" y="119082"/>
                  </a:cubicBezTo>
                  <a:lnTo>
                    <a:pt x="47579" y="178041"/>
                  </a:lnTo>
                  <a:cubicBezTo>
                    <a:pt x="46913" y="179851"/>
                    <a:pt x="47865" y="181947"/>
                    <a:pt x="49675" y="182613"/>
                  </a:cubicBezTo>
                  <a:cubicBezTo>
                    <a:pt x="49770" y="182613"/>
                    <a:pt x="49865" y="182708"/>
                    <a:pt x="49865" y="182708"/>
                  </a:cubicBezTo>
                  <a:cubicBezTo>
                    <a:pt x="51675" y="183280"/>
                    <a:pt x="53580" y="182328"/>
                    <a:pt x="54247" y="180518"/>
                  </a:cubicBezTo>
                  <a:lnTo>
                    <a:pt x="65391" y="150228"/>
                  </a:lnTo>
                  <a:lnTo>
                    <a:pt x="50627" y="204711"/>
                  </a:lnTo>
                  <a:cubicBezTo>
                    <a:pt x="50151" y="206616"/>
                    <a:pt x="51199" y="208521"/>
                    <a:pt x="53104" y="209093"/>
                  </a:cubicBezTo>
                  <a:cubicBezTo>
                    <a:pt x="53104" y="209093"/>
                    <a:pt x="53199" y="209093"/>
                    <a:pt x="53199" y="209093"/>
                  </a:cubicBezTo>
                  <a:cubicBezTo>
                    <a:pt x="55104" y="209569"/>
                    <a:pt x="57104" y="208521"/>
                    <a:pt x="57581" y="206616"/>
                  </a:cubicBezTo>
                  <a:lnTo>
                    <a:pt x="79869" y="124035"/>
                  </a:lnTo>
                  <a:cubicBezTo>
                    <a:pt x="77393" y="135655"/>
                    <a:pt x="74345" y="147466"/>
                    <a:pt x="71297" y="158991"/>
                  </a:cubicBezTo>
                  <a:cubicBezTo>
                    <a:pt x="68725" y="168802"/>
                    <a:pt x="66153" y="178422"/>
                    <a:pt x="64058" y="187852"/>
                  </a:cubicBezTo>
                  <a:cubicBezTo>
                    <a:pt x="63677" y="189662"/>
                    <a:pt x="64724" y="191567"/>
                    <a:pt x="66534" y="192043"/>
                  </a:cubicBezTo>
                  <a:cubicBezTo>
                    <a:pt x="66629" y="192043"/>
                    <a:pt x="66725" y="192043"/>
                    <a:pt x="66725" y="192138"/>
                  </a:cubicBezTo>
                  <a:cubicBezTo>
                    <a:pt x="68630" y="192615"/>
                    <a:pt x="70535" y="191376"/>
                    <a:pt x="71011" y="189471"/>
                  </a:cubicBezTo>
                  <a:cubicBezTo>
                    <a:pt x="73106" y="180137"/>
                    <a:pt x="75678" y="170516"/>
                    <a:pt x="78250" y="160801"/>
                  </a:cubicBezTo>
                  <a:cubicBezTo>
                    <a:pt x="80441" y="152419"/>
                    <a:pt x="82631" y="144037"/>
                    <a:pt x="84632" y="135560"/>
                  </a:cubicBezTo>
                  <a:lnTo>
                    <a:pt x="67106" y="214236"/>
                  </a:lnTo>
                  <a:cubicBezTo>
                    <a:pt x="66725" y="216046"/>
                    <a:pt x="67772" y="217951"/>
                    <a:pt x="69582" y="218427"/>
                  </a:cubicBezTo>
                  <a:cubicBezTo>
                    <a:pt x="69677" y="218427"/>
                    <a:pt x="69773" y="218523"/>
                    <a:pt x="69868" y="218523"/>
                  </a:cubicBezTo>
                  <a:cubicBezTo>
                    <a:pt x="71773" y="218904"/>
                    <a:pt x="73678" y="217761"/>
                    <a:pt x="74154" y="215856"/>
                  </a:cubicBezTo>
                  <a:lnTo>
                    <a:pt x="85584" y="164516"/>
                  </a:lnTo>
                  <a:lnTo>
                    <a:pt x="82822" y="198806"/>
                  </a:lnTo>
                  <a:cubicBezTo>
                    <a:pt x="82727" y="200520"/>
                    <a:pt x="83774" y="202044"/>
                    <a:pt x="85394" y="202521"/>
                  </a:cubicBezTo>
                  <a:cubicBezTo>
                    <a:pt x="85584" y="202616"/>
                    <a:pt x="85870" y="202616"/>
                    <a:pt x="86156" y="202616"/>
                  </a:cubicBezTo>
                  <a:cubicBezTo>
                    <a:pt x="88156" y="202806"/>
                    <a:pt x="89870" y="201282"/>
                    <a:pt x="89966" y="199377"/>
                  </a:cubicBezTo>
                  <a:lnTo>
                    <a:pt x="94633" y="141465"/>
                  </a:lnTo>
                  <a:lnTo>
                    <a:pt x="96728" y="201187"/>
                  </a:lnTo>
                  <a:cubicBezTo>
                    <a:pt x="96824" y="202806"/>
                    <a:pt x="97871" y="204045"/>
                    <a:pt x="99300" y="204521"/>
                  </a:cubicBezTo>
                  <a:cubicBezTo>
                    <a:pt x="99681" y="204616"/>
                    <a:pt x="100062" y="204711"/>
                    <a:pt x="100443" y="204711"/>
                  </a:cubicBezTo>
                  <a:cubicBezTo>
                    <a:pt x="102443" y="204616"/>
                    <a:pt x="103967" y="202997"/>
                    <a:pt x="103872" y="200997"/>
                  </a:cubicBezTo>
                  <a:lnTo>
                    <a:pt x="101586" y="135274"/>
                  </a:lnTo>
                  <a:cubicBezTo>
                    <a:pt x="101967" y="136893"/>
                    <a:pt x="102253" y="138513"/>
                    <a:pt x="102634" y="140132"/>
                  </a:cubicBezTo>
                  <a:cubicBezTo>
                    <a:pt x="106444" y="157848"/>
                    <a:pt x="110254" y="176136"/>
                    <a:pt x="113016" y="194615"/>
                  </a:cubicBezTo>
                  <a:cubicBezTo>
                    <a:pt x="113302" y="196520"/>
                    <a:pt x="115112" y="197949"/>
                    <a:pt x="117112" y="197663"/>
                  </a:cubicBezTo>
                  <a:cubicBezTo>
                    <a:pt x="119017" y="197377"/>
                    <a:pt x="120446" y="195567"/>
                    <a:pt x="120160" y="193567"/>
                  </a:cubicBezTo>
                  <a:cubicBezTo>
                    <a:pt x="117398" y="174898"/>
                    <a:pt x="113492" y="156515"/>
                    <a:pt x="109682" y="138703"/>
                  </a:cubicBezTo>
                  <a:cubicBezTo>
                    <a:pt x="107111" y="126511"/>
                    <a:pt x="104539" y="113938"/>
                    <a:pt x="102253" y="101365"/>
                  </a:cubicBezTo>
                  <a:cubicBezTo>
                    <a:pt x="110254" y="97555"/>
                    <a:pt x="116731" y="90602"/>
                    <a:pt x="119493" y="81458"/>
                  </a:cubicBezTo>
                  <a:cubicBezTo>
                    <a:pt x="124065" y="66027"/>
                    <a:pt x="116540" y="50025"/>
                    <a:pt x="102539" y="43263"/>
                  </a:cubicBezTo>
                  <a:lnTo>
                    <a:pt x="113111" y="4496"/>
                  </a:lnTo>
                  <a:cubicBezTo>
                    <a:pt x="113588" y="2591"/>
                    <a:pt x="112540" y="686"/>
                    <a:pt x="110635" y="114"/>
                  </a:cubicBezTo>
                  <a:cubicBezTo>
                    <a:pt x="108730" y="-362"/>
                    <a:pt x="106730" y="686"/>
                    <a:pt x="106253" y="2591"/>
                  </a:cubicBezTo>
                  <a:lnTo>
                    <a:pt x="95776" y="40881"/>
                  </a:lnTo>
                  <a:cubicBezTo>
                    <a:pt x="79298" y="37071"/>
                    <a:pt x="62534" y="46596"/>
                    <a:pt x="57676" y="62979"/>
                  </a:cubicBezTo>
                  <a:cubicBezTo>
                    <a:pt x="55009" y="71838"/>
                    <a:pt x="56438" y="80982"/>
                    <a:pt x="60819" y="88411"/>
                  </a:cubicBezTo>
                  <a:lnTo>
                    <a:pt x="10813" y="153467"/>
                  </a:lnTo>
                  <a:cubicBezTo>
                    <a:pt x="9479" y="154800"/>
                    <a:pt x="9765" y="157086"/>
                    <a:pt x="11289" y="158324"/>
                  </a:cubicBezTo>
                  <a:close/>
                  <a:moveTo>
                    <a:pt x="90156" y="108414"/>
                  </a:moveTo>
                  <a:lnTo>
                    <a:pt x="89775" y="112795"/>
                  </a:lnTo>
                  <a:lnTo>
                    <a:pt x="87394" y="123463"/>
                  </a:lnTo>
                  <a:cubicBezTo>
                    <a:pt x="88442" y="118415"/>
                    <a:pt x="89394" y="113462"/>
                    <a:pt x="90156" y="108414"/>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5" name="Google Shape;4285;p49"/>
            <p:cNvSpPr/>
            <p:nvPr/>
          </p:nvSpPr>
          <p:spPr>
            <a:xfrm>
              <a:off x="7341125" y="4212481"/>
              <a:ext cx="312244" cy="619653"/>
            </a:xfrm>
            <a:custGeom>
              <a:avLst/>
              <a:gdLst/>
              <a:ahLst/>
              <a:cxnLst/>
              <a:rect l="l" t="t" r="r" b="b"/>
              <a:pathLst>
                <a:path w="120094" h="238328" extrusionOk="0">
                  <a:moveTo>
                    <a:pt x="7668" y="187369"/>
                  </a:moveTo>
                  <a:cubicBezTo>
                    <a:pt x="8144" y="187465"/>
                    <a:pt x="8525" y="187369"/>
                    <a:pt x="9001" y="187274"/>
                  </a:cubicBezTo>
                  <a:cubicBezTo>
                    <a:pt x="10430" y="186988"/>
                    <a:pt x="11573" y="185845"/>
                    <a:pt x="11763" y="184321"/>
                  </a:cubicBezTo>
                  <a:lnTo>
                    <a:pt x="17383" y="145364"/>
                  </a:lnTo>
                  <a:lnTo>
                    <a:pt x="12430" y="191942"/>
                  </a:lnTo>
                  <a:cubicBezTo>
                    <a:pt x="12240" y="193942"/>
                    <a:pt x="13668" y="195656"/>
                    <a:pt x="15573" y="195847"/>
                  </a:cubicBezTo>
                  <a:cubicBezTo>
                    <a:pt x="15954" y="195847"/>
                    <a:pt x="16335" y="195847"/>
                    <a:pt x="16716" y="195752"/>
                  </a:cubicBezTo>
                  <a:cubicBezTo>
                    <a:pt x="18145" y="195466"/>
                    <a:pt x="19288" y="194227"/>
                    <a:pt x="19478" y="192608"/>
                  </a:cubicBezTo>
                  <a:lnTo>
                    <a:pt x="23955" y="150698"/>
                  </a:lnTo>
                  <a:lnTo>
                    <a:pt x="22145" y="234709"/>
                  </a:lnTo>
                  <a:cubicBezTo>
                    <a:pt x="22145" y="236709"/>
                    <a:pt x="23669" y="238328"/>
                    <a:pt x="25670" y="238328"/>
                  </a:cubicBezTo>
                  <a:cubicBezTo>
                    <a:pt x="25956" y="238328"/>
                    <a:pt x="26241" y="238328"/>
                    <a:pt x="26527" y="238233"/>
                  </a:cubicBezTo>
                  <a:cubicBezTo>
                    <a:pt x="28051" y="237852"/>
                    <a:pt x="29289" y="236518"/>
                    <a:pt x="29289" y="234804"/>
                  </a:cubicBezTo>
                  <a:lnTo>
                    <a:pt x="30908" y="157937"/>
                  </a:lnTo>
                  <a:lnTo>
                    <a:pt x="31766" y="216802"/>
                  </a:lnTo>
                  <a:cubicBezTo>
                    <a:pt x="31766" y="218802"/>
                    <a:pt x="33385" y="220326"/>
                    <a:pt x="35385" y="220326"/>
                  </a:cubicBezTo>
                  <a:cubicBezTo>
                    <a:pt x="35671" y="220326"/>
                    <a:pt x="35861" y="220326"/>
                    <a:pt x="36147" y="220231"/>
                  </a:cubicBezTo>
                  <a:cubicBezTo>
                    <a:pt x="37766" y="219850"/>
                    <a:pt x="38910" y="218421"/>
                    <a:pt x="38910" y="216706"/>
                  </a:cubicBezTo>
                  <a:lnTo>
                    <a:pt x="38243" y="175177"/>
                  </a:lnTo>
                  <a:cubicBezTo>
                    <a:pt x="38243" y="175463"/>
                    <a:pt x="38338" y="175844"/>
                    <a:pt x="38338" y="176225"/>
                  </a:cubicBezTo>
                  <a:cubicBezTo>
                    <a:pt x="38528" y="178226"/>
                    <a:pt x="40243" y="179654"/>
                    <a:pt x="42243" y="179464"/>
                  </a:cubicBezTo>
                  <a:cubicBezTo>
                    <a:pt x="44148" y="179368"/>
                    <a:pt x="45672" y="177559"/>
                    <a:pt x="45482" y="175559"/>
                  </a:cubicBezTo>
                  <a:cubicBezTo>
                    <a:pt x="45006" y="170510"/>
                    <a:pt x="44053" y="164224"/>
                    <a:pt x="42910" y="157556"/>
                  </a:cubicBezTo>
                  <a:cubicBezTo>
                    <a:pt x="41291" y="147364"/>
                    <a:pt x="39386" y="135458"/>
                    <a:pt x="38910" y="124409"/>
                  </a:cubicBezTo>
                  <a:lnTo>
                    <a:pt x="48911" y="186417"/>
                  </a:lnTo>
                  <a:cubicBezTo>
                    <a:pt x="49197" y="188322"/>
                    <a:pt x="51102" y="189655"/>
                    <a:pt x="53007" y="189370"/>
                  </a:cubicBezTo>
                  <a:cubicBezTo>
                    <a:pt x="53102" y="189370"/>
                    <a:pt x="53197" y="189370"/>
                    <a:pt x="53197" y="189370"/>
                  </a:cubicBezTo>
                  <a:cubicBezTo>
                    <a:pt x="55007" y="188989"/>
                    <a:pt x="56245" y="187179"/>
                    <a:pt x="55959" y="185274"/>
                  </a:cubicBezTo>
                  <a:lnTo>
                    <a:pt x="50816" y="153460"/>
                  </a:lnTo>
                  <a:lnTo>
                    <a:pt x="64722" y="208229"/>
                  </a:lnTo>
                  <a:cubicBezTo>
                    <a:pt x="65198" y="210134"/>
                    <a:pt x="67103" y="211277"/>
                    <a:pt x="69008" y="210801"/>
                  </a:cubicBezTo>
                  <a:cubicBezTo>
                    <a:pt x="69008" y="210801"/>
                    <a:pt x="69104" y="210801"/>
                    <a:pt x="69104" y="210801"/>
                  </a:cubicBezTo>
                  <a:cubicBezTo>
                    <a:pt x="71009" y="210325"/>
                    <a:pt x="72152" y="208325"/>
                    <a:pt x="71676" y="206419"/>
                  </a:cubicBezTo>
                  <a:lnTo>
                    <a:pt x="50625" y="123552"/>
                  </a:lnTo>
                  <a:cubicBezTo>
                    <a:pt x="54149" y="134887"/>
                    <a:pt x="57293" y="146698"/>
                    <a:pt x="60341" y="158223"/>
                  </a:cubicBezTo>
                  <a:cubicBezTo>
                    <a:pt x="62912" y="168034"/>
                    <a:pt x="65389" y="177654"/>
                    <a:pt x="68151" y="186988"/>
                  </a:cubicBezTo>
                  <a:cubicBezTo>
                    <a:pt x="68723" y="188798"/>
                    <a:pt x="70532" y="189846"/>
                    <a:pt x="72342" y="189465"/>
                  </a:cubicBezTo>
                  <a:cubicBezTo>
                    <a:pt x="72437" y="189465"/>
                    <a:pt x="72533" y="189465"/>
                    <a:pt x="72533" y="189370"/>
                  </a:cubicBezTo>
                  <a:cubicBezTo>
                    <a:pt x="74438" y="188798"/>
                    <a:pt x="75486" y="186798"/>
                    <a:pt x="74914" y="184893"/>
                  </a:cubicBezTo>
                  <a:cubicBezTo>
                    <a:pt x="72152" y="175749"/>
                    <a:pt x="69675" y="166129"/>
                    <a:pt x="67103" y="156413"/>
                  </a:cubicBezTo>
                  <a:cubicBezTo>
                    <a:pt x="64913" y="148031"/>
                    <a:pt x="62627" y="139649"/>
                    <a:pt x="60245" y="131267"/>
                  </a:cubicBezTo>
                  <a:lnTo>
                    <a:pt x="83582" y="208325"/>
                  </a:lnTo>
                  <a:cubicBezTo>
                    <a:pt x="84153" y="210134"/>
                    <a:pt x="85963" y="211182"/>
                    <a:pt x="87773" y="210801"/>
                  </a:cubicBezTo>
                  <a:cubicBezTo>
                    <a:pt x="87868" y="210801"/>
                    <a:pt x="87963" y="210801"/>
                    <a:pt x="88058" y="210706"/>
                  </a:cubicBezTo>
                  <a:cubicBezTo>
                    <a:pt x="89964" y="210134"/>
                    <a:pt x="91011" y="208134"/>
                    <a:pt x="90440" y="206229"/>
                  </a:cubicBezTo>
                  <a:lnTo>
                    <a:pt x="75200" y="155842"/>
                  </a:lnTo>
                  <a:lnTo>
                    <a:pt x="89582" y="187084"/>
                  </a:lnTo>
                  <a:cubicBezTo>
                    <a:pt x="90344" y="188608"/>
                    <a:pt x="91964" y="189465"/>
                    <a:pt x="93583" y="189084"/>
                  </a:cubicBezTo>
                  <a:cubicBezTo>
                    <a:pt x="93869" y="188989"/>
                    <a:pt x="94059" y="188989"/>
                    <a:pt x="94250" y="188798"/>
                  </a:cubicBezTo>
                  <a:cubicBezTo>
                    <a:pt x="96060" y="187941"/>
                    <a:pt x="96822" y="185845"/>
                    <a:pt x="95964" y="184036"/>
                  </a:cubicBezTo>
                  <a:lnTo>
                    <a:pt x="71676" y="131267"/>
                  </a:lnTo>
                  <a:lnTo>
                    <a:pt x="102727" y="182321"/>
                  </a:lnTo>
                  <a:cubicBezTo>
                    <a:pt x="103584" y="183655"/>
                    <a:pt x="105108" y="184321"/>
                    <a:pt x="106537" y="183941"/>
                  </a:cubicBezTo>
                  <a:cubicBezTo>
                    <a:pt x="106918" y="183845"/>
                    <a:pt x="107299" y="183750"/>
                    <a:pt x="107585" y="183464"/>
                  </a:cubicBezTo>
                  <a:cubicBezTo>
                    <a:pt x="109299" y="182417"/>
                    <a:pt x="109776" y="180226"/>
                    <a:pt x="108823" y="178511"/>
                  </a:cubicBezTo>
                  <a:lnTo>
                    <a:pt x="74628" y="122314"/>
                  </a:lnTo>
                  <a:cubicBezTo>
                    <a:pt x="75676" y="123552"/>
                    <a:pt x="76819" y="124790"/>
                    <a:pt x="77867" y="126028"/>
                  </a:cubicBezTo>
                  <a:cubicBezTo>
                    <a:pt x="89868" y="139649"/>
                    <a:pt x="102251" y="153651"/>
                    <a:pt x="113681" y="168415"/>
                  </a:cubicBezTo>
                  <a:cubicBezTo>
                    <a:pt x="114919" y="169939"/>
                    <a:pt x="117110" y="170225"/>
                    <a:pt x="118729" y="169081"/>
                  </a:cubicBezTo>
                  <a:cubicBezTo>
                    <a:pt x="120253" y="167843"/>
                    <a:pt x="120539" y="165652"/>
                    <a:pt x="119396" y="164033"/>
                  </a:cubicBezTo>
                  <a:cubicBezTo>
                    <a:pt x="107870" y="149174"/>
                    <a:pt x="95393" y="134982"/>
                    <a:pt x="83296" y="121361"/>
                  </a:cubicBezTo>
                  <a:cubicBezTo>
                    <a:pt x="75009" y="112027"/>
                    <a:pt x="66723" y="102311"/>
                    <a:pt x="58531" y="92405"/>
                  </a:cubicBezTo>
                  <a:cubicBezTo>
                    <a:pt x="63674" y="85166"/>
                    <a:pt x="65961" y="75927"/>
                    <a:pt x="63770" y="66593"/>
                  </a:cubicBezTo>
                  <a:cubicBezTo>
                    <a:pt x="60245" y="50876"/>
                    <a:pt x="45768" y="40589"/>
                    <a:pt x="30242" y="41637"/>
                  </a:cubicBezTo>
                  <a:lnTo>
                    <a:pt x="20431" y="2680"/>
                  </a:lnTo>
                  <a:cubicBezTo>
                    <a:pt x="19955" y="775"/>
                    <a:pt x="18050" y="-368"/>
                    <a:pt x="16145" y="108"/>
                  </a:cubicBezTo>
                  <a:cubicBezTo>
                    <a:pt x="14240" y="584"/>
                    <a:pt x="13097" y="2489"/>
                    <a:pt x="13573" y="4489"/>
                  </a:cubicBezTo>
                  <a:lnTo>
                    <a:pt x="23193" y="43066"/>
                  </a:lnTo>
                  <a:cubicBezTo>
                    <a:pt x="7001" y="47828"/>
                    <a:pt x="-3001" y="64306"/>
                    <a:pt x="810" y="81070"/>
                  </a:cubicBezTo>
                  <a:cubicBezTo>
                    <a:pt x="2905" y="90119"/>
                    <a:pt x="8525" y="97358"/>
                    <a:pt x="15954" y="101740"/>
                  </a:cubicBezTo>
                  <a:lnTo>
                    <a:pt x="4334" y="182988"/>
                  </a:lnTo>
                  <a:cubicBezTo>
                    <a:pt x="4334" y="185274"/>
                    <a:pt x="5667" y="187084"/>
                    <a:pt x="7668" y="187369"/>
                  </a:cubicBezTo>
                  <a:close/>
                  <a:moveTo>
                    <a:pt x="51864" y="105264"/>
                  </a:moveTo>
                  <a:lnTo>
                    <a:pt x="53673" y="109264"/>
                  </a:lnTo>
                  <a:lnTo>
                    <a:pt x="56816" y="119742"/>
                  </a:lnTo>
                  <a:cubicBezTo>
                    <a:pt x="55293" y="114789"/>
                    <a:pt x="53673" y="110026"/>
                    <a:pt x="51864" y="105264"/>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286" name="Google Shape;4286;p49"/>
          <p:cNvGrpSpPr/>
          <p:nvPr/>
        </p:nvGrpSpPr>
        <p:grpSpPr>
          <a:xfrm>
            <a:off x="1516351" y="4998034"/>
            <a:ext cx="1905953" cy="1582574"/>
            <a:chOff x="8882770" y="2142019"/>
            <a:chExt cx="4382508" cy="3638938"/>
          </a:xfrm>
        </p:grpSpPr>
        <p:sp>
          <p:nvSpPr>
            <p:cNvPr id="4287" name="Google Shape;4287;p49"/>
            <p:cNvSpPr/>
            <p:nvPr/>
          </p:nvSpPr>
          <p:spPr>
            <a:xfrm>
              <a:off x="9809460" y="4490290"/>
              <a:ext cx="653905" cy="236504"/>
            </a:xfrm>
            <a:custGeom>
              <a:avLst/>
              <a:gdLst/>
              <a:ahLst/>
              <a:cxnLst/>
              <a:rect l="l" t="t" r="r" b="b"/>
              <a:pathLst>
                <a:path w="251502" h="90963" extrusionOk="0">
                  <a:moveTo>
                    <a:pt x="134655" y="90964"/>
                  </a:moveTo>
                  <a:cubicBezTo>
                    <a:pt x="134560" y="90964"/>
                    <a:pt x="134370" y="90964"/>
                    <a:pt x="134274" y="90964"/>
                  </a:cubicBezTo>
                  <a:cubicBezTo>
                    <a:pt x="122368" y="90773"/>
                    <a:pt x="110843" y="84011"/>
                    <a:pt x="103604" y="72676"/>
                  </a:cubicBezTo>
                  <a:cubicBezTo>
                    <a:pt x="100937" y="68485"/>
                    <a:pt x="99032" y="64008"/>
                    <a:pt x="97889" y="59436"/>
                  </a:cubicBezTo>
                  <a:cubicBezTo>
                    <a:pt x="93126" y="66104"/>
                    <a:pt x="86745" y="71819"/>
                    <a:pt x="79029" y="76105"/>
                  </a:cubicBezTo>
                  <a:cubicBezTo>
                    <a:pt x="64170" y="84487"/>
                    <a:pt x="47406" y="86011"/>
                    <a:pt x="33119" y="80296"/>
                  </a:cubicBezTo>
                  <a:cubicBezTo>
                    <a:pt x="18831" y="74581"/>
                    <a:pt x="7782" y="62008"/>
                    <a:pt x="2734" y="45720"/>
                  </a:cubicBezTo>
                  <a:cubicBezTo>
                    <a:pt x="-2314" y="29432"/>
                    <a:pt x="-314" y="12763"/>
                    <a:pt x="8259" y="0"/>
                  </a:cubicBezTo>
                  <a:lnTo>
                    <a:pt x="14164" y="4001"/>
                  </a:lnTo>
                  <a:cubicBezTo>
                    <a:pt x="6925" y="14859"/>
                    <a:pt x="5211" y="29623"/>
                    <a:pt x="9497" y="43625"/>
                  </a:cubicBezTo>
                  <a:cubicBezTo>
                    <a:pt x="13878" y="57626"/>
                    <a:pt x="23689" y="68866"/>
                    <a:pt x="35690" y="73628"/>
                  </a:cubicBezTo>
                  <a:cubicBezTo>
                    <a:pt x="47787" y="78391"/>
                    <a:pt x="62646" y="77057"/>
                    <a:pt x="75410" y="69818"/>
                  </a:cubicBezTo>
                  <a:cubicBezTo>
                    <a:pt x="85506" y="64103"/>
                    <a:pt x="93222" y="55436"/>
                    <a:pt x="97032" y="45720"/>
                  </a:cubicBezTo>
                  <a:cubicBezTo>
                    <a:pt x="97413" y="42672"/>
                    <a:pt x="98270" y="39814"/>
                    <a:pt x="99508" y="37052"/>
                  </a:cubicBezTo>
                  <a:lnTo>
                    <a:pt x="111128" y="10763"/>
                  </a:lnTo>
                  <a:lnTo>
                    <a:pt x="106366" y="39053"/>
                  </a:lnTo>
                  <a:cubicBezTo>
                    <a:pt x="105890" y="42005"/>
                    <a:pt x="105128" y="44863"/>
                    <a:pt x="104080" y="47625"/>
                  </a:cubicBezTo>
                  <a:cubicBezTo>
                    <a:pt x="103318" y="54578"/>
                    <a:pt x="105223" y="62008"/>
                    <a:pt x="109509" y="68771"/>
                  </a:cubicBezTo>
                  <a:cubicBezTo>
                    <a:pt x="115510" y="78105"/>
                    <a:pt x="124749" y="83725"/>
                    <a:pt x="134274" y="83820"/>
                  </a:cubicBezTo>
                  <a:cubicBezTo>
                    <a:pt x="134370" y="83820"/>
                    <a:pt x="134465" y="83820"/>
                    <a:pt x="134560" y="83820"/>
                  </a:cubicBezTo>
                  <a:cubicBezTo>
                    <a:pt x="143990" y="83820"/>
                    <a:pt x="153229" y="78486"/>
                    <a:pt x="159420" y="69437"/>
                  </a:cubicBezTo>
                  <a:cubicBezTo>
                    <a:pt x="165611" y="60293"/>
                    <a:pt x="167136" y="49530"/>
                    <a:pt x="163516" y="40767"/>
                  </a:cubicBezTo>
                  <a:lnTo>
                    <a:pt x="169898" y="37529"/>
                  </a:lnTo>
                  <a:cubicBezTo>
                    <a:pt x="177041" y="49244"/>
                    <a:pt x="185614" y="62294"/>
                    <a:pt x="198092" y="70199"/>
                  </a:cubicBezTo>
                  <a:cubicBezTo>
                    <a:pt x="208569" y="76771"/>
                    <a:pt x="225047" y="79820"/>
                    <a:pt x="236478" y="71057"/>
                  </a:cubicBezTo>
                  <a:cubicBezTo>
                    <a:pt x="241811" y="66961"/>
                    <a:pt x="244859" y="59531"/>
                    <a:pt x="244288" y="52102"/>
                  </a:cubicBezTo>
                  <a:cubicBezTo>
                    <a:pt x="243812" y="46101"/>
                    <a:pt x="241049" y="41243"/>
                    <a:pt x="236668" y="38767"/>
                  </a:cubicBezTo>
                  <a:lnTo>
                    <a:pt x="240192" y="32576"/>
                  </a:lnTo>
                  <a:cubicBezTo>
                    <a:pt x="246765" y="36290"/>
                    <a:pt x="250860" y="43148"/>
                    <a:pt x="251432" y="51626"/>
                  </a:cubicBezTo>
                  <a:cubicBezTo>
                    <a:pt x="252099" y="61341"/>
                    <a:pt x="248003" y="71247"/>
                    <a:pt x="240859" y="76771"/>
                  </a:cubicBezTo>
                  <a:cubicBezTo>
                    <a:pt x="226762" y="87630"/>
                    <a:pt x="206855" y="84201"/>
                    <a:pt x="194282" y="76295"/>
                  </a:cubicBezTo>
                  <a:cubicBezTo>
                    <a:pt x="185233" y="70676"/>
                    <a:pt x="178280" y="62770"/>
                    <a:pt x="172374" y="54578"/>
                  </a:cubicBezTo>
                  <a:cubicBezTo>
                    <a:pt x="171707" y="61055"/>
                    <a:pt x="169326" y="67532"/>
                    <a:pt x="165326" y="73533"/>
                  </a:cubicBezTo>
                  <a:cubicBezTo>
                    <a:pt x="157896" y="84487"/>
                    <a:pt x="146466" y="90964"/>
                    <a:pt x="134655"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8" name="Google Shape;4288;p49"/>
            <p:cNvSpPr/>
            <p:nvPr/>
          </p:nvSpPr>
          <p:spPr>
            <a:xfrm>
              <a:off x="10861615" y="3488062"/>
              <a:ext cx="682042" cy="323183"/>
            </a:xfrm>
            <a:custGeom>
              <a:avLst/>
              <a:gdLst/>
              <a:ahLst/>
              <a:cxnLst/>
              <a:rect l="l" t="t" r="r" b="b"/>
              <a:pathLst>
                <a:path w="262324" h="124301" extrusionOk="0">
                  <a:moveTo>
                    <a:pt x="61532" y="124206"/>
                  </a:moveTo>
                  <a:cubicBezTo>
                    <a:pt x="32195"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441"/>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591" y="112300"/>
                  </a:cubicBezTo>
                  <a:cubicBezTo>
                    <a:pt x="141732" y="104870"/>
                    <a:pt x="128492"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89" name="Google Shape;4289;p49"/>
            <p:cNvSpPr/>
            <p:nvPr/>
          </p:nvSpPr>
          <p:spPr>
            <a:xfrm>
              <a:off x="9231436" y="4293000"/>
              <a:ext cx="304270" cy="612201"/>
            </a:xfrm>
            <a:custGeom>
              <a:avLst/>
              <a:gdLst/>
              <a:ahLst/>
              <a:cxnLst/>
              <a:rect l="l" t="t" r="r" b="b"/>
              <a:pathLst>
                <a:path w="117027" h="235462" extrusionOk="0">
                  <a:moveTo>
                    <a:pt x="116864" y="177265"/>
                  </a:moveTo>
                  <a:lnTo>
                    <a:pt x="90480" y="99636"/>
                  </a:lnTo>
                  <a:cubicBezTo>
                    <a:pt x="96957" y="94016"/>
                    <a:pt x="101243" y="85825"/>
                    <a:pt x="101624" y="76586"/>
                  </a:cubicBezTo>
                  <a:cubicBezTo>
                    <a:pt x="102291" y="59441"/>
                    <a:pt x="89432" y="45153"/>
                    <a:pt x="72668" y="43438"/>
                  </a:cubicBezTo>
                  <a:lnTo>
                    <a:pt x="75049" y="3814"/>
                  </a:lnTo>
                  <a:cubicBezTo>
                    <a:pt x="75144" y="1814"/>
                    <a:pt x="73620" y="195"/>
                    <a:pt x="71715" y="4"/>
                  </a:cubicBezTo>
                  <a:cubicBezTo>
                    <a:pt x="69715" y="-91"/>
                    <a:pt x="68096" y="1338"/>
                    <a:pt x="67905" y="3338"/>
                  </a:cubicBezTo>
                  <a:lnTo>
                    <a:pt x="65524" y="43438"/>
                  </a:lnTo>
                  <a:cubicBezTo>
                    <a:pt x="50094" y="45344"/>
                    <a:pt x="37806" y="58107"/>
                    <a:pt x="37140" y="74204"/>
                  </a:cubicBezTo>
                  <a:cubicBezTo>
                    <a:pt x="36759" y="83729"/>
                    <a:pt x="40664" y="92397"/>
                    <a:pt x="47045" y="98588"/>
                  </a:cubicBezTo>
                  <a:cubicBezTo>
                    <a:pt x="40854" y="109828"/>
                    <a:pt x="34377" y="120877"/>
                    <a:pt x="27995" y="131640"/>
                  </a:cubicBezTo>
                  <a:cubicBezTo>
                    <a:pt x="18661" y="147261"/>
                    <a:pt x="9041" y="163454"/>
                    <a:pt x="373" y="180218"/>
                  </a:cubicBezTo>
                  <a:cubicBezTo>
                    <a:pt x="-484" y="182027"/>
                    <a:pt x="182" y="184123"/>
                    <a:pt x="1897" y="185075"/>
                  </a:cubicBezTo>
                  <a:cubicBezTo>
                    <a:pt x="3707" y="185933"/>
                    <a:pt x="5802" y="185266"/>
                    <a:pt x="6660" y="183551"/>
                  </a:cubicBezTo>
                  <a:cubicBezTo>
                    <a:pt x="15137" y="166978"/>
                    <a:pt x="24757" y="150880"/>
                    <a:pt x="33996" y="135260"/>
                  </a:cubicBezTo>
                  <a:cubicBezTo>
                    <a:pt x="34853" y="133831"/>
                    <a:pt x="35711" y="132402"/>
                    <a:pt x="36473" y="130973"/>
                  </a:cubicBezTo>
                  <a:lnTo>
                    <a:pt x="13232" y="192505"/>
                  </a:lnTo>
                  <a:cubicBezTo>
                    <a:pt x="12565" y="194314"/>
                    <a:pt x="13422" y="196410"/>
                    <a:pt x="15327" y="197077"/>
                  </a:cubicBezTo>
                  <a:cubicBezTo>
                    <a:pt x="15708" y="197267"/>
                    <a:pt x="16089" y="197267"/>
                    <a:pt x="16470" y="197267"/>
                  </a:cubicBezTo>
                  <a:cubicBezTo>
                    <a:pt x="17994" y="197362"/>
                    <a:pt x="19423" y="196410"/>
                    <a:pt x="19899" y="194981"/>
                  </a:cubicBezTo>
                  <a:lnTo>
                    <a:pt x="41045" y="139070"/>
                  </a:lnTo>
                  <a:lnTo>
                    <a:pt x="26853" y="195362"/>
                  </a:lnTo>
                  <a:cubicBezTo>
                    <a:pt x="26376" y="197267"/>
                    <a:pt x="27519" y="199268"/>
                    <a:pt x="29424" y="199744"/>
                  </a:cubicBezTo>
                  <a:cubicBezTo>
                    <a:pt x="29710" y="199839"/>
                    <a:pt x="29901" y="199839"/>
                    <a:pt x="30186" y="199839"/>
                  </a:cubicBezTo>
                  <a:cubicBezTo>
                    <a:pt x="31805" y="199934"/>
                    <a:pt x="33330" y="198791"/>
                    <a:pt x="33806" y="197172"/>
                  </a:cubicBezTo>
                  <a:lnTo>
                    <a:pt x="42188" y="163835"/>
                  </a:lnTo>
                  <a:lnTo>
                    <a:pt x="36473" y="216127"/>
                  </a:lnTo>
                  <a:cubicBezTo>
                    <a:pt x="36282" y="218127"/>
                    <a:pt x="37711" y="219842"/>
                    <a:pt x="39616" y="220032"/>
                  </a:cubicBezTo>
                  <a:cubicBezTo>
                    <a:pt x="39711" y="220032"/>
                    <a:pt x="39807" y="220032"/>
                    <a:pt x="39902" y="220032"/>
                  </a:cubicBezTo>
                  <a:cubicBezTo>
                    <a:pt x="41712" y="220127"/>
                    <a:pt x="43426" y="218699"/>
                    <a:pt x="43617" y="216889"/>
                  </a:cubicBezTo>
                  <a:lnTo>
                    <a:pt x="52284" y="136784"/>
                  </a:lnTo>
                  <a:cubicBezTo>
                    <a:pt x="51427" y="145451"/>
                    <a:pt x="50760" y="154119"/>
                    <a:pt x="50189" y="162692"/>
                  </a:cubicBezTo>
                  <a:cubicBezTo>
                    <a:pt x="49522" y="172693"/>
                    <a:pt x="48760" y="182599"/>
                    <a:pt x="47808" y="192124"/>
                  </a:cubicBezTo>
                  <a:cubicBezTo>
                    <a:pt x="47617" y="194124"/>
                    <a:pt x="49046" y="195838"/>
                    <a:pt x="50951" y="196029"/>
                  </a:cubicBezTo>
                  <a:cubicBezTo>
                    <a:pt x="51046" y="196029"/>
                    <a:pt x="51141" y="196029"/>
                    <a:pt x="51237" y="196029"/>
                  </a:cubicBezTo>
                  <a:cubicBezTo>
                    <a:pt x="53142" y="196124"/>
                    <a:pt x="54761" y="194696"/>
                    <a:pt x="54951" y="192791"/>
                  </a:cubicBezTo>
                  <a:cubicBezTo>
                    <a:pt x="55999" y="183170"/>
                    <a:pt x="56666" y="173169"/>
                    <a:pt x="57333" y="163072"/>
                  </a:cubicBezTo>
                  <a:cubicBezTo>
                    <a:pt x="58190" y="151166"/>
                    <a:pt x="59047" y="139070"/>
                    <a:pt x="60476" y="127163"/>
                  </a:cubicBezTo>
                  <a:lnTo>
                    <a:pt x="55047" y="212507"/>
                  </a:lnTo>
                  <a:cubicBezTo>
                    <a:pt x="54951" y="214508"/>
                    <a:pt x="56380" y="216127"/>
                    <a:pt x="58380" y="216317"/>
                  </a:cubicBezTo>
                  <a:cubicBezTo>
                    <a:pt x="58380" y="216317"/>
                    <a:pt x="58476" y="216317"/>
                    <a:pt x="58476" y="216317"/>
                  </a:cubicBezTo>
                  <a:cubicBezTo>
                    <a:pt x="60380" y="216412"/>
                    <a:pt x="62095" y="214888"/>
                    <a:pt x="62190" y="212984"/>
                  </a:cubicBezTo>
                  <a:lnTo>
                    <a:pt x="65715" y="156596"/>
                  </a:lnTo>
                  <a:lnTo>
                    <a:pt x="66572" y="188885"/>
                  </a:lnTo>
                  <a:cubicBezTo>
                    <a:pt x="66572" y="190790"/>
                    <a:pt x="68096" y="192314"/>
                    <a:pt x="70001" y="192410"/>
                  </a:cubicBezTo>
                  <a:cubicBezTo>
                    <a:pt x="70096" y="192410"/>
                    <a:pt x="70191" y="192410"/>
                    <a:pt x="70191" y="192410"/>
                  </a:cubicBezTo>
                  <a:cubicBezTo>
                    <a:pt x="72192" y="192410"/>
                    <a:pt x="73716" y="190695"/>
                    <a:pt x="73620" y="188790"/>
                  </a:cubicBezTo>
                  <a:lnTo>
                    <a:pt x="72001" y="125925"/>
                  </a:lnTo>
                  <a:cubicBezTo>
                    <a:pt x="73620" y="136879"/>
                    <a:pt x="74001" y="148880"/>
                    <a:pt x="74192" y="159167"/>
                  </a:cubicBezTo>
                  <a:cubicBezTo>
                    <a:pt x="74382" y="165930"/>
                    <a:pt x="74478" y="172312"/>
                    <a:pt x="74954" y="177265"/>
                  </a:cubicBezTo>
                  <a:cubicBezTo>
                    <a:pt x="75144" y="179265"/>
                    <a:pt x="76954" y="180694"/>
                    <a:pt x="78859" y="180503"/>
                  </a:cubicBezTo>
                  <a:cubicBezTo>
                    <a:pt x="80859" y="180313"/>
                    <a:pt x="82288" y="178598"/>
                    <a:pt x="82097" y="176598"/>
                  </a:cubicBezTo>
                  <a:cubicBezTo>
                    <a:pt x="82097" y="176312"/>
                    <a:pt x="82002" y="175931"/>
                    <a:pt x="82002" y="175550"/>
                  </a:cubicBezTo>
                  <a:lnTo>
                    <a:pt x="89051" y="216508"/>
                  </a:lnTo>
                  <a:cubicBezTo>
                    <a:pt x="89337" y="218222"/>
                    <a:pt x="90765" y="219365"/>
                    <a:pt x="92385" y="219461"/>
                  </a:cubicBezTo>
                  <a:cubicBezTo>
                    <a:pt x="92670" y="219461"/>
                    <a:pt x="92861" y="219461"/>
                    <a:pt x="93147" y="219461"/>
                  </a:cubicBezTo>
                  <a:cubicBezTo>
                    <a:pt x="95051" y="219079"/>
                    <a:pt x="96385" y="217270"/>
                    <a:pt x="96099" y="215365"/>
                  </a:cubicBezTo>
                  <a:lnTo>
                    <a:pt x="86098" y="157358"/>
                  </a:lnTo>
                  <a:lnTo>
                    <a:pt x="101910" y="232605"/>
                  </a:lnTo>
                  <a:cubicBezTo>
                    <a:pt x="102291" y="234224"/>
                    <a:pt x="103624" y="235367"/>
                    <a:pt x="105243" y="235462"/>
                  </a:cubicBezTo>
                  <a:cubicBezTo>
                    <a:pt x="105529" y="235462"/>
                    <a:pt x="105815" y="235462"/>
                    <a:pt x="106101" y="235367"/>
                  </a:cubicBezTo>
                  <a:cubicBezTo>
                    <a:pt x="108005" y="234986"/>
                    <a:pt x="109244" y="233081"/>
                    <a:pt x="108863" y="231176"/>
                  </a:cubicBezTo>
                  <a:lnTo>
                    <a:pt x="91622" y="148976"/>
                  </a:lnTo>
                  <a:lnTo>
                    <a:pt x="103719" y="189266"/>
                  </a:lnTo>
                  <a:cubicBezTo>
                    <a:pt x="104195" y="190790"/>
                    <a:pt x="105529" y="191743"/>
                    <a:pt x="107053" y="191838"/>
                  </a:cubicBezTo>
                  <a:cubicBezTo>
                    <a:pt x="107434" y="191838"/>
                    <a:pt x="107815" y="191838"/>
                    <a:pt x="108196" y="191647"/>
                  </a:cubicBezTo>
                  <a:cubicBezTo>
                    <a:pt x="110101" y="191076"/>
                    <a:pt x="111149" y="189076"/>
                    <a:pt x="110577" y="187171"/>
                  </a:cubicBezTo>
                  <a:lnTo>
                    <a:pt x="97147" y="142308"/>
                  </a:lnTo>
                  <a:lnTo>
                    <a:pt x="109815" y="179551"/>
                  </a:lnTo>
                  <a:cubicBezTo>
                    <a:pt x="110292" y="180979"/>
                    <a:pt x="111625" y="181932"/>
                    <a:pt x="113054" y="181932"/>
                  </a:cubicBezTo>
                  <a:cubicBezTo>
                    <a:pt x="113435" y="181932"/>
                    <a:pt x="113911" y="181932"/>
                    <a:pt x="114387" y="181742"/>
                  </a:cubicBezTo>
                  <a:cubicBezTo>
                    <a:pt x="116483" y="181170"/>
                    <a:pt x="117435" y="179075"/>
                    <a:pt x="116864" y="177265"/>
                  </a:cubicBezTo>
                  <a:close/>
                  <a:moveTo>
                    <a:pt x="53713" y="124401"/>
                  </a:moveTo>
                  <a:lnTo>
                    <a:pt x="54856" y="113543"/>
                  </a:lnTo>
                  <a:lnTo>
                    <a:pt x="55904" y="109256"/>
                  </a:lnTo>
                  <a:cubicBezTo>
                    <a:pt x="55142" y="114209"/>
                    <a:pt x="54380" y="119258"/>
                    <a:pt x="53713" y="124401"/>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0" name="Google Shape;4290;p49"/>
            <p:cNvSpPr/>
            <p:nvPr/>
          </p:nvSpPr>
          <p:spPr>
            <a:xfrm>
              <a:off x="10010929" y="4932572"/>
              <a:ext cx="302234" cy="588034"/>
            </a:xfrm>
            <a:custGeom>
              <a:avLst/>
              <a:gdLst/>
              <a:ahLst/>
              <a:cxnLst/>
              <a:rect l="l" t="t" r="r" b="b"/>
              <a:pathLst>
                <a:path w="116244" h="226167" extrusionOk="0">
                  <a:moveTo>
                    <a:pt x="3217" y="171659"/>
                  </a:moveTo>
                  <a:cubicBezTo>
                    <a:pt x="3598" y="171849"/>
                    <a:pt x="4074" y="172040"/>
                    <a:pt x="4455" y="172040"/>
                  </a:cubicBezTo>
                  <a:cubicBezTo>
                    <a:pt x="5884" y="172230"/>
                    <a:pt x="7313" y="171563"/>
                    <a:pt x="8075" y="170230"/>
                  </a:cubicBezTo>
                  <a:lnTo>
                    <a:pt x="27030" y="135749"/>
                  </a:lnTo>
                  <a:lnTo>
                    <a:pt x="6075" y="177660"/>
                  </a:lnTo>
                  <a:cubicBezTo>
                    <a:pt x="5217" y="179469"/>
                    <a:pt x="5884" y="181565"/>
                    <a:pt x="7694" y="182422"/>
                  </a:cubicBezTo>
                  <a:cubicBezTo>
                    <a:pt x="8075" y="182612"/>
                    <a:pt x="8456" y="182708"/>
                    <a:pt x="8837" y="182803"/>
                  </a:cubicBezTo>
                  <a:cubicBezTo>
                    <a:pt x="10266" y="182994"/>
                    <a:pt x="11790" y="182231"/>
                    <a:pt x="12552" y="180898"/>
                  </a:cubicBezTo>
                  <a:lnTo>
                    <a:pt x="31411" y="143274"/>
                  </a:lnTo>
                  <a:lnTo>
                    <a:pt x="264" y="221284"/>
                  </a:lnTo>
                  <a:cubicBezTo>
                    <a:pt x="-498" y="223094"/>
                    <a:pt x="455" y="225189"/>
                    <a:pt x="2265" y="225951"/>
                  </a:cubicBezTo>
                  <a:cubicBezTo>
                    <a:pt x="2550" y="226046"/>
                    <a:pt x="2836" y="226142"/>
                    <a:pt x="3122" y="226142"/>
                  </a:cubicBezTo>
                  <a:cubicBezTo>
                    <a:pt x="4741" y="226332"/>
                    <a:pt x="6265" y="225475"/>
                    <a:pt x="6932" y="223951"/>
                  </a:cubicBezTo>
                  <a:lnTo>
                    <a:pt x="35507" y="152513"/>
                  </a:lnTo>
                  <a:lnTo>
                    <a:pt x="15695" y="207949"/>
                  </a:lnTo>
                  <a:cubicBezTo>
                    <a:pt x="15028" y="209759"/>
                    <a:pt x="15981" y="211854"/>
                    <a:pt x="17886" y="212521"/>
                  </a:cubicBezTo>
                  <a:cubicBezTo>
                    <a:pt x="18076" y="212616"/>
                    <a:pt x="18362" y="212616"/>
                    <a:pt x="18648" y="212711"/>
                  </a:cubicBezTo>
                  <a:cubicBezTo>
                    <a:pt x="20267" y="212902"/>
                    <a:pt x="21886" y="211949"/>
                    <a:pt x="22458" y="210330"/>
                  </a:cubicBezTo>
                  <a:lnTo>
                    <a:pt x="36459" y="171182"/>
                  </a:lnTo>
                  <a:cubicBezTo>
                    <a:pt x="36364" y="171468"/>
                    <a:pt x="36269" y="171849"/>
                    <a:pt x="36174" y="172135"/>
                  </a:cubicBezTo>
                  <a:cubicBezTo>
                    <a:pt x="35602" y="174040"/>
                    <a:pt x="36745" y="176040"/>
                    <a:pt x="38650" y="176516"/>
                  </a:cubicBezTo>
                  <a:cubicBezTo>
                    <a:pt x="40460" y="177088"/>
                    <a:pt x="42555" y="175945"/>
                    <a:pt x="43032" y="174040"/>
                  </a:cubicBezTo>
                  <a:cubicBezTo>
                    <a:pt x="44365" y="169182"/>
                    <a:pt x="45603" y="162896"/>
                    <a:pt x="46937" y="156323"/>
                  </a:cubicBezTo>
                  <a:cubicBezTo>
                    <a:pt x="48937" y="146227"/>
                    <a:pt x="51414" y="134416"/>
                    <a:pt x="54843" y="123938"/>
                  </a:cubicBezTo>
                  <a:lnTo>
                    <a:pt x="42365" y="185565"/>
                  </a:lnTo>
                  <a:cubicBezTo>
                    <a:pt x="41984" y="187470"/>
                    <a:pt x="43222" y="189375"/>
                    <a:pt x="45127" y="189756"/>
                  </a:cubicBezTo>
                  <a:cubicBezTo>
                    <a:pt x="45222" y="189756"/>
                    <a:pt x="45318" y="189756"/>
                    <a:pt x="45318" y="189756"/>
                  </a:cubicBezTo>
                  <a:cubicBezTo>
                    <a:pt x="47127" y="190042"/>
                    <a:pt x="48937" y="188804"/>
                    <a:pt x="49318" y="186899"/>
                  </a:cubicBezTo>
                  <a:lnTo>
                    <a:pt x="55700" y="155276"/>
                  </a:lnTo>
                  <a:lnTo>
                    <a:pt x="49509" y="211378"/>
                  </a:lnTo>
                  <a:cubicBezTo>
                    <a:pt x="49318" y="213283"/>
                    <a:pt x="50652" y="215093"/>
                    <a:pt x="52557" y="215283"/>
                  </a:cubicBezTo>
                  <a:cubicBezTo>
                    <a:pt x="52557" y="215283"/>
                    <a:pt x="52652" y="215283"/>
                    <a:pt x="52652" y="215283"/>
                  </a:cubicBezTo>
                  <a:cubicBezTo>
                    <a:pt x="54652" y="215474"/>
                    <a:pt x="56367" y="214045"/>
                    <a:pt x="56557" y="212140"/>
                  </a:cubicBezTo>
                  <a:lnTo>
                    <a:pt x="65987" y="127177"/>
                  </a:lnTo>
                  <a:cubicBezTo>
                    <a:pt x="65320" y="139083"/>
                    <a:pt x="64177" y="151180"/>
                    <a:pt x="62844" y="163086"/>
                  </a:cubicBezTo>
                  <a:cubicBezTo>
                    <a:pt x="61796" y="173183"/>
                    <a:pt x="60748" y="183089"/>
                    <a:pt x="60081" y="192709"/>
                  </a:cubicBezTo>
                  <a:cubicBezTo>
                    <a:pt x="59986" y="194614"/>
                    <a:pt x="61320" y="196233"/>
                    <a:pt x="63129" y="196519"/>
                  </a:cubicBezTo>
                  <a:cubicBezTo>
                    <a:pt x="63225" y="196519"/>
                    <a:pt x="63320" y="196519"/>
                    <a:pt x="63415" y="196519"/>
                  </a:cubicBezTo>
                  <a:cubicBezTo>
                    <a:pt x="65415" y="196614"/>
                    <a:pt x="67130" y="195186"/>
                    <a:pt x="67225" y="193185"/>
                  </a:cubicBezTo>
                  <a:cubicBezTo>
                    <a:pt x="67892" y="183660"/>
                    <a:pt x="68940" y="173754"/>
                    <a:pt x="69987" y="163753"/>
                  </a:cubicBezTo>
                  <a:cubicBezTo>
                    <a:pt x="70845" y="155180"/>
                    <a:pt x="71702" y="146513"/>
                    <a:pt x="72369" y="137845"/>
                  </a:cubicBezTo>
                  <a:lnTo>
                    <a:pt x="67130" y="218236"/>
                  </a:lnTo>
                  <a:cubicBezTo>
                    <a:pt x="67035" y="220141"/>
                    <a:pt x="68368" y="221760"/>
                    <a:pt x="70178" y="222046"/>
                  </a:cubicBezTo>
                  <a:cubicBezTo>
                    <a:pt x="70273" y="222046"/>
                    <a:pt x="70368" y="222046"/>
                    <a:pt x="70464" y="222046"/>
                  </a:cubicBezTo>
                  <a:cubicBezTo>
                    <a:pt x="72464" y="222141"/>
                    <a:pt x="74178" y="220712"/>
                    <a:pt x="74274" y="218712"/>
                  </a:cubicBezTo>
                  <a:lnTo>
                    <a:pt x="77703" y="166229"/>
                  </a:lnTo>
                  <a:lnTo>
                    <a:pt x="80179" y="200519"/>
                  </a:lnTo>
                  <a:cubicBezTo>
                    <a:pt x="80274" y="202234"/>
                    <a:pt x="81608" y="203568"/>
                    <a:pt x="83227" y="203758"/>
                  </a:cubicBezTo>
                  <a:cubicBezTo>
                    <a:pt x="83513" y="203758"/>
                    <a:pt x="83703" y="203758"/>
                    <a:pt x="83989" y="203758"/>
                  </a:cubicBezTo>
                  <a:cubicBezTo>
                    <a:pt x="85989" y="203568"/>
                    <a:pt x="87418" y="201853"/>
                    <a:pt x="87323" y="199948"/>
                  </a:cubicBezTo>
                  <a:lnTo>
                    <a:pt x="83037" y="142036"/>
                  </a:lnTo>
                  <a:lnTo>
                    <a:pt x="94181" y="200805"/>
                  </a:lnTo>
                  <a:cubicBezTo>
                    <a:pt x="94467" y="202329"/>
                    <a:pt x="95705" y="203472"/>
                    <a:pt x="97229" y="203663"/>
                  </a:cubicBezTo>
                  <a:cubicBezTo>
                    <a:pt x="97610" y="203758"/>
                    <a:pt x="97991" y="203758"/>
                    <a:pt x="98372" y="203663"/>
                  </a:cubicBezTo>
                  <a:cubicBezTo>
                    <a:pt x="100277" y="203282"/>
                    <a:pt x="101610" y="201472"/>
                    <a:pt x="101229" y="199472"/>
                  </a:cubicBezTo>
                  <a:lnTo>
                    <a:pt x="88942" y="134892"/>
                  </a:lnTo>
                  <a:cubicBezTo>
                    <a:pt x="89514" y="136416"/>
                    <a:pt x="90085" y="138036"/>
                    <a:pt x="90657" y="139560"/>
                  </a:cubicBezTo>
                  <a:cubicBezTo>
                    <a:pt x="97134" y="156514"/>
                    <a:pt x="103706" y="174040"/>
                    <a:pt x="109230" y="191852"/>
                  </a:cubicBezTo>
                  <a:cubicBezTo>
                    <a:pt x="109802" y="193757"/>
                    <a:pt x="111802" y="194804"/>
                    <a:pt x="113707" y="194233"/>
                  </a:cubicBezTo>
                  <a:cubicBezTo>
                    <a:pt x="115612" y="193661"/>
                    <a:pt x="116660" y="191661"/>
                    <a:pt x="116088" y="189756"/>
                  </a:cubicBezTo>
                  <a:cubicBezTo>
                    <a:pt x="110469" y="171754"/>
                    <a:pt x="103801" y="154133"/>
                    <a:pt x="97324" y="137083"/>
                  </a:cubicBezTo>
                  <a:cubicBezTo>
                    <a:pt x="92847" y="125367"/>
                    <a:pt x="88466" y="113366"/>
                    <a:pt x="84275" y="101269"/>
                  </a:cubicBezTo>
                  <a:cubicBezTo>
                    <a:pt x="91609" y="96316"/>
                    <a:pt x="96943" y="88505"/>
                    <a:pt x="98277" y="78980"/>
                  </a:cubicBezTo>
                  <a:cubicBezTo>
                    <a:pt x="100467" y="63074"/>
                    <a:pt x="90561" y="48310"/>
                    <a:pt x="75702" y="43833"/>
                  </a:cubicBezTo>
                  <a:lnTo>
                    <a:pt x="80274" y="3923"/>
                  </a:lnTo>
                  <a:cubicBezTo>
                    <a:pt x="80465" y="1923"/>
                    <a:pt x="79131" y="209"/>
                    <a:pt x="77131" y="18"/>
                  </a:cubicBezTo>
                  <a:cubicBezTo>
                    <a:pt x="75131" y="-172"/>
                    <a:pt x="73416" y="1161"/>
                    <a:pt x="73131" y="3161"/>
                  </a:cubicBezTo>
                  <a:lnTo>
                    <a:pt x="68654" y="42595"/>
                  </a:lnTo>
                  <a:cubicBezTo>
                    <a:pt x="51795" y="41357"/>
                    <a:pt x="36650" y="53263"/>
                    <a:pt x="34364" y="70313"/>
                  </a:cubicBezTo>
                  <a:cubicBezTo>
                    <a:pt x="33126" y="79457"/>
                    <a:pt x="35888" y="88220"/>
                    <a:pt x="41317" y="94982"/>
                  </a:cubicBezTo>
                  <a:lnTo>
                    <a:pt x="1884" y="166896"/>
                  </a:lnTo>
                  <a:cubicBezTo>
                    <a:pt x="931" y="168515"/>
                    <a:pt x="1503" y="170706"/>
                    <a:pt x="3217" y="171659"/>
                  </a:cubicBezTo>
                  <a:close/>
                  <a:moveTo>
                    <a:pt x="73512" y="110318"/>
                  </a:moveTo>
                  <a:lnTo>
                    <a:pt x="73797" y="114699"/>
                  </a:lnTo>
                  <a:lnTo>
                    <a:pt x="73131" y="125558"/>
                  </a:lnTo>
                  <a:cubicBezTo>
                    <a:pt x="73416" y="120510"/>
                    <a:pt x="73512" y="115366"/>
                    <a:pt x="73512" y="110318"/>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1" name="Google Shape;4291;p49"/>
            <p:cNvSpPr/>
            <p:nvPr/>
          </p:nvSpPr>
          <p:spPr>
            <a:xfrm>
              <a:off x="10889727" y="5178646"/>
              <a:ext cx="302825" cy="602311"/>
            </a:xfrm>
            <a:custGeom>
              <a:avLst/>
              <a:gdLst/>
              <a:ahLst/>
              <a:cxnLst/>
              <a:rect l="l" t="t" r="r" b="b"/>
              <a:pathLst>
                <a:path w="116471" h="231658" extrusionOk="0">
                  <a:moveTo>
                    <a:pt x="2042" y="177359"/>
                  </a:moveTo>
                  <a:cubicBezTo>
                    <a:pt x="2422" y="177550"/>
                    <a:pt x="2899" y="177645"/>
                    <a:pt x="3280" y="177645"/>
                  </a:cubicBezTo>
                  <a:cubicBezTo>
                    <a:pt x="4709" y="177741"/>
                    <a:pt x="6137" y="176883"/>
                    <a:pt x="6709" y="175550"/>
                  </a:cubicBezTo>
                  <a:lnTo>
                    <a:pt x="22616" y="139545"/>
                  </a:lnTo>
                  <a:lnTo>
                    <a:pt x="5280" y="183075"/>
                  </a:lnTo>
                  <a:cubicBezTo>
                    <a:pt x="4518" y="184884"/>
                    <a:pt x="5471" y="186980"/>
                    <a:pt x="7280" y="187742"/>
                  </a:cubicBezTo>
                  <a:cubicBezTo>
                    <a:pt x="7661" y="187932"/>
                    <a:pt x="8042" y="187932"/>
                    <a:pt x="8423" y="188028"/>
                  </a:cubicBezTo>
                  <a:cubicBezTo>
                    <a:pt x="9947" y="188123"/>
                    <a:pt x="11376" y="187266"/>
                    <a:pt x="11947" y="185741"/>
                  </a:cubicBezTo>
                  <a:lnTo>
                    <a:pt x="27568" y="146594"/>
                  </a:lnTo>
                  <a:lnTo>
                    <a:pt x="3089" y="226985"/>
                  </a:lnTo>
                  <a:cubicBezTo>
                    <a:pt x="2518" y="228890"/>
                    <a:pt x="3566" y="230890"/>
                    <a:pt x="5471" y="231462"/>
                  </a:cubicBezTo>
                  <a:cubicBezTo>
                    <a:pt x="5756" y="231557"/>
                    <a:pt x="6042" y="231557"/>
                    <a:pt x="6328" y="231652"/>
                  </a:cubicBezTo>
                  <a:cubicBezTo>
                    <a:pt x="7947" y="231747"/>
                    <a:pt x="9471" y="230700"/>
                    <a:pt x="9947" y="229080"/>
                  </a:cubicBezTo>
                  <a:lnTo>
                    <a:pt x="32331" y="155547"/>
                  </a:lnTo>
                  <a:lnTo>
                    <a:pt x="17282" y="212507"/>
                  </a:lnTo>
                  <a:cubicBezTo>
                    <a:pt x="16805" y="214412"/>
                    <a:pt x="17948" y="216412"/>
                    <a:pt x="19853" y="216888"/>
                  </a:cubicBezTo>
                  <a:cubicBezTo>
                    <a:pt x="20139" y="216983"/>
                    <a:pt x="20330" y="216983"/>
                    <a:pt x="20615" y="216983"/>
                  </a:cubicBezTo>
                  <a:cubicBezTo>
                    <a:pt x="22235" y="217079"/>
                    <a:pt x="23759" y="216031"/>
                    <a:pt x="24235" y="214316"/>
                  </a:cubicBezTo>
                  <a:lnTo>
                    <a:pt x="34903" y="174121"/>
                  </a:lnTo>
                  <a:cubicBezTo>
                    <a:pt x="34808" y="174407"/>
                    <a:pt x="34808" y="174788"/>
                    <a:pt x="34712" y="175169"/>
                  </a:cubicBezTo>
                  <a:cubicBezTo>
                    <a:pt x="34331" y="177074"/>
                    <a:pt x="35665" y="178979"/>
                    <a:pt x="37570" y="179360"/>
                  </a:cubicBezTo>
                  <a:cubicBezTo>
                    <a:pt x="39475" y="179741"/>
                    <a:pt x="41380" y="178503"/>
                    <a:pt x="41761" y="176502"/>
                  </a:cubicBezTo>
                  <a:cubicBezTo>
                    <a:pt x="42713" y="171549"/>
                    <a:pt x="43380" y="165167"/>
                    <a:pt x="44142" y="158500"/>
                  </a:cubicBezTo>
                  <a:cubicBezTo>
                    <a:pt x="45285" y="148308"/>
                    <a:pt x="46714" y="136307"/>
                    <a:pt x="49286" y="125544"/>
                  </a:cubicBezTo>
                  <a:lnTo>
                    <a:pt x="42142" y="187932"/>
                  </a:lnTo>
                  <a:cubicBezTo>
                    <a:pt x="41951" y="189933"/>
                    <a:pt x="43285" y="191647"/>
                    <a:pt x="45285" y="191838"/>
                  </a:cubicBezTo>
                  <a:cubicBezTo>
                    <a:pt x="45380" y="191838"/>
                    <a:pt x="45476" y="191838"/>
                    <a:pt x="45476" y="191838"/>
                  </a:cubicBezTo>
                  <a:cubicBezTo>
                    <a:pt x="47380" y="191933"/>
                    <a:pt x="49000" y="190599"/>
                    <a:pt x="49190" y="188694"/>
                  </a:cubicBezTo>
                  <a:lnTo>
                    <a:pt x="52905" y="156595"/>
                  </a:lnTo>
                  <a:lnTo>
                    <a:pt x="51476" y="213078"/>
                  </a:lnTo>
                  <a:cubicBezTo>
                    <a:pt x="51381" y="214983"/>
                    <a:pt x="52905" y="216603"/>
                    <a:pt x="54905" y="216698"/>
                  </a:cubicBezTo>
                  <a:cubicBezTo>
                    <a:pt x="54905" y="216698"/>
                    <a:pt x="55001" y="216698"/>
                    <a:pt x="55001" y="216698"/>
                  </a:cubicBezTo>
                  <a:cubicBezTo>
                    <a:pt x="57001" y="216698"/>
                    <a:pt x="58620" y="215174"/>
                    <a:pt x="58620" y="213174"/>
                  </a:cubicBezTo>
                  <a:lnTo>
                    <a:pt x="60811" y="127734"/>
                  </a:lnTo>
                  <a:cubicBezTo>
                    <a:pt x="61192" y="139641"/>
                    <a:pt x="61001" y="151833"/>
                    <a:pt x="60811" y="163739"/>
                  </a:cubicBezTo>
                  <a:cubicBezTo>
                    <a:pt x="60620" y="173835"/>
                    <a:pt x="60430" y="183837"/>
                    <a:pt x="60620" y="193552"/>
                  </a:cubicBezTo>
                  <a:cubicBezTo>
                    <a:pt x="60620" y="195457"/>
                    <a:pt x="62144" y="196981"/>
                    <a:pt x="64049" y="197076"/>
                  </a:cubicBezTo>
                  <a:cubicBezTo>
                    <a:pt x="64145" y="197076"/>
                    <a:pt x="64240" y="197076"/>
                    <a:pt x="64335" y="197076"/>
                  </a:cubicBezTo>
                  <a:cubicBezTo>
                    <a:pt x="66335" y="197076"/>
                    <a:pt x="67859" y="195457"/>
                    <a:pt x="67859" y="193457"/>
                  </a:cubicBezTo>
                  <a:cubicBezTo>
                    <a:pt x="67669" y="183837"/>
                    <a:pt x="67859" y="173931"/>
                    <a:pt x="68050" y="163929"/>
                  </a:cubicBezTo>
                  <a:cubicBezTo>
                    <a:pt x="68240" y="155262"/>
                    <a:pt x="68336" y="146594"/>
                    <a:pt x="68240" y="137926"/>
                  </a:cubicBezTo>
                  <a:lnTo>
                    <a:pt x="69764" y="218508"/>
                  </a:lnTo>
                  <a:cubicBezTo>
                    <a:pt x="69764" y="220413"/>
                    <a:pt x="71288" y="221937"/>
                    <a:pt x="73193" y="222032"/>
                  </a:cubicBezTo>
                  <a:cubicBezTo>
                    <a:pt x="73289" y="222032"/>
                    <a:pt x="73384" y="222032"/>
                    <a:pt x="73479" y="222032"/>
                  </a:cubicBezTo>
                  <a:cubicBezTo>
                    <a:pt x="75479" y="222032"/>
                    <a:pt x="77003" y="220317"/>
                    <a:pt x="77003" y="218412"/>
                  </a:cubicBezTo>
                  <a:lnTo>
                    <a:pt x="75955" y="165739"/>
                  </a:lnTo>
                  <a:lnTo>
                    <a:pt x="81385" y="199743"/>
                  </a:lnTo>
                  <a:cubicBezTo>
                    <a:pt x="81671" y="201458"/>
                    <a:pt x="83099" y="202696"/>
                    <a:pt x="84718" y="202791"/>
                  </a:cubicBezTo>
                  <a:cubicBezTo>
                    <a:pt x="85004" y="202791"/>
                    <a:pt x="85195" y="202791"/>
                    <a:pt x="85480" y="202791"/>
                  </a:cubicBezTo>
                  <a:cubicBezTo>
                    <a:pt x="87386" y="202506"/>
                    <a:pt x="88719" y="200696"/>
                    <a:pt x="88433" y="198696"/>
                  </a:cubicBezTo>
                  <a:lnTo>
                    <a:pt x="79289" y="141355"/>
                  </a:lnTo>
                  <a:lnTo>
                    <a:pt x="95387" y="198886"/>
                  </a:lnTo>
                  <a:cubicBezTo>
                    <a:pt x="95768" y="200410"/>
                    <a:pt x="97196" y="201458"/>
                    <a:pt x="98625" y="201458"/>
                  </a:cubicBezTo>
                  <a:cubicBezTo>
                    <a:pt x="99006" y="201458"/>
                    <a:pt x="99387" y="201458"/>
                    <a:pt x="99768" y="201363"/>
                  </a:cubicBezTo>
                  <a:cubicBezTo>
                    <a:pt x="101673" y="200791"/>
                    <a:pt x="102816" y="198886"/>
                    <a:pt x="102245" y="196981"/>
                  </a:cubicBezTo>
                  <a:lnTo>
                    <a:pt x="84528" y="133640"/>
                  </a:lnTo>
                  <a:cubicBezTo>
                    <a:pt x="85195" y="135164"/>
                    <a:pt x="85957" y="136688"/>
                    <a:pt x="86624" y="138116"/>
                  </a:cubicBezTo>
                  <a:cubicBezTo>
                    <a:pt x="94434" y="154404"/>
                    <a:pt x="102530" y="171359"/>
                    <a:pt x="109579" y="188599"/>
                  </a:cubicBezTo>
                  <a:cubicBezTo>
                    <a:pt x="110341" y="190409"/>
                    <a:pt x="112341" y="191266"/>
                    <a:pt x="114246" y="190599"/>
                  </a:cubicBezTo>
                  <a:cubicBezTo>
                    <a:pt x="116056" y="189837"/>
                    <a:pt x="116913" y="187742"/>
                    <a:pt x="116246" y="185932"/>
                  </a:cubicBezTo>
                  <a:cubicBezTo>
                    <a:pt x="109103" y="168501"/>
                    <a:pt x="101006" y="151452"/>
                    <a:pt x="93101" y="135069"/>
                  </a:cubicBezTo>
                  <a:cubicBezTo>
                    <a:pt x="87671" y="123829"/>
                    <a:pt x="82337" y="112208"/>
                    <a:pt x="77099" y="100493"/>
                  </a:cubicBezTo>
                  <a:cubicBezTo>
                    <a:pt x="84052" y="94968"/>
                    <a:pt x="88719" y="86682"/>
                    <a:pt x="89195" y="77061"/>
                  </a:cubicBezTo>
                  <a:cubicBezTo>
                    <a:pt x="90053" y="60964"/>
                    <a:pt x="78908" y="47153"/>
                    <a:pt x="63668" y="43914"/>
                  </a:cubicBezTo>
                  <a:lnTo>
                    <a:pt x="64811" y="3719"/>
                  </a:lnTo>
                  <a:cubicBezTo>
                    <a:pt x="64907" y="1719"/>
                    <a:pt x="63383" y="99"/>
                    <a:pt x="61382" y="4"/>
                  </a:cubicBezTo>
                  <a:cubicBezTo>
                    <a:pt x="59382" y="-91"/>
                    <a:pt x="57763" y="1528"/>
                    <a:pt x="57668" y="3433"/>
                  </a:cubicBezTo>
                  <a:lnTo>
                    <a:pt x="56525" y="43152"/>
                  </a:lnTo>
                  <a:cubicBezTo>
                    <a:pt x="39665" y="43343"/>
                    <a:pt x="25568" y="56487"/>
                    <a:pt x="24711" y="73632"/>
                  </a:cubicBezTo>
                  <a:cubicBezTo>
                    <a:pt x="24235" y="82872"/>
                    <a:pt x="27759" y="91349"/>
                    <a:pt x="33760" y="97635"/>
                  </a:cubicBezTo>
                  <a:lnTo>
                    <a:pt x="518" y="172692"/>
                  </a:lnTo>
                  <a:cubicBezTo>
                    <a:pt x="-625" y="174502"/>
                    <a:pt x="232" y="176598"/>
                    <a:pt x="2042" y="177359"/>
                  </a:cubicBezTo>
                  <a:close/>
                  <a:moveTo>
                    <a:pt x="66812" y="110399"/>
                  </a:moveTo>
                  <a:lnTo>
                    <a:pt x="67478" y="114780"/>
                  </a:lnTo>
                  <a:lnTo>
                    <a:pt x="67669" y="125639"/>
                  </a:lnTo>
                  <a:cubicBezTo>
                    <a:pt x="67574" y="120495"/>
                    <a:pt x="67288" y="115352"/>
                    <a:pt x="66812" y="110399"/>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2" name="Google Shape;4292;p49"/>
            <p:cNvSpPr/>
            <p:nvPr/>
          </p:nvSpPr>
          <p:spPr>
            <a:xfrm>
              <a:off x="11836765" y="4982336"/>
              <a:ext cx="312094" cy="570300"/>
            </a:xfrm>
            <a:custGeom>
              <a:avLst/>
              <a:gdLst/>
              <a:ahLst/>
              <a:cxnLst/>
              <a:rect l="l" t="t" r="r" b="b"/>
              <a:pathLst>
                <a:path w="120036" h="219346" extrusionOk="0">
                  <a:moveTo>
                    <a:pt x="109671" y="154222"/>
                  </a:moveTo>
                  <a:lnTo>
                    <a:pt x="60141" y="88881"/>
                  </a:lnTo>
                  <a:cubicBezTo>
                    <a:pt x="64523" y="81451"/>
                    <a:pt x="66047" y="72403"/>
                    <a:pt x="63380" y="63449"/>
                  </a:cubicBezTo>
                  <a:cubicBezTo>
                    <a:pt x="58617" y="46971"/>
                    <a:pt x="41853" y="37446"/>
                    <a:pt x="25375" y="41065"/>
                  </a:cubicBezTo>
                  <a:lnTo>
                    <a:pt x="15183" y="2680"/>
                  </a:lnTo>
                  <a:cubicBezTo>
                    <a:pt x="14707" y="775"/>
                    <a:pt x="12707" y="-368"/>
                    <a:pt x="10802" y="108"/>
                  </a:cubicBezTo>
                  <a:cubicBezTo>
                    <a:pt x="8802" y="679"/>
                    <a:pt x="7754" y="2584"/>
                    <a:pt x="8230" y="4489"/>
                  </a:cubicBezTo>
                  <a:lnTo>
                    <a:pt x="18612" y="43351"/>
                  </a:lnTo>
                  <a:cubicBezTo>
                    <a:pt x="4515" y="50019"/>
                    <a:pt x="-3105" y="66021"/>
                    <a:pt x="1372" y="81451"/>
                  </a:cubicBezTo>
                  <a:cubicBezTo>
                    <a:pt x="4039" y="90596"/>
                    <a:pt x="10516" y="97644"/>
                    <a:pt x="18517" y="101454"/>
                  </a:cubicBezTo>
                  <a:cubicBezTo>
                    <a:pt x="16136" y="114027"/>
                    <a:pt x="13564" y="126600"/>
                    <a:pt x="10897" y="138792"/>
                  </a:cubicBezTo>
                  <a:cubicBezTo>
                    <a:pt x="6992" y="156604"/>
                    <a:pt x="2991" y="174987"/>
                    <a:pt x="39" y="193656"/>
                  </a:cubicBezTo>
                  <a:cubicBezTo>
                    <a:pt x="-247" y="195656"/>
                    <a:pt x="1086" y="197466"/>
                    <a:pt x="2991" y="197752"/>
                  </a:cubicBezTo>
                  <a:cubicBezTo>
                    <a:pt x="4991" y="198038"/>
                    <a:pt x="6801" y="196704"/>
                    <a:pt x="7087" y="194799"/>
                  </a:cubicBezTo>
                  <a:cubicBezTo>
                    <a:pt x="9945" y="176321"/>
                    <a:pt x="13945" y="158128"/>
                    <a:pt x="17850" y="140411"/>
                  </a:cubicBezTo>
                  <a:cubicBezTo>
                    <a:pt x="18231" y="138792"/>
                    <a:pt x="18517" y="137173"/>
                    <a:pt x="18898" y="135554"/>
                  </a:cubicBezTo>
                  <a:lnTo>
                    <a:pt x="16231" y="201276"/>
                  </a:lnTo>
                  <a:cubicBezTo>
                    <a:pt x="16136" y="203276"/>
                    <a:pt x="17660" y="204896"/>
                    <a:pt x="19660" y="204991"/>
                  </a:cubicBezTo>
                  <a:cubicBezTo>
                    <a:pt x="20041" y="204991"/>
                    <a:pt x="20422" y="204991"/>
                    <a:pt x="20803" y="204896"/>
                  </a:cubicBezTo>
                  <a:cubicBezTo>
                    <a:pt x="22232" y="204514"/>
                    <a:pt x="23280" y="203181"/>
                    <a:pt x="23375" y="201657"/>
                  </a:cubicBezTo>
                  <a:lnTo>
                    <a:pt x="25851" y="141935"/>
                  </a:lnTo>
                  <a:lnTo>
                    <a:pt x="30138" y="199847"/>
                  </a:lnTo>
                  <a:cubicBezTo>
                    <a:pt x="30328" y="201847"/>
                    <a:pt x="32043" y="203276"/>
                    <a:pt x="33948" y="203181"/>
                  </a:cubicBezTo>
                  <a:cubicBezTo>
                    <a:pt x="34233" y="203181"/>
                    <a:pt x="34424" y="203086"/>
                    <a:pt x="34710" y="203086"/>
                  </a:cubicBezTo>
                  <a:cubicBezTo>
                    <a:pt x="36329" y="202609"/>
                    <a:pt x="37377" y="201086"/>
                    <a:pt x="37281" y="199371"/>
                  </a:cubicBezTo>
                  <a:lnTo>
                    <a:pt x="34710" y="165081"/>
                  </a:lnTo>
                  <a:lnTo>
                    <a:pt x="45759" y="216516"/>
                  </a:lnTo>
                  <a:cubicBezTo>
                    <a:pt x="46140" y="218421"/>
                    <a:pt x="48045" y="219659"/>
                    <a:pt x="50045" y="219278"/>
                  </a:cubicBezTo>
                  <a:cubicBezTo>
                    <a:pt x="50140" y="219278"/>
                    <a:pt x="50235" y="219278"/>
                    <a:pt x="50331" y="219183"/>
                  </a:cubicBezTo>
                  <a:cubicBezTo>
                    <a:pt x="52140" y="218707"/>
                    <a:pt x="53188" y="216802"/>
                    <a:pt x="52807" y="214992"/>
                  </a:cubicBezTo>
                  <a:lnTo>
                    <a:pt x="35853" y="136220"/>
                  </a:lnTo>
                  <a:cubicBezTo>
                    <a:pt x="37757" y="144697"/>
                    <a:pt x="39853" y="153175"/>
                    <a:pt x="42044" y="161462"/>
                  </a:cubicBezTo>
                  <a:cubicBezTo>
                    <a:pt x="44520" y="171177"/>
                    <a:pt x="46997" y="180797"/>
                    <a:pt x="49092" y="190132"/>
                  </a:cubicBezTo>
                  <a:cubicBezTo>
                    <a:pt x="49473" y="192037"/>
                    <a:pt x="51378" y="193275"/>
                    <a:pt x="53378" y="192894"/>
                  </a:cubicBezTo>
                  <a:cubicBezTo>
                    <a:pt x="53474" y="192894"/>
                    <a:pt x="53569" y="192894"/>
                    <a:pt x="53569" y="192799"/>
                  </a:cubicBezTo>
                  <a:cubicBezTo>
                    <a:pt x="55379" y="192322"/>
                    <a:pt x="56427" y="190417"/>
                    <a:pt x="56045" y="188608"/>
                  </a:cubicBezTo>
                  <a:cubicBezTo>
                    <a:pt x="53950" y="179178"/>
                    <a:pt x="51474" y="169463"/>
                    <a:pt x="48997" y="159652"/>
                  </a:cubicBezTo>
                  <a:cubicBezTo>
                    <a:pt x="46044" y="148031"/>
                    <a:pt x="43091" y="136315"/>
                    <a:pt x="40710" y="124600"/>
                  </a:cubicBezTo>
                  <a:lnTo>
                    <a:pt x="62427" y="207277"/>
                  </a:lnTo>
                  <a:cubicBezTo>
                    <a:pt x="62903" y="209182"/>
                    <a:pt x="64904" y="210325"/>
                    <a:pt x="66809" y="209848"/>
                  </a:cubicBezTo>
                  <a:cubicBezTo>
                    <a:pt x="66809" y="209848"/>
                    <a:pt x="66904" y="209848"/>
                    <a:pt x="66904" y="209848"/>
                  </a:cubicBezTo>
                  <a:cubicBezTo>
                    <a:pt x="68714" y="209277"/>
                    <a:pt x="69857" y="207372"/>
                    <a:pt x="69381" y="205467"/>
                  </a:cubicBezTo>
                  <a:lnTo>
                    <a:pt x="54998" y="150889"/>
                  </a:lnTo>
                  <a:lnTo>
                    <a:pt x="65952" y="181273"/>
                  </a:lnTo>
                  <a:cubicBezTo>
                    <a:pt x="66618" y="183083"/>
                    <a:pt x="68523" y="184036"/>
                    <a:pt x="70333" y="183464"/>
                  </a:cubicBezTo>
                  <a:cubicBezTo>
                    <a:pt x="70428" y="183464"/>
                    <a:pt x="70524" y="183464"/>
                    <a:pt x="70524" y="183369"/>
                  </a:cubicBezTo>
                  <a:cubicBezTo>
                    <a:pt x="72333" y="182702"/>
                    <a:pt x="73381" y="180607"/>
                    <a:pt x="72714" y="178797"/>
                  </a:cubicBezTo>
                  <a:lnTo>
                    <a:pt x="51378" y="119647"/>
                  </a:lnTo>
                  <a:cubicBezTo>
                    <a:pt x="56331" y="129457"/>
                    <a:pt x="60522" y="140792"/>
                    <a:pt x="63951" y="150508"/>
                  </a:cubicBezTo>
                  <a:cubicBezTo>
                    <a:pt x="66237" y="156889"/>
                    <a:pt x="68428" y="162890"/>
                    <a:pt x="70428" y="167462"/>
                  </a:cubicBezTo>
                  <a:cubicBezTo>
                    <a:pt x="71286" y="169272"/>
                    <a:pt x="73381" y="170129"/>
                    <a:pt x="75191" y="169272"/>
                  </a:cubicBezTo>
                  <a:cubicBezTo>
                    <a:pt x="77001" y="168510"/>
                    <a:pt x="77763" y="166319"/>
                    <a:pt x="77001" y="164605"/>
                  </a:cubicBezTo>
                  <a:cubicBezTo>
                    <a:pt x="76905" y="164319"/>
                    <a:pt x="76715" y="163938"/>
                    <a:pt x="76620" y="163652"/>
                  </a:cubicBezTo>
                  <a:lnTo>
                    <a:pt x="96241" y="200323"/>
                  </a:lnTo>
                  <a:cubicBezTo>
                    <a:pt x="97003" y="201847"/>
                    <a:pt x="98813" y="202514"/>
                    <a:pt x="100337" y="202038"/>
                  </a:cubicBezTo>
                  <a:cubicBezTo>
                    <a:pt x="100527" y="201943"/>
                    <a:pt x="100813" y="201847"/>
                    <a:pt x="101003" y="201752"/>
                  </a:cubicBezTo>
                  <a:cubicBezTo>
                    <a:pt x="102718" y="200800"/>
                    <a:pt x="103385" y="198609"/>
                    <a:pt x="102432" y="196895"/>
                  </a:cubicBezTo>
                  <a:lnTo>
                    <a:pt x="74715" y="144983"/>
                  </a:lnTo>
                  <a:lnTo>
                    <a:pt x="113386" y="211468"/>
                  </a:lnTo>
                  <a:cubicBezTo>
                    <a:pt x="114243" y="212896"/>
                    <a:pt x="115958" y="213563"/>
                    <a:pt x="117482" y="213087"/>
                  </a:cubicBezTo>
                  <a:cubicBezTo>
                    <a:pt x="117768" y="212992"/>
                    <a:pt x="118053" y="212896"/>
                    <a:pt x="118244" y="212706"/>
                  </a:cubicBezTo>
                  <a:cubicBezTo>
                    <a:pt x="119958" y="211754"/>
                    <a:pt x="120530" y="209563"/>
                    <a:pt x="119577" y="207848"/>
                  </a:cubicBezTo>
                  <a:lnTo>
                    <a:pt x="77286" y="135268"/>
                  </a:lnTo>
                  <a:lnTo>
                    <a:pt x="101480" y="169748"/>
                  </a:lnTo>
                  <a:cubicBezTo>
                    <a:pt x="102337" y="171082"/>
                    <a:pt x="103956" y="171558"/>
                    <a:pt x="105385" y="171082"/>
                  </a:cubicBezTo>
                  <a:cubicBezTo>
                    <a:pt x="105766" y="170987"/>
                    <a:pt x="106147" y="170796"/>
                    <a:pt x="106433" y="170605"/>
                  </a:cubicBezTo>
                  <a:cubicBezTo>
                    <a:pt x="108052" y="169463"/>
                    <a:pt x="108433" y="167272"/>
                    <a:pt x="107290" y="165653"/>
                  </a:cubicBezTo>
                  <a:lnTo>
                    <a:pt x="80430" y="127267"/>
                  </a:lnTo>
                  <a:lnTo>
                    <a:pt x="104147" y="158604"/>
                  </a:lnTo>
                  <a:cubicBezTo>
                    <a:pt x="105099" y="159842"/>
                    <a:pt x="106623" y="160319"/>
                    <a:pt x="107957" y="159842"/>
                  </a:cubicBezTo>
                  <a:cubicBezTo>
                    <a:pt x="108338" y="159747"/>
                    <a:pt x="108719" y="159556"/>
                    <a:pt x="109100" y="159271"/>
                  </a:cubicBezTo>
                  <a:cubicBezTo>
                    <a:pt x="110528" y="158032"/>
                    <a:pt x="110814" y="155746"/>
                    <a:pt x="109671" y="154222"/>
                  </a:cubicBezTo>
                  <a:close/>
                  <a:moveTo>
                    <a:pt x="33090" y="123933"/>
                  </a:moveTo>
                  <a:lnTo>
                    <a:pt x="30804" y="113265"/>
                  </a:lnTo>
                  <a:lnTo>
                    <a:pt x="30519" y="108883"/>
                  </a:lnTo>
                  <a:cubicBezTo>
                    <a:pt x="31185" y="113837"/>
                    <a:pt x="32138" y="118885"/>
                    <a:pt x="33090" y="123933"/>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3" name="Google Shape;4293;p49"/>
            <p:cNvSpPr/>
            <p:nvPr/>
          </p:nvSpPr>
          <p:spPr>
            <a:xfrm>
              <a:off x="12488974" y="4330053"/>
              <a:ext cx="354944" cy="553147"/>
            </a:xfrm>
            <a:custGeom>
              <a:avLst/>
              <a:gdLst/>
              <a:ahLst/>
              <a:cxnLst/>
              <a:rect l="l" t="t" r="r" b="b"/>
              <a:pathLst>
                <a:path w="136517" h="212749" extrusionOk="0">
                  <a:moveTo>
                    <a:pt x="119490" y="140909"/>
                  </a:moveTo>
                  <a:lnTo>
                    <a:pt x="62245" y="82140"/>
                  </a:lnTo>
                  <a:cubicBezTo>
                    <a:pt x="65674" y="74234"/>
                    <a:pt x="66055" y="65090"/>
                    <a:pt x="62340" y="56518"/>
                  </a:cubicBezTo>
                  <a:cubicBezTo>
                    <a:pt x="55577" y="40802"/>
                    <a:pt x="37766" y="33372"/>
                    <a:pt x="21859" y="39087"/>
                  </a:cubicBezTo>
                  <a:lnTo>
                    <a:pt x="6905" y="2225"/>
                  </a:lnTo>
                  <a:cubicBezTo>
                    <a:pt x="6143" y="416"/>
                    <a:pt x="4047" y="-442"/>
                    <a:pt x="2237" y="225"/>
                  </a:cubicBezTo>
                  <a:cubicBezTo>
                    <a:pt x="332" y="987"/>
                    <a:pt x="-430" y="3083"/>
                    <a:pt x="237" y="4892"/>
                  </a:cubicBezTo>
                  <a:lnTo>
                    <a:pt x="15287" y="42135"/>
                  </a:lnTo>
                  <a:cubicBezTo>
                    <a:pt x="2142" y="50517"/>
                    <a:pt x="-3478" y="67281"/>
                    <a:pt x="2904" y="82045"/>
                  </a:cubicBezTo>
                  <a:cubicBezTo>
                    <a:pt x="6714" y="90808"/>
                    <a:pt x="13953" y="96999"/>
                    <a:pt x="22335" y="99761"/>
                  </a:cubicBezTo>
                  <a:cubicBezTo>
                    <a:pt x="21573" y="112525"/>
                    <a:pt x="20525" y="125288"/>
                    <a:pt x="19382" y="137766"/>
                  </a:cubicBezTo>
                  <a:cubicBezTo>
                    <a:pt x="17668" y="155864"/>
                    <a:pt x="15953" y="174628"/>
                    <a:pt x="15382" y="193487"/>
                  </a:cubicBezTo>
                  <a:cubicBezTo>
                    <a:pt x="15287" y="195488"/>
                    <a:pt x="16906" y="197107"/>
                    <a:pt x="18811" y="197202"/>
                  </a:cubicBezTo>
                  <a:cubicBezTo>
                    <a:pt x="20811" y="197297"/>
                    <a:pt x="22430" y="195678"/>
                    <a:pt x="22526" y="193773"/>
                  </a:cubicBezTo>
                  <a:cubicBezTo>
                    <a:pt x="23097" y="175104"/>
                    <a:pt x="24812" y="156530"/>
                    <a:pt x="26431" y="138433"/>
                  </a:cubicBezTo>
                  <a:cubicBezTo>
                    <a:pt x="26621" y="136814"/>
                    <a:pt x="26717" y="135099"/>
                    <a:pt x="26907" y="133480"/>
                  </a:cubicBezTo>
                  <a:lnTo>
                    <a:pt x="32432" y="199012"/>
                  </a:lnTo>
                  <a:cubicBezTo>
                    <a:pt x="32622" y="201012"/>
                    <a:pt x="34337" y="202441"/>
                    <a:pt x="36337" y="202250"/>
                  </a:cubicBezTo>
                  <a:cubicBezTo>
                    <a:pt x="36718" y="202250"/>
                    <a:pt x="37099" y="202155"/>
                    <a:pt x="37480" y="201965"/>
                  </a:cubicBezTo>
                  <a:cubicBezTo>
                    <a:pt x="38813" y="201393"/>
                    <a:pt x="39766" y="199964"/>
                    <a:pt x="39671" y="198345"/>
                  </a:cubicBezTo>
                  <a:lnTo>
                    <a:pt x="34718" y="138814"/>
                  </a:lnTo>
                  <a:lnTo>
                    <a:pt x="46148" y="195773"/>
                  </a:lnTo>
                  <a:cubicBezTo>
                    <a:pt x="46529" y="197678"/>
                    <a:pt x="48434" y="199012"/>
                    <a:pt x="50339" y="198535"/>
                  </a:cubicBezTo>
                  <a:cubicBezTo>
                    <a:pt x="50624" y="198440"/>
                    <a:pt x="50815" y="198440"/>
                    <a:pt x="51101" y="198345"/>
                  </a:cubicBezTo>
                  <a:cubicBezTo>
                    <a:pt x="52625" y="197678"/>
                    <a:pt x="53482" y="196059"/>
                    <a:pt x="53196" y="194344"/>
                  </a:cubicBezTo>
                  <a:lnTo>
                    <a:pt x="46433" y="160626"/>
                  </a:lnTo>
                  <a:lnTo>
                    <a:pt x="63864" y="210347"/>
                  </a:lnTo>
                  <a:cubicBezTo>
                    <a:pt x="64531" y="212252"/>
                    <a:pt x="66531" y="213204"/>
                    <a:pt x="68436" y="212537"/>
                  </a:cubicBezTo>
                  <a:cubicBezTo>
                    <a:pt x="68531" y="212537"/>
                    <a:pt x="68627" y="212442"/>
                    <a:pt x="68722" y="212442"/>
                  </a:cubicBezTo>
                  <a:cubicBezTo>
                    <a:pt x="70436" y="211680"/>
                    <a:pt x="71294" y="209775"/>
                    <a:pt x="70627" y="207965"/>
                  </a:cubicBezTo>
                  <a:lnTo>
                    <a:pt x="44052" y="131956"/>
                  </a:lnTo>
                  <a:cubicBezTo>
                    <a:pt x="47005" y="140147"/>
                    <a:pt x="50148" y="148244"/>
                    <a:pt x="53291" y="156244"/>
                  </a:cubicBezTo>
                  <a:cubicBezTo>
                    <a:pt x="57006" y="165579"/>
                    <a:pt x="60626" y="174818"/>
                    <a:pt x="63769" y="183867"/>
                  </a:cubicBezTo>
                  <a:cubicBezTo>
                    <a:pt x="64436" y="185772"/>
                    <a:pt x="66436" y="186725"/>
                    <a:pt x="68341" y="186058"/>
                  </a:cubicBezTo>
                  <a:cubicBezTo>
                    <a:pt x="68436" y="186058"/>
                    <a:pt x="68531" y="185963"/>
                    <a:pt x="68531" y="185963"/>
                  </a:cubicBezTo>
                  <a:cubicBezTo>
                    <a:pt x="70246" y="185201"/>
                    <a:pt x="71103" y="183296"/>
                    <a:pt x="70436" y="181486"/>
                  </a:cubicBezTo>
                  <a:cubicBezTo>
                    <a:pt x="67198" y="172342"/>
                    <a:pt x="63578" y="163102"/>
                    <a:pt x="59864" y="153673"/>
                  </a:cubicBezTo>
                  <a:cubicBezTo>
                    <a:pt x="55482" y="142529"/>
                    <a:pt x="51101" y="131194"/>
                    <a:pt x="47291" y="119954"/>
                  </a:cubicBezTo>
                  <a:lnTo>
                    <a:pt x="79104" y="199298"/>
                  </a:lnTo>
                  <a:cubicBezTo>
                    <a:pt x="79866" y="201107"/>
                    <a:pt x="81962" y="202060"/>
                    <a:pt x="83771" y="201298"/>
                  </a:cubicBezTo>
                  <a:cubicBezTo>
                    <a:pt x="83771" y="201298"/>
                    <a:pt x="83867" y="201298"/>
                    <a:pt x="83867" y="201298"/>
                  </a:cubicBezTo>
                  <a:cubicBezTo>
                    <a:pt x="85676" y="200536"/>
                    <a:pt x="86534" y="198440"/>
                    <a:pt x="85772" y="196726"/>
                  </a:cubicBezTo>
                  <a:lnTo>
                    <a:pt x="64721" y="144338"/>
                  </a:lnTo>
                  <a:lnTo>
                    <a:pt x="79390" y="173104"/>
                  </a:lnTo>
                  <a:cubicBezTo>
                    <a:pt x="80247" y="174818"/>
                    <a:pt x="82247" y="175485"/>
                    <a:pt x="83962" y="174723"/>
                  </a:cubicBezTo>
                  <a:cubicBezTo>
                    <a:pt x="84057" y="174723"/>
                    <a:pt x="84057" y="174628"/>
                    <a:pt x="84152" y="174628"/>
                  </a:cubicBezTo>
                  <a:cubicBezTo>
                    <a:pt x="85867" y="173771"/>
                    <a:pt x="86629" y="171580"/>
                    <a:pt x="85676" y="169865"/>
                  </a:cubicBezTo>
                  <a:lnTo>
                    <a:pt x="57197" y="113858"/>
                  </a:lnTo>
                  <a:cubicBezTo>
                    <a:pt x="63388" y="123002"/>
                    <a:pt x="68817" y="133766"/>
                    <a:pt x="73484" y="142910"/>
                  </a:cubicBezTo>
                  <a:cubicBezTo>
                    <a:pt x="76532" y="148910"/>
                    <a:pt x="79390" y="154625"/>
                    <a:pt x="82057" y="158912"/>
                  </a:cubicBezTo>
                  <a:cubicBezTo>
                    <a:pt x="83105" y="160626"/>
                    <a:pt x="85295" y="161198"/>
                    <a:pt x="86915" y="160150"/>
                  </a:cubicBezTo>
                  <a:cubicBezTo>
                    <a:pt x="88629" y="159102"/>
                    <a:pt x="89105" y="156911"/>
                    <a:pt x="88153" y="155292"/>
                  </a:cubicBezTo>
                  <a:cubicBezTo>
                    <a:pt x="87962" y="155006"/>
                    <a:pt x="87772" y="154721"/>
                    <a:pt x="87677" y="154435"/>
                  </a:cubicBezTo>
                  <a:lnTo>
                    <a:pt x="111680" y="188344"/>
                  </a:lnTo>
                  <a:cubicBezTo>
                    <a:pt x="112632" y="189773"/>
                    <a:pt x="114537" y="190249"/>
                    <a:pt x="115966" y="189582"/>
                  </a:cubicBezTo>
                  <a:cubicBezTo>
                    <a:pt x="116156" y="189487"/>
                    <a:pt x="116442" y="189392"/>
                    <a:pt x="116633" y="189201"/>
                  </a:cubicBezTo>
                  <a:cubicBezTo>
                    <a:pt x="118252" y="188058"/>
                    <a:pt x="118633" y="185867"/>
                    <a:pt x="117490" y="184248"/>
                  </a:cubicBezTo>
                  <a:lnTo>
                    <a:pt x="83486" y="136147"/>
                  </a:lnTo>
                  <a:lnTo>
                    <a:pt x="130063" y="197297"/>
                  </a:lnTo>
                  <a:cubicBezTo>
                    <a:pt x="131111" y="198631"/>
                    <a:pt x="132825" y="199012"/>
                    <a:pt x="134349" y="198440"/>
                  </a:cubicBezTo>
                  <a:cubicBezTo>
                    <a:pt x="134635" y="198345"/>
                    <a:pt x="134825" y="198155"/>
                    <a:pt x="135111" y="197964"/>
                  </a:cubicBezTo>
                  <a:cubicBezTo>
                    <a:pt x="136635" y="196726"/>
                    <a:pt x="137016" y="194535"/>
                    <a:pt x="135778" y="192916"/>
                  </a:cubicBezTo>
                  <a:lnTo>
                    <a:pt x="84819" y="126146"/>
                  </a:lnTo>
                  <a:lnTo>
                    <a:pt x="113108" y="157388"/>
                  </a:lnTo>
                  <a:cubicBezTo>
                    <a:pt x="114156" y="158531"/>
                    <a:pt x="115775" y="158816"/>
                    <a:pt x="117204" y="158245"/>
                  </a:cubicBezTo>
                  <a:cubicBezTo>
                    <a:pt x="117585" y="158054"/>
                    <a:pt x="117871" y="157864"/>
                    <a:pt x="118157" y="157578"/>
                  </a:cubicBezTo>
                  <a:cubicBezTo>
                    <a:pt x="119585" y="156244"/>
                    <a:pt x="119776" y="153959"/>
                    <a:pt x="118442" y="152530"/>
                  </a:cubicBezTo>
                  <a:lnTo>
                    <a:pt x="87010" y="117859"/>
                  </a:lnTo>
                  <a:lnTo>
                    <a:pt x="114442" y="146053"/>
                  </a:lnTo>
                  <a:cubicBezTo>
                    <a:pt x="115490" y="147101"/>
                    <a:pt x="117109" y="147386"/>
                    <a:pt x="118442" y="146815"/>
                  </a:cubicBezTo>
                  <a:cubicBezTo>
                    <a:pt x="118823" y="146624"/>
                    <a:pt x="119204" y="146434"/>
                    <a:pt x="119490" y="146053"/>
                  </a:cubicBezTo>
                  <a:cubicBezTo>
                    <a:pt x="120824" y="144529"/>
                    <a:pt x="120824" y="142243"/>
                    <a:pt x="119490" y="140909"/>
                  </a:cubicBezTo>
                  <a:close/>
                  <a:moveTo>
                    <a:pt x="39766" y="120335"/>
                  </a:moveTo>
                  <a:lnTo>
                    <a:pt x="36146" y="110048"/>
                  </a:lnTo>
                  <a:lnTo>
                    <a:pt x="35289" y="105762"/>
                  </a:lnTo>
                  <a:cubicBezTo>
                    <a:pt x="36623" y="110620"/>
                    <a:pt x="38147" y="115477"/>
                    <a:pt x="39766" y="120335"/>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4" name="Google Shape;4294;p49"/>
            <p:cNvSpPr/>
            <p:nvPr/>
          </p:nvSpPr>
          <p:spPr>
            <a:xfrm>
              <a:off x="12830727" y="3261128"/>
              <a:ext cx="434551" cy="517928"/>
            </a:xfrm>
            <a:custGeom>
              <a:avLst/>
              <a:gdLst/>
              <a:ahLst/>
              <a:cxnLst/>
              <a:rect l="l" t="t" r="r" b="b"/>
              <a:pathLst>
                <a:path w="167135" h="199203" extrusionOk="0">
                  <a:moveTo>
                    <a:pt x="141142" y="119139"/>
                  </a:moveTo>
                  <a:lnTo>
                    <a:pt x="74752" y="71038"/>
                  </a:lnTo>
                  <a:cubicBezTo>
                    <a:pt x="76752" y="62656"/>
                    <a:pt x="75609" y="53607"/>
                    <a:pt x="70466" y="45796"/>
                  </a:cubicBezTo>
                  <a:cubicBezTo>
                    <a:pt x="61131" y="31414"/>
                    <a:pt x="42367" y="27127"/>
                    <a:pt x="27604" y="35414"/>
                  </a:cubicBezTo>
                  <a:lnTo>
                    <a:pt x="6648" y="1696"/>
                  </a:lnTo>
                  <a:cubicBezTo>
                    <a:pt x="5601" y="-19"/>
                    <a:pt x="3410" y="-495"/>
                    <a:pt x="1696" y="552"/>
                  </a:cubicBezTo>
                  <a:cubicBezTo>
                    <a:pt x="-19" y="1600"/>
                    <a:pt x="-495" y="3791"/>
                    <a:pt x="552" y="5506"/>
                  </a:cubicBezTo>
                  <a:lnTo>
                    <a:pt x="21793" y="39700"/>
                  </a:lnTo>
                  <a:cubicBezTo>
                    <a:pt x="10268" y="50178"/>
                    <a:pt x="7601" y="67704"/>
                    <a:pt x="16364" y="81134"/>
                  </a:cubicBezTo>
                  <a:cubicBezTo>
                    <a:pt x="21603" y="89135"/>
                    <a:pt x="29794" y="93993"/>
                    <a:pt x="38557" y="95326"/>
                  </a:cubicBezTo>
                  <a:cubicBezTo>
                    <a:pt x="39986" y="108090"/>
                    <a:pt x="41129" y="120853"/>
                    <a:pt x="42081" y="133236"/>
                  </a:cubicBezTo>
                  <a:cubicBezTo>
                    <a:pt x="43510" y="151429"/>
                    <a:pt x="45034" y="170193"/>
                    <a:pt x="47606" y="188862"/>
                  </a:cubicBezTo>
                  <a:cubicBezTo>
                    <a:pt x="47892" y="190862"/>
                    <a:pt x="49701" y="192196"/>
                    <a:pt x="51606" y="191910"/>
                  </a:cubicBezTo>
                  <a:cubicBezTo>
                    <a:pt x="53607" y="191624"/>
                    <a:pt x="54940" y="189814"/>
                    <a:pt x="54655" y="187909"/>
                  </a:cubicBezTo>
                  <a:cubicBezTo>
                    <a:pt x="51988" y="169431"/>
                    <a:pt x="50559" y="150762"/>
                    <a:pt x="49130" y="132759"/>
                  </a:cubicBezTo>
                  <a:cubicBezTo>
                    <a:pt x="49035" y="131140"/>
                    <a:pt x="48844" y="129426"/>
                    <a:pt x="48749" y="127807"/>
                  </a:cubicBezTo>
                  <a:lnTo>
                    <a:pt x="65322" y="191433"/>
                  </a:lnTo>
                  <a:cubicBezTo>
                    <a:pt x="65799" y="193339"/>
                    <a:pt x="67799" y="194482"/>
                    <a:pt x="69704" y="194005"/>
                  </a:cubicBezTo>
                  <a:cubicBezTo>
                    <a:pt x="70085" y="193910"/>
                    <a:pt x="70466" y="193719"/>
                    <a:pt x="70752" y="193529"/>
                  </a:cubicBezTo>
                  <a:cubicBezTo>
                    <a:pt x="71990" y="192672"/>
                    <a:pt x="72657" y="191148"/>
                    <a:pt x="72276" y="189624"/>
                  </a:cubicBezTo>
                  <a:lnTo>
                    <a:pt x="57226" y="131807"/>
                  </a:lnTo>
                  <a:lnTo>
                    <a:pt x="78181" y="186004"/>
                  </a:lnTo>
                  <a:cubicBezTo>
                    <a:pt x="78943" y="187814"/>
                    <a:pt x="80943" y="188766"/>
                    <a:pt x="82848" y="188100"/>
                  </a:cubicBezTo>
                  <a:cubicBezTo>
                    <a:pt x="83039" y="188005"/>
                    <a:pt x="83325" y="187909"/>
                    <a:pt x="83515" y="187719"/>
                  </a:cubicBezTo>
                  <a:cubicBezTo>
                    <a:pt x="84944" y="186862"/>
                    <a:pt x="85515" y="185052"/>
                    <a:pt x="84849" y="183432"/>
                  </a:cubicBezTo>
                  <a:lnTo>
                    <a:pt x="72466" y="151333"/>
                  </a:lnTo>
                  <a:lnTo>
                    <a:pt x="98089" y="197339"/>
                  </a:lnTo>
                  <a:cubicBezTo>
                    <a:pt x="99041" y="199054"/>
                    <a:pt x="101232" y="199720"/>
                    <a:pt x="102946" y="198768"/>
                  </a:cubicBezTo>
                  <a:cubicBezTo>
                    <a:pt x="103042" y="198768"/>
                    <a:pt x="103137" y="198673"/>
                    <a:pt x="103137" y="198673"/>
                  </a:cubicBezTo>
                  <a:cubicBezTo>
                    <a:pt x="104661" y="197625"/>
                    <a:pt x="105232" y="195624"/>
                    <a:pt x="104280" y="193910"/>
                  </a:cubicBezTo>
                  <a:lnTo>
                    <a:pt x="65132" y="123520"/>
                  </a:lnTo>
                  <a:cubicBezTo>
                    <a:pt x="69418" y="131045"/>
                    <a:pt x="73895" y="138570"/>
                    <a:pt x="78372" y="145904"/>
                  </a:cubicBezTo>
                  <a:cubicBezTo>
                    <a:pt x="83610" y="154476"/>
                    <a:pt x="88754" y="162954"/>
                    <a:pt x="93421" y="171336"/>
                  </a:cubicBezTo>
                  <a:cubicBezTo>
                    <a:pt x="94374" y="173050"/>
                    <a:pt x="96564" y="173717"/>
                    <a:pt x="98279" y="172669"/>
                  </a:cubicBezTo>
                  <a:cubicBezTo>
                    <a:pt x="98374" y="172669"/>
                    <a:pt x="98374" y="172574"/>
                    <a:pt x="98469" y="172574"/>
                  </a:cubicBezTo>
                  <a:cubicBezTo>
                    <a:pt x="99993" y="171526"/>
                    <a:pt x="100565" y="169526"/>
                    <a:pt x="99613" y="167812"/>
                  </a:cubicBezTo>
                  <a:cubicBezTo>
                    <a:pt x="94850" y="159334"/>
                    <a:pt x="89706" y="150857"/>
                    <a:pt x="84468" y="142189"/>
                  </a:cubicBezTo>
                  <a:cubicBezTo>
                    <a:pt x="78276" y="131998"/>
                    <a:pt x="71990" y="121520"/>
                    <a:pt x="66275" y="111042"/>
                  </a:cubicBezTo>
                  <a:lnTo>
                    <a:pt x="111138" y="183814"/>
                  </a:lnTo>
                  <a:cubicBezTo>
                    <a:pt x="112185" y="185528"/>
                    <a:pt x="114376" y="186004"/>
                    <a:pt x="116091" y="184957"/>
                  </a:cubicBezTo>
                  <a:cubicBezTo>
                    <a:pt x="116091" y="184957"/>
                    <a:pt x="116186" y="184957"/>
                    <a:pt x="116186" y="184861"/>
                  </a:cubicBezTo>
                  <a:cubicBezTo>
                    <a:pt x="117805" y="183814"/>
                    <a:pt x="118281" y="181623"/>
                    <a:pt x="117234" y="180004"/>
                  </a:cubicBezTo>
                  <a:lnTo>
                    <a:pt x="87611" y="131902"/>
                  </a:lnTo>
                  <a:lnTo>
                    <a:pt x="106947" y="157715"/>
                  </a:lnTo>
                  <a:cubicBezTo>
                    <a:pt x="108090" y="159239"/>
                    <a:pt x="110185" y="159620"/>
                    <a:pt x="111709" y="158572"/>
                  </a:cubicBezTo>
                  <a:cubicBezTo>
                    <a:pt x="111805" y="158572"/>
                    <a:pt x="111805" y="158477"/>
                    <a:pt x="111900" y="158477"/>
                  </a:cubicBezTo>
                  <a:cubicBezTo>
                    <a:pt x="113519" y="157334"/>
                    <a:pt x="113805" y="155048"/>
                    <a:pt x="112662" y="153524"/>
                  </a:cubicBezTo>
                  <a:lnTo>
                    <a:pt x="75038" y="103137"/>
                  </a:lnTo>
                  <a:cubicBezTo>
                    <a:pt x="82658" y="111138"/>
                    <a:pt x="89897" y="120758"/>
                    <a:pt x="96088" y="129045"/>
                  </a:cubicBezTo>
                  <a:cubicBezTo>
                    <a:pt x="100089" y="134474"/>
                    <a:pt x="103899" y="139617"/>
                    <a:pt x="107233" y="143427"/>
                  </a:cubicBezTo>
                  <a:cubicBezTo>
                    <a:pt x="108566" y="144951"/>
                    <a:pt x="110852" y="145142"/>
                    <a:pt x="112281" y="143808"/>
                  </a:cubicBezTo>
                  <a:cubicBezTo>
                    <a:pt x="113805" y="142570"/>
                    <a:pt x="113900" y="140284"/>
                    <a:pt x="112662" y="138760"/>
                  </a:cubicBezTo>
                  <a:cubicBezTo>
                    <a:pt x="112471" y="138474"/>
                    <a:pt x="112185" y="138189"/>
                    <a:pt x="111995" y="137998"/>
                  </a:cubicBezTo>
                  <a:lnTo>
                    <a:pt x="141427" y="167335"/>
                  </a:lnTo>
                  <a:cubicBezTo>
                    <a:pt x="142665" y="168574"/>
                    <a:pt x="144475" y="168669"/>
                    <a:pt x="145904" y="167812"/>
                  </a:cubicBezTo>
                  <a:cubicBezTo>
                    <a:pt x="146094" y="167716"/>
                    <a:pt x="146285" y="167526"/>
                    <a:pt x="146476" y="167335"/>
                  </a:cubicBezTo>
                  <a:cubicBezTo>
                    <a:pt x="147904" y="165907"/>
                    <a:pt x="147904" y="163716"/>
                    <a:pt x="146476" y="162287"/>
                  </a:cubicBezTo>
                  <a:lnTo>
                    <a:pt x="104851" y="120663"/>
                  </a:lnTo>
                  <a:lnTo>
                    <a:pt x="161144" y="172955"/>
                  </a:lnTo>
                  <a:cubicBezTo>
                    <a:pt x="162382" y="174098"/>
                    <a:pt x="164192" y="174193"/>
                    <a:pt x="165526" y="173336"/>
                  </a:cubicBezTo>
                  <a:cubicBezTo>
                    <a:pt x="165811" y="173146"/>
                    <a:pt x="166002" y="172955"/>
                    <a:pt x="166192" y="172765"/>
                  </a:cubicBezTo>
                  <a:cubicBezTo>
                    <a:pt x="167526" y="171336"/>
                    <a:pt x="167430" y="169050"/>
                    <a:pt x="166002" y="167716"/>
                  </a:cubicBezTo>
                  <a:lnTo>
                    <a:pt x="104470" y="110566"/>
                  </a:lnTo>
                  <a:lnTo>
                    <a:pt x="137617" y="136474"/>
                  </a:lnTo>
                  <a:cubicBezTo>
                    <a:pt x="138855" y="137427"/>
                    <a:pt x="140570" y="137427"/>
                    <a:pt x="141808" y="136665"/>
                  </a:cubicBezTo>
                  <a:cubicBezTo>
                    <a:pt x="142094" y="136474"/>
                    <a:pt x="142380" y="136189"/>
                    <a:pt x="142665" y="135903"/>
                  </a:cubicBezTo>
                  <a:cubicBezTo>
                    <a:pt x="143904" y="134379"/>
                    <a:pt x="143618" y="132093"/>
                    <a:pt x="142094" y="130855"/>
                  </a:cubicBezTo>
                  <a:lnTo>
                    <a:pt x="105232" y="101994"/>
                  </a:lnTo>
                  <a:lnTo>
                    <a:pt x="137046" y="125044"/>
                  </a:lnTo>
                  <a:cubicBezTo>
                    <a:pt x="138284" y="125901"/>
                    <a:pt x="139903" y="125901"/>
                    <a:pt x="141142" y="125140"/>
                  </a:cubicBezTo>
                  <a:cubicBezTo>
                    <a:pt x="141522" y="124949"/>
                    <a:pt x="141808" y="124568"/>
                    <a:pt x="142094" y="124282"/>
                  </a:cubicBezTo>
                  <a:cubicBezTo>
                    <a:pt x="143047" y="122568"/>
                    <a:pt x="142665" y="120282"/>
                    <a:pt x="141142" y="119139"/>
                  </a:cubicBezTo>
                  <a:close/>
                  <a:moveTo>
                    <a:pt x="59036" y="112471"/>
                  </a:moveTo>
                  <a:lnTo>
                    <a:pt x="53702" y="102946"/>
                  </a:lnTo>
                  <a:lnTo>
                    <a:pt x="52083" y="98850"/>
                  </a:lnTo>
                  <a:cubicBezTo>
                    <a:pt x="54273" y="103327"/>
                    <a:pt x="56655" y="107899"/>
                    <a:pt x="59036" y="112471"/>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5" name="Google Shape;4295;p49"/>
            <p:cNvSpPr/>
            <p:nvPr/>
          </p:nvSpPr>
          <p:spPr>
            <a:xfrm>
              <a:off x="8885431" y="2142019"/>
              <a:ext cx="3968970" cy="3090851"/>
            </a:xfrm>
            <a:custGeom>
              <a:avLst/>
              <a:gdLst/>
              <a:ahLst/>
              <a:cxnLst/>
              <a:rect l="l" t="t" r="r" b="b"/>
              <a:pathLst>
                <a:path w="1527996" h="1189933" extrusionOk="0">
                  <a:moveTo>
                    <a:pt x="1468734" y="690467"/>
                  </a:moveTo>
                  <a:cubicBezTo>
                    <a:pt x="1396058" y="911066"/>
                    <a:pt x="1229942" y="1112901"/>
                    <a:pt x="1005248" y="1171956"/>
                  </a:cubicBezTo>
                  <a:cubicBezTo>
                    <a:pt x="793412" y="1227582"/>
                    <a:pt x="564335" y="1148239"/>
                    <a:pt x="390599" y="1014889"/>
                  </a:cubicBezTo>
                  <a:cubicBezTo>
                    <a:pt x="283538" y="932688"/>
                    <a:pt x="193432" y="831437"/>
                    <a:pt x="111041" y="725138"/>
                  </a:cubicBezTo>
                  <a:cubicBezTo>
                    <a:pt x="32174" y="623506"/>
                    <a:pt x="-62314" y="541687"/>
                    <a:pt x="55510" y="438817"/>
                  </a:cubicBezTo>
                  <a:cubicBezTo>
                    <a:pt x="74750" y="422053"/>
                    <a:pt x="95134" y="406813"/>
                    <a:pt x="116470" y="393002"/>
                  </a:cubicBezTo>
                  <a:cubicBezTo>
                    <a:pt x="159332" y="365284"/>
                    <a:pt x="206005" y="343281"/>
                    <a:pt x="255058" y="325850"/>
                  </a:cubicBezTo>
                  <a:cubicBezTo>
                    <a:pt x="411935" y="269557"/>
                    <a:pt x="592720" y="258509"/>
                    <a:pt x="748644" y="248793"/>
                  </a:cubicBezTo>
                  <a:cubicBezTo>
                    <a:pt x="913046" y="238506"/>
                    <a:pt x="1087829" y="224028"/>
                    <a:pt x="1241753" y="170593"/>
                  </a:cubicBezTo>
                  <a:cubicBezTo>
                    <a:pt x="1297665" y="151257"/>
                    <a:pt x="1350910" y="126682"/>
                    <a:pt x="1399773" y="95440"/>
                  </a:cubicBezTo>
                  <a:cubicBezTo>
                    <a:pt x="1441207" y="68866"/>
                    <a:pt x="1479593" y="37338"/>
                    <a:pt x="1513978" y="0"/>
                  </a:cubicBezTo>
                  <a:cubicBezTo>
                    <a:pt x="1534742" y="231362"/>
                    <a:pt x="1541505" y="469868"/>
                    <a:pt x="1468734" y="69046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6" name="Google Shape;4296;p49"/>
            <p:cNvSpPr/>
            <p:nvPr/>
          </p:nvSpPr>
          <p:spPr>
            <a:xfrm>
              <a:off x="9188098" y="2390040"/>
              <a:ext cx="3333380" cy="2283132"/>
            </a:xfrm>
            <a:custGeom>
              <a:avLst/>
              <a:gdLst/>
              <a:ahLst/>
              <a:cxnLst/>
              <a:rect l="l" t="t" r="r" b="b"/>
              <a:pathLst>
                <a:path w="1283303" h="878973" extrusionOk="0">
                  <a:moveTo>
                    <a:pt x="1283303" y="0"/>
                  </a:moveTo>
                  <a:cubicBezTo>
                    <a:pt x="1282351" y="457295"/>
                    <a:pt x="1051941" y="832866"/>
                    <a:pt x="722757" y="875062"/>
                  </a:cubicBezTo>
                  <a:cubicBezTo>
                    <a:pt x="426244" y="913162"/>
                    <a:pt x="139065" y="669417"/>
                    <a:pt x="0" y="297561"/>
                  </a:cubicBezTo>
                  <a:cubicBezTo>
                    <a:pt x="42863" y="269843"/>
                    <a:pt x="89535" y="247841"/>
                    <a:pt x="138589" y="230410"/>
                  </a:cubicBezTo>
                  <a:cubicBezTo>
                    <a:pt x="295465" y="174117"/>
                    <a:pt x="476250" y="163068"/>
                    <a:pt x="632174" y="153353"/>
                  </a:cubicBezTo>
                  <a:cubicBezTo>
                    <a:pt x="796576" y="143066"/>
                    <a:pt x="971360" y="128588"/>
                    <a:pt x="1125283" y="75152"/>
                  </a:cubicBezTo>
                  <a:cubicBezTo>
                    <a:pt x="1181195" y="55817"/>
                    <a:pt x="1234440" y="31242"/>
                    <a:pt x="1283303" y="0"/>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297" name="Google Shape;4297;p49"/>
            <p:cNvGrpSpPr/>
            <p:nvPr/>
          </p:nvGrpSpPr>
          <p:grpSpPr>
            <a:xfrm>
              <a:off x="9330369" y="2490821"/>
              <a:ext cx="3064486" cy="1947286"/>
              <a:chOff x="5061541" y="3523296"/>
              <a:chExt cx="1179238" cy="749331"/>
            </a:xfrm>
          </p:grpSpPr>
          <p:sp>
            <p:nvSpPr>
              <p:cNvPr id="4298" name="Google Shape;4298;p49"/>
              <p:cNvSpPr/>
              <p:nvPr/>
            </p:nvSpPr>
            <p:spPr>
              <a:xfrm>
                <a:off x="6221342" y="3523296"/>
                <a:ext cx="19437" cy="42957"/>
              </a:xfrm>
              <a:custGeom>
                <a:avLst/>
                <a:gdLst/>
                <a:ahLst/>
                <a:cxnLst/>
                <a:rect l="l" t="t" r="r" b="b"/>
                <a:pathLst>
                  <a:path w="19437" h="42957" extrusionOk="0">
                    <a:moveTo>
                      <a:pt x="9531" y="42958"/>
                    </a:moveTo>
                    <a:cubicBezTo>
                      <a:pt x="9436" y="42958"/>
                      <a:pt x="9341" y="42958"/>
                      <a:pt x="9246" y="42958"/>
                    </a:cubicBezTo>
                    <a:cubicBezTo>
                      <a:pt x="4007" y="42863"/>
                      <a:pt x="-184" y="38481"/>
                      <a:pt x="6" y="33147"/>
                    </a:cubicBezTo>
                    <a:cubicBezTo>
                      <a:pt x="197" y="25337"/>
                      <a:pt x="292" y="17431"/>
                      <a:pt x="387" y="9525"/>
                    </a:cubicBezTo>
                    <a:cubicBezTo>
                      <a:pt x="387" y="4286"/>
                      <a:pt x="4673" y="0"/>
                      <a:pt x="9912" y="0"/>
                    </a:cubicBezTo>
                    <a:cubicBezTo>
                      <a:pt x="9912" y="0"/>
                      <a:pt x="9912" y="0"/>
                      <a:pt x="9912" y="0"/>
                    </a:cubicBezTo>
                    <a:cubicBezTo>
                      <a:pt x="15151" y="0"/>
                      <a:pt x="19437" y="4286"/>
                      <a:pt x="19437" y="9525"/>
                    </a:cubicBezTo>
                    <a:cubicBezTo>
                      <a:pt x="19437" y="17526"/>
                      <a:pt x="19342" y="25622"/>
                      <a:pt x="19056" y="33528"/>
                    </a:cubicBezTo>
                    <a:cubicBezTo>
                      <a:pt x="18866" y="38862"/>
                      <a:pt x="14675" y="42958"/>
                      <a:pt x="9531" y="4295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299" name="Google Shape;4299;p49"/>
              <p:cNvSpPr/>
              <p:nvPr/>
            </p:nvSpPr>
            <p:spPr>
              <a:xfrm>
                <a:off x="5091437" y="3595470"/>
                <a:ext cx="1146605" cy="677157"/>
              </a:xfrm>
              <a:custGeom>
                <a:avLst/>
                <a:gdLst/>
                <a:ahLst/>
                <a:cxnLst/>
                <a:rect l="l" t="t" r="r" b="b"/>
                <a:pathLst>
                  <a:path w="1146605" h="677157" extrusionOk="0">
                    <a:moveTo>
                      <a:pt x="561554" y="677158"/>
                    </a:moveTo>
                    <a:cubicBezTo>
                      <a:pt x="561459" y="677158"/>
                      <a:pt x="561364" y="677158"/>
                      <a:pt x="561173" y="677158"/>
                    </a:cubicBezTo>
                    <a:cubicBezTo>
                      <a:pt x="544886" y="676586"/>
                      <a:pt x="528407" y="675157"/>
                      <a:pt x="512024" y="672967"/>
                    </a:cubicBezTo>
                    <a:cubicBezTo>
                      <a:pt x="506786" y="672300"/>
                      <a:pt x="503166" y="667442"/>
                      <a:pt x="503833" y="662299"/>
                    </a:cubicBezTo>
                    <a:cubicBezTo>
                      <a:pt x="504595" y="657060"/>
                      <a:pt x="509357" y="653440"/>
                      <a:pt x="514596" y="654107"/>
                    </a:cubicBezTo>
                    <a:cubicBezTo>
                      <a:pt x="530312" y="656203"/>
                      <a:pt x="546124" y="657631"/>
                      <a:pt x="561840" y="658108"/>
                    </a:cubicBezTo>
                    <a:cubicBezTo>
                      <a:pt x="567079" y="658298"/>
                      <a:pt x="571175" y="662680"/>
                      <a:pt x="570984" y="667919"/>
                    </a:cubicBezTo>
                    <a:cubicBezTo>
                      <a:pt x="570889" y="673062"/>
                      <a:pt x="566698" y="677158"/>
                      <a:pt x="561554" y="677158"/>
                    </a:cubicBezTo>
                    <a:close/>
                    <a:moveTo>
                      <a:pt x="609941" y="676301"/>
                    </a:moveTo>
                    <a:cubicBezTo>
                      <a:pt x="604988" y="676301"/>
                      <a:pt x="600797" y="672490"/>
                      <a:pt x="600416" y="667442"/>
                    </a:cubicBezTo>
                    <a:cubicBezTo>
                      <a:pt x="600035" y="662204"/>
                      <a:pt x="604036" y="657631"/>
                      <a:pt x="609275" y="657251"/>
                    </a:cubicBezTo>
                    <a:cubicBezTo>
                      <a:pt x="616799" y="656774"/>
                      <a:pt x="624324" y="656012"/>
                      <a:pt x="631944" y="655155"/>
                    </a:cubicBezTo>
                    <a:cubicBezTo>
                      <a:pt x="640136" y="654203"/>
                      <a:pt x="648327" y="652964"/>
                      <a:pt x="656328" y="651631"/>
                    </a:cubicBezTo>
                    <a:cubicBezTo>
                      <a:pt x="661567" y="650678"/>
                      <a:pt x="666425" y="654203"/>
                      <a:pt x="667377" y="659441"/>
                    </a:cubicBezTo>
                    <a:cubicBezTo>
                      <a:pt x="668234" y="664585"/>
                      <a:pt x="664805" y="669538"/>
                      <a:pt x="659567" y="670490"/>
                    </a:cubicBezTo>
                    <a:cubicBezTo>
                      <a:pt x="651185" y="671919"/>
                      <a:pt x="642707" y="673157"/>
                      <a:pt x="634135" y="674205"/>
                    </a:cubicBezTo>
                    <a:cubicBezTo>
                      <a:pt x="626229" y="675157"/>
                      <a:pt x="618419" y="675824"/>
                      <a:pt x="610513" y="676396"/>
                    </a:cubicBezTo>
                    <a:cubicBezTo>
                      <a:pt x="610322" y="676301"/>
                      <a:pt x="610132" y="676301"/>
                      <a:pt x="609941" y="676301"/>
                    </a:cubicBezTo>
                    <a:close/>
                    <a:moveTo>
                      <a:pt x="465923" y="664204"/>
                    </a:moveTo>
                    <a:cubicBezTo>
                      <a:pt x="465161" y="664204"/>
                      <a:pt x="464495" y="664109"/>
                      <a:pt x="463733" y="663918"/>
                    </a:cubicBezTo>
                    <a:cubicBezTo>
                      <a:pt x="447921" y="660203"/>
                      <a:pt x="432014" y="655631"/>
                      <a:pt x="416393" y="650297"/>
                    </a:cubicBezTo>
                    <a:cubicBezTo>
                      <a:pt x="411440" y="648583"/>
                      <a:pt x="408773" y="643249"/>
                      <a:pt x="410393" y="638201"/>
                    </a:cubicBezTo>
                    <a:cubicBezTo>
                      <a:pt x="412107" y="633248"/>
                      <a:pt x="417441" y="630581"/>
                      <a:pt x="422489" y="632200"/>
                    </a:cubicBezTo>
                    <a:cubicBezTo>
                      <a:pt x="437539" y="637248"/>
                      <a:pt x="452874" y="641725"/>
                      <a:pt x="468114" y="645249"/>
                    </a:cubicBezTo>
                    <a:cubicBezTo>
                      <a:pt x="473258" y="646487"/>
                      <a:pt x="476401" y="651631"/>
                      <a:pt x="475163" y="656679"/>
                    </a:cubicBezTo>
                    <a:cubicBezTo>
                      <a:pt x="474115" y="661251"/>
                      <a:pt x="470210" y="664204"/>
                      <a:pt x="465923" y="664204"/>
                    </a:cubicBezTo>
                    <a:close/>
                    <a:moveTo>
                      <a:pt x="705001" y="659822"/>
                    </a:moveTo>
                    <a:cubicBezTo>
                      <a:pt x="700810" y="659822"/>
                      <a:pt x="697000" y="657060"/>
                      <a:pt x="695857" y="652869"/>
                    </a:cubicBezTo>
                    <a:cubicBezTo>
                      <a:pt x="694428" y="647821"/>
                      <a:pt x="697381" y="642582"/>
                      <a:pt x="702429" y="641153"/>
                    </a:cubicBezTo>
                    <a:cubicBezTo>
                      <a:pt x="717479" y="636867"/>
                      <a:pt x="732623" y="631819"/>
                      <a:pt x="747292" y="626009"/>
                    </a:cubicBezTo>
                    <a:cubicBezTo>
                      <a:pt x="752150" y="624008"/>
                      <a:pt x="757674" y="626485"/>
                      <a:pt x="759674" y="631343"/>
                    </a:cubicBezTo>
                    <a:cubicBezTo>
                      <a:pt x="761579" y="636200"/>
                      <a:pt x="759198" y="641725"/>
                      <a:pt x="754340" y="643725"/>
                    </a:cubicBezTo>
                    <a:cubicBezTo>
                      <a:pt x="739100" y="649821"/>
                      <a:pt x="723384" y="655155"/>
                      <a:pt x="707668" y="659537"/>
                    </a:cubicBezTo>
                    <a:cubicBezTo>
                      <a:pt x="706715" y="659727"/>
                      <a:pt x="705858" y="659822"/>
                      <a:pt x="705001" y="659822"/>
                    </a:cubicBezTo>
                    <a:close/>
                    <a:moveTo>
                      <a:pt x="374388" y="633343"/>
                    </a:moveTo>
                    <a:cubicBezTo>
                      <a:pt x="373150" y="633343"/>
                      <a:pt x="371816" y="633057"/>
                      <a:pt x="370578" y="632581"/>
                    </a:cubicBezTo>
                    <a:cubicBezTo>
                      <a:pt x="355814" y="626104"/>
                      <a:pt x="340955" y="618770"/>
                      <a:pt x="326477" y="610959"/>
                    </a:cubicBezTo>
                    <a:cubicBezTo>
                      <a:pt x="321810" y="608482"/>
                      <a:pt x="320096" y="602672"/>
                      <a:pt x="322667" y="598005"/>
                    </a:cubicBezTo>
                    <a:cubicBezTo>
                      <a:pt x="325144" y="593338"/>
                      <a:pt x="330954" y="591623"/>
                      <a:pt x="335621" y="594195"/>
                    </a:cubicBezTo>
                    <a:cubicBezTo>
                      <a:pt x="349623" y="601815"/>
                      <a:pt x="364006" y="608864"/>
                      <a:pt x="378293" y="615150"/>
                    </a:cubicBezTo>
                    <a:cubicBezTo>
                      <a:pt x="383151" y="617246"/>
                      <a:pt x="385342" y="622865"/>
                      <a:pt x="383151" y="627723"/>
                    </a:cubicBezTo>
                    <a:cubicBezTo>
                      <a:pt x="381532" y="631247"/>
                      <a:pt x="378103" y="633343"/>
                      <a:pt x="374388" y="633343"/>
                    </a:cubicBezTo>
                    <a:close/>
                    <a:moveTo>
                      <a:pt x="794726" y="624294"/>
                    </a:moveTo>
                    <a:cubicBezTo>
                      <a:pt x="791297" y="624294"/>
                      <a:pt x="787964" y="622389"/>
                      <a:pt x="786249" y="619151"/>
                    </a:cubicBezTo>
                    <a:cubicBezTo>
                      <a:pt x="783868" y="614483"/>
                      <a:pt x="785678" y="608768"/>
                      <a:pt x="790345" y="606292"/>
                    </a:cubicBezTo>
                    <a:cubicBezTo>
                      <a:pt x="804251" y="599053"/>
                      <a:pt x="817967" y="591052"/>
                      <a:pt x="831302" y="582384"/>
                    </a:cubicBezTo>
                    <a:cubicBezTo>
                      <a:pt x="835684" y="579527"/>
                      <a:pt x="841589" y="580765"/>
                      <a:pt x="844447" y="585146"/>
                    </a:cubicBezTo>
                    <a:cubicBezTo>
                      <a:pt x="847304" y="589528"/>
                      <a:pt x="846066" y="595433"/>
                      <a:pt x="841685" y="598291"/>
                    </a:cubicBezTo>
                    <a:cubicBezTo>
                      <a:pt x="827873" y="607244"/>
                      <a:pt x="813586" y="615626"/>
                      <a:pt x="799108" y="623151"/>
                    </a:cubicBezTo>
                    <a:cubicBezTo>
                      <a:pt x="797679" y="623913"/>
                      <a:pt x="796250" y="624294"/>
                      <a:pt x="794726" y="624294"/>
                    </a:cubicBezTo>
                    <a:close/>
                    <a:moveTo>
                      <a:pt x="289425" y="587337"/>
                    </a:moveTo>
                    <a:cubicBezTo>
                      <a:pt x="287615" y="587337"/>
                      <a:pt x="285806" y="586861"/>
                      <a:pt x="284282" y="585813"/>
                    </a:cubicBezTo>
                    <a:cubicBezTo>
                      <a:pt x="270756" y="577050"/>
                      <a:pt x="257231" y="567525"/>
                      <a:pt x="244086" y="557619"/>
                    </a:cubicBezTo>
                    <a:cubicBezTo>
                      <a:pt x="239895" y="554476"/>
                      <a:pt x="239038" y="548475"/>
                      <a:pt x="242276" y="544284"/>
                    </a:cubicBezTo>
                    <a:cubicBezTo>
                      <a:pt x="245515" y="540093"/>
                      <a:pt x="251420" y="539236"/>
                      <a:pt x="255611" y="542474"/>
                    </a:cubicBezTo>
                    <a:cubicBezTo>
                      <a:pt x="268280" y="552095"/>
                      <a:pt x="281424" y="561334"/>
                      <a:pt x="294664" y="569811"/>
                    </a:cubicBezTo>
                    <a:cubicBezTo>
                      <a:pt x="299045" y="572669"/>
                      <a:pt x="300379" y="578574"/>
                      <a:pt x="297426" y="582956"/>
                    </a:cubicBezTo>
                    <a:cubicBezTo>
                      <a:pt x="295616" y="585813"/>
                      <a:pt x="292568" y="587337"/>
                      <a:pt x="289425" y="587337"/>
                    </a:cubicBezTo>
                    <a:close/>
                    <a:moveTo>
                      <a:pt x="875689" y="571716"/>
                    </a:moveTo>
                    <a:cubicBezTo>
                      <a:pt x="872831" y="571716"/>
                      <a:pt x="870069" y="570478"/>
                      <a:pt x="868164" y="568097"/>
                    </a:cubicBezTo>
                    <a:cubicBezTo>
                      <a:pt x="864926" y="564001"/>
                      <a:pt x="865592" y="558000"/>
                      <a:pt x="869688" y="554762"/>
                    </a:cubicBezTo>
                    <a:cubicBezTo>
                      <a:pt x="881975" y="545046"/>
                      <a:pt x="894072" y="534664"/>
                      <a:pt x="905597" y="523710"/>
                    </a:cubicBezTo>
                    <a:cubicBezTo>
                      <a:pt x="909407" y="520090"/>
                      <a:pt x="915503" y="520281"/>
                      <a:pt x="919028" y="524091"/>
                    </a:cubicBezTo>
                    <a:cubicBezTo>
                      <a:pt x="922647" y="527901"/>
                      <a:pt x="922457" y="533902"/>
                      <a:pt x="918647" y="537521"/>
                    </a:cubicBezTo>
                    <a:cubicBezTo>
                      <a:pt x="906645" y="548856"/>
                      <a:pt x="894167" y="559619"/>
                      <a:pt x="881404" y="569716"/>
                    </a:cubicBezTo>
                    <a:cubicBezTo>
                      <a:pt x="879880" y="571049"/>
                      <a:pt x="877784" y="571716"/>
                      <a:pt x="875689" y="571716"/>
                    </a:cubicBezTo>
                    <a:close/>
                    <a:moveTo>
                      <a:pt x="212273" y="529139"/>
                    </a:moveTo>
                    <a:cubicBezTo>
                      <a:pt x="210082" y="529139"/>
                      <a:pt x="207796" y="528377"/>
                      <a:pt x="205986" y="526758"/>
                    </a:cubicBezTo>
                    <a:cubicBezTo>
                      <a:pt x="193794" y="516185"/>
                      <a:pt x="181793" y="504946"/>
                      <a:pt x="170077" y="493421"/>
                    </a:cubicBezTo>
                    <a:cubicBezTo>
                      <a:pt x="166362" y="489706"/>
                      <a:pt x="166362" y="483705"/>
                      <a:pt x="169982" y="479990"/>
                    </a:cubicBezTo>
                    <a:cubicBezTo>
                      <a:pt x="173696" y="476276"/>
                      <a:pt x="179697" y="476276"/>
                      <a:pt x="183412" y="479895"/>
                    </a:cubicBezTo>
                    <a:cubicBezTo>
                      <a:pt x="194747" y="491135"/>
                      <a:pt x="206558" y="502088"/>
                      <a:pt x="218369" y="512375"/>
                    </a:cubicBezTo>
                    <a:cubicBezTo>
                      <a:pt x="222369" y="515804"/>
                      <a:pt x="222750" y="521805"/>
                      <a:pt x="219321" y="525806"/>
                    </a:cubicBezTo>
                    <a:cubicBezTo>
                      <a:pt x="217607" y="527996"/>
                      <a:pt x="214940" y="529139"/>
                      <a:pt x="212273" y="529139"/>
                    </a:cubicBezTo>
                    <a:close/>
                    <a:moveTo>
                      <a:pt x="946079" y="505517"/>
                    </a:moveTo>
                    <a:cubicBezTo>
                      <a:pt x="943793" y="505517"/>
                      <a:pt x="941507" y="504755"/>
                      <a:pt x="939697" y="503041"/>
                    </a:cubicBezTo>
                    <a:cubicBezTo>
                      <a:pt x="935792" y="499517"/>
                      <a:pt x="935506" y="493516"/>
                      <a:pt x="939030" y="489611"/>
                    </a:cubicBezTo>
                    <a:cubicBezTo>
                      <a:pt x="949508" y="477990"/>
                      <a:pt x="959699" y="465703"/>
                      <a:pt x="969510" y="453035"/>
                    </a:cubicBezTo>
                    <a:cubicBezTo>
                      <a:pt x="972749" y="448844"/>
                      <a:pt x="978654" y="448081"/>
                      <a:pt x="982845" y="451320"/>
                    </a:cubicBezTo>
                    <a:cubicBezTo>
                      <a:pt x="987036" y="454559"/>
                      <a:pt x="987798" y="460464"/>
                      <a:pt x="984560" y="464655"/>
                    </a:cubicBezTo>
                    <a:cubicBezTo>
                      <a:pt x="974558" y="477704"/>
                      <a:pt x="963986" y="490373"/>
                      <a:pt x="953222" y="502374"/>
                    </a:cubicBezTo>
                    <a:cubicBezTo>
                      <a:pt x="951222" y="504470"/>
                      <a:pt x="948650" y="505517"/>
                      <a:pt x="946079" y="505517"/>
                    </a:cubicBezTo>
                    <a:close/>
                    <a:moveTo>
                      <a:pt x="143597" y="461131"/>
                    </a:moveTo>
                    <a:cubicBezTo>
                      <a:pt x="141026" y="461131"/>
                      <a:pt x="138359" y="460083"/>
                      <a:pt x="136454" y="457988"/>
                    </a:cubicBezTo>
                    <a:cubicBezTo>
                      <a:pt x="125690" y="445986"/>
                      <a:pt x="115118" y="433318"/>
                      <a:pt x="104926" y="420554"/>
                    </a:cubicBezTo>
                    <a:cubicBezTo>
                      <a:pt x="101687" y="416459"/>
                      <a:pt x="102354" y="410458"/>
                      <a:pt x="106450" y="407219"/>
                    </a:cubicBezTo>
                    <a:cubicBezTo>
                      <a:pt x="110546" y="403981"/>
                      <a:pt x="116546" y="404648"/>
                      <a:pt x="119880" y="408743"/>
                    </a:cubicBezTo>
                    <a:cubicBezTo>
                      <a:pt x="129786" y="421221"/>
                      <a:pt x="140168" y="433604"/>
                      <a:pt x="150646" y="445319"/>
                    </a:cubicBezTo>
                    <a:cubicBezTo>
                      <a:pt x="154170" y="449225"/>
                      <a:pt x="153789" y="455225"/>
                      <a:pt x="149884" y="458750"/>
                    </a:cubicBezTo>
                    <a:cubicBezTo>
                      <a:pt x="148169" y="460273"/>
                      <a:pt x="145883" y="461131"/>
                      <a:pt x="143597" y="461131"/>
                    </a:cubicBezTo>
                    <a:close/>
                    <a:moveTo>
                      <a:pt x="1005038" y="428936"/>
                    </a:moveTo>
                    <a:cubicBezTo>
                      <a:pt x="1003229" y="428936"/>
                      <a:pt x="1001419" y="428460"/>
                      <a:pt x="999800" y="427317"/>
                    </a:cubicBezTo>
                    <a:cubicBezTo>
                      <a:pt x="995418" y="424460"/>
                      <a:pt x="994180" y="418554"/>
                      <a:pt x="997133" y="414077"/>
                    </a:cubicBezTo>
                    <a:cubicBezTo>
                      <a:pt x="1005800" y="400933"/>
                      <a:pt x="1014182" y="387217"/>
                      <a:pt x="1021993" y="373406"/>
                    </a:cubicBezTo>
                    <a:cubicBezTo>
                      <a:pt x="1024565" y="368834"/>
                      <a:pt x="1030375" y="367214"/>
                      <a:pt x="1034947" y="369786"/>
                    </a:cubicBezTo>
                    <a:cubicBezTo>
                      <a:pt x="1039519" y="372358"/>
                      <a:pt x="1041138" y="378168"/>
                      <a:pt x="1038566" y="382740"/>
                    </a:cubicBezTo>
                    <a:cubicBezTo>
                      <a:pt x="1030470" y="396932"/>
                      <a:pt x="1021898" y="411029"/>
                      <a:pt x="1013039" y="424555"/>
                    </a:cubicBezTo>
                    <a:cubicBezTo>
                      <a:pt x="1011134" y="427412"/>
                      <a:pt x="1008086" y="428936"/>
                      <a:pt x="1005038" y="428936"/>
                    </a:cubicBezTo>
                    <a:close/>
                    <a:moveTo>
                      <a:pt x="83495" y="385312"/>
                    </a:moveTo>
                    <a:cubicBezTo>
                      <a:pt x="80542" y="385312"/>
                      <a:pt x="77589" y="383883"/>
                      <a:pt x="75684" y="381311"/>
                    </a:cubicBezTo>
                    <a:cubicBezTo>
                      <a:pt x="66445" y="368167"/>
                      <a:pt x="57301" y="354451"/>
                      <a:pt x="48633" y="340639"/>
                    </a:cubicBezTo>
                    <a:cubicBezTo>
                      <a:pt x="45871" y="336163"/>
                      <a:pt x="47204" y="330353"/>
                      <a:pt x="51586" y="327495"/>
                    </a:cubicBezTo>
                    <a:cubicBezTo>
                      <a:pt x="56063" y="324733"/>
                      <a:pt x="61873" y="326066"/>
                      <a:pt x="64730" y="330448"/>
                    </a:cubicBezTo>
                    <a:cubicBezTo>
                      <a:pt x="73303" y="343973"/>
                      <a:pt x="82161" y="357404"/>
                      <a:pt x="91305" y="370262"/>
                    </a:cubicBezTo>
                    <a:cubicBezTo>
                      <a:pt x="94353" y="374548"/>
                      <a:pt x="93305" y="380549"/>
                      <a:pt x="89019" y="383502"/>
                    </a:cubicBezTo>
                    <a:cubicBezTo>
                      <a:pt x="87305" y="384740"/>
                      <a:pt x="85400" y="385312"/>
                      <a:pt x="83495" y="385312"/>
                    </a:cubicBezTo>
                    <a:close/>
                    <a:moveTo>
                      <a:pt x="1052663" y="344926"/>
                    </a:moveTo>
                    <a:cubicBezTo>
                      <a:pt x="1051235" y="344926"/>
                      <a:pt x="1049901" y="344640"/>
                      <a:pt x="1048568" y="343973"/>
                    </a:cubicBezTo>
                    <a:cubicBezTo>
                      <a:pt x="1043805" y="341687"/>
                      <a:pt x="1041805" y="335972"/>
                      <a:pt x="1044186" y="331210"/>
                    </a:cubicBezTo>
                    <a:cubicBezTo>
                      <a:pt x="1051044" y="317113"/>
                      <a:pt x="1057616" y="302444"/>
                      <a:pt x="1063712" y="287585"/>
                    </a:cubicBezTo>
                    <a:cubicBezTo>
                      <a:pt x="1065713" y="282728"/>
                      <a:pt x="1071332" y="280442"/>
                      <a:pt x="1076095" y="282442"/>
                    </a:cubicBezTo>
                    <a:cubicBezTo>
                      <a:pt x="1080953" y="284442"/>
                      <a:pt x="1083239" y="289967"/>
                      <a:pt x="1081238" y="294920"/>
                    </a:cubicBezTo>
                    <a:cubicBezTo>
                      <a:pt x="1074952" y="310160"/>
                      <a:pt x="1068284" y="325114"/>
                      <a:pt x="1061236" y="339592"/>
                    </a:cubicBezTo>
                    <a:cubicBezTo>
                      <a:pt x="1059617" y="342926"/>
                      <a:pt x="1056188" y="344926"/>
                      <a:pt x="1052663" y="344926"/>
                    </a:cubicBezTo>
                    <a:close/>
                    <a:moveTo>
                      <a:pt x="32060" y="303492"/>
                    </a:moveTo>
                    <a:cubicBezTo>
                      <a:pt x="28726" y="303492"/>
                      <a:pt x="25487" y="301778"/>
                      <a:pt x="23773" y="298634"/>
                    </a:cubicBezTo>
                    <a:cubicBezTo>
                      <a:pt x="15962" y="284537"/>
                      <a:pt x="8247" y="270059"/>
                      <a:pt x="1008" y="255391"/>
                    </a:cubicBezTo>
                    <a:cubicBezTo>
                      <a:pt x="-1373" y="250628"/>
                      <a:pt x="627" y="244913"/>
                      <a:pt x="5294" y="242627"/>
                    </a:cubicBezTo>
                    <a:cubicBezTo>
                      <a:pt x="10057" y="240341"/>
                      <a:pt x="15677" y="242246"/>
                      <a:pt x="18058" y="246914"/>
                    </a:cubicBezTo>
                    <a:cubicBezTo>
                      <a:pt x="25106" y="261296"/>
                      <a:pt x="32631" y="275489"/>
                      <a:pt x="40346" y="289300"/>
                    </a:cubicBezTo>
                    <a:cubicBezTo>
                      <a:pt x="42918" y="293872"/>
                      <a:pt x="41299" y="299682"/>
                      <a:pt x="36632" y="302254"/>
                    </a:cubicBezTo>
                    <a:cubicBezTo>
                      <a:pt x="35203" y="303111"/>
                      <a:pt x="33679" y="303492"/>
                      <a:pt x="32060" y="303492"/>
                    </a:cubicBezTo>
                    <a:close/>
                    <a:moveTo>
                      <a:pt x="1089525" y="255486"/>
                    </a:moveTo>
                    <a:cubicBezTo>
                      <a:pt x="1088477" y="255486"/>
                      <a:pt x="1087430" y="255296"/>
                      <a:pt x="1086382" y="254914"/>
                    </a:cubicBezTo>
                    <a:cubicBezTo>
                      <a:pt x="1081429" y="253200"/>
                      <a:pt x="1078762" y="247771"/>
                      <a:pt x="1080476" y="242818"/>
                    </a:cubicBezTo>
                    <a:cubicBezTo>
                      <a:pt x="1085620" y="227959"/>
                      <a:pt x="1090382" y="212623"/>
                      <a:pt x="1094764" y="197193"/>
                    </a:cubicBezTo>
                    <a:cubicBezTo>
                      <a:pt x="1096193" y="192145"/>
                      <a:pt x="1101527" y="189192"/>
                      <a:pt x="1106480" y="190621"/>
                    </a:cubicBezTo>
                    <a:cubicBezTo>
                      <a:pt x="1111528" y="192050"/>
                      <a:pt x="1114481" y="197288"/>
                      <a:pt x="1113052" y="202337"/>
                    </a:cubicBezTo>
                    <a:cubicBezTo>
                      <a:pt x="1108575" y="218053"/>
                      <a:pt x="1103622" y="233769"/>
                      <a:pt x="1098383" y="249009"/>
                    </a:cubicBezTo>
                    <a:cubicBezTo>
                      <a:pt x="1097145" y="253010"/>
                      <a:pt x="1093430" y="255486"/>
                      <a:pt x="1089525" y="255486"/>
                    </a:cubicBezTo>
                    <a:close/>
                    <a:moveTo>
                      <a:pt x="1115909" y="162427"/>
                    </a:moveTo>
                    <a:cubicBezTo>
                      <a:pt x="1115243" y="162427"/>
                      <a:pt x="1114481" y="162331"/>
                      <a:pt x="1113814" y="162236"/>
                    </a:cubicBezTo>
                    <a:cubicBezTo>
                      <a:pt x="1108670" y="161093"/>
                      <a:pt x="1105432" y="155950"/>
                      <a:pt x="1106670" y="150806"/>
                    </a:cubicBezTo>
                    <a:cubicBezTo>
                      <a:pt x="1110194" y="135471"/>
                      <a:pt x="1113338" y="119660"/>
                      <a:pt x="1116005" y="103848"/>
                    </a:cubicBezTo>
                    <a:cubicBezTo>
                      <a:pt x="1116862" y="98705"/>
                      <a:pt x="1121815" y="95180"/>
                      <a:pt x="1127054" y="96133"/>
                    </a:cubicBezTo>
                    <a:cubicBezTo>
                      <a:pt x="1132197" y="96990"/>
                      <a:pt x="1135721" y="101943"/>
                      <a:pt x="1134769" y="107182"/>
                    </a:cubicBezTo>
                    <a:cubicBezTo>
                      <a:pt x="1132007" y="123279"/>
                      <a:pt x="1128768" y="139472"/>
                      <a:pt x="1125244" y="155093"/>
                    </a:cubicBezTo>
                    <a:cubicBezTo>
                      <a:pt x="1124196" y="159474"/>
                      <a:pt x="1120291" y="162427"/>
                      <a:pt x="1115909" y="162427"/>
                    </a:cubicBezTo>
                    <a:close/>
                    <a:moveTo>
                      <a:pt x="1132388" y="67177"/>
                    </a:moveTo>
                    <a:cubicBezTo>
                      <a:pt x="1132007" y="67177"/>
                      <a:pt x="1131626" y="67177"/>
                      <a:pt x="1131245" y="67081"/>
                    </a:cubicBezTo>
                    <a:cubicBezTo>
                      <a:pt x="1126006" y="66415"/>
                      <a:pt x="1122291" y="61747"/>
                      <a:pt x="1122958" y="56509"/>
                    </a:cubicBezTo>
                    <a:cubicBezTo>
                      <a:pt x="1124863" y="40697"/>
                      <a:pt x="1126387" y="24695"/>
                      <a:pt x="1127625" y="8789"/>
                    </a:cubicBezTo>
                    <a:cubicBezTo>
                      <a:pt x="1128006" y="3550"/>
                      <a:pt x="1132673" y="-355"/>
                      <a:pt x="1137817" y="26"/>
                    </a:cubicBezTo>
                    <a:cubicBezTo>
                      <a:pt x="1143056" y="406"/>
                      <a:pt x="1146961" y="4979"/>
                      <a:pt x="1146580" y="10217"/>
                    </a:cubicBezTo>
                    <a:cubicBezTo>
                      <a:pt x="1145437" y="26410"/>
                      <a:pt x="1143818" y="42697"/>
                      <a:pt x="1141913" y="58795"/>
                    </a:cubicBezTo>
                    <a:cubicBezTo>
                      <a:pt x="1141246" y="63653"/>
                      <a:pt x="1137150" y="67177"/>
                      <a:pt x="1132388" y="6717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0" name="Google Shape;4300;p49"/>
              <p:cNvSpPr/>
              <p:nvPr/>
            </p:nvSpPr>
            <p:spPr>
              <a:xfrm>
                <a:off x="5061541" y="3770618"/>
                <a:ext cx="28268" cy="41000"/>
              </a:xfrm>
              <a:custGeom>
                <a:avLst/>
                <a:gdLst/>
                <a:ahLst/>
                <a:cxnLst/>
                <a:rect l="l" t="t" r="r" b="b"/>
                <a:pathLst>
                  <a:path w="28268" h="41000" extrusionOk="0">
                    <a:moveTo>
                      <a:pt x="18807" y="41000"/>
                    </a:moveTo>
                    <a:cubicBezTo>
                      <a:pt x="15092" y="41000"/>
                      <a:pt x="11663" y="38809"/>
                      <a:pt x="10044" y="35285"/>
                    </a:cubicBezTo>
                    <a:cubicBezTo>
                      <a:pt x="6901" y="27951"/>
                      <a:pt x="3757" y="20617"/>
                      <a:pt x="709" y="13092"/>
                    </a:cubicBezTo>
                    <a:cubicBezTo>
                      <a:pt x="-1291" y="8234"/>
                      <a:pt x="1090" y="2710"/>
                      <a:pt x="5948" y="709"/>
                    </a:cubicBezTo>
                    <a:cubicBezTo>
                      <a:pt x="10806" y="-1291"/>
                      <a:pt x="16426" y="1090"/>
                      <a:pt x="18331" y="5948"/>
                    </a:cubicBezTo>
                    <a:cubicBezTo>
                      <a:pt x="21283" y="13282"/>
                      <a:pt x="24331" y="20521"/>
                      <a:pt x="27475" y="27665"/>
                    </a:cubicBezTo>
                    <a:cubicBezTo>
                      <a:pt x="29570" y="32523"/>
                      <a:pt x="27379" y="38143"/>
                      <a:pt x="22522" y="40238"/>
                    </a:cubicBezTo>
                    <a:cubicBezTo>
                      <a:pt x="21283" y="40810"/>
                      <a:pt x="20045" y="41000"/>
                      <a:pt x="18807" y="4100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301" name="Google Shape;4301;p49"/>
            <p:cNvSpPr/>
            <p:nvPr/>
          </p:nvSpPr>
          <p:spPr>
            <a:xfrm>
              <a:off x="9548248" y="2585337"/>
              <a:ext cx="2562938" cy="1592190"/>
            </a:xfrm>
            <a:custGeom>
              <a:avLst/>
              <a:gdLst/>
              <a:ahLst/>
              <a:cxnLst/>
              <a:rect l="l" t="t" r="r" b="b"/>
              <a:pathLst>
                <a:path w="986694" h="612970" extrusionOk="0">
                  <a:moveTo>
                    <a:pt x="986695" y="0"/>
                  </a:moveTo>
                  <a:cubicBezTo>
                    <a:pt x="954119" y="307562"/>
                    <a:pt x="827627" y="542449"/>
                    <a:pt x="635032" y="599789"/>
                  </a:cubicBezTo>
                  <a:cubicBezTo>
                    <a:pt x="413766" y="665702"/>
                    <a:pt x="166878" y="479298"/>
                    <a:pt x="0" y="155257"/>
                  </a:cubicBezTo>
                  <a:cubicBezTo>
                    <a:pt x="156877" y="98965"/>
                    <a:pt x="337661" y="87916"/>
                    <a:pt x="493586" y="78200"/>
                  </a:cubicBezTo>
                  <a:cubicBezTo>
                    <a:pt x="657987" y="67913"/>
                    <a:pt x="832771" y="53435"/>
                    <a:pt x="986695" y="0"/>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302" name="Google Shape;4302;p49"/>
            <p:cNvGrpSpPr/>
            <p:nvPr/>
          </p:nvGrpSpPr>
          <p:grpSpPr>
            <a:xfrm>
              <a:off x="9666980" y="2851403"/>
              <a:ext cx="2339286" cy="1279425"/>
              <a:chOff x="3639811" y="1037669"/>
              <a:chExt cx="3202308" cy="1751437"/>
            </a:xfrm>
          </p:grpSpPr>
          <p:sp>
            <p:nvSpPr>
              <p:cNvPr id="4303" name="Google Shape;4303;p49"/>
              <p:cNvSpPr/>
              <p:nvPr/>
            </p:nvSpPr>
            <p:spPr>
              <a:xfrm>
                <a:off x="6420957" y="1899324"/>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4" name="Google Shape;4304;p49"/>
              <p:cNvSpPr/>
              <p:nvPr/>
            </p:nvSpPr>
            <p:spPr>
              <a:xfrm>
                <a:off x="3639811" y="1213184"/>
                <a:ext cx="140283" cy="140283"/>
              </a:xfrm>
              <a:custGeom>
                <a:avLst/>
                <a:gdLst/>
                <a:ahLst/>
                <a:cxnLst/>
                <a:rect l="l" t="t" r="r" b="b"/>
                <a:pathLst>
                  <a:path w="39433" h="39433" extrusionOk="0">
                    <a:moveTo>
                      <a:pt x="39433" y="19717"/>
                    </a:moveTo>
                    <a:cubicBezTo>
                      <a:pt x="39433" y="30606"/>
                      <a:pt x="30606" y="39434"/>
                      <a:pt x="19717" y="39434"/>
                    </a:cubicBezTo>
                    <a:cubicBezTo>
                      <a:pt x="8828" y="39434"/>
                      <a:pt x="0" y="30606"/>
                      <a:pt x="0" y="19717"/>
                    </a:cubicBezTo>
                    <a:cubicBezTo>
                      <a:pt x="0" y="8828"/>
                      <a:pt x="8828"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5" name="Google Shape;4305;p49"/>
              <p:cNvSpPr/>
              <p:nvPr/>
            </p:nvSpPr>
            <p:spPr>
              <a:xfrm>
                <a:off x="3850566" y="15645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6" name="Google Shape;4306;p49"/>
              <p:cNvSpPr/>
              <p:nvPr/>
            </p:nvSpPr>
            <p:spPr>
              <a:xfrm>
                <a:off x="4091816" y="1885770"/>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7" name="Google Shape;4307;p49"/>
              <p:cNvSpPr/>
              <p:nvPr/>
            </p:nvSpPr>
            <p:spPr>
              <a:xfrm>
                <a:off x="4352716" y="21971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8" name="Google Shape;4308;p49"/>
              <p:cNvSpPr/>
              <p:nvPr/>
            </p:nvSpPr>
            <p:spPr>
              <a:xfrm>
                <a:off x="4704087" y="2489232"/>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09" name="Google Shape;4309;p49"/>
              <p:cNvSpPr/>
              <p:nvPr/>
            </p:nvSpPr>
            <p:spPr>
              <a:xfrm>
                <a:off x="5091711" y="26254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0" name="Google Shape;4310;p49"/>
              <p:cNvSpPr/>
              <p:nvPr/>
            </p:nvSpPr>
            <p:spPr>
              <a:xfrm>
                <a:off x="5449858" y="2648823"/>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1" name="Google Shape;4311;p49"/>
              <p:cNvSpPr/>
              <p:nvPr/>
            </p:nvSpPr>
            <p:spPr>
              <a:xfrm>
                <a:off x="5838497" y="2508207"/>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2" name="Google Shape;4312;p49"/>
              <p:cNvSpPr/>
              <p:nvPr/>
            </p:nvSpPr>
            <p:spPr>
              <a:xfrm>
                <a:off x="6189865" y="2223924"/>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3" name="Google Shape;4313;p49"/>
              <p:cNvSpPr/>
              <p:nvPr/>
            </p:nvSpPr>
            <p:spPr>
              <a:xfrm>
                <a:off x="6600184" y="1494416"/>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4" name="Google Shape;4314;p49"/>
              <p:cNvSpPr/>
              <p:nvPr/>
            </p:nvSpPr>
            <p:spPr>
              <a:xfrm>
                <a:off x="6701836" y="1037669"/>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315" name="Google Shape;4315;p49"/>
            <p:cNvGrpSpPr/>
            <p:nvPr/>
          </p:nvGrpSpPr>
          <p:grpSpPr>
            <a:xfrm>
              <a:off x="9738255" y="2671705"/>
              <a:ext cx="2296220" cy="1459120"/>
              <a:chOff x="3737380" y="791674"/>
              <a:chExt cx="3143354" cy="1997427"/>
            </a:xfrm>
          </p:grpSpPr>
          <p:sp>
            <p:nvSpPr>
              <p:cNvPr id="4316" name="Google Shape;4316;p49"/>
              <p:cNvSpPr/>
              <p:nvPr/>
            </p:nvSpPr>
            <p:spPr>
              <a:xfrm>
                <a:off x="3737380" y="1393782"/>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7" name="Google Shape;4317;p49"/>
              <p:cNvSpPr/>
              <p:nvPr/>
            </p:nvSpPr>
            <p:spPr>
              <a:xfrm>
                <a:off x="3951184" y="1735325"/>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8" name="Google Shape;4318;p49"/>
              <p:cNvSpPr/>
              <p:nvPr/>
            </p:nvSpPr>
            <p:spPr>
              <a:xfrm>
                <a:off x="4212083" y="2036546"/>
                <a:ext cx="140283" cy="140283"/>
              </a:xfrm>
              <a:custGeom>
                <a:avLst/>
                <a:gdLst/>
                <a:ahLst/>
                <a:cxnLst/>
                <a:rect l="l" t="t" r="r" b="b"/>
                <a:pathLst>
                  <a:path w="39433" h="39433" extrusionOk="0">
                    <a:moveTo>
                      <a:pt x="39433" y="19717"/>
                    </a:moveTo>
                    <a:cubicBezTo>
                      <a:pt x="39433" y="30606"/>
                      <a:pt x="30606" y="39433"/>
                      <a:pt x="19717" y="39433"/>
                    </a:cubicBezTo>
                    <a:cubicBezTo>
                      <a:pt x="8828" y="39433"/>
                      <a:pt x="0" y="30606"/>
                      <a:pt x="0" y="19717"/>
                    </a:cubicBezTo>
                    <a:cubicBezTo>
                      <a:pt x="0" y="8827"/>
                      <a:pt x="8828"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19" name="Google Shape;4319;p49"/>
              <p:cNvSpPr/>
              <p:nvPr/>
            </p:nvSpPr>
            <p:spPr>
              <a:xfrm>
                <a:off x="4523470" y="2348949"/>
                <a:ext cx="140283" cy="140283"/>
              </a:xfrm>
              <a:custGeom>
                <a:avLst/>
                <a:gdLst/>
                <a:ahLst/>
                <a:cxnLst/>
                <a:rect l="l" t="t" r="r" b="b"/>
                <a:pathLst>
                  <a:path w="39433" h="39433" extrusionOk="0">
                    <a:moveTo>
                      <a:pt x="39434" y="19717"/>
                    </a:moveTo>
                    <a:cubicBezTo>
                      <a:pt x="39434" y="30606"/>
                      <a:pt x="30606" y="39433"/>
                      <a:pt x="19717" y="39433"/>
                    </a:cubicBezTo>
                    <a:cubicBezTo>
                      <a:pt x="8828" y="39433"/>
                      <a:pt x="0" y="30606"/>
                      <a:pt x="0" y="19717"/>
                    </a:cubicBezTo>
                    <a:cubicBezTo>
                      <a:pt x="0" y="8827"/>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0" name="Google Shape;4320;p49"/>
              <p:cNvSpPr/>
              <p:nvPr/>
            </p:nvSpPr>
            <p:spPr>
              <a:xfrm>
                <a:off x="4886022" y="2578678"/>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1" name="Google Shape;4321;p49"/>
              <p:cNvSpPr/>
              <p:nvPr/>
            </p:nvSpPr>
            <p:spPr>
              <a:xfrm>
                <a:off x="5261788" y="2648818"/>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2" name="Google Shape;4322;p49"/>
              <p:cNvSpPr/>
              <p:nvPr/>
            </p:nvSpPr>
            <p:spPr>
              <a:xfrm>
                <a:off x="5671774" y="2578678"/>
                <a:ext cx="140283" cy="140283"/>
              </a:xfrm>
              <a:custGeom>
                <a:avLst/>
                <a:gdLst/>
                <a:ahLst/>
                <a:cxnLst/>
                <a:rect l="l" t="t" r="r" b="b"/>
                <a:pathLst>
                  <a:path w="39433" h="39433" extrusionOk="0">
                    <a:moveTo>
                      <a:pt x="39434" y="19717"/>
                    </a:moveTo>
                    <a:cubicBezTo>
                      <a:pt x="39434" y="30606"/>
                      <a:pt x="30606" y="39433"/>
                      <a:pt x="19717" y="39433"/>
                    </a:cubicBezTo>
                    <a:cubicBezTo>
                      <a:pt x="8827" y="39433"/>
                      <a:pt x="0" y="30606"/>
                      <a:pt x="0" y="19717"/>
                    </a:cubicBezTo>
                    <a:cubicBezTo>
                      <a:pt x="0" y="8827"/>
                      <a:pt x="8827"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3" name="Google Shape;4323;p49"/>
              <p:cNvSpPr/>
              <p:nvPr/>
            </p:nvSpPr>
            <p:spPr>
              <a:xfrm>
                <a:off x="6012978" y="238520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4" name="Google Shape;4324;p49"/>
              <p:cNvSpPr/>
              <p:nvPr/>
            </p:nvSpPr>
            <p:spPr>
              <a:xfrm>
                <a:off x="6740451" y="79167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5" name="Google Shape;4325;p49"/>
              <p:cNvSpPr/>
              <p:nvPr/>
            </p:nvSpPr>
            <p:spPr>
              <a:xfrm>
                <a:off x="6330465" y="2083303"/>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6" name="Google Shape;4326;p49"/>
              <p:cNvSpPr/>
              <p:nvPr/>
            </p:nvSpPr>
            <p:spPr>
              <a:xfrm>
                <a:off x="6491081" y="1735325"/>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27" name="Google Shape;4327;p49"/>
              <p:cNvSpPr/>
              <p:nvPr/>
            </p:nvSpPr>
            <p:spPr>
              <a:xfrm>
                <a:off x="6670326" y="12660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328" name="Google Shape;4328;p49"/>
            <p:cNvGrpSpPr/>
            <p:nvPr/>
          </p:nvGrpSpPr>
          <p:grpSpPr>
            <a:xfrm>
              <a:off x="9144481" y="2759103"/>
              <a:ext cx="3621157" cy="2292568"/>
              <a:chOff x="2924547" y="911317"/>
              <a:chExt cx="4957094" cy="3138355"/>
            </a:xfrm>
          </p:grpSpPr>
          <p:sp>
            <p:nvSpPr>
              <p:cNvPr id="4329" name="Google Shape;4329;p49"/>
              <p:cNvSpPr/>
              <p:nvPr/>
            </p:nvSpPr>
            <p:spPr>
              <a:xfrm>
                <a:off x="2924547" y="2147830"/>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4"/>
                      <a:pt x="55622" y="68157"/>
                    </a:cubicBezTo>
                    <a:cubicBezTo>
                      <a:pt x="56193" y="76253"/>
                      <a:pt x="50669" y="84444"/>
                      <a:pt x="41715" y="87397"/>
                    </a:cubicBezTo>
                    <a:cubicBezTo>
                      <a:pt x="31428" y="90826"/>
                      <a:pt x="20474" y="86063"/>
                      <a:pt x="17426" y="76729"/>
                    </a:cubicBezTo>
                    <a:cubicBezTo>
                      <a:pt x="15902" y="72062"/>
                      <a:pt x="16569" y="67299"/>
                      <a:pt x="18760" y="63108"/>
                    </a:cubicBezTo>
                    <a:cubicBezTo>
                      <a:pt x="10664" y="63299"/>
                      <a:pt x="3329" y="58632"/>
                      <a:pt x="853" y="51297"/>
                    </a:cubicBezTo>
                    <a:cubicBezTo>
                      <a:pt x="-2290" y="41963"/>
                      <a:pt x="3520" y="31580"/>
                      <a:pt x="13902" y="28152"/>
                    </a:cubicBezTo>
                    <a:cubicBezTo>
                      <a:pt x="15902" y="27485"/>
                      <a:pt x="17903" y="27104"/>
                      <a:pt x="19808" y="27104"/>
                    </a:cubicBezTo>
                    <a:cubicBezTo>
                      <a:pt x="19331" y="26246"/>
                      <a:pt x="18950" y="25294"/>
                      <a:pt x="18569" y="24342"/>
                    </a:cubicBezTo>
                    <a:cubicBezTo>
                      <a:pt x="15426" y="15007"/>
                      <a:pt x="21236" y="4530"/>
                      <a:pt x="31619" y="1101"/>
                    </a:cubicBezTo>
                    <a:cubicBezTo>
                      <a:pt x="41906" y="-2329"/>
                      <a:pt x="52859" y="2529"/>
                      <a:pt x="56003" y="11864"/>
                    </a:cubicBezTo>
                    <a:cubicBezTo>
                      <a:pt x="56384" y="13007"/>
                      <a:pt x="56669" y="14055"/>
                      <a:pt x="56765" y="15197"/>
                    </a:cubicBezTo>
                    <a:cubicBezTo>
                      <a:pt x="58574" y="13674"/>
                      <a:pt x="60860" y="12435"/>
                      <a:pt x="63242" y="11673"/>
                    </a:cubicBezTo>
                    <a:cubicBezTo>
                      <a:pt x="73624" y="8244"/>
                      <a:pt x="84482" y="13007"/>
                      <a:pt x="87626" y="22341"/>
                    </a:cubicBezTo>
                    <a:cubicBezTo>
                      <a:pt x="90007" y="29104"/>
                      <a:pt x="87245" y="36819"/>
                      <a:pt x="81434" y="4158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0" name="Google Shape;4330;p49"/>
              <p:cNvSpPr/>
              <p:nvPr/>
            </p:nvSpPr>
            <p:spPr>
              <a:xfrm>
                <a:off x="3462792" y="2892504"/>
                <a:ext cx="318254" cy="325465"/>
              </a:xfrm>
              <a:custGeom>
                <a:avLst/>
                <a:gdLst/>
                <a:ahLst/>
                <a:cxnLst/>
                <a:rect l="l" t="t" r="r" b="b"/>
                <a:pathLst>
                  <a:path w="89460" h="91487" extrusionOk="0">
                    <a:moveTo>
                      <a:pt x="63953" y="73704"/>
                    </a:moveTo>
                    <a:cubicBezTo>
                      <a:pt x="64144" y="78657"/>
                      <a:pt x="62429" y="83515"/>
                      <a:pt x="58714" y="86944"/>
                    </a:cubicBezTo>
                    <a:cubicBezTo>
                      <a:pt x="51571" y="93707"/>
                      <a:pt x="39664" y="92849"/>
                      <a:pt x="32140" y="84848"/>
                    </a:cubicBezTo>
                    <a:cubicBezTo>
                      <a:pt x="25663" y="78086"/>
                      <a:pt x="24615" y="68275"/>
                      <a:pt x="28996" y="61417"/>
                    </a:cubicBezTo>
                    <a:cubicBezTo>
                      <a:pt x="21853" y="65417"/>
                      <a:pt x="12137" y="63798"/>
                      <a:pt x="5755" y="56940"/>
                    </a:cubicBezTo>
                    <a:cubicBezTo>
                      <a:pt x="-1674" y="49034"/>
                      <a:pt x="-1960" y="37128"/>
                      <a:pt x="5184" y="30365"/>
                    </a:cubicBezTo>
                    <a:cubicBezTo>
                      <a:pt x="8803" y="26936"/>
                      <a:pt x="13375" y="25603"/>
                      <a:pt x="18138" y="25793"/>
                    </a:cubicBezTo>
                    <a:cubicBezTo>
                      <a:pt x="14614" y="18554"/>
                      <a:pt x="15661" y="9982"/>
                      <a:pt x="21376" y="4553"/>
                    </a:cubicBezTo>
                    <a:cubicBezTo>
                      <a:pt x="28520" y="-2210"/>
                      <a:pt x="40426" y="-1353"/>
                      <a:pt x="47856" y="6553"/>
                    </a:cubicBezTo>
                    <a:cubicBezTo>
                      <a:pt x="49285" y="8077"/>
                      <a:pt x="50428" y="9696"/>
                      <a:pt x="51380" y="11506"/>
                    </a:cubicBezTo>
                    <a:cubicBezTo>
                      <a:pt x="51952" y="10744"/>
                      <a:pt x="52618" y="9982"/>
                      <a:pt x="53380" y="9220"/>
                    </a:cubicBezTo>
                    <a:cubicBezTo>
                      <a:pt x="60524" y="2457"/>
                      <a:pt x="72430" y="3314"/>
                      <a:pt x="79955" y="11220"/>
                    </a:cubicBezTo>
                    <a:cubicBezTo>
                      <a:pt x="87385" y="19126"/>
                      <a:pt x="87670" y="31032"/>
                      <a:pt x="80431" y="37795"/>
                    </a:cubicBezTo>
                    <a:cubicBezTo>
                      <a:pt x="79574" y="38557"/>
                      <a:pt x="78717" y="39319"/>
                      <a:pt x="77764" y="39890"/>
                    </a:cubicBezTo>
                    <a:cubicBezTo>
                      <a:pt x="79955" y="40938"/>
                      <a:pt x="81955" y="42462"/>
                      <a:pt x="83670" y="44272"/>
                    </a:cubicBezTo>
                    <a:cubicBezTo>
                      <a:pt x="91195" y="52178"/>
                      <a:pt x="91385" y="64084"/>
                      <a:pt x="84241" y="70847"/>
                    </a:cubicBezTo>
                    <a:cubicBezTo>
                      <a:pt x="78907" y="76181"/>
                      <a:pt x="70811" y="76943"/>
                      <a:pt x="63953" y="73704"/>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1" name="Google Shape;4331;p49"/>
              <p:cNvSpPr/>
              <p:nvPr/>
            </p:nvSpPr>
            <p:spPr>
              <a:xfrm>
                <a:off x="4305336" y="3530993"/>
                <a:ext cx="326468" cy="320581"/>
              </a:xfrm>
              <a:custGeom>
                <a:avLst/>
                <a:gdLst/>
                <a:ahLst/>
                <a:cxnLst/>
                <a:rect l="l" t="t" r="r" b="b"/>
                <a:pathLst>
                  <a:path w="91769" h="90114" extrusionOk="0">
                    <a:moveTo>
                      <a:pt x="71706" y="66525"/>
                    </a:moveTo>
                    <a:cubicBezTo>
                      <a:pt x="73516" y="71096"/>
                      <a:pt x="73516" y="76240"/>
                      <a:pt x="71230" y="80812"/>
                    </a:cubicBezTo>
                    <a:cubicBezTo>
                      <a:pt x="66753" y="89575"/>
                      <a:pt x="55323" y="92718"/>
                      <a:pt x="45512" y="87765"/>
                    </a:cubicBezTo>
                    <a:cubicBezTo>
                      <a:pt x="37130" y="83479"/>
                      <a:pt x="32844" y="74716"/>
                      <a:pt x="34654" y="66715"/>
                    </a:cubicBezTo>
                    <a:cubicBezTo>
                      <a:pt x="29320" y="72811"/>
                      <a:pt x="19604" y="74621"/>
                      <a:pt x="11222" y="70334"/>
                    </a:cubicBezTo>
                    <a:cubicBezTo>
                      <a:pt x="1507" y="65382"/>
                      <a:pt x="-2684" y="54237"/>
                      <a:pt x="1792" y="45474"/>
                    </a:cubicBezTo>
                    <a:cubicBezTo>
                      <a:pt x="3983" y="41093"/>
                      <a:pt x="7888" y="38235"/>
                      <a:pt x="12460" y="36807"/>
                    </a:cubicBezTo>
                    <a:cubicBezTo>
                      <a:pt x="6650" y="31187"/>
                      <a:pt x="4840" y="22709"/>
                      <a:pt x="8365" y="15756"/>
                    </a:cubicBezTo>
                    <a:cubicBezTo>
                      <a:pt x="12841" y="6993"/>
                      <a:pt x="24271" y="3850"/>
                      <a:pt x="33987" y="8708"/>
                    </a:cubicBezTo>
                    <a:cubicBezTo>
                      <a:pt x="35892" y="9660"/>
                      <a:pt x="37511" y="10803"/>
                      <a:pt x="38940" y="12137"/>
                    </a:cubicBezTo>
                    <a:cubicBezTo>
                      <a:pt x="39226" y="11184"/>
                      <a:pt x="39607" y="10232"/>
                      <a:pt x="40083" y="9375"/>
                    </a:cubicBezTo>
                    <a:cubicBezTo>
                      <a:pt x="44560" y="611"/>
                      <a:pt x="56085" y="-2627"/>
                      <a:pt x="65800" y="2326"/>
                    </a:cubicBezTo>
                    <a:cubicBezTo>
                      <a:pt x="75516" y="7279"/>
                      <a:pt x="79707" y="18423"/>
                      <a:pt x="75230" y="27186"/>
                    </a:cubicBezTo>
                    <a:cubicBezTo>
                      <a:pt x="74659" y="28234"/>
                      <a:pt x="74087" y="29186"/>
                      <a:pt x="73420" y="30044"/>
                    </a:cubicBezTo>
                    <a:cubicBezTo>
                      <a:pt x="75802" y="30329"/>
                      <a:pt x="78183" y="30996"/>
                      <a:pt x="80469" y="32139"/>
                    </a:cubicBezTo>
                    <a:cubicBezTo>
                      <a:pt x="90184" y="37092"/>
                      <a:pt x="94471" y="48236"/>
                      <a:pt x="89994" y="57000"/>
                    </a:cubicBezTo>
                    <a:cubicBezTo>
                      <a:pt x="86565" y="63953"/>
                      <a:pt x="79231" y="67382"/>
                      <a:pt x="71706" y="6652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2" name="Google Shape;4332;p49"/>
              <p:cNvSpPr/>
              <p:nvPr/>
            </p:nvSpPr>
            <p:spPr>
              <a:xfrm>
                <a:off x="5239669" y="3742759"/>
                <a:ext cx="325166" cy="306913"/>
              </a:xfrm>
              <a:custGeom>
                <a:avLst/>
                <a:gdLst/>
                <a:ahLst/>
                <a:cxnLst/>
                <a:rect l="l" t="t" r="r" b="b"/>
                <a:pathLst>
                  <a:path w="91403" h="86272" extrusionOk="0">
                    <a:moveTo>
                      <a:pt x="78326" y="56238"/>
                    </a:moveTo>
                    <a:cubicBezTo>
                      <a:pt x="81850" y="59667"/>
                      <a:pt x="83946" y="64430"/>
                      <a:pt x="83660" y="69478"/>
                    </a:cubicBezTo>
                    <a:cubicBezTo>
                      <a:pt x="83089" y="79289"/>
                      <a:pt x="73849" y="86814"/>
                      <a:pt x="62991" y="86242"/>
                    </a:cubicBezTo>
                    <a:cubicBezTo>
                      <a:pt x="53656" y="85766"/>
                      <a:pt x="46131" y="79384"/>
                      <a:pt x="44607" y="71383"/>
                    </a:cubicBezTo>
                    <a:cubicBezTo>
                      <a:pt x="42131" y="79193"/>
                      <a:pt x="33940" y="84623"/>
                      <a:pt x="24605" y="84147"/>
                    </a:cubicBezTo>
                    <a:cubicBezTo>
                      <a:pt x="13747" y="83575"/>
                      <a:pt x="5365" y="75098"/>
                      <a:pt x="5936" y="65192"/>
                    </a:cubicBezTo>
                    <a:cubicBezTo>
                      <a:pt x="6222" y="60239"/>
                      <a:pt x="8603" y="56048"/>
                      <a:pt x="12223" y="53000"/>
                    </a:cubicBezTo>
                    <a:cubicBezTo>
                      <a:pt x="4698" y="50142"/>
                      <a:pt x="-446" y="43189"/>
                      <a:pt x="31" y="35378"/>
                    </a:cubicBezTo>
                    <a:cubicBezTo>
                      <a:pt x="602" y="25568"/>
                      <a:pt x="9841" y="18043"/>
                      <a:pt x="20700" y="18615"/>
                    </a:cubicBezTo>
                    <a:cubicBezTo>
                      <a:pt x="22795" y="18710"/>
                      <a:pt x="24796" y="19186"/>
                      <a:pt x="26605" y="19757"/>
                    </a:cubicBezTo>
                    <a:cubicBezTo>
                      <a:pt x="26510" y="18805"/>
                      <a:pt x="26415" y="17757"/>
                      <a:pt x="26510" y="16805"/>
                    </a:cubicBezTo>
                    <a:cubicBezTo>
                      <a:pt x="27081" y="6994"/>
                      <a:pt x="36321" y="-626"/>
                      <a:pt x="47179" y="41"/>
                    </a:cubicBezTo>
                    <a:cubicBezTo>
                      <a:pt x="58038" y="612"/>
                      <a:pt x="66420" y="9185"/>
                      <a:pt x="65848" y="18995"/>
                    </a:cubicBezTo>
                    <a:cubicBezTo>
                      <a:pt x="65753" y="20139"/>
                      <a:pt x="65563" y="21282"/>
                      <a:pt x="65372" y="22424"/>
                    </a:cubicBezTo>
                    <a:cubicBezTo>
                      <a:pt x="67658" y="21662"/>
                      <a:pt x="70135" y="21377"/>
                      <a:pt x="72706" y="21567"/>
                    </a:cubicBezTo>
                    <a:cubicBezTo>
                      <a:pt x="83660" y="22139"/>
                      <a:pt x="91947" y="30616"/>
                      <a:pt x="91375" y="40522"/>
                    </a:cubicBezTo>
                    <a:cubicBezTo>
                      <a:pt x="90899" y="47761"/>
                      <a:pt x="85565" y="53857"/>
                      <a:pt x="78326" y="5623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3" name="Google Shape;4333;p49"/>
              <p:cNvSpPr/>
              <p:nvPr/>
            </p:nvSpPr>
            <p:spPr>
              <a:xfrm>
                <a:off x="6189540" y="3590240"/>
                <a:ext cx="327639" cy="314871"/>
              </a:xfrm>
              <a:custGeom>
                <a:avLst/>
                <a:gdLst/>
                <a:ahLst/>
                <a:cxnLst/>
                <a:rect l="l" t="t" r="r" b="b"/>
                <a:pathLst>
                  <a:path w="92098" h="88509" extrusionOk="0">
                    <a:moveTo>
                      <a:pt x="81435" y="41582"/>
                    </a:moveTo>
                    <a:cubicBezTo>
                      <a:pt x="86007" y="43487"/>
                      <a:pt x="89626" y="47106"/>
                      <a:pt x="91245" y="51964"/>
                    </a:cubicBezTo>
                    <a:cubicBezTo>
                      <a:pt x="94389" y="61298"/>
                      <a:pt x="88578" y="71681"/>
                      <a:pt x="78196" y="75205"/>
                    </a:cubicBezTo>
                    <a:cubicBezTo>
                      <a:pt x="69338" y="78158"/>
                      <a:pt x="60003" y="75014"/>
                      <a:pt x="55622" y="68156"/>
                    </a:cubicBezTo>
                    <a:cubicBezTo>
                      <a:pt x="56193" y="76253"/>
                      <a:pt x="50669" y="84444"/>
                      <a:pt x="41715" y="87397"/>
                    </a:cubicBezTo>
                    <a:cubicBezTo>
                      <a:pt x="31428" y="90826"/>
                      <a:pt x="20474" y="86063"/>
                      <a:pt x="17427" y="76729"/>
                    </a:cubicBezTo>
                    <a:cubicBezTo>
                      <a:pt x="15903" y="72062"/>
                      <a:pt x="16569" y="67299"/>
                      <a:pt x="18760" y="63108"/>
                    </a:cubicBezTo>
                    <a:cubicBezTo>
                      <a:pt x="10664" y="63299"/>
                      <a:pt x="3330" y="58631"/>
                      <a:pt x="853" y="51297"/>
                    </a:cubicBezTo>
                    <a:cubicBezTo>
                      <a:pt x="-2290" y="41963"/>
                      <a:pt x="3520" y="31580"/>
                      <a:pt x="13902" y="28152"/>
                    </a:cubicBezTo>
                    <a:cubicBezTo>
                      <a:pt x="15903" y="27485"/>
                      <a:pt x="17903" y="27104"/>
                      <a:pt x="19808" y="27104"/>
                    </a:cubicBezTo>
                    <a:cubicBezTo>
                      <a:pt x="19332" y="26247"/>
                      <a:pt x="18951" y="25294"/>
                      <a:pt x="18569" y="24341"/>
                    </a:cubicBezTo>
                    <a:cubicBezTo>
                      <a:pt x="15426" y="15007"/>
                      <a:pt x="21236" y="4530"/>
                      <a:pt x="31619" y="1101"/>
                    </a:cubicBezTo>
                    <a:cubicBezTo>
                      <a:pt x="41906" y="-2329"/>
                      <a:pt x="52860" y="2529"/>
                      <a:pt x="56003" y="11864"/>
                    </a:cubicBezTo>
                    <a:cubicBezTo>
                      <a:pt x="56384" y="13007"/>
                      <a:pt x="56669" y="14055"/>
                      <a:pt x="56765" y="15197"/>
                    </a:cubicBezTo>
                    <a:cubicBezTo>
                      <a:pt x="58574" y="13673"/>
                      <a:pt x="60861" y="12435"/>
                      <a:pt x="63242" y="11673"/>
                    </a:cubicBezTo>
                    <a:cubicBezTo>
                      <a:pt x="73624" y="8244"/>
                      <a:pt x="84482" y="13007"/>
                      <a:pt x="87626" y="22341"/>
                    </a:cubicBezTo>
                    <a:cubicBezTo>
                      <a:pt x="90007" y="29104"/>
                      <a:pt x="87340" y="36724"/>
                      <a:pt x="81435" y="4158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4" name="Google Shape;4334;p49"/>
              <p:cNvSpPr/>
              <p:nvPr/>
            </p:nvSpPr>
            <p:spPr>
              <a:xfrm>
                <a:off x="6988152" y="2864695"/>
                <a:ext cx="327678" cy="314921"/>
              </a:xfrm>
              <a:custGeom>
                <a:avLst/>
                <a:gdLst/>
                <a:ahLst/>
                <a:cxnLst/>
                <a:rect l="l" t="t" r="r" b="b"/>
                <a:pathLst>
                  <a:path w="92109" h="88523" extrusionOk="0">
                    <a:moveTo>
                      <a:pt x="75249" y="26372"/>
                    </a:moveTo>
                    <a:cubicBezTo>
                      <a:pt x="80202" y="26467"/>
                      <a:pt x="84965" y="28467"/>
                      <a:pt x="88203" y="32373"/>
                    </a:cubicBezTo>
                    <a:cubicBezTo>
                      <a:pt x="94585" y="39897"/>
                      <a:pt x="92966" y="51708"/>
                      <a:pt x="84679" y="58757"/>
                    </a:cubicBezTo>
                    <a:cubicBezTo>
                      <a:pt x="77535" y="64758"/>
                      <a:pt x="67724" y="65329"/>
                      <a:pt x="61057" y="60567"/>
                    </a:cubicBezTo>
                    <a:cubicBezTo>
                      <a:pt x="64581" y="67901"/>
                      <a:pt x="62486" y="77521"/>
                      <a:pt x="55246" y="83522"/>
                    </a:cubicBezTo>
                    <a:cubicBezTo>
                      <a:pt x="46960" y="90570"/>
                      <a:pt x="35054" y="90094"/>
                      <a:pt x="28672" y="82569"/>
                    </a:cubicBezTo>
                    <a:cubicBezTo>
                      <a:pt x="25529" y="78759"/>
                      <a:pt x="24386" y="74092"/>
                      <a:pt x="24862" y="69425"/>
                    </a:cubicBezTo>
                    <a:cubicBezTo>
                      <a:pt x="17432" y="72568"/>
                      <a:pt x="8860" y="70949"/>
                      <a:pt x="3907" y="65043"/>
                    </a:cubicBezTo>
                    <a:cubicBezTo>
                      <a:pt x="-2475" y="57518"/>
                      <a:pt x="-856" y="45708"/>
                      <a:pt x="7431" y="38659"/>
                    </a:cubicBezTo>
                    <a:cubicBezTo>
                      <a:pt x="9050" y="37326"/>
                      <a:pt x="10765" y="36278"/>
                      <a:pt x="12575" y="35420"/>
                    </a:cubicBezTo>
                    <a:cubicBezTo>
                      <a:pt x="11813" y="34754"/>
                      <a:pt x="11050" y="34087"/>
                      <a:pt x="10479" y="33325"/>
                    </a:cubicBezTo>
                    <a:cubicBezTo>
                      <a:pt x="4097" y="25800"/>
                      <a:pt x="5621" y="13989"/>
                      <a:pt x="14003" y="6941"/>
                    </a:cubicBezTo>
                    <a:cubicBezTo>
                      <a:pt x="22290" y="-108"/>
                      <a:pt x="34196" y="368"/>
                      <a:pt x="40578" y="7893"/>
                    </a:cubicBezTo>
                    <a:cubicBezTo>
                      <a:pt x="41340" y="8751"/>
                      <a:pt x="42007" y="9703"/>
                      <a:pt x="42578" y="10751"/>
                    </a:cubicBezTo>
                    <a:cubicBezTo>
                      <a:pt x="43721" y="8655"/>
                      <a:pt x="45341" y="6750"/>
                      <a:pt x="47246" y="5036"/>
                    </a:cubicBezTo>
                    <a:cubicBezTo>
                      <a:pt x="55628" y="-2013"/>
                      <a:pt x="67534" y="-1632"/>
                      <a:pt x="73820" y="5988"/>
                    </a:cubicBezTo>
                    <a:cubicBezTo>
                      <a:pt x="78583" y="11703"/>
                      <a:pt x="78869" y="19800"/>
                      <a:pt x="75249" y="2637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5" name="Google Shape;4335;p49"/>
              <p:cNvSpPr/>
              <p:nvPr/>
            </p:nvSpPr>
            <p:spPr>
              <a:xfrm>
                <a:off x="7406855" y="1959822"/>
                <a:ext cx="319072" cy="326500"/>
              </a:xfrm>
              <a:custGeom>
                <a:avLst/>
                <a:gdLst/>
                <a:ahLst/>
                <a:cxnLst/>
                <a:rect l="l" t="t" r="r" b="b"/>
                <a:pathLst>
                  <a:path w="89690" h="91778" extrusionOk="0">
                    <a:moveTo>
                      <a:pt x="67276" y="21283"/>
                    </a:moveTo>
                    <a:cubicBezTo>
                      <a:pt x="72039" y="19759"/>
                      <a:pt x="77087" y="20139"/>
                      <a:pt x="81469" y="22806"/>
                    </a:cubicBezTo>
                    <a:cubicBezTo>
                      <a:pt x="89946" y="27855"/>
                      <a:pt x="92232" y="39570"/>
                      <a:pt x="86612" y="48905"/>
                    </a:cubicBezTo>
                    <a:cubicBezTo>
                      <a:pt x="81754" y="56906"/>
                      <a:pt x="72610" y="60526"/>
                      <a:pt x="64895" y="58144"/>
                    </a:cubicBezTo>
                    <a:cubicBezTo>
                      <a:pt x="70610" y="63954"/>
                      <a:pt x="71658" y="73765"/>
                      <a:pt x="66800" y="81766"/>
                    </a:cubicBezTo>
                    <a:cubicBezTo>
                      <a:pt x="61180" y="91101"/>
                      <a:pt x="49750" y="94530"/>
                      <a:pt x="41368" y="89386"/>
                    </a:cubicBezTo>
                    <a:cubicBezTo>
                      <a:pt x="37177" y="86814"/>
                      <a:pt x="34606" y="82719"/>
                      <a:pt x="33558" y="78147"/>
                    </a:cubicBezTo>
                    <a:cubicBezTo>
                      <a:pt x="27462" y="83481"/>
                      <a:pt x="18985" y="84719"/>
                      <a:pt x="12222" y="80718"/>
                    </a:cubicBezTo>
                    <a:cubicBezTo>
                      <a:pt x="3745" y="75670"/>
                      <a:pt x="1459" y="63954"/>
                      <a:pt x="7078" y="54620"/>
                    </a:cubicBezTo>
                    <a:cubicBezTo>
                      <a:pt x="8126" y="52810"/>
                      <a:pt x="9460" y="51286"/>
                      <a:pt x="10888" y="49953"/>
                    </a:cubicBezTo>
                    <a:cubicBezTo>
                      <a:pt x="10031" y="49572"/>
                      <a:pt x="9079" y="49191"/>
                      <a:pt x="8221" y="48619"/>
                    </a:cubicBezTo>
                    <a:cubicBezTo>
                      <a:pt x="-256" y="43571"/>
                      <a:pt x="-2542" y="31855"/>
                      <a:pt x="3078" y="22426"/>
                    </a:cubicBezTo>
                    <a:cubicBezTo>
                      <a:pt x="8698" y="13091"/>
                      <a:pt x="20128" y="9757"/>
                      <a:pt x="28605" y="14805"/>
                    </a:cubicBezTo>
                    <a:cubicBezTo>
                      <a:pt x="29557" y="15377"/>
                      <a:pt x="30510" y="16139"/>
                      <a:pt x="31367" y="16901"/>
                    </a:cubicBezTo>
                    <a:cubicBezTo>
                      <a:pt x="31748" y="14520"/>
                      <a:pt x="32701" y="12234"/>
                      <a:pt x="34034" y="10043"/>
                    </a:cubicBezTo>
                    <a:cubicBezTo>
                      <a:pt x="39654" y="709"/>
                      <a:pt x="51084" y="-2721"/>
                      <a:pt x="59561" y="2328"/>
                    </a:cubicBezTo>
                    <a:cubicBezTo>
                      <a:pt x="65657" y="6233"/>
                      <a:pt x="68610" y="13853"/>
                      <a:pt x="67276" y="21283"/>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6" name="Google Shape;4336;p49"/>
              <p:cNvSpPr/>
              <p:nvPr/>
            </p:nvSpPr>
            <p:spPr>
              <a:xfrm>
                <a:off x="7563013" y="911317"/>
                <a:ext cx="318627" cy="321498"/>
              </a:xfrm>
              <a:custGeom>
                <a:avLst/>
                <a:gdLst/>
                <a:ahLst/>
                <a:cxnLst/>
                <a:rect l="l" t="t" r="r" b="b"/>
                <a:pathLst>
                  <a:path w="89565" h="90372" extrusionOk="0">
                    <a:moveTo>
                      <a:pt x="63284" y="17326"/>
                    </a:moveTo>
                    <a:cubicBezTo>
                      <a:pt x="67476" y="14754"/>
                      <a:pt x="72619" y="13897"/>
                      <a:pt x="77477" y="15421"/>
                    </a:cubicBezTo>
                    <a:cubicBezTo>
                      <a:pt x="86907" y="18374"/>
                      <a:pt x="91859" y="29232"/>
                      <a:pt x="88526" y="39614"/>
                    </a:cubicBezTo>
                    <a:cubicBezTo>
                      <a:pt x="85668" y="48568"/>
                      <a:pt x="77667" y="54187"/>
                      <a:pt x="69571" y="53711"/>
                    </a:cubicBezTo>
                    <a:cubicBezTo>
                      <a:pt x="76524" y="57997"/>
                      <a:pt x="79763" y="67332"/>
                      <a:pt x="77001" y="76190"/>
                    </a:cubicBezTo>
                    <a:cubicBezTo>
                      <a:pt x="73762" y="86572"/>
                      <a:pt x="63475" y="92573"/>
                      <a:pt x="54045" y="89620"/>
                    </a:cubicBezTo>
                    <a:cubicBezTo>
                      <a:pt x="49378" y="88096"/>
                      <a:pt x="45854" y="84763"/>
                      <a:pt x="43758" y="80476"/>
                    </a:cubicBezTo>
                    <a:cubicBezTo>
                      <a:pt x="39091" y="87144"/>
                      <a:pt x="31090" y="90287"/>
                      <a:pt x="23661" y="88001"/>
                    </a:cubicBezTo>
                    <a:cubicBezTo>
                      <a:pt x="14231" y="85049"/>
                      <a:pt x="9278" y="74190"/>
                      <a:pt x="12516" y="63808"/>
                    </a:cubicBezTo>
                    <a:cubicBezTo>
                      <a:pt x="13183" y="61808"/>
                      <a:pt x="14040" y="59998"/>
                      <a:pt x="15088" y="58378"/>
                    </a:cubicBezTo>
                    <a:cubicBezTo>
                      <a:pt x="14136" y="58283"/>
                      <a:pt x="13088" y="58093"/>
                      <a:pt x="12135" y="57712"/>
                    </a:cubicBezTo>
                    <a:cubicBezTo>
                      <a:pt x="2706" y="54759"/>
                      <a:pt x="-2247" y="43900"/>
                      <a:pt x="991" y="33518"/>
                    </a:cubicBezTo>
                    <a:cubicBezTo>
                      <a:pt x="4230" y="23136"/>
                      <a:pt x="14612" y="17135"/>
                      <a:pt x="24042" y="20183"/>
                    </a:cubicBezTo>
                    <a:cubicBezTo>
                      <a:pt x="25184" y="20564"/>
                      <a:pt x="26232" y="20945"/>
                      <a:pt x="27185" y="21517"/>
                    </a:cubicBezTo>
                    <a:cubicBezTo>
                      <a:pt x="26994" y="19135"/>
                      <a:pt x="27375" y="16659"/>
                      <a:pt x="28137" y="14183"/>
                    </a:cubicBezTo>
                    <a:cubicBezTo>
                      <a:pt x="31471" y="3800"/>
                      <a:pt x="41758" y="-2200"/>
                      <a:pt x="51092" y="752"/>
                    </a:cubicBezTo>
                    <a:cubicBezTo>
                      <a:pt x="58236" y="3038"/>
                      <a:pt x="62808" y="9706"/>
                      <a:pt x="63284" y="17326"/>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337" name="Google Shape;4337;p49"/>
            <p:cNvGrpSpPr/>
            <p:nvPr/>
          </p:nvGrpSpPr>
          <p:grpSpPr>
            <a:xfrm>
              <a:off x="8983827" y="2379013"/>
              <a:ext cx="3841205" cy="2682408"/>
              <a:chOff x="2704627" y="391002"/>
              <a:chExt cx="5258323" cy="3672017"/>
            </a:xfrm>
          </p:grpSpPr>
          <p:sp>
            <p:nvSpPr>
              <p:cNvPr id="4338" name="Google Shape;4338;p49"/>
              <p:cNvSpPr/>
              <p:nvPr/>
            </p:nvSpPr>
            <p:spPr>
              <a:xfrm>
                <a:off x="2704627" y="1764803"/>
                <a:ext cx="325636" cy="303270"/>
              </a:xfrm>
              <a:custGeom>
                <a:avLst/>
                <a:gdLst/>
                <a:ahLst/>
                <a:cxnLst/>
                <a:rect l="l" t="t" r="r" b="b"/>
                <a:pathLst>
                  <a:path w="91535" h="85248" extrusionOk="0">
                    <a:moveTo>
                      <a:pt x="79438" y="54388"/>
                    </a:moveTo>
                    <a:cubicBezTo>
                      <a:pt x="83153" y="57626"/>
                      <a:pt x="85439" y="62198"/>
                      <a:pt x="85439" y="67342"/>
                    </a:cubicBezTo>
                    <a:cubicBezTo>
                      <a:pt x="85439" y="77248"/>
                      <a:pt x="76581" y="85249"/>
                      <a:pt x="65723" y="85249"/>
                    </a:cubicBezTo>
                    <a:cubicBezTo>
                      <a:pt x="56388" y="85249"/>
                      <a:pt x="48577" y="79343"/>
                      <a:pt x="46577" y="71438"/>
                    </a:cubicBezTo>
                    <a:cubicBezTo>
                      <a:pt x="44577" y="79343"/>
                      <a:pt x="36671" y="85249"/>
                      <a:pt x="27337" y="85249"/>
                    </a:cubicBezTo>
                    <a:cubicBezTo>
                      <a:pt x="16478" y="85249"/>
                      <a:pt x="7620" y="77248"/>
                      <a:pt x="7620" y="67342"/>
                    </a:cubicBezTo>
                    <a:cubicBezTo>
                      <a:pt x="7620" y="62389"/>
                      <a:pt x="9811" y="58103"/>
                      <a:pt x="13240" y="54769"/>
                    </a:cubicBezTo>
                    <a:cubicBezTo>
                      <a:pt x="5525" y="52388"/>
                      <a:pt x="0" y="45625"/>
                      <a:pt x="0" y="37910"/>
                    </a:cubicBezTo>
                    <a:cubicBezTo>
                      <a:pt x="0" y="28004"/>
                      <a:pt x="8858" y="20003"/>
                      <a:pt x="19717" y="20003"/>
                    </a:cubicBezTo>
                    <a:cubicBezTo>
                      <a:pt x="21812" y="20003"/>
                      <a:pt x="23813" y="20288"/>
                      <a:pt x="25717" y="20860"/>
                    </a:cubicBezTo>
                    <a:cubicBezTo>
                      <a:pt x="25527" y="19907"/>
                      <a:pt x="25432" y="18860"/>
                      <a:pt x="25432" y="17907"/>
                    </a:cubicBezTo>
                    <a:cubicBezTo>
                      <a:pt x="25432" y="8001"/>
                      <a:pt x="34290" y="0"/>
                      <a:pt x="45148" y="0"/>
                    </a:cubicBezTo>
                    <a:cubicBezTo>
                      <a:pt x="56007" y="0"/>
                      <a:pt x="64865" y="8096"/>
                      <a:pt x="64865" y="17907"/>
                    </a:cubicBezTo>
                    <a:cubicBezTo>
                      <a:pt x="64865" y="19050"/>
                      <a:pt x="64770" y="20193"/>
                      <a:pt x="64579" y="21336"/>
                    </a:cubicBezTo>
                    <a:cubicBezTo>
                      <a:pt x="66770" y="20479"/>
                      <a:pt x="69247" y="20003"/>
                      <a:pt x="71819" y="20003"/>
                    </a:cubicBezTo>
                    <a:cubicBezTo>
                      <a:pt x="82772" y="20003"/>
                      <a:pt x="91535" y="28004"/>
                      <a:pt x="91535" y="37910"/>
                    </a:cubicBezTo>
                    <a:cubicBezTo>
                      <a:pt x="91535" y="45244"/>
                      <a:pt x="86487" y="51626"/>
                      <a:pt x="79438" y="54388"/>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39" name="Google Shape;4339;p49"/>
              <p:cNvSpPr/>
              <p:nvPr/>
            </p:nvSpPr>
            <p:spPr>
              <a:xfrm>
                <a:off x="3136620" y="2534057"/>
                <a:ext cx="312797" cy="328485"/>
              </a:xfrm>
              <a:custGeom>
                <a:avLst/>
                <a:gdLst/>
                <a:ahLst/>
                <a:cxnLst/>
                <a:rect l="l" t="t" r="r" b="b"/>
                <a:pathLst>
                  <a:path w="87926" h="92336" extrusionOk="0">
                    <a:moveTo>
                      <a:pt x="60775" y="76172"/>
                    </a:moveTo>
                    <a:cubicBezTo>
                      <a:pt x="60489" y="81125"/>
                      <a:pt x="58298" y="85793"/>
                      <a:pt x="54298" y="88840"/>
                    </a:cubicBezTo>
                    <a:cubicBezTo>
                      <a:pt x="46487" y="94936"/>
                      <a:pt x="34771" y="92841"/>
                      <a:pt x="28104" y="84269"/>
                    </a:cubicBezTo>
                    <a:cubicBezTo>
                      <a:pt x="22389" y="76839"/>
                      <a:pt x="22198" y="67028"/>
                      <a:pt x="27247" y="60646"/>
                    </a:cubicBezTo>
                    <a:cubicBezTo>
                      <a:pt x="19817" y="63885"/>
                      <a:pt x="10292" y="61408"/>
                      <a:pt x="4482" y="53979"/>
                    </a:cubicBezTo>
                    <a:cubicBezTo>
                      <a:pt x="-2186" y="45406"/>
                      <a:pt x="-1328" y="33500"/>
                      <a:pt x="6482" y="27499"/>
                    </a:cubicBezTo>
                    <a:cubicBezTo>
                      <a:pt x="10387" y="24452"/>
                      <a:pt x="15150" y="23499"/>
                      <a:pt x="19817" y="24261"/>
                    </a:cubicBezTo>
                    <a:cubicBezTo>
                      <a:pt x="16960" y="16736"/>
                      <a:pt x="18865" y="8259"/>
                      <a:pt x="25056" y="3496"/>
                    </a:cubicBezTo>
                    <a:cubicBezTo>
                      <a:pt x="32866" y="-2600"/>
                      <a:pt x="44582" y="-504"/>
                      <a:pt x="51250" y="8069"/>
                    </a:cubicBezTo>
                    <a:cubicBezTo>
                      <a:pt x="52583" y="9688"/>
                      <a:pt x="53536" y="11497"/>
                      <a:pt x="54298" y="13307"/>
                    </a:cubicBezTo>
                    <a:cubicBezTo>
                      <a:pt x="54964" y="12545"/>
                      <a:pt x="55631" y="11878"/>
                      <a:pt x="56488" y="11307"/>
                    </a:cubicBezTo>
                    <a:cubicBezTo>
                      <a:pt x="64299" y="5211"/>
                      <a:pt x="76015" y="7211"/>
                      <a:pt x="82777" y="15879"/>
                    </a:cubicBezTo>
                    <a:cubicBezTo>
                      <a:pt x="89445" y="24452"/>
                      <a:pt x="88492" y="36358"/>
                      <a:pt x="80777" y="42454"/>
                    </a:cubicBezTo>
                    <a:cubicBezTo>
                      <a:pt x="79825" y="43120"/>
                      <a:pt x="78872" y="43787"/>
                      <a:pt x="77920" y="44263"/>
                    </a:cubicBezTo>
                    <a:cubicBezTo>
                      <a:pt x="79920" y="45502"/>
                      <a:pt x="81825" y="47216"/>
                      <a:pt x="83444" y="49216"/>
                    </a:cubicBezTo>
                    <a:cubicBezTo>
                      <a:pt x="90112" y="57789"/>
                      <a:pt x="89254" y="69695"/>
                      <a:pt x="81444" y="75791"/>
                    </a:cubicBezTo>
                    <a:cubicBezTo>
                      <a:pt x="75443" y="80173"/>
                      <a:pt x="67347" y="80173"/>
                      <a:pt x="60775" y="76172"/>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0" name="Google Shape;4340;p49"/>
              <p:cNvSpPr/>
              <p:nvPr/>
            </p:nvSpPr>
            <p:spPr>
              <a:xfrm>
                <a:off x="3846591" y="3217169"/>
                <a:ext cx="324590" cy="316180"/>
              </a:xfrm>
              <a:custGeom>
                <a:avLst/>
                <a:gdLst/>
                <a:ahLst/>
                <a:cxnLst/>
                <a:rect l="l" t="t" r="r" b="b"/>
                <a:pathLst>
                  <a:path w="91241" h="88877" extrusionOk="0">
                    <a:moveTo>
                      <a:pt x="68171" y="68450"/>
                    </a:moveTo>
                    <a:cubicBezTo>
                      <a:pt x="69124" y="73307"/>
                      <a:pt x="68171" y="78355"/>
                      <a:pt x="65028" y="82356"/>
                    </a:cubicBezTo>
                    <a:cubicBezTo>
                      <a:pt x="59027" y="90167"/>
                      <a:pt x="47121" y="91119"/>
                      <a:pt x="38453" y="84356"/>
                    </a:cubicBezTo>
                    <a:cubicBezTo>
                      <a:pt x="31024" y="78641"/>
                      <a:pt x="28547" y="69116"/>
                      <a:pt x="31786" y="61687"/>
                    </a:cubicBezTo>
                    <a:cubicBezTo>
                      <a:pt x="25404" y="66735"/>
                      <a:pt x="15498" y="66545"/>
                      <a:pt x="8068" y="60829"/>
                    </a:cubicBezTo>
                    <a:cubicBezTo>
                      <a:pt x="-504" y="54162"/>
                      <a:pt x="-2600" y="42446"/>
                      <a:pt x="3496" y="34636"/>
                    </a:cubicBezTo>
                    <a:cubicBezTo>
                      <a:pt x="6544" y="30730"/>
                      <a:pt x="10831" y="28635"/>
                      <a:pt x="15593" y="28159"/>
                    </a:cubicBezTo>
                    <a:cubicBezTo>
                      <a:pt x="11021" y="21491"/>
                      <a:pt x="10735" y="12919"/>
                      <a:pt x="15498" y="6728"/>
                    </a:cubicBezTo>
                    <a:cubicBezTo>
                      <a:pt x="21499" y="-1083"/>
                      <a:pt x="33405" y="-2036"/>
                      <a:pt x="41977" y="4632"/>
                    </a:cubicBezTo>
                    <a:cubicBezTo>
                      <a:pt x="43597" y="5966"/>
                      <a:pt x="45025" y="7394"/>
                      <a:pt x="46168" y="9013"/>
                    </a:cubicBezTo>
                    <a:cubicBezTo>
                      <a:pt x="46645" y="8156"/>
                      <a:pt x="47121" y="7299"/>
                      <a:pt x="47788" y="6537"/>
                    </a:cubicBezTo>
                    <a:cubicBezTo>
                      <a:pt x="53788" y="-1273"/>
                      <a:pt x="65695" y="-2226"/>
                      <a:pt x="74362" y="4442"/>
                    </a:cubicBezTo>
                    <a:cubicBezTo>
                      <a:pt x="82935" y="11109"/>
                      <a:pt x="85030" y="22825"/>
                      <a:pt x="78934" y="30635"/>
                    </a:cubicBezTo>
                    <a:cubicBezTo>
                      <a:pt x="78268" y="31588"/>
                      <a:pt x="77410" y="32350"/>
                      <a:pt x="76553" y="33112"/>
                    </a:cubicBezTo>
                    <a:cubicBezTo>
                      <a:pt x="78839" y="33778"/>
                      <a:pt x="81125" y="34921"/>
                      <a:pt x="83125" y="36541"/>
                    </a:cubicBezTo>
                    <a:cubicBezTo>
                      <a:pt x="91793" y="43208"/>
                      <a:pt x="93793" y="54924"/>
                      <a:pt x="87793" y="62735"/>
                    </a:cubicBezTo>
                    <a:cubicBezTo>
                      <a:pt x="83316" y="68735"/>
                      <a:pt x="75410" y="70736"/>
                      <a:pt x="68171" y="68450"/>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1" name="Google Shape;4341;p49"/>
              <p:cNvSpPr/>
              <p:nvPr/>
            </p:nvSpPr>
            <p:spPr>
              <a:xfrm>
                <a:off x="4799676" y="3684133"/>
                <a:ext cx="318990" cy="316806"/>
              </a:xfrm>
              <a:custGeom>
                <a:avLst/>
                <a:gdLst/>
                <a:ahLst/>
                <a:cxnLst/>
                <a:rect l="l" t="t" r="r" b="b"/>
                <a:pathLst>
                  <a:path w="89667" h="89053" extrusionOk="0">
                    <a:moveTo>
                      <a:pt x="73234" y="62053"/>
                    </a:moveTo>
                    <a:cubicBezTo>
                      <a:pt x="75996" y="66149"/>
                      <a:pt x="77044" y="71197"/>
                      <a:pt x="75806" y="76055"/>
                    </a:cubicBezTo>
                    <a:cubicBezTo>
                      <a:pt x="73329" y="85580"/>
                      <a:pt x="62756" y="91104"/>
                      <a:pt x="52184" y="88342"/>
                    </a:cubicBezTo>
                    <a:cubicBezTo>
                      <a:pt x="43135" y="85961"/>
                      <a:pt x="37039" y="78245"/>
                      <a:pt x="37134" y="70054"/>
                    </a:cubicBezTo>
                    <a:cubicBezTo>
                      <a:pt x="33229" y="77198"/>
                      <a:pt x="24085" y="80912"/>
                      <a:pt x="15036" y="78531"/>
                    </a:cubicBezTo>
                    <a:cubicBezTo>
                      <a:pt x="4559" y="75769"/>
                      <a:pt x="-2014" y="65768"/>
                      <a:pt x="558" y="56243"/>
                    </a:cubicBezTo>
                    <a:cubicBezTo>
                      <a:pt x="1796" y="51480"/>
                      <a:pt x="5035" y="47861"/>
                      <a:pt x="9131" y="45575"/>
                    </a:cubicBezTo>
                    <a:cubicBezTo>
                      <a:pt x="2273" y="41288"/>
                      <a:pt x="-1347" y="33383"/>
                      <a:pt x="653" y="25858"/>
                    </a:cubicBezTo>
                    <a:cubicBezTo>
                      <a:pt x="3130" y="16333"/>
                      <a:pt x="13702" y="10808"/>
                      <a:pt x="24180" y="13571"/>
                    </a:cubicBezTo>
                    <a:cubicBezTo>
                      <a:pt x="26180" y="14142"/>
                      <a:pt x="28085" y="14904"/>
                      <a:pt x="29800" y="15952"/>
                    </a:cubicBezTo>
                    <a:cubicBezTo>
                      <a:pt x="29895" y="14999"/>
                      <a:pt x="29990" y="13952"/>
                      <a:pt x="30276" y="12999"/>
                    </a:cubicBezTo>
                    <a:cubicBezTo>
                      <a:pt x="32752" y="3474"/>
                      <a:pt x="43325" y="-2050"/>
                      <a:pt x="53898" y="712"/>
                    </a:cubicBezTo>
                    <a:cubicBezTo>
                      <a:pt x="64376" y="3474"/>
                      <a:pt x="70852" y="13475"/>
                      <a:pt x="68376" y="23000"/>
                    </a:cubicBezTo>
                    <a:cubicBezTo>
                      <a:pt x="68090" y="24143"/>
                      <a:pt x="67709" y="25191"/>
                      <a:pt x="67233" y="26239"/>
                    </a:cubicBezTo>
                    <a:cubicBezTo>
                      <a:pt x="69614" y="25953"/>
                      <a:pt x="72091" y="26144"/>
                      <a:pt x="74567" y="26811"/>
                    </a:cubicBezTo>
                    <a:cubicBezTo>
                      <a:pt x="85140" y="29573"/>
                      <a:pt x="91617" y="39574"/>
                      <a:pt x="89140" y="49099"/>
                    </a:cubicBezTo>
                    <a:cubicBezTo>
                      <a:pt x="87236" y="56338"/>
                      <a:pt x="80854" y="61196"/>
                      <a:pt x="73234" y="62053"/>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2" name="Google Shape;4342;p49"/>
              <p:cNvSpPr/>
              <p:nvPr/>
            </p:nvSpPr>
            <p:spPr>
              <a:xfrm>
                <a:off x="5744648" y="3748148"/>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5"/>
                      <a:pt x="55622" y="68157"/>
                    </a:cubicBezTo>
                    <a:cubicBezTo>
                      <a:pt x="56193" y="76253"/>
                      <a:pt x="50669" y="84444"/>
                      <a:pt x="41715" y="87397"/>
                    </a:cubicBezTo>
                    <a:cubicBezTo>
                      <a:pt x="31428" y="90826"/>
                      <a:pt x="20474" y="86064"/>
                      <a:pt x="17426" y="76729"/>
                    </a:cubicBezTo>
                    <a:cubicBezTo>
                      <a:pt x="15902" y="72062"/>
                      <a:pt x="16569" y="67299"/>
                      <a:pt x="18760" y="63108"/>
                    </a:cubicBezTo>
                    <a:cubicBezTo>
                      <a:pt x="10664" y="63299"/>
                      <a:pt x="3329" y="58632"/>
                      <a:pt x="853" y="51297"/>
                    </a:cubicBezTo>
                    <a:cubicBezTo>
                      <a:pt x="-2290" y="41963"/>
                      <a:pt x="3520" y="31581"/>
                      <a:pt x="13902" y="28152"/>
                    </a:cubicBezTo>
                    <a:cubicBezTo>
                      <a:pt x="15902" y="27485"/>
                      <a:pt x="17903" y="27104"/>
                      <a:pt x="19808" y="27104"/>
                    </a:cubicBezTo>
                    <a:cubicBezTo>
                      <a:pt x="19331" y="26247"/>
                      <a:pt x="18950" y="25294"/>
                      <a:pt x="18569" y="24342"/>
                    </a:cubicBezTo>
                    <a:cubicBezTo>
                      <a:pt x="15426" y="15007"/>
                      <a:pt x="21236" y="4530"/>
                      <a:pt x="31619" y="1100"/>
                    </a:cubicBezTo>
                    <a:cubicBezTo>
                      <a:pt x="41906" y="-2328"/>
                      <a:pt x="52859" y="2529"/>
                      <a:pt x="56003" y="11864"/>
                    </a:cubicBezTo>
                    <a:cubicBezTo>
                      <a:pt x="56384" y="13007"/>
                      <a:pt x="56669" y="14055"/>
                      <a:pt x="56765" y="15198"/>
                    </a:cubicBezTo>
                    <a:cubicBezTo>
                      <a:pt x="58574" y="13674"/>
                      <a:pt x="60860" y="12435"/>
                      <a:pt x="63242" y="11673"/>
                    </a:cubicBezTo>
                    <a:cubicBezTo>
                      <a:pt x="73624" y="8244"/>
                      <a:pt x="84482" y="13007"/>
                      <a:pt x="87626" y="22341"/>
                    </a:cubicBezTo>
                    <a:cubicBezTo>
                      <a:pt x="90007" y="29104"/>
                      <a:pt x="87340" y="36724"/>
                      <a:pt x="81434" y="41582"/>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3" name="Google Shape;4343;p49"/>
              <p:cNvSpPr/>
              <p:nvPr/>
            </p:nvSpPr>
            <p:spPr>
              <a:xfrm>
                <a:off x="6659506" y="3283069"/>
                <a:ext cx="328300" cy="313757"/>
              </a:xfrm>
              <a:custGeom>
                <a:avLst/>
                <a:gdLst/>
                <a:ahLst/>
                <a:cxnLst/>
                <a:rect l="l" t="t" r="r" b="b"/>
                <a:pathLst>
                  <a:path w="92284" h="88196" extrusionOk="0">
                    <a:moveTo>
                      <a:pt x="75717" y="26684"/>
                    </a:moveTo>
                    <a:cubicBezTo>
                      <a:pt x="80670" y="26874"/>
                      <a:pt x="85337" y="28970"/>
                      <a:pt x="88576" y="32875"/>
                    </a:cubicBezTo>
                    <a:cubicBezTo>
                      <a:pt x="94767" y="40495"/>
                      <a:pt x="93053" y="52306"/>
                      <a:pt x="84575" y="59164"/>
                    </a:cubicBezTo>
                    <a:cubicBezTo>
                      <a:pt x="77336" y="65070"/>
                      <a:pt x="67526" y="65451"/>
                      <a:pt x="60953" y="60593"/>
                    </a:cubicBezTo>
                    <a:cubicBezTo>
                      <a:pt x="64382" y="68022"/>
                      <a:pt x="62001" y="77547"/>
                      <a:pt x="54762" y="83453"/>
                    </a:cubicBezTo>
                    <a:cubicBezTo>
                      <a:pt x="46380" y="90311"/>
                      <a:pt x="34474" y="89644"/>
                      <a:pt x="28187" y="82024"/>
                    </a:cubicBezTo>
                    <a:cubicBezTo>
                      <a:pt x="25044" y="78214"/>
                      <a:pt x="23996" y="73452"/>
                      <a:pt x="24663" y="68784"/>
                    </a:cubicBezTo>
                    <a:cubicBezTo>
                      <a:pt x="17138" y="71737"/>
                      <a:pt x="8661" y="70023"/>
                      <a:pt x="3708" y="64022"/>
                    </a:cubicBezTo>
                    <a:cubicBezTo>
                      <a:pt x="-2483" y="56402"/>
                      <a:pt x="-769" y="44591"/>
                      <a:pt x="7709" y="37733"/>
                    </a:cubicBezTo>
                    <a:cubicBezTo>
                      <a:pt x="9328" y="36399"/>
                      <a:pt x="11042" y="35352"/>
                      <a:pt x="12852" y="34590"/>
                    </a:cubicBezTo>
                    <a:cubicBezTo>
                      <a:pt x="12090" y="33923"/>
                      <a:pt x="11423" y="33256"/>
                      <a:pt x="10757" y="32494"/>
                    </a:cubicBezTo>
                    <a:cubicBezTo>
                      <a:pt x="4565" y="24874"/>
                      <a:pt x="6280" y="13063"/>
                      <a:pt x="14757" y="6110"/>
                    </a:cubicBezTo>
                    <a:cubicBezTo>
                      <a:pt x="23139" y="-748"/>
                      <a:pt x="35141" y="-81"/>
                      <a:pt x="41332" y="7539"/>
                    </a:cubicBezTo>
                    <a:cubicBezTo>
                      <a:pt x="42094" y="8396"/>
                      <a:pt x="42665" y="9444"/>
                      <a:pt x="43237" y="10396"/>
                    </a:cubicBezTo>
                    <a:cubicBezTo>
                      <a:pt x="44380" y="8301"/>
                      <a:pt x="46094" y="6396"/>
                      <a:pt x="47999" y="4776"/>
                    </a:cubicBezTo>
                    <a:cubicBezTo>
                      <a:pt x="56477" y="-2082"/>
                      <a:pt x="68383" y="-1510"/>
                      <a:pt x="74574" y="6205"/>
                    </a:cubicBezTo>
                    <a:cubicBezTo>
                      <a:pt x="79337" y="11920"/>
                      <a:pt x="79527" y="20016"/>
                      <a:pt x="75717" y="26684"/>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4" name="Google Shape;4344;p49"/>
              <p:cNvSpPr/>
              <p:nvPr/>
            </p:nvSpPr>
            <p:spPr>
              <a:xfrm>
                <a:off x="7240398" y="2423396"/>
                <a:ext cx="323633" cy="319620"/>
              </a:xfrm>
              <a:custGeom>
                <a:avLst/>
                <a:gdLst/>
                <a:ahLst/>
                <a:cxnLst/>
                <a:rect l="l" t="t" r="r" b="b"/>
                <a:pathLst>
                  <a:path w="90972" h="89844" extrusionOk="0">
                    <a:moveTo>
                      <a:pt x="72728" y="25270"/>
                    </a:moveTo>
                    <a:cubicBezTo>
                      <a:pt x="77681" y="24984"/>
                      <a:pt x="82538" y="26603"/>
                      <a:pt x="86158" y="30223"/>
                    </a:cubicBezTo>
                    <a:cubicBezTo>
                      <a:pt x="93111" y="37271"/>
                      <a:pt x="92444" y="49082"/>
                      <a:pt x="84729" y="56797"/>
                    </a:cubicBezTo>
                    <a:cubicBezTo>
                      <a:pt x="78062" y="63370"/>
                      <a:pt x="68346" y="64703"/>
                      <a:pt x="61393" y="60417"/>
                    </a:cubicBezTo>
                    <a:cubicBezTo>
                      <a:pt x="65489" y="67466"/>
                      <a:pt x="64060" y="77181"/>
                      <a:pt x="57488" y="83753"/>
                    </a:cubicBezTo>
                    <a:cubicBezTo>
                      <a:pt x="49772" y="91373"/>
                      <a:pt x="37866" y="91945"/>
                      <a:pt x="30913" y="84896"/>
                    </a:cubicBezTo>
                    <a:cubicBezTo>
                      <a:pt x="27484" y="81372"/>
                      <a:pt x="25960" y="76800"/>
                      <a:pt x="26055" y="72037"/>
                    </a:cubicBezTo>
                    <a:cubicBezTo>
                      <a:pt x="18911" y="75752"/>
                      <a:pt x="10244" y="74800"/>
                      <a:pt x="4814" y="69275"/>
                    </a:cubicBezTo>
                    <a:cubicBezTo>
                      <a:pt x="-2139" y="62227"/>
                      <a:pt x="-1472" y="50416"/>
                      <a:pt x="6243" y="42701"/>
                    </a:cubicBezTo>
                    <a:cubicBezTo>
                      <a:pt x="7767" y="41177"/>
                      <a:pt x="9386" y="40034"/>
                      <a:pt x="11101" y="39081"/>
                    </a:cubicBezTo>
                    <a:cubicBezTo>
                      <a:pt x="10339" y="38510"/>
                      <a:pt x="9482" y="37843"/>
                      <a:pt x="8815" y="37176"/>
                    </a:cubicBezTo>
                    <a:cubicBezTo>
                      <a:pt x="1862" y="30127"/>
                      <a:pt x="2528" y="18221"/>
                      <a:pt x="10244" y="10601"/>
                    </a:cubicBezTo>
                    <a:cubicBezTo>
                      <a:pt x="17959" y="2981"/>
                      <a:pt x="29865" y="2505"/>
                      <a:pt x="36818" y="9458"/>
                    </a:cubicBezTo>
                    <a:cubicBezTo>
                      <a:pt x="37676" y="10316"/>
                      <a:pt x="38342" y="11173"/>
                      <a:pt x="39009" y="12125"/>
                    </a:cubicBezTo>
                    <a:cubicBezTo>
                      <a:pt x="39962" y="9935"/>
                      <a:pt x="41486" y="7839"/>
                      <a:pt x="43295" y="6125"/>
                    </a:cubicBezTo>
                    <a:cubicBezTo>
                      <a:pt x="51106" y="-1591"/>
                      <a:pt x="62917" y="-2067"/>
                      <a:pt x="69870" y="4982"/>
                    </a:cubicBezTo>
                    <a:cubicBezTo>
                      <a:pt x="74918" y="10316"/>
                      <a:pt x="75871" y="18317"/>
                      <a:pt x="72728" y="25270"/>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5" name="Google Shape;4345;p49"/>
              <p:cNvSpPr/>
              <p:nvPr/>
            </p:nvSpPr>
            <p:spPr>
              <a:xfrm>
                <a:off x="7526512" y="1460228"/>
                <a:ext cx="318083" cy="320940"/>
              </a:xfrm>
              <a:custGeom>
                <a:avLst/>
                <a:gdLst/>
                <a:ahLst/>
                <a:cxnLst/>
                <a:rect l="l" t="t" r="r" b="b"/>
                <a:pathLst>
                  <a:path w="89412" h="90215" extrusionOk="0">
                    <a:moveTo>
                      <a:pt x="62876" y="17040"/>
                    </a:moveTo>
                    <a:cubicBezTo>
                      <a:pt x="67067" y="14373"/>
                      <a:pt x="72115" y="13421"/>
                      <a:pt x="76973" y="14850"/>
                    </a:cubicBezTo>
                    <a:cubicBezTo>
                      <a:pt x="86403" y="17612"/>
                      <a:pt x="91641" y="28375"/>
                      <a:pt x="88498" y="38852"/>
                    </a:cubicBezTo>
                    <a:cubicBezTo>
                      <a:pt x="85831" y="47806"/>
                      <a:pt x="77925" y="53711"/>
                      <a:pt x="69829" y="53331"/>
                    </a:cubicBezTo>
                    <a:cubicBezTo>
                      <a:pt x="76878" y="57522"/>
                      <a:pt x="80307" y="66666"/>
                      <a:pt x="77640" y="75714"/>
                    </a:cubicBezTo>
                    <a:cubicBezTo>
                      <a:pt x="74592" y="86097"/>
                      <a:pt x="64400" y="92383"/>
                      <a:pt x="54970" y="89526"/>
                    </a:cubicBezTo>
                    <a:cubicBezTo>
                      <a:pt x="50208" y="88097"/>
                      <a:pt x="46683" y="84858"/>
                      <a:pt x="44493" y="80572"/>
                    </a:cubicBezTo>
                    <a:cubicBezTo>
                      <a:pt x="40016" y="87240"/>
                      <a:pt x="32015" y="90669"/>
                      <a:pt x="24585" y="88478"/>
                    </a:cubicBezTo>
                    <a:cubicBezTo>
                      <a:pt x="15156" y="85716"/>
                      <a:pt x="9917" y="74952"/>
                      <a:pt x="12965" y="64570"/>
                    </a:cubicBezTo>
                    <a:cubicBezTo>
                      <a:pt x="13537" y="62570"/>
                      <a:pt x="14394" y="60760"/>
                      <a:pt x="15441" y="59046"/>
                    </a:cubicBezTo>
                    <a:cubicBezTo>
                      <a:pt x="14489" y="58950"/>
                      <a:pt x="13441" y="58760"/>
                      <a:pt x="12489" y="58474"/>
                    </a:cubicBezTo>
                    <a:cubicBezTo>
                      <a:pt x="3059" y="55712"/>
                      <a:pt x="-2180" y="44949"/>
                      <a:pt x="868" y="34471"/>
                    </a:cubicBezTo>
                    <a:cubicBezTo>
                      <a:pt x="3916" y="24089"/>
                      <a:pt x="14108" y="17898"/>
                      <a:pt x="23633" y="20660"/>
                    </a:cubicBezTo>
                    <a:cubicBezTo>
                      <a:pt x="24776" y="20946"/>
                      <a:pt x="25824" y="21422"/>
                      <a:pt x="26776" y="21898"/>
                    </a:cubicBezTo>
                    <a:cubicBezTo>
                      <a:pt x="26586" y="19517"/>
                      <a:pt x="26871" y="17040"/>
                      <a:pt x="27538" y="14564"/>
                    </a:cubicBezTo>
                    <a:cubicBezTo>
                      <a:pt x="30586" y="4086"/>
                      <a:pt x="40778" y="-2105"/>
                      <a:pt x="50208" y="657"/>
                    </a:cubicBezTo>
                    <a:cubicBezTo>
                      <a:pt x="57542" y="2943"/>
                      <a:pt x="62304" y="9516"/>
                      <a:pt x="62876" y="17040"/>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6" name="Google Shape;4346;p49"/>
              <p:cNvSpPr/>
              <p:nvPr/>
            </p:nvSpPr>
            <p:spPr>
              <a:xfrm>
                <a:off x="7644358" y="391002"/>
                <a:ext cx="318592" cy="322594"/>
              </a:xfrm>
              <a:custGeom>
                <a:avLst/>
                <a:gdLst/>
                <a:ahLst/>
                <a:cxnLst/>
                <a:rect l="l" t="t" r="r" b="b"/>
                <a:pathLst>
                  <a:path w="89555" h="90680" extrusionOk="0">
                    <a:moveTo>
                      <a:pt x="63754" y="17575"/>
                    </a:moveTo>
                    <a:cubicBezTo>
                      <a:pt x="68040" y="15098"/>
                      <a:pt x="73184" y="14432"/>
                      <a:pt x="77946" y="16146"/>
                    </a:cubicBezTo>
                    <a:cubicBezTo>
                      <a:pt x="87281" y="19385"/>
                      <a:pt x="91948" y="30339"/>
                      <a:pt x="88329" y="40625"/>
                    </a:cubicBezTo>
                    <a:cubicBezTo>
                      <a:pt x="85281" y="49484"/>
                      <a:pt x="77089" y="54913"/>
                      <a:pt x="68993" y="54246"/>
                    </a:cubicBezTo>
                    <a:cubicBezTo>
                      <a:pt x="75756" y="58723"/>
                      <a:pt x="78804" y="68153"/>
                      <a:pt x="75756" y="77011"/>
                    </a:cubicBezTo>
                    <a:cubicBezTo>
                      <a:pt x="72232" y="87298"/>
                      <a:pt x="61754" y="93013"/>
                      <a:pt x="52419" y="89774"/>
                    </a:cubicBezTo>
                    <a:cubicBezTo>
                      <a:pt x="47752" y="88155"/>
                      <a:pt x="44419" y="84726"/>
                      <a:pt x="42418" y="80345"/>
                    </a:cubicBezTo>
                    <a:cubicBezTo>
                      <a:pt x="37561" y="86822"/>
                      <a:pt x="29464" y="89774"/>
                      <a:pt x="22130" y="87298"/>
                    </a:cubicBezTo>
                    <a:cubicBezTo>
                      <a:pt x="12795" y="84059"/>
                      <a:pt x="8128" y="73106"/>
                      <a:pt x="11748" y="62819"/>
                    </a:cubicBezTo>
                    <a:cubicBezTo>
                      <a:pt x="12415" y="60818"/>
                      <a:pt x="13367" y="59009"/>
                      <a:pt x="14510" y="57485"/>
                    </a:cubicBezTo>
                    <a:cubicBezTo>
                      <a:pt x="13557" y="57294"/>
                      <a:pt x="12605" y="57104"/>
                      <a:pt x="11653" y="56818"/>
                    </a:cubicBezTo>
                    <a:cubicBezTo>
                      <a:pt x="2318" y="53580"/>
                      <a:pt x="-2349" y="42626"/>
                      <a:pt x="1175" y="32243"/>
                    </a:cubicBezTo>
                    <a:cubicBezTo>
                      <a:pt x="4699" y="21957"/>
                      <a:pt x="15272" y="16337"/>
                      <a:pt x="24607" y="19575"/>
                    </a:cubicBezTo>
                    <a:cubicBezTo>
                      <a:pt x="25654" y="19956"/>
                      <a:pt x="26797" y="20432"/>
                      <a:pt x="27750" y="21004"/>
                    </a:cubicBezTo>
                    <a:cubicBezTo>
                      <a:pt x="27654" y="18623"/>
                      <a:pt x="28036" y="16146"/>
                      <a:pt x="28893" y="13670"/>
                    </a:cubicBezTo>
                    <a:cubicBezTo>
                      <a:pt x="32512" y="3383"/>
                      <a:pt x="42894" y="-2332"/>
                      <a:pt x="52229" y="906"/>
                    </a:cubicBezTo>
                    <a:cubicBezTo>
                      <a:pt x="59087" y="3192"/>
                      <a:pt x="63469" y="10050"/>
                      <a:pt x="63754" y="17575"/>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347" name="Google Shape;4347;p49"/>
            <p:cNvSpPr/>
            <p:nvPr/>
          </p:nvSpPr>
          <p:spPr>
            <a:xfrm>
              <a:off x="9600881" y="4642754"/>
              <a:ext cx="304145" cy="612448"/>
            </a:xfrm>
            <a:custGeom>
              <a:avLst/>
              <a:gdLst/>
              <a:ahLst/>
              <a:cxnLst/>
              <a:rect l="l" t="t" r="r" b="b"/>
              <a:pathLst>
                <a:path w="116979" h="235557" extrusionOk="0">
                  <a:moveTo>
                    <a:pt x="116810" y="177551"/>
                  </a:moveTo>
                  <a:lnTo>
                    <a:pt x="90712" y="99827"/>
                  </a:lnTo>
                  <a:cubicBezTo>
                    <a:pt x="97189" y="94207"/>
                    <a:pt x="101570" y="86111"/>
                    <a:pt x="101951" y="76776"/>
                  </a:cubicBezTo>
                  <a:cubicBezTo>
                    <a:pt x="102618" y="59631"/>
                    <a:pt x="89855" y="45248"/>
                    <a:pt x="73091" y="43438"/>
                  </a:cubicBezTo>
                  <a:lnTo>
                    <a:pt x="75662" y="3814"/>
                  </a:lnTo>
                  <a:cubicBezTo>
                    <a:pt x="75758" y="1814"/>
                    <a:pt x="74329" y="100"/>
                    <a:pt x="72329" y="5"/>
                  </a:cubicBezTo>
                  <a:cubicBezTo>
                    <a:pt x="70328" y="-91"/>
                    <a:pt x="68709" y="1338"/>
                    <a:pt x="68519" y="3338"/>
                  </a:cubicBezTo>
                  <a:lnTo>
                    <a:pt x="65947" y="43438"/>
                  </a:lnTo>
                  <a:cubicBezTo>
                    <a:pt x="50516" y="45248"/>
                    <a:pt x="38134" y="58012"/>
                    <a:pt x="37467" y="74014"/>
                  </a:cubicBezTo>
                  <a:cubicBezTo>
                    <a:pt x="37086" y="83539"/>
                    <a:pt x="40991" y="92206"/>
                    <a:pt x="47278" y="98398"/>
                  </a:cubicBezTo>
                  <a:cubicBezTo>
                    <a:pt x="40991" y="109637"/>
                    <a:pt x="34514" y="120591"/>
                    <a:pt x="28133" y="131354"/>
                  </a:cubicBezTo>
                  <a:cubicBezTo>
                    <a:pt x="18798" y="146975"/>
                    <a:pt x="9083" y="163168"/>
                    <a:pt x="415" y="179837"/>
                  </a:cubicBezTo>
                  <a:cubicBezTo>
                    <a:pt x="-538" y="181551"/>
                    <a:pt x="224" y="183742"/>
                    <a:pt x="1939" y="184694"/>
                  </a:cubicBezTo>
                  <a:cubicBezTo>
                    <a:pt x="3749" y="185647"/>
                    <a:pt x="5844" y="184885"/>
                    <a:pt x="6797" y="183170"/>
                  </a:cubicBezTo>
                  <a:cubicBezTo>
                    <a:pt x="15369" y="166597"/>
                    <a:pt x="24989" y="150595"/>
                    <a:pt x="34324" y="135069"/>
                  </a:cubicBezTo>
                  <a:cubicBezTo>
                    <a:pt x="35181" y="133640"/>
                    <a:pt x="36038" y="132212"/>
                    <a:pt x="36896" y="130783"/>
                  </a:cubicBezTo>
                  <a:lnTo>
                    <a:pt x="13369" y="192219"/>
                  </a:lnTo>
                  <a:cubicBezTo>
                    <a:pt x="12702" y="194029"/>
                    <a:pt x="13559" y="196124"/>
                    <a:pt x="15464" y="196791"/>
                  </a:cubicBezTo>
                  <a:cubicBezTo>
                    <a:pt x="15845" y="196981"/>
                    <a:pt x="16226" y="196981"/>
                    <a:pt x="16607" y="196981"/>
                  </a:cubicBezTo>
                  <a:cubicBezTo>
                    <a:pt x="18131" y="197077"/>
                    <a:pt x="19560" y="196124"/>
                    <a:pt x="20132" y="194696"/>
                  </a:cubicBezTo>
                  <a:lnTo>
                    <a:pt x="41468" y="138879"/>
                  </a:lnTo>
                  <a:lnTo>
                    <a:pt x="27085" y="195172"/>
                  </a:lnTo>
                  <a:cubicBezTo>
                    <a:pt x="26609" y="197077"/>
                    <a:pt x="27752" y="199077"/>
                    <a:pt x="29657" y="199553"/>
                  </a:cubicBezTo>
                  <a:cubicBezTo>
                    <a:pt x="29942" y="199648"/>
                    <a:pt x="30133" y="199648"/>
                    <a:pt x="30419" y="199648"/>
                  </a:cubicBezTo>
                  <a:cubicBezTo>
                    <a:pt x="32038" y="199744"/>
                    <a:pt x="33562" y="198601"/>
                    <a:pt x="34038" y="196981"/>
                  </a:cubicBezTo>
                  <a:lnTo>
                    <a:pt x="42611" y="163644"/>
                  </a:lnTo>
                  <a:lnTo>
                    <a:pt x="36705" y="215936"/>
                  </a:lnTo>
                  <a:cubicBezTo>
                    <a:pt x="36515" y="217937"/>
                    <a:pt x="37943" y="219651"/>
                    <a:pt x="39848" y="219842"/>
                  </a:cubicBezTo>
                  <a:cubicBezTo>
                    <a:pt x="39944" y="219842"/>
                    <a:pt x="40039" y="219842"/>
                    <a:pt x="40134" y="219842"/>
                  </a:cubicBezTo>
                  <a:cubicBezTo>
                    <a:pt x="41944" y="219937"/>
                    <a:pt x="43658" y="218508"/>
                    <a:pt x="43849" y="216698"/>
                  </a:cubicBezTo>
                  <a:lnTo>
                    <a:pt x="52898" y="136688"/>
                  </a:lnTo>
                  <a:cubicBezTo>
                    <a:pt x="52040" y="145356"/>
                    <a:pt x="51374" y="154024"/>
                    <a:pt x="50707" y="162596"/>
                  </a:cubicBezTo>
                  <a:cubicBezTo>
                    <a:pt x="49945" y="172597"/>
                    <a:pt x="49278" y="182504"/>
                    <a:pt x="48230" y="192029"/>
                  </a:cubicBezTo>
                  <a:cubicBezTo>
                    <a:pt x="48040" y="194029"/>
                    <a:pt x="49469" y="195743"/>
                    <a:pt x="51374" y="195934"/>
                  </a:cubicBezTo>
                  <a:cubicBezTo>
                    <a:pt x="51469" y="195934"/>
                    <a:pt x="51564" y="195934"/>
                    <a:pt x="51659" y="195934"/>
                  </a:cubicBezTo>
                  <a:cubicBezTo>
                    <a:pt x="53564" y="196029"/>
                    <a:pt x="55184" y="194600"/>
                    <a:pt x="55374" y="192790"/>
                  </a:cubicBezTo>
                  <a:cubicBezTo>
                    <a:pt x="56422" y="183170"/>
                    <a:pt x="57184" y="173169"/>
                    <a:pt x="57851" y="163072"/>
                  </a:cubicBezTo>
                  <a:cubicBezTo>
                    <a:pt x="58708" y="151166"/>
                    <a:pt x="59660" y="139070"/>
                    <a:pt x="61184" y="127163"/>
                  </a:cubicBezTo>
                  <a:lnTo>
                    <a:pt x="55469" y="212507"/>
                  </a:lnTo>
                  <a:cubicBezTo>
                    <a:pt x="55374" y="214507"/>
                    <a:pt x="56803" y="216222"/>
                    <a:pt x="58803" y="216317"/>
                  </a:cubicBezTo>
                  <a:cubicBezTo>
                    <a:pt x="58803" y="216317"/>
                    <a:pt x="58898" y="216317"/>
                    <a:pt x="58898" y="216317"/>
                  </a:cubicBezTo>
                  <a:cubicBezTo>
                    <a:pt x="60803" y="216413"/>
                    <a:pt x="62518" y="214888"/>
                    <a:pt x="62613" y="212984"/>
                  </a:cubicBezTo>
                  <a:lnTo>
                    <a:pt x="66423" y="156596"/>
                  </a:lnTo>
                  <a:lnTo>
                    <a:pt x="67090" y="188885"/>
                  </a:lnTo>
                  <a:cubicBezTo>
                    <a:pt x="67090" y="190790"/>
                    <a:pt x="68614" y="192314"/>
                    <a:pt x="70519" y="192410"/>
                  </a:cubicBezTo>
                  <a:cubicBezTo>
                    <a:pt x="70614" y="192410"/>
                    <a:pt x="70709" y="192410"/>
                    <a:pt x="70709" y="192410"/>
                  </a:cubicBezTo>
                  <a:cubicBezTo>
                    <a:pt x="72710" y="192410"/>
                    <a:pt x="74234" y="190695"/>
                    <a:pt x="74234" y="188790"/>
                  </a:cubicBezTo>
                  <a:lnTo>
                    <a:pt x="72900" y="125925"/>
                  </a:lnTo>
                  <a:cubicBezTo>
                    <a:pt x="74519" y="136879"/>
                    <a:pt x="74805" y="148880"/>
                    <a:pt x="74996" y="159167"/>
                  </a:cubicBezTo>
                  <a:cubicBezTo>
                    <a:pt x="75091" y="165930"/>
                    <a:pt x="75281" y="172312"/>
                    <a:pt x="75758" y="177360"/>
                  </a:cubicBezTo>
                  <a:cubicBezTo>
                    <a:pt x="75948" y="179360"/>
                    <a:pt x="77758" y="180789"/>
                    <a:pt x="79663" y="180598"/>
                  </a:cubicBezTo>
                  <a:cubicBezTo>
                    <a:pt x="81663" y="180408"/>
                    <a:pt x="83092" y="178694"/>
                    <a:pt x="82901" y="176693"/>
                  </a:cubicBezTo>
                  <a:cubicBezTo>
                    <a:pt x="82901" y="176407"/>
                    <a:pt x="82806" y="176027"/>
                    <a:pt x="82806" y="175646"/>
                  </a:cubicBezTo>
                  <a:lnTo>
                    <a:pt x="89664" y="216603"/>
                  </a:lnTo>
                  <a:cubicBezTo>
                    <a:pt x="89950" y="218318"/>
                    <a:pt x="91379" y="219556"/>
                    <a:pt x="92998" y="219556"/>
                  </a:cubicBezTo>
                  <a:cubicBezTo>
                    <a:pt x="93284" y="219556"/>
                    <a:pt x="93474" y="219556"/>
                    <a:pt x="93760" y="219556"/>
                  </a:cubicBezTo>
                  <a:cubicBezTo>
                    <a:pt x="95665" y="219270"/>
                    <a:pt x="96998" y="217365"/>
                    <a:pt x="96713" y="215460"/>
                  </a:cubicBezTo>
                  <a:lnTo>
                    <a:pt x="86997" y="157357"/>
                  </a:lnTo>
                  <a:lnTo>
                    <a:pt x="102523" y="232700"/>
                  </a:lnTo>
                  <a:cubicBezTo>
                    <a:pt x="102904" y="234320"/>
                    <a:pt x="104237" y="235463"/>
                    <a:pt x="105857" y="235558"/>
                  </a:cubicBezTo>
                  <a:cubicBezTo>
                    <a:pt x="106142" y="235558"/>
                    <a:pt x="106428" y="235558"/>
                    <a:pt x="106714" y="235463"/>
                  </a:cubicBezTo>
                  <a:cubicBezTo>
                    <a:pt x="108619" y="235081"/>
                    <a:pt x="109857" y="233177"/>
                    <a:pt x="109476" y="231271"/>
                  </a:cubicBezTo>
                  <a:lnTo>
                    <a:pt x="92522" y="148976"/>
                  </a:lnTo>
                  <a:lnTo>
                    <a:pt x="104428" y="189362"/>
                  </a:lnTo>
                  <a:cubicBezTo>
                    <a:pt x="104904" y="190886"/>
                    <a:pt x="106238" y="191838"/>
                    <a:pt x="107666" y="191933"/>
                  </a:cubicBezTo>
                  <a:cubicBezTo>
                    <a:pt x="108047" y="191933"/>
                    <a:pt x="108428" y="191933"/>
                    <a:pt x="108809" y="191743"/>
                  </a:cubicBezTo>
                  <a:cubicBezTo>
                    <a:pt x="110714" y="191171"/>
                    <a:pt x="111762" y="189171"/>
                    <a:pt x="111191" y="187266"/>
                  </a:cubicBezTo>
                  <a:lnTo>
                    <a:pt x="97951" y="142308"/>
                  </a:lnTo>
                  <a:lnTo>
                    <a:pt x="110524" y="179551"/>
                  </a:lnTo>
                  <a:cubicBezTo>
                    <a:pt x="111000" y="180980"/>
                    <a:pt x="112334" y="181932"/>
                    <a:pt x="113762" y="182027"/>
                  </a:cubicBezTo>
                  <a:cubicBezTo>
                    <a:pt x="114143" y="182027"/>
                    <a:pt x="114620" y="182027"/>
                    <a:pt x="115096" y="181837"/>
                  </a:cubicBezTo>
                  <a:cubicBezTo>
                    <a:pt x="116429" y="181456"/>
                    <a:pt x="117382" y="179360"/>
                    <a:pt x="116810" y="177551"/>
                  </a:cubicBezTo>
                  <a:close/>
                  <a:moveTo>
                    <a:pt x="53850" y="124401"/>
                  </a:moveTo>
                  <a:lnTo>
                    <a:pt x="55088" y="113543"/>
                  </a:lnTo>
                  <a:lnTo>
                    <a:pt x="56136" y="109256"/>
                  </a:lnTo>
                  <a:cubicBezTo>
                    <a:pt x="55279" y="114305"/>
                    <a:pt x="54517" y="119353"/>
                    <a:pt x="53850" y="124401"/>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8" name="Google Shape;4348;p49"/>
            <p:cNvSpPr/>
            <p:nvPr/>
          </p:nvSpPr>
          <p:spPr>
            <a:xfrm>
              <a:off x="10418897" y="5096438"/>
              <a:ext cx="304413" cy="614708"/>
            </a:xfrm>
            <a:custGeom>
              <a:avLst/>
              <a:gdLst/>
              <a:ahLst/>
              <a:cxnLst/>
              <a:rect l="l" t="t" r="r" b="b"/>
              <a:pathLst>
                <a:path w="117082" h="236426" extrusionOk="0">
                  <a:moveTo>
                    <a:pt x="116927" y="178324"/>
                  </a:moveTo>
                  <a:lnTo>
                    <a:pt x="92257" y="100124"/>
                  </a:lnTo>
                  <a:cubicBezTo>
                    <a:pt x="98829" y="94599"/>
                    <a:pt x="103306" y="86598"/>
                    <a:pt x="103878" y="77359"/>
                  </a:cubicBezTo>
                  <a:cubicBezTo>
                    <a:pt x="104925" y="60309"/>
                    <a:pt x="92352" y="45641"/>
                    <a:pt x="75588" y="43545"/>
                  </a:cubicBezTo>
                  <a:lnTo>
                    <a:pt x="78922" y="3921"/>
                  </a:lnTo>
                  <a:cubicBezTo>
                    <a:pt x="79112" y="1921"/>
                    <a:pt x="77589" y="207"/>
                    <a:pt x="75684" y="16"/>
                  </a:cubicBezTo>
                  <a:cubicBezTo>
                    <a:pt x="73683" y="-175"/>
                    <a:pt x="71969" y="1349"/>
                    <a:pt x="71874" y="3255"/>
                  </a:cubicBezTo>
                  <a:lnTo>
                    <a:pt x="68540" y="43355"/>
                  </a:lnTo>
                  <a:cubicBezTo>
                    <a:pt x="53014" y="44879"/>
                    <a:pt x="40441" y="57357"/>
                    <a:pt x="39489" y="73454"/>
                  </a:cubicBezTo>
                  <a:cubicBezTo>
                    <a:pt x="38917" y="82979"/>
                    <a:pt x="42632" y="91742"/>
                    <a:pt x="48918" y="98028"/>
                  </a:cubicBezTo>
                  <a:cubicBezTo>
                    <a:pt x="42441" y="109077"/>
                    <a:pt x="35774" y="120031"/>
                    <a:pt x="29106" y="130604"/>
                  </a:cubicBezTo>
                  <a:cubicBezTo>
                    <a:pt x="19486" y="146034"/>
                    <a:pt x="9485" y="162036"/>
                    <a:pt x="436" y="178610"/>
                  </a:cubicBezTo>
                  <a:cubicBezTo>
                    <a:pt x="-516" y="180324"/>
                    <a:pt x="150" y="182515"/>
                    <a:pt x="1865" y="183467"/>
                  </a:cubicBezTo>
                  <a:cubicBezTo>
                    <a:pt x="3579" y="184420"/>
                    <a:pt x="5770" y="183753"/>
                    <a:pt x="6723" y="182039"/>
                  </a:cubicBezTo>
                  <a:cubicBezTo>
                    <a:pt x="15581" y="165656"/>
                    <a:pt x="25582" y="149749"/>
                    <a:pt x="35202" y="134414"/>
                  </a:cubicBezTo>
                  <a:cubicBezTo>
                    <a:pt x="36060" y="132985"/>
                    <a:pt x="36917" y="131556"/>
                    <a:pt x="37774" y="130223"/>
                  </a:cubicBezTo>
                  <a:lnTo>
                    <a:pt x="13104" y="191183"/>
                  </a:lnTo>
                  <a:cubicBezTo>
                    <a:pt x="12342" y="192992"/>
                    <a:pt x="13200" y="195088"/>
                    <a:pt x="15105" y="195850"/>
                  </a:cubicBezTo>
                  <a:cubicBezTo>
                    <a:pt x="15486" y="196041"/>
                    <a:pt x="15867" y="196041"/>
                    <a:pt x="16248" y="196136"/>
                  </a:cubicBezTo>
                  <a:cubicBezTo>
                    <a:pt x="17772" y="196231"/>
                    <a:pt x="19200" y="195374"/>
                    <a:pt x="19772" y="193945"/>
                  </a:cubicBezTo>
                  <a:lnTo>
                    <a:pt x="42156" y="138509"/>
                  </a:lnTo>
                  <a:lnTo>
                    <a:pt x="26725" y="194516"/>
                  </a:lnTo>
                  <a:cubicBezTo>
                    <a:pt x="26154" y="196422"/>
                    <a:pt x="27297" y="198422"/>
                    <a:pt x="29202" y="198898"/>
                  </a:cubicBezTo>
                  <a:cubicBezTo>
                    <a:pt x="29487" y="198993"/>
                    <a:pt x="29678" y="198993"/>
                    <a:pt x="29964" y="198993"/>
                  </a:cubicBezTo>
                  <a:cubicBezTo>
                    <a:pt x="31583" y="199089"/>
                    <a:pt x="33202" y="198041"/>
                    <a:pt x="33583" y="196422"/>
                  </a:cubicBezTo>
                  <a:lnTo>
                    <a:pt x="42727" y="163274"/>
                  </a:lnTo>
                  <a:lnTo>
                    <a:pt x="35869" y="215472"/>
                  </a:lnTo>
                  <a:cubicBezTo>
                    <a:pt x="35583" y="217376"/>
                    <a:pt x="37012" y="219186"/>
                    <a:pt x="38917" y="219472"/>
                  </a:cubicBezTo>
                  <a:cubicBezTo>
                    <a:pt x="39012" y="219472"/>
                    <a:pt x="39108" y="219472"/>
                    <a:pt x="39203" y="219472"/>
                  </a:cubicBezTo>
                  <a:cubicBezTo>
                    <a:pt x="41013" y="219567"/>
                    <a:pt x="42727" y="218234"/>
                    <a:pt x="42918" y="216329"/>
                  </a:cubicBezTo>
                  <a:lnTo>
                    <a:pt x="53395" y="136509"/>
                  </a:lnTo>
                  <a:cubicBezTo>
                    <a:pt x="52347" y="145177"/>
                    <a:pt x="51490" y="153845"/>
                    <a:pt x="50728" y="162417"/>
                  </a:cubicBezTo>
                  <a:cubicBezTo>
                    <a:pt x="49776" y="172418"/>
                    <a:pt x="48918" y="182324"/>
                    <a:pt x="47680" y="191754"/>
                  </a:cubicBezTo>
                  <a:cubicBezTo>
                    <a:pt x="47394" y="193755"/>
                    <a:pt x="48823" y="195469"/>
                    <a:pt x="50728" y="195755"/>
                  </a:cubicBezTo>
                  <a:cubicBezTo>
                    <a:pt x="50823" y="195755"/>
                    <a:pt x="50919" y="195755"/>
                    <a:pt x="51014" y="195755"/>
                  </a:cubicBezTo>
                  <a:cubicBezTo>
                    <a:pt x="52824" y="195850"/>
                    <a:pt x="54538" y="194516"/>
                    <a:pt x="54728" y="192612"/>
                  </a:cubicBezTo>
                  <a:cubicBezTo>
                    <a:pt x="55967" y="182991"/>
                    <a:pt x="56919" y="173085"/>
                    <a:pt x="57777" y="162989"/>
                  </a:cubicBezTo>
                  <a:cubicBezTo>
                    <a:pt x="58920" y="151083"/>
                    <a:pt x="60062" y="138986"/>
                    <a:pt x="61777" y="127175"/>
                  </a:cubicBezTo>
                  <a:lnTo>
                    <a:pt x="54443" y="212328"/>
                  </a:lnTo>
                  <a:cubicBezTo>
                    <a:pt x="54252" y="214329"/>
                    <a:pt x="55776" y="216043"/>
                    <a:pt x="57681" y="216233"/>
                  </a:cubicBezTo>
                  <a:cubicBezTo>
                    <a:pt x="57681" y="216233"/>
                    <a:pt x="57777" y="216233"/>
                    <a:pt x="57777" y="216233"/>
                  </a:cubicBezTo>
                  <a:cubicBezTo>
                    <a:pt x="59682" y="216329"/>
                    <a:pt x="61396" y="214900"/>
                    <a:pt x="61587" y="212995"/>
                  </a:cubicBezTo>
                  <a:lnTo>
                    <a:pt x="66444" y="156702"/>
                  </a:lnTo>
                  <a:lnTo>
                    <a:pt x="66540" y="188992"/>
                  </a:lnTo>
                  <a:cubicBezTo>
                    <a:pt x="66540" y="190897"/>
                    <a:pt x="68064" y="192421"/>
                    <a:pt x="69873" y="192516"/>
                  </a:cubicBezTo>
                  <a:cubicBezTo>
                    <a:pt x="69969" y="192516"/>
                    <a:pt x="70064" y="192516"/>
                    <a:pt x="70064" y="192516"/>
                  </a:cubicBezTo>
                  <a:cubicBezTo>
                    <a:pt x="72064" y="192516"/>
                    <a:pt x="73588" y="190897"/>
                    <a:pt x="73588" y="188897"/>
                  </a:cubicBezTo>
                  <a:lnTo>
                    <a:pt x="73398" y="126032"/>
                  </a:lnTo>
                  <a:cubicBezTo>
                    <a:pt x="74731" y="136985"/>
                    <a:pt x="74826" y="149082"/>
                    <a:pt x="74826" y="159369"/>
                  </a:cubicBezTo>
                  <a:cubicBezTo>
                    <a:pt x="74826" y="166132"/>
                    <a:pt x="74826" y="172514"/>
                    <a:pt x="75207" y="177562"/>
                  </a:cubicBezTo>
                  <a:cubicBezTo>
                    <a:pt x="75398" y="179562"/>
                    <a:pt x="77112" y="181086"/>
                    <a:pt x="79017" y="180896"/>
                  </a:cubicBezTo>
                  <a:cubicBezTo>
                    <a:pt x="81018" y="180800"/>
                    <a:pt x="82446" y="178991"/>
                    <a:pt x="82351" y="177086"/>
                  </a:cubicBezTo>
                  <a:cubicBezTo>
                    <a:pt x="82351" y="176800"/>
                    <a:pt x="82351" y="176419"/>
                    <a:pt x="82256" y="176038"/>
                  </a:cubicBezTo>
                  <a:lnTo>
                    <a:pt x="88352" y="217186"/>
                  </a:lnTo>
                  <a:cubicBezTo>
                    <a:pt x="88637" y="218900"/>
                    <a:pt x="89971" y="220139"/>
                    <a:pt x="91686" y="220234"/>
                  </a:cubicBezTo>
                  <a:cubicBezTo>
                    <a:pt x="91971" y="220234"/>
                    <a:pt x="92162" y="220234"/>
                    <a:pt x="92448" y="220234"/>
                  </a:cubicBezTo>
                  <a:cubicBezTo>
                    <a:pt x="94353" y="219948"/>
                    <a:pt x="95781" y="218139"/>
                    <a:pt x="95495" y="216138"/>
                  </a:cubicBezTo>
                  <a:lnTo>
                    <a:pt x="86828" y="157845"/>
                  </a:lnTo>
                  <a:lnTo>
                    <a:pt x="100925" y="233474"/>
                  </a:lnTo>
                  <a:cubicBezTo>
                    <a:pt x="101211" y="235093"/>
                    <a:pt x="102639" y="236331"/>
                    <a:pt x="104259" y="236426"/>
                  </a:cubicBezTo>
                  <a:cubicBezTo>
                    <a:pt x="104544" y="236426"/>
                    <a:pt x="104830" y="236426"/>
                    <a:pt x="105116" y="236331"/>
                  </a:cubicBezTo>
                  <a:cubicBezTo>
                    <a:pt x="107021" y="235950"/>
                    <a:pt x="108354" y="234141"/>
                    <a:pt x="107973" y="232140"/>
                  </a:cubicBezTo>
                  <a:lnTo>
                    <a:pt x="92638" y="149558"/>
                  </a:lnTo>
                  <a:lnTo>
                    <a:pt x="103782" y="190135"/>
                  </a:lnTo>
                  <a:cubicBezTo>
                    <a:pt x="104163" y="191659"/>
                    <a:pt x="105497" y="192707"/>
                    <a:pt x="107021" y="192707"/>
                  </a:cubicBezTo>
                  <a:cubicBezTo>
                    <a:pt x="107402" y="192707"/>
                    <a:pt x="107783" y="192707"/>
                    <a:pt x="108164" y="192612"/>
                  </a:cubicBezTo>
                  <a:cubicBezTo>
                    <a:pt x="110069" y="192135"/>
                    <a:pt x="111212" y="190135"/>
                    <a:pt x="110640" y="188230"/>
                  </a:cubicBezTo>
                  <a:lnTo>
                    <a:pt x="98258" y="143082"/>
                  </a:lnTo>
                  <a:lnTo>
                    <a:pt x="110069" y="180610"/>
                  </a:lnTo>
                  <a:cubicBezTo>
                    <a:pt x="110545" y="182039"/>
                    <a:pt x="111783" y="182991"/>
                    <a:pt x="113212" y="183087"/>
                  </a:cubicBezTo>
                  <a:cubicBezTo>
                    <a:pt x="113593" y="183087"/>
                    <a:pt x="114069" y="183087"/>
                    <a:pt x="114545" y="182896"/>
                  </a:cubicBezTo>
                  <a:cubicBezTo>
                    <a:pt x="116451" y="182229"/>
                    <a:pt x="117498" y="180229"/>
                    <a:pt x="116927" y="178324"/>
                  </a:cubicBezTo>
                  <a:close/>
                  <a:moveTo>
                    <a:pt x="55014" y="124032"/>
                  </a:moveTo>
                  <a:lnTo>
                    <a:pt x="56443" y="113268"/>
                  </a:lnTo>
                  <a:lnTo>
                    <a:pt x="57586" y="108982"/>
                  </a:lnTo>
                  <a:cubicBezTo>
                    <a:pt x="56634" y="113935"/>
                    <a:pt x="55776" y="118983"/>
                    <a:pt x="55014" y="124032"/>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49" name="Google Shape;4349;p49"/>
            <p:cNvSpPr/>
            <p:nvPr/>
          </p:nvSpPr>
          <p:spPr>
            <a:xfrm>
              <a:off x="11357993" y="5134504"/>
              <a:ext cx="302234" cy="589316"/>
            </a:xfrm>
            <a:custGeom>
              <a:avLst/>
              <a:gdLst/>
              <a:ahLst/>
              <a:cxnLst/>
              <a:rect l="l" t="t" r="r" b="b"/>
              <a:pathLst>
                <a:path w="116244" h="226660" extrusionOk="0">
                  <a:moveTo>
                    <a:pt x="114456" y="167391"/>
                  </a:moveTo>
                  <a:lnTo>
                    <a:pt x="75499" y="95191"/>
                  </a:lnTo>
                  <a:cubicBezTo>
                    <a:pt x="80928" y="88524"/>
                    <a:pt x="83786" y="79761"/>
                    <a:pt x="82643" y="70617"/>
                  </a:cubicBezTo>
                  <a:cubicBezTo>
                    <a:pt x="80452" y="53662"/>
                    <a:pt x="65403" y="41566"/>
                    <a:pt x="48543" y="42709"/>
                  </a:cubicBezTo>
                  <a:lnTo>
                    <a:pt x="44352" y="3180"/>
                  </a:lnTo>
                  <a:cubicBezTo>
                    <a:pt x="44162" y="1179"/>
                    <a:pt x="42352" y="-249"/>
                    <a:pt x="40447" y="36"/>
                  </a:cubicBezTo>
                  <a:cubicBezTo>
                    <a:pt x="38447" y="227"/>
                    <a:pt x="37113" y="2037"/>
                    <a:pt x="37304" y="3942"/>
                  </a:cubicBezTo>
                  <a:lnTo>
                    <a:pt x="41590" y="43947"/>
                  </a:lnTo>
                  <a:cubicBezTo>
                    <a:pt x="26636" y="48328"/>
                    <a:pt x="16635" y="62997"/>
                    <a:pt x="18730" y="78903"/>
                  </a:cubicBezTo>
                  <a:cubicBezTo>
                    <a:pt x="19968" y="88428"/>
                    <a:pt x="25302" y="96239"/>
                    <a:pt x="32541" y="101287"/>
                  </a:cubicBezTo>
                  <a:cubicBezTo>
                    <a:pt x="28255" y="113384"/>
                    <a:pt x="23778" y="125385"/>
                    <a:pt x="19302" y="137006"/>
                  </a:cubicBezTo>
                  <a:cubicBezTo>
                    <a:pt x="12729" y="153960"/>
                    <a:pt x="5871" y="171582"/>
                    <a:pt x="156" y="189489"/>
                  </a:cubicBezTo>
                  <a:cubicBezTo>
                    <a:pt x="-415" y="191394"/>
                    <a:pt x="633" y="193394"/>
                    <a:pt x="2442" y="193966"/>
                  </a:cubicBezTo>
                  <a:cubicBezTo>
                    <a:pt x="4347" y="194537"/>
                    <a:pt x="6348" y="193489"/>
                    <a:pt x="6919" y="191679"/>
                  </a:cubicBezTo>
                  <a:cubicBezTo>
                    <a:pt x="12539" y="173868"/>
                    <a:pt x="19302" y="156437"/>
                    <a:pt x="25874" y="139578"/>
                  </a:cubicBezTo>
                  <a:cubicBezTo>
                    <a:pt x="26445" y="138054"/>
                    <a:pt x="27017" y="136434"/>
                    <a:pt x="27684" y="134910"/>
                  </a:cubicBezTo>
                  <a:lnTo>
                    <a:pt x="14920" y="199395"/>
                  </a:lnTo>
                  <a:cubicBezTo>
                    <a:pt x="14539" y="201300"/>
                    <a:pt x="15777" y="203205"/>
                    <a:pt x="17778" y="203586"/>
                  </a:cubicBezTo>
                  <a:cubicBezTo>
                    <a:pt x="18159" y="203681"/>
                    <a:pt x="18540" y="203681"/>
                    <a:pt x="18921" y="203586"/>
                  </a:cubicBezTo>
                  <a:cubicBezTo>
                    <a:pt x="20445" y="203395"/>
                    <a:pt x="21683" y="202252"/>
                    <a:pt x="21969" y="200728"/>
                  </a:cubicBezTo>
                  <a:lnTo>
                    <a:pt x="33494" y="142054"/>
                  </a:lnTo>
                  <a:lnTo>
                    <a:pt x="28827" y="199966"/>
                  </a:lnTo>
                  <a:cubicBezTo>
                    <a:pt x="28636" y="201967"/>
                    <a:pt x="30160" y="203681"/>
                    <a:pt x="32065" y="203776"/>
                  </a:cubicBezTo>
                  <a:cubicBezTo>
                    <a:pt x="32351" y="203776"/>
                    <a:pt x="32541" y="203776"/>
                    <a:pt x="32827" y="203776"/>
                  </a:cubicBezTo>
                  <a:cubicBezTo>
                    <a:pt x="34446" y="203586"/>
                    <a:pt x="35780" y="202252"/>
                    <a:pt x="35875" y="200538"/>
                  </a:cubicBezTo>
                  <a:lnTo>
                    <a:pt x="38637" y="166248"/>
                  </a:lnTo>
                  <a:lnTo>
                    <a:pt x="41685" y="218826"/>
                  </a:lnTo>
                  <a:cubicBezTo>
                    <a:pt x="41781" y="220826"/>
                    <a:pt x="43495" y="222255"/>
                    <a:pt x="45495" y="222159"/>
                  </a:cubicBezTo>
                  <a:cubicBezTo>
                    <a:pt x="45591" y="222159"/>
                    <a:pt x="45686" y="222159"/>
                    <a:pt x="45781" y="222159"/>
                  </a:cubicBezTo>
                  <a:cubicBezTo>
                    <a:pt x="47591" y="221874"/>
                    <a:pt x="49020" y="220254"/>
                    <a:pt x="48924" y="218445"/>
                  </a:cubicBezTo>
                  <a:lnTo>
                    <a:pt x="44162" y="138054"/>
                  </a:lnTo>
                  <a:cubicBezTo>
                    <a:pt x="44829" y="146721"/>
                    <a:pt x="45591" y="155389"/>
                    <a:pt x="46448" y="163962"/>
                  </a:cubicBezTo>
                  <a:cubicBezTo>
                    <a:pt x="47400" y="173963"/>
                    <a:pt x="48353" y="183774"/>
                    <a:pt x="49020" y="193394"/>
                  </a:cubicBezTo>
                  <a:cubicBezTo>
                    <a:pt x="49115" y="195394"/>
                    <a:pt x="50829" y="196823"/>
                    <a:pt x="52830" y="196728"/>
                  </a:cubicBezTo>
                  <a:cubicBezTo>
                    <a:pt x="52925" y="196728"/>
                    <a:pt x="53020" y="196728"/>
                    <a:pt x="53115" y="196728"/>
                  </a:cubicBezTo>
                  <a:cubicBezTo>
                    <a:pt x="54925" y="196442"/>
                    <a:pt x="56354" y="194823"/>
                    <a:pt x="56259" y="193013"/>
                  </a:cubicBezTo>
                  <a:cubicBezTo>
                    <a:pt x="55687" y="183393"/>
                    <a:pt x="54735" y="173392"/>
                    <a:pt x="53687" y="163295"/>
                  </a:cubicBezTo>
                  <a:cubicBezTo>
                    <a:pt x="52544" y="151389"/>
                    <a:pt x="51401" y="139292"/>
                    <a:pt x="50829" y="127386"/>
                  </a:cubicBezTo>
                  <a:lnTo>
                    <a:pt x="59688" y="212444"/>
                  </a:lnTo>
                  <a:cubicBezTo>
                    <a:pt x="59878" y="214444"/>
                    <a:pt x="61688" y="215873"/>
                    <a:pt x="63593" y="215587"/>
                  </a:cubicBezTo>
                  <a:cubicBezTo>
                    <a:pt x="63593" y="215587"/>
                    <a:pt x="63688" y="215587"/>
                    <a:pt x="63688" y="215587"/>
                  </a:cubicBezTo>
                  <a:cubicBezTo>
                    <a:pt x="65593" y="215301"/>
                    <a:pt x="67022" y="213587"/>
                    <a:pt x="66736" y="211682"/>
                  </a:cubicBezTo>
                  <a:lnTo>
                    <a:pt x="60926" y="155484"/>
                  </a:lnTo>
                  <a:lnTo>
                    <a:pt x="67117" y="187203"/>
                  </a:lnTo>
                  <a:cubicBezTo>
                    <a:pt x="67498" y="189108"/>
                    <a:pt x="69213" y="190346"/>
                    <a:pt x="71118" y="190060"/>
                  </a:cubicBezTo>
                  <a:cubicBezTo>
                    <a:pt x="71213" y="190060"/>
                    <a:pt x="71308" y="190060"/>
                    <a:pt x="71308" y="190060"/>
                  </a:cubicBezTo>
                  <a:cubicBezTo>
                    <a:pt x="73213" y="189679"/>
                    <a:pt x="74547" y="187774"/>
                    <a:pt x="74166" y="185869"/>
                  </a:cubicBezTo>
                  <a:lnTo>
                    <a:pt x="62164" y="124147"/>
                  </a:lnTo>
                  <a:cubicBezTo>
                    <a:pt x="65593" y="134625"/>
                    <a:pt x="67879" y="146531"/>
                    <a:pt x="69879" y="156627"/>
                  </a:cubicBezTo>
                  <a:cubicBezTo>
                    <a:pt x="71118" y="163295"/>
                    <a:pt x="72356" y="169486"/>
                    <a:pt x="73689" y="174344"/>
                  </a:cubicBezTo>
                  <a:cubicBezTo>
                    <a:pt x="74261" y="176249"/>
                    <a:pt x="76261" y="177392"/>
                    <a:pt x="78071" y="176820"/>
                  </a:cubicBezTo>
                  <a:cubicBezTo>
                    <a:pt x="79976" y="176344"/>
                    <a:pt x="81119" y="174344"/>
                    <a:pt x="80547" y="172439"/>
                  </a:cubicBezTo>
                  <a:cubicBezTo>
                    <a:pt x="80452" y="172153"/>
                    <a:pt x="80357" y="171772"/>
                    <a:pt x="80262" y="171486"/>
                  </a:cubicBezTo>
                  <a:lnTo>
                    <a:pt x="93978" y="210729"/>
                  </a:lnTo>
                  <a:cubicBezTo>
                    <a:pt x="94549" y="212349"/>
                    <a:pt x="96168" y="213301"/>
                    <a:pt x="97788" y="213111"/>
                  </a:cubicBezTo>
                  <a:cubicBezTo>
                    <a:pt x="98073" y="213111"/>
                    <a:pt x="98264" y="213016"/>
                    <a:pt x="98550" y="212920"/>
                  </a:cubicBezTo>
                  <a:cubicBezTo>
                    <a:pt x="100455" y="212253"/>
                    <a:pt x="101407" y="210253"/>
                    <a:pt x="100740" y="208348"/>
                  </a:cubicBezTo>
                  <a:lnTo>
                    <a:pt x="81309" y="152722"/>
                  </a:lnTo>
                  <a:lnTo>
                    <a:pt x="109313" y="224350"/>
                  </a:lnTo>
                  <a:cubicBezTo>
                    <a:pt x="109884" y="225874"/>
                    <a:pt x="111504" y="226827"/>
                    <a:pt x="113123" y="226636"/>
                  </a:cubicBezTo>
                  <a:cubicBezTo>
                    <a:pt x="113409" y="226636"/>
                    <a:pt x="113694" y="226541"/>
                    <a:pt x="113980" y="226446"/>
                  </a:cubicBezTo>
                  <a:cubicBezTo>
                    <a:pt x="115790" y="225684"/>
                    <a:pt x="116742" y="223684"/>
                    <a:pt x="115980" y="221778"/>
                  </a:cubicBezTo>
                  <a:lnTo>
                    <a:pt x="85310" y="143578"/>
                  </a:lnTo>
                  <a:lnTo>
                    <a:pt x="103884" y="181392"/>
                  </a:lnTo>
                  <a:cubicBezTo>
                    <a:pt x="104550" y="182821"/>
                    <a:pt x="106074" y="183583"/>
                    <a:pt x="107503" y="183393"/>
                  </a:cubicBezTo>
                  <a:cubicBezTo>
                    <a:pt x="107884" y="183298"/>
                    <a:pt x="108265" y="183202"/>
                    <a:pt x="108646" y="183012"/>
                  </a:cubicBezTo>
                  <a:cubicBezTo>
                    <a:pt x="110456" y="182154"/>
                    <a:pt x="111123" y="179964"/>
                    <a:pt x="110265" y="178249"/>
                  </a:cubicBezTo>
                  <a:lnTo>
                    <a:pt x="89596" y="136244"/>
                  </a:lnTo>
                  <a:lnTo>
                    <a:pt x="108265" y="170820"/>
                  </a:lnTo>
                  <a:cubicBezTo>
                    <a:pt x="109027" y="172153"/>
                    <a:pt x="110456" y="172820"/>
                    <a:pt x="111885" y="172629"/>
                  </a:cubicBezTo>
                  <a:cubicBezTo>
                    <a:pt x="112266" y="172534"/>
                    <a:pt x="112742" y="172439"/>
                    <a:pt x="113123" y="172249"/>
                  </a:cubicBezTo>
                  <a:cubicBezTo>
                    <a:pt x="114742" y="171296"/>
                    <a:pt x="115409" y="169105"/>
                    <a:pt x="114456" y="167391"/>
                  </a:cubicBezTo>
                  <a:close/>
                  <a:moveTo>
                    <a:pt x="43495" y="125767"/>
                  </a:moveTo>
                  <a:lnTo>
                    <a:pt x="42828" y="114908"/>
                  </a:lnTo>
                  <a:lnTo>
                    <a:pt x="43209" y="110526"/>
                  </a:lnTo>
                  <a:cubicBezTo>
                    <a:pt x="43114" y="115479"/>
                    <a:pt x="43209" y="120623"/>
                    <a:pt x="43495" y="125767"/>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0" name="Google Shape;4350;p49"/>
            <p:cNvSpPr/>
            <p:nvPr/>
          </p:nvSpPr>
          <p:spPr>
            <a:xfrm>
              <a:off x="12149632" y="4673785"/>
              <a:ext cx="303126" cy="618303"/>
            </a:xfrm>
            <a:custGeom>
              <a:avLst/>
              <a:gdLst/>
              <a:ahLst/>
              <a:cxnLst/>
              <a:rect l="l" t="t" r="r" b="b"/>
              <a:pathLst>
                <a:path w="116587" h="237809" extrusionOk="0">
                  <a:moveTo>
                    <a:pt x="2994" y="185612"/>
                  </a:moveTo>
                  <a:cubicBezTo>
                    <a:pt x="3470" y="185707"/>
                    <a:pt x="3851" y="185707"/>
                    <a:pt x="4327" y="185612"/>
                  </a:cubicBezTo>
                  <a:cubicBezTo>
                    <a:pt x="5756" y="185422"/>
                    <a:pt x="6899" y="184279"/>
                    <a:pt x="7280" y="182850"/>
                  </a:cubicBezTo>
                  <a:lnTo>
                    <a:pt x="15376" y="144369"/>
                  </a:lnTo>
                  <a:lnTo>
                    <a:pt x="7470" y="190565"/>
                  </a:lnTo>
                  <a:cubicBezTo>
                    <a:pt x="7185" y="192470"/>
                    <a:pt x="8423" y="194375"/>
                    <a:pt x="10423" y="194661"/>
                  </a:cubicBezTo>
                  <a:cubicBezTo>
                    <a:pt x="10804" y="194756"/>
                    <a:pt x="11185" y="194756"/>
                    <a:pt x="11566" y="194661"/>
                  </a:cubicBezTo>
                  <a:cubicBezTo>
                    <a:pt x="12995" y="194470"/>
                    <a:pt x="14233" y="193328"/>
                    <a:pt x="14519" y="191708"/>
                  </a:cubicBezTo>
                  <a:lnTo>
                    <a:pt x="21663" y="150179"/>
                  </a:lnTo>
                  <a:lnTo>
                    <a:pt x="14519" y="233904"/>
                  </a:lnTo>
                  <a:cubicBezTo>
                    <a:pt x="14328" y="235904"/>
                    <a:pt x="15852" y="237619"/>
                    <a:pt x="17757" y="237809"/>
                  </a:cubicBezTo>
                  <a:cubicBezTo>
                    <a:pt x="18043" y="237809"/>
                    <a:pt x="18329" y="237809"/>
                    <a:pt x="18615" y="237809"/>
                  </a:cubicBezTo>
                  <a:cubicBezTo>
                    <a:pt x="20234" y="237523"/>
                    <a:pt x="21472" y="236285"/>
                    <a:pt x="21567" y="234571"/>
                  </a:cubicBezTo>
                  <a:lnTo>
                    <a:pt x="28140" y="157990"/>
                  </a:lnTo>
                  <a:lnTo>
                    <a:pt x="25282" y="216854"/>
                  </a:lnTo>
                  <a:cubicBezTo>
                    <a:pt x="25187" y="218854"/>
                    <a:pt x="26711" y="220474"/>
                    <a:pt x="28711" y="220569"/>
                  </a:cubicBezTo>
                  <a:cubicBezTo>
                    <a:pt x="28997" y="220569"/>
                    <a:pt x="29187" y="220569"/>
                    <a:pt x="29473" y="220569"/>
                  </a:cubicBezTo>
                  <a:cubicBezTo>
                    <a:pt x="31092" y="220283"/>
                    <a:pt x="32426" y="218950"/>
                    <a:pt x="32426" y="217235"/>
                  </a:cubicBezTo>
                  <a:lnTo>
                    <a:pt x="34426" y="175706"/>
                  </a:lnTo>
                  <a:cubicBezTo>
                    <a:pt x="34426" y="175992"/>
                    <a:pt x="34426" y="176373"/>
                    <a:pt x="34426" y="176754"/>
                  </a:cubicBezTo>
                  <a:cubicBezTo>
                    <a:pt x="34426" y="178754"/>
                    <a:pt x="36141" y="180278"/>
                    <a:pt x="38045" y="180278"/>
                  </a:cubicBezTo>
                  <a:cubicBezTo>
                    <a:pt x="39951" y="180278"/>
                    <a:pt x="41570" y="178564"/>
                    <a:pt x="41570" y="176659"/>
                  </a:cubicBezTo>
                  <a:cubicBezTo>
                    <a:pt x="41474" y="171610"/>
                    <a:pt x="40808" y="165229"/>
                    <a:pt x="40141" y="158561"/>
                  </a:cubicBezTo>
                  <a:cubicBezTo>
                    <a:pt x="39093" y="148274"/>
                    <a:pt x="38045" y="136273"/>
                    <a:pt x="38331" y="125224"/>
                  </a:cubicBezTo>
                  <a:lnTo>
                    <a:pt x="44332" y="187803"/>
                  </a:lnTo>
                  <a:cubicBezTo>
                    <a:pt x="44523" y="189803"/>
                    <a:pt x="46237" y="191232"/>
                    <a:pt x="48237" y="191041"/>
                  </a:cubicBezTo>
                  <a:cubicBezTo>
                    <a:pt x="48333" y="191041"/>
                    <a:pt x="48428" y="191041"/>
                    <a:pt x="48428" y="191041"/>
                  </a:cubicBezTo>
                  <a:cubicBezTo>
                    <a:pt x="50238" y="190756"/>
                    <a:pt x="51571" y="189041"/>
                    <a:pt x="51381" y="187136"/>
                  </a:cubicBezTo>
                  <a:lnTo>
                    <a:pt x="48333" y="155037"/>
                  </a:lnTo>
                  <a:lnTo>
                    <a:pt x="58715" y="210568"/>
                  </a:lnTo>
                  <a:cubicBezTo>
                    <a:pt x="59096" y="212473"/>
                    <a:pt x="60906" y="213711"/>
                    <a:pt x="62811" y="213425"/>
                  </a:cubicBezTo>
                  <a:cubicBezTo>
                    <a:pt x="62811" y="213425"/>
                    <a:pt x="62906" y="213425"/>
                    <a:pt x="62906" y="213425"/>
                  </a:cubicBezTo>
                  <a:cubicBezTo>
                    <a:pt x="64811" y="213044"/>
                    <a:pt x="66144" y="211234"/>
                    <a:pt x="65763" y="209234"/>
                  </a:cubicBezTo>
                  <a:lnTo>
                    <a:pt x="50047" y="125224"/>
                  </a:lnTo>
                  <a:cubicBezTo>
                    <a:pt x="52905" y="136844"/>
                    <a:pt x="55286" y="148750"/>
                    <a:pt x="57477" y="160466"/>
                  </a:cubicBezTo>
                  <a:cubicBezTo>
                    <a:pt x="59382" y="170372"/>
                    <a:pt x="61287" y="180183"/>
                    <a:pt x="63477" y="189613"/>
                  </a:cubicBezTo>
                  <a:cubicBezTo>
                    <a:pt x="63858" y="191422"/>
                    <a:pt x="65668" y="192661"/>
                    <a:pt x="67478" y="192375"/>
                  </a:cubicBezTo>
                  <a:cubicBezTo>
                    <a:pt x="67573" y="192375"/>
                    <a:pt x="67668" y="192375"/>
                    <a:pt x="67668" y="192375"/>
                  </a:cubicBezTo>
                  <a:cubicBezTo>
                    <a:pt x="69573" y="191899"/>
                    <a:pt x="70812" y="189994"/>
                    <a:pt x="70335" y="188089"/>
                  </a:cubicBezTo>
                  <a:cubicBezTo>
                    <a:pt x="68145" y="178754"/>
                    <a:pt x="66335" y="169039"/>
                    <a:pt x="64430" y="159133"/>
                  </a:cubicBezTo>
                  <a:cubicBezTo>
                    <a:pt x="62811" y="150655"/>
                    <a:pt x="61096" y="142083"/>
                    <a:pt x="59191" y="133606"/>
                  </a:cubicBezTo>
                  <a:lnTo>
                    <a:pt x="77479" y="211996"/>
                  </a:lnTo>
                  <a:cubicBezTo>
                    <a:pt x="77860" y="213806"/>
                    <a:pt x="79670" y="215045"/>
                    <a:pt x="81480" y="214759"/>
                  </a:cubicBezTo>
                  <a:cubicBezTo>
                    <a:pt x="81575" y="214759"/>
                    <a:pt x="81670" y="214759"/>
                    <a:pt x="81765" y="214663"/>
                  </a:cubicBezTo>
                  <a:cubicBezTo>
                    <a:pt x="83670" y="214187"/>
                    <a:pt x="84909" y="212282"/>
                    <a:pt x="84432" y="210377"/>
                  </a:cubicBezTo>
                  <a:lnTo>
                    <a:pt x="72431" y="159133"/>
                  </a:lnTo>
                  <a:lnTo>
                    <a:pt x="84813" y="191232"/>
                  </a:lnTo>
                  <a:cubicBezTo>
                    <a:pt x="85385" y="192851"/>
                    <a:pt x="87099" y="193708"/>
                    <a:pt x="88719" y="193518"/>
                  </a:cubicBezTo>
                  <a:cubicBezTo>
                    <a:pt x="89004" y="193518"/>
                    <a:pt x="89195" y="193423"/>
                    <a:pt x="89481" y="193328"/>
                  </a:cubicBezTo>
                  <a:cubicBezTo>
                    <a:pt x="91290" y="192661"/>
                    <a:pt x="92243" y="190565"/>
                    <a:pt x="91481" y="188660"/>
                  </a:cubicBezTo>
                  <a:lnTo>
                    <a:pt x="70621" y="134463"/>
                  </a:lnTo>
                  <a:lnTo>
                    <a:pt x="98339" y="187422"/>
                  </a:lnTo>
                  <a:cubicBezTo>
                    <a:pt x="99101" y="188851"/>
                    <a:pt x="100625" y="189517"/>
                    <a:pt x="102054" y="189327"/>
                  </a:cubicBezTo>
                  <a:cubicBezTo>
                    <a:pt x="102435" y="189232"/>
                    <a:pt x="102816" y="189136"/>
                    <a:pt x="103101" y="188946"/>
                  </a:cubicBezTo>
                  <a:cubicBezTo>
                    <a:pt x="104816" y="187993"/>
                    <a:pt x="105483" y="185898"/>
                    <a:pt x="104625" y="184088"/>
                  </a:cubicBezTo>
                  <a:lnTo>
                    <a:pt x="74050" y="125890"/>
                  </a:lnTo>
                  <a:cubicBezTo>
                    <a:pt x="75098" y="127224"/>
                    <a:pt x="76050" y="128557"/>
                    <a:pt x="77098" y="129796"/>
                  </a:cubicBezTo>
                  <a:cubicBezTo>
                    <a:pt x="88147" y="144083"/>
                    <a:pt x="99672" y="158942"/>
                    <a:pt x="110055" y="174373"/>
                  </a:cubicBezTo>
                  <a:cubicBezTo>
                    <a:pt x="111198" y="175992"/>
                    <a:pt x="113388" y="176468"/>
                    <a:pt x="115008" y="175325"/>
                  </a:cubicBezTo>
                  <a:cubicBezTo>
                    <a:pt x="116627" y="174182"/>
                    <a:pt x="117103" y="171991"/>
                    <a:pt x="115960" y="170372"/>
                  </a:cubicBezTo>
                  <a:cubicBezTo>
                    <a:pt x="105387" y="154751"/>
                    <a:pt x="93862" y="139892"/>
                    <a:pt x="82718" y="125414"/>
                  </a:cubicBezTo>
                  <a:cubicBezTo>
                    <a:pt x="75098" y="115508"/>
                    <a:pt x="67383" y="105316"/>
                    <a:pt x="59858" y="94934"/>
                  </a:cubicBezTo>
                  <a:cubicBezTo>
                    <a:pt x="65478" y="88076"/>
                    <a:pt x="68335" y="79028"/>
                    <a:pt x="66811" y="69503"/>
                  </a:cubicBezTo>
                  <a:cubicBezTo>
                    <a:pt x="64239" y="53596"/>
                    <a:pt x="50523" y="42451"/>
                    <a:pt x="34998" y="42451"/>
                  </a:cubicBezTo>
                  <a:lnTo>
                    <a:pt x="27759" y="2923"/>
                  </a:lnTo>
                  <a:cubicBezTo>
                    <a:pt x="27378" y="1018"/>
                    <a:pt x="25568" y="-316"/>
                    <a:pt x="23568" y="65"/>
                  </a:cubicBezTo>
                  <a:cubicBezTo>
                    <a:pt x="21663" y="446"/>
                    <a:pt x="20329" y="2256"/>
                    <a:pt x="20710" y="4256"/>
                  </a:cubicBezTo>
                  <a:lnTo>
                    <a:pt x="27854" y="43309"/>
                  </a:lnTo>
                  <a:cubicBezTo>
                    <a:pt x="11376" y="47023"/>
                    <a:pt x="327" y="62835"/>
                    <a:pt x="3089" y="79789"/>
                  </a:cubicBezTo>
                  <a:cubicBezTo>
                    <a:pt x="4518" y="88933"/>
                    <a:pt x="9756" y="96553"/>
                    <a:pt x="16900" y="101316"/>
                  </a:cubicBezTo>
                  <a:lnTo>
                    <a:pt x="41" y="181612"/>
                  </a:lnTo>
                  <a:cubicBezTo>
                    <a:pt x="-245" y="183326"/>
                    <a:pt x="993" y="185231"/>
                    <a:pt x="2994" y="185612"/>
                  </a:cubicBezTo>
                  <a:close/>
                  <a:moveTo>
                    <a:pt x="52333" y="106555"/>
                  </a:moveTo>
                  <a:lnTo>
                    <a:pt x="53952" y="110650"/>
                  </a:lnTo>
                  <a:lnTo>
                    <a:pt x="56429" y="121223"/>
                  </a:lnTo>
                  <a:cubicBezTo>
                    <a:pt x="55191" y="116270"/>
                    <a:pt x="53857" y="111317"/>
                    <a:pt x="52333" y="106555"/>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1" name="Google Shape;4351;p49"/>
            <p:cNvSpPr/>
            <p:nvPr/>
          </p:nvSpPr>
          <p:spPr>
            <a:xfrm>
              <a:off x="8882770" y="3988261"/>
              <a:ext cx="314155" cy="568347"/>
            </a:xfrm>
            <a:custGeom>
              <a:avLst/>
              <a:gdLst/>
              <a:ahLst/>
              <a:cxnLst/>
              <a:rect l="l" t="t" r="r" b="b"/>
              <a:pathLst>
                <a:path w="120829" h="218595" extrusionOk="0">
                  <a:moveTo>
                    <a:pt x="11289" y="158324"/>
                  </a:moveTo>
                  <a:cubicBezTo>
                    <a:pt x="11670" y="158610"/>
                    <a:pt x="12051" y="158801"/>
                    <a:pt x="12432" y="158896"/>
                  </a:cubicBezTo>
                  <a:cubicBezTo>
                    <a:pt x="13766" y="159277"/>
                    <a:pt x="15385" y="158896"/>
                    <a:pt x="16242" y="157658"/>
                  </a:cubicBezTo>
                  <a:lnTo>
                    <a:pt x="40245" y="126511"/>
                  </a:lnTo>
                  <a:lnTo>
                    <a:pt x="13099" y="164706"/>
                  </a:lnTo>
                  <a:cubicBezTo>
                    <a:pt x="11956" y="166325"/>
                    <a:pt x="12337" y="168516"/>
                    <a:pt x="13956" y="169659"/>
                  </a:cubicBezTo>
                  <a:cubicBezTo>
                    <a:pt x="14242" y="169850"/>
                    <a:pt x="14623" y="170040"/>
                    <a:pt x="15004" y="170136"/>
                  </a:cubicBezTo>
                  <a:cubicBezTo>
                    <a:pt x="16433" y="170516"/>
                    <a:pt x="18052" y="170040"/>
                    <a:pt x="18909" y="168802"/>
                  </a:cubicBezTo>
                  <a:lnTo>
                    <a:pt x="43293" y="134512"/>
                  </a:lnTo>
                  <a:lnTo>
                    <a:pt x="526" y="206807"/>
                  </a:lnTo>
                  <a:cubicBezTo>
                    <a:pt x="-522" y="208521"/>
                    <a:pt x="50" y="210712"/>
                    <a:pt x="1764" y="211665"/>
                  </a:cubicBezTo>
                  <a:cubicBezTo>
                    <a:pt x="2050" y="211855"/>
                    <a:pt x="2336" y="211950"/>
                    <a:pt x="2526" y="212046"/>
                  </a:cubicBezTo>
                  <a:cubicBezTo>
                    <a:pt x="4050" y="212522"/>
                    <a:pt x="5765" y="211855"/>
                    <a:pt x="6622" y="210426"/>
                  </a:cubicBezTo>
                  <a:lnTo>
                    <a:pt x="45770" y="144228"/>
                  </a:lnTo>
                  <a:lnTo>
                    <a:pt x="17671" y="195948"/>
                  </a:lnTo>
                  <a:cubicBezTo>
                    <a:pt x="16718" y="197663"/>
                    <a:pt x="17385" y="199854"/>
                    <a:pt x="19100" y="200806"/>
                  </a:cubicBezTo>
                  <a:cubicBezTo>
                    <a:pt x="19290" y="200901"/>
                    <a:pt x="19576" y="200997"/>
                    <a:pt x="19766" y="201092"/>
                  </a:cubicBezTo>
                  <a:cubicBezTo>
                    <a:pt x="21386" y="201568"/>
                    <a:pt x="23100" y="200901"/>
                    <a:pt x="23957" y="199377"/>
                  </a:cubicBezTo>
                  <a:lnTo>
                    <a:pt x="43769" y="162897"/>
                  </a:lnTo>
                  <a:cubicBezTo>
                    <a:pt x="43674" y="163182"/>
                    <a:pt x="43484" y="163563"/>
                    <a:pt x="43388" y="163849"/>
                  </a:cubicBezTo>
                  <a:cubicBezTo>
                    <a:pt x="42531" y="165659"/>
                    <a:pt x="43388" y="167754"/>
                    <a:pt x="45198" y="168612"/>
                  </a:cubicBezTo>
                  <a:cubicBezTo>
                    <a:pt x="46913" y="169469"/>
                    <a:pt x="49103" y="168612"/>
                    <a:pt x="49961" y="166802"/>
                  </a:cubicBezTo>
                  <a:cubicBezTo>
                    <a:pt x="52056" y="162230"/>
                    <a:pt x="54247" y="156229"/>
                    <a:pt x="56533" y="149847"/>
                  </a:cubicBezTo>
                  <a:cubicBezTo>
                    <a:pt x="60057" y="140227"/>
                    <a:pt x="64248" y="128892"/>
                    <a:pt x="69296" y="119082"/>
                  </a:cubicBezTo>
                  <a:lnTo>
                    <a:pt x="47579" y="178041"/>
                  </a:lnTo>
                  <a:cubicBezTo>
                    <a:pt x="46913" y="179851"/>
                    <a:pt x="47865" y="181947"/>
                    <a:pt x="49675" y="182613"/>
                  </a:cubicBezTo>
                  <a:cubicBezTo>
                    <a:pt x="49770" y="182613"/>
                    <a:pt x="49865" y="182708"/>
                    <a:pt x="49865" y="182708"/>
                  </a:cubicBezTo>
                  <a:cubicBezTo>
                    <a:pt x="51675" y="183280"/>
                    <a:pt x="53580" y="182328"/>
                    <a:pt x="54247" y="180518"/>
                  </a:cubicBezTo>
                  <a:lnTo>
                    <a:pt x="65391" y="150228"/>
                  </a:lnTo>
                  <a:lnTo>
                    <a:pt x="50627" y="204711"/>
                  </a:lnTo>
                  <a:cubicBezTo>
                    <a:pt x="50151" y="206616"/>
                    <a:pt x="51199" y="208521"/>
                    <a:pt x="53104" y="209093"/>
                  </a:cubicBezTo>
                  <a:cubicBezTo>
                    <a:pt x="53104" y="209093"/>
                    <a:pt x="53199" y="209093"/>
                    <a:pt x="53199" y="209093"/>
                  </a:cubicBezTo>
                  <a:cubicBezTo>
                    <a:pt x="55104" y="209569"/>
                    <a:pt x="57104" y="208521"/>
                    <a:pt x="57581" y="206616"/>
                  </a:cubicBezTo>
                  <a:lnTo>
                    <a:pt x="79869" y="124035"/>
                  </a:lnTo>
                  <a:cubicBezTo>
                    <a:pt x="77393" y="135655"/>
                    <a:pt x="74345" y="147466"/>
                    <a:pt x="71297" y="158991"/>
                  </a:cubicBezTo>
                  <a:cubicBezTo>
                    <a:pt x="68725" y="168802"/>
                    <a:pt x="66153" y="178422"/>
                    <a:pt x="64058" y="187852"/>
                  </a:cubicBezTo>
                  <a:cubicBezTo>
                    <a:pt x="63677" y="189662"/>
                    <a:pt x="64724" y="191567"/>
                    <a:pt x="66534" y="192043"/>
                  </a:cubicBezTo>
                  <a:cubicBezTo>
                    <a:pt x="66629" y="192043"/>
                    <a:pt x="66725" y="192043"/>
                    <a:pt x="66725" y="192138"/>
                  </a:cubicBezTo>
                  <a:cubicBezTo>
                    <a:pt x="68630" y="192615"/>
                    <a:pt x="70535" y="191376"/>
                    <a:pt x="71011" y="189471"/>
                  </a:cubicBezTo>
                  <a:cubicBezTo>
                    <a:pt x="73106" y="180137"/>
                    <a:pt x="75678" y="170516"/>
                    <a:pt x="78250" y="160801"/>
                  </a:cubicBezTo>
                  <a:cubicBezTo>
                    <a:pt x="80441" y="152419"/>
                    <a:pt x="82631" y="144037"/>
                    <a:pt x="84632" y="135560"/>
                  </a:cubicBezTo>
                  <a:lnTo>
                    <a:pt x="67106" y="214236"/>
                  </a:lnTo>
                  <a:cubicBezTo>
                    <a:pt x="66725" y="216046"/>
                    <a:pt x="67772" y="217951"/>
                    <a:pt x="69582" y="218427"/>
                  </a:cubicBezTo>
                  <a:cubicBezTo>
                    <a:pt x="69677" y="218427"/>
                    <a:pt x="69773" y="218523"/>
                    <a:pt x="69868" y="218523"/>
                  </a:cubicBezTo>
                  <a:cubicBezTo>
                    <a:pt x="71773" y="218904"/>
                    <a:pt x="73678" y="217761"/>
                    <a:pt x="74154" y="215856"/>
                  </a:cubicBezTo>
                  <a:lnTo>
                    <a:pt x="85584" y="164516"/>
                  </a:lnTo>
                  <a:lnTo>
                    <a:pt x="82822" y="198806"/>
                  </a:lnTo>
                  <a:cubicBezTo>
                    <a:pt x="82727" y="200520"/>
                    <a:pt x="83774" y="202044"/>
                    <a:pt x="85394" y="202521"/>
                  </a:cubicBezTo>
                  <a:cubicBezTo>
                    <a:pt x="85584" y="202616"/>
                    <a:pt x="85870" y="202616"/>
                    <a:pt x="86156" y="202616"/>
                  </a:cubicBezTo>
                  <a:cubicBezTo>
                    <a:pt x="88156" y="202806"/>
                    <a:pt x="89870" y="201282"/>
                    <a:pt x="89966" y="199377"/>
                  </a:cubicBezTo>
                  <a:lnTo>
                    <a:pt x="94633" y="141465"/>
                  </a:lnTo>
                  <a:lnTo>
                    <a:pt x="96728" y="201187"/>
                  </a:lnTo>
                  <a:cubicBezTo>
                    <a:pt x="96824" y="202806"/>
                    <a:pt x="97871" y="204045"/>
                    <a:pt x="99300" y="204521"/>
                  </a:cubicBezTo>
                  <a:cubicBezTo>
                    <a:pt x="99681" y="204616"/>
                    <a:pt x="100062" y="204711"/>
                    <a:pt x="100443" y="204711"/>
                  </a:cubicBezTo>
                  <a:cubicBezTo>
                    <a:pt x="102443" y="204616"/>
                    <a:pt x="103967" y="202997"/>
                    <a:pt x="103872" y="200997"/>
                  </a:cubicBezTo>
                  <a:lnTo>
                    <a:pt x="101586" y="135274"/>
                  </a:lnTo>
                  <a:cubicBezTo>
                    <a:pt x="101967" y="136893"/>
                    <a:pt x="102253" y="138513"/>
                    <a:pt x="102634" y="140132"/>
                  </a:cubicBezTo>
                  <a:cubicBezTo>
                    <a:pt x="106444" y="157848"/>
                    <a:pt x="110254" y="176136"/>
                    <a:pt x="113016" y="194615"/>
                  </a:cubicBezTo>
                  <a:cubicBezTo>
                    <a:pt x="113302" y="196520"/>
                    <a:pt x="115112" y="197949"/>
                    <a:pt x="117112" y="197663"/>
                  </a:cubicBezTo>
                  <a:cubicBezTo>
                    <a:pt x="119017" y="197377"/>
                    <a:pt x="120446" y="195567"/>
                    <a:pt x="120160" y="193567"/>
                  </a:cubicBezTo>
                  <a:cubicBezTo>
                    <a:pt x="117398" y="174898"/>
                    <a:pt x="113492" y="156515"/>
                    <a:pt x="109682" y="138703"/>
                  </a:cubicBezTo>
                  <a:cubicBezTo>
                    <a:pt x="107111" y="126511"/>
                    <a:pt x="104539" y="113938"/>
                    <a:pt x="102253" y="101365"/>
                  </a:cubicBezTo>
                  <a:cubicBezTo>
                    <a:pt x="110254" y="97555"/>
                    <a:pt x="116731" y="90602"/>
                    <a:pt x="119493" y="81458"/>
                  </a:cubicBezTo>
                  <a:cubicBezTo>
                    <a:pt x="124065" y="66027"/>
                    <a:pt x="116540" y="50025"/>
                    <a:pt x="102539" y="43263"/>
                  </a:cubicBezTo>
                  <a:lnTo>
                    <a:pt x="113111" y="4496"/>
                  </a:lnTo>
                  <a:cubicBezTo>
                    <a:pt x="113588" y="2591"/>
                    <a:pt x="112540" y="686"/>
                    <a:pt x="110635" y="114"/>
                  </a:cubicBezTo>
                  <a:cubicBezTo>
                    <a:pt x="108730" y="-362"/>
                    <a:pt x="106730" y="686"/>
                    <a:pt x="106253" y="2591"/>
                  </a:cubicBezTo>
                  <a:lnTo>
                    <a:pt x="95776" y="40881"/>
                  </a:lnTo>
                  <a:cubicBezTo>
                    <a:pt x="79298" y="37071"/>
                    <a:pt x="62534" y="46596"/>
                    <a:pt x="57676" y="62979"/>
                  </a:cubicBezTo>
                  <a:cubicBezTo>
                    <a:pt x="55009" y="71838"/>
                    <a:pt x="56438" y="80982"/>
                    <a:pt x="60819" y="88411"/>
                  </a:cubicBezTo>
                  <a:lnTo>
                    <a:pt x="10813" y="153467"/>
                  </a:lnTo>
                  <a:cubicBezTo>
                    <a:pt x="9479" y="154800"/>
                    <a:pt x="9765" y="157086"/>
                    <a:pt x="11289" y="158324"/>
                  </a:cubicBezTo>
                  <a:close/>
                  <a:moveTo>
                    <a:pt x="90156" y="108414"/>
                  </a:moveTo>
                  <a:lnTo>
                    <a:pt x="89775" y="112795"/>
                  </a:lnTo>
                  <a:lnTo>
                    <a:pt x="87394" y="123463"/>
                  </a:lnTo>
                  <a:cubicBezTo>
                    <a:pt x="88442" y="118415"/>
                    <a:pt x="89394" y="113462"/>
                    <a:pt x="90156" y="108414"/>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2" name="Google Shape;4352;p49"/>
            <p:cNvSpPr/>
            <p:nvPr/>
          </p:nvSpPr>
          <p:spPr>
            <a:xfrm>
              <a:off x="12706547" y="3752138"/>
              <a:ext cx="312244" cy="619653"/>
            </a:xfrm>
            <a:custGeom>
              <a:avLst/>
              <a:gdLst/>
              <a:ahLst/>
              <a:cxnLst/>
              <a:rect l="l" t="t" r="r" b="b"/>
              <a:pathLst>
                <a:path w="120094" h="238328" extrusionOk="0">
                  <a:moveTo>
                    <a:pt x="7668" y="187369"/>
                  </a:moveTo>
                  <a:cubicBezTo>
                    <a:pt x="8144" y="187465"/>
                    <a:pt x="8525" y="187369"/>
                    <a:pt x="9001" y="187274"/>
                  </a:cubicBezTo>
                  <a:cubicBezTo>
                    <a:pt x="10430" y="186988"/>
                    <a:pt x="11573" y="185845"/>
                    <a:pt x="11763" y="184321"/>
                  </a:cubicBezTo>
                  <a:lnTo>
                    <a:pt x="17383" y="145364"/>
                  </a:lnTo>
                  <a:lnTo>
                    <a:pt x="12430" y="191942"/>
                  </a:lnTo>
                  <a:cubicBezTo>
                    <a:pt x="12240" y="193942"/>
                    <a:pt x="13668" y="195656"/>
                    <a:pt x="15573" y="195847"/>
                  </a:cubicBezTo>
                  <a:cubicBezTo>
                    <a:pt x="15954" y="195847"/>
                    <a:pt x="16335" y="195847"/>
                    <a:pt x="16716" y="195752"/>
                  </a:cubicBezTo>
                  <a:cubicBezTo>
                    <a:pt x="18145" y="195466"/>
                    <a:pt x="19288" y="194227"/>
                    <a:pt x="19478" y="192608"/>
                  </a:cubicBezTo>
                  <a:lnTo>
                    <a:pt x="23955" y="150698"/>
                  </a:lnTo>
                  <a:lnTo>
                    <a:pt x="22145" y="234709"/>
                  </a:lnTo>
                  <a:cubicBezTo>
                    <a:pt x="22145" y="236709"/>
                    <a:pt x="23669" y="238328"/>
                    <a:pt x="25670" y="238328"/>
                  </a:cubicBezTo>
                  <a:cubicBezTo>
                    <a:pt x="25956" y="238328"/>
                    <a:pt x="26241" y="238328"/>
                    <a:pt x="26527" y="238233"/>
                  </a:cubicBezTo>
                  <a:cubicBezTo>
                    <a:pt x="28051" y="237852"/>
                    <a:pt x="29289" y="236518"/>
                    <a:pt x="29289" y="234804"/>
                  </a:cubicBezTo>
                  <a:lnTo>
                    <a:pt x="30908" y="157937"/>
                  </a:lnTo>
                  <a:lnTo>
                    <a:pt x="31766" y="216802"/>
                  </a:lnTo>
                  <a:cubicBezTo>
                    <a:pt x="31766" y="218802"/>
                    <a:pt x="33385" y="220326"/>
                    <a:pt x="35385" y="220326"/>
                  </a:cubicBezTo>
                  <a:cubicBezTo>
                    <a:pt x="35671" y="220326"/>
                    <a:pt x="35861" y="220326"/>
                    <a:pt x="36147" y="220231"/>
                  </a:cubicBezTo>
                  <a:cubicBezTo>
                    <a:pt x="37766" y="219850"/>
                    <a:pt x="38910" y="218421"/>
                    <a:pt x="38910" y="216706"/>
                  </a:cubicBezTo>
                  <a:lnTo>
                    <a:pt x="38243" y="175177"/>
                  </a:lnTo>
                  <a:cubicBezTo>
                    <a:pt x="38243" y="175463"/>
                    <a:pt x="38338" y="175844"/>
                    <a:pt x="38338" y="176225"/>
                  </a:cubicBezTo>
                  <a:cubicBezTo>
                    <a:pt x="38528" y="178226"/>
                    <a:pt x="40243" y="179654"/>
                    <a:pt x="42243" y="179464"/>
                  </a:cubicBezTo>
                  <a:cubicBezTo>
                    <a:pt x="44148" y="179368"/>
                    <a:pt x="45672" y="177559"/>
                    <a:pt x="45482" y="175559"/>
                  </a:cubicBezTo>
                  <a:cubicBezTo>
                    <a:pt x="45006" y="170510"/>
                    <a:pt x="44053" y="164224"/>
                    <a:pt x="42910" y="157556"/>
                  </a:cubicBezTo>
                  <a:cubicBezTo>
                    <a:pt x="41291" y="147364"/>
                    <a:pt x="39386" y="135458"/>
                    <a:pt x="38910" y="124409"/>
                  </a:cubicBezTo>
                  <a:lnTo>
                    <a:pt x="48911" y="186417"/>
                  </a:lnTo>
                  <a:cubicBezTo>
                    <a:pt x="49197" y="188322"/>
                    <a:pt x="51102" y="189655"/>
                    <a:pt x="53007" y="189370"/>
                  </a:cubicBezTo>
                  <a:cubicBezTo>
                    <a:pt x="53102" y="189370"/>
                    <a:pt x="53197" y="189370"/>
                    <a:pt x="53197" y="189370"/>
                  </a:cubicBezTo>
                  <a:cubicBezTo>
                    <a:pt x="55007" y="188989"/>
                    <a:pt x="56245" y="187179"/>
                    <a:pt x="55959" y="185274"/>
                  </a:cubicBezTo>
                  <a:lnTo>
                    <a:pt x="50816" y="153460"/>
                  </a:lnTo>
                  <a:lnTo>
                    <a:pt x="64722" y="208229"/>
                  </a:lnTo>
                  <a:cubicBezTo>
                    <a:pt x="65198" y="210134"/>
                    <a:pt x="67103" y="211277"/>
                    <a:pt x="69008" y="210801"/>
                  </a:cubicBezTo>
                  <a:cubicBezTo>
                    <a:pt x="69008" y="210801"/>
                    <a:pt x="69104" y="210801"/>
                    <a:pt x="69104" y="210801"/>
                  </a:cubicBezTo>
                  <a:cubicBezTo>
                    <a:pt x="71009" y="210325"/>
                    <a:pt x="72152" y="208325"/>
                    <a:pt x="71676" y="206419"/>
                  </a:cubicBezTo>
                  <a:lnTo>
                    <a:pt x="50625" y="123552"/>
                  </a:lnTo>
                  <a:cubicBezTo>
                    <a:pt x="54149" y="134887"/>
                    <a:pt x="57293" y="146698"/>
                    <a:pt x="60341" y="158223"/>
                  </a:cubicBezTo>
                  <a:cubicBezTo>
                    <a:pt x="62912" y="168034"/>
                    <a:pt x="65389" y="177654"/>
                    <a:pt x="68151" y="186988"/>
                  </a:cubicBezTo>
                  <a:cubicBezTo>
                    <a:pt x="68723" y="188798"/>
                    <a:pt x="70532" y="189846"/>
                    <a:pt x="72342" y="189465"/>
                  </a:cubicBezTo>
                  <a:cubicBezTo>
                    <a:pt x="72437" y="189465"/>
                    <a:pt x="72533" y="189465"/>
                    <a:pt x="72533" y="189370"/>
                  </a:cubicBezTo>
                  <a:cubicBezTo>
                    <a:pt x="74438" y="188798"/>
                    <a:pt x="75486" y="186798"/>
                    <a:pt x="74914" y="184893"/>
                  </a:cubicBezTo>
                  <a:cubicBezTo>
                    <a:pt x="72152" y="175749"/>
                    <a:pt x="69675" y="166129"/>
                    <a:pt x="67103" y="156413"/>
                  </a:cubicBezTo>
                  <a:cubicBezTo>
                    <a:pt x="64913" y="148031"/>
                    <a:pt x="62627" y="139649"/>
                    <a:pt x="60245" y="131267"/>
                  </a:cubicBezTo>
                  <a:lnTo>
                    <a:pt x="83582" y="208325"/>
                  </a:lnTo>
                  <a:cubicBezTo>
                    <a:pt x="84153" y="210134"/>
                    <a:pt x="85963" y="211182"/>
                    <a:pt x="87773" y="210801"/>
                  </a:cubicBezTo>
                  <a:cubicBezTo>
                    <a:pt x="87868" y="210801"/>
                    <a:pt x="87963" y="210801"/>
                    <a:pt x="88058" y="210706"/>
                  </a:cubicBezTo>
                  <a:cubicBezTo>
                    <a:pt x="89964" y="210134"/>
                    <a:pt x="91011" y="208134"/>
                    <a:pt x="90440" y="206229"/>
                  </a:cubicBezTo>
                  <a:lnTo>
                    <a:pt x="75200" y="155842"/>
                  </a:lnTo>
                  <a:lnTo>
                    <a:pt x="89582" y="187084"/>
                  </a:lnTo>
                  <a:cubicBezTo>
                    <a:pt x="90344" y="188608"/>
                    <a:pt x="91964" y="189465"/>
                    <a:pt x="93583" y="189084"/>
                  </a:cubicBezTo>
                  <a:cubicBezTo>
                    <a:pt x="93869" y="188989"/>
                    <a:pt x="94059" y="188989"/>
                    <a:pt x="94250" y="188798"/>
                  </a:cubicBezTo>
                  <a:cubicBezTo>
                    <a:pt x="96060" y="187941"/>
                    <a:pt x="96822" y="185845"/>
                    <a:pt x="95964" y="184036"/>
                  </a:cubicBezTo>
                  <a:lnTo>
                    <a:pt x="71676" y="131267"/>
                  </a:lnTo>
                  <a:lnTo>
                    <a:pt x="102727" y="182321"/>
                  </a:lnTo>
                  <a:cubicBezTo>
                    <a:pt x="103584" y="183655"/>
                    <a:pt x="105108" y="184321"/>
                    <a:pt x="106537" y="183941"/>
                  </a:cubicBezTo>
                  <a:cubicBezTo>
                    <a:pt x="106918" y="183845"/>
                    <a:pt x="107299" y="183750"/>
                    <a:pt x="107585" y="183464"/>
                  </a:cubicBezTo>
                  <a:cubicBezTo>
                    <a:pt x="109299" y="182417"/>
                    <a:pt x="109776" y="180226"/>
                    <a:pt x="108823" y="178511"/>
                  </a:cubicBezTo>
                  <a:lnTo>
                    <a:pt x="74628" y="122314"/>
                  </a:lnTo>
                  <a:cubicBezTo>
                    <a:pt x="75676" y="123552"/>
                    <a:pt x="76819" y="124790"/>
                    <a:pt x="77867" y="126028"/>
                  </a:cubicBezTo>
                  <a:cubicBezTo>
                    <a:pt x="89868" y="139649"/>
                    <a:pt x="102251" y="153651"/>
                    <a:pt x="113681" y="168415"/>
                  </a:cubicBezTo>
                  <a:cubicBezTo>
                    <a:pt x="114919" y="169939"/>
                    <a:pt x="117110" y="170225"/>
                    <a:pt x="118729" y="169081"/>
                  </a:cubicBezTo>
                  <a:cubicBezTo>
                    <a:pt x="120253" y="167843"/>
                    <a:pt x="120539" y="165652"/>
                    <a:pt x="119396" y="164033"/>
                  </a:cubicBezTo>
                  <a:cubicBezTo>
                    <a:pt x="107870" y="149174"/>
                    <a:pt x="95393" y="134982"/>
                    <a:pt x="83296" y="121361"/>
                  </a:cubicBezTo>
                  <a:cubicBezTo>
                    <a:pt x="75009" y="112027"/>
                    <a:pt x="66723" y="102311"/>
                    <a:pt x="58531" y="92405"/>
                  </a:cubicBezTo>
                  <a:cubicBezTo>
                    <a:pt x="63674" y="85166"/>
                    <a:pt x="65961" y="75927"/>
                    <a:pt x="63770" y="66593"/>
                  </a:cubicBezTo>
                  <a:cubicBezTo>
                    <a:pt x="60245" y="50876"/>
                    <a:pt x="45768" y="40589"/>
                    <a:pt x="30242" y="41637"/>
                  </a:cubicBezTo>
                  <a:lnTo>
                    <a:pt x="20431" y="2680"/>
                  </a:lnTo>
                  <a:cubicBezTo>
                    <a:pt x="19955" y="775"/>
                    <a:pt x="18050" y="-368"/>
                    <a:pt x="16145" y="108"/>
                  </a:cubicBezTo>
                  <a:cubicBezTo>
                    <a:pt x="14240" y="584"/>
                    <a:pt x="13097" y="2489"/>
                    <a:pt x="13573" y="4489"/>
                  </a:cubicBezTo>
                  <a:lnTo>
                    <a:pt x="23193" y="43066"/>
                  </a:lnTo>
                  <a:cubicBezTo>
                    <a:pt x="7001" y="47828"/>
                    <a:pt x="-3001" y="64306"/>
                    <a:pt x="810" y="81070"/>
                  </a:cubicBezTo>
                  <a:cubicBezTo>
                    <a:pt x="2905" y="90119"/>
                    <a:pt x="8525" y="97358"/>
                    <a:pt x="15954" y="101740"/>
                  </a:cubicBezTo>
                  <a:lnTo>
                    <a:pt x="4334" y="182988"/>
                  </a:lnTo>
                  <a:cubicBezTo>
                    <a:pt x="4334" y="185274"/>
                    <a:pt x="5667" y="187084"/>
                    <a:pt x="7668" y="187369"/>
                  </a:cubicBezTo>
                  <a:close/>
                  <a:moveTo>
                    <a:pt x="51864" y="105264"/>
                  </a:moveTo>
                  <a:lnTo>
                    <a:pt x="53673" y="109264"/>
                  </a:lnTo>
                  <a:lnTo>
                    <a:pt x="56816" y="119742"/>
                  </a:lnTo>
                  <a:cubicBezTo>
                    <a:pt x="55293" y="114789"/>
                    <a:pt x="53673" y="110026"/>
                    <a:pt x="51864" y="105264"/>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353" name="Google Shape;4353;p49"/>
          <p:cNvGrpSpPr/>
          <p:nvPr/>
        </p:nvGrpSpPr>
        <p:grpSpPr>
          <a:xfrm>
            <a:off x="435067" y="3679240"/>
            <a:ext cx="1905953" cy="1582574"/>
            <a:chOff x="-1354738" y="2820749"/>
            <a:chExt cx="4382508" cy="3638938"/>
          </a:xfrm>
        </p:grpSpPr>
        <p:sp>
          <p:nvSpPr>
            <p:cNvPr id="4354" name="Google Shape;4354;p49"/>
            <p:cNvSpPr/>
            <p:nvPr/>
          </p:nvSpPr>
          <p:spPr>
            <a:xfrm>
              <a:off x="-428048" y="5169020"/>
              <a:ext cx="653905" cy="236504"/>
            </a:xfrm>
            <a:custGeom>
              <a:avLst/>
              <a:gdLst/>
              <a:ahLst/>
              <a:cxnLst/>
              <a:rect l="l" t="t" r="r" b="b"/>
              <a:pathLst>
                <a:path w="251502" h="90963" extrusionOk="0">
                  <a:moveTo>
                    <a:pt x="134655" y="90964"/>
                  </a:moveTo>
                  <a:cubicBezTo>
                    <a:pt x="134560" y="90964"/>
                    <a:pt x="134370" y="90964"/>
                    <a:pt x="134274" y="90964"/>
                  </a:cubicBezTo>
                  <a:cubicBezTo>
                    <a:pt x="122368" y="90773"/>
                    <a:pt x="110843" y="84011"/>
                    <a:pt x="103604" y="72676"/>
                  </a:cubicBezTo>
                  <a:cubicBezTo>
                    <a:pt x="100937" y="68485"/>
                    <a:pt x="99032" y="64008"/>
                    <a:pt x="97889" y="59436"/>
                  </a:cubicBezTo>
                  <a:cubicBezTo>
                    <a:pt x="93126" y="66104"/>
                    <a:pt x="86745" y="71819"/>
                    <a:pt x="79029" y="76105"/>
                  </a:cubicBezTo>
                  <a:cubicBezTo>
                    <a:pt x="64170" y="84487"/>
                    <a:pt x="47406" y="86011"/>
                    <a:pt x="33119" y="80296"/>
                  </a:cubicBezTo>
                  <a:cubicBezTo>
                    <a:pt x="18831" y="74581"/>
                    <a:pt x="7782" y="62008"/>
                    <a:pt x="2734" y="45720"/>
                  </a:cubicBezTo>
                  <a:cubicBezTo>
                    <a:pt x="-2314" y="29432"/>
                    <a:pt x="-314" y="12763"/>
                    <a:pt x="8259" y="0"/>
                  </a:cubicBezTo>
                  <a:lnTo>
                    <a:pt x="14164" y="4001"/>
                  </a:lnTo>
                  <a:cubicBezTo>
                    <a:pt x="6925" y="14859"/>
                    <a:pt x="5211" y="29623"/>
                    <a:pt x="9497" y="43625"/>
                  </a:cubicBezTo>
                  <a:cubicBezTo>
                    <a:pt x="13878" y="57626"/>
                    <a:pt x="23689" y="68866"/>
                    <a:pt x="35690" y="73628"/>
                  </a:cubicBezTo>
                  <a:cubicBezTo>
                    <a:pt x="47787" y="78391"/>
                    <a:pt x="62646" y="77057"/>
                    <a:pt x="75410" y="69818"/>
                  </a:cubicBezTo>
                  <a:cubicBezTo>
                    <a:pt x="85506" y="64103"/>
                    <a:pt x="93222" y="55436"/>
                    <a:pt x="97032" y="45720"/>
                  </a:cubicBezTo>
                  <a:cubicBezTo>
                    <a:pt x="97413" y="42672"/>
                    <a:pt x="98270" y="39814"/>
                    <a:pt x="99508" y="37052"/>
                  </a:cubicBezTo>
                  <a:lnTo>
                    <a:pt x="111128" y="10763"/>
                  </a:lnTo>
                  <a:lnTo>
                    <a:pt x="106366" y="39053"/>
                  </a:lnTo>
                  <a:cubicBezTo>
                    <a:pt x="105890" y="42005"/>
                    <a:pt x="105128" y="44863"/>
                    <a:pt x="104080" y="47625"/>
                  </a:cubicBezTo>
                  <a:cubicBezTo>
                    <a:pt x="103318" y="54578"/>
                    <a:pt x="105223" y="62008"/>
                    <a:pt x="109509" y="68771"/>
                  </a:cubicBezTo>
                  <a:cubicBezTo>
                    <a:pt x="115510" y="78105"/>
                    <a:pt x="124749" y="83725"/>
                    <a:pt x="134274" y="83820"/>
                  </a:cubicBezTo>
                  <a:cubicBezTo>
                    <a:pt x="134370" y="83820"/>
                    <a:pt x="134465" y="83820"/>
                    <a:pt x="134560" y="83820"/>
                  </a:cubicBezTo>
                  <a:cubicBezTo>
                    <a:pt x="143990" y="83820"/>
                    <a:pt x="153229" y="78486"/>
                    <a:pt x="159420" y="69437"/>
                  </a:cubicBezTo>
                  <a:cubicBezTo>
                    <a:pt x="165611" y="60293"/>
                    <a:pt x="167136" y="49530"/>
                    <a:pt x="163516" y="40767"/>
                  </a:cubicBezTo>
                  <a:lnTo>
                    <a:pt x="169898" y="37529"/>
                  </a:lnTo>
                  <a:cubicBezTo>
                    <a:pt x="177041" y="49244"/>
                    <a:pt x="185614" y="62294"/>
                    <a:pt x="198092" y="70199"/>
                  </a:cubicBezTo>
                  <a:cubicBezTo>
                    <a:pt x="208569" y="76771"/>
                    <a:pt x="225047" y="79820"/>
                    <a:pt x="236478" y="71057"/>
                  </a:cubicBezTo>
                  <a:cubicBezTo>
                    <a:pt x="241811" y="66961"/>
                    <a:pt x="244859" y="59531"/>
                    <a:pt x="244288" y="52102"/>
                  </a:cubicBezTo>
                  <a:cubicBezTo>
                    <a:pt x="243812" y="46101"/>
                    <a:pt x="241049" y="41243"/>
                    <a:pt x="236668" y="38767"/>
                  </a:cubicBezTo>
                  <a:lnTo>
                    <a:pt x="240192" y="32576"/>
                  </a:lnTo>
                  <a:cubicBezTo>
                    <a:pt x="246765" y="36290"/>
                    <a:pt x="250860" y="43148"/>
                    <a:pt x="251432" y="51626"/>
                  </a:cubicBezTo>
                  <a:cubicBezTo>
                    <a:pt x="252099" y="61341"/>
                    <a:pt x="248003" y="71247"/>
                    <a:pt x="240859" y="76771"/>
                  </a:cubicBezTo>
                  <a:cubicBezTo>
                    <a:pt x="226762" y="87630"/>
                    <a:pt x="206855" y="84201"/>
                    <a:pt x="194282" y="76295"/>
                  </a:cubicBezTo>
                  <a:cubicBezTo>
                    <a:pt x="185233" y="70676"/>
                    <a:pt x="178280" y="62770"/>
                    <a:pt x="172374" y="54578"/>
                  </a:cubicBezTo>
                  <a:cubicBezTo>
                    <a:pt x="171707" y="61055"/>
                    <a:pt x="169326" y="67532"/>
                    <a:pt x="165326" y="73533"/>
                  </a:cubicBezTo>
                  <a:cubicBezTo>
                    <a:pt x="157896" y="84487"/>
                    <a:pt x="146466" y="90964"/>
                    <a:pt x="134655"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5" name="Google Shape;4355;p49"/>
            <p:cNvSpPr/>
            <p:nvPr/>
          </p:nvSpPr>
          <p:spPr>
            <a:xfrm>
              <a:off x="624107" y="4166792"/>
              <a:ext cx="682042" cy="323183"/>
            </a:xfrm>
            <a:custGeom>
              <a:avLst/>
              <a:gdLst/>
              <a:ahLst/>
              <a:cxnLst/>
              <a:rect l="l" t="t" r="r" b="b"/>
              <a:pathLst>
                <a:path w="262324" h="124301" extrusionOk="0">
                  <a:moveTo>
                    <a:pt x="61532" y="124206"/>
                  </a:moveTo>
                  <a:cubicBezTo>
                    <a:pt x="32195"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441"/>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591" y="112300"/>
                  </a:cubicBezTo>
                  <a:cubicBezTo>
                    <a:pt x="141732" y="104870"/>
                    <a:pt x="128492"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6" name="Google Shape;4356;p49"/>
            <p:cNvSpPr/>
            <p:nvPr/>
          </p:nvSpPr>
          <p:spPr>
            <a:xfrm>
              <a:off x="-1006072" y="4971730"/>
              <a:ext cx="304270" cy="612201"/>
            </a:xfrm>
            <a:custGeom>
              <a:avLst/>
              <a:gdLst/>
              <a:ahLst/>
              <a:cxnLst/>
              <a:rect l="l" t="t" r="r" b="b"/>
              <a:pathLst>
                <a:path w="117027" h="235462" extrusionOk="0">
                  <a:moveTo>
                    <a:pt x="116864" y="177265"/>
                  </a:moveTo>
                  <a:lnTo>
                    <a:pt x="90480" y="99636"/>
                  </a:lnTo>
                  <a:cubicBezTo>
                    <a:pt x="96957" y="94016"/>
                    <a:pt x="101243" y="85825"/>
                    <a:pt x="101624" y="76586"/>
                  </a:cubicBezTo>
                  <a:cubicBezTo>
                    <a:pt x="102291" y="59441"/>
                    <a:pt x="89432" y="45153"/>
                    <a:pt x="72668" y="43438"/>
                  </a:cubicBezTo>
                  <a:lnTo>
                    <a:pt x="75049" y="3814"/>
                  </a:lnTo>
                  <a:cubicBezTo>
                    <a:pt x="75144" y="1814"/>
                    <a:pt x="73620" y="195"/>
                    <a:pt x="71715" y="4"/>
                  </a:cubicBezTo>
                  <a:cubicBezTo>
                    <a:pt x="69715" y="-91"/>
                    <a:pt x="68096" y="1338"/>
                    <a:pt x="67905" y="3338"/>
                  </a:cubicBezTo>
                  <a:lnTo>
                    <a:pt x="65524" y="43438"/>
                  </a:lnTo>
                  <a:cubicBezTo>
                    <a:pt x="50094" y="45344"/>
                    <a:pt x="37806" y="58107"/>
                    <a:pt x="37140" y="74204"/>
                  </a:cubicBezTo>
                  <a:cubicBezTo>
                    <a:pt x="36759" y="83729"/>
                    <a:pt x="40664" y="92397"/>
                    <a:pt x="47045" y="98588"/>
                  </a:cubicBezTo>
                  <a:cubicBezTo>
                    <a:pt x="40854" y="109828"/>
                    <a:pt x="34377" y="120877"/>
                    <a:pt x="27995" y="131640"/>
                  </a:cubicBezTo>
                  <a:cubicBezTo>
                    <a:pt x="18661" y="147261"/>
                    <a:pt x="9041" y="163454"/>
                    <a:pt x="373" y="180218"/>
                  </a:cubicBezTo>
                  <a:cubicBezTo>
                    <a:pt x="-484" y="182027"/>
                    <a:pt x="182" y="184123"/>
                    <a:pt x="1897" y="185075"/>
                  </a:cubicBezTo>
                  <a:cubicBezTo>
                    <a:pt x="3707" y="185933"/>
                    <a:pt x="5802" y="185266"/>
                    <a:pt x="6660" y="183551"/>
                  </a:cubicBezTo>
                  <a:cubicBezTo>
                    <a:pt x="15137" y="166978"/>
                    <a:pt x="24757" y="150880"/>
                    <a:pt x="33996" y="135260"/>
                  </a:cubicBezTo>
                  <a:cubicBezTo>
                    <a:pt x="34853" y="133831"/>
                    <a:pt x="35711" y="132402"/>
                    <a:pt x="36473" y="130973"/>
                  </a:cubicBezTo>
                  <a:lnTo>
                    <a:pt x="13232" y="192505"/>
                  </a:lnTo>
                  <a:cubicBezTo>
                    <a:pt x="12565" y="194314"/>
                    <a:pt x="13422" y="196410"/>
                    <a:pt x="15327" y="197077"/>
                  </a:cubicBezTo>
                  <a:cubicBezTo>
                    <a:pt x="15708" y="197267"/>
                    <a:pt x="16089" y="197267"/>
                    <a:pt x="16470" y="197267"/>
                  </a:cubicBezTo>
                  <a:cubicBezTo>
                    <a:pt x="17994" y="197362"/>
                    <a:pt x="19423" y="196410"/>
                    <a:pt x="19899" y="194981"/>
                  </a:cubicBezTo>
                  <a:lnTo>
                    <a:pt x="41045" y="139070"/>
                  </a:lnTo>
                  <a:lnTo>
                    <a:pt x="26853" y="195362"/>
                  </a:lnTo>
                  <a:cubicBezTo>
                    <a:pt x="26376" y="197267"/>
                    <a:pt x="27519" y="199268"/>
                    <a:pt x="29424" y="199744"/>
                  </a:cubicBezTo>
                  <a:cubicBezTo>
                    <a:pt x="29710" y="199839"/>
                    <a:pt x="29901" y="199839"/>
                    <a:pt x="30186" y="199839"/>
                  </a:cubicBezTo>
                  <a:cubicBezTo>
                    <a:pt x="31805" y="199934"/>
                    <a:pt x="33330" y="198791"/>
                    <a:pt x="33806" y="197172"/>
                  </a:cubicBezTo>
                  <a:lnTo>
                    <a:pt x="42188" y="163835"/>
                  </a:lnTo>
                  <a:lnTo>
                    <a:pt x="36473" y="216127"/>
                  </a:lnTo>
                  <a:cubicBezTo>
                    <a:pt x="36282" y="218127"/>
                    <a:pt x="37711" y="219842"/>
                    <a:pt x="39616" y="220032"/>
                  </a:cubicBezTo>
                  <a:cubicBezTo>
                    <a:pt x="39711" y="220032"/>
                    <a:pt x="39807" y="220032"/>
                    <a:pt x="39902" y="220032"/>
                  </a:cubicBezTo>
                  <a:cubicBezTo>
                    <a:pt x="41712" y="220127"/>
                    <a:pt x="43426" y="218699"/>
                    <a:pt x="43617" y="216889"/>
                  </a:cubicBezTo>
                  <a:lnTo>
                    <a:pt x="52284" y="136784"/>
                  </a:lnTo>
                  <a:cubicBezTo>
                    <a:pt x="51427" y="145451"/>
                    <a:pt x="50760" y="154119"/>
                    <a:pt x="50189" y="162692"/>
                  </a:cubicBezTo>
                  <a:cubicBezTo>
                    <a:pt x="49522" y="172693"/>
                    <a:pt x="48760" y="182599"/>
                    <a:pt x="47808" y="192124"/>
                  </a:cubicBezTo>
                  <a:cubicBezTo>
                    <a:pt x="47617" y="194124"/>
                    <a:pt x="49046" y="195838"/>
                    <a:pt x="50951" y="196029"/>
                  </a:cubicBezTo>
                  <a:cubicBezTo>
                    <a:pt x="51046" y="196029"/>
                    <a:pt x="51141" y="196029"/>
                    <a:pt x="51237" y="196029"/>
                  </a:cubicBezTo>
                  <a:cubicBezTo>
                    <a:pt x="53142" y="196124"/>
                    <a:pt x="54761" y="194696"/>
                    <a:pt x="54951" y="192791"/>
                  </a:cubicBezTo>
                  <a:cubicBezTo>
                    <a:pt x="55999" y="183170"/>
                    <a:pt x="56666" y="173169"/>
                    <a:pt x="57333" y="163072"/>
                  </a:cubicBezTo>
                  <a:cubicBezTo>
                    <a:pt x="58190" y="151166"/>
                    <a:pt x="59047" y="139070"/>
                    <a:pt x="60476" y="127163"/>
                  </a:cubicBezTo>
                  <a:lnTo>
                    <a:pt x="55047" y="212507"/>
                  </a:lnTo>
                  <a:cubicBezTo>
                    <a:pt x="54951" y="214508"/>
                    <a:pt x="56380" y="216127"/>
                    <a:pt x="58380" y="216317"/>
                  </a:cubicBezTo>
                  <a:cubicBezTo>
                    <a:pt x="58380" y="216317"/>
                    <a:pt x="58476" y="216317"/>
                    <a:pt x="58476" y="216317"/>
                  </a:cubicBezTo>
                  <a:cubicBezTo>
                    <a:pt x="60380" y="216412"/>
                    <a:pt x="62095" y="214888"/>
                    <a:pt x="62190" y="212984"/>
                  </a:cubicBezTo>
                  <a:lnTo>
                    <a:pt x="65715" y="156596"/>
                  </a:lnTo>
                  <a:lnTo>
                    <a:pt x="66572" y="188885"/>
                  </a:lnTo>
                  <a:cubicBezTo>
                    <a:pt x="66572" y="190790"/>
                    <a:pt x="68096" y="192314"/>
                    <a:pt x="70001" y="192410"/>
                  </a:cubicBezTo>
                  <a:cubicBezTo>
                    <a:pt x="70096" y="192410"/>
                    <a:pt x="70191" y="192410"/>
                    <a:pt x="70191" y="192410"/>
                  </a:cubicBezTo>
                  <a:cubicBezTo>
                    <a:pt x="72192" y="192410"/>
                    <a:pt x="73716" y="190695"/>
                    <a:pt x="73620" y="188790"/>
                  </a:cubicBezTo>
                  <a:lnTo>
                    <a:pt x="72001" y="125925"/>
                  </a:lnTo>
                  <a:cubicBezTo>
                    <a:pt x="73620" y="136879"/>
                    <a:pt x="74001" y="148880"/>
                    <a:pt x="74192" y="159167"/>
                  </a:cubicBezTo>
                  <a:cubicBezTo>
                    <a:pt x="74382" y="165930"/>
                    <a:pt x="74478" y="172312"/>
                    <a:pt x="74954" y="177265"/>
                  </a:cubicBezTo>
                  <a:cubicBezTo>
                    <a:pt x="75144" y="179265"/>
                    <a:pt x="76954" y="180694"/>
                    <a:pt x="78859" y="180503"/>
                  </a:cubicBezTo>
                  <a:cubicBezTo>
                    <a:pt x="80859" y="180313"/>
                    <a:pt x="82288" y="178598"/>
                    <a:pt x="82097" y="176598"/>
                  </a:cubicBezTo>
                  <a:cubicBezTo>
                    <a:pt x="82097" y="176312"/>
                    <a:pt x="82002" y="175931"/>
                    <a:pt x="82002" y="175550"/>
                  </a:cubicBezTo>
                  <a:lnTo>
                    <a:pt x="89051" y="216508"/>
                  </a:lnTo>
                  <a:cubicBezTo>
                    <a:pt x="89337" y="218222"/>
                    <a:pt x="90765" y="219365"/>
                    <a:pt x="92385" y="219461"/>
                  </a:cubicBezTo>
                  <a:cubicBezTo>
                    <a:pt x="92670" y="219461"/>
                    <a:pt x="92861" y="219461"/>
                    <a:pt x="93147" y="219461"/>
                  </a:cubicBezTo>
                  <a:cubicBezTo>
                    <a:pt x="95051" y="219079"/>
                    <a:pt x="96385" y="217270"/>
                    <a:pt x="96099" y="215365"/>
                  </a:cubicBezTo>
                  <a:lnTo>
                    <a:pt x="86098" y="157358"/>
                  </a:lnTo>
                  <a:lnTo>
                    <a:pt x="101910" y="232605"/>
                  </a:lnTo>
                  <a:cubicBezTo>
                    <a:pt x="102291" y="234224"/>
                    <a:pt x="103624" y="235367"/>
                    <a:pt x="105243" y="235462"/>
                  </a:cubicBezTo>
                  <a:cubicBezTo>
                    <a:pt x="105529" y="235462"/>
                    <a:pt x="105815" y="235462"/>
                    <a:pt x="106101" y="235367"/>
                  </a:cubicBezTo>
                  <a:cubicBezTo>
                    <a:pt x="108005" y="234986"/>
                    <a:pt x="109244" y="233081"/>
                    <a:pt x="108863" y="231176"/>
                  </a:cubicBezTo>
                  <a:lnTo>
                    <a:pt x="91622" y="148976"/>
                  </a:lnTo>
                  <a:lnTo>
                    <a:pt x="103719" y="189266"/>
                  </a:lnTo>
                  <a:cubicBezTo>
                    <a:pt x="104195" y="190790"/>
                    <a:pt x="105529" y="191743"/>
                    <a:pt x="107053" y="191838"/>
                  </a:cubicBezTo>
                  <a:cubicBezTo>
                    <a:pt x="107434" y="191838"/>
                    <a:pt x="107815" y="191838"/>
                    <a:pt x="108196" y="191647"/>
                  </a:cubicBezTo>
                  <a:cubicBezTo>
                    <a:pt x="110101" y="191076"/>
                    <a:pt x="111149" y="189076"/>
                    <a:pt x="110577" y="187171"/>
                  </a:cubicBezTo>
                  <a:lnTo>
                    <a:pt x="97147" y="142308"/>
                  </a:lnTo>
                  <a:lnTo>
                    <a:pt x="109815" y="179551"/>
                  </a:lnTo>
                  <a:cubicBezTo>
                    <a:pt x="110292" y="180979"/>
                    <a:pt x="111625" y="181932"/>
                    <a:pt x="113054" y="181932"/>
                  </a:cubicBezTo>
                  <a:cubicBezTo>
                    <a:pt x="113435" y="181932"/>
                    <a:pt x="113911" y="181932"/>
                    <a:pt x="114387" y="181742"/>
                  </a:cubicBezTo>
                  <a:cubicBezTo>
                    <a:pt x="116483" y="181170"/>
                    <a:pt x="117435" y="179075"/>
                    <a:pt x="116864" y="177265"/>
                  </a:cubicBezTo>
                  <a:close/>
                  <a:moveTo>
                    <a:pt x="53713" y="124401"/>
                  </a:moveTo>
                  <a:lnTo>
                    <a:pt x="54856" y="113543"/>
                  </a:lnTo>
                  <a:lnTo>
                    <a:pt x="55904" y="109256"/>
                  </a:lnTo>
                  <a:cubicBezTo>
                    <a:pt x="55142" y="114209"/>
                    <a:pt x="54380" y="119258"/>
                    <a:pt x="53713" y="124401"/>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7" name="Google Shape;4357;p49"/>
            <p:cNvSpPr/>
            <p:nvPr/>
          </p:nvSpPr>
          <p:spPr>
            <a:xfrm>
              <a:off x="-226579" y="5611302"/>
              <a:ext cx="302234" cy="588034"/>
            </a:xfrm>
            <a:custGeom>
              <a:avLst/>
              <a:gdLst/>
              <a:ahLst/>
              <a:cxnLst/>
              <a:rect l="l" t="t" r="r" b="b"/>
              <a:pathLst>
                <a:path w="116244" h="226167" extrusionOk="0">
                  <a:moveTo>
                    <a:pt x="3217" y="171659"/>
                  </a:moveTo>
                  <a:cubicBezTo>
                    <a:pt x="3598" y="171849"/>
                    <a:pt x="4074" y="172040"/>
                    <a:pt x="4455" y="172040"/>
                  </a:cubicBezTo>
                  <a:cubicBezTo>
                    <a:pt x="5884" y="172230"/>
                    <a:pt x="7313" y="171563"/>
                    <a:pt x="8075" y="170230"/>
                  </a:cubicBezTo>
                  <a:lnTo>
                    <a:pt x="27030" y="135749"/>
                  </a:lnTo>
                  <a:lnTo>
                    <a:pt x="6075" y="177660"/>
                  </a:lnTo>
                  <a:cubicBezTo>
                    <a:pt x="5217" y="179469"/>
                    <a:pt x="5884" y="181565"/>
                    <a:pt x="7694" y="182422"/>
                  </a:cubicBezTo>
                  <a:cubicBezTo>
                    <a:pt x="8075" y="182612"/>
                    <a:pt x="8456" y="182708"/>
                    <a:pt x="8837" y="182803"/>
                  </a:cubicBezTo>
                  <a:cubicBezTo>
                    <a:pt x="10266" y="182994"/>
                    <a:pt x="11790" y="182231"/>
                    <a:pt x="12552" y="180898"/>
                  </a:cubicBezTo>
                  <a:lnTo>
                    <a:pt x="31411" y="143274"/>
                  </a:lnTo>
                  <a:lnTo>
                    <a:pt x="264" y="221284"/>
                  </a:lnTo>
                  <a:cubicBezTo>
                    <a:pt x="-498" y="223094"/>
                    <a:pt x="455" y="225189"/>
                    <a:pt x="2265" y="225951"/>
                  </a:cubicBezTo>
                  <a:cubicBezTo>
                    <a:pt x="2550" y="226046"/>
                    <a:pt x="2836" y="226142"/>
                    <a:pt x="3122" y="226142"/>
                  </a:cubicBezTo>
                  <a:cubicBezTo>
                    <a:pt x="4741" y="226332"/>
                    <a:pt x="6265" y="225475"/>
                    <a:pt x="6932" y="223951"/>
                  </a:cubicBezTo>
                  <a:lnTo>
                    <a:pt x="35507" y="152513"/>
                  </a:lnTo>
                  <a:lnTo>
                    <a:pt x="15695" y="207949"/>
                  </a:lnTo>
                  <a:cubicBezTo>
                    <a:pt x="15028" y="209759"/>
                    <a:pt x="15981" y="211854"/>
                    <a:pt x="17886" y="212521"/>
                  </a:cubicBezTo>
                  <a:cubicBezTo>
                    <a:pt x="18076" y="212616"/>
                    <a:pt x="18362" y="212616"/>
                    <a:pt x="18648" y="212711"/>
                  </a:cubicBezTo>
                  <a:cubicBezTo>
                    <a:pt x="20267" y="212902"/>
                    <a:pt x="21886" y="211949"/>
                    <a:pt x="22458" y="210330"/>
                  </a:cubicBezTo>
                  <a:lnTo>
                    <a:pt x="36459" y="171182"/>
                  </a:lnTo>
                  <a:cubicBezTo>
                    <a:pt x="36364" y="171468"/>
                    <a:pt x="36269" y="171849"/>
                    <a:pt x="36174" y="172135"/>
                  </a:cubicBezTo>
                  <a:cubicBezTo>
                    <a:pt x="35602" y="174040"/>
                    <a:pt x="36745" y="176040"/>
                    <a:pt x="38650" y="176516"/>
                  </a:cubicBezTo>
                  <a:cubicBezTo>
                    <a:pt x="40460" y="177088"/>
                    <a:pt x="42555" y="175945"/>
                    <a:pt x="43032" y="174040"/>
                  </a:cubicBezTo>
                  <a:cubicBezTo>
                    <a:pt x="44365" y="169182"/>
                    <a:pt x="45603" y="162896"/>
                    <a:pt x="46937" y="156323"/>
                  </a:cubicBezTo>
                  <a:cubicBezTo>
                    <a:pt x="48937" y="146227"/>
                    <a:pt x="51414" y="134416"/>
                    <a:pt x="54843" y="123938"/>
                  </a:cubicBezTo>
                  <a:lnTo>
                    <a:pt x="42365" y="185565"/>
                  </a:lnTo>
                  <a:cubicBezTo>
                    <a:pt x="41984" y="187470"/>
                    <a:pt x="43222" y="189375"/>
                    <a:pt x="45127" y="189756"/>
                  </a:cubicBezTo>
                  <a:cubicBezTo>
                    <a:pt x="45222" y="189756"/>
                    <a:pt x="45318" y="189756"/>
                    <a:pt x="45318" y="189756"/>
                  </a:cubicBezTo>
                  <a:cubicBezTo>
                    <a:pt x="47127" y="190042"/>
                    <a:pt x="48937" y="188804"/>
                    <a:pt x="49318" y="186899"/>
                  </a:cubicBezTo>
                  <a:lnTo>
                    <a:pt x="55700" y="155276"/>
                  </a:lnTo>
                  <a:lnTo>
                    <a:pt x="49509" y="211378"/>
                  </a:lnTo>
                  <a:cubicBezTo>
                    <a:pt x="49318" y="213283"/>
                    <a:pt x="50652" y="215093"/>
                    <a:pt x="52557" y="215283"/>
                  </a:cubicBezTo>
                  <a:cubicBezTo>
                    <a:pt x="52557" y="215283"/>
                    <a:pt x="52652" y="215283"/>
                    <a:pt x="52652" y="215283"/>
                  </a:cubicBezTo>
                  <a:cubicBezTo>
                    <a:pt x="54652" y="215474"/>
                    <a:pt x="56367" y="214045"/>
                    <a:pt x="56557" y="212140"/>
                  </a:cubicBezTo>
                  <a:lnTo>
                    <a:pt x="65987" y="127177"/>
                  </a:lnTo>
                  <a:cubicBezTo>
                    <a:pt x="65320" y="139083"/>
                    <a:pt x="64177" y="151180"/>
                    <a:pt x="62844" y="163086"/>
                  </a:cubicBezTo>
                  <a:cubicBezTo>
                    <a:pt x="61796" y="173183"/>
                    <a:pt x="60748" y="183089"/>
                    <a:pt x="60081" y="192709"/>
                  </a:cubicBezTo>
                  <a:cubicBezTo>
                    <a:pt x="59986" y="194614"/>
                    <a:pt x="61320" y="196233"/>
                    <a:pt x="63129" y="196519"/>
                  </a:cubicBezTo>
                  <a:cubicBezTo>
                    <a:pt x="63225" y="196519"/>
                    <a:pt x="63320" y="196519"/>
                    <a:pt x="63415" y="196519"/>
                  </a:cubicBezTo>
                  <a:cubicBezTo>
                    <a:pt x="65415" y="196614"/>
                    <a:pt x="67130" y="195186"/>
                    <a:pt x="67225" y="193185"/>
                  </a:cubicBezTo>
                  <a:cubicBezTo>
                    <a:pt x="67892" y="183660"/>
                    <a:pt x="68940" y="173754"/>
                    <a:pt x="69987" y="163753"/>
                  </a:cubicBezTo>
                  <a:cubicBezTo>
                    <a:pt x="70845" y="155180"/>
                    <a:pt x="71702" y="146513"/>
                    <a:pt x="72369" y="137845"/>
                  </a:cubicBezTo>
                  <a:lnTo>
                    <a:pt x="67130" y="218236"/>
                  </a:lnTo>
                  <a:cubicBezTo>
                    <a:pt x="67035" y="220141"/>
                    <a:pt x="68368" y="221760"/>
                    <a:pt x="70178" y="222046"/>
                  </a:cubicBezTo>
                  <a:cubicBezTo>
                    <a:pt x="70273" y="222046"/>
                    <a:pt x="70368" y="222046"/>
                    <a:pt x="70464" y="222046"/>
                  </a:cubicBezTo>
                  <a:cubicBezTo>
                    <a:pt x="72464" y="222141"/>
                    <a:pt x="74178" y="220712"/>
                    <a:pt x="74274" y="218712"/>
                  </a:cubicBezTo>
                  <a:lnTo>
                    <a:pt x="77703" y="166229"/>
                  </a:lnTo>
                  <a:lnTo>
                    <a:pt x="80179" y="200519"/>
                  </a:lnTo>
                  <a:cubicBezTo>
                    <a:pt x="80274" y="202234"/>
                    <a:pt x="81608" y="203568"/>
                    <a:pt x="83227" y="203758"/>
                  </a:cubicBezTo>
                  <a:cubicBezTo>
                    <a:pt x="83513" y="203758"/>
                    <a:pt x="83703" y="203758"/>
                    <a:pt x="83989" y="203758"/>
                  </a:cubicBezTo>
                  <a:cubicBezTo>
                    <a:pt x="85989" y="203568"/>
                    <a:pt x="87418" y="201853"/>
                    <a:pt x="87323" y="199948"/>
                  </a:cubicBezTo>
                  <a:lnTo>
                    <a:pt x="83037" y="142036"/>
                  </a:lnTo>
                  <a:lnTo>
                    <a:pt x="94181" y="200805"/>
                  </a:lnTo>
                  <a:cubicBezTo>
                    <a:pt x="94467" y="202329"/>
                    <a:pt x="95705" y="203472"/>
                    <a:pt x="97229" y="203663"/>
                  </a:cubicBezTo>
                  <a:cubicBezTo>
                    <a:pt x="97610" y="203758"/>
                    <a:pt x="97991" y="203758"/>
                    <a:pt x="98372" y="203663"/>
                  </a:cubicBezTo>
                  <a:cubicBezTo>
                    <a:pt x="100277" y="203282"/>
                    <a:pt x="101610" y="201472"/>
                    <a:pt x="101229" y="199472"/>
                  </a:cubicBezTo>
                  <a:lnTo>
                    <a:pt x="88942" y="134892"/>
                  </a:lnTo>
                  <a:cubicBezTo>
                    <a:pt x="89514" y="136416"/>
                    <a:pt x="90085" y="138036"/>
                    <a:pt x="90657" y="139560"/>
                  </a:cubicBezTo>
                  <a:cubicBezTo>
                    <a:pt x="97134" y="156514"/>
                    <a:pt x="103706" y="174040"/>
                    <a:pt x="109230" y="191852"/>
                  </a:cubicBezTo>
                  <a:cubicBezTo>
                    <a:pt x="109802" y="193757"/>
                    <a:pt x="111802" y="194804"/>
                    <a:pt x="113707" y="194233"/>
                  </a:cubicBezTo>
                  <a:cubicBezTo>
                    <a:pt x="115612" y="193661"/>
                    <a:pt x="116660" y="191661"/>
                    <a:pt x="116088" y="189756"/>
                  </a:cubicBezTo>
                  <a:cubicBezTo>
                    <a:pt x="110469" y="171754"/>
                    <a:pt x="103801" y="154133"/>
                    <a:pt x="97324" y="137083"/>
                  </a:cubicBezTo>
                  <a:cubicBezTo>
                    <a:pt x="92847" y="125367"/>
                    <a:pt x="88466" y="113366"/>
                    <a:pt x="84275" y="101269"/>
                  </a:cubicBezTo>
                  <a:cubicBezTo>
                    <a:pt x="91609" y="96316"/>
                    <a:pt x="96943" y="88505"/>
                    <a:pt x="98277" y="78980"/>
                  </a:cubicBezTo>
                  <a:cubicBezTo>
                    <a:pt x="100467" y="63074"/>
                    <a:pt x="90561" y="48310"/>
                    <a:pt x="75702" y="43833"/>
                  </a:cubicBezTo>
                  <a:lnTo>
                    <a:pt x="80274" y="3923"/>
                  </a:lnTo>
                  <a:cubicBezTo>
                    <a:pt x="80465" y="1923"/>
                    <a:pt x="79131" y="209"/>
                    <a:pt x="77131" y="18"/>
                  </a:cubicBezTo>
                  <a:cubicBezTo>
                    <a:pt x="75131" y="-172"/>
                    <a:pt x="73416" y="1161"/>
                    <a:pt x="73131" y="3161"/>
                  </a:cubicBezTo>
                  <a:lnTo>
                    <a:pt x="68654" y="42595"/>
                  </a:lnTo>
                  <a:cubicBezTo>
                    <a:pt x="51795" y="41357"/>
                    <a:pt x="36650" y="53263"/>
                    <a:pt x="34364" y="70313"/>
                  </a:cubicBezTo>
                  <a:cubicBezTo>
                    <a:pt x="33126" y="79457"/>
                    <a:pt x="35888" y="88220"/>
                    <a:pt x="41317" y="94982"/>
                  </a:cubicBezTo>
                  <a:lnTo>
                    <a:pt x="1884" y="166896"/>
                  </a:lnTo>
                  <a:cubicBezTo>
                    <a:pt x="931" y="168515"/>
                    <a:pt x="1503" y="170706"/>
                    <a:pt x="3217" y="171659"/>
                  </a:cubicBezTo>
                  <a:close/>
                  <a:moveTo>
                    <a:pt x="73512" y="110318"/>
                  </a:moveTo>
                  <a:lnTo>
                    <a:pt x="73797" y="114699"/>
                  </a:lnTo>
                  <a:lnTo>
                    <a:pt x="73131" y="125558"/>
                  </a:lnTo>
                  <a:cubicBezTo>
                    <a:pt x="73416" y="120510"/>
                    <a:pt x="73512" y="115366"/>
                    <a:pt x="73512" y="110318"/>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8" name="Google Shape;4358;p49"/>
            <p:cNvSpPr/>
            <p:nvPr/>
          </p:nvSpPr>
          <p:spPr>
            <a:xfrm>
              <a:off x="652219" y="5857376"/>
              <a:ext cx="302825" cy="602311"/>
            </a:xfrm>
            <a:custGeom>
              <a:avLst/>
              <a:gdLst/>
              <a:ahLst/>
              <a:cxnLst/>
              <a:rect l="l" t="t" r="r" b="b"/>
              <a:pathLst>
                <a:path w="116471" h="231658" extrusionOk="0">
                  <a:moveTo>
                    <a:pt x="2042" y="177359"/>
                  </a:moveTo>
                  <a:cubicBezTo>
                    <a:pt x="2422" y="177550"/>
                    <a:pt x="2899" y="177645"/>
                    <a:pt x="3280" y="177645"/>
                  </a:cubicBezTo>
                  <a:cubicBezTo>
                    <a:pt x="4709" y="177741"/>
                    <a:pt x="6137" y="176883"/>
                    <a:pt x="6709" y="175550"/>
                  </a:cubicBezTo>
                  <a:lnTo>
                    <a:pt x="22616" y="139545"/>
                  </a:lnTo>
                  <a:lnTo>
                    <a:pt x="5280" y="183075"/>
                  </a:lnTo>
                  <a:cubicBezTo>
                    <a:pt x="4518" y="184884"/>
                    <a:pt x="5471" y="186980"/>
                    <a:pt x="7280" y="187742"/>
                  </a:cubicBezTo>
                  <a:cubicBezTo>
                    <a:pt x="7661" y="187932"/>
                    <a:pt x="8042" y="187932"/>
                    <a:pt x="8423" y="188028"/>
                  </a:cubicBezTo>
                  <a:cubicBezTo>
                    <a:pt x="9947" y="188123"/>
                    <a:pt x="11376" y="187266"/>
                    <a:pt x="11947" y="185741"/>
                  </a:cubicBezTo>
                  <a:lnTo>
                    <a:pt x="27568" y="146594"/>
                  </a:lnTo>
                  <a:lnTo>
                    <a:pt x="3089" y="226985"/>
                  </a:lnTo>
                  <a:cubicBezTo>
                    <a:pt x="2518" y="228890"/>
                    <a:pt x="3566" y="230890"/>
                    <a:pt x="5471" y="231462"/>
                  </a:cubicBezTo>
                  <a:cubicBezTo>
                    <a:pt x="5756" y="231557"/>
                    <a:pt x="6042" y="231557"/>
                    <a:pt x="6328" y="231652"/>
                  </a:cubicBezTo>
                  <a:cubicBezTo>
                    <a:pt x="7947" y="231747"/>
                    <a:pt x="9471" y="230700"/>
                    <a:pt x="9947" y="229080"/>
                  </a:cubicBezTo>
                  <a:lnTo>
                    <a:pt x="32331" y="155547"/>
                  </a:lnTo>
                  <a:lnTo>
                    <a:pt x="17282" y="212507"/>
                  </a:lnTo>
                  <a:cubicBezTo>
                    <a:pt x="16805" y="214412"/>
                    <a:pt x="17948" y="216412"/>
                    <a:pt x="19853" y="216888"/>
                  </a:cubicBezTo>
                  <a:cubicBezTo>
                    <a:pt x="20139" y="216983"/>
                    <a:pt x="20330" y="216983"/>
                    <a:pt x="20615" y="216983"/>
                  </a:cubicBezTo>
                  <a:cubicBezTo>
                    <a:pt x="22235" y="217079"/>
                    <a:pt x="23759" y="216031"/>
                    <a:pt x="24235" y="214316"/>
                  </a:cubicBezTo>
                  <a:lnTo>
                    <a:pt x="34903" y="174121"/>
                  </a:lnTo>
                  <a:cubicBezTo>
                    <a:pt x="34808" y="174407"/>
                    <a:pt x="34808" y="174788"/>
                    <a:pt x="34712" y="175169"/>
                  </a:cubicBezTo>
                  <a:cubicBezTo>
                    <a:pt x="34331" y="177074"/>
                    <a:pt x="35665" y="178979"/>
                    <a:pt x="37570" y="179360"/>
                  </a:cubicBezTo>
                  <a:cubicBezTo>
                    <a:pt x="39475" y="179741"/>
                    <a:pt x="41380" y="178503"/>
                    <a:pt x="41761" y="176502"/>
                  </a:cubicBezTo>
                  <a:cubicBezTo>
                    <a:pt x="42713" y="171549"/>
                    <a:pt x="43380" y="165167"/>
                    <a:pt x="44142" y="158500"/>
                  </a:cubicBezTo>
                  <a:cubicBezTo>
                    <a:pt x="45285" y="148308"/>
                    <a:pt x="46714" y="136307"/>
                    <a:pt x="49286" y="125544"/>
                  </a:cubicBezTo>
                  <a:lnTo>
                    <a:pt x="42142" y="187932"/>
                  </a:lnTo>
                  <a:cubicBezTo>
                    <a:pt x="41951" y="189933"/>
                    <a:pt x="43285" y="191647"/>
                    <a:pt x="45285" y="191838"/>
                  </a:cubicBezTo>
                  <a:cubicBezTo>
                    <a:pt x="45380" y="191838"/>
                    <a:pt x="45476" y="191838"/>
                    <a:pt x="45476" y="191838"/>
                  </a:cubicBezTo>
                  <a:cubicBezTo>
                    <a:pt x="47380" y="191933"/>
                    <a:pt x="49000" y="190599"/>
                    <a:pt x="49190" y="188694"/>
                  </a:cubicBezTo>
                  <a:lnTo>
                    <a:pt x="52905" y="156595"/>
                  </a:lnTo>
                  <a:lnTo>
                    <a:pt x="51476" y="213078"/>
                  </a:lnTo>
                  <a:cubicBezTo>
                    <a:pt x="51381" y="214983"/>
                    <a:pt x="52905" y="216603"/>
                    <a:pt x="54905" y="216698"/>
                  </a:cubicBezTo>
                  <a:cubicBezTo>
                    <a:pt x="54905" y="216698"/>
                    <a:pt x="55001" y="216698"/>
                    <a:pt x="55001" y="216698"/>
                  </a:cubicBezTo>
                  <a:cubicBezTo>
                    <a:pt x="57001" y="216698"/>
                    <a:pt x="58620" y="215174"/>
                    <a:pt x="58620" y="213174"/>
                  </a:cubicBezTo>
                  <a:lnTo>
                    <a:pt x="60811" y="127734"/>
                  </a:lnTo>
                  <a:cubicBezTo>
                    <a:pt x="61192" y="139641"/>
                    <a:pt x="61001" y="151833"/>
                    <a:pt x="60811" y="163739"/>
                  </a:cubicBezTo>
                  <a:cubicBezTo>
                    <a:pt x="60620" y="173835"/>
                    <a:pt x="60430" y="183837"/>
                    <a:pt x="60620" y="193552"/>
                  </a:cubicBezTo>
                  <a:cubicBezTo>
                    <a:pt x="60620" y="195457"/>
                    <a:pt x="62144" y="196981"/>
                    <a:pt x="64049" y="197076"/>
                  </a:cubicBezTo>
                  <a:cubicBezTo>
                    <a:pt x="64145" y="197076"/>
                    <a:pt x="64240" y="197076"/>
                    <a:pt x="64335" y="197076"/>
                  </a:cubicBezTo>
                  <a:cubicBezTo>
                    <a:pt x="66335" y="197076"/>
                    <a:pt x="67859" y="195457"/>
                    <a:pt x="67859" y="193457"/>
                  </a:cubicBezTo>
                  <a:cubicBezTo>
                    <a:pt x="67669" y="183837"/>
                    <a:pt x="67859" y="173931"/>
                    <a:pt x="68050" y="163929"/>
                  </a:cubicBezTo>
                  <a:cubicBezTo>
                    <a:pt x="68240" y="155262"/>
                    <a:pt x="68336" y="146594"/>
                    <a:pt x="68240" y="137926"/>
                  </a:cubicBezTo>
                  <a:lnTo>
                    <a:pt x="69764" y="218508"/>
                  </a:lnTo>
                  <a:cubicBezTo>
                    <a:pt x="69764" y="220413"/>
                    <a:pt x="71288" y="221937"/>
                    <a:pt x="73193" y="222032"/>
                  </a:cubicBezTo>
                  <a:cubicBezTo>
                    <a:pt x="73289" y="222032"/>
                    <a:pt x="73384" y="222032"/>
                    <a:pt x="73479" y="222032"/>
                  </a:cubicBezTo>
                  <a:cubicBezTo>
                    <a:pt x="75479" y="222032"/>
                    <a:pt x="77003" y="220317"/>
                    <a:pt x="77003" y="218412"/>
                  </a:cubicBezTo>
                  <a:lnTo>
                    <a:pt x="75955" y="165739"/>
                  </a:lnTo>
                  <a:lnTo>
                    <a:pt x="81385" y="199743"/>
                  </a:lnTo>
                  <a:cubicBezTo>
                    <a:pt x="81671" y="201458"/>
                    <a:pt x="83099" y="202696"/>
                    <a:pt x="84718" y="202791"/>
                  </a:cubicBezTo>
                  <a:cubicBezTo>
                    <a:pt x="85004" y="202791"/>
                    <a:pt x="85195" y="202791"/>
                    <a:pt x="85480" y="202791"/>
                  </a:cubicBezTo>
                  <a:cubicBezTo>
                    <a:pt x="87386" y="202506"/>
                    <a:pt x="88719" y="200696"/>
                    <a:pt x="88433" y="198696"/>
                  </a:cubicBezTo>
                  <a:lnTo>
                    <a:pt x="79289" y="141355"/>
                  </a:lnTo>
                  <a:lnTo>
                    <a:pt x="95387" y="198886"/>
                  </a:lnTo>
                  <a:cubicBezTo>
                    <a:pt x="95768" y="200410"/>
                    <a:pt x="97196" y="201458"/>
                    <a:pt x="98625" y="201458"/>
                  </a:cubicBezTo>
                  <a:cubicBezTo>
                    <a:pt x="99006" y="201458"/>
                    <a:pt x="99387" y="201458"/>
                    <a:pt x="99768" y="201363"/>
                  </a:cubicBezTo>
                  <a:cubicBezTo>
                    <a:pt x="101673" y="200791"/>
                    <a:pt x="102816" y="198886"/>
                    <a:pt x="102245" y="196981"/>
                  </a:cubicBezTo>
                  <a:lnTo>
                    <a:pt x="84528" y="133640"/>
                  </a:lnTo>
                  <a:cubicBezTo>
                    <a:pt x="85195" y="135164"/>
                    <a:pt x="85957" y="136688"/>
                    <a:pt x="86624" y="138116"/>
                  </a:cubicBezTo>
                  <a:cubicBezTo>
                    <a:pt x="94434" y="154404"/>
                    <a:pt x="102530" y="171359"/>
                    <a:pt x="109579" y="188599"/>
                  </a:cubicBezTo>
                  <a:cubicBezTo>
                    <a:pt x="110341" y="190409"/>
                    <a:pt x="112341" y="191266"/>
                    <a:pt x="114246" y="190599"/>
                  </a:cubicBezTo>
                  <a:cubicBezTo>
                    <a:pt x="116056" y="189837"/>
                    <a:pt x="116913" y="187742"/>
                    <a:pt x="116246" y="185932"/>
                  </a:cubicBezTo>
                  <a:cubicBezTo>
                    <a:pt x="109103" y="168501"/>
                    <a:pt x="101006" y="151452"/>
                    <a:pt x="93101" y="135069"/>
                  </a:cubicBezTo>
                  <a:cubicBezTo>
                    <a:pt x="87671" y="123829"/>
                    <a:pt x="82337" y="112208"/>
                    <a:pt x="77099" y="100493"/>
                  </a:cubicBezTo>
                  <a:cubicBezTo>
                    <a:pt x="84052" y="94968"/>
                    <a:pt x="88719" y="86682"/>
                    <a:pt x="89195" y="77061"/>
                  </a:cubicBezTo>
                  <a:cubicBezTo>
                    <a:pt x="90053" y="60964"/>
                    <a:pt x="78908" y="47153"/>
                    <a:pt x="63668" y="43914"/>
                  </a:cubicBezTo>
                  <a:lnTo>
                    <a:pt x="64811" y="3719"/>
                  </a:lnTo>
                  <a:cubicBezTo>
                    <a:pt x="64907" y="1719"/>
                    <a:pt x="63383" y="99"/>
                    <a:pt x="61382" y="4"/>
                  </a:cubicBezTo>
                  <a:cubicBezTo>
                    <a:pt x="59382" y="-91"/>
                    <a:pt x="57763" y="1528"/>
                    <a:pt x="57668" y="3433"/>
                  </a:cubicBezTo>
                  <a:lnTo>
                    <a:pt x="56525" y="43152"/>
                  </a:lnTo>
                  <a:cubicBezTo>
                    <a:pt x="39665" y="43343"/>
                    <a:pt x="25568" y="56487"/>
                    <a:pt x="24711" y="73632"/>
                  </a:cubicBezTo>
                  <a:cubicBezTo>
                    <a:pt x="24235" y="82872"/>
                    <a:pt x="27759" y="91349"/>
                    <a:pt x="33760" y="97635"/>
                  </a:cubicBezTo>
                  <a:lnTo>
                    <a:pt x="518" y="172692"/>
                  </a:lnTo>
                  <a:cubicBezTo>
                    <a:pt x="-625" y="174502"/>
                    <a:pt x="232" y="176598"/>
                    <a:pt x="2042" y="177359"/>
                  </a:cubicBezTo>
                  <a:close/>
                  <a:moveTo>
                    <a:pt x="66812" y="110399"/>
                  </a:moveTo>
                  <a:lnTo>
                    <a:pt x="67478" y="114780"/>
                  </a:lnTo>
                  <a:lnTo>
                    <a:pt x="67669" y="125639"/>
                  </a:lnTo>
                  <a:cubicBezTo>
                    <a:pt x="67574" y="120495"/>
                    <a:pt x="67288" y="115352"/>
                    <a:pt x="66812" y="110399"/>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59" name="Google Shape;4359;p49"/>
            <p:cNvSpPr/>
            <p:nvPr/>
          </p:nvSpPr>
          <p:spPr>
            <a:xfrm>
              <a:off x="1599257" y="5661066"/>
              <a:ext cx="312094" cy="570300"/>
            </a:xfrm>
            <a:custGeom>
              <a:avLst/>
              <a:gdLst/>
              <a:ahLst/>
              <a:cxnLst/>
              <a:rect l="l" t="t" r="r" b="b"/>
              <a:pathLst>
                <a:path w="120036" h="219346" extrusionOk="0">
                  <a:moveTo>
                    <a:pt x="109671" y="154222"/>
                  </a:moveTo>
                  <a:lnTo>
                    <a:pt x="60141" y="88881"/>
                  </a:lnTo>
                  <a:cubicBezTo>
                    <a:pt x="64523" y="81451"/>
                    <a:pt x="66047" y="72403"/>
                    <a:pt x="63380" y="63449"/>
                  </a:cubicBezTo>
                  <a:cubicBezTo>
                    <a:pt x="58617" y="46971"/>
                    <a:pt x="41853" y="37446"/>
                    <a:pt x="25375" y="41065"/>
                  </a:cubicBezTo>
                  <a:lnTo>
                    <a:pt x="15183" y="2680"/>
                  </a:lnTo>
                  <a:cubicBezTo>
                    <a:pt x="14707" y="775"/>
                    <a:pt x="12707" y="-368"/>
                    <a:pt x="10802" y="108"/>
                  </a:cubicBezTo>
                  <a:cubicBezTo>
                    <a:pt x="8802" y="679"/>
                    <a:pt x="7754" y="2584"/>
                    <a:pt x="8230" y="4489"/>
                  </a:cubicBezTo>
                  <a:lnTo>
                    <a:pt x="18612" y="43351"/>
                  </a:lnTo>
                  <a:cubicBezTo>
                    <a:pt x="4515" y="50019"/>
                    <a:pt x="-3105" y="66021"/>
                    <a:pt x="1372" y="81451"/>
                  </a:cubicBezTo>
                  <a:cubicBezTo>
                    <a:pt x="4039" y="90596"/>
                    <a:pt x="10516" y="97644"/>
                    <a:pt x="18517" y="101454"/>
                  </a:cubicBezTo>
                  <a:cubicBezTo>
                    <a:pt x="16136" y="114027"/>
                    <a:pt x="13564" y="126600"/>
                    <a:pt x="10897" y="138792"/>
                  </a:cubicBezTo>
                  <a:cubicBezTo>
                    <a:pt x="6992" y="156604"/>
                    <a:pt x="2991" y="174987"/>
                    <a:pt x="39" y="193656"/>
                  </a:cubicBezTo>
                  <a:cubicBezTo>
                    <a:pt x="-247" y="195656"/>
                    <a:pt x="1086" y="197466"/>
                    <a:pt x="2991" y="197752"/>
                  </a:cubicBezTo>
                  <a:cubicBezTo>
                    <a:pt x="4991" y="198038"/>
                    <a:pt x="6801" y="196704"/>
                    <a:pt x="7087" y="194799"/>
                  </a:cubicBezTo>
                  <a:cubicBezTo>
                    <a:pt x="9945" y="176321"/>
                    <a:pt x="13945" y="158128"/>
                    <a:pt x="17850" y="140411"/>
                  </a:cubicBezTo>
                  <a:cubicBezTo>
                    <a:pt x="18231" y="138792"/>
                    <a:pt x="18517" y="137173"/>
                    <a:pt x="18898" y="135554"/>
                  </a:cubicBezTo>
                  <a:lnTo>
                    <a:pt x="16231" y="201276"/>
                  </a:lnTo>
                  <a:cubicBezTo>
                    <a:pt x="16136" y="203276"/>
                    <a:pt x="17660" y="204896"/>
                    <a:pt x="19660" y="204991"/>
                  </a:cubicBezTo>
                  <a:cubicBezTo>
                    <a:pt x="20041" y="204991"/>
                    <a:pt x="20422" y="204991"/>
                    <a:pt x="20803" y="204896"/>
                  </a:cubicBezTo>
                  <a:cubicBezTo>
                    <a:pt x="22232" y="204514"/>
                    <a:pt x="23280" y="203181"/>
                    <a:pt x="23375" y="201657"/>
                  </a:cubicBezTo>
                  <a:lnTo>
                    <a:pt x="25851" y="141935"/>
                  </a:lnTo>
                  <a:lnTo>
                    <a:pt x="30138" y="199847"/>
                  </a:lnTo>
                  <a:cubicBezTo>
                    <a:pt x="30328" y="201847"/>
                    <a:pt x="32043" y="203276"/>
                    <a:pt x="33948" y="203181"/>
                  </a:cubicBezTo>
                  <a:cubicBezTo>
                    <a:pt x="34233" y="203181"/>
                    <a:pt x="34424" y="203086"/>
                    <a:pt x="34710" y="203086"/>
                  </a:cubicBezTo>
                  <a:cubicBezTo>
                    <a:pt x="36329" y="202609"/>
                    <a:pt x="37377" y="201086"/>
                    <a:pt x="37281" y="199371"/>
                  </a:cubicBezTo>
                  <a:lnTo>
                    <a:pt x="34710" y="165081"/>
                  </a:lnTo>
                  <a:lnTo>
                    <a:pt x="45759" y="216516"/>
                  </a:lnTo>
                  <a:cubicBezTo>
                    <a:pt x="46140" y="218421"/>
                    <a:pt x="48045" y="219659"/>
                    <a:pt x="50045" y="219278"/>
                  </a:cubicBezTo>
                  <a:cubicBezTo>
                    <a:pt x="50140" y="219278"/>
                    <a:pt x="50235" y="219278"/>
                    <a:pt x="50331" y="219183"/>
                  </a:cubicBezTo>
                  <a:cubicBezTo>
                    <a:pt x="52140" y="218707"/>
                    <a:pt x="53188" y="216802"/>
                    <a:pt x="52807" y="214992"/>
                  </a:cubicBezTo>
                  <a:lnTo>
                    <a:pt x="35853" y="136220"/>
                  </a:lnTo>
                  <a:cubicBezTo>
                    <a:pt x="37757" y="144697"/>
                    <a:pt x="39853" y="153175"/>
                    <a:pt x="42044" y="161462"/>
                  </a:cubicBezTo>
                  <a:cubicBezTo>
                    <a:pt x="44520" y="171177"/>
                    <a:pt x="46997" y="180797"/>
                    <a:pt x="49092" y="190132"/>
                  </a:cubicBezTo>
                  <a:cubicBezTo>
                    <a:pt x="49473" y="192037"/>
                    <a:pt x="51378" y="193275"/>
                    <a:pt x="53378" y="192894"/>
                  </a:cubicBezTo>
                  <a:cubicBezTo>
                    <a:pt x="53474" y="192894"/>
                    <a:pt x="53569" y="192894"/>
                    <a:pt x="53569" y="192799"/>
                  </a:cubicBezTo>
                  <a:cubicBezTo>
                    <a:pt x="55379" y="192322"/>
                    <a:pt x="56427" y="190417"/>
                    <a:pt x="56045" y="188608"/>
                  </a:cubicBezTo>
                  <a:cubicBezTo>
                    <a:pt x="53950" y="179178"/>
                    <a:pt x="51474" y="169463"/>
                    <a:pt x="48997" y="159652"/>
                  </a:cubicBezTo>
                  <a:cubicBezTo>
                    <a:pt x="46044" y="148031"/>
                    <a:pt x="43091" y="136315"/>
                    <a:pt x="40710" y="124600"/>
                  </a:cubicBezTo>
                  <a:lnTo>
                    <a:pt x="62427" y="207277"/>
                  </a:lnTo>
                  <a:cubicBezTo>
                    <a:pt x="62903" y="209182"/>
                    <a:pt x="64904" y="210325"/>
                    <a:pt x="66809" y="209848"/>
                  </a:cubicBezTo>
                  <a:cubicBezTo>
                    <a:pt x="66809" y="209848"/>
                    <a:pt x="66904" y="209848"/>
                    <a:pt x="66904" y="209848"/>
                  </a:cubicBezTo>
                  <a:cubicBezTo>
                    <a:pt x="68714" y="209277"/>
                    <a:pt x="69857" y="207372"/>
                    <a:pt x="69381" y="205467"/>
                  </a:cubicBezTo>
                  <a:lnTo>
                    <a:pt x="54998" y="150889"/>
                  </a:lnTo>
                  <a:lnTo>
                    <a:pt x="65952" y="181273"/>
                  </a:lnTo>
                  <a:cubicBezTo>
                    <a:pt x="66618" y="183083"/>
                    <a:pt x="68523" y="184036"/>
                    <a:pt x="70333" y="183464"/>
                  </a:cubicBezTo>
                  <a:cubicBezTo>
                    <a:pt x="70428" y="183464"/>
                    <a:pt x="70524" y="183464"/>
                    <a:pt x="70524" y="183369"/>
                  </a:cubicBezTo>
                  <a:cubicBezTo>
                    <a:pt x="72333" y="182702"/>
                    <a:pt x="73381" y="180607"/>
                    <a:pt x="72714" y="178797"/>
                  </a:cubicBezTo>
                  <a:lnTo>
                    <a:pt x="51378" y="119647"/>
                  </a:lnTo>
                  <a:cubicBezTo>
                    <a:pt x="56331" y="129457"/>
                    <a:pt x="60522" y="140792"/>
                    <a:pt x="63951" y="150508"/>
                  </a:cubicBezTo>
                  <a:cubicBezTo>
                    <a:pt x="66237" y="156889"/>
                    <a:pt x="68428" y="162890"/>
                    <a:pt x="70428" y="167462"/>
                  </a:cubicBezTo>
                  <a:cubicBezTo>
                    <a:pt x="71286" y="169272"/>
                    <a:pt x="73381" y="170129"/>
                    <a:pt x="75191" y="169272"/>
                  </a:cubicBezTo>
                  <a:cubicBezTo>
                    <a:pt x="77001" y="168510"/>
                    <a:pt x="77763" y="166319"/>
                    <a:pt x="77001" y="164605"/>
                  </a:cubicBezTo>
                  <a:cubicBezTo>
                    <a:pt x="76905" y="164319"/>
                    <a:pt x="76715" y="163938"/>
                    <a:pt x="76620" y="163652"/>
                  </a:cubicBezTo>
                  <a:lnTo>
                    <a:pt x="96241" y="200323"/>
                  </a:lnTo>
                  <a:cubicBezTo>
                    <a:pt x="97003" y="201847"/>
                    <a:pt x="98813" y="202514"/>
                    <a:pt x="100337" y="202038"/>
                  </a:cubicBezTo>
                  <a:cubicBezTo>
                    <a:pt x="100527" y="201943"/>
                    <a:pt x="100813" y="201847"/>
                    <a:pt x="101003" y="201752"/>
                  </a:cubicBezTo>
                  <a:cubicBezTo>
                    <a:pt x="102718" y="200800"/>
                    <a:pt x="103385" y="198609"/>
                    <a:pt x="102432" y="196895"/>
                  </a:cubicBezTo>
                  <a:lnTo>
                    <a:pt x="74715" y="144983"/>
                  </a:lnTo>
                  <a:lnTo>
                    <a:pt x="113386" y="211468"/>
                  </a:lnTo>
                  <a:cubicBezTo>
                    <a:pt x="114243" y="212896"/>
                    <a:pt x="115958" y="213563"/>
                    <a:pt x="117482" y="213087"/>
                  </a:cubicBezTo>
                  <a:cubicBezTo>
                    <a:pt x="117768" y="212992"/>
                    <a:pt x="118053" y="212896"/>
                    <a:pt x="118244" y="212706"/>
                  </a:cubicBezTo>
                  <a:cubicBezTo>
                    <a:pt x="119958" y="211754"/>
                    <a:pt x="120530" y="209563"/>
                    <a:pt x="119577" y="207848"/>
                  </a:cubicBezTo>
                  <a:lnTo>
                    <a:pt x="77286" y="135268"/>
                  </a:lnTo>
                  <a:lnTo>
                    <a:pt x="101480" y="169748"/>
                  </a:lnTo>
                  <a:cubicBezTo>
                    <a:pt x="102337" y="171082"/>
                    <a:pt x="103956" y="171558"/>
                    <a:pt x="105385" y="171082"/>
                  </a:cubicBezTo>
                  <a:cubicBezTo>
                    <a:pt x="105766" y="170987"/>
                    <a:pt x="106147" y="170796"/>
                    <a:pt x="106433" y="170605"/>
                  </a:cubicBezTo>
                  <a:cubicBezTo>
                    <a:pt x="108052" y="169463"/>
                    <a:pt x="108433" y="167272"/>
                    <a:pt x="107290" y="165653"/>
                  </a:cubicBezTo>
                  <a:lnTo>
                    <a:pt x="80430" y="127267"/>
                  </a:lnTo>
                  <a:lnTo>
                    <a:pt x="104147" y="158604"/>
                  </a:lnTo>
                  <a:cubicBezTo>
                    <a:pt x="105099" y="159842"/>
                    <a:pt x="106623" y="160319"/>
                    <a:pt x="107957" y="159842"/>
                  </a:cubicBezTo>
                  <a:cubicBezTo>
                    <a:pt x="108338" y="159747"/>
                    <a:pt x="108719" y="159556"/>
                    <a:pt x="109100" y="159271"/>
                  </a:cubicBezTo>
                  <a:cubicBezTo>
                    <a:pt x="110528" y="158032"/>
                    <a:pt x="110814" y="155746"/>
                    <a:pt x="109671" y="154222"/>
                  </a:cubicBezTo>
                  <a:close/>
                  <a:moveTo>
                    <a:pt x="33090" y="123933"/>
                  </a:moveTo>
                  <a:lnTo>
                    <a:pt x="30804" y="113265"/>
                  </a:lnTo>
                  <a:lnTo>
                    <a:pt x="30519" y="108883"/>
                  </a:lnTo>
                  <a:cubicBezTo>
                    <a:pt x="31185" y="113837"/>
                    <a:pt x="32138" y="118885"/>
                    <a:pt x="33090" y="123933"/>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0" name="Google Shape;4360;p49"/>
            <p:cNvSpPr/>
            <p:nvPr/>
          </p:nvSpPr>
          <p:spPr>
            <a:xfrm>
              <a:off x="2251466" y="5008783"/>
              <a:ext cx="354944" cy="553147"/>
            </a:xfrm>
            <a:custGeom>
              <a:avLst/>
              <a:gdLst/>
              <a:ahLst/>
              <a:cxnLst/>
              <a:rect l="l" t="t" r="r" b="b"/>
              <a:pathLst>
                <a:path w="136517" h="212749" extrusionOk="0">
                  <a:moveTo>
                    <a:pt x="119490" y="140909"/>
                  </a:moveTo>
                  <a:lnTo>
                    <a:pt x="62245" y="82140"/>
                  </a:lnTo>
                  <a:cubicBezTo>
                    <a:pt x="65674" y="74234"/>
                    <a:pt x="66055" y="65090"/>
                    <a:pt x="62340" y="56518"/>
                  </a:cubicBezTo>
                  <a:cubicBezTo>
                    <a:pt x="55577" y="40802"/>
                    <a:pt x="37766" y="33372"/>
                    <a:pt x="21859" y="39087"/>
                  </a:cubicBezTo>
                  <a:lnTo>
                    <a:pt x="6905" y="2225"/>
                  </a:lnTo>
                  <a:cubicBezTo>
                    <a:pt x="6143" y="416"/>
                    <a:pt x="4047" y="-442"/>
                    <a:pt x="2237" y="225"/>
                  </a:cubicBezTo>
                  <a:cubicBezTo>
                    <a:pt x="332" y="987"/>
                    <a:pt x="-430" y="3083"/>
                    <a:pt x="237" y="4892"/>
                  </a:cubicBezTo>
                  <a:lnTo>
                    <a:pt x="15287" y="42135"/>
                  </a:lnTo>
                  <a:cubicBezTo>
                    <a:pt x="2142" y="50517"/>
                    <a:pt x="-3478" y="67281"/>
                    <a:pt x="2904" y="82045"/>
                  </a:cubicBezTo>
                  <a:cubicBezTo>
                    <a:pt x="6714" y="90808"/>
                    <a:pt x="13953" y="96999"/>
                    <a:pt x="22335" y="99761"/>
                  </a:cubicBezTo>
                  <a:cubicBezTo>
                    <a:pt x="21573" y="112525"/>
                    <a:pt x="20525" y="125288"/>
                    <a:pt x="19382" y="137766"/>
                  </a:cubicBezTo>
                  <a:cubicBezTo>
                    <a:pt x="17668" y="155864"/>
                    <a:pt x="15953" y="174628"/>
                    <a:pt x="15382" y="193487"/>
                  </a:cubicBezTo>
                  <a:cubicBezTo>
                    <a:pt x="15287" y="195488"/>
                    <a:pt x="16906" y="197107"/>
                    <a:pt x="18811" y="197202"/>
                  </a:cubicBezTo>
                  <a:cubicBezTo>
                    <a:pt x="20811" y="197297"/>
                    <a:pt x="22430" y="195678"/>
                    <a:pt x="22526" y="193773"/>
                  </a:cubicBezTo>
                  <a:cubicBezTo>
                    <a:pt x="23097" y="175104"/>
                    <a:pt x="24812" y="156530"/>
                    <a:pt x="26431" y="138433"/>
                  </a:cubicBezTo>
                  <a:cubicBezTo>
                    <a:pt x="26621" y="136814"/>
                    <a:pt x="26717" y="135099"/>
                    <a:pt x="26907" y="133480"/>
                  </a:cubicBezTo>
                  <a:lnTo>
                    <a:pt x="32432" y="199012"/>
                  </a:lnTo>
                  <a:cubicBezTo>
                    <a:pt x="32622" y="201012"/>
                    <a:pt x="34337" y="202441"/>
                    <a:pt x="36337" y="202250"/>
                  </a:cubicBezTo>
                  <a:cubicBezTo>
                    <a:pt x="36718" y="202250"/>
                    <a:pt x="37099" y="202155"/>
                    <a:pt x="37480" y="201965"/>
                  </a:cubicBezTo>
                  <a:cubicBezTo>
                    <a:pt x="38813" y="201393"/>
                    <a:pt x="39766" y="199964"/>
                    <a:pt x="39671" y="198345"/>
                  </a:cubicBezTo>
                  <a:lnTo>
                    <a:pt x="34718" y="138814"/>
                  </a:lnTo>
                  <a:lnTo>
                    <a:pt x="46148" y="195773"/>
                  </a:lnTo>
                  <a:cubicBezTo>
                    <a:pt x="46529" y="197678"/>
                    <a:pt x="48434" y="199012"/>
                    <a:pt x="50339" y="198535"/>
                  </a:cubicBezTo>
                  <a:cubicBezTo>
                    <a:pt x="50624" y="198440"/>
                    <a:pt x="50815" y="198440"/>
                    <a:pt x="51101" y="198345"/>
                  </a:cubicBezTo>
                  <a:cubicBezTo>
                    <a:pt x="52625" y="197678"/>
                    <a:pt x="53482" y="196059"/>
                    <a:pt x="53196" y="194344"/>
                  </a:cubicBezTo>
                  <a:lnTo>
                    <a:pt x="46433" y="160626"/>
                  </a:lnTo>
                  <a:lnTo>
                    <a:pt x="63864" y="210347"/>
                  </a:lnTo>
                  <a:cubicBezTo>
                    <a:pt x="64531" y="212252"/>
                    <a:pt x="66531" y="213204"/>
                    <a:pt x="68436" y="212537"/>
                  </a:cubicBezTo>
                  <a:cubicBezTo>
                    <a:pt x="68531" y="212537"/>
                    <a:pt x="68627" y="212442"/>
                    <a:pt x="68722" y="212442"/>
                  </a:cubicBezTo>
                  <a:cubicBezTo>
                    <a:pt x="70436" y="211680"/>
                    <a:pt x="71294" y="209775"/>
                    <a:pt x="70627" y="207965"/>
                  </a:cubicBezTo>
                  <a:lnTo>
                    <a:pt x="44052" y="131956"/>
                  </a:lnTo>
                  <a:cubicBezTo>
                    <a:pt x="47005" y="140147"/>
                    <a:pt x="50148" y="148244"/>
                    <a:pt x="53291" y="156244"/>
                  </a:cubicBezTo>
                  <a:cubicBezTo>
                    <a:pt x="57006" y="165579"/>
                    <a:pt x="60626" y="174818"/>
                    <a:pt x="63769" y="183867"/>
                  </a:cubicBezTo>
                  <a:cubicBezTo>
                    <a:pt x="64436" y="185772"/>
                    <a:pt x="66436" y="186725"/>
                    <a:pt x="68341" y="186058"/>
                  </a:cubicBezTo>
                  <a:cubicBezTo>
                    <a:pt x="68436" y="186058"/>
                    <a:pt x="68531" y="185963"/>
                    <a:pt x="68531" y="185963"/>
                  </a:cubicBezTo>
                  <a:cubicBezTo>
                    <a:pt x="70246" y="185201"/>
                    <a:pt x="71103" y="183296"/>
                    <a:pt x="70436" y="181486"/>
                  </a:cubicBezTo>
                  <a:cubicBezTo>
                    <a:pt x="67198" y="172342"/>
                    <a:pt x="63578" y="163102"/>
                    <a:pt x="59864" y="153673"/>
                  </a:cubicBezTo>
                  <a:cubicBezTo>
                    <a:pt x="55482" y="142529"/>
                    <a:pt x="51101" y="131194"/>
                    <a:pt x="47291" y="119954"/>
                  </a:cubicBezTo>
                  <a:lnTo>
                    <a:pt x="79104" y="199298"/>
                  </a:lnTo>
                  <a:cubicBezTo>
                    <a:pt x="79866" y="201107"/>
                    <a:pt x="81962" y="202060"/>
                    <a:pt x="83771" y="201298"/>
                  </a:cubicBezTo>
                  <a:cubicBezTo>
                    <a:pt x="83771" y="201298"/>
                    <a:pt x="83867" y="201298"/>
                    <a:pt x="83867" y="201298"/>
                  </a:cubicBezTo>
                  <a:cubicBezTo>
                    <a:pt x="85676" y="200536"/>
                    <a:pt x="86534" y="198440"/>
                    <a:pt x="85772" y="196726"/>
                  </a:cubicBezTo>
                  <a:lnTo>
                    <a:pt x="64721" y="144338"/>
                  </a:lnTo>
                  <a:lnTo>
                    <a:pt x="79390" y="173104"/>
                  </a:lnTo>
                  <a:cubicBezTo>
                    <a:pt x="80247" y="174818"/>
                    <a:pt x="82247" y="175485"/>
                    <a:pt x="83962" y="174723"/>
                  </a:cubicBezTo>
                  <a:cubicBezTo>
                    <a:pt x="84057" y="174723"/>
                    <a:pt x="84057" y="174628"/>
                    <a:pt x="84152" y="174628"/>
                  </a:cubicBezTo>
                  <a:cubicBezTo>
                    <a:pt x="85867" y="173771"/>
                    <a:pt x="86629" y="171580"/>
                    <a:pt x="85676" y="169865"/>
                  </a:cubicBezTo>
                  <a:lnTo>
                    <a:pt x="57197" y="113858"/>
                  </a:lnTo>
                  <a:cubicBezTo>
                    <a:pt x="63388" y="123002"/>
                    <a:pt x="68817" y="133766"/>
                    <a:pt x="73484" y="142910"/>
                  </a:cubicBezTo>
                  <a:cubicBezTo>
                    <a:pt x="76532" y="148910"/>
                    <a:pt x="79390" y="154625"/>
                    <a:pt x="82057" y="158912"/>
                  </a:cubicBezTo>
                  <a:cubicBezTo>
                    <a:pt x="83105" y="160626"/>
                    <a:pt x="85295" y="161198"/>
                    <a:pt x="86915" y="160150"/>
                  </a:cubicBezTo>
                  <a:cubicBezTo>
                    <a:pt x="88629" y="159102"/>
                    <a:pt x="89105" y="156911"/>
                    <a:pt x="88153" y="155292"/>
                  </a:cubicBezTo>
                  <a:cubicBezTo>
                    <a:pt x="87962" y="155006"/>
                    <a:pt x="87772" y="154721"/>
                    <a:pt x="87677" y="154435"/>
                  </a:cubicBezTo>
                  <a:lnTo>
                    <a:pt x="111680" y="188344"/>
                  </a:lnTo>
                  <a:cubicBezTo>
                    <a:pt x="112632" y="189773"/>
                    <a:pt x="114537" y="190249"/>
                    <a:pt x="115966" y="189582"/>
                  </a:cubicBezTo>
                  <a:cubicBezTo>
                    <a:pt x="116156" y="189487"/>
                    <a:pt x="116442" y="189392"/>
                    <a:pt x="116633" y="189201"/>
                  </a:cubicBezTo>
                  <a:cubicBezTo>
                    <a:pt x="118252" y="188058"/>
                    <a:pt x="118633" y="185867"/>
                    <a:pt x="117490" y="184248"/>
                  </a:cubicBezTo>
                  <a:lnTo>
                    <a:pt x="83486" y="136147"/>
                  </a:lnTo>
                  <a:lnTo>
                    <a:pt x="130063" y="197297"/>
                  </a:lnTo>
                  <a:cubicBezTo>
                    <a:pt x="131111" y="198631"/>
                    <a:pt x="132825" y="199012"/>
                    <a:pt x="134349" y="198440"/>
                  </a:cubicBezTo>
                  <a:cubicBezTo>
                    <a:pt x="134635" y="198345"/>
                    <a:pt x="134825" y="198155"/>
                    <a:pt x="135111" y="197964"/>
                  </a:cubicBezTo>
                  <a:cubicBezTo>
                    <a:pt x="136635" y="196726"/>
                    <a:pt x="137016" y="194535"/>
                    <a:pt x="135778" y="192916"/>
                  </a:cubicBezTo>
                  <a:lnTo>
                    <a:pt x="84819" y="126146"/>
                  </a:lnTo>
                  <a:lnTo>
                    <a:pt x="113108" y="157388"/>
                  </a:lnTo>
                  <a:cubicBezTo>
                    <a:pt x="114156" y="158531"/>
                    <a:pt x="115775" y="158816"/>
                    <a:pt x="117204" y="158245"/>
                  </a:cubicBezTo>
                  <a:cubicBezTo>
                    <a:pt x="117585" y="158054"/>
                    <a:pt x="117871" y="157864"/>
                    <a:pt x="118157" y="157578"/>
                  </a:cubicBezTo>
                  <a:cubicBezTo>
                    <a:pt x="119585" y="156244"/>
                    <a:pt x="119776" y="153959"/>
                    <a:pt x="118442" y="152530"/>
                  </a:cubicBezTo>
                  <a:lnTo>
                    <a:pt x="87010" y="117859"/>
                  </a:lnTo>
                  <a:lnTo>
                    <a:pt x="114442" y="146053"/>
                  </a:lnTo>
                  <a:cubicBezTo>
                    <a:pt x="115490" y="147101"/>
                    <a:pt x="117109" y="147386"/>
                    <a:pt x="118442" y="146815"/>
                  </a:cubicBezTo>
                  <a:cubicBezTo>
                    <a:pt x="118823" y="146624"/>
                    <a:pt x="119204" y="146434"/>
                    <a:pt x="119490" y="146053"/>
                  </a:cubicBezTo>
                  <a:cubicBezTo>
                    <a:pt x="120824" y="144529"/>
                    <a:pt x="120824" y="142243"/>
                    <a:pt x="119490" y="140909"/>
                  </a:cubicBezTo>
                  <a:close/>
                  <a:moveTo>
                    <a:pt x="39766" y="120335"/>
                  </a:moveTo>
                  <a:lnTo>
                    <a:pt x="36146" y="110048"/>
                  </a:lnTo>
                  <a:lnTo>
                    <a:pt x="35289" y="105762"/>
                  </a:lnTo>
                  <a:cubicBezTo>
                    <a:pt x="36623" y="110620"/>
                    <a:pt x="38147" y="115477"/>
                    <a:pt x="39766" y="120335"/>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1" name="Google Shape;4361;p49"/>
            <p:cNvSpPr/>
            <p:nvPr/>
          </p:nvSpPr>
          <p:spPr>
            <a:xfrm>
              <a:off x="2593219" y="3939858"/>
              <a:ext cx="434551" cy="517928"/>
            </a:xfrm>
            <a:custGeom>
              <a:avLst/>
              <a:gdLst/>
              <a:ahLst/>
              <a:cxnLst/>
              <a:rect l="l" t="t" r="r" b="b"/>
              <a:pathLst>
                <a:path w="167135" h="199203" extrusionOk="0">
                  <a:moveTo>
                    <a:pt x="141142" y="119139"/>
                  </a:moveTo>
                  <a:lnTo>
                    <a:pt x="74752" y="71038"/>
                  </a:lnTo>
                  <a:cubicBezTo>
                    <a:pt x="76752" y="62656"/>
                    <a:pt x="75609" y="53607"/>
                    <a:pt x="70466" y="45796"/>
                  </a:cubicBezTo>
                  <a:cubicBezTo>
                    <a:pt x="61131" y="31414"/>
                    <a:pt x="42367" y="27127"/>
                    <a:pt x="27604" y="35414"/>
                  </a:cubicBezTo>
                  <a:lnTo>
                    <a:pt x="6648" y="1696"/>
                  </a:lnTo>
                  <a:cubicBezTo>
                    <a:pt x="5601" y="-19"/>
                    <a:pt x="3410" y="-495"/>
                    <a:pt x="1696" y="552"/>
                  </a:cubicBezTo>
                  <a:cubicBezTo>
                    <a:pt x="-19" y="1600"/>
                    <a:pt x="-495" y="3791"/>
                    <a:pt x="552" y="5506"/>
                  </a:cubicBezTo>
                  <a:lnTo>
                    <a:pt x="21793" y="39700"/>
                  </a:lnTo>
                  <a:cubicBezTo>
                    <a:pt x="10268" y="50178"/>
                    <a:pt x="7601" y="67704"/>
                    <a:pt x="16364" y="81134"/>
                  </a:cubicBezTo>
                  <a:cubicBezTo>
                    <a:pt x="21603" y="89135"/>
                    <a:pt x="29794" y="93993"/>
                    <a:pt x="38557" y="95326"/>
                  </a:cubicBezTo>
                  <a:cubicBezTo>
                    <a:pt x="39986" y="108090"/>
                    <a:pt x="41129" y="120853"/>
                    <a:pt x="42081" y="133236"/>
                  </a:cubicBezTo>
                  <a:cubicBezTo>
                    <a:pt x="43510" y="151429"/>
                    <a:pt x="45034" y="170193"/>
                    <a:pt x="47606" y="188862"/>
                  </a:cubicBezTo>
                  <a:cubicBezTo>
                    <a:pt x="47892" y="190862"/>
                    <a:pt x="49701" y="192196"/>
                    <a:pt x="51606" y="191910"/>
                  </a:cubicBezTo>
                  <a:cubicBezTo>
                    <a:pt x="53607" y="191624"/>
                    <a:pt x="54940" y="189814"/>
                    <a:pt x="54655" y="187909"/>
                  </a:cubicBezTo>
                  <a:cubicBezTo>
                    <a:pt x="51988" y="169431"/>
                    <a:pt x="50559" y="150762"/>
                    <a:pt x="49130" y="132759"/>
                  </a:cubicBezTo>
                  <a:cubicBezTo>
                    <a:pt x="49035" y="131140"/>
                    <a:pt x="48844" y="129426"/>
                    <a:pt x="48749" y="127807"/>
                  </a:cubicBezTo>
                  <a:lnTo>
                    <a:pt x="65322" y="191433"/>
                  </a:lnTo>
                  <a:cubicBezTo>
                    <a:pt x="65799" y="193339"/>
                    <a:pt x="67799" y="194482"/>
                    <a:pt x="69704" y="194005"/>
                  </a:cubicBezTo>
                  <a:cubicBezTo>
                    <a:pt x="70085" y="193910"/>
                    <a:pt x="70466" y="193719"/>
                    <a:pt x="70752" y="193529"/>
                  </a:cubicBezTo>
                  <a:cubicBezTo>
                    <a:pt x="71990" y="192672"/>
                    <a:pt x="72657" y="191148"/>
                    <a:pt x="72276" y="189624"/>
                  </a:cubicBezTo>
                  <a:lnTo>
                    <a:pt x="57226" y="131807"/>
                  </a:lnTo>
                  <a:lnTo>
                    <a:pt x="78181" y="186004"/>
                  </a:lnTo>
                  <a:cubicBezTo>
                    <a:pt x="78943" y="187814"/>
                    <a:pt x="80943" y="188766"/>
                    <a:pt x="82848" y="188100"/>
                  </a:cubicBezTo>
                  <a:cubicBezTo>
                    <a:pt x="83039" y="188005"/>
                    <a:pt x="83325" y="187909"/>
                    <a:pt x="83515" y="187719"/>
                  </a:cubicBezTo>
                  <a:cubicBezTo>
                    <a:pt x="84944" y="186862"/>
                    <a:pt x="85515" y="185052"/>
                    <a:pt x="84849" y="183432"/>
                  </a:cubicBezTo>
                  <a:lnTo>
                    <a:pt x="72466" y="151333"/>
                  </a:lnTo>
                  <a:lnTo>
                    <a:pt x="98089" y="197339"/>
                  </a:lnTo>
                  <a:cubicBezTo>
                    <a:pt x="99041" y="199054"/>
                    <a:pt x="101232" y="199720"/>
                    <a:pt x="102946" y="198768"/>
                  </a:cubicBezTo>
                  <a:cubicBezTo>
                    <a:pt x="103042" y="198768"/>
                    <a:pt x="103137" y="198673"/>
                    <a:pt x="103137" y="198673"/>
                  </a:cubicBezTo>
                  <a:cubicBezTo>
                    <a:pt x="104661" y="197625"/>
                    <a:pt x="105232" y="195624"/>
                    <a:pt x="104280" y="193910"/>
                  </a:cubicBezTo>
                  <a:lnTo>
                    <a:pt x="65132" y="123520"/>
                  </a:lnTo>
                  <a:cubicBezTo>
                    <a:pt x="69418" y="131045"/>
                    <a:pt x="73895" y="138570"/>
                    <a:pt x="78372" y="145904"/>
                  </a:cubicBezTo>
                  <a:cubicBezTo>
                    <a:pt x="83610" y="154476"/>
                    <a:pt x="88754" y="162954"/>
                    <a:pt x="93421" y="171336"/>
                  </a:cubicBezTo>
                  <a:cubicBezTo>
                    <a:pt x="94374" y="173050"/>
                    <a:pt x="96564" y="173717"/>
                    <a:pt x="98279" y="172669"/>
                  </a:cubicBezTo>
                  <a:cubicBezTo>
                    <a:pt x="98374" y="172669"/>
                    <a:pt x="98374" y="172574"/>
                    <a:pt x="98469" y="172574"/>
                  </a:cubicBezTo>
                  <a:cubicBezTo>
                    <a:pt x="99993" y="171526"/>
                    <a:pt x="100565" y="169526"/>
                    <a:pt x="99613" y="167812"/>
                  </a:cubicBezTo>
                  <a:cubicBezTo>
                    <a:pt x="94850" y="159334"/>
                    <a:pt x="89706" y="150857"/>
                    <a:pt x="84468" y="142189"/>
                  </a:cubicBezTo>
                  <a:cubicBezTo>
                    <a:pt x="78276" y="131998"/>
                    <a:pt x="71990" y="121520"/>
                    <a:pt x="66275" y="111042"/>
                  </a:cubicBezTo>
                  <a:lnTo>
                    <a:pt x="111138" y="183814"/>
                  </a:lnTo>
                  <a:cubicBezTo>
                    <a:pt x="112185" y="185528"/>
                    <a:pt x="114376" y="186004"/>
                    <a:pt x="116091" y="184957"/>
                  </a:cubicBezTo>
                  <a:cubicBezTo>
                    <a:pt x="116091" y="184957"/>
                    <a:pt x="116186" y="184957"/>
                    <a:pt x="116186" y="184861"/>
                  </a:cubicBezTo>
                  <a:cubicBezTo>
                    <a:pt x="117805" y="183814"/>
                    <a:pt x="118281" y="181623"/>
                    <a:pt x="117234" y="180004"/>
                  </a:cubicBezTo>
                  <a:lnTo>
                    <a:pt x="87611" y="131902"/>
                  </a:lnTo>
                  <a:lnTo>
                    <a:pt x="106947" y="157715"/>
                  </a:lnTo>
                  <a:cubicBezTo>
                    <a:pt x="108090" y="159239"/>
                    <a:pt x="110185" y="159620"/>
                    <a:pt x="111709" y="158572"/>
                  </a:cubicBezTo>
                  <a:cubicBezTo>
                    <a:pt x="111805" y="158572"/>
                    <a:pt x="111805" y="158477"/>
                    <a:pt x="111900" y="158477"/>
                  </a:cubicBezTo>
                  <a:cubicBezTo>
                    <a:pt x="113519" y="157334"/>
                    <a:pt x="113805" y="155048"/>
                    <a:pt x="112662" y="153524"/>
                  </a:cubicBezTo>
                  <a:lnTo>
                    <a:pt x="75038" y="103137"/>
                  </a:lnTo>
                  <a:cubicBezTo>
                    <a:pt x="82658" y="111138"/>
                    <a:pt x="89897" y="120758"/>
                    <a:pt x="96088" y="129045"/>
                  </a:cubicBezTo>
                  <a:cubicBezTo>
                    <a:pt x="100089" y="134474"/>
                    <a:pt x="103899" y="139617"/>
                    <a:pt x="107233" y="143427"/>
                  </a:cubicBezTo>
                  <a:cubicBezTo>
                    <a:pt x="108566" y="144951"/>
                    <a:pt x="110852" y="145142"/>
                    <a:pt x="112281" y="143808"/>
                  </a:cubicBezTo>
                  <a:cubicBezTo>
                    <a:pt x="113805" y="142570"/>
                    <a:pt x="113900" y="140284"/>
                    <a:pt x="112662" y="138760"/>
                  </a:cubicBezTo>
                  <a:cubicBezTo>
                    <a:pt x="112471" y="138474"/>
                    <a:pt x="112185" y="138189"/>
                    <a:pt x="111995" y="137998"/>
                  </a:cubicBezTo>
                  <a:lnTo>
                    <a:pt x="141427" y="167335"/>
                  </a:lnTo>
                  <a:cubicBezTo>
                    <a:pt x="142665" y="168574"/>
                    <a:pt x="144475" y="168669"/>
                    <a:pt x="145904" y="167812"/>
                  </a:cubicBezTo>
                  <a:cubicBezTo>
                    <a:pt x="146094" y="167716"/>
                    <a:pt x="146285" y="167526"/>
                    <a:pt x="146476" y="167335"/>
                  </a:cubicBezTo>
                  <a:cubicBezTo>
                    <a:pt x="147904" y="165907"/>
                    <a:pt x="147904" y="163716"/>
                    <a:pt x="146476" y="162287"/>
                  </a:cubicBezTo>
                  <a:lnTo>
                    <a:pt x="104851" y="120663"/>
                  </a:lnTo>
                  <a:lnTo>
                    <a:pt x="161144" y="172955"/>
                  </a:lnTo>
                  <a:cubicBezTo>
                    <a:pt x="162382" y="174098"/>
                    <a:pt x="164192" y="174193"/>
                    <a:pt x="165526" y="173336"/>
                  </a:cubicBezTo>
                  <a:cubicBezTo>
                    <a:pt x="165811" y="173146"/>
                    <a:pt x="166002" y="172955"/>
                    <a:pt x="166192" y="172765"/>
                  </a:cubicBezTo>
                  <a:cubicBezTo>
                    <a:pt x="167526" y="171336"/>
                    <a:pt x="167430" y="169050"/>
                    <a:pt x="166002" y="167716"/>
                  </a:cubicBezTo>
                  <a:lnTo>
                    <a:pt x="104470" y="110566"/>
                  </a:lnTo>
                  <a:lnTo>
                    <a:pt x="137617" y="136474"/>
                  </a:lnTo>
                  <a:cubicBezTo>
                    <a:pt x="138855" y="137427"/>
                    <a:pt x="140570" y="137427"/>
                    <a:pt x="141808" y="136665"/>
                  </a:cubicBezTo>
                  <a:cubicBezTo>
                    <a:pt x="142094" y="136474"/>
                    <a:pt x="142380" y="136189"/>
                    <a:pt x="142665" y="135903"/>
                  </a:cubicBezTo>
                  <a:cubicBezTo>
                    <a:pt x="143904" y="134379"/>
                    <a:pt x="143618" y="132093"/>
                    <a:pt x="142094" y="130855"/>
                  </a:cubicBezTo>
                  <a:lnTo>
                    <a:pt x="105232" y="101994"/>
                  </a:lnTo>
                  <a:lnTo>
                    <a:pt x="137046" y="125044"/>
                  </a:lnTo>
                  <a:cubicBezTo>
                    <a:pt x="138284" y="125901"/>
                    <a:pt x="139903" y="125901"/>
                    <a:pt x="141142" y="125140"/>
                  </a:cubicBezTo>
                  <a:cubicBezTo>
                    <a:pt x="141522" y="124949"/>
                    <a:pt x="141808" y="124568"/>
                    <a:pt x="142094" y="124282"/>
                  </a:cubicBezTo>
                  <a:cubicBezTo>
                    <a:pt x="143047" y="122568"/>
                    <a:pt x="142665" y="120282"/>
                    <a:pt x="141142" y="119139"/>
                  </a:cubicBezTo>
                  <a:close/>
                  <a:moveTo>
                    <a:pt x="59036" y="112471"/>
                  </a:moveTo>
                  <a:lnTo>
                    <a:pt x="53702" y="102946"/>
                  </a:lnTo>
                  <a:lnTo>
                    <a:pt x="52083" y="98850"/>
                  </a:lnTo>
                  <a:cubicBezTo>
                    <a:pt x="54273" y="103327"/>
                    <a:pt x="56655" y="107899"/>
                    <a:pt x="59036" y="112471"/>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2" name="Google Shape;4362;p49"/>
            <p:cNvSpPr/>
            <p:nvPr/>
          </p:nvSpPr>
          <p:spPr>
            <a:xfrm>
              <a:off x="-1352077" y="2820749"/>
              <a:ext cx="3968970" cy="3090851"/>
            </a:xfrm>
            <a:custGeom>
              <a:avLst/>
              <a:gdLst/>
              <a:ahLst/>
              <a:cxnLst/>
              <a:rect l="l" t="t" r="r" b="b"/>
              <a:pathLst>
                <a:path w="1527996" h="1189933" extrusionOk="0">
                  <a:moveTo>
                    <a:pt x="1468734" y="690467"/>
                  </a:moveTo>
                  <a:cubicBezTo>
                    <a:pt x="1396058" y="911066"/>
                    <a:pt x="1229942" y="1112901"/>
                    <a:pt x="1005248" y="1171956"/>
                  </a:cubicBezTo>
                  <a:cubicBezTo>
                    <a:pt x="793412" y="1227582"/>
                    <a:pt x="564335" y="1148239"/>
                    <a:pt x="390599" y="1014889"/>
                  </a:cubicBezTo>
                  <a:cubicBezTo>
                    <a:pt x="283538" y="932688"/>
                    <a:pt x="193432" y="831437"/>
                    <a:pt x="111041" y="725138"/>
                  </a:cubicBezTo>
                  <a:cubicBezTo>
                    <a:pt x="32174" y="623506"/>
                    <a:pt x="-62314" y="541687"/>
                    <a:pt x="55510" y="438817"/>
                  </a:cubicBezTo>
                  <a:cubicBezTo>
                    <a:pt x="74750" y="422053"/>
                    <a:pt x="95134" y="406813"/>
                    <a:pt x="116470" y="393002"/>
                  </a:cubicBezTo>
                  <a:cubicBezTo>
                    <a:pt x="159332" y="365284"/>
                    <a:pt x="206005" y="343281"/>
                    <a:pt x="255058" y="325850"/>
                  </a:cubicBezTo>
                  <a:cubicBezTo>
                    <a:pt x="411935" y="269557"/>
                    <a:pt x="592720" y="258509"/>
                    <a:pt x="748644" y="248793"/>
                  </a:cubicBezTo>
                  <a:cubicBezTo>
                    <a:pt x="913046" y="238506"/>
                    <a:pt x="1087829" y="224028"/>
                    <a:pt x="1241753" y="170593"/>
                  </a:cubicBezTo>
                  <a:cubicBezTo>
                    <a:pt x="1297665" y="151257"/>
                    <a:pt x="1350910" y="126682"/>
                    <a:pt x="1399773" y="95440"/>
                  </a:cubicBezTo>
                  <a:cubicBezTo>
                    <a:pt x="1441207" y="68866"/>
                    <a:pt x="1479593" y="37338"/>
                    <a:pt x="1513978" y="0"/>
                  </a:cubicBezTo>
                  <a:cubicBezTo>
                    <a:pt x="1534742" y="231362"/>
                    <a:pt x="1541505" y="469868"/>
                    <a:pt x="1468734" y="690467"/>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3" name="Google Shape;4363;p49"/>
            <p:cNvSpPr/>
            <p:nvPr/>
          </p:nvSpPr>
          <p:spPr>
            <a:xfrm>
              <a:off x="-1049410" y="3068770"/>
              <a:ext cx="3333380" cy="2283132"/>
            </a:xfrm>
            <a:custGeom>
              <a:avLst/>
              <a:gdLst/>
              <a:ahLst/>
              <a:cxnLst/>
              <a:rect l="l" t="t" r="r" b="b"/>
              <a:pathLst>
                <a:path w="1283303" h="878973" extrusionOk="0">
                  <a:moveTo>
                    <a:pt x="1283303" y="0"/>
                  </a:moveTo>
                  <a:cubicBezTo>
                    <a:pt x="1282351" y="457295"/>
                    <a:pt x="1051941" y="832866"/>
                    <a:pt x="722757" y="875062"/>
                  </a:cubicBezTo>
                  <a:cubicBezTo>
                    <a:pt x="426244" y="913162"/>
                    <a:pt x="139065" y="669417"/>
                    <a:pt x="0" y="297561"/>
                  </a:cubicBezTo>
                  <a:cubicBezTo>
                    <a:pt x="42863" y="269843"/>
                    <a:pt x="89535" y="247841"/>
                    <a:pt x="138589" y="230410"/>
                  </a:cubicBezTo>
                  <a:cubicBezTo>
                    <a:pt x="295465" y="174117"/>
                    <a:pt x="476250" y="163068"/>
                    <a:pt x="632174" y="153353"/>
                  </a:cubicBezTo>
                  <a:cubicBezTo>
                    <a:pt x="796576" y="143066"/>
                    <a:pt x="971360" y="128588"/>
                    <a:pt x="1125283" y="75152"/>
                  </a:cubicBezTo>
                  <a:cubicBezTo>
                    <a:pt x="1181195" y="55817"/>
                    <a:pt x="1234440" y="31242"/>
                    <a:pt x="1283303" y="0"/>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364" name="Google Shape;4364;p49"/>
            <p:cNvGrpSpPr/>
            <p:nvPr/>
          </p:nvGrpSpPr>
          <p:grpSpPr>
            <a:xfrm>
              <a:off x="-907139" y="3169551"/>
              <a:ext cx="3064486" cy="1947286"/>
              <a:chOff x="5061541" y="3523296"/>
              <a:chExt cx="1179238" cy="749331"/>
            </a:xfrm>
          </p:grpSpPr>
          <p:sp>
            <p:nvSpPr>
              <p:cNvPr id="4365" name="Google Shape;4365;p49"/>
              <p:cNvSpPr/>
              <p:nvPr/>
            </p:nvSpPr>
            <p:spPr>
              <a:xfrm>
                <a:off x="6221342" y="3523296"/>
                <a:ext cx="19437" cy="42957"/>
              </a:xfrm>
              <a:custGeom>
                <a:avLst/>
                <a:gdLst/>
                <a:ahLst/>
                <a:cxnLst/>
                <a:rect l="l" t="t" r="r" b="b"/>
                <a:pathLst>
                  <a:path w="19437" h="42957" extrusionOk="0">
                    <a:moveTo>
                      <a:pt x="9531" y="42958"/>
                    </a:moveTo>
                    <a:cubicBezTo>
                      <a:pt x="9436" y="42958"/>
                      <a:pt x="9341" y="42958"/>
                      <a:pt x="9246" y="42958"/>
                    </a:cubicBezTo>
                    <a:cubicBezTo>
                      <a:pt x="4007" y="42863"/>
                      <a:pt x="-184" y="38481"/>
                      <a:pt x="6" y="33147"/>
                    </a:cubicBezTo>
                    <a:cubicBezTo>
                      <a:pt x="197" y="25337"/>
                      <a:pt x="292" y="17431"/>
                      <a:pt x="387" y="9525"/>
                    </a:cubicBezTo>
                    <a:cubicBezTo>
                      <a:pt x="387" y="4286"/>
                      <a:pt x="4673" y="0"/>
                      <a:pt x="9912" y="0"/>
                    </a:cubicBezTo>
                    <a:cubicBezTo>
                      <a:pt x="9912" y="0"/>
                      <a:pt x="9912" y="0"/>
                      <a:pt x="9912" y="0"/>
                    </a:cubicBezTo>
                    <a:cubicBezTo>
                      <a:pt x="15151" y="0"/>
                      <a:pt x="19437" y="4286"/>
                      <a:pt x="19437" y="9525"/>
                    </a:cubicBezTo>
                    <a:cubicBezTo>
                      <a:pt x="19437" y="17526"/>
                      <a:pt x="19342" y="25622"/>
                      <a:pt x="19056" y="33528"/>
                    </a:cubicBezTo>
                    <a:cubicBezTo>
                      <a:pt x="18866" y="38862"/>
                      <a:pt x="14675" y="42958"/>
                      <a:pt x="9531" y="4295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6" name="Google Shape;4366;p49"/>
              <p:cNvSpPr/>
              <p:nvPr/>
            </p:nvSpPr>
            <p:spPr>
              <a:xfrm>
                <a:off x="5091437" y="3595470"/>
                <a:ext cx="1146605" cy="677157"/>
              </a:xfrm>
              <a:custGeom>
                <a:avLst/>
                <a:gdLst/>
                <a:ahLst/>
                <a:cxnLst/>
                <a:rect l="l" t="t" r="r" b="b"/>
                <a:pathLst>
                  <a:path w="1146605" h="677157" extrusionOk="0">
                    <a:moveTo>
                      <a:pt x="561554" y="677158"/>
                    </a:moveTo>
                    <a:cubicBezTo>
                      <a:pt x="561459" y="677158"/>
                      <a:pt x="561364" y="677158"/>
                      <a:pt x="561173" y="677158"/>
                    </a:cubicBezTo>
                    <a:cubicBezTo>
                      <a:pt x="544886" y="676586"/>
                      <a:pt x="528407" y="675157"/>
                      <a:pt x="512024" y="672967"/>
                    </a:cubicBezTo>
                    <a:cubicBezTo>
                      <a:pt x="506786" y="672300"/>
                      <a:pt x="503166" y="667442"/>
                      <a:pt x="503833" y="662299"/>
                    </a:cubicBezTo>
                    <a:cubicBezTo>
                      <a:pt x="504595" y="657060"/>
                      <a:pt x="509357" y="653440"/>
                      <a:pt x="514596" y="654107"/>
                    </a:cubicBezTo>
                    <a:cubicBezTo>
                      <a:pt x="530312" y="656203"/>
                      <a:pt x="546124" y="657631"/>
                      <a:pt x="561840" y="658108"/>
                    </a:cubicBezTo>
                    <a:cubicBezTo>
                      <a:pt x="567079" y="658298"/>
                      <a:pt x="571175" y="662680"/>
                      <a:pt x="570984" y="667919"/>
                    </a:cubicBezTo>
                    <a:cubicBezTo>
                      <a:pt x="570889" y="673062"/>
                      <a:pt x="566698" y="677158"/>
                      <a:pt x="561554" y="677158"/>
                    </a:cubicBezTo>
                    <a:close/>
                    <a:moveTo>
                      <a:pt x="609941" y="676301"/>
                    </a:moveTo>
                    <a:cubicBezTo>
                      <a:pt x="604988" y="676301"/>
                      <a:pt x="600797" y="672490"/>
                      <a:pt x="600416" y="667442"/>
                    </a:cubicBezTo>
                    <a:cubicBezTo>
                      <a:pt x="600035" y="662204"/>
                      <a:pt x="604036" y="657631"/>
                      <a:pt x="609275" y="657251"/>
                    </a:cubicBezTo>
                    <a:cubicBezTo>
                      <a:pt x="616799" y="656774"/>
                      <a:pt x="624324" y="656012"/>
                      <a:pt x="631944" y="655155"/>
                    </a:cubicBezTo>
                    <a:cubicBezTo>
                      <a:pt x="640136" y="654203"/>
                      <a:pt x="648327" y="652964"/>
                      <a:pt x="656328" y="651631"/>
                    </a:cubicBezTo>
                    <a:cubicBezTo>
                      <a:pt x="661567" y="650678"/>
                      <a:pt x="666425" y="654203"/>
                      <a:pt x="667377" y="659441"/>
                    </a:cubicBezTo>
                    <a:cubicBezTo>
                      <a:pt x="668234" y="664585"/>
                      <a:pt x="664805" y="669538"/>
                      <a:pt x="659567" y="670490"/>
                    </a:cubicBezTo>
                    <a:cubicBezTo>
                      <a:pt x="651185" y="671919"/>
                      <a:pt x="642707" y="673157"/>
                      <a:pt x="634135" y="674205"/>
                    </a:cubicBezTo>
                    <a:cubicBezTo>
                      <a:pt x="626229" y="675157"/>
                      <a:pt x="618419" y="675824"/>
                      <a:pt x="610513" y="676396"/>
                    </a:cubicBezTo>
                    <a:cubicBezTo>
                      <a:pt x="610322" y="676301"/>
                      <a:pt x="610132" y="676301"/>
                      <a:pt x="609941" y="676301"/>
                    </a:cubicBezTo>
                    <a:close/>
                    <a:moveTo>
                      <a:pt x="465923" y="664204"/>
                    </a:moveTo>
                    <a:cubicBezTo>
                      <a:pt x="465161" y="664204"/>
                      <a:pt x="464495" y="664109"/>
                      <a:pt x="463733" y="663918"/>
                    </a:cubicBezTo>
                    <a:cubicBezTo>
                      <a:pt x="447921" y="660203"/>
                      <a:pt x="432014" y="655631"/>
                      <a:pt x="416393" y="650297"/>
                    </a:cubicBezTo>
                    <a:cubicBezTo>
                      <a:pt x="411440" y="648583"/>
                      <a:pt x="408773" y="643249"/>
                      <a:pt x="410393" y="638201"/>
                    </a:cubicBezTo>
                    <a:cubicBezTo>
                      <a:pt x="412107" y="633248"/>
                      <a:pt x="417441" y="630581"/>
                      <a:pt x="422489" y="632200"/>
                    </a:cubicBezTo>
                    <a:cubicBezTo>
                      <a:pt x="437539" y="637248"/>
                      <a:pt x="452874" y="641725"/>
                      <a:pt x="468114" y="645249"/>
                    </a:cubicBezTo>
                    <a:cubicBezTo>
                      <a:pt x="473258" y="646487"/>
                      <a:pt x="476401" y="651631"/>
                      <a:pt x="475163" y="656679"/>
                    </a:cubicBezTo>
                    <a:cubicBezTo>
                      <a:pt x="474115" y="661251"/>
                      <a:pt x="470210" y="664204"/>
                      <a:pt x="465923" y="664204"/>
                    </a:cubicBezTo>
                    <a:close/>
                    <a:moveTo>
                      <a:pt x="705001" y="659822"/>
                    </a:moveTo>
                    <a:cubicBezTo>
                      <a:pt x="700810" y="659822"/>
                      <a:pt x="697000" y="657060"/>
                      <a:pt x="695857" y="652869"/>
                    </a:cubicBezTo>
                    <a:cubicBezTo>
                      <a:pt x="694428" y="647821"/>
                      <a:pt x="697381" y="642582"/>
                      <a:pt x="702429" y="641153"/>
                    </a:cubicBezTo>
                    <a:cubicBezTo>
                      <a:pt x="717479" y="636867"/>
                      <a:pt x="732623" y="631819"/>
                      <a:pt x="747292" y="626009"/>
                    </a:cubicBezTo>
                    <a:cubicBezTo>
                      <a:pt x="752150" y="624008"/>
                      <a:pt x="757674" y="626485"/>
                      <a:pt x="759674" y="631343"/>
                    </a:cubicBezTo>
                    <a:cubicBezTo>
                      <a:pt x="761579" y="636200"/>
                      <a:pt x="759198" y="641725"/>
                      <a:pt x="754340" y="643725"/>
                    </a:cubicBezTo>
                    <a:cubicBezTo>
                      <a:pt x="739100" y="649821"/>
                      <a:pt x="723384" y="655155"/>
                      <a:pt x="707668" y="659537"/>
                    </a:cubicBezTo>
                    <a:cubicBezTo>
                      <a:pt x="706715" y="659727"/>
                      <a:pt x="705858" y="659822"/>
                      <a:pt x="705001" y="659822"/>
                    </a:cubicBezTo>
                    <a:close/>
                    <a:moveTo>
                      <a:pt x="374388" y="633343"/>
                    </a:moveTo>
                    <a:cubicBezTo>
                      <a:pt x="373150" y="633343"/>
                      <a:pt x="371816" y="633057"/>
                      <a:pt x="370578" y="632581"/>
                    </a:cubicBezTo>
                    <a:cubicBezTo>
                      <a:pt x="355814" y="626104"/>
                      <a:pt x="340955" y="618770"/>
                      <a:pt x="326477" y="610959"/>
                    </a:cubicBezTo>
                    <a:cubicBezTo>
                      <a:pt x="321810" y="608482"/>
                      <a:pt x="320096" y="602672"/>
                      <a:pt x="322667" y="598005"/>
                    </a:cubicBezTo>
                    <a:cubicBezTo>
                      <a:pt x="325144" y="593338"/>
                      <a:pt x="330954" y="591623"/>
                      <a:pt x="335621" y="594195"/>
                    </a:cubicBezTo>
                    <a:cubicBezTo>
                      <a:pt x="349623" y="601815"/>
                      <a:pt x="364006" y="608864"/>
                      <a:pt x="378293" y="615150"/>
                    </a:cubicBezTo>
                    <a:cubicBezTo>
                      <a:pt x="383151" y="617246"/>
                      <a:pt x="385342" y="622865"/>
                      <a:pt x="383151" y="627723"/>
                    </a:cubicBezTo>
                    <a:cubicBezTo>
                      <a:pt x="381532" y="631247"/>
                      <a:pt x="378103" y="633343"/>
                      <a:pt x="374388" y="633343"/>
                    </a:cubicBezTo>
                    <a:close/>
                    <a:moveTo>
                      <a:pt x="794726" y="624294"/>
                    </a:moveTo>
                    <a:cubicBezTo>
                      <a:pt x="791297" y="624294"/>
                      <a:pt x="787964" y="622389"/>
                      <a:pt x="786249" y="619151"/>
                    </a:cubicBezTo>
                    <a:cubicBezTo>
                      <a:pt x="783868" y="614483"/>
                      <a:pt x="785678" y="608768"/>
                      <a:pt x="790345" y="606292"/>
                    </a:cubicBezTo>
                    <a:cubicBezTo>
                      <a:pt x="804251" y="599053"/>
                      <a:pt x="817967" y="591052"/>
                      <a:pt x="831302" y="582384"/>
                    </a:cubicBezTo>
                    <a:cubicBezTo>
                      <a:pt x="835684" y="579527"/>
                      <a:pt x="841589" y="580765"/>
                      <a:pt x="844447" y="585146"/>
                    </a:cubicBezTo>
                    <a:cubicBezTo>
                      <a:pt x="847304" y="589528"/>
                      <a:pt x="846066" y="595433"/>
                      <a:pt x="841685" y="598291"/>
                    </a:cubicBezTo>
                    <a:cubicBezTo>
                      <a:pt x="827873" y="607244"/>
                      <a:pt x="813586" y="615626"/>
                      <a:pt x="799108" y="623151"/>
                    </a:cubicBezTo>
                    <a:cubicBezTo>
                      <a:pt x="797679" y="623913"/>
                      <a:pt x="796250" y="624294"/>
                      <a:pt x="794726" y="624294"/>
                    </a:cubicBezTo>
                    <a:close/>
                    <a:moveTo>
                      <a:pt x="289425" y="587337"/>
                    </a:moveTo>
                    <a:cubicBezTo>
                      <a:pt x="287615" y="587337"/>
                      <a:pt x="285806" y="586861"/>
                      <a:pt x="284282" y="585813"/>
                    </a:cubicBezTo>
                    <a:cubicBezTo>
                      <a:pt x="270756" y="577050"/>
                      <a:pt x="257231" y="567525"/>
                      <a:pt x="244086" y="557619"/>
                    </a:cubicBezTo>
                    <a:cubicBezTo>
                      <a:pt x="239895" y="554476"/>
                      <a:pt x="239038" y="548475"/>
                      <a:pt x="242276" y="544284"/>
                    </a:cubicBezTo>
                    <a:cubicBezTo>
                      <a:pt x="245515" y="540093"/>
                      <a:pt x="251420" y="539236"/>
                      <a:pt x="255611" y="542474"/>
                    </a:cubicBezTo>
                    <a:cubicBezTo>
                      <a:pt x="268280" y="552095"/>
                      <a:pt x="281424" y="561334"/>
                      <a:pt x="294664" y="569811"/>
                    </a:cubicBezTo>
                    <a:cubicBezTo>
                      <a:pt x="299045" y="572669"/>
                      <a:pt x="300379" y="578574"/>
                      <a:pt x="297426" y="582956"/>
                    </a:cubicBezTo>
                    <a:cubicBezTo>
                      <a:pt x="295616" y="585813"/>
                      <a:pt x="292568" y="587337"/>
                      <a:pt x="289425" y="587337"/>
                    </a:cubicBezTo>
                    <a:close/>
                    <a:moveTo>
                      <a:pt x="875689" y="571716"/>
                    </a:moveTo>
                    <a:cubicBezTo>
                      <a:pt x="872831" y="571716"/>
                      <a:pt x="870069" y="570478"/>
                      <a:pt x="868164" y="568097"/>
                    </a:cubicBezTo>
                    <a:cubicBezTo>
                      <a:pt x="864926" y="564001"/>
                      <a:pt x="865592" y="558000"/>
                      <a:pt x="869688" y="554762"/>
                    </a:cubicBezTo>
                    <a:cubicBezTo>
                      <a:pt x="881975" y="545046"/>
                      <a:pt x="894072" y="534664"/>
                      <a:pt x="905597" y="523710"/>
                    </a:cubicBezTo>
                    <a:cubicBezTo>
                      <a:pt x="909407" y="520090"/>
                      <a:pt x="915503" y="520281"/>
                      <a:pt x="919028" y="524091"/>
                    </a:cubicBezTo>
                    <a:cubicBezTo>
                      <a:pt x="922647" y="527901"/>
                      <a:pt x="922457" y="533902"/>
                      <a:pt x="918647" y="537521"/>
                    </a:cubicBezTo>
                    <a:cubicBezTo>
                      <a:pt x="906645" y="548856"/>
                      <a:pt x="894167" y="559619"/>
                      <a:pt x="881404" y="569716"/>
                    </a:cubicBezTo>
                    <a:cubicBezTo>
                      <a:pt x="879880" y="571049"/>
                      <a:pt x="877784" y="571716"/>
                      <a:pt x="875689" y="571716"/>
                    </a:cubicBezTo>
                    <a:close/>
                    <a:moveTo>
                      <a:pt x="212273" y="529139"/>
                    </a:moveTo>
                    <a:cubicBezTo>
                      <a:pt x="210082" y="529139"/>
                      <a:pt x="207796" y="528377"/>
                      <a:pt x="205986" y="526758"/>
                    </a:cubicBezTo>
                    <a:cubicBezTo>
                      <a:pt x="193794" y="516185"/>
                      <a:pt x="181793" y="504946"/>
                      <a:pt x="170077" y="493421"/>
                    </a:cubicBezTo>
                    <a:cubicBezTo>
                      <a:pt x="166362" y="489706"/>
                      <a:pt x="166362" y="483705"/>
                      <a:pt x="169982" y="479990"/>
                    </a:cubicBezTo>
                    <a:cubicBezTo>
                      <a:pt x="173696" y="476276"/>
                      <a:pt x="179697" y="476276"/>
                      <a:pt x="183412" y="479895"/>
                    </a:cubicBezTo>
                    <a:cubicBezTo>
                      <a:pt x="194747" y="491135"/>
                      <a:pt x="206558" y="502088"/>
                      <a:pt x="218369" y="512375"/>
                    </a:cubicBezTo>
                    <a:cubicBezTo>
                      <a:pt x="222369" y="515804"/>
                      <a:pt x="222750" y="521805"/>
                      <a:pt x="219321" y="525806"/>
                    </a:cubicBezTo>
                    <a:cubicBezTo>
                      <a:pt x="217607" y="527996"/>
                      <a:pt x="214940" y="529139"/>
                      <a:pt x="212273" y="529139"/>
                    </a:cubicBezTo>
                    <a:close/>
                    <a:moveTo>
                      <a:pt x="946079" y="505517"/>
                    </a:moveTo>
                    <a:cubicBezTo>
                      <a:pt x="943793" y="505517"/>
                      <a:pt x="941507" y="504755"/>
                      <a:pt x="939697" y="503041"/>
                    </a:cubicBezTo>
                    <a:cubicBezTo>
                      <a:pt x="935792" y="499517"/>
                      <a:pt x="935506" y="493516"/>
                      <a:pt x="939030" y="489611"/>
                    </a:cubicBezTo>
                    <a:cubicBezTo>
                      <a:pt x="949508" y="477990"/>
                      <a:pt x="959699" y="465703"/>
                      <a:pt x="969510" y="453035"/>
                    </a:cubicBezTo>
                    <a:cubicBezTo>
                      <a:pt x="972749" y="448844"/>
                      <a:pt x="978654" y="448081"/>
                      <a:pt x="982845" y="451320"/>
                    </a:cubicBezTo>
                    <a:cubicBezTo>
                      <a:pt x="987036" y="454559"/>
                      <a:pt x="987798" y="460464"/>
                      <a:pt x="984560" y="464655"/>
                    </a:cubicBezTo>
                    <a:cubicBezTo>
                      <a:pt x="974558" y="477704"/>
                      <a:pt x="963986" y="490373"/>
                      <a:pt x="953222" y="502374"/>
                    </a:cubicBezTo>
                    <a:cubicBezTo>
                      <a:pt x="951222" y="504470"/>
                      <a:pt x="948650" y="505517"/>
                      <a:pt x="946079" y="505517"/>
                    </a:cubicBezTo>
                    <a:close/>
                    <a:moveTo>
                      <a:pt x="143597" y="461131"/>
                    </a:moveTo>
                    <a:cubicBezTo>
                      <a:pt x="141026" y="461131"/>
                      <a:pt x="138359" y="460083"/>
                      <a:pt x="136454" y="457988"/>
                    </a:cubicBezTo>
                    <a:cubicBezTo>
                      <a:pt x="125690" y="445986"/>
                      <a:pt x="115118" y="433318"/>
                      <a:pt x="104926" y="420554"/>
                    </a:cubicBezTo>
                    <a:cubicBezTo>
                      <a:pt x="101687" y="416459"/>
                      <a:pt x="102354" y="410458"/>
                      <a:pt x="106450" y="407219"/>
                    </a:cubicBezTo>
                    <a:cubicBezTo>
                      <a:pt x="110546" y="403981"/>
                      <a:pt x="116546" y="404648"/>
                      <a:pt x="119880" y="408743"/>
                    </a:cubicBezTo>
                    <a:cubicBezTo>
                      <a:pt x="129786" y="421221"/>
                      <a:pt x="140168" y="433604"/>
                      <a:pt x="150646" y="445319"/>
                    </a:cubicBezTo>
                    <a:cubicBezTo>
                      <a:pt x="154170" y="449225"/>
                      <a:pt x="153789" y="455225"/>
                      <a:pt x="149884" y="458750"/>
                    </a:cubicBezTo>
                    <a:cubicBezTo>
                      <a:pt x="148169" y="460273"/>
                      <a:pt x="145883" y="461131"/>
                      <a:pt x="143597" y="461131"/>
                    </a:cubicBezTo>
                    <a:close/>
                    <a:moveTo>
                      <a:pt x="1005038" y="428936"/>
                    </a:moveTo>
                    <a:cubicBezTo>
                      <a:pt x="1003229" y="428936"/>
                      <a:pt x="1001419" y="428460"/>
                      <a:pt x="999800" y="427317"/>
                    </a:cubicBezTo>
                    <a:cubicBezTo>
                      <a:pt x="995418" y="424460"/>
                      <a:pt x="994180" y="418554"/>
                      <a:pt x="997133" y="414077"/>
                    </a:cubicBezTo>
                    <a:cubicBezTo>
                      <a:pt x="1005800" y="400933"/>
                      <a:pt x="1014182" y="387217"/>
                      <a:pt x="1021993" y="373406"/>
                    </a:cubicBezTo>
                    <a:cubicBezTo>
                      <a:pt x="1024565" y="368834"/>
                      <a:pt x="1030375" y="367214"/>
                      <a:pt x="1034947" y="369786"/>
                    </a:cubicBezTo>
                    <a:cubicBezTo>
                      <a:pt x="1039519" y="372358"/>
                      <a:pt x="1041138" y="378168"/>
                      <a:pt x="1038566" y="382740"/>
                    </a:cubicBezTo>
                    <a:cubicBezTo>
                      <a:pt x="1030470" y="396932"/>
                      <a:pt x="1021898" y="411029"/>
                      <a:pt x="1013039" y="424555"/>
                    </a:cubicBezTo>
                    <a:cubicBezTo>
                      <a:pt x="1011134" y="427412"/>
                      <a:pt x="1008086" y="428936"/>
                      <a:pt x="1005038" y="428936"/>
                    </a:cubicBezTo>
                    <a:close/>
                    <a:moveTo>
                      <a:pt x="83495" y="385312"/>
                    </a:moveTo>
                    <a:cubicBezTo>
                      <a:pt x="80542" y="385312"/>
                      <a:pt x="77589" y="383883"/>
                      <a:pt x="75684" y="381311"/>
                    </a:cubicBezTo>
                    <a:cubicBezTo>
                      <a:pt x="66445" y="368167"/>
                      <a:pt x="57301" y="354451"/>
                      <a:pt x="48633" y="340639"/>
                    </a:cubicBezTo>
                    <a:cubicBezTo>
                      <a:pt x="45871" y="336163"/>
                      <a:pt x="47204" y="330353"/>
                      <a:pt x="51586" y="327495"/>
                    </a:cubicBezTo>
                    <a:cubicBezTo>
                      <a:pt x="56063" y="324733"/>
                      <a:pt x="61873" y="326066"/>
                      <a:pt x="64730" y="330448"/>
                    </a:cubicBezTo>
                    <a:cubicBezTo>
                      <a:pt x="73303" y="343973"/>
                      <a:pt x="82161" y="357404"/>
                      <a:pt x="91305" y="370262"/>
                    </a:cubicBezTo>
                    <a:cubicBezTo>
                      <a:pt x="94353" y="374548"/>
                      <a:pt x="93305" y="380549"/>
                      <a:pt x="89019" y="383502"/>
                    </a:cubicBezTo>
                    <a:cubicBezTo>
                      <a:pt x="87305" y="384740"/>
                      <a:pt x="85400" y="385312"/>
                      <a:pt x="83495" y="385312"/>
                    </a:cubicBezTo>
                    <a:close/>
                    <a:moveTo>
                      <a:pt x="1052663" y="344926"/>
                    </a:moveTo>
                    <a:cubicBezTo>
                      <a:pt x="1051235" y="344926"/>
                      <a:pt x="1049901" y="344640"/>
                      <a:pt x="1048568" y="343973"/>
                    </a:cubicBezTo>
                    <a:cubicBezTo>
                      <a:pt x="1043805" y="341687"/>
                      <a:pt x="1041805" y="335972"/>
                      <a:pt x="1044186" y="331210"/>
                    </a:cubicBezTo>
                    <a:cubicBezTo>
                      <a:pt x="1051044" y="317113"/>
                      <a:pt x="1057616" y="302444"/>
                      <a:pt x="1063712" y="287585"/>
                    </a:cubicBezTo>
                    <a:cubicBezTo>
                      <a:pt x="1065713" y="282728"/>
                      <a:pt x="1071332" y="280442"/>
                      <a:pt x="1076095" y="282442"/>
                    </a:cubicBezTo>
                    <a:cubicBezTo>
                      <a:pt x="1080953" y="284442"/>
                      <a:pt x="1083239" y="289967"/>
                      <a:pt x="1081238" y="294920"/>
                    </a:cubicBezTo>
                    <a:cubicBezTo>
                      <a:pt x="1074952" y="310160"/>
                      <a:pt x="1068284" y="325114"/>
                      <a:pt x="1061236" y="339592"/>
                    </a:cubicBezTo>
                    <a:cubicBezTo>
                      <a:pt x="1059617" y="342926"/>
                      <a:pt x="1056188" y="344926"/>
                      <a:pt x="1052663" y="344926"/>
                    </a:cubicBezTo>
                    <a:close/>
                    <a:moveTo>
                      <a:pt x="32060" y="303492"/>
                    </a:moveTo>
                    <a:cubicBezTo>
                      <a:pt x="28726" y="303492"/>
                      <a:pt x="25487" y="301778"/>
                      <a:pt x="23773" y="298634"/>
                    </a:cubicBezTo>
                    <a:cubicBezTo>
                      <a:pt x="15962" y="284537"/>
                      <a:pt x="8247" y="270059"/>
                      <a:pt x="1008" y="255391"/>
                    </a:cubicBezTo>
                    <a:cubicBezTo>
                      <a:pt x="-1373" y="250628"/>
                      <a:pt x="627" y="244913"/>
                      <a:pt x="5294" y="242627"/>
                    </a:cubicBezTo>
                    <a:cubicBezTo>
                      <a:pt x="10057" y="240341"/>
                      <a:pt x="15677" y="242246"/>
                      <a:pt x="18058" y="246914"/>
                    </a:cubicBezTo>
                    <a:cubicBezTo>
                      <a:pt x="25106" y="261296"/>
                      <a:pt x="32631" y="275489"/>
                      <a:pt x="40346" y="289300"/>
                    </a:cubicBezTo>
                    <a:cubicBezTo>
                      <a:pt x="42918" y="293872"/>
                      <a:pt x="41299" y="299682"/>
                      <a:pt x="36632" y="302254"/>
                    </a:cubicBezTo>
                    <a:cubicBezTo>
                      <a:pt x="35203" y="303111"/>
                      <a:pt x="33679" y="303492"/>
                      <a:pt x="32060" y="303492"/>
                    </a:cubicBezTo>
                    <a:close/>
                    <a:moveTo>
                      <a:pt x="1089525" y="255486"/>
                    </a:moveTo>
                    <a:cubicBezTo>
                      <a:pt x="1088477" y="255486"/>
                      <a:pt x="1087430" y="255296"/>
                      <a:pt x="1086382" y="254914"/>
                    </a:cubicBezTo>
                    <a:cubicBezTo>
                      <a:pt x="1081429" y="253200"/>
                      <a:pt x="1078762" y="247771"/>
                      <a:pt x="1080476" y="242818"/>
                    </a:cubicBezTo>
                    <a:cubicBezTo>
                      <a:pt x="1085620" y="227959"/>
                      <a:pt x="1090382" y="212623"/>
                      <a:pt x="1094764" y="197193"/>
                    </a:cubicBezTo>
                    <a:cubicBezTo>
                      <a:pt x="1096193" y="192145"/>
                      <a:pt x="1101527" y="189192"/>
                      <a:pt x="1106480" y="190621"/>
                    </a:cubicBezTo>
                    <a:cubicBezTo>
                      <a:pt x="1111528" y="192050"/>
                      <a:pt x="1114481" y="197288"/>
                      <a:pt x="1113052" y="202337"/>
                    </a:cubicBezTo>
                    <a:cubicBezTo>
                      <a:pt x="1108575" y="218053"/>
                      <a:pt x="1103622" y="233769"/>
                      <a:pt x="1098383" y="249009"/>
                    </a:cubicBezTo>
                    <a:cubicBezTo>
                      <a:pt x="1097145" y="253010"/>
                      <a:pt x="1093430" y="255486"/>
                      <a:pt x="1089525" y="255486"/>
                    </a:cubicBezTo>
                    <a:close/>
                    <a:moveTo>
                      <a:pt x="1115909" y="162427"/>
                    </a:moveTo>
                    <a:cubicBezTo>
                      <a:pt x="1115243" y="162427"/>
                      <a:pt x="1114481" y="162331"/>
                      <a:pt x="1113814" y="162236"/>
                    </a:cubicBezTo>
                    <a:cubicBezTo>
                      <a:pt x="1108670" y="161093"/>
                      <a:pt x="1105432" y="155950"/>
                      <a:pt x="1106670" y="150806"/>
                    </a:cubicBezTo>
                    <a:cubicBezTo>
                      <a:pt x="1110194" y="135471"/>
                      <a:pt x="1113338" y="119660"/>
                      <a:pt x="1116005" y="103848"/>
                    </a:cubicBezTo>
                    <a:cubicBezTo>
                      <a:pt x="1116862" y="98705"/>
                      <a:pt x="1121815" y="95180"/>
                      <a:pt x="1127054" y="96133"/>
                    </a:cubicBezTo>
                    <a:cubicBezTo>
                      <a:pt x="1132197" y="96990"/>
                      <a:pt x="1135721" y="101943"/>
                      <a:pt x="1134769" y="107182"/>
                    </a:cubicBezTo>
                    <a:cubicBezTo>
                      <a:pt x="1132007" y="123279"/>
                      <a:pt x="1128768" y="139472"/>
                      <a:pt x="1125244" y="155093"/>
                    </a:cubicBezTo>
                    <a:cubicBezTo>
                      <a:pt x="1124196" y="159474"/>
                      <a:pt x="1120291" y="162427"/>
                      <a:pt x="1115909" y="162427"/>
                    </a:cubicBezTo>
                    <a:close/>
                    <a:moveTo>
                      <a:pt x="1132388" y="67177"/>
                    </a:moveTo>
                    <a:cubicBezTo>
                      <a:pt x="1132007" y="67177"/>
                      <a:pt x="1131626" y="67177"/>
                      <a:pt x="1131245" y="67081"/>
                    </a:cubicBezTo>
                    <a:cubicBezTo>
                      <a:pt x="1126006" y="66415"/>
                      <a:pt x="1122291" y="61747"/>
                      <a:pt x="1122958" y="56509"/>
                    </a:cubicBezTo>
                    <a:cubicBezTo>
                      <a:pt x="1124863" y="40697"/>
                      <a:pt x="1126387" y="24695"/>
                      <a:pt x="1127625" y="8789"/>
                    </a:cubicBezTo>
                    <a:cubicBezTo>
                      <a:pt x="1128006" y="3550"/>
                      <a:pt x="1132673" y="-355"/>
                      <a:pt x="1137817" y="26"/>
                    </a:cubicBezTo>
                    <a:cubicBezTo>
                      <a:pt x="1143056" y="406"/>
                      <a:pt x="1146961" y="4979"/>
                      <a:pt x="1146580" y="10217"/>
                    </a:cubicBezTo>
                    <a:cubicBezTo>
                      <a:pt x="1145437" y="26410"/>
                      <a:pt x="1143818" y="42697"/>
                      <a:pt x="1141913" y="58795"/>
                    </a:cubicBezTo>
                    <a:cubicBezTo>
                      <a:pt x="1141246" y="63653"/>
                      <a:pt x="1137150" y="67177"/>
                      <a:pt x="1132388" y="6717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67" name="Google Shape;4367;p49"/>
              <p:cNvSpPr/>
              <p:nvPr/>
            </p:nvSpPr>
            <p:spPr>
              <a:xfrm>
                <a:off x="5061541" y="3770618"/>
                <a:ext cx="28268" cy="41000"/>
              </a:xfrm>
              <a:custGeom>
                <a:avLst/>
                <a:gdLst/>
                <a:ahLst/>
                <a:cxnLst/>
                <a:rect l="l" t="t" r="r" b="b"/>
                <a:pathLst>
                  <a:path w="28268" h="41000" extrusionOk="0">
                    <a:moveTo>
                      <a:pt x="18807" y="41000"/>
                    </a:moveTo>
                    <a:cubicBezTo>
                      <a:pt x="15092" y="41000"/>
                      <a:pt x="11663" y="38809"/>
                      <a:pt x="10044" y="35285"/>
                    </a:cubicBezTo>
                    <a:cubicBezTo>
                      <a:pt x="6901" y="27951"/>
                      <a:pt x="3757" y="20617"/>
                      <a:pt x="709" y="13092"/>
                    </a:cubicBezTo>
                    <a:cubicBezTo>
                      <a:pt x="-1291" y="8234"/>
                      <a:pt x="1090" y="2710"/>
                      <a:pt x="5948" y="709"/>
                    </a:cubicBezTo>
                    <a:cubicBezTo>
                      <a:pt x="10806" y="-1291"/>
                      <a:pt x="16426" y="1090"/>
                      <a:pt x="18331" y="5948"/>
                    </a:cubicBezTo>
                    <a:cubicBezTo>
                      <a:pt x="21283" y="13282"/>
                      <a:pt x="24331" y="20521"/>
                      <a:pt x="27475" y="27665"/>
                    </a:cubicBezTo>
                    <a:cubicBezTo>
                      <a:pt x="29570" y="32523"/>
                      <a:pt x="27379" y="38143"/>
                      <a:pt x="22522" y="40238"/>
                    </a:cubicBezTo>
                    <a:cubicBezTo>
                      <a:pt x="21283" y="40810"/>
                      <a:pt x="20045" y="41000"/>
                      <a:pt x="18807" y="4100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368" name="Google Shape;4368;p49"/>
            <p:cNvSpPr/>
            <p:nvPr/>
          </p:nvSpPr>
          <p:spPr>
            <a:xfrm>
              <a:off x="-689260" y="3264067"/>
              <a:ext cx="2562938" cy="1592190"/>
            </a:xfrm>
            <a:custGeom>
              <a:avLst/>
              <a:gdLst/>
              <a:ahLst/>
              <a:cxnLst/>
              <a:rect l="l" t="t" r="r" b="b"/>
              <a:pathLst>
                <a:path w="986694" h="612970" extrusionOk="0">
                  <a:moveTo>
                    <a:pt x="986695" y="0"/>
                  </a:moveTo>
                  <a:cubicBezTo>
                    <a:pt x="954119" y="307562"/>
                    <a:pt x="827627" y="542449"/>
                    <a:pt x="635032" y="599789"/>
                  </a:cubicBezTo>
                  <a:cubicBezTo>
                    <a:pt x="413766" y="665702"/>
                    <a:pt x="166878" y="479298"/>
                    <a:pt x="0" y="155257"/>
                  </a:cubicBezTo>
                  <a:cubicBezTo>
                    <a:pt x="156877" y="98965"/>
                    <a:pt x="337661" y="87916"/>
                    <a:pt x="493586" y="78200"/>
                  </a:cubicBezTo>
                  <a:cubicBezTo>
                    <a:pt x="657987" y="67913"/>
                    <a:pt x="832771" y="53435"/>
                    <a:pt x="986695" y="0"/>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369" name="Google Shape;4369;p49"/>
            <p:cNvGrpSpPr/>
            <p:nvPr/>
          </p:nvGrpSpPr>
          <p:grpSpPr>
            <a:xfrm>
              <a:off x="-570527" y="3530133"/>
              <a:ext cx="2339286" cy="1279425"/>
              <a:chOff x="3639811" y="1037669"/>
              <a:chExt cx="3202308" cy="1751437"/>
            </a:xfrm>
          </p:grpSpPr>
          <p:sp>
            <p:nvSpPr>
              <p:cNvPr id="4370" name="Google Shape;4370;p49"/>
              <p:cNvSpPr/>
              <p:nvPr/>
            </p:nvSpPr>
            <p:spPr>
              <a:xfrm>
                <a:off x="6420957" y="1899324"/>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1" name="Google Shape;4371;p49"/>
              <p:cNvSpPr/>
              <p:nvPr/>
            </p:nvSpPr>
            <p:spPr>
              <a:xfrm>
                <a:off x="3639811" y="1213184"/>
                <a:ext cx="140283" cy="140283"/>
              </a:xfrm>
              <a:custGeom>
                <a:avLst/>
                <a:gdLst/>
                <a:ahLst/>
                <a:cxnLst/>
                <a:rect l="l" t="t" r="r" b="b"/>
                <a:pathLst>
                  <a:path w="39433" h="39433" extrusionOk="0">
                    <a:moveTo>
                      <a:pt x="39433" y="19717"/>
                    </a:moveTo>
                    <a:cubicBezTo>
                      <a:pt x="39433" y="30606"/>
                      <a:pt x="30606" y="39434"/>
                      <a:pt x="19717" y="39434"/>
                    </a:cubicBezTo>
                    <a:cubicBezTo>
                      <a:pt x="8828" y="39434"/>
                      <a:pt x="0" y="30606"/>
                      <a:pt x="0" y="19717"/>
                    </a:cubicBezTo>
                    <a:cubicBezTo>
                      <a:pt x="0" y="8828"/>
                      <a:pt x="8828"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2" name="Google Shape;4372;p49"/>
              <p:cNvSpPr/>
              <p:nvPr/>
            </p:nvSpPr>
            <p:spPr>
              <a:xfrm>
                <a:off x="3850566" y="15645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3" name="Google Shape;4373;p49"/>
              <p:cNvSpPr/>
              <p:nvPr/>
            </p:nvSpPr>
            <p:spPr>
              <a:xfrm>
                <a:off x="4091816" y="1885770"/>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4" name="Google Shape;4374;p49"/>
              <p:cNvSpPr/>
              <p:nvPr/>
            </p:nvSpPr>
            <p:spPr>
              <a:xfrm>
                <a:off x="4352716" y="2197156"/>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5" name="Google Shape;4375;p49"/>
              <p:cNvSpPr/>
              <p:nvPr/>
            </p:nvSpPr>
            <p:spPr>
              <a:xfrm>
                <a:off x="4704087" y="2489232"/>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6" name="Google Shape;4376;p49"/>
              <p:cNvSpPr/>
              <p:nvPr/>
            </p:nvSpPr>
            <p:spPr>
              <a:xfrm>
                <a:off x="5091711" y="26254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7" name="Google Shape;4377;p49"/>
              <p:cNvSpPr/>
              <p:nvPr/>
            </p:nvSpPr>
            <p:spPr>
              <a:xfrm>
                <a:off x="5449858" y="2648823"/>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8" name="Google Shape;4378;p49"/>
              <p:cNvSpPr/>
              <p:nvPr/>
            </p:nvSpPr>
            <p:spPr>
              <a:xfrm>
                <a:off x="5838497" y="2508207"/>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79" name="Google Shape;4379;p49"/>
              <p:cNvSpPr/>
              <p:nvPr/>
            </p:nvSpPr>
            <p:spPr>
              <a:xfrm>
                <a:off x="6189865" y="2223924"/>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0" name="Google Shape;4380;p49"/>
              <p:cNvSpPr/>
              <p:nvPr/>
            </p:nvSpPr>
            <p:spPr>
              <a:xfrm>
                <a:off x="6600184" y="1494416"/>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1" name="Google Shape;4381;p49"/>
              <p:cNvSpPr/>
              <p:nvPr/>
            </p:nvSpPr>
            <p:spPr>
              <a:xfrm>
                <a:off x="6701836" y="1037669"/>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382" name="Google Shape;4382;p49"/>
            <p:cNvGrpSpPr/>
            <p:nvPr/>
          </p:nvGrpSpPr>
          <p:grpSpPr>
            <a:xfrm>
              <a:off x="-499252" y="3350434"/>
              <a:ext cx="2296220" cy="1459120"/>
              <a:chOff x="3737380" y="791674"/>
              <a:chExt cx="3143354" cy="1997427"/>
            </a:xfrm>
          </p:grpSpPr>
          <p:sp>
            <p:nvSpPr>
              <p:cNvPr id="4383" name="Google Shape;4383;p49"/>
              <p:cNvSpPr/>
              <p:nvPr/>
            </p:nvSpPr>
            <p:spPr>
              <a:xfrm>
                <a:off x="3737380" y="1393782"/>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4" name="Google Shape;4384;p49"/>
              <p:cNvSpPr/>
              <p:nvPr/>
            </p:nvSpPr>
            <p:spPr>
              <a:xfrm>
                <a:off x="3951184" y="1735325"/>
                <a:ext cx="140283" cy="140283"/>
              </a:xfrm>
              <a:custGeom>
                <a:avLst/>
                <a:gdLst/>
                <a:ahLst/>
                <a:cxnLst/>
                <a:rect l="l" t="t" r="r" b="b"/>
                <a:pathLst>
                  <a:path w="39433" h="39433" extrusionOk="0">
                    <a:moveTo>
                      <a:pt x="39434" y="19717"/>
                    </a:moveTo>
                    <a:cubicBezTo>
                      <a:pt x="39434" y="30606"/>
                      <a:pt x="30606" y="39434"/>
                      <a:pt x="19717" y="39434"/>
                    </a:cubicBezTo>
                    <a:cubicBezTo>
                      <a:pt x="8828" y="39434"/>
                      <a:pt x="0" y="30606"/>
                      <a:pt x="0" y="19717"/>
                    </a:cubicBezTo>
                    <a:cubicBezTo>
                      <a:pt x="0" y="8828"/>
                      <a:pt x="8828" y="0"/>
                      <a:pt x="19717" y="0"/>
                    </a:cubicBezTo>
                    <a:cubicBezTo>
                      <a:pt x="30606" y="0"/>
                      <a:pt x="39434" y="8827"/>
                      <a:pt x="39434"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5" name="Google Shape;4385;p49"/>
              <p:cNvSpPr/>
              <p:nvPr/>
            </p:nvSpPr>
            <p:spPr>
              <a:xfrm>
                <a:off x="4212083" y="2036546"/>
                <a:ext cx="140283" cy="140283"/>
              </a:xfrm>
              <a:custGeom>
                <a:avLst/>
                <a:gdLst/>
                <a:ahLst/>
                <a:cxnLst/>
                <a:rect l="l" t="t" r="r" b="b"/>
                <a:pathLst>
                  <a:path w="39433" h="39433" extrusionOk="0">
                    <a:moveTo>
                      <a:pt x="39433" y="19717"/>
                    </a:moveTo>
                    <a:cubicBezTo>
                      <a:pt x="39433" y="30606"/>
                      <a:pt x="30606" y="39433"/>
                      <a:pt x="19717" y="39433"/>
                    </a:cubicBezTo>
                    <a:cubicBezTo>
                      <a:pt x="8828" y="39433"/>
                      <a:pt x="0" y="30606"/>
                      <a:pt x="0" y="19717"/>
                    </a:cubicBezTo>
                    <a:cubicBezTo>
                      <a:pt x="0" y="8827"/>
                      <a:pt x="8828" y="0"/>
                      <a:pt x="19717" y="0"/>
                    </a:cubicBezTo>
                    <a:cubicBezTo>
                      <a:pt x="30606" y="0"/>
                      <a:pt x="39433" y="8827"/>
                      <a:pt x="39433"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6" name="Google Shape;4386;p49"/>
              <p:cNvSpPr/>
              <p:nvPr/>
            </p:nvSpPr>
            <p:spPr>
              <a:xfrm>
                <a:off x="4523470" y="2348949"/>
                <a:ext cx="140283" cy="140283"/>
              </a:xfrm>
              <a:custGeom>
                <a:avLst/>
                <a:gdLst/>
                <a:ahLst/>
                <a:cxnLst/>
                <a:rect l="l" t="t" r="r" b="b"/>
                <a:pathLst>
                  <a:path w="39433" h="39433" extrusionOk="0">
                    <a:moveTo>
                      <a:pt x="39434" y="19717"/>
                    </a:moveTo>
                    <a:cubicBezTo>
                      <a:pt x="39434" y="30606"/>
                      <a:pt x="30606" y="39433"/>
                      <a:pt x="19717" y="39433"/>
                    </a:cubicBezTo>
                    <a:cubicBezTo>
                      <a:pt x="8828" y="39433"/>
                      <a:pt x="0" y="30606"/>
                      <a:pt x="0" y="19717"/>
                    </a:cubicBezTo>
                    <a:cubicBezTo>
                      <a:pt x="0" y="8827"/>
                      <a:pt x="8828" y="0"/>
                      <a:pt x="19717" y="0"/>
                    </a:cubicBezTo>
                    <a:cubicBezTo>
                      <a:pt x="30606" y="0"/>
                      <a:pt x="39434" y="8827"/>
                      <a:pt x="39434"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7" name="Google Shape;4387;p49"/>
              <p:cNvSpPr/>
              <p:nvPr/>
            </p:nvSpPr>
            <p:spPr>
              <a:xfrm>
                <a:off x="4886022" y="2578678"/>
                <a:ext cx="140283" cy="140283"/>
              </a:xfrm>
              <a:custGeom>
                <a:avLst/>
                <a:gdLst/>
                <a:ahLst/>
                <a:cxnLst/>
                <a:rect l="l" t="t" r="r" b="b"/>
                <a:pathLst>
                  <a:path w="39433" h="39433" extrusionOk="0">
                    <a:moveTo>
                      <a:pt x="39433" y="19717"/>
                    </a:moveTo>
                    <a:cubicBezTo>
                      <a:pt x="39433" y="30606"/>
                      <a:pt x="30606" y="39433"/>
                      <a:pt x="19717" y="39433"/>
                    </a:cubicBezTo>
                    <a:cubicBezTo>
                      <a:pt x="8827" y="39433"/>
                      <a:pt x="0" y="30606"/>
                      <a:pt x="0" y="19717"/>
                    </a:cubicBezTo>
                    <a:cubicBezTo>
                      <a:pt x="0" y="8827"/>
                      <a:pt x="8827" y="0"/>
                      <a:pt x="19717" y="0"/>
                    </a:cubicBezTo>
                    <a:cubicBezTo>
                      <a:pt x="30606" y="0"/>
                      <a:pt x="39433" y="8827"/>
                      <a:pt x="39433"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8" name="Google Shape;4388;p49"/>
              <p:cNvSpPr/>
              <p:nvPr/>
            </p:nvSpPr>
            <p:spPr>
              <a:xfrm>
                <a:off x="5261788" y="2648818"/>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89" name="Google Shape;4389;p49"/>
              <p:cNvSpPr/>
              <p:nvPr/>
            </p:nvSpPr>
            <p:spPr>
              <a:xfrm>
                <a:off x="5671774" y="2578678"/>
                <a:ext cx="140283" cy="140283"/>
              </a:xfrm>
              <a:custGeom>
                <a:avLst/>
                <a:gdLst/>
                <a:ahLst/>
                <a:cxnLst/>
                <a:rect l="l" t="t" r="r" b="b"/>
                <a:pathLst>
                  <a:path w="39433" h="39433" extrusionOk="0">
                    <a:moveTo>
                      <a:pt x="39434" y="19717"/>
                    </a:moveTo>
                    <a:cubicBezTo>
                      <a:pt x="39434" y="30606"/>
                      <a:pt x="30606" y="39433"/>
                      <a:pt x="19717" y="39433"/>
                    </a:cubicBezTo>
                    <a:cubicBezTo>
                      <a:pt x="8827" y="39433"/>
                      <a:pt x="0" y="30606"/>
                      <a:pt x="0" y="19717"/>
                    </a:cubicBezTo>
                    <a:cubicBezTo>
                      <a:pt x="0" y="8827"/>
                      <a:pt x="8827" y="0"/>
                      <a:pt x="19717" y="0"/>
                    </a:cubicBezTo>
                    <a:cubicBezTo>
                      <a:pt x="30606" y="0"/>
                      <a:pt x="39434" y="8827"/>
                      <a:pt x="39434"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0" name="Google Shape;4390;p49"/>
              <p:cNvSpPr/>
              <p:nvPr/>
            </p:nvSpPr>
            <p:spPr>
              <a:xfrm>
                <a:off x="6012978" y="238520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1" name="Google Shape;4391;p49"/>
              <p:cNvSpPr/>
              <p:nvPr/>
            </p:nvSpPr>
            <p:spPr>
              <a:xfrm>
                <a:off x="6740451" y="791674"/>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2" name="Google Shape;4392;p49"/>
              <p:cNvSpPr/>
              <p:nvPr/>
            </p:nvSpPr>
            <p:spPr>
              <a:xfrm>
                <a:off x="6330465" y="2083303"/>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3" name="Google Shape;4393;p49"/>
              <p:cNvSpPr/>
              <p:nvPr/>
            </p:nvSpPr>
            <p:spPr>
              <a:xfrm>
                <a:off x="6491081" y="1735325"/>
                <a:ext cx="140283" cy="140283"/>
              </a:xfrm>
              <a:custGeom>
                <a:avLst/>
                <a:gdLst/>
                <a:ahLst/>
                <a:cxnLst/>
                <a:rect l="l" t="t" r="r" b="b"/>
                <a:pathLst>
                  <a:path w="39433" h="39433" extrusionOk="0">
                    <a:moveTo>
                      <a:pt x="39433" y="19717"/>
                    </a:moveTo>
                    <a:cubicBezTo>
                      <a:pt x="39433" y="30606"/>
                      <a:pt x="30606" y="39434"/>
                      <a:pt x="19717" y="39434"/>
                    </a:cubicBezTo>
                    <a:cubicBezTo>
                      <a:pt x="8827" y="39434"/>
                      <a:pt x="0" y="30606"/>
                      <a:pt x="0" y="19717"/>
                    </a:cubicBezTo>
                    <a:cubicBezTo>
                      <a:pt x="0" y="8828"/>
                      <a:pt x="8827" y="0"/>
                      <a:pt x="19717" y="0"/>
                    </a:cubicBezTo>
                    <a:cubicBezTo>
                      <a:pt x="30606" y="0"/>
                      <a:pt x="39433" y="8827"/>
                      <a:pt x="39433"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4" name="Google Shape;4394;p49"/>
              <p:cNvSpPr/>
              <p:nvPr/>
            </p:nvSpPr>
            <p:spPr>
              <a:xfrm>
                <a:off x="6670326" y="1266041"/>
                <a:ext cx="140283" cy="140283"/>
              </a:xfrm>
              <a:custGeom>
                <a:avLst/>
                <a:gdLst/>
                <a:ahLst/>
                <a:cxnLst/>
                <a:rect l="l" t="t" r="r" b="b"/>
                <a:pathLst>
                  <a:path w="39433" h="39433" extrusionOk="0">
                    <a:moveTo>
                      <a:pt x="39434" y="19717"/>
                    </a:moveTo>
                    <a:cubicBezTo>
                      <a:pt x="39434" y="30606"/>
                      <a:pt x="30606" y="39434"/>
                      <a:pt x="19717" y="39434"/>
                    </a:cubicBezTo>
                    <a:cubicBezTo>
                      <a:pt x="8827" y="39434"/>
                      <a:pt x="0" y="30606"/>
                      <a:pt x="0" y="19717"/>
                    </a:cubicBezTo>
                    <a:cubicBezTo>
                      <a:pt x="0" y="8828"/>
                      <a:pt x="8827" y="0"/>
                      <a:pt x="19717" y="0"/>
                    </a:cubicBezTo>
                    <a:cubicBezTo>
                      <a:pt x="30606" y="0"/>
                      <a:pt x="39434" y="8827"/>
                      <a:pt x="39434" y="19717"/>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395" name="Google Shape;4395;p49"/>
            <p:cNvGrpSpPr/>
            <p:nvPr/>
          </p:nvGrpSpPr>
          <p:grpSpPr>
            <a:xfrm>
              <a:off x="-1093027" y="3437833"/>
              <a:ext cx="3621157" cy="2292568"/>
              <a:chOff x="2924547" y="911317"/>
              <a:chExt cx="4957094" cy="3138355"/>
            </a:xfrm>
          </p:grpSpPr>
          <p:sp>
            <p:nvSpPr>
              <p:cNvPr id="4396" name="Google Shape;4396;p49"/>
              <p:cNvSpPr/>
              <p:nvPr/>
            </p:nvSpPr>
            <p:spPr>
              <a:xfrm>
                <a:off x="2924547" y="2147830"/>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4"/>
                      <a:pt x="55622" y="68157"/>
                    </a:cubicBezTo>
                    <a:cubicBezTo>
                      <a:pt x="56193" y="76253"/>
                      <a:pt x="50669" y="84444"/>
                      <a:pt x="41715" y="87397"/>
                    </a:cubicBezTo>
                    <a:cubicBezTo>
                      <a:pt x="31428" y="90826"/>
                      <a:pt x="20474" y="86063"/>
                      <a:pt x="17426" y="76729"/>
                    </a:cubicBezTo>
                    <a:cubicBezTo>
                      <a:pt x="15902" y="72062"/>
                      <a:pt x="16569" y="67299"/>
                      <a:pt x="18760" y="63108"/>
                    </a:cubicBezTo>
                    <a:cubicBezTo>
                      <a:pt x="10664" y="63299"/>
                      <a:pt x="3329" y="58632"/>
                      <a:pt x="853" y="51297"/>
                    </a:cubicBezTo>
                    <a:cubicBezTo>
                      <a:pt x="-2290" y="41963"/>
                      <a:pt x="3520" y="31580"/>
                      <a:pt x="13902" y="28152"/>
                    </a:cubicBezTo>
                    <a:cubicBezTo>
                      <a:pt x="15902" y="27485"/>
                      <a:pt x="17903" y="27104"/>
                      <a:pt x="19808" y="27104"/>
                    </a:cubicBezTo>
                    <a:cubicBezTo>
                      <a:pt x="19331" y="26246"/>
                      <a:pt x="18950" y="25294"/>
                      <a:pt x="18569" y="24342"/>
                    </a:cubicBezTo>
                    <a:cubicBezTo>
                      <a:pt x="15426" y="15007"/>
                      <a:pt x="21236" y="4530"/>
                      <a:pt x="31619" y="1101"/>
                    </a:cubicBezTo>
                    <a:cubicBezTo>
                      <a:pt x="41906" y="-2329"/>
                      <a:pt x="52859" y="2529"/>
                      <a:pt x="56003" y="11864"/>
                    </a:cubicBezTo>
                    <a:cubicBezTo>
                      <a:pt x="56384" y="13007"/>
                      <a:pt x="56669" y="14055"/>
                      <a:pt x="56765" y="15197"/>
                    </a:cubicBezTo>
                    <a:cubicBezTo>
                      <a:pt x="58574" y="13674"/>
                      <a:pt x="60860" y="12435"/>
                      <a:pt x="63242" y="11673"/>
                    </a:cubicBezTo>
                    <a:cubicBezTo>
                      <a:pt x="73624" y="8244"/>
                      <a:pt x="84482" y="13007"/>
                      <a:pt x="87626" y="22341"/>
                    </a:cubicBezTo>
                    <a:cubicBezTo>
                      <a:pt x="90007" y="29104"/>
                      <a:pt x="87245" y="36819"/>
                      <a:pt x="81434" y="41582"/>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7" name="Google Shape;4397;p49"/>
              <p:cNvSpPr/>
              <p:nvPr/>
            </p:nvSpPr>
            <p:spPr>
              <a:xfrm>
                <a:off x="3462792" y="2892504"/>
                <a:ext cx="318254" cy="325465"/>
              </a:xfrm>
              <a:custGeom>
                <a:avLst/>
                <a:gdLst/>
                <a:ahLst/>
                <a:cxnLst/>
                <a:rect l="l" t="t" r="r" b="b"/>
                <a:pathLst>
                  <a:path w="89460" h="91487" extrusionOk="0">
                    <a:moveTo>
                      <a:pt x="63953" y="73704"/>
                    </a:moveTo>
                    <a:cubicBezTo>
                      <a:pt x="64144" y="78657"/>
                      <a:pt x="62429" y="83515"/>
                      <a:pt x="58714" y="86944"/>
                    </a:cubicBezTo>
                    <a:cubicBezTo>
                      <a:pt x="51571" y="93707"/>
                      <a:pt x="39664" y="92849"/>
                      <a:pt x="32140" y="84848"/>
                    </a:cubicBezTo>
                    <a:cubicBezTo>
                      <a:pt x="25663" y="78086"/>
                      <a:pt x="24615" y="68275"/>
                      <a:pt x="28996" y="61417"/>
                    </a:cubicBezTo>
                    <a:cubicBezTo>
                      <a:pt x="21853" y="65417"/>
                      <a:pt x="12137" y="63798"/>
                      <a:pt x="5755" y="56940"/>
                    </a:cubicBezTo>
                    <a:cubicBezTo>
                      <a:pt x="-1674" y="49034"/>
                      <a:pt x="-1960" y="37128"/>
                      <a:pt x="5184" y="30365"/>
                    </a:cubicBezTo>
                    <a:cubicBezTo>
                      <a:pt x="8803" y="26936"/>
                      <a:pt x="13375" y="25603"/>
                      <a:pt x="18138" y="25793"/>
                    </a:cubicBezTo>
                    <a:cubicBezTo>
                      <a:pt x="14614" y="18554"/>
                      <a:pt x="15661" y="9982"/>
                      <a:pt x="21376" y="4553"/>
                    </a:cubicBezTo>
                    <a:cubicBezTo>
                      <a:pt x="28520" y="-2210"/>
                      <a:pt x="40426" y="-1353"/>
                      <a:pt x="47856" y="6553"/>
                    </a:cubicBezTo>
                    <a:cubicBezTo>
                      <a:pt x="49285" y="8077"/>
                      <a:pt x="50428" y="9696"/>
                      <a:pt x="51380" y="11506"/>
                    </a:cubicBezTo>
                    <a:cubicBezTo>
                      <a:pt x="51952" y="10744"/>
                      <a:pt x="52618" y="9982"/>
                      <a:pt x="53380" y="9220"/>
                    </a:cubicBezTo>
                    <a:cubicBezTo>
                      <a:pt x="60524" y="2457"/>
                      <a:pt x="72430" y="3314"/>
                      <a:pt x="79955" y="11220"/>
                    </a:cubicBezTo>
                    <a:cubicBezTo>
                      <a:pt x="87385" y="19126"/>
                      <a:pt x="87670" y="31032"/>
                      <a:pt x="80431" y="37795"/>
                    </a:cubicBezTo>
                    <a:cubicBezTo>
                      <a:pt x="79574" y="38557"/>
                      <a:pt x="78717" y="39319"/>
                      <a:pt x="77764" y="39890"/>
                    </a:cubicBezTo>
                    <a:cubicBezTo>
                      <a:pt x="79955" y="40938"/>
                      <a:pt x="81955" y="42462"/>
                      <a:pt x="83670" y="44272"/>
                    </a:cubicBezTo>
                    <a:cubicBezTo>
                      <a:pt x="91195" y="52178"/>
                      <a:pt x="91385" y="64084"/>
                      <a:pt x="84241" y="70847"/>
                    </a:cubicBezTo>
                    <a:cubicBezTo>
                      <a:pt x="78907" y="76181"/>
                      <a:pt x="70811" y="76943"/>
                      <a:pt x="63953" y="73704"/>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8" name="Google Shape;4398;p49"/>
              <p:cNvSpPr/>
              <p:nvPr/>
            </p:nvSpPr>
            <p:spPr>
              <a:xfrm>
                <a:off x="4305336" y="3530993"/>
                <a:ext cx="326468" cy="320581"/>
              </a:xfrm>
              <a:custGeom>
                <a:avLst/>
                <a:gdLst/>
                <a:ahLst/>
                <a:cxnLst/>
                <a:rect l="l" t="t" r="r" b="b"/>
                <a:pathLst>
                  <a:path w="91769" h="90114" extrusionOk="0">
                    <a:moveTo>
                      <a:pt x="71706" y="66525"/>
                    </a:moveTo>
                    <a:cubicBezTo>
                      <a:pt x="73516" y="71096"/>
                      <a:pt x="73516" y="76240"/>
                      <a:pt x="71230" y="80812"/>
                    </a:cubicBezTo>
                    <a:cubicBezTo>
                      <a:pt x="66753" y="89575"/>
                      <a:pt x="55323" y="92718"/>
                      <a:pt x="45512" y="87765"/>
                    </a:cubicBezTo>
                    <a:cubicBezTo>
                      <a:pt x="37130" y="83479"/>
                      <a:pt x="32844" y="74716"/>
                      <a:pt x="34654" y="66715"/>
                    </a:cubicBezTo>
                    <a:cubicBezTo>
                      <a:pt x="29320" y="72811"/>
                      <a:pt x="19604" y="74621"/>
                      <a:pt x="11222" y="70334"/>
                    </a:cubicBezTo>
                    <a:cubicBezTo>
                      <a:pt x="1507" y="65382"/>
                      <a:pt x="-2684" y="54237"/>
                      <a:pt x="1792" y="45474"/>
                    </a:cubicBezTo>
                    <a:cubicBezTo>
                      <a:pt x="3983" y="41093"/>
                      <a:pt x="7888" y="38235"/>
                      <a:pt x="12460" y="36807"/>
                    </a:cubicBezTo>
                    <a:cubicBezTo>
                      <a:pt x="6650" y="31187"/>
                      <a:pt x="4840" y="22709"/>
                      <a:pt x="8365" y="15756"/>
                    </a:cubicBezTo>
                    <a:cubicBezTo>
                      <a:pt x="12841" y="6993"/>
                      <a:pt x="24271" y="3850"/>
                      <a:pt x="33987" y="8708"/>
                    </a:cubicBezTo>
                    <a:cubicBezTo>
                      <a:pt x="35892" y="9660"/>
                      <a:pt x="37511" y="10803"/>
                      <a:pt x="38940" y="12137"/>
                    </a:cubicBezTo>
                    <a:cubicBezTo>
                      <a:pt x="39226" y="11184"/>
                      <a:pt x="39607" y="10232"/>
                      <a:pt x="40083" y="9375"/>
                    </a:cubicBezTo>
                    <a:cubicBezTo>
                      <a:pt x="44560" y="611"/>
                      <a:pt x="56085" y="-2627"/>
                      <a:pt x="65800" y="2326"/>
                    </a:cubicBezTo>
                    <a:cubicBezTo>
                      <a:pt x="75516" y="7279"/>
                      <a:pt x="79707" y="18423"/>
                      <a:pt x="75230" y="27186"/>
                    </a:cubicBezTo>
                    <a:cubicBezTo>
                      <a:pt x="74659" y="28234"/>
                      <a:pt x="74087" y="29186"/>
                      <a:pt x="73420" y="30044"/>
                    </a:cubicBezTo>
                    <a:cubicBezTo>
                      <a:pt x="75802" y="30329"/>
                      <a:pt x="78183" y="30996"/>
                      <a:pt x="80469" y="32139"/>
                    </a:cubicBezTo>
                    <a:cubicBezTo>
                      <a:pt x="90184" y="37092"/>
                      <a:pt x="94471" y="48236"/>
                      <a:pt x="89994" y="57000"/>
                    </a:cubicBezTo>
                    <a:cubicBezTo>
                      <a:pt x="86565" y="63953"/>
                      <a:pt x="79231" y="67382"/>
                      <a:pt x="71706" y="66525"/>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399" name="Google Shape;4399;p49"/>
              <p:cNvSpPr/>
              <p:nvPr/>
            </p:nvSpPr>
            <p:spPr>
              <a:xfrm>
                <a:off x="5239669" y="3742759"/>
                <a:ext cx="325166" cy="306913"/>
              </a:xfrm>
              <a:custGeom>
                <a:avLst/>
                <a:gdLst/>
                <a:ahLst/>
                <a:cxnLst/>
                <a:rect l="l" t="t" r="r" b="b"/>
                <a:pathLst>
                  <a:path w="91403" h="86272" extrusionOk="0">
                    <a:moveTo>
                      <a:pt x="78326" y="56238"/>
                    </a:moveTo>
                    <a:cubicBezTo>
                      <a:pt x="81850" y="59667"/>
                      <a:pt x="83946" y="64430"/>
                      <a:pt x="83660" y="69478"/>
                    </a:cubicBezTo>
                    <a:cubicBezTo>
                      <a:pt x="83089" y="79289"/>
                      <a:pt x="73849" y="86814"/>
                      <a:pt x="62991" y="86242"/>
                    </a:cubicBezTo>
                    <a:cubicBezTo>
                      <a:pt x="53656" y="85766"/>
                      <a:pt x="46131" y="79384"/>
                      <a:pt x="44607" y="71383"/>
                    </a:cubicBezTo>
                    <a:cubicBezTo>
                      <a:pt x="42131" y="79193"/>
                      <a:pt x="33940" y="84623"/>
                      <a:pt x="24605" y="84147"/>
                    </a:cubicBezTo>
                    <a:cubicBezTo>
                      <a:pt x="13747" y="83575"/>
                      <a:pt x="5365" y="75098"/>
                      <a:pt x="5936" y="65192"/>
                    </a:cubicBezTo>
                    <a:cubicBezTo>
                      <a:pt x="6222" y="60239"/>
                      <a:pt x="8603" y="56048"/>
                      <a:pt x="12223" y="53000"/>
                    </a:cubicBezTo>
                    <a:cubicBezTo>
                      <a:pt x="4698" y="50142"/>
                      <a:pt x="-446" y="43189"/>
                      <a:pt x="31" y="35378"/>
                    </a:cubicBezTo>
                    <a:cubicBezTo>
                      <a:pt x="602" y="25568"/>
                      <a:pt x="9841" y="18043"/>
                      <a:pt x="20700" y="18615"/>
                    </a:cubicBezTo>
                    <a:cubicBezTo>
                      <a:pt x="22795" y="18710"/>
                      <a:pt x="24796" y="19186"/>
                      <a:pt x="26605" y="19757"/>
                    </a:cubicBezTo>
                    <a:cubicBezTo>
                      <a:pt x="26510" y="18805"/>
                      <a:pt x="26415" y="17757"/>
                      <a:pt x="26510" y="16805"/>
                    </a:cubicBezTo>
                    <a:cubicBezTo>
                      <a:pt x="27081" y="6994"/>
                      <a:pt x="36321" y="-626"/>
                      <a:pt x="47179" y="41"/>
                    </a:cubicBezTo>
                    <a:cubicBezTo>
                      <a:pt x="58038" y="612"/>
                      <a:pt x="66420" y="9185"/>
                      <a:pt x="65848" y="18995"/>
                    </a:cubicBezTo>
                    <a:cubicBezTo>
                      <a:pt x="65753" y="20139"/>
                      <a:pt x="65563" y="21282"/>
                      <a:pt x="65372" y="22424"/>
                    </a:cubicBezTo>
                    <a:cubicBezTo>
                      <a:pt x="67658" y="21662"/>
                      <a:pt x="70135" y="21377"/>
                      <a:pt x="72706" y="21567"/>
                    </a:cubicBezTo>
                    <a:cubicBezTo>
                      <a:pt x="83660" y="22139"/>
                      <a:pt x="91947" y="30616"/>
                      <a:pt x="91375" y="40522"/>
                    </a:cubicBezTo>
                    <a:cubicBezTo>
                      <a:pt x="90899" y="47761"/>
                      <a:pt x="85565" y="53857"/>
                      <a:pt x="78326" y="56238"/>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0" name="Google Shape;4400;p49"/>
              <p:cNvSpPr/>
              <p:nvPr/>
            </p:nvSpPr>
            <p:spPr>
              <a:xfrm>
                <a:off x="6189540" y="3590240"/>
                <a:ext cx="327639" cy="314871"/>
              </a:xfrm>
              <a:custGeom>
                <a:avLst/>
                <a:gdLst/>
                <a:ahLst/>
                <a:cxnLst/>
                <a:rect l="l" t="t" r="r" b="b"/>
                <a:pathLst>
                  <a:path w="92098" h="88509" extrusionOk="0">
                    <a:moveTo>
                      <a:pt x="81435" y="41582"/>
                    </a:moveTo>
                    <a:cubicBezTo>
                      <a:pt x="86007" y="43487"/>
                      <a:pt x="89626" y="47106"/>
                      <a:pt x="91245" y="51964"/>
                    </a:cubicBezTo>
                    <a:cubicBezTo>
                      <a:pt x="94389" y="61298"/>
                      <a:pt x="88578" y="71681"/>
                      <a:pt x="78196" y="75205"/>
                    </a:cubicBezTo>
                    <a:cubicBezTo>
                      <a:pt x="69338" y="78158"/>
                      <a:pt x="60003" y="75014"/>
                      <a:pt x="55622" y="68156"/>
                    </a:cubicBezTo>
                    <a:cubicBezTo>
                      <a:pt x="56193" y="76253"/>
                      <a:pt x="50669" y="84444"/>
                      <a:pt x="41715" y="87397"/>
                    </a:cubicBezTo>
                    <a:cubicBezTo>
                      <a:pt x="31428" y="90826"/>
                      <a:pt x="20474" y="86063"/>
                      <a:pt x="17427" y="76729"/>
                    </a:cubicBezTo>
                    <a:cubicBezTo>
                      <a:pt x="15903" y="72062"/>
                      <a:pt x="16569" y="67299"/>
                      <a:pt x="18760" y="63108"/>
                    </a:cubicBezTo>
                    <a:cubicBezTo>
                      <a:pt x="10664" y="63299"/>
                      <a:pt x="3330" y="58631"/>
                      <a:pt x="853" y="51297"/>
                    </a:cubicBezTo>
                    <a:cubicBezTo>
                      <a:pt x="-2290" y="41963"/>
                      <a:pt x="3520" y="31580"/>
                      <a:pt x="13902" y="28152"/>
                    </a:cubicBezTo>
                    <a:cubicBezTo>
                      <a:pt x="15903" y="27485"/>
                      <a:pt x="17903" y="27104"/>
                      <a:pt x="19808" y="27104"/>
                    </a:cubicBezTo>
                    <a:cubicBezTo>
                      <a:pt x="19332" y="26247"/>
                      <a:pt x="18951" y="25294"/>
                      <a:pt x="18569" y="24341"/>
                    </a:cubicBezTo>
                    <a:cubicBezTo>
                      <a:pt x="15426" y="15007"/>
                      <a:pt x="21236" y="4530"/>
                      <a:pt x="31619" y="1101"/>
                    </a:cubicBezTo>
                    <a:cubicBezTo>
                      <a:pt x="41906" y="-2329"/>
                      <a:pt x="52860" y="2529"/>
                      <a:pt x="56003" y="11864"/>
                    </a:cubicBezTo>
                    <a:cubicBezTo>
                      <a:pt x="56384" y="13007"/>
                      <a:pt x="56669" y="14055"/>
                      <a:pt x="56765" y="15197"/>
                    </a:cubicBezTo>
                    <a:cubicBezTo>
                      <a:pt x="58574" y="13673"/>
                      <a:pt x="60861" y="12435"/>
                      <a:pt x="63242" y="11673"/>
                    </a:cubicBezTo>
                    <a:cubicBezTo>
                      <a:pt x="73624" y="8244"/>
                      <a:pt x="84482" y="13007"/>
                      <a:pt x="87626" y="22341"/>
                    </a:cubicBezTo>
                    <a:cubicBezTo>
                      <a:pt x="90007" y="29104"/>
                      <a:pt x="87340" y="36724"/>
                      <a:pt x="81435" y="41582"/>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1" name="Google Shape;4401;p49"/>
              <p:cNvSpPr/>
              <p:nvPr/>
            </p:nvSpPr>
            <p:spPr>
              <a:xfrm>
                <a:off x="6988152" y="2864695"/>
                <a:ext cx="327678" cy="314921"/>
              </a:xfrm>
              <a:custGeom>
                <a:avLst/>
                <a:gdLst/>
                <a:ahLst/>
                <a:cxnLst/>
                <a:rect l="l" t="t" r="r" b="b"/>
                <a:pathLst>
                  <a:path w="92109" h="88523" extrusionOk="0">
                    <a:moveTo>
                      <a:pt x="75249" y="26372"/>
                    </a:moveTo>
                    <a:cubicBezTo>
                      <a:pt x="80202" y="26467"/>
                      <a:pt x="84965" y="28467"/>
                      <a:pt x="88203" y="32373"/>
                    </a:cubicBezTo>
                    <a:cubicBezTo>
                      <a:pt x="94585" y="39897"/>
                      <a:pt x="92966" y="51708"/>
                      <a:pt x="84679" y="58757"/>
                    </a:cubicBezTo>
                    <a:cubicBezTo>
                      <a:pt x="77535" y="64758"/>
                      <a:pt x="67724" y="65329"/>
                      <a:pt x="61057" y="60567"/>
                    </a:cubicBezTo>
                    <a:cubicBezTo>
                      <a:pt x="64581" y="67901"/>
                      <a:pt x="62486" y="77521"/>
                      <a:pt x="55246" y="83522"/>
                    </a:cubicBezTo>
                    <a:cubicBezTo>
                      <a:pt x="46960" y="90570"/>
                      <a:pt x="35054" y="90094"/>
                      <a:pt x="28672" y="82569"/>
                    </a:cubicBezTo>
                    <a:cubicBezTo>
                      <a:pt x="25529" y="78759"/>
                      <a:pt x="24386" y="74092"/>
                      <a:pt x="24862" y="69425"/>
                    </a:cubicBezTo>
                    <a:cubicBezTo>
                      <a:pt x="17432" y="72568"/>
                      <a:pt x="8860" y="70949"/>
                      <a:pt x="3907" y="65043"/>
                    </a:cubicBezTo>
                    <a:cubicBezTo>
                      <a:pt x="-2475" y="57518"/>
                      <a:pt x="-856" y="45708"/>
                      <a:pt x="7431" y="38659"/>
                    </a:cubicBezTo>
                    <a:cubicBezTo>
                      <a:pt x="9050" y="37326"/>
                      <a:pt x="10765" y="36278"/>
                      <a:pt x="12575" y="35420"/>
                    </a:cubicBezTo>
                    <a:cubicBezTo>
                      <a:pt x="11813" y="34754"/>
                      <a:pt x="11050" y="34087"/>
                      <a:pt x="10479" y="33325"/>
                    </a:cubicBezTo>
                    <a:cubicBezTo>
                      <a:pt x="4097" y="25800"/>
                      <a:pt x="5621" y="13989"/>
                      <a:pt x="14003" y="6941"/>
                    </a:cubicBezTo>
                    <a:cubicBezTo>
                      <a:pt x="22290" y="-108"/>
                      <a:pt x="34196" y="368"/>
                      <a:pt x="40578" y="7893"/>
                    </a:cubicBezTo>
                    <a:cubicBezTo>
                      <a:pt x="41340" y="8751"/>
                      <a:pt x="42007" y="9703"/>
                      <a:pt x="42578" y="10751"/>
                    </a:cubicBezTo>
                    <a:cubicBezTo>
                      <a:pt x="43721" y="8655"/>
                      <a:pt x="45341" y="6750"/>
                      <a:pt x="47246" y="5036"/>
                    </a:cubicBezTo>
                    <a:cubicBezTo>
                      <a:pt x="55628" y="-2013"/>
                      <a:pt x="67534" y="-1632"/>
                      <a:pt x="73820" y="5988"/>
                    </a:cubicBezTo>
                    <a:cubicBezTo>
                      <a:pt x="78583" y="11703"/>
                      <a:pt x="78869" y="19800"/>
                      <a:pt x="75249" y="26372"/>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2" name="Google Shape;4402;p49"/>
              <p:cNvSpPr/>
              <p:nvPr/>
            </p:nvSpPr>
            <p:spPr>
              <a:xfrm>
                <a:off x="7406855" y="1959822"/>
                <a:ext cx="319072" cy="326500"/>
              </a:xfrm>
              <a:custGeom>
                <a:avLst/>
                <a:gdLst/>
                <a:ahLst/>
                <a:cxnLst/>
                <a:rect l="l" t="t" r="r" b="b"/>
                <a:pathLst>
                  <a:path w="89690" h="91778" extrusionOk="0">
                    <a:moveTo>
                      <a:pt x="67276" y="21283"/>
                    </a:moveTo>
                    <a:cubicBezTo>
                      <a:pt x="72039" y="19759"/>
                      <a:pt x="77087" y="20139"/>
                      <a:pt x="81469" y="22806"/>
                    </a:cubicBezTo>
                    <a:cubicBezTo>
                      <a:pt x="89946" y="27855"/>
                      <a:pt x="92232" y="39570"/>
                      <a:pt x="86612" y="48905"/>
                    </a:cubicBezTo>
                    <a:cubicBezTo>
                      <a:pt x="81754" y="56906"/>
                      <a:pt x="72610" y="60526"/>
                      <a:pt x="64895" y="58144"/>
                    </a:cubicBezTo>
                    <a:cubicBezTo>
                      <a:pt x="70610" y="63954"/>
                      <a:pt x="71658" y="73765"/>
                      <a:pt x="66800" y="81766"/>
                    </a:cubicBezTo>
                    <a:cubicBezTo>
                      <a:pt x="61180" y="91101"/>
                      <a:pt x="49750" y="94530"/>
                      <a:pt x="41368" y="89386"/>
                    </a:cubicBezTo>
                    <a:cubicBezTo>
                      <a:pt x="37177" y="86814"/>
                      <a:pt x="34606" y="82719"/>
                      <a:pt x="33558" y="78147"/>
                    </a:cubicBezTo>
                    <a:cubicBezTo>
                      <a:pt x="27462" y="83481"/>
                      <a:pt x="18985" y="84719"/>
                      <a:pt x="12222" y="80718"/>
                    </a:cubicBezTo>
                    <a:cubicBezTo>
                      <a:pt x="3745" y="75670"/>
                      <a:pt x="1459" y="63954"/>
                      <a:pt x="7078" y="54620"/>
                    </a:cubicBezTo>
                    <a:cubicBezTo>
                      <a:pt x="8126" y="52810"/>
                      <a:pt x="9460" y="51286"/>
                      <a:pt x="10888" y="49953"/>
                    </a:cubicBezTo>
                    <a:cubicBezTo>
                      <a:pt x="10031" y="49572"/>
                      <a:pt x="9079" y="49191"/>
                      <a:pt x="8221" y="48619"/>
                    </a:cubicBezTo>
                    <a:cubicBezTo>
                      <a:pt x="-256" y="43571"/>
                      <a:pt x="-2542" y="31855"/>
                      <a:pt x="3078" y="22426"/>
                    </a:cubicBezTo>
                    <a:cubicBezTo>
                      <a:pt x="8698" y="13091"/>
                      <a:pt x="20128" y="9757"/>
                      <a:pt x="28605" y="14805"/>
                    </a:cubicBezTo>
                    <a:cubicBezTo>
                      <a:pt x="29557" y="15377"/>
                      <a:pt x="30510" y="16139"/>
                      <a:pt x="31367" y="16901"/>
                    </a:cubicBezTo>
                    <a:cubicBezTo>
                      <a:pt x="31748" y="14520"/>
                      <a:pt x="32701" y="12234"/>
                      <a:pt x="34034" y="10043"/>
                    </a:cubicBezTo>
                    <a:cubicBezTo>
                      <a:pt x="39654" y="709"/>
                      <a:pt x="51084" y="-2721"/>
                      <a:pt x="59561" y="2328"/>
                    </a:cubicBezTo>
                    <a:cubicBezTo>
                      <a:pt x="65657" y="6233"/>
                      <a:pt x="68610" y="13853"/>
                      <a:pt x="67276" y="21283"/>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3" name="Google Shape;4403;p49"/>
              <p:cNvSpPr/>
              <p:nvPr/>
            </p:nvSpPr>
            <p:spPr>
              <a:xfrm>
                <a:off x="7563013" y="911317"/>
                <a:ext cx="318627" cy="321498"/>
              </a:xfrm>
              <a:custGeom>
                <a:avLst/>
                <a:gdLst/>
                <a:ahLst/>
                <a:cxnLst/>
                <a:rect l="l" t="t" r="r" b="b"/>
                <a:pathLst>
                  <a:path w="89565" h="90372" extrusionOk="0">
                    <a:moveTo>
                      <a:pt x="63284" y="17326"/>
                    </a:moveTo>
                    <a:cubicBezTo>
                      <a:pt x="67476" y="14754"/>
                      <a:pt x="72619" y="13897"/>
                      <a:pt x="77477" y="15421"/>
                    </a:cubicBezTo>
                    <a:cubicBezTo>
                      <a:pt x="86907" y="18374"/>
                      <a:pt x="91859" y="29232"/>
                      <a:pt x="88526" y="39614"/>
                    </a:cubicBezTo>
                    <a:cubicBezTo>
                      <a:pt x="85668" y="48568"/>
                      <a:pt x="77667" y="54187"/>
                      <a:pt x="69571" y="53711"/>
                    </a:cubicBezTo>
                    <a:cubicBezTo>
                      <a:pt x="76524" y="57997"/>
                      <a:pt x="79763" y="67332"/>
                      <a:pt x="77001" y="76190"/>
                    </a:cubicBezTo>
                    <a:cubicBezTo>
                      <a:pt x="73762" y="86572"/>
                      <a:pt x="63475" y="92573"/>
                      <a:pt x="54045" y="89620"/>
                    </a:cubicBezTo>
                    <a:cubicBezTo>
                      <a:pt x="49378" y="88096"/>
                      <a:pt x="45854" y="84763"/>
                      <a:pt x="43758" y="80476"/>
                    </a:cubicBezTo>
                    <a:cubicBezTo>
                      <a:pt x="39091" y="87144"/>
                      <a:pt x="31090" y="90287"/>
                      <a:pt x="23661" y="88001"/>
                    </a:cubicBezTo>
                    <a:cubicBezTo>
                      <a:pt x="14231" y="85049"/>
                      <a:pt x="9278" y="74190"/>
                      <a:pt x="12516" y="63808"/>
                    </a:cubicBezTo>
                    <a:cubicBezTo>
                      <a:pt x="13183" y="61808"/>
                      <a:pt x="14040" y="59998"/>
                      <a:pt x="15088" y="58378"/>
                    </a:cubicBezTo>
                    <a:cubicBezTo>
                      <a:pt x="14136" y="58283"/>
                      <a:pt x="13088" y="58093"/>
                      <a:pt x="12135" y="57712"/>
                    </a:cubicBezTo>
                    <a:cubicBezTo>
                      <a:pt x="2706" y="54759"/>
                      <a:pt x="-2247" y="43900"/>
                      <a:pt x="991" y="33518"/>
                    </a:cubicBezTo>
                    <a:cubicBezTo>
                      <a:pt x="4230" y="23136"/>
                      <a:pt x="14612" y="17135"/>
                      <a:pt x="24042" y="20183"/>
                    </a:cubicBezTo>
                    <a:cubicBezTo>
                      <a:pt x="25184" y="20564"/>
                      <a:pt x="26232" y="20945"/>
                      <a:pt x="27185" y="21517"/>
                    </a:cubicBezTo>
                    <a:cubicBezTo>
                      <a:pt x="26994" y="19135"/>
                      <a:pt x="27375" y="16659"/>
                      <a:pt x="28137" y="14183"/>
                    </a:cubicBezTo>
                    <a:cubicBezTo>
                      <a:pt x="31471" y="3800"/>
                      <a:pt x="41758" y="-2200"/>
                      <a:pt x="51092" y="752"/>
                    </a:cubicBezTo>
                    <a:cubicBezTo>
                      <a:pt x="58236" y="3038"/>
                      <a:pt x="62808" y="9706"/>
                      <a:pt x="63284" y="17326"/>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04" name="Google Shape;4404;p49"/>
            <p:cNvGrpSpPr/>
            <p:nvPr/>
          </p:nvGrpSpPr>
          <p:grpSpPr>
            <a:xfrm>
              <a:off x="-1253681" y="3057743"/>
              <a:ext cx="3841205" cy="2682408"/>
              <a:chOff x="2704627" y="391002"/>
              <a:chExt cx="5258323" cy="3672017"/>
            </a:xfrm>
          </p:grpSpPr>
          <p:sp>
            <p:nvSpPr>
              <p:cNvPr id="4405" name="Google Shape;4405;p49"/>
              <p:cNvSpPr/>
              <p:nvPr/>
            </p:nvSpPr>
            <p:spPr>
              <a:xfrm>
                <a:off x="2704627" y="1764803"/>
                <a:ext cx="325636" cy="303270"/>
              </a:xfrm>
              <a:custGeom>
                <a:avLst/>
                <a:gdLst/>
                <a:ahLst/>
                <a:cxnLst/>
                <a:rect l="l" t="t" r="r" b="b"/>
                <a:pathLst>
                  <a:path w="91535" h="85248" extrusionOk="0">
                    <a:moveTo>
                      <a:pt x="79438" y="54388"/>
                    </a:moveTo>
                    <a:cubicBezTo>
                      <a:pt x="83153" y="57626"/>
                      <a:pt x="85439" y="62198"/>
                      <a:pt x="85439" y="67342"/>
                    </a:cubicBezTo>
                    <a:cubicBezTo>
                      <a:pt x="85439" y="77248"/>
                      <a:pt x="76581" y="85249"/>
                      <a:pt x="65723" y="85249"/>
                    </a:cubicBezTo>
                    <a:cubicBezTo>
                      <a:pt x="56388" y="85249"/>
                      <a:pt x="48577" y="79343"/>
                      <a:pt x="46577" y="71438"/>
                    </a:cubicBezTo>
                    <a:cubicBezTo>
                      <a:pt x="44577" y="79343"/>
                      <a:pt x="36671" y="85249"/>
                      <a:pt x="27337" y="85249"/>
                    </a:cubicBezTo>
                    <a:cubicBezTo>
                      <a:pt x="16478" y="85249"/>
                      <a:pt x="7620" y="77248"/>
                      <a:pt x="7620" y="67342"/>
                    </a:cubicBezTo>
                    <a:cubicBezTo>
                      <a:pt x="7620" y="62389"/>
                      <a:pt x="9811" y="58103"/>
                      <a:pt x="13240" y="54769"/>
                    </a:cubicBezTo>
                    <a:cubicBezTo>
                      <a:pt x="5525" y="52388"/>
                      <a:pt x="0" y="45625"/>
                      <a:pt x="0" y="37910"/>
                    </a:cubicBezTo>
                    <a:cubicBezTo>
                      <a:pt x="0" y="28004"/>
                      <a:pt x="8858" y="20003"/>
                      <a:pt x="19717" y="20003"/>
                    </a:cubicBezTo>
                    <a:cubicBezTo>
                      <a:pt x="21812" y="20003"/>
                      <a:pt x="23813" y="20288"/>
                      <a:pt x="25717" y="20860"/>
                    </a:cubicBezTo>
                    <a:cubicBezTo>
                      <a:pt x="25527" y="19907"/>
                      <a:pt x="25432" y="18860"/>
                      <a:pt x="25432" y="17907"/>
                    </a:cubicBezTo>
                    <a:cubicBezTo>
                      <a:pt x="25432" y="8001"/>
                      <a:pt x="34290" y="0"/>
                      <a:pt x="45148" y="0"/>
                    </a:cubicBezTo>
                    <a:cubicBezTo>
                      <a:pt x="56007" y="0"/>
                      <a:pt x="64865" y="8096"/>
                      <a:pt x="64865" y="17907"/>
                    </a:cubicBezTo>
                    <a:cubicBezTo>
                      <a:pt x="64865" y="19050"/>
                      <a:pt x="64770" y="20193"/>
                      <a:pt x="64579" y="21336"/>
                    </a:cubicBezTo>
                    <a:cubicBezTo>
                      <a:pt x="66770" y="20479"/>
                      <a:pt x="69247" y="20003"/>
                      <a:pt x="71819" y="20003"/>
                    </a:cubicBezTo>
                    <a:cubicBezTo>
                      <a:pt x="82772" y="20003"/>
                      <a:pt x="91535" y="28004"/>
                      <a:pt x="91535" y="37910"/>
                    </a:cubicBezTo>
                    <a:cubicBezTo>
                      <a:pt x="91535" y="45244"/>
                      <a:pt x="86487" y="51626"/>
                      <a:pt x="79438" y="54388"/>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6" name="Google Shape;4406;p49"/>
              <p:cNvSpPr/>
              <p:nvPr/>
            </p:nvSpPr>
            <p:spPr>
              <a:xfrm>
                <a:off x="3136620" y="2534057"/>
                <a:ext cx="312797" cy="328485"/>
              </a:xfrm>
              <a:custGeom>
                <a:avLst/>
                <a:gdLst/>
                <a:ahLst/>
                <a:cxnLst/>
                <a:rect l="l" t="t" r="r" b="b"/>
                <a:pathLst>
                  <a:path w="87926" h="92336" extrusionOk="0">
                    <a:moveTo>
                      <a:pt x="60775" y="76172"/>
                    </a:moveTo>
                    <a:cubicBezTo>
                      <a:pt x="60489" y="81125"/>
                      <a:pt x="58298" y="85793"/>
                      <a:pt x="54298" y="88840"/>
                    </a:cubicBezTo>
                    <a:cubicBezTo>
                      <a:pt x="46487" y="94936"/>
                      <a:pt x="34771" y="92841"/>
                      <a:pt x="28104" y="84269"/>
                    </a:cubicBezTo>
                    <a:cubicBezTo>
                      <a:pt x="22389" y="76839"/>
                      <a:pt x="22198" y="67028"/>
                      <a:pt x="27247" y="60646"/>
                    </a:cubicBezTo>
                    <a:cubicBezTo>
                      <a:pt x="19817" y="63885"/>
                      <a:pt x="10292" y="61408"/>
                      <a:pt x="4482" y="53979"/>
                    </a:cubicBezTo>
                    <a:cubicBezTo>
                      <a:pt x="-2186" y="45406"/>
                      <a:pt x="-1328" y="33500"/>
                      <a:pt x="6482" y="27499"/>
                    </a:cubicBezTo>
                    <a:cubicBezTo>
                      <a:pt x="10387" y="24452"/>
                      <a:pt x="15150" y="23499"/>
                      <a:pt x="19817" y="24261"/>
                    </a:cubicBezTo>
                    <a:cubicBezTo>
                      <a:pt x="16960" y="16736"/>
                      <a:pt x="18865" y="8259"/>
                      <a:pt x="25056" y="3496"/>
                    </a:cubicBezTo>
                    <a:cubicBezTo>
                      <a:pt x="32866" y="-2600"/>
                      <a:pt x="44582" y="-504"/>
                      <a:pt x="51250" y="8069"/>
                    </a:cubicBezTo>
                    <a:cubicBezTo>
                      <a:pt x="52583" y="9688"/>
                      <a:pt x="53536" y="11497"/>
                      <a:pt x="54298" y="13307"/>
                    </a:cubicBezTo>
                    <a:cubicBezTo>
                      <a:pt x="54964" y="12545"/>
                      <a:pt x="55631" y="11878"/>
                      <a:pt x="56488" y="11307"/>
                    </a:cubicBezTo>
                    <a:cubicBezTo>
                      <a:pt x="64299" y="5211"/>
                      <a:pt x="76015" y="7211"/>
                      <a:pt x="82777" y="15879"/>
                    </a:cubicBezTo>
                    <a:cubicBezTo>
                      <a:pt x="89445" y="24452"/>
                      <a:pt x="88492" y="36358"/>
                      <a:pt x="80777" y="42454"/>
                    </a:cubicBezTo>
                    <a:cubicBezTo>
                      <a:pt x="79825" y="43120"/>
                      <a:pt x="78872" y="43787"/>
                      <a:pt x="77920" y="44263"/>
                    </a:cubicBezTo>
                    <a:cubicBezTo>
                      <a:pt x="79920" y="45502"/>
                      <a:pt x="81825" y="47216"/>
                      <a:pt x="83444" y="49216"/>
                    </a:cubicBezTo>
                    <a:cubicBezTo>
                      <a:pt x="90112" y="57789"/>
                      <a:pt x="89254" y="69695"/>
                      <a:pt x="81444" y="75791"/>
                    </a:cubicBezTo>
                    <a:cubicBezTo>
                      <a:pt x="75443" y="80173"/>
                      <a:pt x="67347" y="80173"/>
                      <a:pt x="60775" y="7617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7" name="Google Shape;4407;p49"/>
              <p:cNvSpPr/>
              <p:nvPr/>
            </p:nvSpPr>
            <p:spPr>
              <a:xfrm>
                <a:off x="3846591" y="3217169"/>
                <a:ext cx="324590" cy="316180"/>
              </a:xfrm>
              <a:custGeom>
                <a:avLst/>
                <a:gdLst/>
                <a:ahLst/>
                <a:cxnLst/>
                <a:rect l="l" t="t" r="r" b="b"/>
                <a:pathLst>
                  <a:path w="91241" h="88877" extrusionOk="0">
                    <a:moveTo>
                      <a:pt x="68171" y="68450"/>
                    </a:moveTo>
                    <a:cubicBezTo>
                      <a:pt x="69124" y="73307"/>
                      <a:pt x="68171" y="78355"/>
                      <a:pt x="65028" y="82356"/>
                    </a:cubicBezTo>
                    <a:cubicBezTo>
                      <a:pt x="59027" y="90167"/>
                      <a:pt x="47121" y="91119"/>
                      <a:pt x="38453" y="84356"/>
                    </a:cubicBezTo>
                    <a:cubicBezTo>
                      <a:pt x="31024" y="78641"/>
                      <a:pt x="28547" y="69116"/>
                      <a:pt x="31786" y="61687"/>
                    </a:cubicBezTo>
                    <a:cubicBezTo>
                      <a:pt x="25404" y="66735"/>
                      <a:pt x="15498" y="66545"/>
                      <a:pt x="8068" y="60829"/>
                    </a:cubicBezTo>
                    <a:cubicBezTo>
                      <a:pt x="-504" y="54162"/>
                      <a:pt x="-2600" y="42446"/>
                      <a:pt x="3496" y="34636"/>
                    </a:cubicBezTo>
                    <a:cubicBezTo>
                      <a:pt x="6544" y="30730"/>
                      <a:pt x="10831" y="28635"/>
                      <a:pt x="15593" y="28159"/>
                    </a:cubicBezTo>
                    <a:cubicBezTo>
                      <a:pt x="11021" y="21491"/>
                      <a:pt x="10735" y="12919"/>
                      <a:pt x="15498" y="6728"/>
                    </a:cubicBezTo>
                    <a:cubicBezTo>
                      <a:pt x="21499" y="-1083"/>
                      <a:pt x="33405" y="-2036"/>
                      <a:pt x="41977" y="4632"/>
                    </a:cubicBezTo>
                    <a:cubicBezTo>
                      <a:pt x="43597" y="5966"/>
                      <a:pt x="45025" y="7394"/>
                      <a:pt x="46168" y="9013"/>
                    </a:cubicBezTo>
                    <a:cubicBezTo>
                      <a:pt x="46645" y="8156"/>
                      <a:pt x="47121" y="7299"/>
                      <a:pt x="47788" y="6537"/>
                    </a:cubicBezTo>
                    <a:cubicBezTo>
                      <a:pt x="53788" y="-1273"/>
                      <a:pt x="65695" y="-2226"/>
                      <a:pt x="74362" y="4442"/>
                    </a:cubicBezTo>
                    <a:cubicBezTo>
                      <a:pt x="82935" y="11109"/>
                      <a:pt x="85030" y="22825"/>
                      <a:pt x="78934" y="30635"/>
                    </a:cubicBezTo>
                    <a:cubicBezTo>
                      <a:pt x="78268" y="31588"/>
                      <a:pt x="77410" y="32350"/>
                      <a:pt x="76553" y="33112"/>
                    </a:cubicBezTo>
                    <a:cubicBezTo>
                      <a:pt x="78839" y="33778"/>
                      <a:pt x="81125" y="34921"/>
                      <a:pt x="83125" y="36541"/>
                    </a:cubicBezTo>
                    <a:cubicBezTo>
                      <a:pt x="91793" y="43208"/>
                      <a:pt x="93793" y="54924"/>
                      <a:pt x="87793" y="62735"/>
                    </a:cubicBezTo>
                    <a:cubicBezTo>
                      <a:pt x="83316" y="68735"/>
                      <a:pt x="75410" y="70736"/>
                      <a:pt x="68171" y="6845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8" name="Google Shape;4408;p49"/>
              <p:cNvSpPr/>
              <p:nvPr/>
            </p:nvSpPr>
            <p:spPr>
              <a:xfrm>
                <a:off x="4799676" y="3684133"/>
                <a:ext cx="318990" cy="316806"/>
              </a:xfrm>
              <a:custGeom>
                <a:avLst/>
                <a:gdLst/>
                <a:ahLst/>
                <a:cxnLst/>
                <a:rect l="l" t="t" r="r" b="b"/>
                <a:pathLst>
                  <a:path w="89667" h="89053" extrusionOk="0">
                    <a:moveTo>
                      <a:pt x="73234" y="62053"/>
                    </a:moveTo>
                    <a:cubicBezTo>
                      <a:pt x="75996" y="66149"/>
                      <a:pt x="77044" y="71197"/>
                      <a:pt x="75806" y="76055"/>
                    </a:cubicBezTo>
                    <a:cubicBezTo>
                      <a:pt x="73329" y="85580"/>
                      <a:pt x="62756" y="91104"/>
                      <a:pt x="52184" y="88342"/>
                    </a:cubicBezTo>
                    <a:cubicBezTo>
                      <a:pt x="43135" y="85961"/>
                      <a:pt x="37039" y="78245"/>
                      <a:pt x="37134" y="70054"/>
                    </a:cubicBezTo>
                    <a:cubicBezTo>
                      <a:pt x="33229" y="77198"/>
                      <a:pt x="24085" y="80912"/>
                      <a:pt x="15036" y="78531"/>
                    </a:cubicBezTo>
                    <a:cubicBezTo>
                      <a:pt x="4559" y="75769"/>
                      <a:pt x="-2014" y="65768"/>
                      <a:pt x="558" y="56243"/>
                    </a:cubicBezTo>
                    <a:cubicBezTo>
                      <a:pt x="1796" y="51480"/>
                      <a:pt x="5035" y="47861"/>
                      <a:pt x="9131" y="45575"/>
                    </a:cubicBezTo>
                    <a:cubicBezTo>
                      <a:pt x="2273" y="41288"/>
                      <a:pt x="-1347" y="33383"/>
                      <a:pt x="653" y="25858"/>
                    </a:cubicBezTo>
                    <a:cubicBezTo>
                      <a:pt x="3130" y="16333"/>
                      <a:pt x="13702" y="10808"/>
                      <a:pt x="24180" y="13571"/>
                    </a:cubicBezTo>
                    <a:cubicBezTo>
                      <a:pt x="26180" y="14142"/>
                      <a:pt x="28085" y="14904"/>
                      <a:pt x="29800" y="15952"/>
                    </a:cubicBezTo>
                    <a:cubicBezTo>
                      <a:pt x="29895" y="14999"/>
                      <a:pt x="29990" y="13952"/>
                      <a:pt x="30276" y="12999"/>
                    </a:cubicBezTo>
                    <a:cubicBezTo>
                      <a:pt x="32752" y="3474"/>
                      <a:pt x="43325" y="-2050"/>
                      <a:pt x="53898" y="712"/>
                    </a:cubicBezTo>
                    <a:cubicBezTo>
                      <a:pt x="64376" y="3474"/>
                      <a:pt x="70852" y="13475"/>
                      <a:pt x="68376" y="23000"/>
                    </a:cubicBezTo>
                    <a:cubicBezTo>
                      <a:pt x="68090" y="24143"/>
                      <a:pt x="67709" y="25191"/>
                      <a:pt x="67233" y="26239"/>
                    </a:cubicBezTo>
                    <a:cubicBezTo>
                      <a:pt x="69614" y="25953"/>
                      <a:pt x="72091" y="26144"/>
                      <a:pt x="74567" y="26811"/>
                    </a:cubicBezTo>
                    <a:cubicBezTo>
                      <a:pt x="85140" y="29573"/>
                      <a:pt x="91617" y="39574"/>
                      <a:pt x="89140" y="49099"/>
                    </a:cubicBezTo>
                    <a:cubicBezTo>
                      <a:pt x="87236" y="56338"/>
                      <a:pt x="80854" y="61196"/>
                      <a:pt x="73234" y="62053"/>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09" name="Google Shape;4409;p49"/>
              <p:cNvSpPr/>
              <p:nvPr/>
            </p:nvSpPr>
            <p:spPr>
              <a:xfrm>
                <a:off x="5744648" y="3748148"/>
                <a:ext cx="327639" cy="314871"/>
              </a:xfrm>
              <a:custGeom>
                <a:avLst/>
                <a:gdLst/>
                <a:ahLst/>
                <a:cxnLst/>
                <a:rect l="l" t="t" r="r" b="b"/>
                <a:pathLst>
                  <a:path w="92098" h="88509" extrusionOk="0">
                    <a:moveTo>
                      <a:pt x="81434" y="41582"/>
                    </a:moveTo>
                    <a:cubicBezTo>
                      <a:pt x="86006" y="43487"/>
                      <a:pt x="89626" y="47106"/>
                      <a:pt x="91245" y="51964"/>
                    </a:cubicBezTo>
                    <a:cubicBezTo>
                      <a:pt x="94388" y="61299"/>
                      <a:pt x="88578" y="71681"/>
                      <a:pt x="78196" y="75205"/>
                    </a:cubicBezTo>
                    <a:cubicBezTo>
                      <a:pt x="69338" y="78158"/>
                      <a:pt x="60003" y="75015"/>
                      <a:pt x="55622" y="68157"/>
                    </a:cubicBezTo>
                    <a:cubicBezTo>
                      <a:pt x="56193" y="76253"/>
                      <a:pt x="50669" y="84444"/>
                      <a:pt x="41715" y="87397"/>
                    </a:cubicBezTo>
                    <a:cubicBezTo>
                      <a:pt x="31428" y="90826"/>
                      <a:pt x="20474" y="86064"/>
                      <a:pt x="17426" y="76729"/>
                    </a:cubicBezTo>
                    <a:cubicBezTo>
                      <a:pt x="15902" y="72062"/>
                      <a:pt x="16569" y="67299"/>
                      <a:pt x="18760" y="63108"/>
                    </a:cubicBezTo>
                    <a:cubicBezTo>
                      <a:pt x="10664" y="63299"/>
                      <a:pt x="3329" y="58632"/>
                      <a:pt x="853" y="51297"/>
                    </a:cubicBezTo>
                    <a:cubicBezTo>
                      <a:pt x="-2290" y="41963"/>
                      <a:pt x="3520" y="31581"/>
                      <a:pt x="13902" y="28152"/>
                    </a:cubicBezTo>
                    <a:cubicBezTo>
                      <a:pt x="15902" y="27485"/>
                      <a:pt x="17903" y="27104"/>
                      <a:pt x="19808" y="27104"/>
                    </a:cubicBezTo>
                    <a:cubicBezTo>
                      <a:pt x="19331" y="26247"/>
                      <a:pt x="18950" y="25294"/>
                      <a:pt x="18569" y="24342"/>
                    </a:cubicBezTo>
                    <a:cubicBezTo>
                      <a:pt x="15426" y="15007"/>
                      <a:pt x="21236" y="4530"/>
                      <a:pt x="31619" y="1100"/>
                    </a:cubicBezTo>
                    <a:cubicBezTo>
                      <a:pt x="41906" y="-2328"/>
                      <a:pt x="52859" y="2529"/>
                      <a:pt x="56003" y="11864"/>
                    </a:cubicBezTo>
                    <a:cubicBezTo>
                      <a:pt x="56384" y="13007"/>
                      <a:pt x="56669" y="14055"/>
                      <a:pt x="56765" y="15198"/>
                    </a:cubicBezTo>
                    <a:cubicBezTo>
                      <a:pt x="58574" y="13674"/>
                      <a:pt x="60860" y="12435"/>
                      <a:pt x="63242" y="11673"/>
                    </a:cubicBezTo>
                    <a:cubicBezTo>
                      <a:pt x="73624" y="8244"/>
                      <a:pt x="84482" y="13007"/>
                      <a:pt x="87626" y="22341"/>
                    </a:cubicBezTo>
                    <a:cubicBezTo>
                      <a:pt x="90007" y="29104"/>
                      <a:pt x="87340" y="36724"/>
                      <a:pt x="81434" y="41582"/>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0" name="Google Shape;4410;p49"/>
              <p:cNvSpPr/>
              <p:nvPr/>
            </p:nvSpPr>
            <p:spPr>
              <a:xfrm>
                <a:off x="6659506" y="3283069"/>
                <a:ext cx="328300" cy="313757"/>
              </a:xfrm>
              <a:custGeom>
                <a:avLst/>
                <a:gdLst/>
                <a:ahLst/>
                <a:cxnLst/>
                <a:rect l="l" t="t" r="r" b="b"/>
                <a:pathLst>
                  <a:path w="92284" h="88196" extrusionOk="0">
                    <a:moveTo>
                      <a:pt x="75717" y="26684"/>
                    </a:moveTo>
                    <a:cubicBezTo>
                      <a:pt x="80670" y="26874"/>
                      <a:pt x="85337" y="28970"/>
                      <a:pt x="88576" y="32875"/>
                    </a:cubicBezTo>
                    <a:cubicBezTo>
                      <a:pt x="94767" y="40495"/>
                      <a:pt x="93053" y="52306"/>
                      <a:pt x="84575" y="59164"/>
                    </a:cubicBezTo>
                    <a:cubicBezTo>
                      <a:pt x="77336" y="65070"/>
                      <a:pt x="67526" y="65451"/>
                      <a:pt x="60953" y="60593"/>
                    </a:cubicBezTo>
                    <a:cubicBezTo>
                      <a:pt x="64382" y="68022"/>
                      <a:pt x="62001" y="77547"/>
                      <a:pt x="54762" y="83453"/>
                    </a:cubicBezTo>
                    <a:cubicBezTo>
                      <a:pt x="46380" y="90311"/>
                      <a:pt x="34474" y="89644"/>
                      <a:pt x="28187" y="82024"/>
                    </a:cubicBezTo>
                    <a:cubicBezTo>
                      <a:pt x="25044" y="78214"/>
                      <a:pt x="23996" y="73452"/>
                      <a:pt x="24663" y="68784"/>
                    </a:cubicBezTo>
                    <a:cubicBezTo>
                      <a:pt x="17138" y="71737"/>
                      <a:pt x="8661" y="70023"/>
                      <a:pt x="3708" y="64022"/>
                    </a:cubicBezTo>
                    <a:cubicBezTo>
                      <a:pt x="-2483" y="56402"/>
                      <a:pt x="-769" y="44591"/>
                      <a:pt x="7709" y="37733"/>
                    </a:cubicBezTo>
                    <a:cubicBezTo>
                      <a:pt x="9328" y="36399"/>
                      <a:pt x="11042" y="35352"/>
                      <a:pt x="12852" y="34590"/>
                    </a:cubicBezTo>
                    <a:cubicBezTo>
                      <a:pt x="12090" y="33923"/>
                      <a:pt x="11423" y="33256"/>
                      <a:pt x="10757" y="32494"/>
                    </a:cubicBezTo>
                    <a:cubicBezTo>
                      <a:pt x="4565" y="24874"/>
                      <a:pt x="6280" y="13063"/>
                      <a:pt x="14757" y="6110"/>
                    </a:cubicBezTo>
                    <a:cubicBezTo>
                      <a:pt x="23139" y="-748"/>
                      <a:pt x="35141" y="-81"/>
                      <a:pt x="41332" y="7539"/>
                    </a:cubicBezTo>
                    <a:cubicBezTo>
                      <a:pt x="42094" y="8396"/>
                      <a:pt x="42665" y="9444"/>
                      <a:pt x="43237" y="10396"/>
                    </a:cubicBezTo>
                    <a:cubicBezTo>
                      <a:pt x="44380" y="8301"/>
                      <a:pt x="46094" y="6396"/>
                      <a:pt x="47999" y="4776"/>
                    </a:cubicBezTo>
                    <a:cubicBezTo>
                      <a:pt x="56477" y="-2082"/>
                      <a:pt x="68383" y="-1510"/>
                      <a:pt x="74574" y="6205"/>
                    </a:cubicBezTo>
                    <a:cubicBezTo>
                      <a:pt x="79337" y="11920"/>
                      <a:pt x="79527" y="20016"/>
                      <a:pt x="75717" y="26684"/>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1" name="Google Shape;4411;p49"/>
              <p:cNvSpPr/>
              <p:nvPr/>
            </p:nvSpPr>
            <p:spPr>
              <a:xfrm>
                <a:off x="7240398" y="2423396"/>
                <a:ext cx="323633" cy="319620"/>
              </a:xfrm>
              <a:custGeom>
                <a:avLst/>
                <a:gdLst/>
                <a:ahLst/>
                <a:cxnLst/>
                <a:rect l="l" t="t" r="r" b="b"/>
                <a:pathLst>
                  <a:path w="90972" h="89844" extrusionOk="0">
                    <a:moveTo>
                      <a:pt x="72728" y="25270"/>
                    </a:moveTo>
                    <a:cubicBezTo>
                      <a:pt x="77681" y="24984"/>
                      <a:pt x="82538" y="26603"/>
                      <a:pt x="86158" y="30223"/>
                    </a:cubicBezTo>
                    <a:cubicBezTo>
                      <a:pt x="93111" y="37271"/>
                      <a:pt x="92444" y="49082"/>
                      <a:pt x="84729" y="56797"/>
                    </a:cubicBezTo>
                    <a:cubicBezTo>
                      <a:pt x="78062" y="63370"/>
                      <a:pt x="68346" y="64703"/>
                      <a:pt x="61393" y="60417"/>
                    </a:cubicBezTo>
                    <a:cubicBezTo>
                      <a:pt x="65489" y="67466"/>
                      <a:pt x="64060" y="77181"/>
                      <a:pt x="57488" y="83753"/>
                    </a:cubicBezTo>
                    <a:cubicBezTo>
                      <a:pt x="49772" y="91373"/>
                      <a:pt x="37866" y="91945"/>
                      <a:pt x="30913" y="84896"/>
                    </a:cubicBezTo>
                    <a:cubicBezTo>
                      <a:pt x="27484" y="81372"/>
                      <a:pt x="25960" y="76800"/>
                      <a:pt x="26055" y="72037"/>
                    </a:cubicBezTo>
                    <a:cubicBezTo>
                      <a:pt x="18911" y="75752"/>
                      <a:pt x="10244" y="74800"/>
                      <a:pt x="4814" y="69275"/>
                    </a:cubicBezTo>
                    <a:cubicBezTo>
                      <a:pt x="-2139" y="62227"/>
                      <a:pt x="-1472" y="50416"/>
                      <a:pt x="6243" y="42701"/>
                    </a:cubicBezTo>
                    <a:cubicBezTo>
                      <a:pt x="7767" y="41177"/>
                      <a:pt x="9386" y="40034"/>
                      <a:pt x="11101" y="39081"/>
                    </a:cubicBezTo>
                    <a:cubicBezTo>
                      <a:pt x="10339" y="38510"/>
                      <a:pt x="9482" y="37843"/>
                      <a:pt x="8815" y="37176"/>
                    </a:cubicBezTo>
                    <a:cubicBezTo>
                      <a:pt x="1862" y="30127"/>
                      <a:pt x="2528" y="18221"/>
                      <a:pt x="10244" y="10601"/>
                    </a:cubicBezTo>
                    <a:cubicBezTo>
                      <a:pt x="17959" y="2981"/>
                      <a:pt x="29865" y="2505"/>
                      <a:pt x="36818" y="9458"/>
                    </a:cubicBezTo>
                    <a:cubicBezTo>
                      <a:pt x="37676" y="10316"/>
                      <a:pt x="38342" y="11173"/>
                      <a:pt x="39009" y="12125"/>
                    </a:cubicBezTo>
                    <a:cubicBezTo>
                      <a:pt x="39962" y="9935"/>
                      <a:pt x="41486" y="7839"/>
                      <a:pt x="43295" y="6125"/>
                    </a:cubicBezTo>
                    <a:cubicBezTo>
                      <a:pt x="51106" y="-1591"/>
                      <a:pt x="62917" y="-2067"/>
                      <a:pt x="69870" y="4982"/>
                    </a:cubicBezTo>
                    <a:cubicBezTo>
                      <a:pt x="74918" y="10316"/>
                      <a:pt x="75871" y="18317"/>
                      <a:pt x="72728" y="2527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2" name="Google Shape;4412;p49"/>
              <p:cNvSpPr/>
              <p:nvPr/>
            </p:nvSpPr>
            <p:spPr>
              <a:xfrm>
                <a:off x="7526512" y="1460228"/>
                <a:ext cx="318083" cy="320940"/>
              </a:xfrm>
              <a:custGeom>
                <a:avLst/>
                <a:gdLst/>
                <a:ahLst/>
                <a:cxnLst/>
                <a:rect l="l" t="t" r="r" b="b"/>
                <a:pathLst>
                  <a:path w="89412" h="90215" extrusionOk="0">
                    <a:moveTo>
                      <a:pt x="62876" y="17040"/>
                    </a:moveTo>
                    <a:cubicBezTo>
                      <a:pt x="67067" y="14373"/>
                      <a:pt x="72115" y="13421"/>
                      <a:pt x="76973" y="14850"/>
                    </a:cubicBezTo>
                    <a:cubicBezTo>
                      <a:pt x="86403" y="17612"/>
                      <a:pt x="91641" y="28375"/>
                      <a:pt x="88498" y="38852"/>
                    </a:cubicBezTo>
                    <a:cubicBezTo>
                      <a:pt x="85831" y="47806"/>
                      <a:pt x="77925" y="53711"/>
                      <a:pt x="69829" y="53331"/>
                    </a:cubicBezTo>
                    <a:cubicBezTo>
                      <a:pt x="76878" y="57522"/>
                      <a:pt x="80307" y="66666"/>
                      <a:pt x="77640" y="75714"/>
                    </a:cubicBezTo>
                    <a:cubicBezTo>
                      <a:pt x="74592" y="86097"/>
                      <a:pt x="64400" y="92383"/>
                      <a:pt x="54970" y="89526"/>
                    </a:cubicBezTo>
                    <a:cubicBezTo>
                      <a:pt x="50208" y="88097"/>
                      <a:pt x="46683" y="84858"/>
                      <a:pt x="44493" y="80572"/>
                    </a:cubicBezTo>
                    <a:cubicBezTo>
                      <a:pt x="40016" y="87240"/>
                      <a:pt x="32015" y="90669"/>
                      <a:pt x="24585" y="88478"/>
                    </a:cubicBezTo>
                    <a:cubicBezTo>
                      <a:pt x="15156" y="85716"/>
                      <a:pt x="9917" y="74952"/>
                      <a:pt x="12965" y="64570"/>
                    </a:cubicBezTo>
                    <a:cubicBezTo>
                      <a:pt x="13537" y="62570"/>
                      <a:pt x="14394" y="60760"/>
                      <a:pt x="15441" y="59046"/>
                    </a:cubicBezTo>
                    <a:cubicBezTo>
                      <a:pt x="14489" y="58950"/>
                      <a:pt x="13441" y="58760"/>
                      <a:pt x="12489" y="58474"/>
                    </a:cubicBezTo>
                    <a:cubicBezTo>
                      <a:pt x="3059" y="55712"/>
                      <a:pt x="-2180" y="44949"/>
                      <a:pt x="868" y="34471"/>
                    </a:cubicBezTo>
                    <a:cubicBezTo>
                      <a:pt x="3916" y="24089"/>
                      <a:pt x="14108" y="17898"/>
                      <a:pt x="23633" y="20660"/>
                    </a:cubicBezTo>
                    <a:cubicBezTo>
                      <a:pt x="24776" y="20946"/>
                      <a:pt x="25824" y="21422"/>
                      <a:pt x="26776" y="21898"/>
                    </a:cubicBezTo>
                    <a:cubicBezTo>
                      <a:pt x="26586" y="19517"/>
                      <a:pt x="26871" y="17040"/>
                      <a:pt x="27538" y="14564"/>
                    </a:cubicBezTo>
                    <a:cubicBezTo>
                      <a:pt x="30586" y="4086"/>
                      <a:pt x="40778" y="-2105"/>
                      <a:pt x="50208" y="657"/>
                    </a:cubicBezTo>
                    <a:cubicBezTo>
                      <a:pt x="57542" y="2943"/>
                      <a:pt x="62304" y="9516"/>
                      <a:pt x="62876" y="1704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3" name="Google Shape;4413;p49"/>
              <p:cNvSpPr/>
              <p:nvPr/>
            </p:nvSpPr>
            <p:spPr>
              <a:xfrm>
                <a:off x="7644358" y="391002"/>
                <a:ext cx="318592" cy="322594"/>
              </a:xfrm>
              <a:custGeom>
                <a:avLst/>
                <a:gdLst/>
                <a:ahLst/>
                <a:cxnLst/>
                <a:rect l="l" t="t" r="r" b="b"/>
                <a:pathLst>
                  <a:path w="89555" h="90680" extrusionOk="0">
                    <a:moveTo>
                      <a:pt x="63754" y="17575"/>
                    </a:moveTo>
                    <a:cubicBezTo>
                      <a:pt x="68040" y="15098"/>
                      <a:pt x="73184" y="14432"/>
                      <a:pt x="77946" y="16146"/>
                    </a:cubicBezTo>
                    <a:cubicBezTo>
                      <a:pt x="87281" y="19385"/>
                      <a:pt x="91948" y="30339"/>
                      <a:pt x="88329" y="40625"/>
                    </a:cubicBezTo>
                    <a:cubicBezTo>
                      <a:pt x="85281" y="49484"/>
                      <a:pt x="77089" y="54913"/>
                      <a:pt x="68993" y="54246"/>
                    </a:cubicBezTo>
                    <a:cubicBezTo>
                      <a:pt x="75756" y="58723"/>
                      <a:pt x="78804" y="68153"/>
                      <a:pt x="75756" y="77011"/>
                    </a:cubicBezTo>
                    <a:cubicBezTo>
                      <a:pt x="72232" y="87298"/>
                      <a:pt x="61754" y="93013"/>
                      <a:pt x="52419" y="89774"/>
                    </a:cubicBezTo>
                    <a:cubicBezTo>
                      <a:pt x="47752" y="88155"/>
                      <a:pt x="44419" y="84726"/>
                      <a:pt x="42418" y="80345"/>
                    </a:cubicBezTo>
                    <a:cubicBezTo>
                      <a:pt x="37561" y="86822"/>
                      <a:pt x="29464" y="89774"/>
                      <a:pt x="22130" y="87298"/>
                    </a:cubicBezTo>
                    <a:cubicBezTo>
                      <a:pt x="12795" y="84059"/>
                      <a:pt x="8128" y="73106"/>
                      <a:pt x="11748" y="62819"/>
                    </a:cubicBezTo>
                    <a:cubicBezTo>
                      <a:pt x="12415" y="60818"/>
                      <a:pt x="13367" y="59009"/>
                      <a:pt x="14510" y="57485"/>
                    </a:cubicBezTo>
                    <a:cubicBezTo>
                      <a:pt x="13557" y="57294"/>
                      <a:pt x="12605" y="57104"/>
                      <a:pt x="11653" y="56818"/>
                    </a:cubicBezTo>
                    <a:cubicBezTo>
                      <a:pt x="2318" y="53580"/>
                      <a:pt x="-2349" y="42626"/>
                      <a:pt x="1175" y="32243"/>
                    </a:cubicBezTo>
                    <a:cubicBezTo>
                      <a:pt x="4699" y="21957"/>
                      <a:pt x="15272" y="16337"/>
                      <a:pt x="24607" y="19575"/>
                    </a:cubicBezTo>
                    <a:cubicBezTo>
                      <a:pt x="25654" y="19956"/>
                      <a:pt x="26797" y="20432"/>
                      <a:pt x="27750" y="21004"/>
                    </a:cubicBezTo>
                    <a:cubicBezTo>
                      <a:pt x="27654" y="18623"/>
                      <a:pt x="28036" y="16146"/>
                      <a:pt x="28893" y="13670"/>
                    </a:cubicBezTo>
                    <a:cubicBezTo>
                      <a:pt x="32512" y="3383"/>
                      <a:pt x="42894" y="-2332"/>
                      <a:pt x="52229" y="906"/>
                    </a:cubicBezTo>
                    <a:cubicBezTo>
                      <a:pt x="59087" y="3192"/>
                      <a:pt x="63469" y="10050"/>
                      <a:pt x="63754" y="17575"/>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414" name="Google Shape;4414;p49"/>
            <p:cNvSpPr/>
            <p:nvPr/>
          </p:nvSpPr>
          <p:spPr>
            <a:xfrm>
              <a:off x="-636627" y="5321484"/>
              <a:ext cx="304145" cy="612448"/>
            </a:xfrm>
            <a:custGeom>
              <a:avLst/>
              <a:gdLst/>
              <a:ahLst/>
              <a:cxnLst/>
              <a:rect l="l" t="t" r="r" b="b"/>
              <a:pathLst>
                <a:path w="116979" h="235557" extrusionOk="0">
                  <a:moveTo>
                    <a:pt x="116810" y="177551"/>
                  </a:moveTo>
                  <a:lnTo>
                    <a:pt x="90712" y="99827"/>
                  </a:lnTo>
                  <a:cubicBezTo>
                    <a:pt x="97189" y="94207"/>
                    <a:pt x="101570" y="86111"/>
                    <a:pt x="101951" y="76776"/>
                  </a:cubicBezTo>
                  <a:cubicBezTo>
                    <a:pt x="102618" y="59631"/>
                    <a:pt x="89855" y="45248"/>
                    <a:pt x="73091" y="43438"/>
                  </a:cubicBezTo>
                  <a:lnTo>
                    <a:pt x="75662" y="3814"/>
                  </a:lnTo>
                  <a:cubicBezTo>
                    <a:pt x="75758" y="1814"/>
                    <a:pt x="74329" y="100"/>
                    <a:pt x="72329" y="5"/>
                  </a:cubicBezTo>
                  <a:cubicBezTo>
                    <a:pt x="70328" y="-91"/>
                    <a:pt x="68709" y="1338"/>
                    <a:pt x="68519" y="3338"/>
                  </a:cubicBezTo>
                  <a:lnTo>
                    <a:pt x="65947" y="43438"/>
                  </a:lnTo>
                  <a:cubicBezTo>
                    <a:pt x="50516" y="45248"/>
                    <a:pt x="38134" y="58012"/>
                    <a:pt x="37467" y="74014"/>
                  </a:cubicBezTo>
                  <a:cubicBezTo>
                    <a:pt x="37086" y="83539"/>
                    <a:pt x="40991" y="92206"/>
                    <a:pt x="47278" y="98398"/>
                  </a:cubicBezTo>
                  <a:cubicBezTo>
                    <a:pt x="40991" y="109637"/>
                    <a:pt x="34514" y="120591"/>
                    <a:pt x="28133" y="131354"/>
                  </a:cubicBezTo>
                  <a:cubicBezTo>
                    <a:pt x="18798" y="146975"/>
                    <a:pt x="9083" y="163168"/>
                    <a:pt x="415" y="179837"/>
                  </a:cubicBezTo>
                  <a:cubicBezTo>
                    <a:pt x="-538" y="181551"/>
                    <a:pt x="224" y="183742"/>
                    <a:pt x="1939" y="184694"/>
                  </a:cubicBezTo>
                  <a:cubicBezTo>
                    <a:pt x="3749" y="185647"/>
                    <a:pt x="5844" y="184885"/>
                    <a:pt x="6797" y="183170"/>
                  </a:cubicBezTo>
                  <a:cubicBezTo>
                    <a:pt x="15369" y="166597"/>
                    <a:pt x="24989" y="150595"/>
                    <a:pt x="34324" y="135069"/>
                  </a:cubicBezTo>
                  <a:cubicBezTo>
                    <a:pt x="35181" y="133640"/>
                    <a:pt x="36038" y="132212"/>
                    <a:pt x="36896" y="130783"/>
                  </a:cubicBezTo>
                  <a:lnTo>
                    <a:pt x="13369" y="192219"/>
                  </a:lnTo>
                  <a:cubicBezTo>
                    <a:pt x="12702" y="194029"/>
                    <a:pt x="13559" y="196124"/>
                    <a:pt x="15464" y="196791"/>
                  </a:cubicBezTo>
                  <a:cubicBezTo>
                    <a:pt x="15845" y="196981"/>
                    <a:pt x="16226" y="196981"/>
                    <a:pt x="16607" y="196981"/>
                  </a:cubicBezTo>
                  <a:cubicBezTo>
                    <a:pt x="18131" y="197077"/>
                    <a:pt x="19560" y="196124"/>
                    <a:pt x="20132" y="194696"/>
                  </a:cubicBezTo>
                  <a:lnTo>
                    <a:pt x="41468" y="138879"/>
                  </a:lnTo>
                  <a:lnTo>
                    <a:pt x="27085" y="195172"/>
                  </a:lnTo>
                  <a:cubicBezTo>
                    <a:pt x="26609" y="197077"/>
                    <a:pt x="27752" y="199077"/>
                    <a:pt x="29657" y="199553"/>
                  </a:cubicBezTo>
                  <a:cubicBezTo>
                    <a:pt x="29942" y="199648"/>
                    <a:pt x="30133" y="199648"/>
                    <a:pt x="30419" y="199648"/>
                  </a:cubicBezTo>
                  <a:cubicBezTo>
                    <a:pt x="32038" y="199744"/>
                    <a:pt x="33562" y="198601"/>
                    <a:pt x="34038" y="196981"/>
                  </a:cubicBezTo>
                  <a:lnTo>
                    <a:pt x="42611" y="163644"/>
                  </a:lnTo>
                  <a:lnTo>
                    <a:pt x="36705" y="215936"/>
                  </a:lnTo>
                  <a:cubicBezTo>
                    <a:pt x="36515" y="217937"/>
                    <a:pt x="37943" y="219651"/>
                    <a:pt x="39848" y="219842"/>
                  </a:cubicBezTo>
                  <a:cubicBezTo>
                    <a:pt x="39944" y="219842"/>
                    <a:pt x="40039" y="219842"/>
                    <a:pt x="40134" y="219842"/>
                  </a:cubicBezTo>
                  <a:cubicBezTo>
                    <a:pt x="41944" y="219937"/>
                    <a:pt x="43658" y="218508"/>
                    <a:pt x="43849" y="216698"/>
                  </a:cubicBezTo>
                  <a:lnTo>
                    <a:pt x="52898" y="136688"/>
                  </a:lnTo>
                  <a:cubicBezTo>
                    <a:pt x="52040" y="145356"/>
                    <a:pt x="51374" y="154024"/>
                    <a:pt x="50707" y="162596"/>
                  </a:cubicBezTo>
                  <a:cubicBezTo>
                    <a:pt x="49945" y="172597"/>
                    <a:pt x="49278" y="182504"/>
                    <a:pt x="48230" y="192029"/>
                  </a:cubicBezTo>
                  <a:cubicBezTo>
                    <a:pt x="48040" y="194029"/>
                    <a:pt x="49469" y="195743"/>
                    <a:pt x="51374" y="195934"/>
                  </a:cubicBezTo>
                  <a:cubicBezTo>
                    <a:pt x="51469" y="195934"/>
                    <a:pt x="51564" y="195934"/>
                    <a:pt x="51659" y="195934"/>
                  </a:cubicBezTo>
                  <a:cubicBezTo>
                    <a:pt x="53564" y="196029"/>
                    <a:pt x="55184" y="194600"/>
                    <a:pt x="55374" y="192790"/>
                  </a:cubicBezTo>
                  <a:cubicBezTo>
                    <a:pt x="56422" y="183170"/>
                    <a:pt x="57184" y="173169"/>
                    <a:pt x="57851" y="163072"/>
                  </a:cubicBezTo>
                  <a:cubicBezTo>
                    <a:pt x="58708" y="151166"/>
                    <a:pt x="59660" y="139070"/>
                    <a:pt x="61184" y="127163"/>
                  </a:cubicBezTo>
                  <a:lnTo>
                    <a:pt x="55469" y="212507"/>
                  </a:lnTo>
                  <a:cubicBezTo>
                    <a:pt x="55374" y="214507"/>
                    <a:pt x="56803" y="216222"/>
                    <a:pt x="58803" y="216317"/>
                  </a:cubicBezTo>
                  <a:cubicBezTo>
                    <a:pt x="58803" y="216317"/>
                    <a:pt x="58898" y="216317"/>
                    <a:pt x="58898" y="216317"/>
                  </a:cubicBezTo>
                  <a:cubicBezTo>
                    <a:pt x="60803" y="216413"/>
                    <a:pt x="62518" y="214888"/>
                    <a:pt x="62613" y="212984"/>
                  </a:cubicBezTo>
                  <a:lnTo>
                    <a:pt x="66423" y="156596"/>
                  </a:lnTo>
                  <a:lnTo>
                    <a:pt x="67090" y="188885"/>
                  </a:lnTo>
                  <a:cubicBezTo>
                    <a:pt x="67090" y="190790"/>
                    <a:pt x="68614" y="192314"/>
                    <a:pt x="70519" y="192410"/>
                  </a:cubicBezTo>
                  <a:cubicBezTo>
                    <a:pt x="70614" y="192410"/>
                    <a:pt x="70709" y="192410"/>
                    <a:pt x="70709" y="192410"/>
                  </a:cubicBezTo>
                  <a:cubicBezTo>
                    <a:pt x="72710" y="192410"/>
                    <a:pt x="74234" y="190695"/>
                    <a:pt x="74234" y="188790"/>
                  </a:cubicBezTo>
                  <a:lnTo>
                    <a:pt x="72900" y="125925"/>
                  </a:lnTo>
                  <a:cubicBezTo>
                    <a:pt x="74519" y="136879"/>
                    <a:pt x="74805" y="148880"/>
                    <a:pt x="74996" y="159167"/>
                  </a:cubicBezTo>
                  <a:cubicBezTo>
                    <a:pt x="75091" y="165930"/>
                    <a:pt x="75281" y="172312"/>
                    <a:pt x="75758" y="177360"/>
                  </a:cubicBezTo>
                  <a:cubicBezTo>
                    <a:pt x="75948" y="179360"/>
                    <a:pt x="77758" y="180789"/>
                    <a:pt x="79663" y="180598"/>
                  </a:cubicBezTo>
                  <a:cubicBezTo>
                    <a:pt x="81663" y="180408"/>
                    <a:pt x="83092" y="178694"/>
                    <a:pt x="82901" y="176693"/>
                  </a:cubicBezTo>
                  <a:cubicBezTo>
                    <a:pt x="82901" y="176407"/>
                    <a:pt x="82806" y="176027"/>
                    <a:pt x="82806" y="175646"/>
                  </a:cubicBezTo>
                  <a:lnTo>
                    <a:pt x="89664" y="216603"/>
                  </a:lnTo>
                  <a:cubicBezTo>
                    <a:pt x="89950" y="218318"/>
                    <a:pt x="91379" y="219556"/>
                    <a:pt x="92998" y="219556"/>
                  </a:cubicBezTo>
                  <a:cubicBezTo>
                    <a:pt x="93284" y="219556"/>
                    <a:pt x="93474" y="219556"/>
                    <a:pt x="93760" y="219556"/>
                  </a:cubicBezTo>
                  <a:cubicBezTo>
                    <a:pt x="95665" y="219270"/>
                    <a:pt x="96998" y="217365"/>
                    <a:pt x="96713" y="215460"/>
                  </a:cubicBezTo>
                  <a:lnTo>
                    <a:pt x="86997" y="157357"/>
                  </a:lnTo>
                  <a:lnTo>
                    <a:pt x="102523" y="232700"/>
                  </a:lnTo>
                  <a:cubicBezTo>
                    <a:pt x="102904" y="234320"/>
                    <a:pt x="104237" y="235463"/>
                    <a:pt x="105857" y="235558"/>
                  </a:cubicBezTo>
                  <a:cubicBezTo>
                    <a:pt x="106142" y="235558"/>
                    <a:pt x="106428" y="235558"/>
                    <a:pt x="106714" y="235463"/>
                  </a:cubicBezTo>
                  <a:cubicBezTo>
                    <a:pt x="108619" y="235081"/>
                    <a:pt x="109857" y="233177"/>
                    <a:pt x="109476" y="231271"/>
                  </a:cubicBezTo>
                  <a:lnTo>
                    <a:pt x="92522" y="148976"/>
                  </a:lnTo>
                  <a:lnTo>
                    <a:pt x="104428" y="189362"/>
                  </a:lnTo>
                  <a:cubicBezTo>
                    <a:pt x="104904" y="190886"/>
                    <a:pt x="106238" y="191838"/>
                    <a:pt x="107666" y="191933"/>
                  </a:cubicBezTo>
                  <a:cubicBezTo>
                    <a:pt x="108047" y="191933"/>
                    <a:pt x="108428" y="191933"/>
                    <a:pt x="108809" y="191743"/>
                  </a:cubicBezTo>
                  <a:cubicBezTo>
                    <a:pt x="110714" y="191171"/>
                    <a:pt x="111762" y="189171"/>
                    <a:pt x="111191" y="187266"/>
                  </a:cubicBezTo>
                  <a:lnTo>
                    <a:pt x="97951" y="142308"/>
                  </a:lnTo>
                  <a:lnTo>
                    <a:pt x="110524" y="179551"/>
                  </a:lnTo>
                  <a:cubicBezTo>
                    <a:pt x="111000" y="180980"/>
                    <a:pt x="112334" y="181932"/>
                    <a:pt x="113762" y="182027"/>
                  </a:cubicBezTo>
                  <a:cubicBezTo>
                    <a:pt x="114143" y="182027"/>
                    <a:pt x="114620" y="182027"/>
                    <a:pt x="115096" y="181837"/>
                  </a:cubicBezTo>
                  <a:cubicBezTo>
                    <a:pt x="116429" y="181456"/>
                    <a:pt x="117382" y="179360"/>
                    <a:pt x="116810" y="177551"/>
                  </a:cubicBezTo>
                  <a:close/>
                  <a:moveTo>
                    <a:pt x="53850" y="124401"/>
                  </a:moveTo>
                  <a:lnTo>
                    <a:pt x="55088" y="113543"/>
                  </a:lnTo>
                  <a:lnTo>
                    <a:pt x="56136" y="109256"/>
                  </a:lnTo>
                  <a:cubicBezTo>
                    <a:pt x="55279" y="114305"/>
                    <a:pt x="54517" y="119353"/>
                    <a:pt x="53850" y="124401"/>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5" name="Google Shape;4415;p49"/>
            <p:cNvSpPr/>
            <p:nvPr/>
          </p:nvSpPr>
          <p:spPr>
            <a:xfrm>
              <a:off x="181389" y="5775168"/>
              <a:ext cx="304413" cy="614708"/>
            </a:xfrm>
            <a:custGeom>
              <a:avLst/>
              <a:gdLst/>
              <a:ahLst/>
              <a:cxnLst/>
              <a:rect l="l" t="t" r="r" b="b"/>
              <a:pathLst>
                <a:path w="117082" h="236426" extrusionOk="0">
                  <a:moveTo>
                    <a:pt x="116927" y="178324"/>
                  </a:moveTo>
                  <a:lnTo>
                    <a:pt x="92257" y="100124"/>
                  </a:lnTo>
                  <a:cubicBezTo>
                    <a:pt x="98829" y="94599"/>
                    <a:pt x="103306" y="86598"/>
                    <a:pt x="103878" y="77359"/>
                  </a:cubicBezTo>
                  <a:cubicBezTo>
                    <a:pt x="104925" y="60309"/>
                    <a:pt x="92352" y="45641"/>
                    <a:pt x="75588" y="43545"/>
                  </a:cubicBezTo>
                  <a:lnTo>
                    <a:pt x="78922" y="3921"/>
                  </a:lnTo>
                  <a:cubicBezTo>
                    <a:pt x="79112" y="1921"/>
                    <a:pt x="77589" y="207"/>
                    <a:pt x="75684" y="16"/>
                  </a:cubicBezTo>
                  <a:cubicBezTo>
                    <a:pt x="73683" y="-175"/>
                    <a:pt x="71969" y="1349"/>
                    <a:pt x="71874" y="3255"/>
                  </a:cubicBezTo>
                  <a:lnTo>
                    <a:pt x="68540" y="43355"/>
                  </a:lnTo>
                  <a:cubicBezTo>
                    <a:pt x="53014" y="44879"/>
                    <a:pt x="40441" y="57357"/>
                    <a:pt x="39489" y="73454"/>
                  </a:cubicBezTo>
                  <a:cubicBezTo>
                    <a:pt x="38917" y="82979"/>
                    <a:pt x="42632" y="91742"/>
                    <a:pt x="48918" y="98028"/>
                  </a:cubicBezTo>
                  <a:cubicBezTo>
                    <a:pt x="42441" y="109077"/>
                    <a:pt x="35774" y="120031"/>
                    <a:pt x="29106" y="130604"/>
                  </a:cubicBezTo>
                  <a:cubicBezTo>
                    <a:pt x="19486" y="146034"/>
                    <a:pt x="9485" y="162036"/>
                    <a:pt x="436" y="178610"/>
                  </a:cubicBezTo>
                  <a:cubicBezTo>
                    <a:pt x="-516" y="180324"/>
                    <a:pt x="150" y="182515"/>
                    <a:pt x="1865" y="183467"/>
                  </a:cubicBezTo>
                  <a:cubicBezTo>
                    <a:pt x="3579" y="184420"/>
                    <a:pt x="5770" y="183753"/>
                    <a:pt x="6723" y="182039"/>
                  </a:cubicBezTo>
                  <a:cubicBezTo>
                    <a:pt x="15581" y="165656"/>
                    <a:pt x="25582" y="149749"/>
                    <a:pt x="35202" y="134414"/>
                  </a:cubicBezTo>
                  <a:cubicBezTo>
                    <a:pt x="36060" y="132985"/>
                    <a:pt x="36917" y="131556"/>
                    <a:pt x="37774" y="130223"/>
                  </a:cubicBezTo>
                  <a:lnTo>
                    <a:pt x="13104" y="191183"/>
                  </a:lnTo>
                  <a:cubicBezTo>
                    <a:pt x="12342" y="192992"/>
                    <a:pt x="13200" y="195088"/>
                    <a:pt x="15105" y="195850"/>
                  </a:cubicBezTo>
                  <a:cubicBezTo>
                    <a:pt x="15486" y="196041"/>
                    <a:pt x="15867" y="196041"/>
                    <a:pt x="16248" y="196136"/>
                  </a:cubicBezTo>
                  <a:cubicBezTo>
                    <a:pt x="17772" y="196231"/>
                    <a:pt x="19200" y="195374"/>
                    <a:pt x="19772" y="193945"/>
                  </a:cubicBezTo>
                  <a:lnTo>
                    <a:pt x="42156" y="138509"/>
                  </a:lnTo>
                  <a:lnTo>
                    <a:pt x="26725" y="194516"/>
                  </a:lnTo>
                  <a:cubicBezTo>
                    <a:pt x="26154" y="196422"/>
                    <a:pt x="27297" y="198422"/>
                    <a:pt x="29202" y="198898"/>
                  </a:cubicBezTo>
                  <a:cubicBezTo>
                    <a:pt x="29487" y="198993"/>
                    <a:pt x="29678" y="198993"/>
                    <a:pt x="29964" y="198993"/>
                  </a:cubicBezTo>
                  <a:cubicBezTo>
                    <a:pt x="31583" y="199089"/>
                    <a:pt x="33202" y="198041"/>
                    <a:pt x="33583" y="196422"/>
                  </a:cubicBezTo>
                  <a:lnTo>
                    <a:pt x="42727" y="163274"/>
                  </a:lnTo>
                  <a:lnTo>
                    <a:pt x="35869" y="215472"/>
                  </a:lnTo>
                  <a:cubicBezTo>
                    <a:pt x="35583" y="217376"/>
                    <a:pt x="37012" y="219186"/>
                    <a:pt x="38917" y="219472"/>
                  </a:cubicBezTo>
                  <a:cubicBezTo>
                    <a:pt x="39012" y="219472"/>
                    <a:pt x="39108" y="219472"/>
                    <a:pt x="39203" y="219472"/>
                  </a:cubicBezTo>
                  <a:cubicBezTo>
                    <a:pt x="41013" y="219567"/>
                    <a:pt x="42727" y="218234"/>
                    <a:pt x="42918" y="216329"/>
                  </a:cubicBezTo>
                  <a:lnTo>
                    <a:pt x="53395" y="136509"/>
                  </a:lnTo>
                  <a:cubicBezTo>
                    <a:pt x="52347" y="145177"/>
                    <a:pt x="51490" y="153845"/>
                    <a:pt x="50728" y="162417"/>
                  </a:cubicBezTo>
                  <a:cubicBezTo>
                    <a:pt x="49776" y="172418"/>
                    <a:pt x="48918" y="182324"/>
                    <a:pt x="47680" y="191754"/>
                  </a:cubicBezTo>
                  <a:cubicBezTo>
                    <a:pt x="47394" y="193755"/>
                    <a:pt x="48823" y="195469"/>
                    <a:pt x="50728" y="195755"/>
                  </a:cubicBezTo>
                  <a:cubicBezTo>
                    <a:pt x="50823" y="195755"/>
                    <a:pt x="50919" y="195755"/>
                    <a:pt x="51014" y="195755"/>
                  </a:cubicBezTo>
                  <a:cubicBezTo>
                    <a:pt x="52824" y="195850"/>
                    <a:pt x="54538" y="194516"/>
                    <a:pt x="54728" y="192612"/>
                  </a:cubicBezTo>
                  <a:cubicBezTo>
                    <a:pt x="55967" y="182991"/>
                    <a:pt x="56919" y="173085"/>
                    <a:pt x="57777" y="162989"/>
                  </a:cubicBezTo>
                  <a:cubicBezTo>
                    <a:pt x="58920" y="151083"/>
                    <a:pt x="60062" y="138986"/>
                    <a:pt x="61777" y="127175"/>
                  </a:cubicBezTo>
                  <a:lnTo>
                    <a:pt x="54443" y="212328"/>
                  </a:lnTo>
                  <a:cubicBezTo>
                    <a:pt x="54252" y="214329"/>
                    <a:pt x="55776" y="216043"/>
                    <a:pt x="57681" y="216233"/>
                  </a:cubicBezTo>
                  <a:cubicBezTo>
                    <a:pt x="57681" y="216233"/>
                    <a:pt x="57777" y="216233"/>
                    <a:pt x="57777" y="216233"/>
                  </a:cubicBezTo>
                  <a:cubicBezTo>
                    <a:pt x="59682" y="216329"/>
                    <a:pt x="61396" y="214900"/>
                    <a:pt x="61587" y="212995"/>
                  </a:cubicBezTo>
                  <a:lnTo>
                    <a:pt x="66444" y="156702"/>
                  </a:lnTo>
                  <a:lnTo>
                    <a:pt x="66540" y="188992"/>
                  </a:lnTo>
                  <a:cubicBezTo>
                    <a:pt x="66540" y="190897"/>
                    <a:pt x="68064" y="192421"/>
                    <a:pt x="69873" y="192516"/>
                  </a:cubicBezTo>
                  <a:cubicBezTo>
                    <a:pt x="69969" y="192516"/>
                    <a:pt x="70064" y="192516"/>
                    <a:pt x="70064" y="192516"/>
                  </a:cubicBezTo>
                  <a:cubicBezTo>
                    <a:pt x="72064" y="192516"/>
                    <a:pt x="73588" y="190897"/>
                    <a:pt x="73588" y="188897"/>
                  </a:cubicBezTo>
                  <a:lnTo>
                    <a:pt x="73398" y="126032"/>
                  </a:lnTo>
                  <a:cubicBezTo>
                    <a:pt x="74731" y="136985"/>
                    <a:pt x="74826" y="149082"/>
                    <a:pt x="74826" y="159369"/>
                  </a:cubicBezTo>
                  <a:cubicBezTo>
                    <a:pt x="74826" y="166132"/>
                    <a:pt x="74826" y="172514"/>
                    <a:pt x="75207" y="177562"/>
                  </a:cubicBezTo>
                  <a:cubicBezTo>
                    <a:pt x="75398" y="179562"/>
                    <a:pt x="77112" y="181086"/>
                    <a:pt x="79017" y="180896"/>
                  </a:cubicBezTo>
                  <a:cubicBezTo>
                    <a:pt x="81018" y="180800"/>
                    <a:pt x="82446" y="178991"/>
                    <a:pt x="82351" y="177086"/>
                  </a:cubicBezTo>
                  <a:cubicBezTo>
                    <a:pt x="82351" y="176800"/>
                    <a:pt x="82351" y="176419"/>
                    <a:pt x="82256" y="176038"/>
                  </a:cubicBezTo>
                  <a:lnTo>
                    <a:pt x="88352" y="217186"/>
                  </a:lnTo>
                  <a:cubicBezTo>
                    <a:pt x="88637" y="218900"/>
                    <a:pt x="89971" y="220139"/>
                    <a:pt x="91686" y="220234"/>
                  </a:cubicBezTo>
                  <a:cubicBezTo>
                    <a:pt x="91971" y="220234"/>
                    <a:pt x="92162" y="220234"/>
                    <a:pt x="92448" y="220234"/>
                  </a:cubicBezTo>
                  <a:cubicBezTo>
                    <a:pt x="94353" y="219948"/>
                    <a:pt x="95781" y="218139"/>
                    <a:pt x="95495" y="216138"/>
                  </a:cubicBezTo>
                  <a:lnTo>
                    <a:pt x="86828" y="157845"/>
                  </a:lnTo>
                  <a:lnTo>
                    <a:pt x="100925" y="233474"/>
                  </a:lnTo>
                  <a:cubicBezTo>
                    <a:pt x="101211" y="235093"/>
                    <a:pt x="102639" y="236331"/>
                    <a:pt x="104259" y="236426"/>
                  </a:cubicBezTo>
                  <a:cubicBezTo>
                    <a:pt x="104544" y="236426"/>
                    <a:pt x="104830" y="236426"/>
                    <a:pt x="105116" y="236331"/>
                  </a:cubicBezTo>
                  <a:cubicBezTo>
                    <a:pt x="107021" y="235950"/>
                    <a:pt x="108354" y="234141"/>
                    <a:pt x="107973" y="232140"/>
                  </a:cubicBezTo>
                  <a:lnTo>
                    <a:pt x="92638" y="149558"/>
                  </a:lnTo>
                  <a:lnTo>
                    <a:pt x="103782" y="190135"/>
                  </a:lnTo>
                  <a:cubicBezTo>
                    <a:pt x="104163" y="191659"/>
                    <a:pt x="105497" y="192707"/>
                    <a:pt x="107021" y="192707"/>
                  </a:cubicBezTo>
                  <a:cubicBezTo>
                    <a:pt x="107402" y="192707"/>
                    <a:pt x="107783" y="192707"/>
                    <a:pt x="108164" y="192612"/>
                  </a:cubicBezTo>
                  <a:cubicBezTo>
                    <a:pt x="110069" y="192135"/>
                    <a:pt x="111212" y="190135"/>
                    <a:pt x="110640" y="188230"/>
                  </a:cubicBezTo>
                  <a:lnTo>
                    <a:pt x="98258" y="143082"/>
                  </a:lnTo>
                  <a:lnTo>
                    <a:pt x="110069" y="180610"/>
                  </a:lnTo>
                  <a:cubicBezTo>
                    <a:pt x="110545" y="182039"/>
                    <a:pt x="111783" y="182991"/>
                    <a:pt x="113212" y="183087"/>
                  </a:cubicBezTo>
                  <a:cubicBezTo>
                    <a:pt x="113593" y="183087"/>
                    <a:pt x="114069" y="183087"/>
                    <a:pt x="114545" y="182896"/>
                  </a:cubicBezTo>
                  <a:cubicBezTo>
                    <a:pt x="116451" y="182229"/>
                    <a:pt x="117498" y="180229"/>
                    <a:pt x="116927" y="178324"/>
                  </a:cubicBezTo>
                  <a:close/>
                  <a:moveTo>
                    <a:pt x="55014" y="124032"/>
                  </a:moveTo>
                  <a:lnTo>
                    <a:pt x="56443" y="113268"/>
                  </a:lnTo>
                  <a:lnTo>
                    <a:pt x="57586" y="108982"/>
                  </a:lnTo>
                  <a:cubicBezTo>
                    <a:pt x="56634" y="113935"/>
                    <a:pt x="55776" y="118983"/>
                    <a:pt x="55014" y="124032"/>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6" name="Google Shape;4416;p49"/>
            <p:cNvSpPr/>
            <p:nvPr/>
          </p:nvSpPr>
          <p:spPr>
            <a:xfrm>
              <a:off x="1120485" y="5813234"/>
              <a:ext cx="302234" cy="589316"/>
            </a:xfrm>
            <a:custGeom>
              <a:avLst/>
              <a:gdLst/>
              <a:ahLst/>
              <a:cxnLst/>
              <a:rect l="l" t="t" r="r" b="b"/>
              <a:pathLst>
                <a:path w="116244" h="226660" extrusionOk="0">
                  <a:moveTo>
                    <a:pt x="114456" y="167391"/>
                  </a:moveTo>
                  <a:lnTo>
                    <a:pt x="75499" y="95191"/>
                  </a:lnTo>
                  <a:cubicBezTo>
                    <a:pt x="80928" y="88524"/>
                    <a:pt x="83786" y="79761"/>
                    <a:pt x="82643" y="70617"/>
                  </a:cubicBezTo>
                  <a:cubicBezTo>
                    <a:pt x="80452" y="53662"/>
                    <a:pt x="65403" y="41566"/>
                    <a:pt x="48543" y="42709"/>
                  </a:cubicBezTo>
                  <a:lnTo>
                    <a:pt x="44352" y="3180"/>
                  </a:lnTo>
                  <a:cubicBezTo>
                    <a:pt x="44162" y="1179"/>
                    <a:pt x="42352" y="-249"/>
                    <a:pt x="40447" y="36"/>
                  </a:cubicBezTo>
                  <a:cubicBezTo>
                    <a:pt x="38447" y="227"/>
                    <a:pt x="37113" y="2037"/>
                    <a:pt x="37304" y="3942"/>
                  </a:cubicBezTo>
                  <a:lnTo>
                    <a:pt x="41590" y="43947"/>
                  </a:lnTo>
                  <a:cubicBezTo>
                    <a:pt x="26636" y="48328"/>
                    <a:pt x="16635" y="62997"/>
                    <a:pt x="18730" y="78903"/>
                  </a:cubicBezTo>
                  <a:cubicBezTo>
                    <a:pt x="19968" y="88428"/>
                    <a:pt x="25302" y="96239"/>
                    <a:pt x="32541" y="101287"/>
                  </a:cubicBezTo>
                  <a:cubicBezTo>
                    <a:pt x="28255" y="113384"/>
                    <a:pt x="23778" y="125385"/>
                    <a:pt x="19302" y="137006"/>
                  </a:cubicBezTo>
                  <a:cubicBezTo>
                    <a:pt x="12729" y="153960"/>
                    <a:pt x="5871" y="171582"/>
                    <a:pt x="156" y="189489"/>
                  </a:cubicBezTo>
                  <a:cubicBezTo>
                    <a:pt x="-415" y="191394"/>
                    <a:pt x="633" y="193394"/>
                    <a:pt x="2442" y="193966"/>
                  </a:cubicBezTo>
                  <a:cubicBezTo>
                    <a:pt x="4347" y="194537"/>
                    <a:pt x="6348" y="193489"/>
                    <a:pt x="6919" y="191679"/>
                  </a:cubicBezTo>
                  <a:cubicBezTo>
                    <a:pt x="12539" y="173868"/>
                    <a:pt x="19302" y="156437"/>
                    <a:pt x="25874" y="139578"/>
                  </a:cubicBezTo>
                  <a:cubicBezTo>
                    <a:pt x="26445" y="138054"/>
                    <a:pt x="27017" y="136434"/>
                    <a:pt x="27684" y="134910"/>
                  </a:cubicBezTo>
                  <a:lnTo>
                    <a:pt x="14920" y="199395"/>
                  </a:lnTo>
                  <a:cubicBezTo>
                    <a:pt x="14539" y="201300"/>
                    <a:pt x="15777" y="203205"/>
                    <a:pt x="17778" y="203586"/>
                  </a:cubicBezTo>
                  <a:cubicBezTo>
                    <a:pt x="18159" y="203681"/>
                    <a:pt x="18540" y="203681"/>
                    <a:pt x="18921" y="203586"/>
                  </a:cubicBezTo>
                  <a:cubicBezTo>
                    <a:pt x="20445" y="203395"/>
                    <a:pt x="21683" y="202252"/>
                    <a:pt x="21969" y="200728"/>
                  </a:cubicBezTo>
                  <a:lnTo>
                    <a:pt x="33494" y="142054"/>
                  </a:lnTo>
                  <a:lnTo>
                    <a:pt x="28827" y="199966"/>
                  </a:lnTo>
                  <a:cubicBezTo>
                    <a:pt x="28636" y="201967"/>
                    <a:pt x="30160" y="203681"/>
                    <a:pt x="32065" y="203776"/>
                  </a:cubicBezTo>
                  <a:cubicBezTo>
                    <a:pt x="32351" y="203776"/>
                    <a:pt x="32541" y="203776"/>
                    <a:pt x="32827" y="203776"/>
                  </a:cubicBezTo>
                  <a:cubicBezTo>
                    <a:pt x="34446" y="203586"/>
                    <a:pt x="35780" y="202252"/>
                    <a:pt x="35875" y="200538"/>
                  </a:cubicBezTo>
                  <a:lnTo>
                    <a:pt x="38637" y="166248"/>
                  </a:lnTo>
                  <a:lnTo>
                    <a:pt x="41685" y="218826"/>
                  </a:lnTo>
                  <a:cubicBezTo>
                    <a:pt x="41781" y="220826"/>
                    <a:pt x="43495" y="222255"/>
                    <a:pt x="45495" y="222159"/>
                  </a:cubicBezTo>
                  <a:cubicBezTo>
                    <a:pt x="45591" y="222159"/>
                    <a:pt x="45686" y="222159"/>
                    <a:pt x="45781" y="222159"/>
                  </a:cubicBezTo>
                  <a:cubicBezTo>
                    <a:pt x="47591" y="221874"/>
                    <a:pt x="49020" y="220254"/>
                    <a:pt x="48924" y="218445"/>
                  </a:cubicBezTo>
                  <a:lnTo>
                    <a:pt x="44162" y="138054"/>
                  </a:lnTo>
                  <a:cubicBezTo>
                    <a:pt x="44829" y="146721"/>
                    <a:pt x="45591" y="155389"/>
                    <a:pt x="46448" y="163962"/>
                  </a:cubicBezTo>
                  <a:cubicBezTo>
                    <a:pt x="47400" y="173963"/>
                    <a:pt x="48353" y="183774"/>
                    <a:pt x="49020" y="193394"/>
                  </a:cubicBezTo>
                  <a:cubicBezTo>
                    <a:pt x="49115" y="195394"/>
                    <a:pt x="50829" y="196823"/>
                    <a:pt x="52830" y="196728"/>
                  </a:cubicBezTo>
                  <a:cubicBezTo>
                    <a:pt x="52925" y="196728"/>
                    <a:pt x="53020" y="196728"/>
                    <a:pt x="53115" y="196728"/>
                  </a:cubicBezTo>
                  <a:cubicBezTo>
                    <a:pt x="54925" y="196442"/>
                    <a:pt x="56354" y="194823"/>
                    <a:pt x="56259" y="193013"/>
                  </a:cubicBezTo>
                  <a:cubicBezTo>
                    <a:pt x="55687" y="183393"/>
                    <a:pt x="54735" y="173392"/>
                    <a:pt x="53687" y="163295"/>
                  </a:cubicBezTo>
                  <a:cubicBezTo>
                    <a:pt x="52544" y="151389"/>
                    <a:pt x="51401" y="139292"/>
                    <a:pt x="50829" y="127386"/>
                  </a:cubicBezTo>
                  <a:lnTo>
                    <a:pt x="59688" y="212444"/>
                  </a:lnTo>
                  <a:cubicBezTo>
                    <a:pt x="59878" y="214444"/>
                    <a:pt x="61688" y="215873"/>
                    <a:pt x="63593" y="215587"/>
                  </a:cubicBezTo>
                  <a:cubicBezTo>
                    <a:pt x="63593" y="215587"/>
                    <a:pt x="63688" y="215587"/>
                    <a:pt x="63688" y="215587"/>
                  </a:cubicBezTo>
                  <a:cubicBezTo>
                    <a:pt x="65593" y="215301"/>
                    <a:pt x="67022" y="213587"/>
                    <a:pt x="66736" y="211682"/>
                  </a:cubicBezTo>
                  <a:lnTo>
                    <a:pt x="60926" y="155484"/>
                  </a:lnTo>
                  <a:lnTo>
                    <a:pt x="67117" y="187203"/>
                  </a:lnTo>
                  <a:cubicBezTo>
                    <a:pt x="67498" y="189108"/>
                    <a:pt x="69213" y="190346"/>
                    <a:pt x="71118" y="190060"/>
                  </a:cubicBezTo>
                  <a:cubicBezTo>
                    <a:pt x="71213" y="190060"/>
                    <a:pt x="71308" y="190060"/>
                    <a:pt x="71308" y="190060"/>
                  </a:cubicBezTo>
                  <a:cubicBezTo>
                    <a:pt x="73213" y="189679"/>
                    <a:pt x="74547" y="187774"/>
                    <a:pt x="74166" y="185869"/>
                  </a:cubicBezTo>
                  <a:lnTo>
                    <a:pt x="62164" y="124147"/>
                  </a:lnTo>
                  <a:cubicBezTo>
                    <a:pt x="65593" y="134625"/>
                    <a:pt x="67879" y="146531"/>
                    <a:pt x="69879" y="156627"/>
                  </a:cubicBezTo>
                  <a:cubicBezTo>
                    <a:pt x="71118" y="163295"/>
                    <a:pt x="72356" y="169486"/>
                    <a:pt x="73689" y="174344"/>
                  </a:cubicBezTo>
                  <a:cubicBezTo>
                    <a:pt x="74261" y="176249"/>
                    <a:pt x="76261" y="177392"/>
                    <a:pt x="78071" y="176820"/>
                  </a:cubicBezTo>
                  <a:cubicBezTo>
                    <a:pt x="79976" y="176344"/>
                    <a:pt x="81119" y="174344"/>
                    <a:pt x="80547" y="172439"/>
                  </a:cubicBezTo>
                  <a:cubicBezTo>
                    <a:pt x="80452" y="172153"/>
                    <a:pt x="80357" y="171772"/>
                    <a:pt x="80262" y="171486"/>
                  </a:cubicBezTo>
                  <a:lnTo>
                    <a:pt x="93978" y="210729"/>
                  </a:lnTo>
                  <a:cubicBezTo>
                    <a:pt x="94549" y="212349"/>
                    <a:pt x="96168" y="213301"/>
                    <a:pt x="97788" y="213111"/>
                  </a:cubicBezTo>
                  <a:cubicBezTo>
                    <a:pt x="98073" y="213111"/>
                    <a:pt x="98264" y="213016"/>
                    <a:pt x="98550" y="212920"/>
                  </a:cubicBezTo>
                  <a:cubicBezTo>
                    <a:pt x="100455" y="212253"/>
                    <a:pt x="101407" y="210253"/>
                    <a:pt x="100740" y="208348"/>
                  </a:cubicBezTo>
                  <a:lnTo>
                    <a:pt x="81309" y="152722"/>
                  </a:lnTo>
                  <a:lnTo>
                    <a:pt x="109313" y="224350"/>
                  </a:lnTo>
                  <a:cubicBezTo>
                    <a:pt x="109884" y="225874"/>
                    <a:pt x="111504" y="226827"/>
                    <a:pt x="113123" y="226636"/>
                  </a:cubicBezTo>
                  <a:cubicBezTo>
                    <a:pt x="113409" y="226636"/>
                    <a:pt x="113694" y="226541"/>
                    <a:pt x="113980" y="226446"/>
                  </a:cubicBezTo>
                  <a:cubicBezTo>
                    <a:pt x="115790" y="225684"/>
                    <a:pt x="116742" y="223684"/>
                    <a:pt x="115980" y="221778"/>
                  </a:cubicBezTo>
                  <a:lnTo>
                    <a:pt x="85310" y="143578"/>
                  </a:lnTo>
                  <a:lnTo>
                    <a:pt x="103884" y="181392"/>
                  </a:lnTo>
                  <a:cubicBezTo>
                    <a:pt x="104550" y="182821"/>
                    <a:pt x="106074" y="183583"/>
                    <a:pt x="107503" y="183393"/>
                  </a:cubicBezTo>
                  <a:cubicBezTo>
                    <a:pt x="107884" y="183298"/>
                    <a:pt x="108265" y="183202"/>
                    <a:pt x="108646" y="183012"/>
                  </a:cubicBezTo>
                  <a:cubicBezTo>
                    <a:pt x="110456" y="182154"/>
                    <a:pt x="111123" y="179964"/>
                    <a:pt x="110265" y="178249"/>
                  </a:cubicBezTo>
                  <a:lnTo>
                    <a:pt x="89596" y="136244"/>
                  </a:lnTo>
                  <a:lnTo>
                    <a:pt x="108265" y="170820"/>
                  </a:lnTo>
                  <a:cubicBezTo>
                    <a:pt x="109027" y="172153"/>
                    <a:pt x="110456" y="172820"/>
                    <a:pt x="111885" y="172629"/>
                  </a:cubicBezTo>
                  <a:cubicBezTo>
                    <a:pt x="112266" y="172534"/>
                    <a:pt x="112742" y="172439"/>
                    <a:pt x="113123" y="172249"/>
                  </a:cubicBezTo>
                  <a:cubicBezTo>
                    <a:pt x="114742" y="171296"/>
                    <a:pt x="115409" y="169105"/>
                    <a:pt x="114456" y="167391"/>
                  </a:cubicBezTo>
                  <a:close/>
                  <a:moveTo>
                    <a:pt x="43495" y="125767"/>
                  </a:moveTo>
                  <a:lnTo>
                    <a:pt x="42828" y="114908"/>
                  </a:lnTo>
                  <a:lnTo>
                    <a:pt x="43209" y="110526"/>
                  </a:lnTo>
                  <a:cubicBezTo>
                    <a:pt x="43114" y="115479"/>
                    <a:pt x="43209" y="120623"/>
                    <a:pt x="43495" y="125767"/>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7" name="Google Shape;4417;p49"/>
            <p:cNvSpPr/>
            <p:nvPr/>
          </p:nvSpPr>
          <p:spPr>
            <a:xfrm>
              <a:off x="1912124" y="5352515"/>
              <a:ext cx="303126" cy="618303"/>
            </a:xfrm>
            <a:custGeom>
              <a:avLst/>
              <a:gdLst/>
              <a:ahLst/>
              <a:cxnLst/>
              <a:rect l="l" t="t" r="r" b="b"/>
              <a:pathLst>
                <a:path w="116587" h="237809" extrusionOk="0">
                  <a:moveTo>
                    <a:pt x="2994" y="185612"/>
                  </a:moveTo>
                  <a:cubicBezTo>
                    <a:pt x="3470" y="185707"/>
                    <a:pt x="3851" y="185707"/>
                    <a:pt x="4327" y="185612"/>
                  </a:cubicBezTo>
                  <a:cubicBezTo>
                    <a:pt x="5756" y="185422"/>
                    <a:pt x="6899" y="184279"/>
                    <a:pt x="7280" y="182850"/>
                  </a:cubicBezTo>
                  <a:lnTo>
                    <a:pt x="15376" y="144369"/>
                  </a:lnTo>
                  <a:lnTo>
                    <a:pt x="7470" y="190565"/>
                  </a:lnTo>
                  <a:cubicBezTo>
                    <a:pt x="7185" y="192470"/>
                    <a:pt x="8423" y="194375"/>
                    <a:pt x="10423" y="194661"/>
                  </a:cubicBezTo>
                  <a:cubicBezTo>
                    <a:pt x="10804" y="194756"/>
                    <a:pt x="11185" y="194756"/>
                    <a:pt x="11566" y="194661"/>
                  </a:cubicBezTo>
                  <a:cubicBezTo>
                    <a:pt x="12995" y="194470"/>
                    <a:pt x="14233" y="193328"/>
                    <a:pt x="14519" y="191708"/>
                  </a:cubicBezTo>
                  <a:lnTo>
                    <a:pt x="21663" y="150179"/>
                  </a:lnTo>
                  <a:lnTo>
                    <a:pt x="14519" y="233904"/>
                  </a:lnTo>
                  <a:cubicBezTo>
                    <a:pt x="14328" y="235904"/>
                    <a:pt x="15852" y="237619"/>
                    <a:pt x="17757" y="237809"/>
                  </a:cubicBezTo>
                  <a:cubicBezTo>
                    <a:pt x="18043" y="237809"/>
                    <a:pt x="18329" y="237809"/>
                    <a:pt x="18615" y="237809"/>
                  </a:cubicBezTo>
                  <a:cubicBezTo>
                    <a:pt x="20234" y="237523"/>
                    <a:pt x="21472" y="236285"/>
                    <a:pt x="21567" y="234571"/>
                  </a:cubicBezTo>
                  <a:lnTo>
                    <a:pt x="28140" y="157990"/>
                  </a:lnTo>
                  <a:lnTo>
                    <a:pt x="25282" y="216854"/>
                  </a:lnTo>
                  <a:cubicBezTo>
                    <a:pt x="25187" y="218854"/>
                    <a:pt x="26711" y="220474"/>
                    <a:pt x="28711" y="220569"/>
                  </a:cubicBezTo>
                  <a:cubicBezTo>
                    <a:pt x="28997" y="220569"/>
                    <a:pt x="29187" y="220569"/>
                    <a:pt x="29473" y="220569"/>
                  </a:cubicBezTo>
                  <a:cubicBezTo>
                    <a:pt x="31092" y="220283"/>
                    <a:pt x="32426" y="218950"/>
                    <a:pt x="32426" y="217235"/>
                  </a:cubicBezTo>
                  <a:lnTo>
                    <a:pt x="34426" y="175706"/>
                  </a:lnTo>
                  <a:cubicBezTo>
                    <a:pt x="34426" y="175992"/>
                    <a:pt x="34426" y="176373"/>
                    <a:pt x="34426" y="176754"/>
                  </a:cubicBezTo>
                  <a:cubicBezTo>
                    <a:pt x="34426" y="178754"/>
                    <a:pt x="36141" y="180278"/>
                    <a:pt x="38045" y="180278"/>
                  </a:cubicBezTo>
                  <a:cubicBezTo>
                    <a:pt x="39951" y="180278"/>
                    <a:pt x="41570" y="178564"/>
                    <a:pt x="41570" y="176659"/>
                  </a:cubicBezTo>
                  <a:cubicBezTo>
                    <a:pt x="41474" y="171610"/>
                    <a:pt x="40808" y="165229"/>
                    <a:pt x="40141" y="158561"/>
                  </a:cubicBezTo>
                  <a:cubicBezTo>
                    <a:pt x="39093" y="148274"/>
                    <a:pt x="38045" y="136273"/>
                    <a:pt x="38331" y="125224"/>
                  </a:cubicBezTo>
                  <a:lnTo>
                    <a:pt x="44332" y="187803"/>
                  </a:lnTo>
                  <a:cubicBezTo>
                    <a:pt x="44523" y="189803"/>
                    <a:pt x="46237" y="191232"/>
                    <a:pt x="48237" y="191041"/>
                  </a:cubicBezTo>
                  <a:cubicBezTo>
                    <a:pt x="48333" y="191041"/>
                    <a:pt x="48428" y="191041"/>
                    <a:pt x="48428" y="191041"/>
                  </a:cubicBezTo>
                  <a:cubicBezTo>
                    <a:pt x="50238" y="190756"/>
                    <a:pt x="51571" y="189041"/>
                    <a:pt x="51381" y="187136"/>
                  </a:cubicBezTo>
                  <a:lnTo>
                    <a:pt x="48333" y="155037"/>
                  </a:lnTo>
                  <a:lnTo>
                    <a:pt x="58715" y="210568"/>
                  </a:lnTo>
                  <a:cubicBezTo>
                    <a:pt x="59096" y="212473"/>
                    <a:pt x="60906" y="213711"/>
                    <a:pt x="62811" y="213425"/>
                  </a:cubicBezTo>
                  <a:cubicBezTo>
                    <a:pt x="62811" y="213425"/>
                    <a:pt x="62906" y="213425"/>
                    <a:pt x="62906" y="213425"/>
                  </a:cubicBezTo>
                  <a:cubicBezTo>
                    <a:pt x="64811" y="213044"/>
                    <a:pt x="66144" y="211234"/>
                    <a:pt x="65763" y="209234"/>
                  </a:cubicBezTo>
                  <a:lnTo>
                    <a:pt x="50047" y="125224"/>
                  </a:lnTo>
                  <a:cubicBezTo>
                    <a:pt x="52905" y="136844"/>
                    <a:pt x="55286" y="148750"/>
                    <a:pt x="57477" y="160466"/>
                  </a:cubicBezTo>
                  <a:cubicBezTo>
                    <a:pt x="59382" y="170372"/>
                    <a:pt x="61287" y="180183"/>
                    <a:pt x="63477" y="189613"/>
                  </a:cubicBezTo>
                  <a:cubicBezTo>
                    <a:pt x="63858" y="191422"/>
                    <a:pt x="65668" y="192661"/>
                    <a:pt x="67478" y="192375"/>
                  </a:cubicBezTo>
                  <a:cubicBezTo>
                    <a:pt x="67573" y="192375"/>
                    <a:pt x="67668" y="192375"/>
                    <a:pt x="67668" y="192375"/>
                  </a:cubicBezTo>
                  <a:cubicBezTo>
                    <a:pt x="69573" y="191899"/>
                    <a:pt x="70812" y="189994"/>
                    <a:pt x="70335" y="188089"/>
                  </a:cubicBezTo>
                  <a:cubicBezTo>
                    <a:pt x="68145" y="178754"/>
                    <a:pt x="66335" y="169039"/>
                    <a:pt x="64430" y="159133"/>
                  </a:cubicBezTo>
                  <a:cubicBezTo>
                    <a:pt x="62811" y="150655"/>
                    <a:pt x="61096" y="142083"/>
                    <a:pt x="59191" y="133606"/>
                  </a:cubicBezTo>
                  <a:lnTo>
                    <a:pt x="77479" y="211996"/>
                  </a:lnTo>
                  <a:cubicBezTo>
                    <a:pt x="77860" y="213806"/>
                    <a:pt x="79670" y="215045"/>
                    <a:pt x="81480" y="214759"/>
                  </a:cubicBezTo>
                  <a:cubicBezTo>
                    <a:pt x="81575" y="214759"/>
                    <a:pt x="81670" y="214759"/>
                    <a:pt x="81765" y="214663"/>
                  </a:cubicBezTo>
                  <a:cubicBezTo>
                    <a:pt x="83670" y="214187"/>
                    <a:pt x="84909" y="212282"/>
                    <a:pt x="84432" y="210377"/>
                  </a:cubicBezTo>
                  <a:lnTo>
                    <a:pt x="72431" y="159133"/>
                  </a:lnTo>
                  <a:lnTo>
                    <a:pt x="84813" y="191232"/>
                  </a:lnTo>
                  <a:cubicBezTo>
                    <a:pt x="85385" y="192851"/>
                    <a:pt x="87099" y="193708"/>
                    <a:pt x="88719" y="193518"/>
                  </a:cubicBezTo>
                  <a:cubicBezTo>
                    <a:pt x="89004" y="193518"/>
                    <a:pt x="89195" y="193423"/>
                    <a:pt x="89481" y="193328"/>
                  </a:cubicBezTo>
                  <a:cubicBezTo>
                    <a:pt x="91290" y="192661"/>
                    <a:pt x="92243" y="190565"/>
                    <a:pt x="91481" y="188660"/>
                  </a:cubicBezTo>
                  <a:lnTo>
                    <a:pt x="70621" y="134463"/>
                  </a:lnTo>
                  <a:lnTo>
                    <a:pt x="98339" y="187422"/>
                  </a:lnTo>
                  <a:cubicBezTo>
                    <a:pt x="99101" y="188851"/>
                    <a:pt x="100625" y="189517"/>
                    <a:pt x="102054" y="189327"/>
                  </a:cubicBezTo>
                  <a:cubicBezTo>
                    <a:pt x="102435" y="189232"/>
                    <a:pt x="102816" y="189136"/>
                    <a:pt x="103101" y="188946"/>
                  </a:cubicBezTo>
                  <a:cubicBezTo>
                    <a:pt x="104816" y="187993"/>
                    <a:pt x="105483" y="185898"/>
                    <a:pt x="104625" y="184088"/>
                  </a:cubicBezTo>
                  <a:lnTo>
                    <a:pt x="74050" y="125890"/>
                  </a:lnTo>
                  <a:cubicBezTo>
                    <a:pt x="75098" y="127224"/>
                    <a:pt x="76050" y="128557"/>
                    <a:pt x="77098" y="129796"/>
                  </a:cubicBezTo>
                  <a:cubicBezTo>
                    <a:pt x="88147" y="144083"/>
                    <a:pt x="99672" y="158942"/>
                    <a:pt x="110055" y="174373"/>
                  </a:cubicBezTo>
                  <a:cubicBezTo>
                    <a:pt x="111198" y="175992"/>
                    <a:pt x="113388" y="176468"/>
                    <a:pt x="115008" y="175325"/>
                  </a:cubicBezTo>
                  <a:cubicBezTo>
                    <a:pt x="116627" y="174182"/>
                    <a:pt x="117103" y="171991"/>
                    <a:pt x="115960" y="170372"/>
                  </a:cubicBezTo>
                  <a:cubicBezTo>
                    <a:pt x="105387" y="154751"/>
                    <a:pt x="93862" y="139892"/>
                    <a:pt x="82718" y="125414"/>
                  </a:cubicBezTo>
                  <a:cubicBezTo>
                    <a:pt x="75098" y="115508"/>
                    <a:pt x="67383" y="105316"/>
                    <a:pt x="59858" y="94934"/>
                  </a:cubicBezTo>
                  <a:cubicBezTo>
                    <a:pt x="65478" y="88076"/>
                    <a:pt x="68335" y="79028"/>
                    <a:pt x="66811" y="69503"/>
                  </a:cubicBezTo>
                  <a:cubicBezTo>
                    <a:pt x="64239" y="53596"/>
                    <a:pt x="50523" y="42451"/>
                    <a:pt x="34998" y="42451"/>
                  </a:cubicBezTo>
                  <a:lnTo>
                    <a:pt x="27759" y="2923"/>
                  </a:lnTo>
                  <a:cubicBezTo>
                    <a:pt x="27378" y="1018"/>
                    <a:pt x="25568" y="-316"/>
                    <a:pt x="23568" y="65"/>
                  </a:cubicBezTo>
                  <a:cubicBezTo>
                    <a:pt x="21663" y="446"/>
                    <a:pt x="20329" y="2256"/>
                    <a:pt x="20710" y="4256"/>
                  </a:cubicBezTo>
                  <a:lnTo>
                    <a:pt x="27854" y="43309"/>
                  </a:lnTo>
                  <a:cubicBezTo>
                    <a:pt x="11376" y="47023"/>
                    <a:pt x="327" y="62835"/>
                    <a:pt x="3089" y="79789"/>
                  </a:cubicBezTo>
                  <a:cubicBezTo>
                    <a:pt x="4518" y="88933"/>
                    <a:pt x="9756" y="96553"/>
                    <a:pt x="16900" y="101316"/>
                  </a:cubicBezTo>
                  <a:lnTo>
                    <a:pt x="41" y="181612"/>
                  </a:lnTo>
                  <a:cubicBezTo>
                    <a:pt x="-245" y="183326"/>
                    <a:pt x="993" y="185231"/>
                    <a:pt x="2994" y="185612"/>
                  </a:cubicBezTo>
                  <a:close/>
                  <a:moveTo>
                    <a:pt x="52333" y="106555"/>
                  </a:moveTo>
                  <a:lnTo>
                    <a:pt x="53952" y="110650"/>
                  </a:lnTo>
                  <a:lnTo>
                    <a:pt x="56429" y="121223"/>
                  </a:lnTo>
                  <a:cubicBezTo>
                    <a:pt x="55191" y="116270"/>
                    <a:pt x="53857" y="111317"/>
                    <a:pt x="52333" y="106555"/>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8" name="Google Shape;4418;p49"/>
            <p:cNvSpPr/>
            <p:nvPr/>
          </p:nvSpPr>
          <p:spPr>
            <a:xfrm>
              <a:off x="-1354738" y="4666991"/>
              <a:ext cx="314155" cy="568347"/>
            </a:xfrm>
            <a:custGeom>
              <a:avLst/>
              <a:gdLst/>
              <a:ahLst/>
              <a:cxnLst/>
              <a:rect l="l" t="t" r="r" b="b"/>
              <a:pathLst>
                <a:path w="120829" h="218595" extrusionOk="0">
                  <a:moveTo>
                    <a:pt x="11289" y="158324"/>
                  </a:moveTo>
                  <a:cubicBezTo>
                    <a:pt x="11670" y="158610"/>
                    <a:pt x="12051" y="158801"/>
                    <a:pt x="12432" y="158896"/>
                  </a:cubicBezTo>
                  <a:cubicBezTo>
                    <a:pt x="13766" y="159277"/>
                    <a:pt x="15385" y="158896"/>
                    <a:pt x="16242" y="157658"/>
                  </a:cubicBezTo>
                  <a:lnTo>
                    <a:pt x="40245" y="126511"/>
                  </a:lnTo>
                  <a:lnTo>
                    <a:pt x="13099" y="164706"/>
                  </a:lnTo>
                  <a:cubicBezTo>
                    <a:pt x="11956" y="166325"/>
                    <a:pt x="12337" y="168516"/>
                    <a:pt x="13956" y="169659"/>
                  </a:cubicBezTo>
                  <a:cubicBezTo>
                    <a:pt x="14242" y="169850"/>
                    <a:pt x="14623" y="170040"/>
                    <a:pt x="15004" y="170136"/>
                  </a:cubicBezTo>
                  <a:cubicBezTo>
                    <a:pt x="16433" y="170516"/>
                    <a:pt x="18052" y="170040"/>
                    <a:pt x="18909" y="168802"/>
                  </a:cubicBezTo>
                  <a:lnTo>
                    <a:pt x="43293" y="134512"/>
                  </a:lnTo>
                  <a:lnTo>
                    <a:pt x="526" y="206807"/>
                  </a:lnTo>
                  <a:cubicBezTo>
                    <a:pt x="-522" y="208521"/>
                    <a:pt x="50" y="210712"/>
                    <a:pt x="1764" y="211665"/>
                  </a:cubicBezTo>
                  <a:cubicBezTo>
                    <a:pt x="2050" y="211855"/>
                    <a:pt x="2336" y="211950"/>
                    <a:pt x="2526" y="212046"/>
                  </a:cubicBezTo>
                  <a:cubicBezTo>
                    <a:pt x="4050" y="212522"/>
                    <a:pt x="5765" y="211855"/>
                    <a:pt x="6622" y="210426"/>
                  </a:cubicBezTo>
                  <a:lnTo>
                    <a:pt x="45770" y="144228"/>
                  </a:lnTo>
                  <a:lnTo>
                    <a:pt x="17671" y="195948"/>
                  </a:lnTo>
                  <a:cubicBezTo>
                    <a:pt x="16718" y="197663"/>
                    <a:pt x="17385" y="199854"/>
                    <a:pt x="19100" y="200806"/>
                  </a:cubicBezTo>
                  <a:cubicBezTo>
                    <a:pt x="19290" y="200901"/>
                    <a:pt x="19576" y="200997"/>
                    <a:pt x="19766" y="201092"/>
                  </a:cubicBezTo>
                  <a:cubicBezTo>
                    <a:pt x="21386" y="201568"/>
                    <a:pt x="23100" y="200901"/>
                    <a:pt x="23957" y="199377"/>
                  </a:cubicBezTo>
                  <a:lnTo>
                    <a:pt x="43769" y="162897"/>
                  </a:lnTo>
                  <a:cubicBezTo>
                    <a:pt x="43674" y="163182"/>
                    <a:pt x="43484" y="163563"/>
                    <a:pt x="43388" y="163849"/>
                  </a:cubicBezTo>
                  <a:cubicBezTo>
                    <a:pt x="42531" y="165659"/>
                    <a:pt x="43388" y="167754"/>
                    <a:pt x="45198" y="168612"/>
                  </a:cubicBezTo>
                  <a:cubicBezTo>
                    <a:pt x="46913" y="169469"/>
                    <a:pt x="49103" y="168612"/>
                    <a:pt x="49961" y="166802"/>
                  </a:cubicBezTo>
                  <a:cubicBezTo>
                    <a:pt x="52056" y="162230"/>
                    <a:pt x="54247" y="156229"/>
                    <a:pt x="56533" y="149847"/>
                  </a:cubicBezTo>
                  <a:cubicBezTo>
                    <a:pt x="60057" y="140227"/>
                    <a:pt x="64248" y="128892"/>
                    <a:pt x="69296" y="119082"/>
                  </a:cubicBezTo>
                  <a:lnTo>
                    <a:pt x="47579" y="178041"/>
                  </a:lnTo>
                  <a:cubicBezTo>
                    <a:pt x="46913" y="179851"/>
                    <a:pt x="47865" y="181947"/>
                    <a:pt x="49675" y="182613"/>
                  </a:cubicBezTo>
                  <a:cubicBezTo>
                    <a:pt x="49770" y="182613"/>
                    <a:pt x="49865" y="182708"/>
                    <a:pt x="49865" y="182708"/>
                  </a:cubicBezTo>
                  <a:cubicBezTo>
                    <a:pt x="51675" y="183280"/>
                    <a:pt x="53580" y="182328"/>
                    <a:pt x="54247" y="180518"/>
                  </a:cubicBezTo>
                  <a:lnTo>
                    <a:pt x="65391" y="150228"/>
                  </a:lnTo>
                  <a:lnTo>
                    <a:pt x="50627" y="204711"/>
                  </a:lnTo>
                  <a:cubicBezTo>
                    <a:pt x="50151" y="206616"/>
                    <a:pt x="51199" y="208521"/>
                    <a:pt x="53104" y="209093"/>
                  </a:cubicBezTo>
                  <a:cubicBezTo>
                    <a:pt x="53104" y="209093"/>
                    <a:pt x="53199" y="209093"/>
                    <a:pt x="53199" y="209093"/>
                  </a:cubicBezTo>
                  <a:cubicBezTo>
                    <a:pt x="55104" y="209569"/>
                    <a:pt x="57104" y="208521"/>
                    <a:pt x="57581" y="206616"/>
                  </a:cubicBezTo>
                  <a:lnTo>
                    <a:pt x="79869" y="124035"/>
                  </a:lnTo>
                  <a:cubicBezTo>
                    <a:pt x="77393" y="135655"/>
                    <a:pt x="74345" y="147466"/>
                    <a:pt x="71297" y="158991"/>
                  </a:cubicBezTo>
                  <a:cubicBezTo>
                    <a:pt x="68725" y="168802"/>
                    <a:pt x="66153" y="178422"/>
                    <a:pt x="64058" y="187852"/>
                  </a:cubicBezTo>
                  <a:cubicBezTo>
                    <a:pt x="63677" y="189662"/>
                    <a:pt x="64724" y="191567"/>
                    <a:pt x="66534" y="192043"/>
                  </a:cubicBezTo>
                  <a:cubicBezTo>
                    <a:pt x="66629" y="192043"/>
                    <a:pt x="66725" y="192043"/>
                    <a:pt x="66725" y="192138"/>
                  </a:cubicBezTo>
                  <a:cubicBezTo>
                    <a:pt x="68630" y="192615"/>
                    <a:pt x="70535" y="191376"/>
                    <a:pt x="71011" y="189471"/>
                  </a:cubicBezTo>
                  <a:cubicBezTo>
                    <a:pt x="73106" y="180137"/>
                    <a:pt x="75678" y="170516"/>
                    <a:pt x="78250" y="160801"/>
                  </a:cubicBezTo>
                  <a:cubicBezTo>
                    <a:pt x="80441" y="152419"/>
                    <a:pt x="82631" y="144037"/>
                    <a:pt x="84632" y="135560"/>
                  </a:cubicBezTo>
                  <a:lnTo>
                    <a:pt x="67106" y="214236"/>
                  </a:lnTo>
                  <a:cubicBezTo>
                    <a:pt x="66725" y="216046"/>
                    <a:pt x="67772" y="217951"/>
                    <a:pt x="69582" y="218427"/>
                  </a:cubicBezTo>
                  <a:cubicBezTo>
                    <a:pt x="69677" y="218427"/>
                    <a:pt x="69773" y="218523"/>
                    <a:pt x="69868" y="218523"/>
                  </a:cubicBezTo>
                  <a:cubicBezTo>
                    <a:pt x="71773" y="218904"/>
                    <a:pt x="73678" y="217761"/>
                    <a:pt x="74154" y="215856"/>
                  </a:cubicBezTo>
                  <a:lnTo>
                    <a:pt x="85584" y="164516"/>
                  </a:lnTo>
                  <a:lnTo>
                    <a:pt x="82822" y="198806"/>
                  </a:lnTo>
                  <a:cubicBezTo>
                    <a:pt x="82727" y="200520"/>
                    <a:pt x="83774" y="202044"/>
                    <a:pt x="85394" y="202521"/>
                  </a:cubicBezTo>
                  <a:cubicBezTo>
                    <a:pt x="85584" y="202616"/>
                    <a:pt x="85870" y="202616"/>
                    <a:pt x="86156" y="202616"/>
                  </a:cubicBezTo>
                  <a:cubicBezTo>
                    <a:pt x="88156" y="202806"/>
                    <a:pt x="89870" y="201282"/>
                    <a:pt x="89966" y="199377"/>
                  </a:cubicBezTo>
                  <a:lnTo>
                    <a:pt x="94633" y="141465"/>
                  </a:lnTo>
                  <a:lnTo>
                    <a:pt x="96728" y="201187"/>
                  </a:lnTo>
                  <a:cubicBezTo>
                    <a:pt x="96824" y="202806"/>
                    <a:pt x="97871" y="204045"/>
                    <a:pt x="99300" y="204521"/>
                  </a:cubicBezTo>
                  <a:cubicBezTo>
                    <a:pt x="99681" y="204616"/>
                    <a:pt x="100062" y="204711"/>
                    <a:pt x="100443" y="204711"/>
                  </a:cubicBezTo>
                  <a:cubicBezTo>
                    <a:pt x="102443" y="204616"/>
                    <a:pt x="103967" y="202997"/>
                    <a:pt x="103872" y="200997"/>
                  </a:cubicBezTo>
                  <a:lnTo>
                    <a:pt x="101586" y="135274"/>
                  </a:lnTo>
                  <a:cubicBezTo>
                    <a:pt x="101967" y="136893"/>
                    <a:pt x="102253" y="138513"/>
                    <a:pt x="102634" y="140132"/>
                  </a:cubicBezTo>
                  <a:cubicBezTo>
                    <a:pt x="106444" y="157848"/>
                    <a:pt x="110254" y="176136"/>
                    <a:pt x="113016" y="194615"/>
                  </a:cubicBezTo>
                  <a:cubicBezTo>
                    <a:pt x="113302" y="196520"/>
                    <a:pt x="115112" y="197949"/>
                    <a:pt x="117112" y="197663"/>
                  </a:cubicBezTo>
                  <a:cubicBezTo>
                    <a:pt x="119017" y="197377"/>
                    <a:pt x="120446" y="195567"/>
                    <a:pt x="120160" y="193567"/>
                  </a:cubicBezTo>
                  <a:cubicBezTo>
                    <a:pt x="117398" y="174898"/>
                    <a:pt x="113492" y="156515"/>
                    <a:pt x="109682" y="138703"/>
                  </a:cubicBezTo>
                  <a:cubicBezTo>
                    <a:pt x="107111" y="126511"/>
                    <a:pt x="104539" y="113938"/>
                    <a:pt x="102253" y="101365"/>
                  </a:cubicBezTo>
                  <a:cubicBezTo>
                    <a:pt x="110254" y="97555"/>
                    <a:pt x="116731" y="90602"/>
                    <a:pt x="119493" y="81458"/>
                  </a:cubicBezTo>
                  <a:cubicBezTo>
                    <a:pt x="124065" y="66027"/>
                    <a:pt x="116540" y="50025"/>
                    <a:pt x="102539" y="43263"/>
                  </a:cubicBezTo>
                  <a:lnTo>
                    <a:pt x="113111" y="4496"/>
                  </a:lnTo>
                  <a:cubicBezTo>
                    <a:pt x="113588" y="2591"/>
                    <a:pt x="112540" y="686"/>
                    <a:pt x="110635" y="114"/>
                  </a:cubicBezTo>
                  <a:cubicBezTo>
                    <a:pt x="108730" y="-362"/>
                    <a:pt x="106730" y="686"/>
                    <a:pt x="106253" y="2591"/>
                  </a:cubicBezTo>
                  <a:lnTo>
                    <a:pt x="95776" y="40881"/>
                  </a:lnTo>
                  <a:cubicBezTo>
                    <a:pt x="79298" y="37071"/>
                    <a:pt x="62534" y="46596"/>
                    <a:pt x="57676" y="62979"/>
                  </a:cubicBezTo>
                  <a:cubicBezTo>
                    <a:pt x="55009" y="71838"/>
                    <a:pt x="56438" y="80982"/>
                    <a:pt x="60819" y="88411"/>
                  </a:cubicBezTo>
                  <a:lnTo>
                    <a:pt x="10813" y="153467"/>
                  </a:lnTo>
                  <a:cubicBezTo>
                    <a:pt x="9479" y="154800"/>
                    <a:pt x="9765" y="157086"/>
                    <a:pt x="11289" y="158324"/>
                  </a:cubicBezTo>
                  <a:close/>
                  <a:moveTo>
                    <a:pt x="90156" y="108414"/>
                  </a:moveTo>
                  <a:lnTo>
                    <a:pt x="89775" y="112795"/>
                  </a:lnTo>
                  <a:lnTo>
                    <a:pt x="87394" y="123463"/>
                  </a:lnTo>
                  <a:cubicBezTo>
                    <a:pt x="88442" y="118415"/>
                    <a:pt x="89394" y="113462"/>
                    <a:pt x="90156" y="108414"/>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19" name="Google Shape;4419;p49"/>
            <p:cNvSpPr/>
            <p:nvPr/>
          </p:nvSpPr>
          <p:spPr>
            <a:xfrm>
              <a:off x="2469039" y="4430868"/>
              <a:ext cx="312244" cy="619653"/>
            </a:xfrm>
            <a:custGeom>
              <a:avLst/>
              <a:gdLst/>
              <a:ahLst/>
              <a:cxnLst/>
              <a:rect l="l" t="t" r="r" b="b"/>
              <a:pathLst>
                <a:path w="120094" h="238328" extrusionOk="0">
                  <a:moveTo>
                    <a:pt x="7668" y="187369"/>
                  </a:moveTo>
                  <a:cubicBezTo>
                    <a:pt x="8144" y="187465"/>
                    <a:pt x="8525" y="187369"/>
                    <a:pt x="9001" y="187274"/>
                  </a:cubicBezTo>
                  <a:cubicBezTo>
                    <a:pt x="10430" y="186988"/>
                    <a:pt x="11573" y="185845"/>
                    <a:pt x="11763" y="184321"/>
                  </a:cubicBezTo>
                  <a:lnTo>
                    <a:pt x="17383" y="145364"/>
                  </a:lnTo>
                  <a:lnTo>
                    <a:pt x="12430" y="191942"/>
                  </a:lnTo>
                  <a:cubicBezTo>
                    <a:pt x="12240" y="193942"/>
                    <a:pt x="13668" y="195656"/>
                    <a:pt x="15573" y="195847"/>
                  </a:cubicBezTo>
                  <a:cubicBezTo>
                    <a:pt x="15954" y="195847"/>
                    <a:pt x="16335" y="195847"/>
                    <a:pt x="16716" y="195752"/>
                  </a:cubicBezTo>
                  <a:cubicBezTo>
                    <a:pt x="18145" y="195466"/>
                    <a:pt x="19288" y="194227"/>
                    <a:pt x="19478" y="192608"/>
                  </a:cubicBezTo>
                  <a:lnTo>
                    <a:pt x="23955" y="150698"/>
                  </a:lnTo>
                  <a:lnTo>
                    <a:pt x="22145" y="234709"/>
                  </a:lnTo>
                  <a:cubicBezTo>
                    <a:pt x="22145" y="236709"/>
                    <a:pt x="23669" y="238328"/>
                    <a:pt x="25670" y="238328"/>
                  </a:cubicBezTo>
                  <a:cubicBezTo>
                    <a:pt x="25956" y="238328"/>
                    <a:pt x="26241" y="238328"/>
                    <a:pt x="26527" y="238233"/>
                  </a:cubicBezTo>
                  <a:cubicBezTo>
                    <a:pt x="28051" y="237852"/>
                    <a:pt x="29289" y="236518"/>
                    <a:pt x="29289" y="234804"/>
                  </a:cubicBezTo>
                  <a:lnTo>
                    <a:pt x="30908" y="157937"/>
                  </a:lnTo>
                  <a:lnTo>
                    <a:pt x="31766" y="216802"/>
                  </a:lnTo>
                  <a:cubicBezTo>
                    <a:pt x="31766" y="218802"/>
                    <a:pt x="33385" y="220326"/>
                    <a:pt x="35385" y="220326"/>
                  </a:cubicBezTo>
                  <a:cubicBezTo>
                    <a:pt x="35671" y="220326"/>
                    <a:pt x="35861" y="220326"/>
                    <a:pt x="36147" y="220231"/>
                  </a:cubicBezTo>
                  <a:cubicBezTo>
                    <a:pt x="37766" y="219850"/>
                    <a:pt x="38910" y="218421"/>
                    <a:pt x="38910" y="216706"/>
                  </a:cubicBezTo>
                  <a:lnTo>
                    <a:pt x="38243" y="175177"/>
                  </a:lnTo>
                  <a:cubicBezTo>
                    <a:pt x="38243" y="175463"/>
                    <a:pt x="38338" y="175844"/>
                    <a:pt x="38338" y="176225"/>
                  </a:cubicBezTo>
                  <a:cubicBezTo>
                    <a:pt x="38528" y="178226"/>
                    <a:pt x="40243" y="179654"/>
                    <a:pt x="42243" y="179464"/>
                  </a:cubicBezTo>
                  <a:cubicBezTo>
                    <a:pt x="44148" y="179368"/>
                    <a:pt x="45672" y="177559"/>
                    <a:pt x="45482" y="175559"/>
                  </a:cubicBezTo>
                  <a:cubicBezTo>
                    <a:pt x="45006" y="170510"/>
                    <a:pt x="44053" y="164224"/>
                    <a:pt x="42910" y="157556"/>
                  </a:cubicBezTo>
                  <a:cubicBezTo>
                    <a:pt x="41291" y="147364"/>
                    <a:pt x="39386" y="135458"/>
                    <a:pt x="38910" y="124409"/>
                  </a:cubicBezTo>
                  <a:lnTo>
                    <a:pt x="48911" y="186417"/>
                  </a:lnTo>
                  <a:cubicBezTo>
                    <a:pt x="49197" y="188322"/>
                    <a:pt x="51102" y="189655"/>
                    <a:pt x="53007" y="189370"/>
                  </a:cubicBezTo>
                  <a:cubicBezTo>
                    <a:pt x="53102" y="189370"/>
                    <a:pt x="53197" y="189370"/>
                    <a:pt x="53197" y="189370"/>
                  </a:cubicBezTo>
                  <a:cubicBezTo>
                    <a:pt x="55007" y="188989"/>
                    <a:pt x="56245" y="187179"/>
                    <a:pt x="55959" y="185274"/>
                  </a:cubicBezTo>
                  <a:lnTo>
                    <a:pt x="50816" y="153460"/>
                  </a:lnTo>
                  <a:lnTo>
                    <a:pt x="64722" y="208229"/>
                  </a:lnTo>
                  <a:cubicBezTo>
                    <a:pt x="65198" y="210134"/>
                    <a:pt x="67103" y="211277"/>
                    <a:pt x="69008" y="210801"/>
                  </a:cubicBezTo>
                  <a:cubicBezTo>
                    <a:pt x="69008" y="210801"/>
                    <a:pt x="69104" y="210801"/>
                    <a:pt x="69104" y="210801"/>
                  </a:cubicBezTo>
                  <a:cubicBezTo>
                    <a:pt x="71009" y="210325"/>
                    <a:pt x="72152" y="208325"/>
                    <a:pt x="71676" y="206419"/>
                  </a:cubicBezTo>
                  <a:lnTo>
                    <a:pt x="50625" y="123552"/>
                  </a:lnTo>
                  <a:cubicBezTo>
                    <a:pt x="54149" y="134887"/>
                    <a:pt x="57293" y="146698"/>
                    <a:pt x="60341" y="158223"/>
                  </a:cubicBezTo>
                  <a:cubicBezTo>
                    <a:pt x="62912" y="168034"/>
                    <a:pt x="65389" y="177654"/>
                    <a:pt x="68151" y="186988"/>
                  </a:cubicBezTo>
                  <a:cubicBezTo>
                    <a:pt x="68723" y="188798"/>
                    <a:pt x="70532" y="189846"/>
                    <a:pt x="72342" y="189465"/>
                  </a:cubicBezTo>
                  <a:cubicBezTo>
                    <a:pt x="72437" y="189465"/>
                    <a:pt x="72533" y="189465"/>
                    <a:pt x="72533" y="189370"/>
                  </a:cubicBezTo>
                  <a:cubicBezTo>
                    <a:pt x="74438" y="188798"/>
                    <a:pt x="75486" y="186798"/>
                    <a:pt x="74914" y="184893"/>
                  </a:cubicBezTo>
                  <a:cubicBezTo>
                    <a:pt x="72152" y="175749"/>
                    <a:pt x="69675" y="166129"/>
                    <a:pt x="67103" y="156413"/>
                  </a:cubicBezTo>
                  <a:cubicBezTo>
                    <a:pt x="64913" y="148031"/>
                    <a:pt x="62627" y="139649"/>
                    <a:pt x="60245" y="131267"/>
                  </a:cubicBezTo>
                  <a:lnTo>
                    <a:pt x="83582" y="208325"/>
                  </a:lnTo>
                  <a:cubicBezTo>
                    <a:pt x="84153" y="210134"/>
                    <a:pt x="85963" y="211182"/>
                    <a:pt x="87773" y="210801"/>
                  </a:cubicBezTo>
                  <a:cubicBezTo>
                    <a:pt x="87868" y="210801"/>
                    <a:pt x="87963" y="210801"/>
                    <a:pt x="88058" y="210706"/>
                  </a:cubicBezTo>
                  <a:cubicBezTo>
                    <a:pt x="89964" y="210134"/>
                    <a:pt x="91011" y="208134"/>
                    <a:pt x="90440" y="206229"/>
                  </a:cubicBezTo>
                  <a:lnTo>
                    <a:pt x="75200" y="155842"/>
                  </a:lnTo>
                  <a:lnTo>
                    <a:pt x="89582" y="187084"/>
                  </a:lnTo>
                  <a:cubicBezTo>
                    <a:pt x="90344" y="188608"/>
                    <a:pt x="91964" y="189465"/>
                    <a:pt x="93583" y="189084"/>
                  </a:cubicBezTo>
                  <a:cubicBezTo>
                    <a:pt x="93869" y="188989"/>
                    <a:pt x="94059" y="188989"/>
                    <a:pt x="94250" y="188798"/>
                  </a:cubicBezTo>
                  <a:cubicBezTo>
                    <a:pt x="96060" y="187941"/>
                    <a:pt x="96822" y="185845"/>
                    <a:pt x="95964" y="184036"/>
                  </a:cubicBezTo>
                  <a:lnTo>
                    <a:pt x="71676" y="131267"/>
                  </a:lnTo>
                  <a:lnTo>
                    <a:pt x="102727" y="182321"/>
                  </a:lnTo>
                  <a:cubicBezTo>
                    <a:pt x="103584" y="183655"/>
                    <a:pt x="105108" y="184321"/>
                    <a:pt x="106537" y="183941"/>
                  </a:cubicBezTo>
                  <a:cubicBezTo>
                    <a:pt x="106918" y="183845"/>
                    <a:pt x="107299" y="183750"/>
                    <a:pt x="107585" y="183464"/>
                  </a:cubicBezTo>
                  <a:cubicBezTo>
                    <a:pt x="109299" y="182417"/>
                    <a:pt x="109776" y="180226"/>
                    <a:pt x="108823" y="178511"/>
                  </a:cubicBezTo>
                  <a:lnTo>
                    <a:pt x="74628" y="122314"/>
                  </a:lnTo>
                  <a:cubicBezTo>
                    <a:pt x="75676" y="123552"/>
                    <a:pt x="76819" y="124790"/>
                    <a:pt x="77867" y="126028"/>
                  </a:cubicBezTo>
                  <a:cubicBezTo>
                    <a:pt x="89868" y="139649"/>
                    <a:pt x="102251" y="153651"/>
                    <a:pt x="113681" y="168415"/>
                  </a:cubicBezTo>
                  <a:cubicBezTo>
                    <a:pt x="114919" y="169939"/>
                    <a:pt x="117110" y="170225"/>
                    <a:pt x="118729" y="169081"/>
                  </a:cubicBezTo>
                  <a:cubicBezTo>
                    <a:pt x="120253" y="167843"/>
                    <a:pt x="120539" y="165652"/>
                    <a:pt x="119396" y="164033"/>
                  </a:cubicBezTo>
                  <a:cubicBezTo>
                    <a:pt x="107870" y="149174"/>
                    <a:pt x="95393" y="134982"/>
                    <a:pt x="83296" y="121361"/>
                  </a:cubicBezTo>
                  <a:cubicBezTo>
                    <a:pt x="75009" y="112027"/>
                    <a:pt x="66723" y="102311"/>
                    <a:pt x="58531" y="92405"/>
                  </a:cubicBezTo>
                  <a:cubicBezTo>
                    <a:pt x="63674" y="85166"/>
                    <a:pt x="65961" y="75927"/>
                    <a:pt x="63770" y="66593"/>
                  </a:cubicBezTo>
                  <a:cubicBezTo>
                    <a:pt x="60245" y="50876"/>
                    <a:pt x="45768" y="40589"/>
                    <a:pt x="30242" y="41637"/>
                  </a:cubicBezTo>
                  <a:lnTo>
                    <a:pt x="20431" y="2680"/>
                  </a:lnTo>
                  <a:cubicBezTo>
                    <a:pt x="19955" y="775"/>
                    <a:pt x="18050" y="-368"/>
                    <a:pt x="16145" y="108"/>
                  </a:cubicBezTo>
                  <a:cubicBezTo>
                    <a:pt x="14240" y="584"/>
                    <a:pt x="13097" y="2489"/>
                    <a:pt x="13573" y="4489"/>
                  </a:cubicBezTo>
                  <a:lnTo>
                    <a:pt x="23193" y="43066"/>
                  </a:lnTo>
                  <a:cubicBezTo>
                    <a:pt x="7001" y="47828"/>
                    <a:pt x="-3001" y="64306"/>
                    <a:pt x="810" y="81070"/>
                  </a:cubicBezTo>
                  <a:cubicBezTo>
                    <a:pt x="2905" y="90119"/>
                    <a:pt x="8525" y="97358"/>
                    <a:pt x="15954" y="101740"/>
                  </a:cubicBezTo>
                  <a:lnTo>
                    <a:pt x="4334" y="182988"/>
                  </a:lnTo>
                  <a:cubicBezTo>
                    <a:pt x="4334" y="185274"/>
                    <a:pt x="5667" y="187084"/>
                    <a:pt x="7668" y="187369"/>
                  </a:cubicBezTo>
                  <a:close/>
                  <a:moveTo>
                    <a:pt x="51864" y="105264"/>
                  </a:moveTo>
                  <a:lnTo>
                    <a:pt x="53673" y="109264"/>
                  </a:lnTo>
                  <a:lnTo>
                    <a:pt x="56816" y="119742"/>
                  </a:lnTo>
                  <a:cubicBezTo>
                    <a:pt x="55293" y="114789"/>
                    <a:pt x="53673" y="110026"/>
                    <a:pt x="51864" y="105264"/>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20" name="Google Shape;4420;p49"/>
          <p:cNvGrpSpPr/>
          <p:nvPr/>
        </p:nvGrpSpPr>
        <p:grpSpPr>
          <a:xfrm>
            <a:off x="607472" y="2113326"/>
            <a:ext cx="1445185" cy="1574935"/>
            <a:chOff x="6288960" y="4088616"/>
            <a:chExt cx="1523171" cy="1659923"/>
          </a:xfrm>
        </p:grpSpPr>
        <p:sp>
          <p:nvSpPr>
            <p:cNvPr id="4421" name="Google Shape;4421;p49"/>
            <p:cNvSpPr/>
            <p:nvPr/>
          </p:nvSpPr>
          <p:spPr>
            <a:xfrm>
              <a:off x="6403031" y="5335478"/>
              <a:ext cx="192829" cy="385132"/>
            </a:xfrm>
            <a:custGeom>
              <a:avLst/>
              <a:gdLst/>
              <a:ahLst/>
              <a:cxnLst/>
              <a:rect l="l" t="t" r="r" b="b"/>
              <a:pathLst>
                <a:path w="521159"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8"/>
                    <a:pt x="276985" y="0"/>
                    <a:pt x="268222" y="0"/>
                  </a:cubicBezTo>
                  <a:cubicBezTo>
                    <a:pt x="259173" y="95"/>
                    <a:pt x="252315" y="7144"/>
                    <a:pt x="252315" y="16002"/>
                  </a:cubicBezTo>
                  <a:lnTo>
                    <a:pt x="252791" y="195644"/>
                  </a:lnTo>
                  <a:cubicBezTo>
                    <a:pt x="184307" y="208407"/>
                    <a:pt x="133157" y="268796"/>
                    <a:pt x="134967" y="340614"/>
                  </a:cubicBezTo>
                  <a:cubicBezTo>
                    <a:pt x="136015" y="383381"/>
                    <a:pt x="156017" y="420910"/>
                    <a:pt x="186212" y="446532"/>
                  </a:cubicBezTo>
                  <a:cubicBezTo>
                    <a:pt x="161542" y="498348"/>
                    <a:pt x="136110" y="549497"/>
                    <a:pt x="110678" y="599122"/>
                  </a:cubicBezTo>
                  <a:cubicBezTo>
                    <a:pt x="73531" y="671513"/>
                    <a:pt x="35145" y="746474"/>
                    <a:pt x="1331" y="823722"/>
                  </a:cubicBezTo>
                  <a:cubicBezTo>
                    <a:pt x="-2193" y="831818"/>
                    <a:pt x="1522" y="841248"/>
                    <a:pt x="9618"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6" y="902970"/>
                  </a:cubicBezTo>
                  <a:cubicBezTo>
                    <a:pt x="147731" y="902780"/>
                    <a:pt x="154303" y="897446"/>
                    <a:pt x="155636" y="889921"/>
                  </a:cubicBezTo>
                  <a:lnTo>
                    <a:pt x="183735" y="738759"/>
                  </a:lnTo>
                  <a:lnTo>
                    <a:pt x="173067" y="973741"/>
                  </a:lnTo>
                  <a:cubicBezTo>
                    <a:pt x="172686"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8" y="731901"/>
                  </a:cubicBezTo>
                  <a:cubicBezTo>
                    <a:pt x="218882" y="776764"/>
                    <a:pt x="218597" y="821055"/>
                    <a:pt x="216787" y="863822"/>
                  </a:cubicBezTo>
                  <a:cubicBezTo>
                    <a:pt x="216406" y="872680"/>
                    <a:pt x="223264" y="880110"/>
                    <a:pt x="232027" y="880396"/>
                  </a:cubicBezTo>
                  <a:cubicBezTo>
                    <a:pt x="232408" y="880396"/>
                    <a:pt x="232694" y="880396"/>
                    <a:pt x="233075" y="880396"/>
                  </a:cubicBezTo>
                  <a:cubicBezTo>
                    <a:pt x="241361" y="880205"/>
                    <a:pt x="248219" y="873538"/>
                    <a:pt x="248600" y="865156"/>
                  </a:cubicBezTo>
                  <a:cubicBezTo>
                    <a:pt x="250410" y="822007"/>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3"/>
                    <a:pt x="286796" y="961930"/>
                    <a:pt x="286796" y="953357"/>
                  </a:cubicBezTo>
                  <a:lnTo>
                    <a:pt x="286891" y="700945"/>
                  </a:lnTo>
                  <a:lnTo>
                    <a:pt x="299654" y="844582"/>
                  </a:lnTo>
                  <a:cubicBezTo>
                    <a:pt x="300416"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5"/>
                  </a:cubicBezTo>
                  <a:cubicBezTo>
                    <a:pt x="335945" y="799147"/>
                    <a:pt x="344327" y="805244"/>
                    <a:pt x="352804" y="803529"/>
                  </a:cubicBezTo>
                  <a:cubicBezTo>
                    <a:pt x="361472" y="802100"/>
                    <a:pt x="367377" y="793909"/>
                    <a:pt x="366044"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4"/>
                  </a:cubicBezTo>
                  <a:cubicBezTo>
                    <a:pt x="436052" y="971264"/>
                    <a:pt x="441386" y="962597"/>
                    <a:pt x="439291" y="954024"/>
                  </a:cubicBezTo>
                  <a:lnTo>
                    <a:pt x="378521" y="697992"/>
                  </a:lnTo>
                  <a:lnTo>
                    <a:pt x="469961" y="1029176"/>
                  </a:lnTo>
                  <a:cubicBezTo>
                    <a:pt x="471962" y="1036320"/>
                    <a:pt x="478534" y="1041082"/>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7" y="845725"/>
                  </a:cubicBezTo>
                  <a:cubicBezTo>
                    <a:pt x="483201" y="845725"/>
                    <a:pt x="484916" y="845344"/>
                    <a:pt x="486630" y="844677"/>
                  </a:cubicBezTo>
                  <a:cubicBezTo>
                    <a:pt x="494917" y="841629"/>
                    <a:pt x="499108" y="832485"/>
                    <a:pt x="496060" y="824198"/>
                  </a:cubicBezTo>
                  <a:lnTo>
                    <a:pt x="423479" y="627888"/>
                  </a:lnTo>
                  <a:lnTo>
                    <a:pt x="490440" y="790385"/>
                  </a:lnTo>
                  <a:cubicBezTo>
                    <a:pt x="493012" y="796671"/>
                    <a:pt x="499203" y="800481"/>
                    <a:pt x="505585" y="800290"/>
                  </a:cubicBezTo>
                  <a:cubicBezTo>
                    <a:pt x="507490" y="800195"/>
                    <a:pt x="509395" y="799814"/>
                    <a:pt x="511300" y="799147"/>
                  </a:cubicBezTo>
                  <a:cubicBezTo>
                    <a:pt x="519396" y="795719"/>
                    <a:pt x="523301" y="786384"/>
                    <a:pt x="519968" y="778288"/>
                  </a:cubicBezTo>
                  <a:close/>
                  <a:moveTo>
                    <a:pt x="223740" y="560261"/>
                  </a:moveTo>
                  <a:lnTo>
                    <a:pt x="225931" y="511588"/>
                  </a:lnTo>
                  <a:lnTo>
                    <a:pt x="229550" y="492252"/>
                  </a:lnTo>
                  <a:cubicBezTo>
                    <a:pt x="226883" y="514636"/>
                    <a:pt x="225169" y="537401"/>
                    <a:pt x="223740" y="560261"/>
                  </a:cubicBezTo>
                  <a:close/>
                </a:path>
              </a:pathLst>
            </a:custGeom>
            <a:solidFill>
              <a:srgbClr val="66A90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2" name="Google Shape;4422;p49"/>
            <p:cNvSpPr/>
            <p:nvPr/>
          </p:nvSpPr>
          <p:spPr>
            <a:xfrm>
              <a:off x="6634039" y="5353388"/>
              <a:ext cx="192848" cy="385132"/>
            </a:xfrm>
            <a:custGeom>
              <a:avLst/>
              <a:gdLst/>
              <a:ahLst/>
              <a:cxnLst/>
              <a:rect l="l" t="t" r="r" b="b"/>
              <a:pathLst>
                <a:path w="521212" h="1040897" extrusionOk="0">
                  <a:moveTo>
                    <a:pt x="519968" y="778288"/>
                  </a:moveTo>
                  <a:lnTo>
                    <a:pt x="380331" y="439293"/>
                  </a:lnTo>
                  <a:cubicBezTo>
                    <a:pt x="407668" y="412242"/>
                    <a:pt x="424432" y="374713"/>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7" y="420910"/>
                    <a:pt x="186211" y="446532"/>
                  </a:cubicBezTo>
                  <a:cubicBezTo>
                    <a:pt x="161542" y="498348"/>
                    <a:pt x="136110" y="549497"/>
                    <a:pt x="110678" y="599123"/>
                  </a:cubicBezTo>
                  <a:cubicBezTo>
                    <a:pt x="73531" y="671513"/>
                    <a:pt x="35145" y="746474"/>
                    <a:pt x="1331" y="823722"/>
                  </a:cubicBezTo>
                  <a:cubicBezTo>
                    <a:pt x="-2193" y="831818"/>
                    <a:pt x="1522" y="841248"/>
                    <a:pt x="9618" y="844772"/>
                  </a:cubicBezTo>
                  <a:cubicBezTo>
                    <a:pt x="17809" y="848297"/>
                    <a:pt x="27144" y="844582"/>
                    <a:pt x="30668" y="836581"/>
                  </a:cubicBezTo>
                  <a:cubicBezTo>
                    <a:pt x="64006" y="760190"/>
                    <a:pt x="102201" y="685705"/>
                    <a:pt x="139158" y="613696"/>
                  </a:cubicBezTo>
                  <a:cubicBezTo>
                    <a:pt x="142492" y="607219"/>
                    <a:pt x="145825" y="600456"/>
                    <a:pt x="149159" y="593884"/>
                  </a:cubicBezTo>
                  <a:lnTo>
                    <a:pt x="62672" y="874776"/>
                  </a:lnTo>
                  <a:cubicBezTo>
                    <a:pt x="60100" y="883158"/>
                    <a:pt x="64768" y="892112"/>
                    <a:pt x="73245" y="894683"/>
                  </a:cubicBezTo>
                  <a:cubicBezTo>
                    <a:pt x="74959" y="895255"/>
                    <a:pt x="76674" y="895445"/>
                    <a:pt x="78293" y="895350"/>
                  </a:cubicBezTo>
                  <a:cubicBezTo>
                    <a:pt x="84961" y="895159"/>
                    <a:pt x="91057" y="890873"/>
                    <a:pt x="93152" y="884111"/>
                  </a:cubicBezTo>
                  <a:lnTo>
                    <a:pt x="171734" y="628841"/>
                  </a:lnTo>
                  <a:lnTo>
                    <a:pt x="124299" y="884015"/>
                  </a:lnTo>
                  <a:cubicBezTo>
                    <a:pt x="122680" y="892683"/>
                    <a:pt x="128395" y="901065"/>
                    <a:pt x="137063" y="902684"/>
                  </a:cubicBezTo>
                  <a:cubicBezTo>
                    <a:pt x="138205" y="902875"/>
                    <a:pt x="139348" y="902970"/>
                    <a:pt x="140396" y="902970"/>
                  </a:cubicBezTo>
                  <a:cubicBezTo>
                    <a:pt x="147730"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2"/>
                    <a:pt x="204976" y="975170"/>
                  </a:cubicBezTo>
                  <a:lnTo>
                    <a:pt x="221264" y="615601"/>
                  </a:lnTo>
                  <a:cubicBezTo>
                    <a:pt x="220025" y="654368"/>
                    <a:pt x="219454" y="693325"/>
                    <a:pt x="219168" y="731901"/>
                  </a:cubicBezTo>
                  <a:cubicBezTo>
                    <a:pt x="218883" y="776764"/>
                    <a:pt x="218597" y="821055"/>
                    <a:pt x="216787" y="863822"/>
                  </a:cubicBezTo>
                  <a:cubicBezTo>
                    <a:pt x="216406" y="872680"/>
                    <a:pt x="223264" y="880110"/>
                    <a:pt x="232027" y="880396"/>
                  </a:cubicBezTo>
                  <a:cubicBezTo>
                    <a:pt x="232408" y="880396"/>
                    <a:pt x="232693" y="880396"/>
                    <a:pt x="233075" y="880396"/>
                  </a:cubicBezTo>
                  <a:cubicBezTo>
                    <a:pt x="241361" y="880205"/>
                    <a:pt x="248219"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0" y="969169"/>
                    <a:pt x="270889" y="969264"/>
                  </a:cubicBezTo>
                  <a:cubicBezTo>
                    <a:pt x="271079" y="969264"/>
                    <a:pt x="271175" y="969264"/>
                    <a:pt x="271270" y="969264"/>
                  </a:cubicBezTo>
                  <a:cubicBezTo>
                    <a:pt x="279938" y="969074"/>
                    <a:pt x="286795" y="961930"/>
                    <a:pt x="286795"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703" y="561975"/>
                  </a:lnTo>
                  <a:cubicBezTo>
                    <a:pt x="316990" y="610267"/>
                    <a:pt x="321848" y="663893"/>
                    <a:pt x="325848" y="709708"/>
                  </a:cubicBezTo>
                  <a:cubicBezTo>
                    <a:pt x="328420" y="739807"/>
                    <a:pt x="330896" y="768191"/>
                    <a:pt x="334516" y="790384"/>
                  </a:cubicBezTo>
                  <a:cubicBezTo>
                    <a:pt x="335945" y="799148"/>
                    <a:pt x="344327" y="805244"/>
                    <a:pt x="352804" y="803529"/>
                  </a:cubicBezTo>
                  <a:cubicBezTo>
                    <a:pt x="361472" y="802100"/>
                    <a:pt x="367377" y="793909"/>
                    <a:pt x="366043" y="785241"/>
                  </a:cubicBezTo>
                  <a:cubicBezTo>
                    <a:pt x="365853" y="783812"/>
                    <a:pt x="365663" y="782193"/>
                    <a:pt x="365377" y="780669"/>
                  </a:cubicBezTo>
                  <a:lnTo>
                    <a:pt x="408239" y="961358"/>
                  </a:lnTo>
                  <a:cubicBezTo>
                    <a:pt x="410049" y="968883"/>
                    <a:pt x="416812" y="973836"/>
                    <a:pt x="424146" y="973646"/>
                  </a:cubicBezTo>
                  <a:cubicBezTo>
                    <a:pt x="425289" y="973646"/>
                    <a:pt x="426337" y="973455"/>
                    <a:pt x="427480" y="973265"/>
                  </a:cubicBezTo>
                  <a:cubicBezTo>
                    <a:pt x="436052" y="971264"/>
                    <a:pt x="441386" y="962597"/>
                    <a:pt x="439291" y="954024"/>
                  </a:cubicBezTo>
                  <a:lnTo>
                    <a:pt x="378521" y="697992"/>
                  </a:lnTo>
                  <a:lnTo>
                    <a:pt x="469961" y="1029176"/>
                  </a:lnTo>
                  <a:cubicBezTo>
                    <a:pt x="471961" y="1036320"/>
                    <a:pt x="478534" y="1041083"/>
                    <a:pt x="485773" y="1040892"/>
                  </a:cubicBezTo>
                  <a:cubicBezTo>
                    <a:pt x="487106" y="1040892"/>
                    <a:pt x="488345" y="1040702"/>
                    <a:pt x="489678" y="1040321"/>
                  </a:cubicBezTo>
                  <a:cubicBezTo>
                    <a:pt x="498155" y="1037939"/>
                    <a:pt x="503204" y="1029176"/>
                    <a:pt x="500822" y="1020699"/>
                  </a:cubicBezTo>
                  <a:lnTo>
                    <a:pt x="400905" y="658844"/>
                  </a:lnTo>
                  <a:lnTo>
                    <a:pt x="466151" y="835343"/>
                  </a:lnTo>
                  <a:cubicBezTo>
                    <a:pt x="468628" y="841915"/>
                    <a:pt x="474914" y="845915"/>
                    <a:pt x="481486" y="845725"/>
                  </a:cubicBezTo>
                  <a:cubicBezTo>
                    <a:pt x="483201" y="845725"/>
                    <a:pt x="484916" y="845344"/>
                    <a:pt x="486630" y="844677"/>
                  </a:cubicBezTo>
                  <a:cubicBezTo>
                    <a:pt x="494917" y="841629"/>
                    <a:pt x="499108" y="832485"/>
                    <a:pt x="496060" y="824198"/>
                  </a:cubicBezTo>
                  <a:lnTo>
                    <a:pt x="423479" y="627888"/>
                  </a:lnTo>
                  <a:lnTo>
                    <a:pt x="490440" y="790384"/>
                  </a:lnTo>
                  <a:cubicBezTo>
                    <a:pt x="493012" y="796671"/>
                    <a:pt x="499203" y="800481"/>
                    <a:pt x="505585" y="800291"/>
                  </a:cubicBezTo>
                  <a:cubicBezTo>
                    <a:pt x="507490" y="800195"/>
                    <a:pt x="509395" y="799814"/>
                    <a:pt x="511300" y="799148"/>
                  </a:cubicBezTo>
                  <a:cubicBezTo>
                    <a:pt x="519492" y="795719"/>
                    <a:pt x="523397" y="786384"/>
                    <a:pt x="519968" y="778288"/>
                  </a:cubicBezTo>
                  <a:close/>
                  <a:moveTo>
                    <a:pt x="223740" y="560261"/>
                  </a:moveTo>
                  <a:lnTo>
                    <a:pt x="225931" y="511588"/>
                  </a:lnTo>
                  <a:lnTo>
                    <a:pt x="229550" y="492252"/>
                  </a:lnTo>
                  <a:cubicBezTo>
                    <a:pt x="226979" y="514636"/>
                    <a:pt x="225169" y="537305"/>
                    <a:pt x="223740" y="560261"/>
                  </a:cubicBezTo>
                  <a:close/>
                </a:path>
              </a:pathLst>
            </a:custGeom>
            <a:solidFill>
              <a:srgbClr val="F2C2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3" name="Google Shape;4423;p49"/>
            <p:cNvSpPr/>
            <p:nvPr/>
          </p:nvSpPr>
          <p:spPr>
            <a:xfrm>
              <a:off x="6857988" y="5345634"/>
              <a:ext cx="192828" cy="385132"/>
            </a:xfrm>
            <a:custGeom>
              <a:avLst/>
              <a:gdLst/>
              <a:ahLst/>
              <a:cxnLst/>
              <a:rect l="l" t="t" r="r" b="b"/>
              <a:pathLst>
                <a:path w="521156" h="1040897" extrusionOk="0">
                  <a:moveTo>
                    <a:pt x="519968" y="778288"/>
                  </a:moveTo>
                  <a:lnTo>
                    <a:pt x="380331" y="439293"/>
                  </a:lnTo>
                  <a:cubicBezTo>
                    <a:pt x="407668" y="412242"/>
                    <a:pt x="424432" y="374714"/>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7" y="420910"/>
                    <a:pt x="186212" y="446532"/>
                  </a:cubicBezTo>
                  <a:cubicBezTo>
                    <a:pt x="161542" y="498348"/>
                    <a:pt x="136110" y="549497"/>
                    <a:pt x="110678" y="599123"/>
                  </a:cubicBezTo>
                  <a:cubicBezTo>
                    <a:pt x="73531" y="671513"/>
                    <a:pt x="35145" y="746474"/>
                    <a:pt x="1331" y="823722"/>
                  </a:cubicBezTo>
                  <a:cubicBezTo>
                    <a:pt x="-2193" y="831818"/>
                    <a:pt x="1522" y="841248"/>
                    <a:pt x="9618" y="844772"/>
                  </a:cubicBezTo>
                  <a:cubicBezTo>
                    <a:pt x="17809" y="848297"/>
                    <a:pt x="27144" y="844582"/>
                    <a:pt x="30668" y="836581"/>
                  </a:cubicBezTo>
                  <a:cubicBezTo>
                    <a:pt x="64006" y="760190"/>
                    <a:pt x="102201" y="685705"/>
                    <a:pt x="139158" y="613696"/>
                  </a:cubicBezTo>
                  <a:cubicBezTo>
                    <a:pt x="142492" y="607219"/>
                    <a:pt x="145825" y="600456"/>
                    <a:pt x="149159" y="593884"/>
                  </a:cubicBezTo>
                  <a:lnTo>
                    <a:pt x="62672" y="874776"/>
                  </a:lnTo>
                  <a:cubicBezTo>
                    <a:pt x="60100" y="883158"/>
                    <a:pt x="64768" y="892112"/>
                    <a:pt x="73245" y="894683"/>
                  </a:cubicBezTo>
                  <a:cubicBezTo>
                    <a:pt x="74959" y="895255"/>
                    <a:pt x="76674" y="895445"/>
                    <a:pt x="78293" y="895350"/>
                  </a:cubicBezTo>
                  <a:cubicBezTo>
                    <a:pt x="84961" y="895159"/>
                    <a:pt x="91057" y="890873"/>
                    <a:pt x="93152" y="884110"/>
                  </a:cubicBezTo>
                  <a:lnTo>
                    <a:pt x="171734" y="628841"/>
                  </a:lnTo>
                  <a:lnTo>
                    <a:pt x="124299" y="884015"/>
                  </a:lnTo>
                  <a:cubicBezTo>
                    <a:pt x="122680" y="892683"/>
                    <a:pt x="128395" y="901065"/>
                    <a:pt x="137063" y="902684"/>
                  </a:cubicBezTo>
                  <a:cubicBezTo>
                    <a:pt x="138205" y="902875"/>
                    <a:pt x="139348" y="902970"/>
                    <a:pt x="140397" y="902970"/>
                  </a:cubicBezTo>
                  <a:cubicBezTo>
                    <a:pt x="147730" y="902780"/>
                    <a:pt x="154303" y="897446"/>
                    <a:pt x="155636" y="889921"/>
                  </a:cubicBezTo>
                  <a:lnTo>
                    <a:pt x="183735" y="738759"/>
                  </a:lnTo>
                  <a:lnTo>
                    <a:pt x="173067" y="973741"/>
                  </a:lnTo>
                  <a:cubicBezTo>
                    <a:pt x="172686" y="982504"/>
                    <a:pt x="179449" y="990029"/>
                    <a:pt x="188307" y="990409"/>
                  </a:cubicBezTo>
                  <a:cubicBezTo>
                    <a:pt x="188688" y="990409"/>
                    <a:pt x="189069" y="990409"/>
                    <a:pt x="189450" y="990409"/>
                  </a:cubicBezTo>
                  <a:cubicBezTo>
                    <a:pt x="197737" y="990219"/>
                    <a:pt x="204595" y="983551"/>
                    <a:pt x="204976" y="975169"/>
                  </a:cubicBezTo>
                  <a:lnTo>
                    <a:pt x="221264" y="615601"/>
                  </a:lnTo>
                  <a:cubicBezTo>
                    <a:pt x="220025" y="654368"/>
                    <a:pt x="219454" y="693325"/>
                    <a:pt x="219168" y="731901"/>
                  </a:cubicBezTo>
                  <a:cubicBezTo>
                    <a:pt x="218883" y="776764"/>
                    <a:pt x="218597" y="821055"/>
                    <a:pt x="216787" y="863822"/>
                  </a:cubicBezTo>
                  <a:cubicBezTo>
                    <a:pt x="216406" y="872681"/>
                    <a:pt x="223264" y="880110"/>
                    <a:pt x="232027" y="880396"/>
                  </a:cubicBezTo>
                  <a:cubicBezTo>
                    <a:pt x="232408" y="880396"/>
                    <a:pt x="232693" y="880396"/>
                    <a:pt x="233075" y="880396"/>
                  </a:cubicBezTo>
                  <a:cubicBezTo>
                    <a:pt x="241361" y="880205"/>
                    <a:pt x="248219"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0" y="969169"/>
                    <a:pt x="270889" y="969264"/>
                  </a:cubicBezTo>
                  <a:cubicBezTo>
                    <a:pt x="271079" y="969264"/>
                    <a:pt x="271175" y="969264"/>
                    <a:pt x="271270" y="969264"/>
                  </a:cubicBezTo>
                  <a:cubicBezTo>
                    <a:pt x="279938" y="969074"/>
                    <a:pt x="286796" y="961930"/>
                    <a:pt x="286796"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607" y="561975"/>
                  </a:lnTo>
                  <a:cubicBezTo>
                    <a:pt x="316895" y="610267"/>
                    <a:pt x="321752" y="663893"/>
                    <a:pt x="325753" y="709708"/>
                  </a:cubicBezTo>
                  <a:cubicBezTo>
                    <a:pt x="328325" y="739807"/>
                    <a:pt x="330801" y="768191"/>
                    <a:pt x="334421" y="790384"/>
                  </a:cubicBezTo>
                  <a:cubicBezTo>
                    <a:pt x="335849" y="799148"/>
                    <a:pt x="344231" y="805243"/>
                    <a:pt x="352709" y="803529"/>
                  </a:cubicBezTo>
                  <a:cubicBezTo>
                    <a:pt x="361376" y="802100"/>
                    <a:pt x="367282" y="793909"/>
                    <a:pt x="365949" y="785241"/>
                  </a:cubicBezTo>
                  <a:cubicBezTo>
                    <a:pt x="365758" y="783812"/>
                    <a:pt x="365567" y="782193"/>
                    <a:pt x="365282" y="780669"/>
                  </a:cubicBezTo>
                  <a:lnTo>
                    <a:pt x="408144" y="961358"/>
                  </a:lnTo>
                  <a:cubicBezTo>
                    <a:pt x="409954" y="968883"/>
                    <a:pt x="416716" y="973836"/>
                    <a:pt x="424051" y="973646"/>
                  </a:cubicBezTo>
                  <a:cubicBezTo>
                    <a:pt x="425194" y="973646"/>
                    <a:pt x="426241" y="973455"/>
                    <a:pt x="427384" y="973265"/>
                  </a:cubicBezTo>
                  <a:cubicBezTo>
                    <a:pt x="435957" y="971264"/>
                    <a:pt x="441291" y="962597"/>
                    <a:pt x="439196" y="954024"/>
                  </a:cubicBezTo>
                  <a:lnTo>
                    <a:pt x="378426" y="697992"/>
                  </a:lnTo>
                  <a:lnTo>
                    <a:pt x="469866" y="1029176"/>
                  </a:lnTo>
                  <a:cubicBezTo>
                    <a:pt x="471867" y="1036320"/>
                    <a:pt x="478439" y="1041083"/>
                    <a:pt x="485583" y="1040892"/>
                  </a:cubicBezTo>
                  <a:cubicBezTo>
                    <a:pt x="486916" y="1040892"/>
                    <a:pt x="488154" y="1040701"/>
                    <a:pt x="489488" y="1040321"/>
                  </a:cubicBezTo>
                  <a:cubicBezTo>
                    <a:pt x="497965" y="1037939"/>
                    <a:pt x="503013" y="1029176"/>
                    <a:pt x="500632" y="1020699"/>
                  </a:cubicBezTo>
                  <a:lnTo>
                    <a:pt x="400714" y="658844"/>
                  </a:lnTo>
                  <a:lnTo>
                    <a:pt x="465961" y="835343"/>
                  </a:lnTo>
                  <a:cubicBezTo>
                    <a:pt x="468437" y="841915"/>
                    <a:pt x="474724" y="845915"/>
                    <a:pt x="481296" y="845725"/>
                  </a:cubicBezTo>
                  <a:cubicBezTo>
                    <a:pt x="483011" y="845725"/>
                    <a:pt x="484725" y="845344"/>
                    <a:pt x="486439" y="844677"/>
                  </a:cubicBezTo>
                  <a:cubicBezTo>
                    <a:pt x="494726" y="841629"/>
                    <a:pt x="498917" y="832485"/>
                    <a:pt x="495869" y="824198"/>
                  </a:cubicBezTo>
                  <a:lnTo>
                    <a:pt x="423289" y="627888"/>
                  </a:lnTo>
                  <a:lnTo>
                    <a:pt x="490250" y="790384"/>
                  </a:lnTo>
                  <a:cubicBezTo>
                    <a:pt x="492822" y="796671"/>
                    <a:pt x="499013" y="800386"/>
                    <a:pt x="505394" y="800291"/>
                  </a:cubicBezTo>
                  <a:cubicBezTo>
                    <a:pt x="507299" y="800195"/>
                    <a:pt x="509204" y="799814"/>
                    <a:pt x="511109" y="799148"/>
                  </a:cubicBezTo>
                  <a:cubicBezTo>
                    <a:pt x="519396" y="795718"/>
                    <a:pt x="523301" y="786384"/>
                    <a:pt x="519968" y="778288"/>
                  </a:cubicBezTo>
                  <a:close/>
                  <a:moveTo>
                    <a:pt x="223740" y="560260"/>
                  </a:moveTo>
                  <a:lnTo>
                    <a:pt x="225931" y="511588"/>
                  </a:lnTo>
                  <a:lnTo>
                    <a:pt x="229550" y="492252"/>
                  </a:lnTo>
                  <a:cubicBezTo>
                    <a:pt x="226883" y="514636"/>
                    <a:pt x="225073" y="537401"/>
                    <a:pt x="223740" y="560260"/>
                  </a:cubicBezTo>
                  <a:close/>
                </a:path>
              </a:pathLst>
            </a:custGeom>
            <a:solidFill>
              <a:srgbClr val="FF40A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4" name="Google Shape;4424;p49"/>
            <p:cNvSpPr/>
            <p:nvPr/>
          </p:nvSpPr>
          <p:spPr>
            <a:xfrm>
              <a:off x="7090950" y="5340926"/>
              <a:ext cx="192828" cy="385132"/>
            </a:xfrm>
            <a:custGeom>
              <a:avLst/>
              <a:gdLst/>
              <a:ahLst/>
              <a:cxnLst/>
              <a:rect l="l" t="t" r="r" b="b"/>
              <a:pathLst>
                <a:path w="521156" h="1040897" extrusionOk="0">
                  <a:moveTo>
                    <a:pt x="519968" y="778288"/>
                  </a:moveTo>
                  <a:lnTo>
                    <a:pt x="380331" y="439293"/>
                  </a:lnTo>
                  <a:cubicBezTo>
                    <a:pt x="407668" y="412242"/>
                    <a:pt x="424432" y="374714"/>
                    <a:pt x="423384" y="333280"/>
                  </a:cubicBezTo>
                  <a:cubicBezTo>
                    <a:pt x="421479" y="256794"/>
                    <a:pt x="360138" y="196310"/>
                    <a:pt x="284700" y="193453"/>
                  </a:cubicBezTo>
                  <a:lnTo>
                    <a:pt x="284224" y="15907"/>
                  </a:lnTo>
                  <a:cubicBezTo>
                    <a:pt x="284224" y="7049"/>
                    <a:pt x="276985" y="0"/>
                    <a:pt x="268222" y="0"/>
                  </a:cubicBezTo>
                  <a:cubicBezTo>
                    <a:pt x="259173" y="95"/>
                    <a:pt x="252315" y="7144"/>
                    <a:pt x="252315" y="16002"/>
                  </a:cubicBezTo>
                  <a:lnTo>
                    <a:pt x="252792" y="195644"/>
                  </a:lnTo>
                  <a:cubicBezTo>
                    <a:pt x="184307" y="208407"/>
                    <a:pt x="133158" y="268796"/>
                    <a:pt x="134967" y="340614"/>
                  </a:cubicBezTo>
                  <a:cubicBezTo>
                    <a:pt x="136015" y="383381"/>
                    <a:pt x="156018" y="420910"/>
                    <a:pt x="186212" y="446532"/>
                  </a:cubicBezTo>
                  <a:cubicBezTo>
                    <a:pt x="161542" y="498348"/>
                    <a:pt x="136110" y="549497"/>
                    <a:pt x="110679" y="599123"/>
                  </a:cubicBezTo>
                  <a:cubicBezTo>
                    <a:pt x="73531" y="671513"/>
                    <a:pt x="35145" y="746474"/>
                    <a:pt x="1331" y="823722"/>
                  </a:cubicBezTo>
                  <a:cubicBezTo>
                    <a:pt x="-2193" y="831818"/>
                    <a:pt x="1522" y="841248"/>
                    <a:pt x="9619" y="844772"/>
                  </a:cubicBezTo>
                  <a:cubicBezTo>
                    <a:pt x="17810" y="848297"/>
                    <a:pt x="27144" y="844582"/>
                    <a:pt x="30668" y="836581"/>
                  </a:cubicBezTo>
                  <a:cubicBezTo>
                    <a:pt x="64006" y="760190"/>
                    <a:pt x="102201" y="685705"/>
                    <a:pt x="139158" y="613696"/>
                  </a:cubicBezTo>
                  <a:cubicBezTo>
                    <a:pt x="142492" y="607219"/>
                    <a:pt x="145826" y="600456"/>
                    <a:pt x="149159" y="593884"/>
                  </a:cubicBezTo>
                  <a:lnTo>
                    <a:pt x="62672" y="874776"/>
                  </a:lnTo>
                  <a:cubicBezTo>
                    <a:pt x="60101" y="883158"/>
                    <a:pt x="64768" y="892112"/>
                    <a:pt x="73245" y="894683"/>
                  </a:cubicBezTo>
                  <a:cubicBezTo>
                    <a:pt x="74960" y="895255"/>
                    <a:pt x="76674" y="895445"/>
                    <a:pt x="78293" y="895350"/>
                  </a:cubicBezTo>
                  <a:cubicBezTo>
                    <a:pt x="84961" y="895160"/>
                    <a:pt x="91057" y="890873"/>
                    <a:pt x="93152" y="884111"/>
                  </a:cubicBezTo>
                  <a:lnTo>
                    <a:pt x="171734" y="628840"/>
                  </a:lnTo>
                  <a:lnTo>
                    <a:pt x="124299" y="884015"/>
                  </a:lnTo>
                  <a:cubicBezTo>
                    <a:pt x="122680" y="892683"/>
                    <a:pt x="128395" y="901065"/>
                    <a:pt x="137063" y="902684"/>
                  </a:cubicBezTo>
                  <a:cubicBezTo>
                    <a:pt x="138206" y="902875"/>
                    <a:pt x="139349" y="902970"/>
                    <a:pt x="140397" y="902970"/>
                  </a:cubicBezTo>
                  <a:cubicBezTo>
                    <a:pt x="147731" y="902780"/>
                    <a:pt x="154303" y="897446"/>
                    <a:pt x="155636" y="889921"/>
                  </a:cubicBezTo>
                  <a:lnTo>
                    <a:pt x="183735" y="738759"/>
                  </a:lnTo>
                  <a:lnTo>
                    <a:pt x="173067" y="973741"/>
                  </a:lnTo>
                  <a:cubicBezTo>
                    <a:pt x="172687" y="982504"/>
                    <a:pt x="179449" y="990029"/>
                    <a:pt x="188307" y="990410"/>
                  </a:cubicBezTo>
                  <a:cubicBezTo>
                    <a:pt x="188688" y="990410"/>
                    <a:pt x="189069" y="990410"/>
                    <a:pt x="189450" y="990410"/>
                  </a:cubicBezTo>
                  <a:cubicBezTo>
                    <a:pt x="197737" y="990219"/>
                    <a:pt x="204595" y="983552"/>
                    <a:pt x="204976" y="975170"/>
                  </a:cubicBezTo>
                  <a:lnTo>
                    <a:pt x="221264" y="615601"/>
                  </a:lnTo>
                  <a:cubicBezTo>
                    <a:pt x="220025" y="654368"/>
                    <a:pt x="219454" y="693325"/>
                    <a:pt x="219169" y="731901"/>
                  </a:cubicBezTo>
                  <a:cubicBezTo>
                    <a:pt x="218883" y="776764"/>
                    <a:pt x="218597" y="821055"/>
                    <a:pt x="216787" y="863822"/>
                  </a:cubicBezTo>
                  <a:cubicBezTo>
                    <a:pt x="216406" y="872681"/>
                    <a:pt x="223264" y="880110"/>
                    <a:pt x="232027" y="880396"/>
                  </a:cubicBezTo>
                  <a:cubicBezTo>
                    <a:pt x="232408" y="880396"/>
                    <a:pt x="232694" y="880396"/>
                    <a:pt x="233075" y="880396"/>
                  </a:cubicBezTo>
                  <a:cubicBezTo>
                    <a:pt x="241361" y="880205"/>
                    <a:pt x="248220" y="873538"/>
                    <a:pt x="248600" y="865156"/>
                  </a:cubicBezTo>
                  <a:cubicBezTo>
                    <a:pt x="250410" y="822008"/>
                    <a:pt x="250696" y="777240"/>
                    <a:pt x="250982" y="732092"/>
                  </a:cubicBezTo>
                  <a:cubicBezTo>
                    <a:pt x="251363" y="678656"/>
                    <a:pt x="252029" y="624364"/>
                    <a:pt x="254982" y="571214"/>
                  </a:cubicBezTo>
                  <a:lnTo>
                    <a:pt x="254887" y="953262"/>
                  </a:lnTo>
                  <a:cubicBezTo>
                    <a:pt x="254887" y="962120"/>
                    <a:pt x="262031" y="969169"/>
                    <a:pt x="270889" y="969264"/>
                  </a:cubicBezTo>
                  <a:cubicBezTo>
                    <a:pt x="271079" y="969264"/>
                    <a:pt x="271175" y="969264"/>
                    <a:pt x="271270" y="969264"/>
                  </a:cubicBezTo>
                  <a:cubicBezTo>
                    <a:pt x="279938" y="969074"/>
                    <a:pt x="286796" y="961930"/>
                    <a:pt x="286796" y="953357"/>
                  </a:cubicBezTo>
                  <a:lnTo>
                    <a:pt x="286891" y="700945"/>
                  </a:lnTo>
                  <a:lnTo>
                    <a:pt x="299654" y="844582"/>
                  </a:lnTo>
                  <a:cubicBezTo>
                    <a:pt x="300417" y="853059"/>
                    <a:pt x="307560" y="859346"/>
                    <a:pt x="315942" y="859155"/>
                  </a:cubicBezTo>
                  <a:cubicBezTo>
                    <a:pt x="316323" y="859155"/>
                    <a:pt x="316609" y="859155"/>
                    <a:pt x="316990" y="859060"/>
                  </a:cubicBezTo>
                  <a:cubicBezTo>
                    <a:pt x="325753" y="858298"/>
                    <a:pt x="332230" y="850487"/>
                    <a:pt x="331468" y="841724"/>
                  </a:cubicBezTo>
                  <a:lnTo>
                    <a:pt x="306608" y="561975"/>
                  </a:lnTo>
                  <a:cubicBezTo>
                    <a:pt x="316895" y="610267"/>
                    <a:pt x="321752" y="663893"/>
                    <a:pt x="325753" y="709708"/>
                  </a:cubicBezTo>
                  <a:cubicBezTo>
                    <a:pt x="328325" y="739807"/>
                    <a:pt x="330801" y="768191"/>
                    <a:pt x="334421" y="790385"/>
                  </a:cubicBezTo>
                  <a:cubicBezTo>
                    <a:pt x="335850" y="799148"/>
                    <a:pt x="344231" y="805244"/>
                    <a:pt x="352709" y="803529"/>
                  </a:cubicBezTo>
                  <a:cubicBezTo>
                    <a:pt x="361377" y="802100"/>
                    <a:pt x="367282" y="793909"/>
                    <a:pt x="365949" y="785241"/>
                  </a:cubicBezTo>
                  <a:cubicBezTo>
                    <a:pt x="365758" y="783812"/>
                    <a:pt x="365568" y="782193"/>
                    <a:pt x="365282" y="780669"/>
                  </a:cubicBezTo>
                  <a:lnTo>
                    <a:pt x="408144" y="961358"/>
                  </a:lnTo>
                  <a:cubicBezTo>
                    <a:pt x="409954" y="968883"/>
                    <a:pt x="416717" y="973836"/>
                    <a:pt x="424051" y="973646"/>
                  </a:cubicBezTo>
                  <a:cubicBezTo>
                    <a:pt x="425194" y="973646"/>
                    <a:pt x="426242" y="973455"/>
                    <a:pt x="427385" y="973265"/>
                  </a:cubicBezTo>
                  <a:cubicBezTo>
                    <a:pt x="435957" y="971264"/>
                    <a:pt x="441291" y="962597"/>
                    <a:pt x="439196" y="954024"/>
                  </a:cubicBezTo>
                  <a:lnTo>
                    <a:pt x="378426" y="697992"/>
                  </a:lnTo>
                  <a:lnTo>
                    <a:pt x="469866" y="1029176"/>
                  </a:lnTo>
                  <a:cubicBezTo>
                    <a:pt x="471867" y="1036320"/>
                    <a:pt x="478439" y="1041083"/>
                    <a:pt x="485583" y="1040892"/>
                  </a:cubicBezTo>
                  <a:cubicBezTo>
                    <a:pt x="486916" y="1040892"/>
                    <a:pt x="488154" y="1040702"/>
                    <a:pt x="489488" y="1040321"/>
                  </a:cubicBezTo>
                  <a:cubicBezTo>
                    <a:pt x="497966" y="1037939"/>
                    <a:pt x="503013" y="1029176"/>
                    <a:pt x="500632" y="1020699"/>
                  </a:cubicBezTo>
                  <a:lnTo>
                    <a:pt x="400715" y="658844"/>
                  </a:lnTo>
                  <a:lnTo>
                    <a:pt x="465961" y="835343"/>
                  </a:lnTo>
                  <a:cubicBezTo>
                    <a:pt x="468438" y="841915"/>
                    <a:pt x="474724" y="845915"/>
                    <a:pt x="481297" y="845725"/>
                  </a:cubicBezTo>
                  <a:cubicBezTo>
                    <a:pt x="483011" y="845725"/>
                    <a:pt x="484726" y="845344"/>
                    <a:pt x="486439" y="844677"/>
                  </a:cubicBezTo>
                  <a:cubicBezTo>
                    <a:pt x="494726" y="841629"/>
                    <a:pt x="498918" y="832485"/>
                    <a:pt x="495869" y="824198"/>
                  </a:cubicBezTo>
                  <a:lnTo>
                    <a:pt x="423289" y="627888"/>
                  </a:lnTo>
                  <a:lnTo>
                    <a:pt x="490250" y="790385"/>
                  </a:lnTo>
                  <a:cubicBezTo>
                    <a:pt x="492822" y="796671"/>
                    <a:pt x="499013" y="800481"/>
                    <a:pt x="505394" y="800290"/>
                  </a:cubicBezTo>
                  <a:cubicBezTo>
                    <a:pt x="507300" y="800195"/>
                    <a:pt x="509204" y="799814"/>
                    <a:pt x="511110" y="799148"/>
                  </a:cubicBezTo>
                  <a:cubicBezTo>
                    <a:pt x="519397" y="795719"/>
                    <a:pt x="523301" y="786384"/>
                    <a:pt x="519968" y="778288"/>
                  </a:cubicBezTo>
                  <a:close/>
                  <a:moveTo>
                    <a:pt x="223740" y="560261"/>
                  </a:moveTo>
                  <a:lnTo>
                    <a:pt x="225931" y="511588"/>
                  </a:lnTo>
                  <a:lnTo>
                    <a:pt x="229550" y="492252"/>
                  </a:lnTo>
                  <a:cubicBezTo>
                    <a:pt x="226884" y="514636"/>
                    <a:pt x="225074" y="537401"/>
                    <a:pt x="223740" y="560261"/>
                  </a:cubicBezTo>
                  <a:close/>
                </a:path>
              </a:pathLst>
            </a:custGeom>
            <a:solidFill>
              <a:srgbClr val="8B4C9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5" name="Google Shape;4425;p49"/>
            <p:cNvSpPr/>
            <p:nvPr/>
          </p:nvSpPr>
          <p:spPr>
            <a:xfrm>
              <a:off x="7310584" y="5352409"/>
              <a:ext cx="192779" cy="385132"/>
            </a:xfrm>
            <a:custGeom>
              <a:avLst/>
              <a:gdLst/>
              <a:ahLst/>
              <a:cxnLst/>
              <a:rect l="l" t="t" r="r" b="b"/>
              <a:pathLst>
                <a:path w="521024" h="1040897" extrusionOk="0">
                  <a:moveTo>
                    <a:pt x="9956" y="799147"/>
                  </a:moveTo>
                  <a:cubicBezTo>
                    <a:pt x="11861" y="799910"/>
                    <a:pt x="13766" y="800290"/>
                    <a:pt x="15671" y="800290"/>
                  </a:cubicBezTo>
                  <a:cubicBezTo>
                    <a:pt x="22052" y="800481"/>
                    <a:pt x="28244" y="796671"/>
                    <a:pt x="30815" y="790385"/>
                  </a:cubicBezTo>
                  <a:lnTo>
                    <a:pt x="97776" y="627888"/>
                  </a:lnTo>
                  <a:lnTo>
                    <a:pt x="25196" y="824198"/>
                  </a:lnTo>
                  <a:cubicBezTo>
                    <a:pt x="22148" y="832485"/>
                    <a:pt x="26339" y="841629"/>
                    <a:pt x="34626" y="844677"/>
                  </a:cubicBezTo>
                  <a:cubicBezTo>
                    <a:pt x="36340" y="845344"/>
                    <a:pt x="38054" y="845630"/>
                    <a:pt x="39769" y="845725"/>
                  </a:cubicBezTo>
                  <a:cubicBezTo>
                    <a:pt x="46436" y="845915"/>
                    <a:pt x="52723" y="841915"/>
                    <a:pt x="55104" y="835343"/>
                  </a:cubicBezTo>
                  <a:lnTo>
                    <a:pt x="120351" y="658844"/>
                  </a:lnTo>
                  <a:lnTo>
                    <a:pt x="20433" y="1020699"/>
                  </a:lnTo>
                  <a:cubicBezTo>
                    <a:pt x="18052" y="1029176"/>
                    <a:pt x="23100" y="1037939"/>
                    <a:pt x="31577" y="1040321"/>
                  </a:cubicBezTo>
                  <a:cubicBezTo>
                    <a:pt x="32911" y="1040606"/>
                    <a:pt x="34149" y="1040797"/>
                    <a:pt x="35483" y="1040892"/>
                  </a:cubicBezTo>
                  <a:cubicBezTo>
                    <a:pt x="42627" y="1041082"/>
                    <a:pt x="49294" y="1036415"/>
                    <a:pt x="51199" y="1029176"/>
                  </a:cubicBezTo>
                  <a:lnTo>
                    <a:pt x="142639" y="697992"/>
                  </a:lnTo>
                  <a:lnTo>
                    <a:pt x="81869" y="954024"/>
                  </a:lnTo>
                  <a:cubicBezTo>
                    <a:pt x="79869" y="962597"/>
                    <a:pt x="85108" y="971169"/>
                    <a:pt x="93680" y="973264"/>
                  </a:cubicBezTo>
                  <a:cubicBezTo>
                    <a:pt x="94823" y="973455"/>
                    <a:pt x="95871" y="973646"/>
                    <a:pt x="97014" y="973646"/>
                  </a:cubicBezTo>
                  <a:cubicBezTo>
                    <a:pt x="104348" y="973836"/>
                    <a:pt x="111111" y="968883"/>
                    <a:pt x="112921" y="961358"/>
                  </a:cubicBezTo>
                  <a:lnTo>
                    <a:pt x="155784" y="780669"/>
                  </a:lnTo>
                  <a:cubicBezTo>
                    <a:pt x="155593" y="782098"/>
                    <a:pt x="155402" y="783812"/>
                    <a:pt x="155117" y="785241"/>
                  </a:cubicBezTo>
                  <a:cubicBezTo>
                    <a:pt x="153688" y="793909"/>
                    <a:pt x="159594" y="802196"/>
                    <a:pt x="168356" y="803529"/>
                  </a:cubicBezTo>
                  <a:cubicBezTo>
                    <a:pt x="176834" y="805244"/>
                    <a:pt x="185216" y="799052"/>
                    <a:pt x="186644" y="790385"/>
                  </a:cubicBezTo>
                  <a:cubicBezTo>
                    <a:pt x="190264" y="768191"/>
                    <a:pt x="192740" y="739807"/>
                    <a:pt x="195312" y="709708"/>
                  </a:cubicBezTo>
                  <a:cubicBezTo>
                    <a:pt x="199313" y="663893"/>
                    <a:pt x="204170" y="610172"/>
                    <a:pt x="214457" y="561975"/>
                  </a:cubicBezTo>
                  <a:lnTo>
                    <a:pt x="189597" y="841724"/>
                  </a:lnTo>
                  <a:cubicBezTo>
                    <a:pt x="188835" y="850487"/>
                    <a:pt x="195312" y="858298"/>
                    <a:pt x="204075" y="859060"/>
                  </a:cubicBezTo>
                  <a:cubicBezTo>
                    <a:pt x="204456" y="859155"/>
                    <a:pt x="204742" y="859155"/>
                    <a:pt x="205123" y="859155"/>
                  </a:cubicBezTo>
                  <a:cubicBezTo>
                    <a:pt x="213505" y="859346"/>
                    <a:pt x="220649" y="853059"/>
                    <a:pt x="221411" y="844582"/>
                  </a:cubicBezTo>
                  <a:lnTo>
                    <a:pt x="234174" y="700945"/>
                  </a:lnTo>
                  <a:lnTo>
                    <a:pt x="234269" y="953357"/>
                  </a:lnTo>
                  <a:cubicBezTo>
                    <a:pt x="234269" y="962025"/>
                    <a:pt x="241223" y="969073"/>
                    <a:pt x="249795" y="969264"/>
                  </a:cubicBezTo>
                  <a:cubicBezTo>
                    <a:pt x="249890" y="969264"/>
                    <a:pt x="250081" y="969264"/>
                    <a:pt x="250176" y="969264"/>
                  </a:cubicBezTo>
                  <a:cubicBezTo>
                    <a:pt x="259035" y="969264"/>
                    <a:pt x="266178" y="962120"/>
                    <a:pt x="266178" y="953262"/>
                  </a:cubicBezTo>
                  <a:lnTo>
                    <a:pt x="266083" y="571214"/>
                  </a:lnTo>
                  <a:cubicBezTo>
                    <a:pt x="269036" y="624364"/>
                    <a:pt x="269702" y="678656"/>
                    <a:pt x="270084" y="732091"/>
                  </a:cubicBezTo>
                  <a:cubicBezTo>
                    <a:pt x="270369" y="777335"/>
                    <a:pt x="270655" y="822007"/>
                    <a:pt x="272465" y="865156"/>
                  </a:cubicBezTo>
                  <a:cubicBezTo>
                    <a:pt x="272846" y="873633"/>
                    <a:pt x="279704" y="880205"/>
                    <a:pt x="287990" y="880396"/>
                  </a:cubicBezTo>
                  <a:cubicBezTo>
                    <a:pt x="288371" y="880396"/>
                    <a:pt x="288752" y="880396"/>
                    <a:pt x="289038" y="880396"/>
                  </a:cubicBezTo>
                  <a:cubicBezTo>
                    <a:pt x="297896" y="880015"/>
                    <a:pt x="304659" y="872585"/>
                    <a:pt x="304278" y="863822"/>
                  </a:cubicBezTo>
                  <a:cubicBezTo>
                    <a:pt x="302469" y="821055"/>
                    <a:pt x="302183" y="776669"/>
                    <a:pt x="301897" y="731901"/>
                  </a:cubicBezTo>
                  <a:cubicBezTo>
                    <a:pt x="301611" y="693325"/>
                    <a:pt x="301040" y="654368"/>
                    <a:pt x="299802" y="615601"/>
                  </a:cubicBezTo>
                  <a:lnTo>
                    <a:pt x="316089" y="975170"/>
                  </a:lnTo>
                  <a:cubicBezTo>
                    <a:pt x="316470" y="983552"/>
                    <a:pt x="323328" y="990219"/>
                    <a:pt x="331615" y="990410"/>
                  </a:cubicBezTo>
                  <a:cubicBezTo>
                    <a:pt x="331996" y="990410"/>
                    <a:pt x="332377" y="990410"/>
                    <a:pt x="332758" y="990410"/>
                  </a:cubicBezTo>
                  <a:cubicBezTo>
                    <a:pt x="341521" y="990029"/>
                    <a:pt x="348379" y="982504"/>
                    <a:pt x="347998" y="973741"/>
                  </a:cubicBezTo>
                  <a:lnTo>
                    <a:pt x="337330" y="738759"/>
                  </a:lnTo>
                  <a:lnTo>
                    <a:pt x="365429" y="889921"/>
                  </a:lnTo>
                  <a:cubicBezTo>
                    <a:pt x="366857" y="897446"/>
                    <a:pt x="373334" y="902780"/>
                    <a:pt x="380669" y="902970"/>
                  </a:cubicBezTo>
                  <a:cubicBezTo>
                    <a:pt x="381812" y="902970"/>
                    <a:pt x="382859" y="902875"/>
                    <a:pt x="384002" y="902684"/>
                  </a:cubicBezTo>
                  <a:cubicBezTo>
                    <a:pt x="392670" y="901065"/>
                    <a:pt x="398385" y="892778"/>
                    <a:pt x="396766" y="884015"/>
                  </a:cubicBezTo>
                  <a:lnTo>
                    <a:pt x="349332" y="628840"/>
                  </a:lnTo>
                  <a:lnTo>
                    <a:pt x="427913" y="884111"/>
                  </a:lnTo>
                  <a:cubicBezTo>
                    <a:pt x="430008" y="890873"/>
                    <a:pt x="436104" y="895255"/>
                    <a:pt x="442772" y="895350"/>
                  </a:cubicBezTo>
                  <a:cubicBezTo>
                    <a:pt x="444486" y="895350"/>
                    <a:pt x="446201" y="895160"/>
                    <a:pt x="447820" y="894683"/>
                  </a:cubicBezTo>
                  <a:cubicBezTo>
                    <a:pt x="456297" y="892112"/>
                    <a:pt x="460964" y="883158"/>
                    <a:pt x="458392" y="874776"/>
                  </a:cubicBezTo>
                  <a:lnTo>
                    <a:pt x="371906" y="593884"/>
                  </a:lnTo>
                  <a:cubicBezTo>
                    <a:pt x="375239" y="600456"/>
                    <a:pt x="378573" y="607219"/>
                    <a:pt x="381907" y="613696"/>
                  </a:cubicBezTo>
                  <a:cubicBezTo>
                    <a:pt x="418864" y="685705"/>
                    <a:pt x="457059" y="760190"/>
                    <a:pt x="490397" y="836581"/>
                  </a:cubicBezTo>
                  <a:cubicBezTo>
                    <a:pt x="493921" y="844582"/>
                    <a:pt x="503255" y="848297"/>
                    <a:pt x="511447" y="844772"/>
                  </a:cubicBezTo>
                  <a:cubicBezTo>
                    <a:pt x="519543" y="841248"/>
                    <a:pt x="523163" y="831818"/>
                    <a:pt x="519733" y="823722"/>
                  </a:cubicBezTo>
                  <a:cubicBezTo>
                    <a:pt x="486015" y="746474"/>
                    <a:pt x="447534" y="671513"/>
                    <a:pt x="410387" y="599122"/>
                  </a:cubicBezTo>
                  <a:cubicBezTo>
                    <a:pt x="384955" y="549497"/>
                    <a:pt x="359428" y="498348"/>
                    <a:pt x="334853" y="446532"/>
                  </a:cubicBezTo>
                  <a:cubicBezTo>
                    <a:pt x="365048" y="420910"/>
                    <a:pt x="384955" y="383381"/>
                    <a:pt x="386098" y="340614"/>
                  </a:cubicBezTo>
                  <a:cubicBezTo>
                    <a:pt x="387908" y="268796"/>
                    <a:pt x="336759" y="208407"/>
                    <a:pt x="268274" y="195643"/>
                  </a:cubicBezTo>
                  <a:lnTo>
                    <a:pt x="268750" y="16002"/>
                  </a:lnTo>
                  <a:cubicBezTo>
                    <a:pt x="268750" y="7144"/>
                    <a:pt x="261892" y="95"/>
                    <a:pt x="252843" y="0"/>
                  </a:cubicBezTo>
                  <a:cubicBezTo>
                    <a:pt x="243985" y="0"/>
                    <a:pt x="236841" y="7144"/>
                    <a:pt x="236841" y="15907"/>
                  </a:cubicBezTo>
                  <a:lnTo>
                    <a:pt x="236365" y="193453"/>
                  </a:lnTo>
                  <a:cubicBezTo>
                    <a:pt x="160927" y="196405"/>
                    <a:pt x="99681" y="256794"/>
                    <a:pt x="97681" y="333280"/>
                  </a:cubicBezTo>
                  <a:cubicBezTo>
                    <a:pt x="96633" y="374713"/>
                    <a:pt x="113397" y="412242"/>
                    <a:pt x="140734" y="439293"/>
                  </a:cubicBezTo>
                  <a:lnTo>
                    <a:pt x="1097" y="778288"/>
                  </a:lnTo>
                  <a:cubicBezTo>
                    <a:pt x="-2046" y="786479"/>
                    <a:pt x="1764" y="795814"/>
                    <a:pt x="9956" y="799147"/>
                  </a:cubicBezTo>
                  <a:close/>
                  <a:moveTo>
                    <a:pt x="291705" y="492347"/>
                  </a:moveTo>
                  <a:lnTo>
                    <a:pt x="295325" y="511683"/>
                  </a:lnTo>
                  <a:lnTo>
                    <a:pt x="297515" y="560356"/>
                  </a:lnTo>
                  <a:cubicBezTo>
                    <a:pt x="296087" y="537401"/>
                    <a:pt x="294277" y="514731"/>
                    <a:pt x="291705" y="492347"/>
                  </a:cubicBezTo>
                  <a:close/>
                </a:path>
              </a:pathLst>
            </a:custGeom>
            <a:solidFill>
              <a:srgbClr val="0AA86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6" name="Google Shape;4426;p49"/>
            <p:cNvSpPr/>
            <p:nvPr/>
          </p:nvSpPr>
          <p:spPr>
            <a:xfrm>
              <a:off x="7547825" y="5363407"/>
              <a:ext cx="192779" cy="385132"/>
            </a:xfrm>
            <a:custGeom>
              <a:avLst/>
              <a:gdLst/>
              <a:ahLst/>
              <a:cxnLst/>
              <a:rect l="l" t="t" r="r" b="b"/>
              <a:pathLst>
                <a:path w="521024" h="1040897" extrusionOk="0">
                  <a:moveTo>
                    <a:pt x="9956" y="799147"/>
                  </a:moveTo>
                  <a:cubicBezTo>
                    <a:pt x="11861" y="799910"/>
                    <a:pt x="13766" y="800290"/>
                    <a:pt x="15671" y="800290"/>
                  </a:cubicBezTo>
                  <a:cubicBezTo>
                    <a:pt x="22052" y="800481"/>
                    <a:pt x="28244" y="796671"/>
                    <a:pt x="30815" y="790385"/>
                  </a:cubicBezTo>
                  <a:lnTo>
                    <a:pt x="97776" y="627888"/>
                  </a:lnTo>
                  <a:lnTo>
                    <a:pt x="25196" y="824198"/>
                  </a:lnTo>
                  <a:cubicBezTo>
                    <a:pt x="22148" y="832485"/>
                    <a:pt x="26339" y="841629"/>
                    <a:pt x="34626" y="844677"/>
                  </a:cubicBezTo>
                  <a:cubicBezTo>
                    <a:pt x="36340" y="845344"/>
                    <a:pt x="38054" y="845630"/>
                    <a:pt x="39769" y="845725"/>
                  </a:cubicBezTo>
                  <a:cubicBezTo>
                    <a:pt x="46436" y="845915"/>
                    <a:pt x="52723" y="841915"/>
                    <a:pt x="55104" y="835343"/>
                  </a:cubicBezTo>
                  <a:lnTo>
                    <a:pt x="120351" y="658844"/>
                  </a:lnTo>
                  <a:lnTo>
                    <a:pt x="20433" y="1020699"/>
                  </a:lnTo>
                  <a:cubicBezTo>
                    <a:pt x="18052" y="1029176"/>
                    <a:pt x="23100" y="1037939"/>
                    <a:pt x="31577" y="1040321"/>
                  </a:cubicBezTo>
                  <a:cubicBezTo>
                    <a:pt x="32911" y="1040606"/>
                    <a:pt x="34149" y="1040797"/>
                    <a:pt x="35483" y="1040892"/>
                  </a:cubicBezTo>
                  <a:cubicBezTo>
                    <a:pt x="42627" y="1041082"/>
                    <a:pt x="49294" y="1036415"/>
                    <a:pt x="51199" y="1029176"/>
                  </a:cubicBezTo>
                  <a:lnTo>
                    <a:pt x="142639" y="697992"/>
                  </a:lnTo>
                  <a:lnTo>
                    <a:pt x="81869" y="954024"/>
                  </a:lnTo>
                  <a:cubicBezTo>
                    <a:pt x="79869" y="962597"/>
                    <a:pt x="85108" y="971169"/>
                    <a:pt x="93680" y="973264"/>
                  </a:cubicBezTo>
                  <a:cubicBezTo>
                    <a:pt x="94823" y="973455"/>
                    <a:pt x="95871" y="973646"/>
                    <a:pt x="97014" y="973646"/>
                  </a:cubicBezTo>
                  <a:cubicBezTo>
                    <a:pt x="104348" y="973836"/>
                    <a:pt x="111111" y="968883"/>
                    <a:pt x="112921" y="961358"/>
                  </a:cubicBezTo>
                  <a:lnTo>
                    <a:pt x="155784" y="780669"/>
                  </a:lnTo>
                  <a:cubicBezTo>
                    <a:pt x="155593" y="782098"/>
                    <a:pt x="155402" y="783812"/>
                    <a:pt x="155117" y="785241"/>
                  </a:cubicBezTo>
                  <a:cubicBezTo>
                    <a:pt x="153688" y="793909"/>
                    <a:pt x="159594" y="802196"/>
                    <a:pt x="168356" y="803529"/>
                  </a:cubicBezTo>
                  <a:cubicBezTo>
                    <a:pt x="176834" y="805244"/>
                    <a:pt x="185216" y="799052"/>
                    <a:pt x="186644" y="790385"/>
                  </a:cubicBezTo>
                  <a:cubicBezTo>
                    <a:pt x="190264" y="768191"/>
                    <a:pt x="192740" y="739807"/>
                    <a:pt x="195312" y="709708"/>
                  </a:cubicBezTo>
                  <a:cubicBezTo>
                    <a:pt x="199313" y="663893"/>
                    <a:pt x="204170" y="610172"/>
                    <a:pt x="214457" y="561975"/>
                  </a:cubicBezTo>
                  <a:lnTo>
                    <a:pt x="189597" y="841724"/>
                  </a:lnTo>
                  <a:cubicBezTo>
                    <a:pt x="188835" y="850487"/>
                    <a:pt x="195312" y="858298"/>
                    <a:pt x="204075" y="859060"/>
                  </a:cubicBezTo>
                  <a:cubicBezTo>
                    <a:pt x="204456" y="859155"/>
                    <a:pt x="204742" y="859155"/>
                    <a:pt x="205123" y="859155"/>
                  </a:cubicBezTo>
                  <a:cubicBezTo>
                    <a:pt x="213505" y="859346"/>
                    <a:pt x="220649" y="853059"/>
                    <a:pt x="221411" y="844582"/>
                  </a:cubicBezTo>
                  <a:lnTo>
                    <a:pt x="234174" y="700945"/>
                  </a:lnTo>
                  <a:lnTo>
                    <a:pt x="234269" y="953357"/>
                  </a:lnTo>
                  <a:cubicBezTo>
                    <a:pt x="234269" y="962025"/>
                    <a:pt x="241223" y="969073"/>
                    <a:pt x="249795" y="969264"/>
                  </a:cubicBezTo>
                  <a:cubicBezTo>
                    <a:pt x="249890" y="969264"/>
                    <a:pt x="250081" y="969264"/>
                    <a:pt x="250176" y="969264"/>
                  </a:cubicBezTo>
                  <a:cubicBezTo>
                    <a:pt x="259035" y="969264"/>
                    <a:pt x="266178" y="962120"/>
                    <a:pt x="266178" y="953262"/>
                  </a:cubicBezTo>
                  <a:lnTo>
                    <a:pt x="266083" y="571214"/>
                  </a:lnTo>
                  <a:cubicBezTo>
                    <a:pt x="269036" y="624364"/>
                    <a:pt x="269702" y="678656"/>
                    <a:pt x="270084" y="732091"/>
                  </a:cubicBezTo>
                  <a:cubicBezTo>
                    <a:pt x="270369" y="777335"/>
                    <a:pt x="270655" y="822007"/>
                    <a:pt x="272465" y="865156"/>
                  </a:cubicBezTo>
                  <a:cubicBezTo>
                    <a:pt x="272846" y="873633"/>
                    <a:pt x="279704" y="880205"/>
                    <a:pt x="287990" y="880396"/>
                  </a:cubicBezTo>
                  <a:cubicBezTo>
                    <a:pt x="288371" y="880396"/>
                    <a:pt x="288752" y="880396"/>
                    <a:pt x="289038" y="880396"/>
                  </a:cubicBezTo>
                  <a:cubicBezTo>
                    <a:pt x="297896" y="880015"/>
                    <a:pt x="304659" y="872585"/>
                    <a:pt x="304278" y="863822"/>
                  </a:cubicBezTo>
                  <a:cubicBezTo>
                    <a:pt x="302469" y="821055"/>
                    <a:pt x="302183" y="776669"/>
                    <a:pt x="301897" y="731901"/>
                  </a:cubicBezTo>
                  <a:cubicBezTo>
                    <a:pt x="301611" y="693325"/>
                    <a:pt x="301040" y="654368"/>
                    <a:pt x="299802" y="615601"/>
                  </a:cubicBezTo>
                  <a:lnTo>
                    <a:pt x="316089" y="975170"/>
                  </a:lnTo>
                  <a:cubicBezTo>
                    <a:pt x="316470" y="983552"/>
                    <a:pt x="323328" y="990219"/>
                    <a:pt x="331615" y="990410"/>
                  </a:cubicBezTo>
                  <a:cubicBezTo>
                    <a:pt x="331996" y="990410"/>
                    <a:pt x="332377" y="990410"/>
                    <a:pt x="332758" y="990410"/>
                  </a:cubicBezTo>
                  <a:cubicBezTo>
                    <a:pt x="341521" y="990029"/>
                    <a:pt x="348379" y="982504"/>
                    <a:pt x="347998" y="973741"/>
                  </a:cubicBezTo>
                  <a:lnTo>
                    <a:pt x="337330" y="738759"/>
                  </a:lnTo>
                  <a:lnTo>
                    <a:pt x="365429" y="889921"/>
                  </a:lnTo>
                  <a:cubicBezTo>
                    <a:pt x="366857" y="897446"/>
                    <a:pt x="373334" y="902780"/>
                    <a:pt x="380669" y="902970"/>
                  </a:cubicBezTo>
                  <a:cubicBezTo>
                    <a:pt x="381812" y="902970"/>
                    <a:pt x="382859" y="902875"/>
                    <a:pt x="384002" y="902684"/>
                  </a:cubicBezTo>
                  <a:cubicBezTo>
                    <a:pt x="392670" y="901065"/>
                    <a:pt x="398385" y="892778"/>
                    <a:pt x="396766" y="884015"/>
                  </a:cubicBezTo>
                  <a:lnTo>
                    <a:pt x="349332" y="628840"/>
                  </a:lnTo>
                  <a:lnTo>
                    <a:pt x="427913" y="884111"/>
                  </a:lnTo>
                  <a:cubicBezTo>
                    <a:pt x="430008" y="890873"/>
                    <a:pt x="436104" y="895255"/>
                    <a:pt x="442772" y="895350"/>
                  </a:cubicBezTo>
                  <a:cubicBezTo>
                    <a:pt x="444486" y="895350"/>
                    <a:pt x="446201" y="895160"/>
                    <a:pt x="447820" y="894683"/>
                  </a:cubicBezTo>
                  <a:cubicBezTo>
                    <a:pt x="456297" y="892112"/>
                    <a:pt x="460964" y="883158"/>
                    <a:pt x="458392" y="874776"/>
                  </a:cubicBezTo>
                  <a:lnTo>
                    <a:pt x="371906" y="593884"/>
                  </a:lnTo>
                  <a:cubicBezTo>
                    <a:pt x="375239" y="600456"/>
                    <a:pt x="378573" y="607219"/>
                    <a:pt x="381907" y="613696"/>
                  </a:cubicBezTo>
                  <a:cubicBezTo>
                    <a:pt x="418864" y="685705"/>
                    <a:pt x="457059" y="760190"/>
                    <a:pt x="490397" y="836581"/>
                  </a:cubicBezTo>
                  <a:cubicBezTo>
                    <a:pt x="493921" y="844582"/>
                    <a:pt x="503255" y="848297"/>
                    <a:pt x="511447" y="844772"/>
                  </a:cubicBezTo>
                  <a:cubicBezTo>
                    <a:pt x="519543" y="841248"/>
                    <a:pt x="523163" y="831818"/>
                    <a:pt x="519733" y="823722"/>
                  </a:cubicBezTo>
                  <a:cubicBezTo>
                    <a:pt x="486015" y="746474"/>
                    <a:pt x="447534" y="671513"/>
                    <a:pt x="410387" y="599122"/>
                  </a:cubicBezTo>
                  <a:cubicBezTo>
                    <a:pt x="384955" y="549497"/>
                    <a:pt x="359428" y="498348"/>
                    <a:pt x="334853" y="446532"/>
                  </a:cubicBezTo>
                  <a:cubicBezTo>
                    <a:pt x="365048" y="420910"/>
                    <a:pt x="384955" y="383381"/>
                    <a:pt x="386098" y="340614"/>
                  </a:cubicBezTo>
                  <a:cubicBezTo>
                    <a:pt x="387908" y="268796"/>
                    <a:pt x="336759" y="208407"/>
                    <a:pt x="268274" y="195643"/>
                  </a:cubicBezTo>
                  <a:lnTo>
                    <a:pt x="268750" y="16002"/>
                  </a:lnTo>
                  <a:cubicBezTo>
                    <a:pt x="268750" y="7144"/>
                    <a:pt x="261892" y="95"/>
                    <a:pt x="252843" y="0"/>
                  </a:cubicBezTo>
                  <a:cubicBezTo>
                    <a:pt x="243985" y="0"/>
                    <a:pt x="236841" y="7144"/>
                    <a:pt x="236841" y="15907"/>
                  </a:cubicBezTo>
                  <a:lnTo>
                    <a:pt x="236365" y="193453"/>
                  </a:lnTo>
                  <a:cubicBezTo>
                    <a:pt x="160927" y="196405"/>
                    <a:pt x="99681" y="256794"/>
                    <a:pt x="97681" y="333280"/>
                  </a:cubicBezTo>
                  <a:cubicBezTo>
                    <a:pt x="96633" y="374713"/>
                    <a:pt x="113397" y="412242"/>
                    <a:pt x="140734" y="439293"/>
                  </a:cubicBezTo>
                  <a:lnTo>
                    <a:pt x="1097" y="778288"/>
                  </a:lnTo>
                  <a:cubicBezTo>
                    <a:pt x="-2046" y="786479"/>
                    <a:pt x="1764" y="795814"/>
                    <a:pt x="9956" y="799147"/>
                  </a:cubicBezTo>
                  <a:close/>
                  <a:moveTo>
                    <a:pt x="291705" y="492347"/>
                  </a:moveTo>
                  <a:lnTo>
                    <a:pt x="295325" y="511683"/>
                  </a:lnTo>
                  <a:lnTo>
                    <a:pt x="297515" y="560356"/>
                  </a:lnTo>
                  <a:cubicBezTo>
                    <a:pt x="296087" y="537401"/>
                    <a:pt x="294277" y="514731"/>
                    <a:pt x="291705" y="492347"/>
                  </a:cubicBezTo>
                  <a:close/>
                </a:path>
              </a:pathLst>
            </a:custGeom>
            <a:solidFill>
              <a:srgbClr val="F0474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7" name="Google Shape;4427;p49"/>
            <p:cNvSpPr/>
            <p:nvPr/>
          </p:nvSpPr>
          <p:spPr>
            <a:xfrm>
              <a:off x="6288960" y="4088616"/>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8" name="Google Shape;4428;p49"/>
            <p:cNvSpPr/>
            <p:nvPr/>
          </p:nvSpPr>
          <p:spPr>
            <a:xfrm>
              <a:off x="6516315" y="4108238"/>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rgbClr val="F0474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29" name="Google Shape;4429;p49"/>
            <p:cNvSpPr/>
            <p:nvPr/>
          </p:nvSpPr>
          <p:spPr>
            <a:xfrm>
              <a:off x="6669954" y="4147863"/>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30" name="Google Shape;4430;p49"/>
            <p:cNvSpPr/>
            <p:nvPr/>
          </p:nvSpPr>
          <p:spPr>
            <a:xfrm>
              <a:off x="6572123" y="4130918"/>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rgbClr val="F2C200"/>
            </a:solidFill>
            <a:ln w="44450" cap="flat" cmpd="sng">
              <a:solidFill>
                <a:srgbClr val="FFD966"/>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434"/>
        <p:cNvGrpSpPr/>
        <p:nvPr/>
      </p:nvGrpSpPr>
      <p:grpSpPr>
        <a:xfrm>
          <a:off x="0" y="0"/>
          <a:ext cx="0" cy="0"/>
          <a:chOff x="0" y="0"/>
          <a:chExt cx="0" cy="0"/>
        </a:xfrm>
      </p:grpSpPr>
      <p:sp>
        <p:nvSpPr>
          <p:cNvPr id="4435" name="Google Shape;4435;p50"/>
          <p:cNvSpPr txBox="1">
            <a:spLocks noGrp="1"/>
          </p:cNvSpPr>
          <p:nvPr>
            <p:ph type="title"/>
          </p:nvPr>
        </p:nvSpPr>
        <p:spPr>
          <a:xfrm>
            <a:off x="3075050" y="1474050"/>
            <a:ext cx="5302200" cy="7635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sz="5100">
                <a:solidFill>
                  <a:schemeClr val="accent2"/>
                </a:solidFill>
              </a:rPr>
              <a:t>Credits.</a:t>
            </a:r>
            <a:endParaRPr sz="5100">
              <a:solidFill>
                <a:schemeClr val="accent2"/>
              </a:solidFill>
            </a:endParaRPr>
          </a:p>
        </p:txBody>
      </p:sp>
      <p:sp>
        <p:nvSpPr>
          <p:cNvPr id="4436" name="Google Shape;4436;p50"/>
          <p:cNvSpPr txBox="1">
            <a:spLocks noGrp="1"/>
          </p:cNvSpPr>
          <p:nvPr>
            <p:ph type="body" idx="1"/>
          </p:nvPr>
        </p:nvSpPr>
        <p:spPr>
          <a:xfrm>
            <a:off x="3075267" y="2550900"/>
            <a:ext cx="5302200" cy="31068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sz="2400"/>
              <a:t>Illustrations and Presentation Template: </a:t>
            </a:r>
            <a:r>
              <a:rPr lang="en" sz="2400" u="sng">
                <a:solidFill>
                  <a:schemeClr val="hlink"/>
                </a:solidFill>
                <a:hlinkClick r:id="rId3"/>
              </a:rPr>
              <a:t>SlidesMania</a:t>
            </a:r>
            <a:endParaRPr sz="2400"/>
          </a:p>
          <a:p>
            <a:pPr marL="0" lvl="0" indent="0" algn="ctr" rtl="0">
              <a:spcBef>
                <a:spcPts val="2100"/>
              </a:spcBef>
              <a:spcAft>
                <a:spcPts val="0"/>
              </a:spcAft>
              <a:buNone/>
            </a:pPr>
            <a:r>
              <a:rPr lang="en" sz="2400"/>
              <a:t>Images: </a:t>
            </a:r>
            <a:r>
              <a:rPr lang="en" sz="2400" u="sng">
                <a:solidFill>
                  <a:schemeClr val="hlink"/>
                </a:solidFill>
                <a:hlinkClick r:id="rId4"/>
              </a:rPr>
              <a:t>Unsplash</a:t>
            </a:r>
            <a:endParaRPr sz="2400"/>
          </a:p>
          <a:p>
            <a:pPr marL="0" lvl="0" indent="0" algn="ctr" rtl="0">
              <a:spcBef>
                <a:spcPts val="2100"/>
              </a:spcBef>
              <a:spcAft>
                <a:spcPts val="0"/>
              </a:spcAft>
              <a:buNone/>
            </a:pPr>
            <a:r>
              <a:rPr lang="en"/>
              <a:t>Fonts used in this presentation: Darker Grotesque and </a:t>
            </a:r>
            <a:r>
              <a:rPr lang="en">
                <a:latin typeface="Ribeye"/>
                <a:ea typeface="Ribeye"/>
                <a:cs typeface="Ribeye"/>
                <a:sym typeface="Ribeye"/>
              </a:rPr>
              <a:t>Ribeye</a:t>
            </a:r>
            <a:endParaRPr>
              <a:latin typeface="Ribeye"/>
              <a:ea typeface="Ribeye"/>
              <a:cs typeface="Ribeye"/>
              <a:sym typeface="Ribeye"/>
            </a:endParaRPr>
          </a:p>
          <a:p>
            <a:pPr marL="0" lvl="0" indent="0" algn="ctr" rtl="0">
              <a:spcBef>
                <a:spcPts val="2100"/>
              </a:spcBef>
              <a:spcAft>
                <a:spcPts val="2100"/>
              </a:spcAft>
              <a:buNone/>
            </a:pPr>
            <a:endParaRPr/>
          </a:p>
        </p:txBody>
      </p:sp>
      <p:grpSp>
        <p:nvGrpSpPr>
          <p:cNvPr id="4437" name="Google Shape;4437;p50"/>
          <p:cNvGrpSpPr/>
          <p:nvPr/>
        </p:nvGrpSpPr>
        <p:grpSpPr>
          <a:xfrm>
            <a:off x="8912734" y="2138435"/>
            <a:ext cx="2994133" cy="4976213"/>
            <a:chOff x="2019559" y="2147110"/>
            <a:chExt cx="2994133" cy="4976213"/>
          </a:xfrm>
        </p:grpSpPr>
        <p:grpSp>
          <p:nvGrpSpPr>
            <p:cNvPr id="4438" name="Google Shape;4438;p50"/>
            <p:cNvGrpSpPr/>
            <p:nvPr/>
          </p:nvGrpSpPr>
          <p:grpSpPr>
            <a:xfrm flipH="1">
              <a:off x="2055044" y="2147110"/>
              <a:ext cx="2958648" cy="4976213"/>
              <a:chOff x="6083206" y="490713"/>
              <a:chExt cx="3551372" cy="5973128"/>
            </a:xfrm>
          </p:grpSpPr>
          <p:grpSp>
            <p:nvGrpSpPr>
              <p:cNvPr id="4439" name="Google Shape;4439;p50"/>
              <p:cNvGrpSpPr/>
              <p:nvPr/>
            </p:nvGrpSpPr>
            <p:grpSpPr>
              <a:xfrm>
                <a:off x="6516762" y="5322936"/>
                <a:ext cx="495570" cy="986885"/>
                <a:chOff x="4753275" y="5275039"/>
                <a:chExt cx="495570" cy="986885"/>
              </a:xfrm>
            </p:grpSpPr>
            <p:sp>
              <p:nvSpPr>
                <p:cNvPr id="4440" name="Google Shape;4440;p50"/>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1" name="Google Shape;4441;p50"/>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442" name="Google Shape;4442;p50"/>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443" name="Google Shape;4443;p50"/>
              <p:cNvGrpSpPr/>
              <p:nvPr/>
            </p:nvGrpSpPr>
            <p:grpSpPr>
              <a:xfrm>
                <a:off x="8357373" y="5383706"/>
                <a:ext cx="495474" cy="986885"/>
                <a:chOff x="6593886" y="5335809"/>
                <a:chExt cx="495474" cy="986885"/>
              </a:xfrm>
            </p:grpSpPr>
            <p:sp>
              <p:nvSpPr>
                <p:cNvPr id="4444" name="Google Shape;4444;p50"/>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5" name="Google Shape;4445;p50"/>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446" name="Google Shape;4446;p50"/>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447" name="Google Shape;4447;p50"/>
              <p:cNvGrpSpPr/>
              <p:nvPr/>
            </p:nvGrpSpPr>
            <p:grpSpPr>
              <a:xfrm>
                <a:off x="6386253" y="5289694"/>
                <a:ext cx="609130" cy="558069"/>
                <a:chOff x="4622766" y="5241797"/>
                <a:chExt cx="609130" cy="558069"/>
              </a:xfrm>
            </p:grpSpPr>
            <p:sp>
              <p:nvSpPr>
                <p:cNvPr id="4448" name="Google Shape;4448;p50"/>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49" name="Google Shape;4449;p50"/>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50" name="Google Shape;4450;p50"/>
              <p:cNvGrpSpPr/>
              <p:nvPr/>
            </p:nvGrpSpPr>
            <p:grpSpPr>
              <a:xfrm>
                <a:off x="8264529" y="5273478"/>
                <a:ext cx="604287" cy="547806"/>
                <a:chOff x="6501042" y="5225581"/>
                <a:chExt cx="604287" cy="547806"/>
              </a:xfrm>
            </p:grpSpPr>
            <p:sp>
              <p:nvSpPr>
                <p:cNvPr id="4451" name="Google Shape;4451;p50"/>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52" name="Google Shape;4452;p50"/>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53" name="Google Shape;4453;p50"/>
              <p:cNvGrpSpPr/>
              <p:nvPr/>
            </p:nvGrpSpPr>
            <p:grpSpPr>
              <a:xfrm>
                <a:off x="6786424" y="5231401"/>
                <a:ext cx="416789" cy="1135760"/>
                <a:chOff x="5022937" y="5183504"/>
                <a:chExt cx="416789" cy="1135760"/>
              </a:xfrm>
            </p:grpSpPr>
            <p:sp>
              <p:nvSpPr>
                <p:cNvPr id="4454" name="Google Shape;4454;p50"/>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55" name="Google Shape;4455;p50"/>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456" name="Google Shape;4456;p50"/>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457" name="Google Shape;4457;p50"/>
              <p:cNvGrpSpPr/>
              <p:nvPr/>
            </p:nvGrpSpPr>
            <p:grpSpPr>
              <a:xfrm>
                <a:off x="8615700" y="5328080"/>
                <a:ext cx="416789" cy="1135761"/>
                <a:chOff x="6852213" y="5280183"/>
                <a:chExt cx="416789" cy="1135761"/>
              </a:xfrm>
            </p:grpSpPr>
            <p:sp>
              <p:nvSpPr>
                <p:cNvPr id="4458" name="Google Shape;4458;p50"/>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59" name="Google Shape;4459;p50"/>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60" name="Google Shape;4460;p50"/>
              <p:cNvGrpSpPr/>
              <p:nvPr/>
            </p:nvGrpSpPr>
            <p:grpSpPr>
              <a:xfrm>
                <a:off x="6083206" y="3943301"/>
                <a:ext cx="516683" cy="555818"/>
                <a:chOff x="4319719" y="3895404"/>
                <a:chExt cx="516683" cy="555818"/>
              </a:xfrm>
            </p:grpSpPr>
            <p:sp>
              <p:nvSpPr>
                <p:cNvPr id="4461" name="Google Shape;4461;p50"/>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2" name="Google Shape;4462;p50"/>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63" name="Google Shape;4463;p50"/>
              <p:cNvGrpSpPr/>
              <p:nvPr/>
            </p:nvGrpSpPr>
            <p:grpSpPr>
              <a:xfrm>
                <a:off x="6257831" y="912088"/>
                <a:ext cx="3376747" cy="4718505"/>
                <a:chOff x="4494344" y="864191"/>
                <a:chExt cx="3376747" cy="4718505"/>
              </a:xfrm>
            </p:grpSpPr>
            <p:sp>
              <p:nvSpPr>
                <p:cNvPr id="4464" name="Google Shape;4464;p50"/>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5" name="Google Shape;4465;p50"/>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466" name="Google Shape;4466;p50"/>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7" name="Google Shape;4467;p50"/>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8" name="Google Shape;4468;p50"/>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69" name="Google Shape;4469;p50"/>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0" name="Google Shape;4470;p50"/>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1" name="Google Shape;4471;p50"/>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2" name="Google Shape;4472;p50"/>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3" name="Google Shape;4473;p50"/>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4" name="Google Shape;4474;p50"/>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5" name="Google Shape;4475;p50"/>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476" name="Google Shape;4476;p50"/>
              <p:cNvGrpSpPr/>
              <p:nvPr/>
            </p:nvGrpSpPr>
            <p:grpSpPr>
              <a:xfrm>
                <a:off x="8831187" y="490713"/>
                <a:ext cx="413227" cy="584549"/>
                <a:chOff x="7067700" y="442816"/>
                <a:chExt cx="413227" cy="584549"/>
              </a:xfrm>
            </p:grpSpPr>
            <p:sp>
              <p:nvSpPr>
                <p:cNvPr id="4477" name="Google Shape;4477;p50"/>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78" name="Google Shape;4478;p50"/>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79" name="Google Shape;4479;p50"/>
              <p:cNvGrpSpPr/>
              <p:nvPr/>
            </p:nvGrpSpPr>
            <p:grpSpPr>
              <a:xfrm>
                <a:off x="7888761" y="716887"/>
                <a:ext cx="345534" cy="624789"/>
                <a:chOff x="6125274" y="668990"/>
                <a:chExt cx="345534" cy="624789"/>
              </a:xfrm>
            </p:grpSpPr>
            <p:sp>
              <p:nvSpPr>
                <p:cNvPr id="4480" name="Google Shape;4480;p50"/>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1" name="Google Shape;4481;p50"/>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482" name="Google Shape;4482;p50"/>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3" name="Google Shape;4483;p50"/>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4" name="Google Shape;4484;p50"/>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5" name="Google Shape;4485;p50"/>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6" name="Google Shape;4486;p50"/>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487" name="Google Shape;4487;p50"/>
              <p:cNvGrpSpPr/>
              <p:nvPr/>
            </p:nvGrpSpPr>
            <p:grpSpPr>
              <a:xfrm>
                <a:off x="6650191" y="5328651"/>
                <a:ext cx="609320" cy="558260"/>
                <a:chOff x="4886704" y="5280754"/>
                <a:chExt cx="609320" cy="558260"/>
              </a:xfrm>
            </p:grpSpPr>
            <p:sp>
              <p:nvSpPr>
                <p:cNvPr id="4488" name="Google Shape;4488;p50"/>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89" name="Google Shape;4489;p50"/>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490" name="Google Shape;4490;p50"/>
              <p:cNvGrpSpPr/>
              <p:nvPr/>
            </p:nvGrpSpPr>
            <p:grpSpPr>
              <a:xfrm>
                <a:off x="8440360" y="5294718"/>
                <a:ext cx="604287" cy="547806"/>
                <a:chOff x="6676873" y="5246821"/>
                <a:chExt cx="604287" cy="547806"/>
              </a:xfrm>
            </p:grpSpPr>
            <p:sp>
              <p:nvSpPr>
                <p:cNvPr id="4491" name="Google Shape;4491;p50"/>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2" name="Google Shape;4492;p50"/>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493" name="Google Shape;4493;p50"/>
            <p:cNvSpPr/>
            <p:nvPr/>
          </p:nvSpPr>
          <p:spPr>
            <a:xfrm flipH="1">
              <a:off x="2019559" y="3987093"/>
              <a:ext cx="219696" cy="218292"/>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494" name="Google Shape;4494;p50"/>
            <p:cNvGrpSpPr/>
            <p:nvPr/>
          </p:nvGrpSpPr>
          <p:grpSpPr>
            <a:xfrm flipH="1">
              <a:off x="2290026" y="2873521"/>
              <a:ext cx="955816" cy="673321"/>
              <a:chOff x="4585926" y="1340643"/>
              <a:chExt cx="1147301" cy="808212"/>
            </a:xfrm>
          </p:grpSpPr>
          <p:sp>
            <p:nvSpPr>
              <p:cNvPr id="4495" name="Google Shape;4495;p50"/>
              <p:cNvSpPr/>
              <p:nvPr/>
            </p:nvSpPr>
            <p:spPr>
              <a:xfrm rot="-439219">
                <a:off x="5523193" y="1523653"/>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6" name="Google Shape;4496;p50"/>
              <p:cNvSpPr/>
              <p:nvPr/>
            </p:nvSpPr>
            <p:spPr>
              <a:xfrm rot="-439219">
                <a:off x="4596944" y="1773172"/>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7" name="Google Shape;4497;p50"/>
              <p:cNvSpPr/>
              <p:nvPr/>
            </p:nvSpPr>
            <p:spPr>
              <a:xfrm rot="-904748">
                <a:off x="4810653" y="1506992"/>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8" name="Google Shape;4498;p50"/>
              <p:cNvSpPr/>
              <p:nvPr/>
            </p:nvSpPr>
            <p:spPr>
              <a:xfrm rot="-612915">
                <a:off x="5329926" y="1393744"/>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499" name="Google Shape;4499;p50"/>
              <p:cNvSpPr/>
              <p:nvPr/>
            </p:nvSpPr>
            <p:spPr>
              <a:xfrm>
                <a:off x="4948810" y="1651003"/>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500" name="Google Shape;4500;p50"/>
              <p:cNvGrpSpPr/>
              <p:nvPr/>
            </p:nvGrpSpPr>
            <p:grpSpPr>
              <a:xfrm>
                <a:off x="5067354" y="1761355"/>
                <a:ext cx="285096" cy="95161"/>
                <a:chOff x="6904862" y="1761355"/>
                <a:chExt cx="285096" cy="95161"/>
              </a:xfrm>
            </p:grpSpPr>
            <p:sp>
              <p:nvSpPr>
                <p:cNvPr id="4501" name="Google Shape;4501;p50"/>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502" name="Google Shape;4502;p50"/>
                <p:cNvGrpSpPr/>
                <p:nvPr/>
              </p:nvGrpSpPr>
              <p:grpSpPr>
                <a:xfrm>
                  <a:off x="6968965" y="1761355"/>
                  <a:ext cx="220992" cy="95161"/>
                  <a:chOff x="6968965" y="1761355"/>
                  <a:chExt cx="220992" cy="95161"/>
                </a:xfrm>
              </p:grpSpPr>
              <p:sp>
                <p:nvSpPr>
                  <p:cNvPr id="4503" name="Google Shape;4503;p50"/>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4" name="Google Shape;4504;p50"/>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505" name="Google Shape;4505;p50"/>
              <p:cNvSpPr/>
              <p:nvPr/>
            </p:nvSpPr>
            <p:spPr>
              <a:xfrm>
                <a:off x="5210705" y="1846135"/>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6" name="Google Shape;4506;p50"/>
              <p:cNvSpPr/>
              <p:nvPr/>
            </p:nvSpPr>
            <p:spPr>
              <a:xfrm>
                <a:off x="5131934" y="1942432"/>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507" name="Google Shape;4507;p50"/>
              <p:cNvGrpSpPr/>
              <p:nvPr/>
            </p:nvGrpSpPr>
            <p:grpSpPr>
              <a:xfrm>
                <a:off x="5328596" y="1340643"/>
                <a:ext cx="238631" cy="133635"/>
                <a:chOff x="7166104" y="1340643"/>
                <a:chExt cx="238631" cy="133635"/>
              </a:xfrm>
            </p:grpSpPr>
            <p:sp>
              <p:nvSpPr>
                <p:cNvPr id="4508" name="Google Shape;4508;p50"/>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09" name="Google Shape;4509;p50"/>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0" name="Google Shape;4510;p50"/>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4511" name="Google Shape;4511;p50"/>
              <p:cNvGrpSpPr/>
              <p:nvPr/>
            </p:nvGrpSpPr>
            <p:grpSpPr>
              <a:xfrm>
                <a:off x="4636443" y="1487363"/>
                <a:ext cx="254889" cy="127723"/>
                <a:chOff x="6473951" y="1487363"/>
                <a:chExt cx="254889" cy="127723"/>
              </a:xfrm>
            </p:grpSpPr>
            <p:sp>
              <p:nvSpPr>
                <p:cNvPr id="4512" name="Google Shape;4512;p50"/>
                <p:cNvSpPr/>
                <p:nvPr/>
              </p:nvSpPr>
              <p:spPr>
                <a:xfrm>
                  <a:off x="6529275" y="1487363"/>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3" name="Google Shape;4513;p50"/>
                <p:cNvSpPr/>
                <p:nvPr/>
              </p:nvSpPr>
              <p:spPr>
                <a:xfrm>
                  <a:off x="6488524" y="1530571"/>
                  <a:ext cx="52863" cy="29972"/>
                </a:xfrm>
                <a:custGeom>
                  <a:avLst/>
                  <a:gdLst/>
                  <a:ahLst/>
                  <a:cxnLst/>
                  <a:rect l="l" t="t" r="r" b="b"/>
                  <a:pathLst>
                    <a:path w="52863" h="29972" extrusionOk="0">
                      <a:moveTo>
                        <a:pt x="52864" y="24098"/>
                      </a:moveTo>
                      <a:cubicBezTo>
                        <a:pt x="48482" y="27813"/>
                        <a:pt x="42672" y="29623"/>
                        <a:pt x="36862" y="29908"/>
                      </a:cubicBezTo>
                      <a:cubicBezTo>
                        <a:pt x="31051" y="30290"/>
                        <a:pt x="25146" y="28956"/>
                        <a:pt x="19812" y="26575"/>
                      </a:cubicBezTo>
                      <a:cubicBezTo>
                        <a:pt x="14478" y="24098"/>
                        <a:pt x="9620" y="20479"/>
                        <a:pt x="6096" y="15811"/>
                      </a:cubicBezTo>
                      <a:cubicBezTo>
                        <a:pt x="2476" y="11240"/>
                        <a:pt x="95" y="5715"/>
                        <a:pt x="0" y="0"/>
                      </a:cubicBezTo>
                      <a:cubicBezTo>
                        <a:pt x="7429" y="8382"/>
                        <a:pt x="15049" y="13906"/>
                        <a:pt x="23813" y="17907"/>
                      </a:cubicBezTo>
                      <a:cubicBezTo>
                        <a:pt x="32575" y="21907"/>
                        <a:pt x="41719"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4" name="Google Shape;4514;p50"/>
                <p:cNvSpPr/>
                <p:nvPr/>
              </p:nvSpPr>
              <p:spPr>
                <a:xfrm>
                  <a:off x="6473951" y="1570576"/>
                  <a:ext cx="68103" cy="29875"/>
                </a:xfrm>
                <a:custGeom>
                  <a:avLst/>
                  <a:gdLst/>
                  <a:ahLst/>
                  <a:cxnLst/>
                  <a:rect l="l" t="t" r="r" b="b"/>
                  <a:pathLst>
                    <a:path w="68103" h="29875" extrusionOk="0">
                      <a:moveTo>
                        <a:pt x="68104" y="10001"/>
                      </a:moveTo>
                      <a:cubicBezTo>
                        <a:pt x="65437" y="16764"/>
                        <a:pt x="59722" y="22289"/>
                        <a:pt x="52959" y="25717"/>
                      </a:cubicBezTo>
                      <a:cubicBezTo>
                        <a:pt x="46196" y="29242"/>
                        <a:pt x="38291" y="30575"/>
                        <a:pt x="30480" y="29527"/>
                      </a:cubicBezTo>
                      <a:cubicBezTo>
                        <a:pt x="22670" y="28289"/>
                        <a:pt x="15431" y="24765"/>
                        <a:pt x="10001" y="19431"/>
                      </a:cubicBezTo>
                      <a:cubicBezTo>
                        <a:pt x="4477" y="14192"/>
                        <a:pt x="667" y="7239"/>
                        <a:pt x="0" y="0"/>
                      </a:cubicBezTo>
                      <a:cubicBezTo>
                        <a:pt x="4382" y="5715"/>
                        <a:pt x="9239" y="10192"/>
                        <a:pt x="14573" y="13621"/>
                      </a:cubicBezTo>
                      <a:cubicBezTo>
                        <a:pt x="20003" y="16954"/>
                        <a:pt x="25813" y="19336"/>
                        <a:pt x="31814" y="20098"/>
                      </a:cubicBezTo>
                      <a:cubicBezTo>
                        <a:pt x="37814" y="21050"/>
                        <a:pt x="44006" y="20479"/>
                        <a:pt x="50197" y="18764"/>
                      </a:cubicBezTo>
                      <a:cubicBezTo>
                        <a:pt x="56293" y="17145"/>
                        <a:pt x="62294"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4515" name="Google Shape;4515;p50"/>
            <p:cNvSpPr/>
            <p:nvPr/>
          </p:nvSpPr>
          <p:spPr>
            <a:xfrm flipH="1">
              <a:off x="2118183" y="3697495"/>
              <a:ext cx="1048876" cy="292694"/>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6" name="Google Shape;4516;p50"/>
            <p:cNvSpPr/>
            <p:nvPr/>
          </p:nvSpPr>
          <p:spPr>
            <a:xfrm flipH="1">
              <a:off x="2121323" y="4060836"/>
              <a:ext cx="1082890" cy="355225"/>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7" name="Google Shape;4517;p50"/>
            <p:cNvSpPr/>
            <p:nvPr/>
          </p:nvSpPr>
          <p:spPr>
            <a:xfrm flipH="1">
              <a:off x="3003617" y="3860292"/>
              <a:ext cx="186804" cy="176243"/>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8" name="Google Shape;4518;p50"/>
            <p:cNvSpPr/>
            <p:nvPr/>
          </p:nvSpPr>
          <p:spPr>
            <a:xfrm flipH="1">
              <a:off x="2650994" y="3887270"/>
              <a:ext cx="203910" cy="192953"/>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19" name="Google Shape;4519;p50"/>
            <p:cNvSpPr/>
            <p:nvPr/>
          </p:nvSpPr>
          <p:spPr>
            <a:xfrm flipH="1">
              <a:off x="2350824" y="3833584"/>
              <a:ext cx="177672" cy="176704"/>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0" name="Google Shape;4520;p50"/>
            <p:cNvSpPr/>
            <p:nvPr/>
          </p:nvSpPr>
          <p:spPr>
            <a:xfrm flipH="1">
              <a:off x="2725950" y="4301587"/>
              <a:ext cx="200151" cy="1890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1" name="Google Shape;4521;p50"/>
            <p:cNvSpPr/>
            <p:nvPr/>
          </p:nvSpPr>
          <p:spPr>
            <a:xfrm flipH="1">
              <a:off x="3109008" y="4343902"/>
              <a:ext cx="190517" cy="189519"/>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2" name="Google Shape;4522;p50"/>
            <p:cNvSpPr/>
            <p:nvPr/>
          </p:nvSpPr>
          <p:spPr>
            <a:xfrm flipH="1">
              <a:off x="2359112" y="4209591"/>
              <a:ext cx="203495" cy="197710"/>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4523" name="Google Shape;4523;p50"/>
            <p:cNvGrpSpPr/>
            <p:nvPr/>
          </p:nvGrpSpPr>
          <p:grpSpPr>
            <a:xfrm flipH="1">
              <a:off x="2868311" y="4665560"/>
              <a:ext cx="1331861" cy="1152039"/>
              <a:chOff x="10081678" y="3733540"/>
              <a:chExt cx="1523171" cy="1317520"/>
            </a:xfrm>
          </p:grpSpPr>
          <p:sp>
            <p:nvSpPr>
              <p:cNvPr id="4524" name="Google Shape;4524;p50"/>
              <p:cNvSpPr/>
              <p:nvPr/>
            </p:nvSpPr>
            <p:spPr>
              <a:xfrm>
                <a:off x="10081678" y="3733540"/>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5" name="Google Shape;4525;p50"/>
              <p:cNvSpPr/>
              <p:nvPr/>
            </p:nvSpPr>
            <p:spPr>
              <a:xfrm>
                <a:off x="10309033" y="3753162"/>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6" name="Google Shape;4526;p50"/>
              <p:cNvSpPr/>
              <p:nvPr/>
            </p:nvSpPr>
            <p:spPr>
              <a:xfrm>
                <a:off x="10462672" y="3792787"/>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7" name="Google Shape;4527;p50"/>
              <p:cNvSpPr/>
              <p:nvPr/>
            </p:nvSpPr>
            <p:spPr>
              <a:xfrm>
                <a:off x="10085458" y="3743337"/>
                <a:ext cx="1459415" cy="1289985"/>
              </a:xfrm>
              <a:custGeom>
                <a:avLst/>
                <a:gdLst/>
                <a:ahLst/>
                <a:cxnLst/>
                <a:rect l="l" t="t" r="r" b="b"/>
                <a:pathLst>
                  <a:path w="1459415" h="1289985" extrusionOk="0">
                    <a:moveTo>
                      <a:pt x="1223033" y="1289891"/>
                    </a:moveTo>
                    <a:cubicBezTo>
                      <a:pt x="1220557" y="1289891"/>
                      <a:pt x="1218556" y="1287985"/>
                      <a:pt x="1218271" y="1285604"/>
                    </a:cubicBezTo>
                    <a:cubicBezTo>
                      <a:pt x="1213794" y="1237884"/>
                      <a:pt x="1171122" y="1196164"/>
                      <a:pt x="1123306" y="1192640"/>
                    </a:cubicBezTo>
                    <a:cubicBezTo>
                      <a:pt x="1075491" y="1189211"/>
                      <a:pt x="1027294" y="1224263"/>
                      <a:pt x="1015864" y="1270841"/>
                    </a:cubicBezTo>
                    <a:cubicBezTo>
                      <a:pt x="1015293" y="1273031"/>
                      <a:pt x="1013483" y="1274460"/>
                      <a:pt x="1011102" y="1274460"/>
                    </a:cubicBezTo>
                    <a:cubicBezTo>
                      <a:pt x="1008816" y="1274365"/>
                      <a:pt x="1007006" y="1272745"/>
                      <a:pt x="1006530" y="1270555"/>
                    </a:cubicBezTo>
                    <a:cubicBezTo>
                      <a:pt x="997005" y="1219501"/>
                      <a:pt x="947094" y="1178067"/>
                      <a:pt x="895183" y="1178067"/>
                    </a:cubicBezTo>
                    <a:cubicBezTo>
                      <a:pt x="895183" y="1178067"/>
                      <a:pt x="895087" y="1178067"/>
                      <a:pt x="895087" y="1178067"/>
                    </a:cubicBezTo>
                    <a:cubicBezTo>
                      <a:pt x="843081" y="1178162"/>
                      <a:pt x="793265" y="1219786"/>
                      <a:pt x="783835" y="1270841"/>
                    </a:cubicBezTo>
                    <a:cubicBezTo>
                      <a:pt x="783359" y="1273317"/>
                      <a:pt x="781168" y="1274936"/>
                      <a:pt x="778692" y="1274746"/>
                    </a:cubicBezTo>
                    <a:cubicBezTo>
                      <a:pt x="776215" y="1274460"/>
                      <a:pt x="774310" y="1272364"/>
                      <a:pt x="774406" y="1269888"/>
                    </a:cubicBezTo>
                    <a:cubicBezTo>
                      <a:pt x="775549" y="1221310"/>
                      <a:pt x="734020" y="1175019"/>
                      <a:pt x="685537" y="1170828"/>
                    </a:cubicBezTo>
                    <a:cubicBezTo>
                      <a:pt x="637246" y="1166732"/>
                      <a:pt x="588287" y="1205213"/>
                      <a:pt x="581143" y="1253314"/>
                    </a:cubicBezTo>
                    <a:cubicBezTo>
                      <a:pt x="580762" y="1255791"/>
                      <a:pt x="578762" y="1257601"/>
                      <a:pt x="576095" y="1257315"/>
                    </a:cubicBezTo>
                    <a:cubicBezTo>
                      <a:pt x="573619" y="1257125"/>
                      <a:pt x="571714" y="1255029"/>
                      <a:pt x="571714" y="1252552"/>
                    </a:cubicBezTo>
                    <a:cubicBezTo>
                      <a:pt x="571714" y="1230835"/>
                      <a:pt x="561712" y="1208833"/>
                      <a:pt x="544377" y="1192259"/>
                    </a:cubicBezTo>
                    <a:cubicBezTo>
                      <a:pt x="527041" y="1175686"/>
                      <a:pt x="504658" y="1166827"/>
                      <a:pt x="482941" y="1167685"/>
                    </a:cubicBezTo>
                    <a:cubicBezTo>
                      <a:pt x="461224" y="1168637"/>
                      <a:pt x="439697" y="1179591"/>
                      <a:pt x="423886" y="1197593"/>
                    </a:cubicBezTo>
                    <a:cubicBezTo>
                      <a:pt x="408931" y="1214643"/>
                      <a:pt x="401026" y="1235979"/>
                      <a:pt x="401883" y="1256458"/>
                    </a:cubicBezTo>
                    <a:cubicBezTo>
                      <a:pt x="401978" y="1257696"/>
                      <a:pt x="402073" y="1258934"/>
                      <a:pt x="402169" y="1260268"/>
                    </a:cubicBezTo>
                    <a:cubicBezTo>
                      <a:pt x="402264" y="1262839"/>
                      <a:pt x="400359" y="1265030"/>
                      <a:pt x="397787" y="1265221"/>
                    </a:cubicBezTo>
                    <a:cubicBezTo>
                      <a:pt x="394930" y="1265316"/>
                      <a:pt x="392929" y="1263506"/>
                      <a:pt x="392739" y="1260934"/>
                    </a:cubicBezTo>
                    <a:cubicBezTo>
                      <a:pt x="392644" y="1259696"/>
                      <a:pt x="392548" y="1258363"/>
                      <a:pt x="392453" y="1257125"/>
                    </a:cubicBezTo>
                    <a:cubicBezTo>
                      <a:pt x="388167" y="1206451"/>
                      <a:pt x="343018" y="1161875"/>
                      <a:pt x="292155" y="1158731"/>
                    </a:cubicBezTo>
                    <a:cubicBezTo>
                      <a:pt x="255293" y="1156445"/>
                      <a:pt x="238529" y="1173685"/>
                      <a:pt x="215288" y="1197498"/>
                    </a:cubicBezTo>
                    <a:cubicBezTo>
                      <a:pt x="206239" y="1206737"/>
                      <a:pt x="195952" y="1217310"/>
                      <a:pt x="183475" y="1227407"/>
                    </a:cubicBezTo>
                    <a:cubicBezTo>
                      <a:pt x="181665" y="1228930"/>
                      <a:pt x="178998" y="1228835"/>
                      <a:pt x="177283" y="1227216"/>
                    </a:cubicBezTo>
                    <a:cubicBezTo>
                      <a:pt x="175569" y="1225597"/>
                      <a:pt x="175283" y="1223025"/>
                      <a:pt x="176521" y="1221025"/>
                    </a:cubicBezTo>
                    <a:cubicBezTo>
                      <a:pt x="207954" y="1174257"/>
                      <a:pt x="219765" y="1156826"/>
                      <a:pt x="209287" y="1114630"/>
                    </a:cubicBezTo>
                    <a:cubicBezTo>
                      <a:pt x="199858" y="1076530"/>
                      <a:pt x="171092" y="1053575"/>
                      <a:pt x="123658" y="1046336"/>
                    </a:cubicBezTo>
                    <a:cubicBezTo>
                      <a:pt x="121276" y="1045955"/>
                      <a:pt x="119562" y="1043860"/>
                      <a:pt x="119657" y="1041478"/>
                    </a:cubicBezTo>
                    <a:cubicBezTo>
                      <a:pt x="119752" y="1039097"/>
                      <a:pt x="121657" y="1037097"/>
                      <a:pt x="124039" y="1036907"/>
                    </a:cubicBezTo>
                    <a:cubicBezTo>
                      <a:pt x="176331" y="1033096"/>
                      <a:pt x="224051" y="989567"/>
                      <a:pt x="232719" y="937942"/>
                    </a:cubicBezTo>
                    <a:cubicBezTo>
                      <a:pt x="241482" y="886316"/>
                      <a:pt x="210621" y="829547"/>
                      <a:pt x="162520" y="808783"/>
                    </a:cubicBezTo>
                    <a:cubicBezTo>
                      <a:pt x="160615" y="807925"/>
                      <a:pt x="159376" y="805925"/>
                      <a:pt x="159662" y="803830"/>
                    </a:cubicBezTo>
                    <a:cubicBezTo>
                      <a:pt x="159948" y="801734"/>
                      <a:pt x="161567" y="800020"/>
                      <a:pt x="163663" y="799734"/>
                    </a:cubicBezTo>
                    <a:cubicBezTo>
                      <a:pt x="186332" y="796210"/>
                      <a:pt x="207573" y="782208"/>
                      <a:pt x="221956" y="761253"/>
                    </a:cubicBezTo>
                    <a:cubicBezTo>
                      <a:pt x="236338" y="740393"/>
                      <a:pt x="241863" y="715533"/>
                      <a:pt x="237100" y="693054"/>
                    </a:cubicBezTo>
                    <a:cubicBezTo>
                      <a:pt x="228052" y="650477"/>
                      <a:pt x="192523" y="629046"/>
                      <a:pt x="125277" y="625617"/>
                    </a:cubicBezTo>
                    <a:cubicBezTo>
                      <a:pt x="123181" y="625522"/>
                      <a:pt x="121372" y="624093"/>
                      <a:pt x="120895" y="621997"/>
                    </a:cubicBezTo>
                    <a:cubicBezTo>
                      <a:pt x="120419" y="619997"/>
                      <a:pt x="121276" y="617807"/>
                      <a:pt x="122991" y="616759"/>
                    </a:cubicBezTo>
                    <a:cubicBezTo>
                      <a:pt x="128896" y="613139"/>
                      <a:pt x="134992" y="609520"/>
                      <a:pt x="141279" y="605900"/>
                    </a:cubicBezTo>
                    <a:cubicBezTo>
                      <a:pt x="185570" y="579897"/>
                      <a:pt x="231290" y="553132"/>
                      <a:pt x="221098" y="505697"/>
                    </a:cubicBezTo>
                    <a:cubicBezTo>
                      <a:pt x="206620" y="438641"/>
                      <a:pt x="130992" y="438736"/>
                      <a:pt x="87177" y="444832"/>
                    </a:cubicBezTo>
                    <a:cubicBezTo>
                      <a:pt x="84796" y="445213"/>
                      <a:pt x="82510" y="443689"/>
                      <a:pt x="81938" y="441308"/>
                    </a:cubicBezTo>
                    <a:cubicBezTo>
                      <a:pt x="81367" y="438927"/>
                      <a:pt x="82605" y="436545"/>
                      <a:pt x="84796" y="435688"/>
                    </a:cubicBezTo>
                    <a:cubicBezTo>
                      <a:pt x="122229" y="421306"/>
                      <a:pt x="152899" y="393207"/>
                      <a:pt x="164901" y="362251"/>
                    </a:cubicBezTo>
                    <a:cubicBezTo>
                      <a:pt x="172997" y="341200"/>
                      <a:pt x="172140" y="319674"/>
                      <a:pt x="162329" y="300148"/>
                    </a:cubicBezTo>
                    <a:cubicBezTo>
                      <a:pt x="149470" y="274620"/>
                      <a:pt x="122515" y="256999"/>
                      <a:pt x="90130" y="252903"/>
                    </a:cubicBezTo>
                    <a:cubicBezTo>
                      <a:pt x="57745" y="248808"/>
                      <a:pt x="27169" y="259190"/>
                      <a:pt x="8405" y="280717"/>
                    </a:cubicBezTo>
                    <a:cubicBezTo>
                      <a:pt x="6691" y="282717"/>
                      <a:pt x="3643" y="282907"/>
                      <a:pt x="1642" y="281193"/>
                    </a:cubicBezTo>
                    <a:cubicBezTo>
                      <a:pt x="-358" y="279478"/>
                      <a:pt x="-548" y="276430"/>
                      <a:pt x="1166" y="274430"/>
                    </a:cubicBezTo>
                    <a:cubicBezTo>
                      <a:pt x="22026" y="250522"/>
                      <a:pt x="55744" y="238902"/>
                      <a:pt x="91273" y="243474"/>
                    </a:cubicBezTo>
                    <a:cubicBezTo>
                      <a:pt x="126801" y="247951"/>
                      <a:pt x="156614" y="267572"/>
                      <a:pt x="170806" y="295861"/>
                    </a:cubicBezTo>
                    <a:cubicBezTo>
                      <a:pt x="181951" y="317864"/>
                      <a:pt x="182903" y="342058"/>
                      <a:pt x="173759" y="365680"/>
                    </a:cubicBezTo>
                    <a:cubicBezTo>
                      <a:pt x="163567" y="391969"/>
                      <a:pt x="140993" y="416353"/>
                      <a:pt x="112418" y="433021"/>
                    </a:cubicBezTo>
                    <a:cubicBezTo>
                      <a:pt x="177664" y="430545"/>
                      <a:pt x="220051" y="455500"/>
                      <a:pt x="230433" y="503697"/>
                    </a:cubicBezTo>
                    <a:cubicBezTo>
                      <a:pt x="242149" y="557894"/>
                      <a:pt x="191095" y="587803"/>
                      <a:pt x="146137" y="614187"/>
                    </a:cubicBezTo>
                    <a:cubicBezTo>
                      <a:pt x="144422" y="615235"/>
                      <a:pt x="142612" y="616282"/>
                      <a:pt x="140898" y="617235"/>
                    </a:cubicBezTo>
                    <a:cubicBezTo>
                      <a:pt x="202715" y="623426"/>
                      <a:pt x="237291" y="647715"/>
                      <a:pt x="246530" y="691149"/>
                    </a:cubicBezTo>
                    <a:cubicBezTo>
                      <a:pt x="251864" y="716104"/>
                      <a:pt x="245768" y="743632"/>
                      <a:pt x="229861" y="766682"/>
                    </a:cubicBezTo>
                    <a:cubicBezTo>
                      <a:pt x="216812" y="785637"/>
                      <a:pt x="198429" y="799543"/>
                      <a:pt x="178236" y="806020"/>
                    </a:cubicBezTo>
                    <a:cubicBezTo>
                      <a:pt x="223956" y="832119"/>
                      <a:pt x="251007" y="887174"/>
                      <a:pt x="242149" y="939561"/>
                    </a:cubicBezTo>
                    <a:cubicBezTo>
                      <a:pt x="233957" y="988234"/>
                      <a:pt x="195571" y="1029001"/>
                      <a:pt x="148518" y="1042241"/>
                    </a:cubicBezTo>
                    <a:cubicBezTo>
                      <a:pt x="185856" y="1053670"/>
                      <a:pt x="209859" y="1077578"/>
                      <a:pt x="218527" y="1112440"/>
                    </a:cubicBezTo>
                    <a:cubicBezTo>
                      <a:pt x="227004" y="1146444"/>
                      <a:pt x="221479" y="1166923"/>
                      <a:pt x="205477" y="1193974"/>
                    </a:cubicBezTo>
                    <a:cubicBezTo>
                      <a:pt x="206430" y="1192926"/>
                      <a:pt x="207478" y="1191974"/>
                      <a:pt x="208430" y="1190926"/>
                    </a:cubicBezTo>
                    <a:cubicBezTo>
                      <a:pt x="231481" y="1167208"/>
                      <a:pt x="251674" y="1146825"/>
                      <a:pt x="292631" y="1149301"/>
                    </a:cubicBezTo>
                    <a:cubicBezTo>
                      <a:pt x="338637" y="1152064"/>
                      <a:pt x="380356" y="1186068"/>
                      <a:pt x="395882" y="1229121"/>
                    </a:cubicBezTo>
                    <a:cubicBezTo>
                      <a:pt x="399787" y="1215595"/>
                      <a:pt x="406931" y="1202641"/>
                      <a:pt x="416742" y="1191402"/>
                    </a:cubicBezTo>
                    <a:cubicBezTo>
                      <a:pt x="434268" y="1171400"/>
                      <a:pt x="458176" y="1159303"/>
                      <a:pt x="482464" y="1158255"/>
                    </a:cubicBezTo>
                    <a:cubicBezTo>
                      <a:pt x="506658" y="1157112"/>
                      <a:pt x="531709" y="1167113"/>
                      <a:pt x="550854" y="1185401"/>
                    </a:cubicBezTo>
                    <a:cubicBezTo>
                      <a:pt x="563998" y="1197974"/>
                      <a:pt x="573238" y="1213309"/>
                      <a:pt x="577810" y="1229597"/>
                    </a:cubicBezTo>
                    <a:cubicBezTo>
                      <a:pt x="595050" y="1187783"/>
                      <a:pt x="640865" y="1157493"/>
                      <a:pt x="686204" y="1161398"/>
                    </a:cubicBezTo>
                    <a:cubicBezTo>
                      <a:pt x="731257" y="1165303"/>
                      <a:pt x="770881" y="1202356"/>
                      <a:pt x="781168" y="1245980"/>
                    </a:cubicBezTo>
                    <a:cubicBezTo>
                      <a:pt x="799742" y="1201117"/>
                      <a:pt x="845748" y="1168637"/>
                      <a:pt x="894897" y="1168542"/>
                    </a:cubicBezTo>
                    <a:cubicBezTo>
                      <a:pt x="894992" y="1168542"/>
                      <a:pt x="894992" y="1168542"/>
                      <a:pt x="895087" y="1168542"/>
                    </a:cubicBezTo>
                    <a:cubicBezTo>
                      <a:pt x="946808" y="1168542"/>
                      <a:pt x="995100" y="1204546"/>
                      <a:pt x="1011673" y="1253029"/>
                    </a:cubicBezTo>
                    <a:cubicBezTo>
                      <a:pt x="1029961" y="1210071"/>
                      <a:pt x="1077205" y="1179686"/>
                      <a:pt x="1123878" y="1183115"/>
                    </a:cubicBezTo>
                    <a:cubicBezTo>
                      <a:pt x="1167979" y="1186354"/>
                      <a:pt x="1207984" y="1219215"/>
                      <a:pt x="1222366" y="1260744"/>
                    </a:cubicBezTo>
                    <a:cubicBezTo>
                      <a:pt x="1234368" y="1221215"/>
                      <a:pt x="1269515" y="1188449"/>
                      <a:pt x="1310854" y="1181401"/>
                    </a:cubicBezTo>
                    <a:cubicBezTo>
                      <a:pt x="1347334" y="1175209"/>
                      <a:pt x="1372957" y="1194259"/>
                      <a:pt x="1396388" y="1216358"/>
                    </a:cubicBezTo>
                    <a:cubicBezTo>
                      <a:pt x="1379434" y="1192354"/>
                      <a:pt x="1366384" y="1170066"/>
                      <a:pt x="1370480" y="1139681"/>
                    </a:cubicBezTo>
                    <a:cubicBezTo>
                      <a:pt x="1374671" y="1108344"/>
                      <a:pt x="1392102" y="1079769"/>
                      <a:pt x="1416867" y="1060719"/>
                    </a:cubicBezTo>
                    <a:cubicBezTo>
                      <a:pt x="1378576" y="1062529"/>
                      <a:pt x="1338952" y="1043479"/>
                      <a:pt x="1318950" y="1009855"/>
                    </a:cubicBezTo>
                    <a:cubicBezTo>
                      <a:pt x="1293709" y="967374"/>
                      <a:pt x="1303805" y="908795"/>
                      <a:pt x="1340191" y="876220"/>
                    </a:cubicBezTo>
                    <a:cubicBezTo>
                      <a:pt x="1297709" y="867457"/>
                      <a:pt x="1263133" y="828690"/>
                      <a:pt x="1260752" y="784970"/>
                    </a:cubicBezTo>
                    <a:cubicBezTo>
                      <a:pt x="1258752" y="749251"/>
                      <a:pt x="1278564" y="714485"/>
                      <a:pt x="1308377" y="695721"/>
                    </a:cubicBezTo>
                    <a:cubicBezTo>
                      <a:pt x="1265515" y="693625"/>
                      <a:pt x="1223986" y="668194"/>
                      <a:pt x="1205126" y="629046"/>
                    </a:cubicBezTo>
                    <a:cubicBezTo>
                      <a:pt x="1183790" y="584755"/>
                      <a:pt x="1194172" y="528557"/>
                      <a:pt x="1228081" y="493695"/>
                    </a:cubicBezTo>
                    <a:cubicBezTo>
                      <a:pt x="1187410" y="497315"/>
                      <a:pt x="1144452" y="474360"/>
                      <a:pt x="1126831" y="437022"/>
                    </a:cubicBezTo>
                    <a:cubicBezTo>
                      <a:pt x="1109305" y="399779"/>
                      <a:pt x="1118734" y="352249"/>
                      <a:pt x="1147309" y="323103"/>
                    </a:cubicBezTo>
                    <a:cubicBezTo>
                      <a:pt x="1110543" y="325484"/>
                      <a:pt x="1072062" y="304624"/>
                      <a:pt x="1056060" y="271096"/>
                    </a:cubicBezTo>
                    <a:cubicBezTo>
                      <a:pt x="1040058" y="237664"/>
                      <a:pt x="1047773" y="194801"/>
                      <a:pt x="1072633" y="167655"/>
                    </a:cubicBezTo>
                    <a:cubicBezTo>
                      <a:pt x="1035295" y="171084"/>
                      <a:pt x="995862" y="150224"/>
                      <a:pt x="979955" y="116125"/>
                    </a:cubicBezTo>
                    <a:cubicBezTo>
                      <a:pt x="961477" y="76310"/>
                      <a:pt x="977574" y="23542"/>
                      <a:pt x="1015007" y="682"/>
                    </a:cubicBezTo>
                    <a:cubicBezTo>
                      <a:pt x="1017198" y="-652"/>
                      <a:pt x="1020151" y="15"/>
                      <a:pt x="1021579" y="2301"/>
                    </a:cubicBezTo>
                    <a:cubicBezTo>
                      <a:pt x="1022913" y="4587"/>
                      <a:pt x="1022246" y="7444"/>
                      <a:pt x="1019960" y="8873"/>
                    </a:cubicBezTo>
                    <a:cubicBezTo>
                      <a:pt x="986432" y="29257"/>
                      <a:pt x="972049" y="76596"/>
                      <a:pt x="988623" y="112124"/>
                    </a:cubicBezTo>
                    <a:cubicBezTo>
                      <a:pt x="1005101" y="147748"/>
                      <a:pt x="1050536" y="167274"/>
                      <a:pt x="1087778" y="154891"/>
                    </a:cubicBezTo>
                    <a:cubicBezTo>
                      <a:pt x="1089969" y="154129"/>
                      <a:pt x="1092445" y="155177"/>
                      <a:pt x="1093493" y="157273"/>
                    </a:cubicBezTo>
                    <a:cubicBezTo>
                      <a:pt x="1094541" y="159368"/>
                      <a:pt x="1093874" y="161940"/>
                      <a:pt x="1091969" y="163273"/>
                    </a:cubicBezTo>
                    <a:cubicBezTo>
                      <a:pt x="1060156" y="185467"/>
                      <a:pt x="1047868" y="232044"/>
                      <a:pt x="1064632" y="267096"/>
                    </a:cubicBezTo>
                    <a:cubicBezTo>
                      <a:pt x="1081396" y="302148"/>
                      <a:pt x="1125402" y="321769"/>
                      <a:pt x="1162645" y="310911"/>
                    </a:cubicBezTo>
                    <a:cubicBezTo>
                      <a:pt x="1164836" y="310244"/>
                      <a:pt x="1167312" y="311292"/>
                      <a:pt x="1168265" y="313483"/>
                    </a:cubicBezTo>
                    <a:cubicBezTo>
                      <a:pt x="1169312" y="315578"/>
                      <a:pt x="1168550" y="318150"/>
                      <a:pt x="1166645" y="319483"/>
                    </a:cubicBezTo>
                    <a:cubicBezTo>
                      <a:pt x="1131212" y="343486"/>
                      <a:pt x="1117211" y="394445"/>
                      <a:pt x="1135498" y="433117"/>
                    </a:cubicBezTo>
                    <a:cubicBezTo>
                      <a:pt x="1153786" y="471788"/>
                      <a:pt x="1201888" y="493505"/>
                      <a:pt x="1243036" y="481408"/>
                    </a:cubicBezTo>
                    <a:cubicBezTo>
                      <a:pt x="1245226" y="480742"/>
                      <a:pt x="1247608" y="481789"/>
                      <a:pt x="1248655" y="483885"/>
                    </a:cubicBezTo>
                    <a:cubicBezTo>
                      <a:pt x="1249703" y="485980"/>
                      <a:pt x="1249036" y="488457"/>
                      <a:pt x="1247227" y="489790"/>
                    </a:cubicBezTo>
                    <a:cubicBezTo>
                      <a:pt x="1207031" y="519413"/>
                      <a:pt x="1192077" y="580087"/>
                      <a:pt x="1213699" y="625045"/>
                    </a:cubicBezTo>
                    <a:cubicBezTo>
                      <a:pt x="1234368" y="668003"/>
                      <a:pt x="1287232" y="693625"/>
                      <a:pt x="1333904" y="684577"/>
                    </a:cubicBezTo>
                    <a:cubicBezTo>
                      <a:pt x="1336190" y="684005"/>
                      <a:pt x="1338476" y="683434"/>
                      <a:pt x="1340762" y="682957"/>
                    </a:cubicBezTo>
                    <a:cubicBezTo>
                      <a:pt x="1343239" y="682481"/>
                      <a:pt x="1345715" y="684100"/>
                      <a:pt x="1346287" y="686577"/>
                    </a:cubicBezTo>
                    <a:cubicBezTo>
                      <a:pt x="1346858" y="689053"/>
                      <a:pt x="1345334" y="691530"/>
                      <a:pt x="1342858" y="692197"/>
                    </a:cubicBezTo>
                    <a:cubicBezTo>
                      <a:pt x="1340572" y="692768"/>
                      <a:pt x="1338381" y="693340"/>
                      <a:pt x="1336095" y="693816"/>
                    </a:cubicBezTo>
                    <a:cubicBezTo>
                      <a:pt x="1297709" y="704579"/>
                      <a:pt x="1268086" y="744679"/>
                      <a:pt x="1270277" y="784589"/>
                    </a:cubicBezTo>
                    <a:cubicBezTo>
                      <a:pt x="1272563" y="826785"/>
                      <a:pt x="1310092" y="865170"/>
                      <a:pt x="1352192" y="868409"/>
                    </a:cubicBezTo>
                    <a:cubicBezTo>
                      <a:pt x="1354192" y="868600"/>
                      <a:pt x="1355907" y="869933"/>
                      <a:pt x="1356383" y="871933"/>
                    </a:cubicBezTo>
                    <a:cubicBezTo>
                      <a:pt x="1356955" y="873838"/>
                      <a:pt x="1356193" y="875934"/>
                      <a:pt x="1354478" y="877077"/>
                    </a:cubicBezTo>
                    <a:cubicBezTo>
                      <a:pt x="1315616" y="904414"/>
                      <a:pt x="1302757" y="964231"/>
                      <a:pt x="1327046" y="1005093"/>
                    </a:cubicBezTo>
                    <a:cubicBezTo>
                      <a:pt x="1348763" y="1041574"/>
                      <a:pt x="1397817" y="1059290"/>
                      <a:pt x="1438393" y="1047670"/>
                    </a:cubicBezTo>
                    <a:cubicBezTo>
                      <a:pt x="1443156" y="1045384"/>
                      <a:pt x="1448204" y="1043479"/>
                      <a:pt x="1453252" y="1041859"/>
                    </a:cubicBezTo>
                    <a:cubicBezTo>
                      <a:pt x="1455634" y="1041193"/>
                      <a:pt x="1458205" y="1042336"/>
                      <a:pt x="1459063" y="1044622"/>
                    </a:cubicBezTo>
                    <a:cubicBezTo>
                      <a:pt x="1460015" y="1046908"/>
                      <a:pt x="1458967" y="1049575"/>
                      <a:pt x="1456777" y="1050622"/>
                    </a:cubicBezTo>
                    <a:cubicBezTo>
                      <a:pt x="1451919" y="1053004"/>
                      <a:pt x="1446871" y="1055004"/>
                      <a:pt x="1441727" y="1056528"/>
                    </a:cubicBezTo>
                    <a:cubicBezTo>
                      <a:pt x="1409152" y="1072339"/>
                      <a:pt x="1384577" y="1105201"/>
                      <a:pt x="1379719" y="1141015"/>
                    </a:cubicBezTo>
                    <a:cubicBezTo>
                      <a:pt x="1375624" y="1171780"/>
                      <a:pt x="1391245" y="1193307"/>
                      <a:pt x="1410961" y="1220644"/>
                    </a:cubicBezTo>
                    <a:cubicBezTo>
                      <a:pt x="1417534" y="1229692"/>
                      <a:pt x="1424201" y="1239027"/>
                      <a:pt x="1430964" y="1249504"/>
                    </a:cubicBezTo>
                    <a:cubicBezTo>
                      <a:pt x="1432202" y="1251505"/>
                      <a:pt x="1431821" y="1254076"/>
                      <a:pt x="1430107" y="1255696"/>
                    </a:cubicBezTo>
                    <a:cubicBezTo>
                      <a:pt x="1428297" y="1257220"/>
                      <a:pt x="1425725" y="1257220"/>
                      <a:pt x="1423915" y="1255791"/>
                    </a:cubicBezTo>
                    <a:cubicBezTo>
                      <a:pt x="1416200" y="1249219"/>
                      <a:pt x="1408675" y="1241884"/>
                      <a:pt x="1401341" y="1234645"/>
                    </a:cubicBezTo>
                    <a:cubicBezTo>
                      <a:pt x="1375052" y="1208833"/>
                      <a:pt x="1350192" y="1184449"/>
                      <a:pt x="1312378" y="1190926"/>
                    </a:cubicBezTo>
                    <a:cubicBezTo>
                      <a:pt x="1267134" y="1198641"/>
                      <a:pt x="1229891" y="1240170"/>
                      <a:pt x="1227605" y="1285509"/>
                    </a:cubicBezTo>
                    <a:cubicBezTo>
                      <a:pt x="1227510" y="1287985"/>
                      <a:pt x="1225415" y="1289986"/>
                      <a:pt x="1222938" y="1289986"/>
                    </a:cubicBezTo>
                    <a:cubicBezTo>
                      <a:pt x="1223033" y="1289891"/>
                      <a:pt x="1223033" y="1289891"/>
                      <a:pt x="1223033" y="128989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8" name="Google Shape;4528;p50"/>
              <p:cNvSpPr/>
              <p:nvPr/>
            </p:nvSpPr>
            <p:spPr>
              <a:xfrm>
                <a:off x="10364841" y="3766415"/>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4529" name="Google Shape;4529;p50"/>
              <p:cNvSpPr/>
              <p:nvPr/>
            </p:nvSpPr>
            <p:spPr>
              <a:xfrm>
                <a:off x="10497152" y="3803073"/>
                <a:ext cx="677037" cy="878109"/>
              </a:xfrm>
              <a:custGeom>
                <a:avLst/>
                <a:gdLst/>
                <a:ahLst/>
                <a:cxnLst/>
                <a:rect l="l" t="t" r="r" b="b"/>
                <a:pathLst>
                  <a:path w="677037" h="878109" extrusionOk="0">
                    <a:moveTo>
                      <a:pt x="641604" y="869442"/>
                    </a:moveTo>
                    <a:cubicBezTo>
                      <a:pt x="630079" y="861346"/>
                      <a:pt x="618554" y="853250"/>
                      <a:pt x="607028" y="845058"/>
                    </a:cubicBezTo>
                    <a:lnTo>
                      <a:pt x="677037" y="770668"/>
                    </a:lnTo>
                    <a:cubicBezTo>
                      <a:pt x="676275" y="766953"/>
                      <a:pt x="675513" y="763143"/>
                      <a:pt x="674656" y="759333"/>
                    </a:cubicBezTo>
                    <a:lnTo>
                      <a:pt x="599218" y="839534"/>
                    </a:lnTo>
                    <a:cubicBezTo>
                      <a:pt x="555784" y="809149"/>
                      <a:pt x="512540" y="778669"/>
                      <a:pt x="469297" y="748189"/>
                    </a:cubicBezTo>
                    <a:cubicBezTo>
                      <a:pt x="511874" y="704374"/>
                      <a:pt x="556641" y="662654"/>
                      <a:pt x="603599" y="623411"/>
                    </a:cubicBezTo>
                    <a:cubicBezTo>
                      <a:pt x="617601" y="631222"/>
                      <a:pt x="631603" y="639033"/>
                      <a:pt x="645700" y="646843"/>
                    </a:cubicBezTo>
                    <a:cubicBezTo>
                      <a:pt x="644462" y="642557"/>
                      <a:pt x="643128" y="638175"/>
                      <a:pt x="641795" y="633794"/>
                    </a:cubicBezTo>
                    <a:cubicBezTo>
                      <a:pt x="631698" y="628174"/>
                      <a:pt x="621506" y="622554"/>
                      <a:pt x="611410" y="616839"/>
                    </a:cubicBezTo>
                    <a:cubicBezTo>
                      <a:pt x="618077" y="611315"/>
                      <a:pt x="624745" y="605885"/>
                      <a:pt x="631412" y="600456"/>
                    </a:cubicBezTo>
                    <a:cubicBezTo>
                      <a:pt x="630460" y="597313"/>
                      <a:pt x="629507" y="594075"/>
                      <a:pt x="628364" y="590931"/>
                    </a:cubicBezTo>
                    <a:cubicBezTo>
                      <a:pt x="619697" y="597789"/>
                      <a:pt x="611124" y="604838"/>
                      <a:pt x="602551" y="611886"/>
                    </a:cubicBezTo>
                    <a:cubicBezTo>
                      <a:pt x="550640" y="582740"/>
                      <a:pt x="498920" y="553022"/>
                      <a:pt x="447580" y="522542"/>
                    </a:cubicBezTo>
                    <a:cubicBezTo>
                      <a:pt x="485966" y="485585"/>
                      <a:pt x="525590" y="449771"/>
                      <a:pt x="566357" y="415195"/>
                    </a:cubicBezTo>
                    <a:lnTo>
                      <a:pt x="567309" y="415671"/>
                    </a:lnTo>
                    <a:cubicBezTo>
                      <a:pt x="565595" y="411099"/>
                      <a:pt x="563880" y="406527"/>
                      <a:pt x="562166" y="401955"/>
                    </a:cubicBezTo>
                    <a:lnTo>
                      <a:pt x="439293" y="333089"/>
                    </a:lnTo>
                    <a:cubicBezTo>
                      <a:pt x="463391" y="312896"/>
                      <a:pt x="487871" y="293084"/>
                      <a:pt x="512731" y="273749"/>
                    </a:cubicBezTo>
                    <a:cubicBezTo>
                      <a:pt x="511588" y="270701"/>
                      <a:pt x="510350" y="267558"/>
                      <a:pt x="509111" y="264509"/>
                    </a:cubicBezTo>
                    <a:cubicBezTo>
                      <a:pt x="482441" y="285179"/>
                      <a:pt x="456247" y="306419"/>
                      <a:pt x="430435" y="328136"/>
                    </a:cubicBezTo>
                    <a:lnTo>
                      <a:pt x="282226" y="244983"/>
                    </a:lnTo>
                    <a:cubicBezTo>
                      <a:pt x="315944" y="212693"/>
                      <a:pt x="350806" y="181642"/>
                      <a:pt x="386810" y="151829"/>
                    </a:cubicBezTo>
                    <a:lnTo>
                      <a:pt x="486632" y="208312"/>
                    </a:lnTo>
                    <a:lnTo>
                      <a:pt x="480917" y="194025"/>
                    </a:lnTo>
                    <a:lnTo>
                      <a:pt x="394716" y="145352"/>
                    </a:lnTo>
                    <a:cubicBezTo>
                      <a:pt x="411194" y="131826"/>
                      <a:pt x="427958" y="118491"/>
                      <a:pt x="444913" y="105633"/>
                    </a:cubicBezTo>
                    <a:lnTo>
                      <a:pt x="441198" y="96488"/>
                    </a:lnTo>
                    <a:cubicBezTo>
                      <a:pt x="422434" y="110681"/>
                      <a:pt x="403955" y="125349"/>
                      <a:pt x="385763" y="140303"/>
                    </a:cubicBezTo>
                    <a:lnTo>
                      <a:pt x="277368" y="79058"/>
                    </a:lnTo>
                    <a:cubicBezTo>
                      <a:pt x="306324" y="51435"/>
                      <a:pt x="336233" y="25051"/>
                      <a:pt x="367189" y="0"/>
                    </a:cubicBezTo>
                    <a:cubicBezTo>
                      <a:pt x="358521" y="2953"/>
                      <a:pt x="349949" y="5810"/>
                      <a:pt x="341567" y="8763"/>
                    </a:cubicBezTo>
                    <a:cubicBezTo>
                      <a:pt x="316611" y="29718"/>
                      <a:pt x="292227" y="51530"/>
                      <a:pt x="268700" y="74104"/>
                    </a:cubicBezTo>
                    <a:lnTo>
                      <a:pt x="223647" y="48673"/>
                    </a:lnTo>
                    <a:cubicBezTo>
                      <a:pt x="218884" y="50197"/>
                      <a:pt x="214693" y="51530"/>
                      <a:pt x="211360" y="52578"/>
                    </a:cubicBezTo>
                    <a:lnTo>
                      <a:pt x="261461" y="80963"/>
                    </a:lnTo>
                    <a:cubicBezTo>
                      <a:pt x="228695" y="112776"/>
                      <a:pt x="197453" y="146114"/>
                      <a:pt x="167640" y="180689"/>
                    </a:cubicBezTo>
                    <a:lnTo>
                      <a:pt x="88297" y="136303"/>
                    </a:lnTo>
                    <a:lnTo>
                      <a:pt x="136493" y="70771"/>
                    </a:lnTo>
                    <a:cubicBezTo>
                      <a:pt x="131921" y="71723"/>
                      <a:pt x="127254" y="72676"/>
                      <a:pt x="122492" y="73724"/>
                    </a:cubicBezTo>
                    <a:lnTo>
                      <a:pt x="79915" y="131540"/>
                    </a:lnTo>
                    <a:lnTo>
                      <a:pt x="14668" y="94869"/>
                    </a:lnTo>
                    <a:cubicBezTo>
                      <a:pt x="9811" y="95821"/>
                      <a:pt x="4953" y="96679"/>
                      <a:pt x="0" y="97631"/>
                    </a:cubicBezTo>
                    <a:lnTo>
                      <a:pt x="74295" y="139256"/>
                    </a:lnTo>
                    <a:lnTo>
                      <a:pt x="3810" y="235077"/>
                    </a:lnTo>
                    <a:cubicBezTo>
                      <a:pt x="5429" y="240887"/>
                      <a:pt x="7049" y="246888"/>
                      <a:pt x="8668" y="252889"/>
                    </a:cubicBezTo>
                    <a:cubicBezTo>
                      <a:pt x="31051" y="268319"/>
                      <a:pt x="53340" y="283655"/>
                      <a:pt x="75914" y="298800"/>
                    </a:cubicBezTo>
                    <a:cubicBezTo>
                      <a:pt x="61913" y="318707"/>
                      <a:pt x="48482" y="338900"/>
                      <a:pt x="35528" y="359378"/>
                    </a:cubicBezTo>
                    <a:cubicBezTo>
                      <a:pt x="36576" y="363760"/>
                      <a:pt x="37624" y="368141"/>
                      <a:pt x="38576" y="372618"/>
                    </a:cubicBezTo>
                    <a:cubicBezTo>
                      <a:pt x="52864" y="349377"/>
                      <a:pt x="68008" y="326517"/>
                      <a:pt x="83820" y="304038"/>
                    </a:cubicBezTo>
                    <a:cubicBezTo>
                      <a:pt x="109918" y="321564"/>
                      <a:pt x="136208" y="339090"/>
                      <a:pt x="162592" y="356330"/>
                    </a:cubicBezTo>
                    <a:cubicBezTo>
                      <a:pt x="130969" y="392335"/>
                      <a:pt x="100584" y="429483"/>
                      <a:pt x="71533" y="467868"/>
                    </a:cubicBezTo>
                    <a:cubicBezTo>
                      <a:pt x="66484" y="464249"/>
                      <a:pt x="61341" y="460725"/>
                      <a:pt x="56293" y="457200"/>
                    </a:cubicBezTo>
                    <a:cubicBezTo>
                      <a:pt x="57245" y="461582"/>
                      <a:pt x="58007" y="466058"/>
                      <a:pt x="58769" y="470440"/>
                    </a:cubicBezTo>
                    <a:cubicBezTo>
                      <a:pt x="61150" y="472059"/>
                      <a:pt x="63437" y="473774"/>
                      <a:pt x="65818" y="475393"/>
                    </a:cubicBezTo>
                    <a:cubicBezTo>
                      <a:pt x="64199" y="477584"/>
                      <a:pt x="62579" y="479775"/>
                      <a:pt x="60865" y="481965"/>
                    </a:cubicBezTo>
                    <a:cubicBezTo>
                      <a:pt x="61722" y="486346"/>
                      <a:pt x="62484" y="490633"/>
                      <a:pt x="63246" y="495014"/>
                    </a:cubicBezTo>
                    <a:cubicBezTo>
                      <a:pt x="66580" y="490252"/>
                      <a:pt x="70009" y="485585"/>
                      <a:pt x="73533" y="480917"/>
                    </a:cubicBezTo>
                    <a:cubicBezTo>
                      <a:pt x="111442" y="507587"/>
                      <a:pt x="149352" y="534162"/>
                      <a:pt x="187166" y="560832"/>
                    </a:cubicBezTo>
                    <a:cubicBezTo>
                      <a:pt x="161258" y="589026"/>
                      <a:pt x="136017" y="617792"/>
                      <a:pt x="111347" y="647129"/>
                    </a:cubicBezTo>
                    <a:lnTo>
                      <a:pt x="79058" y="617601"/>
                    </a:lnTo>
                    <a:cubicBezTo>
                      <a:pt x="79438" y="622268"/>
                      <a:pt x="79820" y="626840"/>
                      <a:pt x="80105" y="631412"/>
                    </a:cubicBezTo>
                    <a:lnTo>
                      <a:pt x="105251" y="654463"/>
                    </a:lnTo>
                    <a:cubicBezTo>
                      <a:pt x="97441" y="663797"/>
                      <a:pt x="89725" y="673132"/>
                      <a:pt x="82010" y="682562"/>
                    </a:cubicBezTo>
                    <a:cubicBezTo>
                      <a:pt x="82201" y="687610"/>
                      <a:pt x="82105" y="692658"/>
                      <a:pt x="82010" y="697706"/>
                    </a:cubicBezTo>
                    <a:cubicBezTo>
                      <a:pt x="92012" y="685324"/>
                      <a:pt x="102108" y="673037"/>
                      <a:pt x="112300" y="660845"/>
                    </a:cubicBezTo>
                    <a:lnTo>
                      <a:pt x="220028" y="759428"/>
                    </a:lnTo>
                    <a:cubicBezTo>
                      <a:pt x="196405" y="789337"/>
                      <a:pt x="173260" y="819817"/>
                      <a:pt x="150971" y="850868"/>
                    </a:cubicBezTo>
                    <a:cubicBezTo>
                      <a:pt x="154781" y="850964"/>
                      <a:pt x="158591" y="851154"/>
                      <a:pt x="162401" y="851345"/>
                    </a:cubicBezTo>
                    <a:cubicBezTo>
                      <a:pt x="183356" y="822389"/>
                      <a:pt x="204978" y="793909"/>
                      <a:pt x="227076" y="765905"/>
                    </a:cubicBezTo>
                    <a:lnTo>
                      <a:pt x="327374" y="857536"/>
                    </a:lnTo>
                    <a:cubicBezTo>
                      <a:pt x="332232" y="857726"/>
                      <a:pt x="337185" y="857917"/>
                      <a:pt x="342043" y="858108"/>
                    </a:cubicBezTo>
                    <a:lnTo>
                      <a:pt x="232982" y="758381"/>
                    </a:lnTo>
                    <a:cubicBezTo>
                      <a:pt x="261175" y="723043"/>
                      <a:pt x="290322" y="688562"/>
                      <a:pt x="320421" y="654844"/>
                    </a:cubicBezTo>
                    <a:cubicBezTo>
                      <a:pt x="365188" y="686372"/>
                      <a:pt x="409861" y="717995"/>
                      <a:pt x="454724" y="749522"/>
                    </a:cubicBezTo>
                    <a:cubicBezTo>
                      <a:pt x="421100" y="784575"/>
                      <a:pt x="389001" y="821055"/>
                      <a:pt x="358426" y="858774"/>
                    </a:cubicBezTo>
                    <a:cubicBezTo>
                      <a:pt x="362426" y="858869"/>
                      <a:pt x="366332" y="859060"/>
                      <a:pt x="370332" y="859250"/>
                    </a:cubicBezTo>
                    <a:cubicBezTo>
                      <a:pt x="399574" y="823341"/>
                      <a:pt x="430435" y="788575"/>
                      <a:pt x="462534" y="755142"/>
                    </a:cubicBezTo>
                    <a:cubicBezTo>
                      <a:pt x="505873" y="785622"/>
                      <a:pt x="549212" y="816102"/>
                      <a:pt x="592550" y="846582"/>
                    </a:cubicBezTo>
                    <a:lnTo>
                      <a:pt x="573405" y="866966"/>
                    </a:lnTo>
                    <a:cubicBezTo>
                      <a:pt x="577596" y="867061"/>
                      <a:pt x="581882" y="867251"/>
                      <a:pt x="586073" y="867442"/>
                    </a:cubicBezTo>
                    <a:lnTo>
                      <a:pt x="600456" y="852107"/>
                    </a:lnTo>
                    <a:cubicBezTo>
                      <a:pt x="608362" y="857726"/>
                      <a:pt x="616363" y="863251"/>
                      <a:pt x="624268" y="868871"/>
                    </a:cubicBezTo>
                    <a:cubicBezTo>
                      <a:pt x="628269" y="871633"/>
                      <a:pt x="632174" y="874490"/>
                      <a:pt x="636175" y="877253"/>
                    </a:cubicBezTo>
                    <a:cubicBezTo>
                      <a:pt x="637032" y="877824"/>
                      <a:pt x="637984" y="878110"/>
                      <a:pt x="638937" y="878110"/>
                    </a:cubicBezTo>
                    <a:cubicBezTo>
                      <a:pt x="640366" y="878110"/>
                      <a:pt x="641890" y="877348"/>
                      <a:pt x="642747" y="876014"/>
                    </a:cubicBezTo>
                    <a:cubicBezTo>
                      <a:pt x="644271" y="873919"/>
                      <a:pt x="643795" y="871061"/>
                      <a:pt x="641699" y="869537"/>
                    </a:cubicBezTo>
                    <a:lnTo>
                      <a:pt x="641604" y="869442"/>
                    </a:lnTo>
                    <a:close/>
                    <a:moveTo>
                      <a:pt x="431578" y="339662"/>
                    </a:moveTo>
                    <a:lnTo>
                      <a:pt x="557498" y="410242"/>
                    </a:lnTo>
                    <a:cubicBezTo>
                      <a:pt x="516826" y="444818"/>
                      <a:pt x="477298" y="480536"/>
                      <a:pt x="439007" y="517589"/>
                    </a:cubicBezTo>
                    <a:cubicBezTo>
                      <a:pt x="397955" y="493109"/>
                      <a:pt x="357092" y="468154"/>
                      <a:pt x="316516" y="442913"/>
                    </a:cubicBezTo>
                    <a:cubicBezTo>
                      <a:pt x="353759" y="407384"/>
                      <a:pt x="392144" y="372904"/>
                      <a:pt x="431578" y="339662"/>
                    </a:cubicBezTo>
                    <a:close/>
                    <a:moveTo>
                      <a:pt x="422720" y="334709"/>
                    </a:moveTo>
                    <a:cubicBezTo>
                      <a:pt x="383476" y="367951"/>
                      <a:pt x="345281" y="402241"/>
                      <a:pt x="308134" y="437674"/>
                    </a:cubicBezTo>
                    <a:cubicBezTo>
                      <a:pt x="264128" y="410337"/>
                      <a:pt x="220409" y="382524"/>
                      <a:pt x="177070" y="354330"/>
                    </a:cubicBezTo>
                    <a:cubicBezTo>
                      <a:pt x="208502" y="318992"/>
                      <a:pt x="241173" y="284798"/>
                      <a:pt x="275082" y="251936"/>
                    </a:cubicBezTo>
                    <a:lnTo>
                      <a:pt x="422720" y="334709"/>
                    </a:lnTo>
                    <a:close/>
                    <a:moveTo>
                      <a:pt x="270129" y="85820"/>
                    </a:moveTo>
                    <a:lnTo>
                      <a:pt x="377952" y="146780"/>
                    </a:lnTo>
                    <a:cubicBezTo>
                      <a:pt x="341947" y="176689"/>
                      <a:pt x="307181" y="207836"/>
                      <a:pt x="273558" y="240125"/>
                    </a:cubicBezTo>
                    <a:lnTo>
                      <a:pt x="176117" y="185452"/>
                    </a:lnTo>
                    <a:cubicBezTo>
                      <a:pt x="205930" y="150876"/>
                      <a:pt x="237268" y="117539"/>
                      <a:pt x="270129" y="85820"/>
                    </a:cubicBezTo>
                    <a:close/>
                    <a:moveTo>
                      <a:pt x="81343" y="290989"/>
                    </a:moveTo>
                    <a:cubicBezTo>
                      <a:pt x="57531" y="274892"/>
                      <a:pt x="33814" y="258699"/>
                      <a:pt x="10287" y="242411"/>
                    </a:cubicBezTo>
                    <a:lnTo>
                      <a:pt x="82677" y="144018"/>
                    </a:lnTo>
                    <a:lnTo>
                      <a:pt x="161258" y="188119"/>
                    </a:lnTo>
                    <a:cubicBezTo>
                      <a:pt x="133159" y="221266"/>
                      <a:pt x="106490" y="255556"/>
                      <a:pt x="81343" y="290989"/>
                    </a:cubicBezTo>
                    <a:close/>
                    <a:moveTo>
                      <a:pt x="89249" y="296228"/>
                    </a:moveTo>
                    <a:cubicBezTo>
                      <a:pt x="114491" y="260700"/>
                      <a:pt x="141351" y="226124"/>
                      <a:pt x="169736" y="192786"/>
                    </a:cubicBezTo>
                    <a:lnTo>
                      <a:pt x="266414" y="247079"/>
                    </a:lnTo>
                    <a:cubicBezTo>
                      <a:pt x="232696" y="279845"/>
                      <a:pt x="200216" y="313849"/>
                      <a:pt x="168974" y="349091"/>
                    </a:cubicBezTo>
                    <a:cubicBezTo>
                      <a:pt x="142208" y="331661"/>
                      <a:pt x="115729" y="314039"/>
                      <a:pt x="89249" y="296228"/>
                    </a:cubicBezTo>
                    <a:close/>
                    <a:moveTo>
                      <a:pt x="79343" y="473297"/>
                    </a:moveTo>
                    <a:cubicBezTo>
                      <a:pt x="108395" y="434816"/>
                      <a:pt x="138970" y="397574"/>
                      <a:pt x="170688" y="361569"/>
                    </a:cubicBezTo>
                    <a:cubicBezTo>
                      <a:pt x="213836" y="389668"/>
                      <a:pt x="257270" y="417290"/>
                      <a:pt x="300990" y="444437"/>
                    </a:cubicBezTo>
                    <a:cubicBezTo>
                      <a:pt x="264224" y="479870"/>
                      <a:pt x="228409" y="516350"/>
                      <a:pt x="193643" y="553784"/>
                    </a:cubicBezTo>
                    <a:cubicBezTo>
                      <a:pt x="155638" y="526923"/>
                      <a:pt x="117443" y="500158"/>
                      <a:pt x="79343" y="473297"/>
                    </a:cubicBezTo>
                    <a:close/>
                    <a:moveTo>
                      <a:pt x="225933" y="751904"/>
                    </a:moveTo>
                    <a:lnTo>
                      <a:pt x="118396" y="653510"/>
                    </a:lnTo>
                    <a:cubicBezTo>
                      <a:pt x="143351" y="623888"/>
                      <a:pt x="168878" y="594836"/>
                      <a:pt x="195072" y="566357"/>
                    </a:cubicBezTo>
                    <a:cubicBezTo>
                      <a:pt x="234220" y="594075"/>
                      <a:pt x="273367" y="621697"/>
                      <a:pt x="312611" y="649319"/>
                    </a:cubicBezTo>
                    <a:cubicBezTo>
                      <a:pt x="282797" y="682752"/>
                      <a:pt x="253937" y="716947"/>
                      <a:pt x="225933" y="751904"/>
                    </a:cubicBezTo>
                    <a:close/>
                    <a:moveTo>
                      <a:pt x="318992" y="642176"/>
                    </a:moveTo>
                    <a:cubicBezTo>
                      <a:pt x="279845" y="614553"/>
                      <a:pt x="240697" y="586931"/>
                      <a:pt x="201549" y="559308"/>
                    </a:cubicBezTo>
                    <a:cubicBezTo>
                      <a:pt x="236411" y="521684"/>
                      <a:pt x="272415" y="485204"/>
                      <a:pt x="309372" y="449675"/>
                    </a:cubicBezTo>
                    <a:cubicBezTo>
                      <a:pt x="350044" y="474917"/>
                      <a:pt x="390906" y="499967"/>
                      <a:pt x="432054" y="524447"/>
                    </a:cubicBezTo>
                    <a:cubicBezTo>
                      <a:pt x="393097" y="562451"/>
                      <a:pt x="355378" y="601694"/>
                      <a:pt x="318992" y="642176"/>
                    </a:cubicBezTo>
                    <a:close/>
                    <a:moveTo>
                      <a:pt x="461391" y="742664"/>
                    </a:moveTo>
                    <a:cubicBezTo>
                      <a:pt x="416528" y="710946"/>
                      <a:pt x="371666" y="679323"/>
                      <a:pt x="326803" y="647700"/>
                    </a:cubicBezTo>
                    <a:cubicBezTo>
                      <a:pt x="363379" y="607028"/>
                      <a:pt x="401288" y="567595"/>
                      <a:pt x="440531" y="529495"/>
                    </a:cubicBezTo>
                    <a:cubicBezTo>
                      <a:pt x="491585" y="559784"/>
                      <a:pt x="543020" y="589312"/>
                      <a:pt x="594741" y="618363"/>
                    </a:cubicBezTo>
                    <a:cubicBezTo>
                      <a:pt x="548164" y="657511"/>
                      <a:pt x="503682" y="699040"/>
                      <a:pt x="461391" y="74266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4530" name="Google Shape;4530;p50"/>
            <p:cNvSpPr/>
            <p:nvPr/>
          </p:nvSpPr>
          <p:spPr>
            <a:xfrm flipH="1">
              <a:off x="2090762" y="3678862"/>
              <a:ext cx="189704" cy="184391"/>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534"/>
        <p:cNvGrpSpPr/>
        <p:nvPr/>
      </p:nvGrpSpPr>
      <p:grpSpPr>
        <a:xfrm>
          <a:off x="0" y="0"/>
          <a:ext cx="0" cy="0"/>
          <a:chOff x="0" y="0"/>
          <a:chExt cx="0" cy="0"/>
        </a:xfrm>
      </p:grpSpPr>
      <p:sp>
        <p:nvSpPr>
          <p:cNvPr id="4535" name="Google Shape;4535;p51"/>
          <p:cNvSpPr txBox="1">
            <a:spLocks noGrp="1"/>
          </p:cNvSpPr>
          <p:nvPr>
            <p:ph type="title"/>
          </p:nvPr>
        </p:nvSpPr>
        <p:spPr>
          <a:xfrm>
            <a:off x="415650" y="344902"/>
            <a:ext cx="11360700" cy="8670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sz="5000"/>
              <a:t>Editable Icons</a:t>
            </a:r>
            <a:endParaRPr sz="5000"/>
          </a:p>
        </p:txBody>
      </p:sp>
      <p:grpSp>
        <p:nvGrpSpPr>
          <p:cNvPr id="4536" name="Google Shape;4536;p51"/>
          <p:cNvGrpSpPr/>
          <p:nvPr/>
        </p:nvGrpSpPr>
        <p:grpSpPr>
          <a:xfrm>
            <a:off x="3570764" y="1773752"/>
            <a:ext cx="405160" cy="253589"/>
            <a:chOff x="4797800" y="1994125"/>
            <a:chExt cx="306475" cy="186025"/>
          </a:xfrm>
        </p:grpSpPr>
        <p:sp>
          <p:nvSpPr>
            <p:cNvPr id="4537" name="Google Shape;4537;p51"/>
            <p:cNvSpPr/>
            <p:nvPr/>
          </p:nvSpPr>
          <p:spPr>
            <a:xfrm>
              <a:off x="4837950" y="1994125"/>
              <a:ext cx="226175" cy="152575"/>
            </a:xfrm>
            <a:custGeom>
              <a:avLst/>
              <a:gdLst/>
              <a:ahLst/>
              <a:cxnLst/>
              <a:rect l="l" t="t" r="r" b="b"/>
              <a:pathLst>
                <a:path w="9047" h="6103" extrusionOk="0">
                  <a:moveTo>
                    <a:pt x="8244" y="786"/>
                  </a:moveTo>
                  <a:lnTo>
                    <a:pt x="8244" y="5318"/>
                  </a:lnTo>
                  <a:lnTo>
                    <a:pt x="803" y="5318"/>
                  </a:lnTo>
                  <a:lnTo>
                    <a:pt x="803" y="786"/>
                  </a:lnTo>
                  <a:close/>
                  <a:moveTo>
                    <a:pt x="536" y="1"/>
                  </a:moveTo>
                  <a:cubicBezTo>
                    <a:pt x="232" y="1"/>
                    <a:pt x="0" y="233"/>
                    <a:pt x="0" y="518"/>
                  </a:cubicBezTo>
                  <a:lnTo>
                    <a:pt x="0" y="6103"/>
                  </a:lnTo>
                  <a:lnTo>
                    <a:pt x="9047" y="6103"/>
                  </a:lnTo>
                  <a:lnTo>
                    <a:pt x="9047" y="518"/>
                  </a:lnTo>
                  <a:cubicBezTo>
                    <a:pt x="9047" y="233"/>
                    <a:pt x="8815" y="1"/>
                    <a:pt x="851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38" name="Google Shape;4538;p51"/>
            <p:cNvSpPr/>
            <p:nvPr/>
          </p:nvSpPr>
          <p:spPr>
            <a:xfrm>
              <a:off x="4797800" y="2160075"/>
              <a:ext cx="306475" cy="20075"/>
            </a:xfrm>
            <a:custGeom>
              <a:avLst/>
              <a:gdLst/>
              <a:ahLst/>
              <a:cxnLst/>
              <a:rect l="l" t="t" r="r" b="b"/>
              <a:pathLst>
                <a:path w="12259" h="803" extrusionOk="0">
                  <a:moveTo>
                    <a:pt x="1" y="0"/>
                  </a:moveTo>
                  <a:lnTo>
                    <a:pt x="1" y="268"/>
                  </a:lnTo>
                  <a:cubicBezTo>
                    <a:pt x="1" y="571"/>
                    <a:pt x="250" y="803"/>
                    <a:pt x="536" y="803"/>
                  </a:cubicBezTo>
                  <a:lnTo>
                    <a:pt x="11723" y="803"/>
                  </a:lnTo>
                  <a:cubicBezTo>
                    <a:pt x="12026" y="803"/>
                    <a:pt x="12258" y="571"/>
                    <a:pt x="12258" y="268"/>
                  </a:cubicBezTo>
                  <a:lnTo>
                    <a:pt x="12258" y="0"/>
                  </a:lnTo>
                  <a:lnTo>
                    <a:pt x="6923" y="0"/>
                  </a:lnTo>
                  <a:lnTo>
                    <a:pt x="6923" y="125"/>
                  </a:lnTo>
                  <a:cubicBezTo>
                    <a:pt x="6923" y="214"/>
                    <a:pt x="6870" y="268"/>
                    <a:pt x="6799" y="268"/>
                  </a:cubicBezTo>
                  <a:lnTo>
                    <a:pt x="5460" y="268"/>
                  </a:lnTo>
                  <a:cubicBezTo>
                    <a:pt x="5389" y="268"/>
                    <a:pt x="5336" y="214"/>
                    <a:pt x="5336" y="125"/>
                  </a:cubicBezTo>
                  <a:lnTo>
                    <a:pt x="5336"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539" name="Google Shape;4539;p51"/>
          <p:cNvSpPr/>
          <p:nvPr/>
        </p:nvSpPr>
        <p:spPr>
          <a:xfrm>
            <a:off x="3013572" y="1789650"/>
            <a:ext cx="351487" cy="308322"/>
          </a:xfrm>
          <a:custGeom>
            <a:avLst/>
            <a:gdLst/>
            <a:ahLst/>
            <a:cxnLst/>
            <a:rect l="l" t="t" r="r" b="b"/>
            <a:pathLst>
              <a:path w="10635" h="9047" extrusionOk="0">
                <a:moveTo>
                  <a:pt x="9850" y="803"/>
                </a:moveTo>
                <a:lnTo>
                  <a:pt x="9850" y="6656"/>
                </a:lnTo>
                <a:lnTo>
                  <a:pt x="804" y="6656"/>
                </a:lnTo>
                <a:lnTo>
                  <a:pt x="804" y="803"/>
                </a:lnTo>
                <a:close/>
                <a:moveTo>
                  <a:pt x="536" y="0"/>
                </a:moveTo>
                <a:cubicBezTo>
                  <a:pt x="250" y="0"/>
                  <a:pt x="1" y="250"/>
                  <a:pt x="1" y="536"/>
                </a:cubicBezTo>
                <a:lnTo>
                  <a:pt x="1" y="6923"/>
                </a:lnTo>
                <a:cubicBezTo>
                  <a:pt x="1" y="7227"/>
                  <a:pt x="250" y="7459"/>
                  <a:pt x="536" y="7459"/>
                </a:cubicBezTo>
                <a:lnTo>
                  <a:pt x="4265" y="7459"/>
                </a:lnTo>
                <a:lnTo>
                  <a:pt x="4265" y="8261"/>
                </a:lnTo>
                <a:lnTo>
                  <a:pt x="2927" y="8261"/>
                </a:lnTo>
                <a:lnTo>
                  <a:pt x="2927" y="9047"/>
                </a:lnTo>
                <a:lnTo>
                  <a:pt x="7709" y="9047"/>
                </a:lnTo>
                <a:lnTo>
                  <a:pt x="7709" y="8261"/>
                </a:lnTo>
                <a:lnTo>
                  <a:pt x="6388" y="8261"/>
                </a:lnTo>
                <a:lnTo>
                  <a:pt x="6388" y="7459"/>
                </a:lnTo>
                <a:lnTo>
                  <a:pt x="10100" y="7459"/>
                </a:lnTo>
                <a:cubicBezTo>
                  <a:pt x="10403" y="7459"/>
                  <a:pt x="10635" y="7227"/>
                  <a:pt x="10635" y="6923"/>
                </a:cubicBezTo>
                <a:lnTo>
                  <a:pt x="10635" y="536"/>
                </a:lnTo>
                <a:cubicBezTo>
                  <a:pt x="10635" y="250"/>
                  <a:pt x="10403" y="0"/>
                  <a:pt x="1010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0" name="Google Shape;4540;p51"/>
          <p:cNvSpPr/>
          <p:nvPr/>
        </p:nvSpPr>
        <p:spPr>
          <a:xfrm>
            <a:off x="2598483" y="1706244"/>
            <a:ext cx="211156" cy="398327"/>
          </a:xfrm>
          <a:custGeom>
            <a:avLst/>
            <a:gdLst/>
            <a:ahLst/>
            <a:cxnLst/>
            <a:rect l="l" t="t" r="r" b="b"/>
            <a:pathLst>
              <a:path w="6389" h="11688" extrusionOk="0">
                <a:moveTo>
                  <a:pt x="3730" y="518"/>
                </a:moveTo>
                <a:cubicBezTo>
                  <a:pt x="3873" y="518"/>
                  <a:pt x="3998" y="643"/>
                  <a:pt x="3998" y="785"/>
                </a:cubicBezTo>
                <a:cubicBezTo>
                  <a:pt x="3998" y="946"/>
                  <a:pt x="3873" y="1053"/>
                  <a:pt x="3730" y="1053"/>
                </a:cubicBezTo>
                <a:lnTo>
                  <a:pt x="2659" y="1053"/>
                </a:lnTo>
                <a:cubicBezTo>
                  <a:pt x="2517" y="1053"/>
                  <a:pt x="2392" y="946"/>
                  <a:pt x="2392" y="785"/>
                </a:cubicBezTo>
                <a:cubicBezTo>
                  <a:pt x="2392" y="643"/>
                  <a:pt x="2517" y="518"/>
                  <a:pt x="2659" y="518"/>
                </a:cubicBezTo>
                <a:close/>
                <a:moveTo>
                  <a:pt x="5586" y="1588"/>
                </a:moveTo>
                <a:lnTo>
                  <a:pt x="5586" y="10099"/>
                </a:lnTo>
                <a:lnTo>
                  <a:pt x="804" y="10099"/>
                </a:lnTo>
                <a:lnTo>
                  <a:pt x="804" y="1588"/>
                </a:lnTo>
                <a:close/>
                <a:moveTo>
                  <a:pt x="268" y="0"/>
                </a:moveTo>
                <a:cubicBezTo>
                  <a:pt x="126" y="0"/>
                  <a:pt x="1" y="125"/>
                  <a:pt x="1" y="250"/>
                </a:cubicBezTo>
                <a:lnTo>
                  <a:pt x="1" y="11420"/>
                </a:lnTo>
                <a:cubicBezTo>
                  <a:pt x="1" y="11562"/>
                  <a:pt x="126" y="11687"/>
                  <a:pt x="268" y="11687"/>
                </a:cubicBezTo>
                <a:lnTo>
                  <a:pt x="6121" y="11687"/>
                </a:lnTo>
                <a:cubicBezTo>
                  <a:pt x="6264" y="11687"/>
                  <a:pt x="6388" y="11562"/>
                  <a:pt x="6388" y="11420"/>
                </a:cubicBezTo>
                <a:lnTo>
                  <a:pt x="6388" y="250"/>
                </a:lnTo>
                <a:cubicBezTo>
                  <a:pt x="6388" y="125"/>
                  <a:pt x="6264" y="0"/>
                  <a:pt x="612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1" name="Google Shape;4541;p51"/>
          <p:cNvSpPr/>
          <p:nvPr/>
        </p:nvSpPr>
        <p:spPr>
          <a:xfrm>
            <a:off x="4125519" y="1774124"/>
            <a:ext cx="352082" cy="253589"/>
          </a:xfrm>
          <a:custGeom>
            <a:avLst/>
            <a:gdLst/>
            <a:ahLst/>
            <a:cxnLst/>
            <a:rect l="l" t="t" r="r" b="b"/>
            <a:pathLst>
              <a:path w="10653" h="7441" extrusionOk="0">
                <a:moveTo>
                  <a:pt x="5317" y="268"/>
                </a:moveTo>
                <a:cubicBezTo>
                  <a:pt x="5406" y="268"/>
                  <a:pt x="5460" y="322"/>
                  <a:pt x="5460" y="393"/>
                </a:cubicBezTo>
                <a:cubicBezTo>
                  <a:pt x="5460" y="482"/>
                  <a:pt x="5406" y="518"/>
                  <a:pt x="5317" y="518"/>
                </a:cubicBezTo>
                <a:cubicBezTo>
                  <a:pt x="5246" y="518"/>
                  <a:pt x="5192" y="482"/>
                  <a:pt x="5192" y="393"/>
                </a:cubicBezTo>
                <a:cubicBezTo>
                  <a:pt x="5192" y="322"/>
                  <a:pt x="5246" y="268"/>
                  <a:pt x="5317" y="268"/>
                </a:cubicBezTo>
                <a:close/>
                <a:moveTo>
                  <a:pt x="9849" y="786"/>
                </a:moveTo>
                <a:lnTo>
                  <a:pt x="9849" y="6638"/>
                </a:lnTo>
                <a:lnTo>
                  <a:pt x="785" y="6638"/>
                </a:lnTo>
                <a:lnTo>
                  <a:pt x="785" y="786"/>
                </a:lnTo>
                <a:close/>
                <a:moveTo>
                  <a:pt x="5977" y="6906"/>
                </a:moveTo>
                <a:cubicBezTo>
                  <a:pt x="6067" y="6906"/>
                  <a:pt x="6120" y="6959"/>
                  <a:pt x="6120" y="7031"/>
                </a:cubicBezTo>
                <a:cubicBezTo>
                  <a:pt x="6120" y="7120"/>
                  <a:pt x="6067" y="7173"/>
                  <a:pt x="5977" y="7173"/>
                </a:cubicBezTo>
                <a:lnTo>
                  <a:pt x="4657" y="7173"/>
                </a:lnTo>
                <a:cubicBezTo>
                  <a:pt x="4586" y="7173"/>
                  <a:pt x="4514" y="7120"/>
                  <a:pt x="4514" y="7031"/>
                </a:cubicBezTo>
                <a:cubicBezTo>
                  <a:pt x="4514" y="6959"/>
                  <a:pt x="4586" y="6906"/>
                  <a:pt x="4657" y="6906"/>
                </a:cubicBezTo>
                <a:close/>
                <a:moveTo>
                  <a:pt x="535" y="1"/>
                </a:moveTo>
                <a:cubicBezTo>
                  <a:pt x="232" y="1"/>
                  <a:pt x="0" y="233"/>
                  <a:pt x="0" y="518"/>
                </a:cubicBezTo>
                <a:lnTo>
                  <a:pt x="0" y="6906"/>
                </a:lnTo>
                <a:cubicBezTo>
                  <a:pt x="0" y="7209"/>
                  <a:pt x="232" y="7441"/>
                  <a:pt x="535" y="7441"/>
                </a:cubicBezTo>
                <a:lnTo>
                  <a:pt x="10117" y="7441"/>
                </a:lnTo>
                <a:cubicBezTo>
                  <a:pt x="10402" y="7441"/>
                  <a:pt x="10652" y="7209"/>
                  <a:pt x="10652" y="6906"/>
                </a:cubicBezTo>
                <a:lnTo>
                  <a:pt x="10652" y="518"/>
                </a:lnTo>
                <a:cubicBezTo>
                  <a:pt x="10652" y="233"/>
                  <a:pt x="10402" y="1"/>
                  <a:pt x="1011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2" name="Google Shape;4542;p51"/>
          <p:cNvSpPr/>
          <p:nvPr/>
        </p:nvSpPr>
        <p:spPr>
          <a:xfrm>
            <a:off x="4629024" y="1731262"/>
            <a:ext cx="333805" cy="339335"/>
          </a:xfrm>
          <a:custGeom>
            <a:avLst/>
            <a:gdLst/>
            <a:ahLst/>
            <a:cxnLst/>
            <a:rect l="l" t="t" r="r" b="b"/>
            <a:pathLst>
              <a:path w="10100" h="9957" extrusionOk="0">
                <a:moveTo>
                  <a:pt x="8762" y="1464"/>
                </a:moveTo>
                <a:lnTo>
                  <a:pt x="8762" y="6245"/>
                </a:lnTo>
                <a:lnTo>
                  <a:pt x="1321" y="6245"/>
                </a:lnTo>
                <a:lnTo>
                  <a:pt x="1321" y="1464"/>
                </a:lnTo>
                <a:close/>
                <a:moveTo>
                  <a:pt x="5050" y="0"/>
                </a:moveTo>
                <a:cubicBezTo>
                  <a:pt x="4907" y="0"/>
                  <a:pt x="4783" y="125"/>
                  <a:pt x="4783" y="268"/>
                </a:cubicBezTo>
                <a:lnTo>
                  <a:pt x="4783" y="536"/>
                </a:lnTo>
                <a:lnTo>
                  <a:pt x="251" y="536"/>
                </a:lnTo>
                <a:cubicBezTo>
                  <a:pt x="126" y="536"/>
                  <a:pt x="1" y="661"/>
                  <a:pt x="1" y="803"/>
                </a:cubicBezTo>
                <a:cubicBezTo>
                  <a:pt x="1" y="946"/>
                  <a:pt x="126" y="1053"/>
                  <a:pt x="251" y="1053"/>
                </a:cubicBezTo>
                <a:lnTo>
                  <a:pt x="518" y="1053"/>
                </a:lnTo>
                <a:lnTo>
                  <a:pt x="518" y="6513"/>
                </a:lnTo>
                <a:lnTo>
                  <a:pt x="251" y="6513"/>
                </a:lnTo>
                <a:cubicBezTo>
                  <a:pt x="126" y="6513"/>
                  <a:pt x="1" y="6638"/>
                  <a:pt x="1" y="6781"/>
                </a:cubicBezTo>
                <a:cubicBezTo>
                  <a:pt x="1" y="6923"/>
                  <a:pt x="126" y="7048"/>
                  <a:pt x="251" y="7048"/>
                </a:cubicBezTo>
                <a:lnTo>
                  <a:pt x="4319" y="7048"/>
                </a:lnTo>
                <a:lnTo>
                  <a:pt x="2285" y="9100"/>
                </a:lnTo>
                <a:cubicBezTo>
                  <a:pt x="2178" y="9207"/>
                  <a:pt x="2178" y="9368"/>
                  <a:pt x="2285" y="9475"/>
                </a:cubicBezTo>
                <a:cubicBezTo>
                  <a:pt x="2338" y="9528"/>
                  <a:pt x="2405" y="9555"/>
                  <a:pt x="2472" y="9555"/>
                </a:cubicBezTo>
                <a:cubicBezTo>
                  <a:pt x="2539" y="9555"/>
                  <a:pt x="2606" y="9528"/>
                  <a:pt x="2659" y="9475"/>
                </a:cubicBezTo>
                <a:lnTo>
                  <a:pt x="4783" y="7334"/>
                </a:lnTo>
                <a:lnTo>
                  <a:pt x="4783" y="9707"/>
                </a:lnTo>
                <a:cubicBezTo>
                  <a:pt x="4783" y="9850"/>
                  <a:pt x="4907" y="9957"/>
                  <a:pt x="5050" y="9957"/>
                </a:cubicBezTo>
                <a:cubicBezTo>
                  <a:pt x="5193" y="9957"/>
                  <a:pt x="5318" y="9850"/>
                  <a:pt x="5318" y="9707"/>
                </a:cubicBezTo>
                <a:lnTo>
                  <a:pt x="5318" y="7334"/>
                </a:lnTo>
                <a:lnTo>
                  <a:pt x="7441" y="9475"/>
                </a:lnTo>
                <a:cubicBezTo>
                  <a:pt x="7495" y="9520"/>
                  <a:pt x="7562" y="9542"/>
                  <a:pt x="7628" y="9542"/>
                </a:cubicBezTo>
                <a:cubicBezTo>
                  <a:pt x="7695" y="9542"/>
                  <a:pt x="7762" y="9520"/>
                  <a:pt x="7816" y="9475"/>
                </a:cubicBezTo>
                <a:cubicBezTo>
                  <a:pt x="7923" y="9350"/>
                  <a:pt x="7923" y="9189"/>
                  <a:pt x="7816" y="9082"/>
                </a:cubicBezTo>
                <a:lnTo>
                  <a:pt x="5782" y="7048"/>
                </a:lnTo>
                <a:lnTo>
                  <a:pt x="9832" y="7048"/>
                </a:lnTo>
                <a:cubicBezTo>
                  <a:pt x="9975" y="7048"/>
                  <a:pt x="10100" y="6923"/>
                  <a:pt x="10100" y="6781"/>
                </a:cubicBezTo>
                <a:cubicBezTo>
                  <a:pt x="10100" y="6638"/>
                  <a:pt x="9975" y="6513"/>
                  <a:pt x="9832" y="6513"/>
                </a:cubicBezTo>
                <a:lnTo>
                  <a:pt x="9564" y="6513"/>
                </a:lnTo>
                <a:lnTo>
                  <a:pt x="9564" y="1053"/>
                </a:lnTo>
                <a:lnTo>
                  <a:pt x="9832" y="1053"/>
                </a:lnTo>
                <a:cubicBezTo>
                  <a:pt x="9975" y="1053"/>
                  <a:pt x="10100" y="946"/>
                  <a:pt x="10100" y="803"/>
                </a:cubicBezTo>
                <a:cubicBezTo>
                  <a:pt x="10100" y="661"/>
                  <a:pt x="9975" y="536"/>
                  <a:pt x="9832" y="536"/>
                </a:cubicBezTo>
                <a:lnTo>
                  <a:pt x="5318" y="536"/>
                </a:lnTo>
                <a:lnTo>
                  <a:pt x="5318" y="268"/>
                </a:lnTo>
                <a:cubicBezTo>
                  <a:pt x="5318" y="125"/>
                  <a:pt x="5193" y="0"/>
                  <a:pt x="505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3" name="Google Shape;4543;p51"/>
          <p:cNvSpPr/>
          <p:nvPr/>
        </p:nvSpPr>
        <p:spPr>
          <a:xfrm>
            <a:off x="5618340" y="1764938"/>
            <a:ext cx="299003" cy="280956"/>
          </a:xfrm>
          <a:custGeom>
            <a:avLst/>
            <a:gdLst/>
            <a:ahLst/>
            <a:cxnLst/>
            <a:rect l="l" t="t" r="r" b="b"/>
            <a:pathLst>
              <a:path w="9047" h="8244" extrusionOk="0">
                <a:moveTo>
                  <a:pt x="464" y="1"/>
                </a:moveTo>
                <a:cubicBezTo>
                  <a:pt x="196" y="1"/>
                  <a:pt x="0" y="215"/>
                  <a:pt x="0" y="464"/>
                </a:cubicBezTo>
                <a:lnTo>
                  <a:pt x="0" y="5960"/>
                </a:lnTo>
                <a:cubicBezTo>
                  <a:pt x="0" y="6210"/>
                  <a:pt x="196" y="6406"/>
                  <a:pt x="464" y="6406"/>
                </a:cubicBezTo>
                <a:lnTo>
                  <a:pt x="5424" y="6406"/>
                </a:lnTo>
                <a:lnTo>
                  <a:pt x="7244" y="8244"/>
                </a:lnTo>
                <a:lnTo>
                  <a:pt x="7244" y="6424"/>
                </a:lnTo>
                <a:lnTo>
                  <a:pt x="8600" y="6424"/>
                </a:lnTo>
                <a:cubicBezTo>
                  <a:pt x="8850" y="6424"/>
                  <a:pt x="9046" y="6210"/>
                  <a:pt x="9046" y="5960"/>
                </a:cubicBezTo>
                <a:lnTo>
                  <a:pt x="9046" y="464"/>
                </a:lnTo>
                <a:cubicBezTo>
                  <a:pt x="9046" y="215"/>
                  <a:pt x="8850" y="1"/>
                  <a:pt x="860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544" name="Google Shape;4544;p51"/>
          <p:cNvGrpSpPr/>
          <p:nvPr/>
        </p:nvGrpSpPr>
        <p:grpSpPr>
          <a:xfrm>
            <a:off x="6164058" y="1777777"/>
            <a:ext cx="352082" cy="254203"/>
            <a:chOff x="4250025" y="2848800"/>
            <a:chExt cx="266325" cy="186475"/>
          </a:xfrm>
        </p:grpSpPr>
        <p:sp>
          <p:nvSpPr>
            <p:cNvPr id="4545" name="Google Shape;4545;p51"/>
            <p:cNvSpPr/>
            <p:nvPr/>
          </p:nvSpPr>
          <p:spPr>
            <a:xfrm>
              <a:off x="4250025" y="2848800"/>
              <a:ext cx="166425" cy="149900"/>
            </a:xfrm>
            <a:custGeom>
              <a:avLst/>
              <a:gdLst/>
              <a:ahLst/>
              <a:cxnLst/>
              <a:rect l="l" t="t" r="r" b="b"/>
              <a:pathLst>
                <a:path w="6657" h="5996" extrusionOk="0">
                  <a:moveTo>
                    <a:pt x="536" y="0"/>
                  </a:moveTo>
                  <a:cubicBezTo>
                    <a:pt x="233" y="0"/>
                    <a:pt x="1" y="250"/>
                    <a:pt x="1" y="535"/>
                  </a:cubicBezTo>
                  <a:lnTo>
                    <a:pt x="1" y="4122"/>
                  </a:lnTo>
                  <a:cubicBezTo>
                    <a:pt x="1" y="4425"/>
                    <a:pt x="233" y="4657"/>
                    <a:pt x="536" y="4657"/>
                  </a:cubicBezTo>
                  <a:lnTo>
                    <a:pt x="1321" y="4657"/>
                  </a:lnTo>
                  <a:lnTo>
                    <a:pt x="1321" y="5995"/>
                  </a:lnTo>
                  <a:lnTo>
                    <a:pt x="2659" y="4657"/>
                  </a:lnTo>
                  <a:lnTo>
                    <a:pt x="3462" y="4657"/>
                  </a:lnTo>
                  <a:lnTo>
                    <a:pt x="3462" y="1998"/>
                  </a:lnTo>
                  <a:cubicBezTo>
                    <a:pt x="3462" y="1427"/>
                    <a:pt x="3944" y="928"/>
                    <a:pt x="4515" y="928"/>
                  </a:cubicBezTo>
                  <a:lnTo>
                    <a:pt x="6656" y="928"/>
                  </a:lnTo>
                  <a:lnTo>
                    <a:pt x="6656" y="535"/>
                  </a:lnTo>
                  <a:cubicBezTo>
                    <a:pt x="6656" y="250"/>
                    <a:pt x="6424" y="0"/>
                    <a:pt x="612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6" name="Google Shape;4546;p51"/>
            <p:cNvSpPr/>
            <p:nvPr/>
          </p:nvSpPr>
          <p:spPr>
            <a:xfrm>
              <a:off x="4349950" y="2885375"/>
              <a:ext cx="166400" cy="149900"/>
            </a:xfrm>
            <a:custGeom>
              <a:avLst/>
              <a:gdLst/>
              <a:ahLst/>
              <a:cxnLst/>
              <a:rect l="l" t="t" r="r" b="b"/>
              <a:pathLst>
                <a:path w="6656" h="5996" extrusionOk="0">
                  <a:moveTo>
                    <a:pt x="518" y="0"/>
                  </a:moveTo>
                  <a:cubicBezTo>
                    <a:pt x="232" y="0"/>
                    <a:pt x="1" y="250"/>
                    <a:pt x="1" y="535"/>
                  </a:cubicBezTo>
                  <a:lnTo>
                    <a:pt x="1" y="4122"/>
                  </a:lnTo>
                  <a:cubicBezTo>
                    <a:pt x="1" y="4425"/>
                    <a:pt x="232" y="4657"/>
                    <a:pt x="518" y="4657"/>
                  </a:cubicBezTo>
                  <a:lnTo>
                    <a:pt x="3979" y="4657"/>
                  </a:lnTo>
                  <a:lnTo>
                    <a:pt x="5318" y="5995"/>
                  </a:lnTo>
                  <a:lnTo>
                    <a:pt x="5318" y="4657"/>
                  </a:lnTo>
                  <a:lnTo>
                    <a:pt x="6121" y="4657"/>
                  </a:lnTo>
                  <a:cubicBezTo>
                    <a:pt x="6424" y="4657"/>
                    <a:pt x="6656" y="4425"/>
                    <a:pt x="6656" y="4122"/>
                  </a:cubicBezTo>
                  <a:lnTo>
                    <a:pt x="6656" y="535"/>
                  </a:lnTo>
                  <a:cubicBezTo>
                    <a:pt x="6656" y="250"/>
                    <a:pt x="6424" y="0"/>
                    <a:pt x="612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547" name="Google Shape;4547;p51"/>
          <p:cNvGrpSpPr/>
          <p:nvPr/>
        </p:nvGrpSpPr>
        <p:grpSpPr>
          <a:xfrm>
            <a:off x="6761406" y="1741891"/>
            <a:ext cx="343224" cy="326555"/>
            <a:chOff x="4707700" y="2822475"/>
            <a:chExt cx="259625" cy="239550"/>
          </a:xfrm>
        </p:grpSpPr>
        <p:sp>
          <p:nvSpPr>
            <p:cNvPr id="4548" name="Google Shape;4548;p51"/>
            <p:cNvSpPr/>
            <p:nvPr/>
          </p:nvSpPr>
          <p:spPr>
            <a:xfrm>
              <a:off x="4707700" y="2822475"/>
              <a:ext cx="259625" cy="176225"/>
            </a:xfrm>
            <a:custGeom>
              <a:avLst/>
              <a:gdLst/>
              <a:ahLst/>
              <a:cxnLst/>
              <a:rect l="l" t="t" r="r" b="b"/>
              <a:pathLst>
                <a:path w="10385" h="7049" extrusionOk="0">
                  <a:moveTo>
                    <a:pt x="5335" y="0"/>
                  </a:moveTo>
                  <a:cubicBezTo>
                    <a:pt x="4729" y="0"/>
                    <a:pt x="4193" y="429"/>
                    <a:pt x="4051" y="1000"/>
                  </a:cubicBezTo>
                  <a:cubicBezTo>
                    <a:pt x="3801" y="643"/>
                    <a:pt x="3408" y="393"/>
                    <a:pt x="2944" y="393"/>
                  </a:cubicBezTo>
                  <a:cubicBezTo>
                    <a:pt x="2195" y="393"/>
                    <a:pt x="1606" y="1000"/>
                    <a:pt x="1606" y="1731"/>
                  </a:cubicBezTo>
                  <a:cubicBezTo>
                    <a:pt x="1606" y="1838"/>
                    <a:pt x="1624" y="1927"/>
                    <a:pt x="1642" y="2034"/>
                  </a:cubicBezTo>
                  <a:cubicBezTo>
                    <a:pt x="1535" y="1999"/>
                    <a:pt x="1446" y="1981"/>
                    <a:pt x="1339" y="1981"/>
                  </a:cubicBezTo>
                  <a:cubicBezTo>
                    <a:pt x="607" y="1981"/>
                    <a:pt x="0" y="2588"/>
                    <a:pt x="0" y="3319"/>
                  </a:cubicBezTo>
                  <a:cubicBezTo>
                    <a:pt x="0" y="4051"/>
                    <a:pt x="607" y="4657"/>
                    <a:pt x="1339" y="4657"/>
                  </a:cubicBezTo>
                  <a:lnTo>
                    <a:pt x="1356" y="4657"/>
                  </a:lnTo>
                  <a:cubicBezTo>
                    <a:pt x="1428" y="5335"/>
                    <a:pt x="1999" y="5853"/>
                    <a:pt x="2677" y="5853"/>
                  </a:cubicBezTo>
                  <a:cubicBezTo>
                    <a:pt x="2980" y="5853"/>
                    <a:pt x="3266" y="5746"/>
                    <a:pt x="3480" y="5567"/>
                  </a:cubicBezTo>
                  <a:lnTo>
                    <a:pt x="3480" y="5567"/>
                  </a:lnTo>
                  <a:cubicBezTo>
                    <a:pt x="3480" y="5621"/>
                    <a:pt x="3462" y="5656"/>
                    <a:pt x="3462" y="5710"/>
                  </a:cubicBezTo>
                  <a:cubicBezTo>
                    <a:pt x="3462" y="6442"/>
                    <a:pt x="4068" y="7048"/>
                    <a:pt x="4800" y="7048"/>
                  </a:cubicBezTo>
                  <a:cubicBezTo>
                    <a:pt x="5496" y="7048"/>
                    <a:pt x="6067" y="6513"/>
                    <a:pt x="6138" y="5835"/>
                  </a:cubicBezTo>
                  <a:cubicBezTo>
                    <a:pt x="6370" y="6174"/>
                    <a:pt x="6763" y="6388"/>
                    <a:pt x="7191" y="6388"/>
                  </a:cubicBezTo>
                  <a:cubicBezTo>
                    <a:pt x="7922" y="6388"/>
                    <a:pt x="8529" y="5781"/>
                    <a:pt x="8529" y="5050"/>
                  </a:cubicBezTo>
                  <a:lnTo>
                    <a:pt x="8529" y="4925"/>
                  </a:lnTo>
                  <a:cubicBezTo>
                    <a:pt x="8690" y="4996"/>
                    <a:pt x="8868" y="5050"/>
                    <a:pt x="9064" y="5050"/>
                  </a:cubicBezTo>
                  <a:cubicBezTo>
                    <a:pt x="9796" y="5050"/>
                    <a:pt x="10385" y="4443"/>
                    <a:pt x="10385" y="3712"/>
                  </a:cubicBezTo>
                  <a:cubicBezTo>
                    <a:pt x="10385" y="2980"/>
                    <a:pt x="9796" y="2391"/>
                    <a:pt x="9064" y="2391"/>
                  </a:cubicBezTo>
                  <a:cubicBezTo>
                    <a:pt x="8957" y="2391"/>
                    <a:pt x="8868" y="2409"/>
                    <a:pt x="8761" y="2427"/>
                  </a:cubicBezTo>
                  <a:cubicBezTo>
                    <a:pt x="8779" y="2338"/>
                    <a:pt x="8797" y="2231"/>
                    <a:pt x="8797" y="2124"/>
                  </a:cubicBezTo>
                  <a:cubicBezTo>
                    <a:pt x="8797" y="1392"/>
                    <a:pt x="8190" y="785"/>
                    <a:pt x="7459" y="785"/>
                  </a:cubicBezTo>
                  <a:cubicBezTo>
                    <a:pt x="7155" y="785"/>
                    <a:pt x="6870" y="892"/>
                    <a:pt x="6638" y="1071"/>
                  </a:cubicBezTo>
                  <a:cubicBezTo>
                    <a:pt x="6531" y="464"/>
                    <a:pt x="5995" y="0"/>
                    <a:pt x="533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49" name="Google Shape;4549;p51"/>
            <p:cNvSpPr/>
            <p:nvPr/>
          </p:nvSpPr>
          <p:spPr>
            <a:xfrm>
              <a:off x="4754525" y="2991975"/>
              <a:ext cx="39725" cy="39725"/>
            </a:xfrm>
            <a:custGeom>
              <a:avLst/>
              <a:gdLst/>
              <a:ahLst/>
              <a:cxnLst/>
              <a:rect l="l" t="t" r="r" b="b"/>
              <a:pathLst>
                <a:path w="1589" h="1589" extrusionOk="0">
                  <a:moveTo>
                    <a:pt x="804" y="1"/>
                  </a:moveTo>
                  <a:cubicBezTo>
                    <a:pt x="358" y="1"/>
                    <a:pt x="1" y="357"/>
                    <a:pt x="1" y="803"/>
                  </a:cubicBezTo>
                  <a:cubicBezTo>
                    <a:pt x="1" y="1232"/>
                    <a:pt x="358" y="1589"/>
                    <a:pt x="804" y="1589"/>
                  </a:cubicBezTo>
                  <a:cubicBezTo>
                    <a:pt x="1232" y="1589"/>
                    <a:pt x="1589" y="1232"/>
                    <a:pt x="1589" y="803"/>
                  </a:cubicBezTo>
                  <a:cubicBezTo>
                    <a:pt x="1589" y="357"/>
                    <a:pt x="1232" y="1"/>
                    <a:pt x="80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0" name="Google Shape;4550;p51"/>
            <p:cNvSpPr/>
            <p:nvPr/>
          </p:nvSpPr>
          <p:spPr>
            <a:xfrm>
              <a:off x="4719750" y="3031675"/>
              <a:ext cx="29900" cy="30350"/>
            </a:xfrm>
            <a:custGeom>
              <a:avLst/>
              <a:gdLst/>
              <a:ahLst/>
              <a:cxnLst/>
              <a:rect l="l" t="t" r="r" b="b"/>
              <a:pathLst>
                <a:path w="1196" h="1214" extrusionOk="0">
                  <a:moveTo>
                    <a:pt x="589" y="1"/>
                  </a:moveTo>
                  <a:cubicBezTo>
                    <a:pt x="268" y="1"/>
                    <a:pt x="0" y="286"/>
                    <a:pt x="0" y="607"/>
                  </a:cubicBezTo>
                  <a:cubicBezTo>
                    <a:pt x="0" y="946"/>
                    <a:pt x="268" y="1214"/>
                    <a:pt x="589" y="1214"/>
                  </a:cubicBezTo>
                  <a:cubicBezTo>
                    <a:pt x="928" y="1214"/>
                    <a:pt x="1196" y="946"/>
                    <a:pt x="1196" y="607"/>
                  </a:cubicBezTo>
                  <a:cubicBezTo>
                    <a:pt x="1196" y="286"/>
                    <a:pt x="928" y="1"/>
                    <a:pt x="58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551" name="Google Shape;4551;p51"/>
          <p:cNvSpPr/>
          <p:nvPr/>
        </p:nvSpPr>
        <p:spPr>
          <a:xfrm>
            <a:off x="7235378" y="1745476"/>
            <a:ext cx="340878" cy="320045"/>
          </a:xfrm>
          <a:custGeom>
            <a:avLst/>
            <a:gdLst/>
            <a:ahLst/>
            <a:cxnLst/>
            <a:rect l="l" t="t" r="r" b="b"/>
            <a:pathLst>
              <a:path w="10314" h="9391" extrusionOk="0">
                <a:moveTo>
                  <a:pt x="5157" y="1"/>
                </a:moveTo>
                <a:cubicBezTo>
                  <a:pt x="4568" y="1"/>
                  <a:pt x="4086" y="482"/>
                  <a:pt x="4086" y="1071"/>
                </a:cubicBezTo>
                <a:cubicBezTo>
                  <a:pt x="4086" y="1553"/>
                  <a:pt x="4425" y="1963"/>
                  <a:pt x="4889" y="2088"/>
                </a:cubicBezTo>
                <a:lnTo>
                  <a:pt x="4889" y="3926"/>
                </a:lnTo>
                <a:cubicBezTo>
                  <a:pt x="4497" y="3997"/>
                  <a:pt x="4176" y="4229"/>
                  <a:pt x="3997" y="4550"/>
                </a:cubicBezTo>
                <a:lnTo>
                  <a:pt x="2284" y="3837"/>
                </a:lnTo>
                <a:cubicBezTo>
                  <a:pt x="2338" y="3373"/>
                  <a:pt x="2088" y="2891"/>
                  <a:pt x="1624" y="2695"/>
                </a:cubicBezTo>
                <a:cubicBezTo>
                  <a:pt x="1490" y="2643"/>
                  <a:pt x="1353" y="2618"/>
                  <a:pt x="1219" y="2618"/>
                </a:cubicBezTo>
                <a:cubicBezTo>
                  <a:pt x="798" y="2618"/>
                  <a:pt x="404" y="2860"/>
                  <a:pt x="214" y="3266"/>
                </a:cubicBezTo>
                <a:cubicBezTo>
                  <a:pt x="0" y="3819"/>
                  <a:pt x="250" y="4443"/>
                  <a:pt x="803" y="4675"/>
                </a:cubicBezTo>
                <a:cubicBezTo>
                  <a:pt x="932" y="4727"/>
                  <a:pt x="1067" y="4752"/>
                  <a:pt x="1201" y="4752"/>
                </a:cubicBezTo>
                <a:cubicBezTo>
                  <a:pt x="1529" y="4752"/>
                  <a:pt x="1849" y="4603"/>
                  <a:pt x="2052" y="4336"/>
                </a:cubicBezTo>
                <a:lnTo>
                  <a:pt x="3801" y="5050"/>
                </a:lnTo>
                <a:cubicBezTo>
                  <a:pt x="3801" y="5086"/>
                  <a:pt x="3801" y="5157"/>
                  <a:pt x="3801" y="5211"/>
                </a:cubicBezTo>
                <a:cubicBezTo>
                  <a:pt x="3801" y="5514"/>
                  <a:pt x="3890" y="5799"/>
                  <a:pt x="4051" y="6014"/>
                </a:cubicBezTo>
                <a:lnTo>
                  <a:pt x="2677" y="7423"/>
                </a:lnTo>
                <a:cubicBezTo>
                  <a:pt x="2506" y="7319"/>
                  <a:pt x="2313" y="7268"/>
                  <a:pt x="2122" y="7268"/>
                </a:cubicBezTo>
                <a:cubicBezTo>
                  <a:pt x="1854" y="7268"/>
                  <a:pt x="1590" y="7368"/>
                  <a:pt x="1392" y="7566"/>
                </a:cubicBezTo>
                <a:cubicBezTo>
                  <a:pt x="964" y="7994"/>
                  <a:pt x="964" y="8654"/>
                  <a:pt x="1392" y="9082"/>
                </a:cubicBezTo>
                <a:cubicBezTo>
                  <a:pt x="1597" y="9288"/>
                  <a:pt x="1869" y="9390"/>
                  <a:pt x="2141" y="9390"/>
                </a:cubicBezTo>
                <a:cubicBezTo>
                  <a:pt x="2414" y="9390"/>
                  <a:pt x="2686" y="9288"/>
                  <a:pt x="2891" y="9082"/>
                </a:cubicBezTo>
                <a:cubicBezTo>
                  <a:pt x="3230" y="8726"/>
                  <a:pt x="3283" y="8190"/>
                  <a:pt x="3051" y="7780"/>
                </a:cubicBezTo>
                <a:lnTo>
                  <a:pt x="4461" y="6370"/>
                </a:lnTo>
                <a:cubicBezTo>
                  <a:pt x="4657" y="6495"/>
                  <a:pt x="4889" y="6549"/>
                  <a:pt x="5121" y="6549"/>
                </a:cubicBezTo>
                <a:lnTo>
                  <a:pt x="5175" y="6549"/>
                </a:lnTo>
                <a:cubicBezTo>
                  <a:pt x="5407" y="6549"/>
                  <a:pt x="5639" y="6495"/>
                  <a:pt x="5853" y="6370"/>
                </a:cubicBezTo>
                <a:lnTo>
                  <a:pt x="7244" y="7780"/>
                </a:lnTo>
                <a:cubicBezTo>
                  <a:pt x="7013" y="8190"/>
                  <a:pt x="7066" y="8726"/>
                  <a:pt x="7405" y="9082"/>
                </a:cubicBezTo>
                <a:cubicBezTo>
                  <a:pt x="7619" y="9288"/>
                  <a:pt x="7896" y="9390"/>
                  <a:pt x="8170" y="9390"/>
                </a:cubicBezTo>
                <a:cubicBezTo>
                  <a:pt x="8444" y="9390"/>
                  <a:pt x="8716" y="9288"/>
                  <a:pt x="8922" y="9082"/>
                </a:cubicBezTo>
                <a:cubicBezTo>
                  <a:pt x="9332" y="8672"/>
                  <a:pt x="9332" y="7994"/>
                  <a:pt x="8922" y="7584"/>
                </a:cubicBezTo>
                <a:cubicBezTo>
                  <a:pt x="8720" y="7382"/>
                  <a:pt x="8450" y="7282"/>
                  <a:pt x="8174" y="7282"/>
                </a:cubicBezTo>
                <a:cubicBezTo>
                  <a:pt x="7985" y="7282"/>
                  <a:pt x="7793" y="7329"/>
                  <a:pt x="7619" y="7423"/>
                </a:cubicBezTo>
                <a:lnTo>
                  <a:pt x="6245" y="6031"/>
                </a:lnTo>
                <a:cubicBezTo>
                  <a:pt x="6406" y="5799"/>
                  <a:pt x="6513" y="5532"/>
                  <a:pt x="6513" y="5228"/>
                </a:cubicBezTo>
                <a:cubicBezTo>
                  <a:pt x="6513" y="5175"/>
                  <a:pt x="6513" y="5104"/>
                  <a:pt x="6495" y="5068"/>
                </a:cubicBezTo>
                <a:lnTo>
                  <a:pt x="8244" y="4336"/>
                </a:lnTo>
                <a:cubicBezTo>
                  <a:pt x="8450" y="4607"/>
                  <a:pt x="8777" y="4766"/>
                  <a:pt x="9118" y="4766"/>
                </a:cubicBezTo>
                <a:cubicBezTo>
                  <a:pt x="9249" y="4766"/>
                  <a:pt x="9382" y="4743"/>
                  <a:pt x="9510" y="4693"/>
                </a:cubicBezTo>
                <a:cubicBezTo>
                  <a:pt x="10046" y="4443"/>
                  <a:pt x="10313" y="3837"/>
                  <a:pt x="10081" y="3284"/>
                </a:cubicBezTo>
                <a:cubicBezTo>
                  <a:pt x="9906" y="2878"/>
                  <a:pt x="9504" y="2636"/>
                  <a:pt x="9079" y="2636"/>
                </a:cubicBezTo>
                <a:cubicBezTo>
                  <a:pt x="8944" y="2636"/>
                  <a:pt x="8806" y="2661"/>
                  <a:pt x="8672" y="2713"/>
                </a:cubicBezTo>
                <a:cubicBezTo>
                  <a:pt x="8226" y="2891"/>
                  <a:pt x="7958" y="3373"/>
                  <a:pt x="8030" y="3855"/>
                </a:cubicBezTo>
                <a:lnTo>
                  <a:pt x="6317" y="4568"/>
                </a:lnTo>
                <a:cubicBezTo>
                  <a:pt x="6120" y="4247"/>
                  <a:pt x="5781" y="3997"/>
                  <a:pt x="5407" y="3944"/>
                </a:cubicBezTo>
                <a:lnTo>
                  <a:pt x="5407" y="2088"/>
                </a:lnTo>
                <a:cubicBezTo>
                  <a:pt x="5871" y="1963"/>
                  <a:pt x="6210" y="1553"/>
                  <a:pt x="6210" y="1071"/>
                </a:cubicBezTo>
                <a:cubicBezTo>
                  <a:pt x="6210" y="482"/>
                  <a:pt x="5746" y="1"/>
                  <a:pt x="515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2" name="Google Shape;4552;p51"/>
          <p:cNvSpPr/>
          <p:nvPr/>
        </p:nvSpPr>
        <p:spPr>
          <a:xfrm>
            <a:off x="7758873" y="1778333"/>
            <a:ext cx="352082" cy="254203"/>
          </a:xfrm>
          <a:custGeom>
            <a:avLst/>
            <a:gdLst/>
            <a:ahLst/>
            <a:cxnLst/>
            <a:rect l="l" t="t" r="r" b="b"/>
            <a:pathLst>
              <a:path w="10653" h="7459" extrusionOk="0">
                <a:moveTo>
                  <a:pt x="9475" y="803"/>
                </a:moveTo>
                <a:lnTo>
                  <a:pt x="5514" y="4657"/>
                </a:lnTo>
                <a:cubicBezTo>
                  <a:pt x="5460" y="4711"/>
                  <a:pt x="5394" y="4737"/>
                  <a:pt x="5327" y="4737"/>
                </a:cubicBezTo>
                <a:cubicBezTo>
                  <a:pt x="5260" y="4737"/>
                  <a:pt x="5193" y="4711"/>
                  <a:pt x="5139" y="4657"/>
                </a:cubicBezTo>
                <a:lnTo>
                  <a:pt x="1196" y="803"/>
                </a:lnTo>
                <a:close/>
                <a:moveTo>
                  <a:pt x="804" y="1160"/>
                </a:moveTo>
                <a:lnTo>
                  <a:pt x="3409" y="3693"/>
                </a:lnTo>
                <a:lnTo>
                  <a:pt x="804" y="6299"/>
                </a:lnTo>
                <a:lnTo>
                  <a:pt x="804" y="1160"/>
                </a:lnTo>
                <a:close/>
                <a:moveTo>
                  <a:pt x="9850" y="1178"/>
                </a:moveTo>
                <a:lnTo>
                  <a:pt x="9850" y="6299"/>
                </a:lnTo>
                <a:lnTo>
                  <a:pt x="7263" y="3693"/>
                </a:lnTo>
                <a:lnTo>
                  <a:pt x="9850" y="1178"/>
                </a:lnTo>
                <a:close/>
                <a:moveTo>
                  <a:pt x="6906" y="4068"/>
                </a:moveTo>
                <a:lnTo>
                  <a:pt x="9493" y="6655"/>
                </a:lnTo>
                <a:lnTo>
                  <a:pt x="1196" y="6655"/>
                </a:lnTo>
                <a:lnTo>
                  <a:pt x="3783" y="4068"/>
                </a:lnTo>
                <a:lnTo>
                  <a:pt x="4782" y="5032"/>
                </a:lnTo>
                <a:cubicBezTo>
                  <a:pt x="4943" y="5192"/>
                  <a:pt x="5139" y="5264"/>
                  <a:pt x="5353" y="5264"/>
                </a:cubicBezTo>
                <a:cubicBezTo>
                  <a:pt x="5550" y="5264"/>
                  <a:pt x="5746" y="5192"/>
                  <a:pt x="5907" y="5032"/>
                </a:cubicBezTo>
                <a:lnTo>
                  <a:pt x="6906" y="4068"/>
                </a:lnTo>
                <a:close/>
                <a:moveTo>
                  <a:pt x="1" y="0"/>
                </a:moveTo>
                <a:lnTo>
                  <a:pt x="1" y="7458"/>
                </a:lnTo>
                <a:lnTo>
                  <a:pt x="10653" y="7458"/>
                </a:lnTo>
                <a:lnTo>
                  <a:pt x="10653"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553" name="Google Shape;4553;p51"/>
          <p:cNvGrpSpPr/>
          <p:nvPr/>
        </p:nvGrpSpPr>
        <p:grpSpPr>
          <a:xfrm>
            <a:off x="8396572" y="1705391"/>
            <a:ext cx="351487" cy="398940"/>
            <a:chOff x="6425500" y="2795700"/>
            <a:chExt cx="265875" cy="292650"/>
          </a:xfrm>
        </p:grpSpPr>
        <p:sp>
          <p:nvSpPr>
            <p:cNvPr id="4554" name="Google Shape;4554;p51"/>
            <p:cNvSpPr/>
            <p:nvPr/>
          </p:nvSpPr>
          <p:spPr>
            <a:xfrm>
              <a:off x="6425500" y="2795700"/>
              <a:ext cx="265875" cy="292650"/>
            </a:xfrm>
            <a:custGeom>
              <a:avLst/>
              <a:gdLst/>
              <a:ahLst/>
              <a:cxnLst/>
              <a:rect l="l" t="t" r="r" b="b"/>
              <a:pathLst>
                <a:path w="10635" h="11706" extrusionOk="0">
                  <a:moveTo>
                    <a:pt x="7976" y="2124"/>
                  </a:moveTo>
                  <a:lnTo>
                    <a:pt x="7976" y="6567"/>
                  </a:lnTo>
                  <a:lnTo>
                    <a:pt x="6781" y="7709"/>
                  </a:lnTo>
                  <a:cubicBezTo>
                    <a:pt x="6343" y="7379"/>
                    <a:pt x="5826" y="7214"/>
                    <a:pt x="5311" y="7214"/>
                  </a:cubicBezTo>
                  <a:cubicBezTo>
                    <a:pt x="4796" y="7214"/>
                    <a:pt x="4283" y="7379"/>
                    <a:pt x="3854" y="7709"/>
                  </a:cubicBezTo>
                  <a:lnTo>
                    <a:pt x="2659" y="6567"/>
                  </a:lnTo>
                  <a:lnTo>
                    <a:pt x="2659" y="2124"/>
                  </a:lnTo>
                  <a:close/>
                  <a:moveTo>
                    <a:pt x="785" y="5514"/>
                  </a:moveTo>
                  <a:lnTo>
                    <a:pt x="3444" y="8048"/>
                  </a:lnTo>
                  <a:lnTo>
                    <a:pt x="785" y="10581"/>
                  </a:lnTo>
                  <a:lnTo>
                    <a:pt x="785" y="5514"/>
                  </a:lnTo>
                  <a:close/>
                  <a:moveTo>
                    <a:pt x="9832" y="5532"/>
                  </a:moveTo>
                  <a:lnTo>
                    <a:pt x="9832" y="10599"/>
                  </a:lnTo>
                  <a:lnTo>
                    <a:pt x="7173" y="8066"/>
                  </a:lnTo>
                  <a:lnTo>
                    <a:pt x="9832" y="5532"/>
                  </a:lnTo>
                  <a:close/>
                  <a:moveTo>
                    <a:pt x="5317" y="7749"/>
                  </a:moveTo>
                  <a:cubicBezTo>
                    <a:pt x="5781" y="7749"/>
                    <a:pt x="6245" y="7914"/>
                    <a:pt x="6602" y="8244"/>
                  </a:cubicBezTo>
                  <a:lnTo>
                    <a:pt x="6781" y="8423"/>
                  </a:lnTo>
                  <a:lnTo>
                    <a:pt x="9403" y="10903"/>
                  </a:lnTo>
                  <a:lnTo>
                    <a:pt x="1232" y="10903"/>
                  </a:lnTo>
                  <a:lnTo>
                    <a:pt x="3854" y="8423"/>
                  </a:lnTo>
                  <a:lnTo>
                    <a:pt x="4033" y="8244"/>
                  </a:lnTo>
                  <a:cubicBezTo>
                    <a:pt x="4390" y="7914"/>
                    <a:pt x="4854" y="7749"/>
                    <a:pt x="5317" y="7749"/>
                  </a:cubicBezTo>
                  <a:close/>
                  <a:moveTo>
                    <a:pt x="5317" y="1"/>
                  </a:moveTo>
                  <a:lnTo>
                    <a:pt x="3712" y="1339"/>
                  </a:lnTo>
                  <a:lnTo>
                    <a:pt x="1856" y="1339"/>
                  </a:lnTo>
                  <a:lnTo>
                    <a:pt x="1856" y="2499"/>
                  </a:lnTo>
                  <a:lnTo>
                    <a:pt x="0" y="4283"/>
                  </a:lnTo>
                  <a:lnTo>
                    <a:pt x="0" y="11706"/>
                  </a:lnTo>
                  <a:lnTo>
                    <a:pt x="10635" y="11706"/>
                  </a:lnTo>
                  <a:lnTo>
                    <a:pt x="10635" y="4283"/>
                  </a:lnTo>
                  <a:lnTo>
                    <a:pt x="8761" y="2499"/>
                  </a:lnTo>
                  <a:lnTo>
                    <a:pt x="8761" y="1339"/>
                  </a:lnTo>
                  <a:lnTo>
                    <a:pt x="6905" y="1339"/>
                  </a:lnTo>
                  <a:lnTo>
                    <a:pt x="5317"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5" name="Google Shape;4555;p51"/>
            <p:cNvSpPr/>
            <p:nvPr/>
          </p:nvSpPr>
          <p:spPr>
            <a:xfrm>
              <a:off x="6515150" y="2868425"/>
              <a:ext cx="86575" cy="87000"/>
            </a:xfrm>
            <a:custGeom>
              <a:avLst/>
              <a:gdLst/>
              <a:ahLst/>
              <a:cxnLst/>
              <a:rect l="l" t="t" r="r" b="b"/>
              <a:pathLst>
                <a:path w="3463" h="3480" extrusionOk="0">
                  <a:moveTo>
                    <a:pt x="1731" y="1338"/>
                  </a:moveTo>
                  <a:cubicBezTo>
                    <a:pt x="1963" y="1338"/>
                    <a:pt x="2160" y="1517"/>
                    <a:pt x="2160" y="1767"/>
                  </a:cubicBezTo>
                  <a:cubicBezTo>
                    <a:pt x="2160" y="1999"/>
                    <a:pt x="1963" y="2195"/>
                    <a:pt x="1731" y="2195"/>
                  </a:cubicBezTo>
                  <a:cubicBezTo>
                    <a:pt x="1500" y="2195"/>
                    <a:pt x="1303" y="1981"/>
                    <a:pt x="1303" y="1767"/>
                  </a:cubicBezTo>
                  <a:cubicBezTo>
                    <a:pt x="1303" y="1517"/>
                    <a:pt x="1500" y="1338"/>
                    <a:pt x="1731" y="1338"/>
                  </a:cubicBezTo>
                  <a:close/>
                  <a:moveTo>
                    <a:pt x="1749" y="0"/>
                  </a:moveTo>
                  <a:cubicBezTo>
                    <a:pt x="786" y="0"/>
                    <a:pt x="19" y="767"/>
                    <a:pt x="19" y="1731"/>
                  </a:cubicBezTo>
                  <a:cubicBezTo>
                    <a:pt x="1" y="2694"/>
                    <a:pt x="768" y="3462"/>
                    <a:pt x="1731" y="3479"/>
                  </a:cubicBezTo>
                  <a:cubicBezTo>
                    <a:pt x="2035" y="3479"/>
                    <a:pt x="2320" y="3408"/>
                    <a:pt x="2588" y="3265"/>
                  </a:cubicBezTo>
                  <a:cubicBezTo>
                    <a:pt x="2695" y="3212"/>
                    <a:pt x="2731" y="3069"/>
                    <a:pt x="2695" y="2962"/>
                  </a:cubicBezTo>
                  <a:cubicBezTo>
                    <a:pt x="2646" y="2888"/>
                    <a:pt x="2562" y="2848"/>
                    <a:pt x="2480" y="2848"/>
                  </a:cubicBezTo>
                  <a:cubicBezTo>
                    <a:pt x="2444" y="2848"/>
                    <a:pt x="2407" y="2856"/>
                    <a:pt x="2374" y="2873"/>
                  </a:cubicBezTo>
                  <a:cubicBezTo>
                    <a:pt x="2178" y="2980"/>
                    <a:pt x="1963" y="3033"/>
                    <a:pt x="1731" y="3033"/>
                  </a:cubicBezTo>
                  <a:cubicBezTo>
                    <a:pt x="1018" y="3033"/>
                    <a:pt x="429" y="2445"/>
                    <a:pt x="447" y="1749"/>
                  </a:cubicBezTo>
                  <a:cubicBezTo>
                    <a:pt x="447" y="1035"/>
                    <a:pt x="1036" y="446"/>
                    <a:pt x="1749" y="446"/>
                  </a:cubicBezTo>
                  <a:cubicBezTo>
                    <a:pt x="2445" y="446"/>
                    <a:pt x="3034" y="1017"/>
                    <a:pt x="3034" y="1749"/>
                  </a:cubicBezTo>
                  <a:lnTo>
                    <a:pt x="3034" y="2159"/>
                  </a:lnTo>
                  <a:cubicBezTo>
                    <a:pt x="2784" y="2159"/>
                    <a:pt x="2606" y="1981"/>
                    <a:pt x="2606" y="1749"/>
                  </a:cubicBezTo>
                  <a:cubicBezTo>
                    <a:pt x="2606" y="1321"/>
                    <a:pt x="2320" y="946"/>
                    <a:pt x="1892" y="874"/>
                  </a:cubicBezTo>
                  <a:cubicBezTo>
                    <a:pt x="1836" y="862"/>
                    <a:pt x="1778" y="855"/>
                    <a:pt x="1721" y="855"/>
                  </a:cubicBezTo>
                  <a:cubicBezTo>
                    <a:pt x="1382" y="855"/>
                    <a:pt x="1051" y="1074"/>
                    <a:pt x="929" y="1410"/>
                  </a:cubicBezTo>
                  <a:cubicBezTo>
                    <a:pt x="786" y="1784"/>
                    <a:pt x="929" y="2248"/>
                    <a:pt x="1285" y="2462"/>
                  </a:cubicBezTo>
                  <a:cubicBezTo>
                    <a:pt x="1423" y="2545"/>
                    <a:pt x="1575" y="2585"/>
                    <a:pt x="1728" y="2585"/>
                  </a:cubicBezTo>
                  <a:cubicBezTo>
                    <a:pt x="1972" y="2585"/>
                    <a:pt x="2216" y="2482"/>
                    <a:pt x="2392" y="2284"/>
                  </a:cubicBezTo>
                  <a:cubicBezTo>
                    <a:pt x="2552" y="2480"/>
                    <a:pt x="2784" y="2587"/>
                    <a:pt x="3052" y="2587"/>
                  </a:cubicBezTo>
                  <a:cubicBezTo>
                    <a:pt x="3284" y="2587"/>
                    <a:pt x="3462" y="2391"/>
                    <a:pt x="3462" y="2141"/>
                  </a:cubicBezTo>
                  <a:lnTo>
                    <a:pt x="3462" y="1731"/>
                  </a:lnTo>
                  <a:cubicBezTo>
                    <a:pt x="3462" y="767"/>
                    <a:pt x="2695" y="0"/>
                    <a:pt x="174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556" name="Google Shape;4556;p51"/>
          <p:cNvSpPr/>
          <p:nvPr/>
        </p:nvSpPr>
        <p:spPr>
          <a:xfrm>
            <a:off x="8894278" y="1737892"/>
            <a:ext cx="352677" cy="335654"/>
          </a:xfrm>
          <a:custGeom>
            <a:avLst/>
            <a:gdLst/>
            <a:ahLst/>
            <a:cxnLst/>
            <a:rect l="l" t="t" r="r" b="b"/>
            <a:pathLst>
              <a:path w="10671" h="9849" extrusionOk="0">
                <a:moveTo>
                  <a:pt x="8726" y="1430"/>
                </a:moveTo>
                <a:lnTo>
                  <a:pt x="3391" y="6426"/>
                </a:lnTo>
                <a:lnTo>
                  <a:pt x="946" y="5588"/>
                </a:lnTo>
                <a:lnTo>
                  <a:pt x="8726" y="1430"/>
                </a:lnTo>
                <a:close/>
                <a:moveTo>
                  <a:pt x="9957" y="1216"/>
                </a:moveTo>
                <a:lnTo>
                  <a:pt x="8833" y="8282"/>
                </a:lnTo>
                <a:lnTo>
                  <a:pt x="6442" y="7461"/>
                </a:lnTo>
                <a:lnTo>
                  <a:pt x="6424" y="7461"/>
                </a:lnTo>
                <a:lnTo>
                  <a:pt x="5478" y="7122"/>
                </a:lnTo>
                <a:lnTo>
                  <a:pt x="9957" y="1216"/>
                </a:lnTo>
                <a:close/>
                <a:moveTo>
                  <a:pt x="8761" y="2001"/>
                </a:moveTo>
                <a:lnTo>
                  <a:pt x="4943" y="6944"/>
                </a:lnTo>
                <a:lnTo>
                  <a:pt x="4782" y="7158"/>
                </a:lnTo>
                <a:cubicBezTo>
                  <a:pt x="4765" y="7176"/>
                  <a:pt x="4747" y="7211"/>
                  <a:pt x="4729" y="7265"/>
                </a:cubicBezTo>
                <a:lnTo>
                  <a:pt x="4693" y="7425"/>
                </a:lnTo>
                <a:lnTo>
                  <a:pt x="4426" y="8639"/>
                </a:lnTo>
                <a:lnTo>
                  <a:pt x="3783" y="6783"/>
                </a:lnTo>
                <a:lnTo>
                  <a:pt x="8761" y="2001"/>
                </a:lnTo>
                <a:close/>
                <a:moveTo>
                  <a:pt x="5211" y="7622"/>
                </a:moveTo>
                <a:lnTo>
                  <a:pt x="5853" y="7836"/>
                </a:lnTo>
                <a:lnTo>
                  <a:pt x="4961" y="8710"/>
                </a:lnTo>
                <a:lnTo>
                  <a:pt x="4961" y="8710"/>
                </a:lnTo>
                <a:lnTo>
                  <a:pt x="5211" y="7622"/>
                </a:lnTo>
                <a:close/>
                <a:moveTo>
                  <a:pt x="10390" y="0"/>
                </a:moveTo>
                <a:cubicBezTo>
                  <a:pt x="10342" y="0"/>
                  <a:pt x="10292" y="14"/>
                  <a:pt x="10242" y="39"/>
                </a:cubicBezTo>
                <a:lnTo>
                  <a:pt x="161" y="5391"/>
                </a:lnTo>
                <a:cubicBezTo>
                  <a:pt x="72" y="5445"/>
                  <a:pt x="1" y="5552"/>
                  <a:pt x="1" y="5641"/>
                </a:cubicBezTo>
                <a:cubicBezTo>
                  <a:pt x="1" y="5748"/>
                  <a:pt x="90" y="5855"/>
                  <a:pt x="179" y="5873"/>
                </a:cubicBezTo>
                <a:lnTo>
                  <a:pt x="2945" y="6819"/>
                </a:lnTo>
                <a:lnTo>
                  <a:pt x="3301" y="6944"/>
                </a:lnTo>
                <a:lnTo>
                  <a:pt x="3373" y="7176"/>
                </a:lnTo>
                <a:lnTo>
                  <a:pt x="4194" y="9638"/>
                </a:lnTo>
                <a:lnTo>
                  <a:pt x="4194" y="9656"/>
                </a:lnTo>
                <a:lnTo>
                  <a:pt x="4194" y="9674"/>
                </a:lnTo>
                <a:cubicBezTo>
                  <a:pt x="4229" y="9745"/>
                  <a:pt x="4301" y="9816"/>
                  <a:pt x="4390" y="9834"/>
                </a:cubicBezTo>
                <a:cubicBezTo>
                  <a:pt x="4419" y="9844"/>
                  <a:pt x="4446" y="9848"/>
                  <a:pt x="4472" y="9848"/>
                </a:cubicBezTo>
                <a:cubicBezTo>
                  <a:pt x="4543" y="9848"/>
                  <a:pt x="4605" y="9815"/>
                  <a:pt x="4658" y="9763"/>
                </a:cubicBezTo>
                <a:lnTo>
                  <a:pt x="4747" y="9674"/>
                </a:lnTo>
                <a:lnTo>
                  <a:pt x="6424" y="8032"/>
                </a:lnTo>
                <a:lnTo>
                  <a:pt x="8975" y="8906"/>
                </a:lnTo>
                <a:cubicBezTo>
                  <a:pt x="9001" y="8919"/>
                  <a:pt x="9028" y="8925"/>
                  <a:pt x="9056" y="8925"/>
                </a:cubicBezTo>
                <a:cubicBezTo>
                  <a:pt x="9106" y="8925"/>
                  <a:pt x="9155" y="8905"/>
                  <a:pt x="9190" y="8871"/>
                </a:cubicBezTo>
                <a:cubicBezTo>
                  <a:pt x="9261" y="8835"/>
                  <a:pt x="9314" y="8764"/>
                  <a:pt x="9332" y="8692"/>
                </a:cubicBezTo>
                <a:lnTo>
                  <a:pt x="10653" y="324"/>
                </a:lnTo>
                <a:cubicBezTo>
                  <a:pt x="10670" y="199"/>
                  <a:pt x="10617" y="110"/>
                  <a:pt x="10546" y="56"/>
                </a:cubicBezTo>
                <a:cubicBezTo>
                  <a:pt x="10498" y="18"/>
                  <a:pt x="10445" y="0"/>
                  <a:pt x="1039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557" name="Google Shape;4557;p51"/>
          <p:cNvGrpSpPr/>
          <p:nvPr/>
        </p:nvGrpSpPr>
        <p:grpSpPr>
          <a:xfrm>
            <a:off x="9474618" y="1760035"/>
            <a:ext cx="350297" cy="290464"/>
            <a:chOff x="5549875" y="2418425"/>
            <a:chExt cx="264975" cy="213075"/>
          </a:xfrm>
        </p:grpSpPr>
        <p:sp>
          <p:nvSpPr>
            <p:cNvPr id="4558" name="Google Shape;4558;p51"/>
            <p:cNvSpPr/>
            <p:nvPr/>
          </p:nvSpPr>
          <p:spPr>
            <a:xfrm>
              <a:off x="5549875" y="2576925"/>
              <a:ext cx="42400" cy="54575"/>
            </a:xfrm>
            <a:custGeom>
              <a:avLst/>
              <a:gdLst/>
              <a:ahLst/>
              <a:cxnLst/>
              <a:rect l="l" t="t" r="r" b="b"/>
              <a:pathLst>
                <a:path w="1696" h="2183" extrusionOk="0">
                  <a:moveTo>
                    <a:pt x="448" y="0"/>
                  </a:moveTo>
                  <a:cubicBezTo>
                    <a:pt x="379" y="0"/>
                    <a:pt x="311" y="20"/>
                    <a:pt x="250" y="62"/>
                  </a:cubicBezTo>
                  <a:cubicBezTo>
                    <a:pt x="54" y="169"/>
                    <a:pt x="0" y="419"/>
                    <a:pt x="107" y="598"/>
                  </a:cubicBezTo>
                  <a:lnTo>
                    <a:pt x="910" y="1989"/>
                  </a:lnTo>
                  <a:cubicBezTo>
                    <a:pt x="971" y="2111"/>
                    <a:pt x="1114" y="2182"/>
                    <a:pt x="1255" y="2182"/>
                  </a:cubicBezTo>
                  <a:cubicBezTo>
                    <a:pt x="1322" y="2182"/>
                    <a:pt x="1388" y="2167"/>
                    <a:pt x="1446" y="2132"/>
                  </a:cubicBezTo>
                  <a:cubicBezTo>
                    <a:pt x="1624" y="2025"/>
                    <a:pt x="1695" y="1775"/>
                    <a:pt x="1588" y="1579"/>
                  </a:cubicBezTo>
                  <a:lnTo>
                    <a:pt x="785" y="205"/>
                  </a:lnTo>
                  <a:cubicBezTo>
                    <a:pt x="715" y="75"/>
                    <a:pt x="581" y="0"/>
                    <a:pt x="44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59" name="Google Shape;4559;p51"/>
            <p:cNvSpPr/>
            <p:nvPr/>
          </p:nvSpPr>
          <p:spPr>
            <a:xfrm>
              <a:off x="5576175" y="2418425"/>
              <a:ext cx="238675" cy="211200"/>
            </a:xfrm>
            <a:custGeom>
              <a:avLst/>
              <a:gdLst/>
              <a:ahLst/>
              <a:cxnLst/>
              <a:rect l="l" t="t" r="r" b="b"/>
              <a:pathLst>
                <a:path w="9547" h="8448" extrusionOk="0">
                  <a:moveTo>
                    <a:pt x="5693" y="6724"/>
                  </a:moveTo>
                  <a:lnTo>
                    <a:pt x="5568" y="7348"/>
                  </a:lnTo>
                  <a:lnTo>
                    <a:pt x="3730" y="7883"/>
                  </a:lnTo>
                  <a:lnTo>
                    <a:pt x="3284" y="7402"/>
                  </a:lnTo>
                  <a:lnTo>
                    <a:pt x="5693" y="6724"/>
                  </a:lnTo>
                  <a:close/>
                  <a:moveTo>
                    <a:pt x="6248" y="1"/>
                  </a:moveTo>
                  <a:cubicBezTo>
                    <a:pt x="6184" y="1"/>
                    <a:pt x="6119" y="24"/>
                    <a:pt x="6067" y="68"/>
                  </a:cubicBezTo>
                  <a:lnTo>
                    <a:pt x="1" y="5921"/>
                  </a:lnTo>
                  <a:lnTo>
                    <a:pt x="1196" y="8008"/>
                  </a:lnTo>
                  <a:lnTo>
                    <a:pt x="2713" y="7580"/>
                  </a:lnTo>
                  <a:lnTo>
                    <a:pt x="3391" y="8312"/>
                  </a:lnTo>
                  <a:cubicBezTo>
                    <a:pt x="3476" y="8396"/>
                    <a:pt x="3583" y="8448"/>
                    <a:pt x="3703" y="8448"/>
                  </a:cubicBezTo>
                  <a:cubicBezTo>
                    <a:pt x="3735" y="8448"/>
                    <a:pt x="3768" y="8444"/>
                    <a:pt x="3801" y="8437"/>
                  </a:cubicBezTo>
                  <a:lnTo>
                    <a:pt x="5800" y="7866"/>
                  </a:lnTo>
                  <a:cubicBezTo>
                    <a:pt x="5836" y="7848"/>
                    <a:pt x="5871" y="7830"/>
                    <a:pt x="5889" y="7812"/>
                  </a:cubicBezTo>
                  <a:cubicBezTo>
                    <a:pt x="5996" y="7758"/>
                    <a:pt x="6067" y="7651"/>
                    <a:pt x="6085" y="7544"/>
                  </a:cubicBezTo>
                  <a:lnTo>
                    <a:pt x="6264" y="6563"/>
                  </a:lnTo>
                  <a:lnTo>
                    <a:pt x="9315" y="5707"/>
                  </a:lnTo>
                  <a:cubicBezTo>
                    <a:pt x="9475" y="5635"/>
                    <a:pt x="9547" y="5439"/>
                    <a:pt x="9458" y="5296"/>
                  </a:cubicBezTo>
                  <a:lnTo>
                    <a:pt x="8565" y="3744"/>
                  </a:lnTo>
                  <a:lnTo>
                    <a:pt x="7370" y="1674"/>
                  </a:lnTo>
                  <a:lnTo>
                    <a:pt x="6478" y="140"/>
                  </a:lnTo>
                  <a:cubicBezTo>
                    <a:pt x="6426" y="46"/>
                    <a:pt x="6337" y="1"/>
                    <a:pt x="62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560" name="Google Shape;4560;p51"/>
          <p:cNvSpPr/>
          <p:nvPr/>
        </p:nvSpPr>
        <p:spPr>
          <a:xfrm>
            <a:off x="2620588" y="2368871"/>
            <a:ext cx="166936" cy="380674"/>
          </a:xfrm>
          <a:custGeom>
            <a:avLst/>
            <a:gdLst/>
            <a:ahLst/>
            <a:cxnLst/>
            <a:rect l="l" t="t" r="r" b="b"/>
            <a:pathLst>
              <a:path w="5051" h="11170" extrusionOk="0">
                <a:moveTo>
                  <a:pt x="1857" y="0"/>
                </a:moveTo>
                <a:cubicBezTo>
                  <a:pt x="839" y="0"/>
                  <a:pt x="1" y="839"/>
                  <a:pt x="1" y="1856"/>
                </a:cubicBezTo>
                <a:lnTo>
                  <a:pt x="1" y="8654"/>
                </a:lnTo>
                <a:cubicBezTo>
                  <a:pt x="1" y="10046"/>
                  <a:pt x="1125" y="11170"/>
                  <a:pt x="2517" y="11170"/>
                </a:cubicBezTo>
                <a:cubicBezTo>
                  <a:pt x="3908" y="11170"/>
                  <a:pt x="5050" y="10046"/>
                  <a:pt x="5050" y="8654"/>
                </a:cubicBezTo>
                <a:lnTo>
                  <a:pt x="5050" y="5853"/>
                </a:lnTo>
                <a:lnTo>
                  <a:pt x="4247" y="5853"/>
                </a:lnTo>
                <a:lnTo>
                  <a:pt x="4247" y="8654"/>
                </a:lnTo>
                <a:cubicBezTo>
                  <a:pt x="4247" y="9618"/>
                  <a:pt x="3480" y="10385"/>
                  <a:pt x="2517" y="10385"/>
                </a:cubicBezTo>
                <a:cubicBezTo>
                  <a:pt x="1571" y="10385"/>
                  <a:pt x="786" y="9618"/>
                  <a:pt x="786" y="8654"/>
                </a:cubicBezTo>
                <a:lnTo>
                  <a:pt x="786" y="1856"/>
                </a:lnTo>
                <a:cubicBezTo>
                  <a:pt x="786" y="1285"/>
                  <a:pt x="1268" y="803"/>
                  <a:pt x="1857" y="803"/>
                </a:cubicBezTo>
                <a:cubicBezTo>
                  <a:pt x="2445" y="803"/>
                  <a:pt x="2909" y="1285"/>
                  <a:pt x="2909" y="1856"/>
                </a:cubicBezTo>
                <a:lnTo>
                  <a:pt x="2909" y="8119"/>
                </a:lnTo>
                <a:cubicBezTo>
                  <a:pt x="2909" y="8351"/>
                  <a:pt x="2749" y="8511"/>
                  <a:pt x="2517" y="8511"/>
                </a:cubicBezTo>
                <a:cubicBezTo>
                  <a:pt x="2303" y="8511"/>
                  <a:pt x="2124" y="8351"/>
                  <a:pt x="2124" y="8119"/>
                </a:cubicBezTo>
                <a:lnTo>
                  <a:pt x="2124" y="4925"/>
                </a:lnTo>
                <a:lnTo>
                  <a:pt x="1321" y="4925"/>
                </a:lnTo>
                <a:lnTo>
                  <a:pt x="1321" y="8119"/>
                </a:lnTo>
                <a:cubicBezTo>
                  <a:pt x="1321" y="8779"/>
                  <a:pt x="1857" y="9314"/>
                  <a:pt x="2517" y="9314"/>
                </a:cubicBezTo>
                <a:cubicBezTo>
                  <a:pt x="3177" y="9314"/>
                  <a:pt x="3712" y="8779"/>
                  <a:pt x="3712" y="8119"/>
                </a:cubicBezTo>
                <a:lnTo>
                  <a:pt x="3712" y="1856"/>
                </a:lnTo>
                <a:cubicBezTo>
                  <a:pt x="3712" y="839"/>
                  <a:pt x="2891" y="0"/>
                  <a:pt x="185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561" name="Google Shape;4561;p51"/>
          <p:cNvGrpSpPr/>
          <p:nvPr/>
        </p:nvGrpSpPr>
        <p:grpSpPr>
          <a:xfrm>
            <a:off x="3570694" y="2404542"/>
            <a:ext cx="299598" cy="308322"/>
            <a:chOff x="3739275" y="2525850"/>
            <a:chExt cx="226625" cy="226175"/>
          </a:xfrm>
        </p:grpSpPr>
        <p:sp>
          <p:nvSpPr>
            <p:cNvPr id="4562" name="Google Shape;4562;p51"/>
            <p:cNvSpPr/>
            <p:nvPr/>
          </p:nvSpPr>
          <p:spPr>
            <a:xfrm>
              <a:off x="3779425" y="2525850"/>
              <a:ext cx="20100" cy="40150"/>
            </a:xfrm>
            <a:custGeom>
              <a:avLst/>
              <a:gdLst/>
              <a:ahLst/>
              <a:cxnLst/>
              <a:rect l="l" t="t" r="r" b="b"/>
              <a:pathLst>
                <a:path w="804" h="1606" extrusionOk="0">
                  <a:moveTo>
                    <a:pt x="393" y="0"/>
                  </a:moveTo>
                  <a:cubicBezTo>
                    <a:pt x="179" y="0"/>
                    <a:pt x="1" y="178"/>
                    <a:pt x="1" y="410"/>
                  </a:cubicBezTo>
                  <a:lnTo>
                    <a:pt x="1" y="1195"/>
                  </a:lnTo>
                  <a:cubicBezTo>
                    <a:pt x="1" y="1427"/>
                    <a:pt x="179" y="1606"/>
                    <a:pt x="393" y="1606"/>
                  </a:cubicBezTo>
                  <a:cubicBezTo>
                    <a:pt x="625" y="1606"/>
                    <a:pt x="804" y="1427"/>
                    <a:pt x="804" y="1195"/>
                  </a:cubicBezTo>
                  <a:lnTo>
                    <a:pt x="804" y="410"/>
                  </a:lnTo>
                  <a:cubicBezTo>
                    <a:pt x="804" y="178"/>
                    <a:pt x="625" y="0"/>
                    <a:pt x="39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3" name="Google Shape;4563;p51"/>
            <p:cNvSpPr/>
            <p:nvPr/>
          </p:nvSpPr>
          <p:spPr>
            <a:xfrm>
              <a:off x="3739275" y="2605675"/>
              <a:ext cx="226625" cy="146350"/>
            </a:xfrm>
            <a:custGeom>
              <a:avLst/>
              <a:gdLst/>
              <a:ahLst/>
              <a:cxnLst/>
              <a:rect l="l" t="t" r="r" b="b"/>
              <a:pathLst>
                <a:path w="9065" h="5854" extrusionOk="0">
                  <a:moveTo>
                    <a:pt x="2927" y="804"/>
                  </a:moveTo>
                  <a:lnTo>
                    <a:pt x="2927" y="1856"/>
                  </a:lnTo>
                  <a:lnTo>
                    <a:pt x="804" y="1856"/>
                  </a:lnTo>
                  <a:lnTo>
                    <a:pt x="804" y="804"/>
                  </a:lnTo>
                  <a:close/>
                  <a:moveTo>
                    <a:pt x="5604" y="804"/>
                  </a:moveTo>
                  <a:lnTo>
                    <a:pt x="5604" y="1856"/>
                  </a:lnTo>
                  <a:lnTo>
                    <a:pt x="3462" y="1856"/>
                  </a:lnTo>
                  <a:lnTo>
                    <a:pt x="3462" y="804"/>
                  </a:lnTo>
                  <a:close/>
                  <a:moveTo>
                    <a:pt x="8262" y="804"/>
                  </a:moveTo>
                  <a:lnTo>
                    <a:pt x="8262" y="1856"/>
                  </a:lnTo>
                  <a:lnTo>
                    <a:pt x="6121" y="1856"/>
                  </a:lnTo>
                  <a:lnTo>
                    <a:pt x="6121" y="804"/>
                  </a:lnTo>
                  <a:close/>
                  <a:moveTo>
                    <a:pt x="2927" y="2392"/>
                  </a:moveTo>
                  <a:lnTo>
                    <a:pt x="2927" y="3462"/>
                  </a:lnTo>
                  <a:lnTo>
                    <a:pt x="804" y="3462"/>
                  </a:lnTo>
                  <a:lnTo>
                    <a:pt x="804" y="2392"/>
                  </a:lnTo>
                  <a:close/>
                  <a:moveTo>
                    <a:pt x="5604" y="2392"/>
                  </a:moveTo>
                  <a:lnTo>
                    <a:pt x="5604" y="3462"/>
                  </a:lnTo>
                  <a:lnTo>
                    <a:pt x="3462" y="3462"/>
                  </a:lnTo>
                  <a:lnTo>
                    <a:pt x="3462" y="2392"/>
                  </a:lnTo>
                  <a:close/>
                  <a:moveTo>
                    <a:pt x="8262" y="2392"/>
                  </a:moveTo>
                  <a:lnTo>
                    <a:pt x="8262" y="3462"/>
                  </a:lnTo>
                  <a:lnTo>
                    <a:pt x="6121" y="3462"/>
                  </a:lnTo>
                  <a:lnTo>
                    <a:pt x="6121" y="2392"/>
                  </a:lnTo>
                  <a:close/>
                  <a:moveTo>
                    <a:pt x="2927" y="3980"/>
                  </a:moveTo>
                  <a:lnTo>
                    <a:pt x="2927" y="5050"/>
                  </a:lnTo>
                  <a:lnTo>
                    <a:pt x="804" y="5050"/>
                  </a:lnTo>
                  <a:lnTo>
                    <a:pt x="804" y="3980"/>
                  </a:lnTo>
                  <a:close/>
                  <a:moveTo>
                    <a:pt x="5604" y="3980"/>
                  </a:moveTo>
                  <a:lnTo>
                    <a:pt x="5604" y="5050"/>
                  </a:lnTo>
                  <a:lnTo>
                    <a:pt x="3462" y="5050"/>
                  </a:lnTo>
                  <a:lnTo>
                    <a:pt x="3462" y="3980"/>
                  </a:lnTo>
                  <a:close/>
                  <a:moveTo>
                    <a:pt x="8262" y="3980"/>
                  </a:moveTo>
                  <a:lnTo>
                    <a:pt x="8262" y="5050"/>
                  </a:lnTo>
                  <a:lnTo>
                    <a:pt x="6121" y="5050"/>
                  </a:lnTo>
                  <a:lnTo>
                    <a:pt x="6121" y="3980"/>
                  </a:lnTo>
                  <a:close/>
                  <a:moveTo>
                    <a:pt x="1" y="1"/>
                  </a:moveTo>
                  <a:lnTo>
                    <a:pt x="1" y="5853"/>
                  </a:lnTo>
                  <a:lnTo>
                    <a:pt x="9065" y="5853"/>
                  </a:lnTo>
                  <a:lnTo>
                    <a:pt x="9065"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4" name="Google Shape;4564;p51"/>
            <p:cNvSpPr/>
            <p:nvPr/>
          </p:nvSpPr>
          <p:spPr>
            <a:xfrm>
              <a:off x="3905675" y="2525850"/>
              <a:ext cx="20100" cy="40150"/>
            </a:xfrm>
            <a:custGeom>
              <a:avLst/>
              <a:gdLst/>
              <a:ahLst/>
              <a:cxnLst/>
              <a:rect l="l" t="t" r="r" b="b"/>
              <a:pathLst>
                <a:path w="804" h="1606" extrusionOk="0">
                  <a:moveTo>
                    <a:pt x="411" y="0"/>
                  </a:moveTo>
                  <a:cubicBezTo>
                    <a:pt x="179" y="0"/>
                    <a:pt x="0" y="178"/>
                    <a:pt x="0" y="410"/>
                  </a:cubicBezTo>
                  <a:lnTo>
                    <a:pt x="0" y="1195"/>
                  </a:lnTo>
                  <a:cubicBezTo>
                    <a:pt x="0" y="1427"/>
                    <a:pt x="179" y="1606"/>
                    <a:pt x="411" y="1606"/>
                  </a:cubicBezTo>
                  <a:cubicBezTo>
                    <a:pt x="643" y="1606"/>
                    <a:pt x="803" y="1427"/>
                    <a:pt x="803" y="1195"/>
                  </a:cubicBezTo>
                  <a:lnTo>
                    <a:pt x="803" y="410"/>
                  </a:lnTo>
                  <a:cubicBezTo>
                    <a:pt x="803" y="178"/>
                    <a:pt x="643" y="0"/>
                    <a:pt x="41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5" name="Google Shape;4565;p51"/>
            <p:cNvSpPr/>
            <p:nvPr/>
          </p:nvSpPr>
          <p:spPr>
            <a:xfrm>
              <a:off x="3739275" y="2545900"/>
              <a:ext cx="226625" cy="46425"/>
            </a:xfrm>
            <a:custGeom>
              <a:avLst/>
              <a:gdLst/>
              <a:ahLst/>
              <a:cxnLst/>
              <a:rect l="l" t="t" r="r" b="b"/>
              <a:pathLst>
                <a:path w="9065" h="1857" extrusionOk="0">
                  <a:moveTo>
                    <a:pt x="1" y="1"/>
                  </a:moveTo>
                  <a:lnTo>
                    <a:pt x="1" y="1857"/>
                  </a:lnTo>
                  <a:lnTo>
                    <a:pt x="9065" y="1857"/>
                  </a:lnTo>
                  <a:lnTo>
                    <a:pt x="9065" y="1"/>
                  </a:lnTo>
                  <a:lnTo>
                    <a:pt x="7994" y="1"/>
                  </a:lnTo>
                  <a:lnTo>
                    <a:pt x="7994" y="393"/>
                  </a:lnTo>
                  <a:cubicBezTo>
                    <a:pt x="7994" y="929"/>
                    <a:pt x="7584" y="1321"/>
                    <a:pt x="7067" y="1321"/>
                  </a:cubicBezTo>
                  <a:cubicBezTo>
                    <a:pt x="6549" y="1321"/>
                    <a:pt x="6121" y="929"/>
                    <a:pt x="6121" y="393"/>
                  </a:cubicBezTo>
                  <a:lnTo>
                    <a:pt x="6121" y="1"/>
                  </a:lnTo>
                  <a:lnTo>
                    <a:pt x="2927" y="1"/>
                  </a:lnTo>
                  <a:lnTo>
                    <a:pt x="2927" y="393"/>
                  </a:lnTo>
                  <a:cubicBezTo>
                    <a:pt x="2927" y="929"/>
                    <a:pt x="2535" y="1321"/>
                    <a:pt x="1999" y="1321"/>
                  </a:cubicBezTo>
                  <a:cubicBezTo>
                    <a:pt x="1482" y="1321"/>
                    <a:pt x="1072" y="929"/>
                    <a:pt x="1072" y="393"/>
                  </a:cubicBezTo>
                  <a:lnTo>
                    <a:pt x="1072"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566" name="Google Shape;4566;p51"/>
          <p:cNvGrpSpPr/>
          <p:nvPr/>
        </p:nvGrpSpPr>
        <p:grpSpPr>
          <a:xfrm>
            <a:off x="3043876" y="2377772"/>
            <a:ext cx="272464" cy="361861"/>
            <a:chOff x="4518575" y="2506200"/>
            <a:chExt cx="206100" cy="265450"/>
          </a:xfrm>
        </p:grpSpPr>
        <p:sp>
          <p:nvSpPr>
            <p:cNvPr id="4567" name="Google Shape;4567;p51"/>
            <p:cNvSpPr/>
            <p:nvPr/>
          </p:nvSpPr>
          <p:spPr>
            <a:xfrm>
              <a:off x="4518575" y="2506200"/>
              <a:ext cx="206100" cy="265450"/>
            </a:xfrm>
            <a:custGeom>
              <a:avLst/>
              <a:gdLst/>
              <a:ahLst/>
              <a:cxnLst/>
              <a:rect l="l" t="t" r="r" b="b"/>
              <a:pathLst>
                <a:path w="8244" h="10618" extrusionOk="0">
                  <a:moveTo>
                    <a:pt x="7440" y="786"/>
                  </a:moveTo>
                  <a:lnTo>
                    <a:pt x="7440" y="9832"/>
                  </a:lnTo>
                  <a:lnTo>
                    <a:pt x="803" y="9832"/>
                  </a:lnTo>
                  <a:lnTo>
                    <a:pt x="803" y="786"/>
                  </a:lnTo>
                  <a:close/>
                  <a:moveTo>
                    <a:pt x="0" y="1"/>
                  </a:moveTo>
                  <a:lnTo>
                    <a:pt x="0" y="10617"/>
                  </a:lnTo>
                  <a:lnTo>
                    <a:pt x="8243" y="10617"/>
                  </a:lnTo>
                  <a:lnTo>
                    <a:pt x="8243"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8" name="Google Shape;4568;p51"/>
            <p:cNvSpPr/>
            <p:nvPr/>
          </p:nvSpPr>
          <p:spPr>
            <a:xfrm>
              <a:off x="4628300" y="2555725"/>
              <a:ext cx="56225" cy="13400"/>
            </a:xfrm>
            <a:custGeom>
              <a:avLst/>
              <a:gdLst/>
              <a:ahLst/>
              <a:cxnLst/>
              <a:rect l="l" t="t" r="r" b="b"/>
              <a:pathLst>
                <a:path w="2249" h="536" extrusionOk="0">
                  <a:moveTo>
                    <a:pt x="0" y="0"/>
                  </a:moveTo>
                  <a:lnTo>
                    <a:pt x="0" y="536"/>
                  </a:lnTo>
                  <a:lnTo>
                    <a:pt x="2249" y="536"/>
                  </a:lnTo>
                  <a:lnTo>
                    <a:pt x="2249"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69" name="Google Shape;4569;p51"/>
            <p:cNvSpPr/>
            <p:nvPr/>
          </p:nvSpPr>
          <p:spPr>
            <a:xfrm>
              <a:off x="4628300" y="2608800"/>
              <a:ext cx="56225" cy="13425"/>
            </a:xfrm>
            <a:custGeom>
              <a:avLst/>
              <a:gdLst/>
              <a:ahLst/>
              <a:cxnLst/>
              <a:rect l="l" t="t" r="r" b="b"/>
              <a:pathLst>
                <a:path w="2249" h="537" extrusionOk="0">
                  <a:moveTo>
                    <a:pt x="0" y="1"/>
                  </a:moveTo>
                  <a:lnTo>
                    <a:pt x="0" y="536"/>
                  </a:lnTo>
                  <a:lnTo>
                    <a:pt x="2249" y="536"/>
                  </a:lnTo>
                  <a:lnTo>
                    <a:pt x="2249"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0" name="Google Shape;4570;p51"/>
            <p:cNvSpPr/>
            <p:nvPr/>
          </p:nvSpPr>
          <p:spPr>
            <a:xfrm>
              <a:off x="4628300" y="2715425"/>
              <a:ext cx="56225" cy="13400"/>
            </a:xfrm>
            <a:custGeom>
              <a:avLst/>
              <a:gdLst/>
              <a:ahLst/>
              <a:cxnLst/>
              <a:rect l="l" t="t" r="r" b="b"/>
              <a:pathLst>
                <a:path w="2249" h="536" extrusionOk="0">
                  <a:moveTo>
                    <a:pt x="0" y="0"/>
                  </a:moveTo>
                  <a:lnTo>
                    <a:pt x="0" y="535"/>
                  </a:lnTo>
                  <a:lnTo>
                    <a:pt x="2249" y="535"/>
                  </a:lnTo>
                  <a:lnTo>
                    <a:pt x="2249"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1" name="Google Shape;4571;p51"/>
            <p:cNvSpPr/>
            <p:nvPr/>
          </p:nvSpPr>
          <p:spPr>
            <a:xfrm>
              <a:off x="4628300" y="2662325"/>
              <a:ext cx="56225" cy="12975"/>
            </a:xfrm>
            <a:custGeom>
              <a:avLst/>
              <a:gdLst/>
              <a:ahLst/>
              <a:cxnLst/>
              <a:rect l="l" t="t" r="r" b="b"/>
              <a:pathLst>
                <a:path w="2249" h="519" extrusionOk="0">
                  <a:moveTo>
                    <a:pt x="0" y="1"/>
                  </a:moveTo>
                  <a:lnTo>
                    <a:pt x="0" y="518"/>
                  </a:lnTo>
                  <a:lnTo>
                    <a:pt x="2249" y="518"/>
                  </a:lnTo>
                  <a:lnTo>
                    <a:pt x="2249"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2" name="Google Shape;4572;p51"/>
            <p:cNvSpPr/>
            <p:nvPr/>
          </p:nvSpPr>
          <p:spPr>
            <a:xfrm>
              <a:off x="4558275" y="2539225"/>
              <a:ext cx="49525" cy="40600"/>
            </a:xfrm>
            <a:custGeom>
              <a:avLst/>
              <a:gdLst/>
              <a:ahLst/>
              <a:cxnLst/>
              <a:rect l="l" t="t" r="r" b="b"/>
              <a:pathLst>
                <a:path w="1981" h="1624" extrusionOk="0">
                  <a:moveTo>
                    <a:pt x="1606" y="0"/>
                  </a:moveTo>
                  <a:lnTo>
                    <a:pt x="732" y="875"/>
                  </a:lnTo>
                  <a:lnTo>
                    <a:pt x="375" y="536"/>
                  </a:lnTo>
                  <a:lnTo>
                    <a:pt x="0" y="910"/>
                  </a:lnTo>
                  <a:lnTo>
                    <a:pt x="732" y="1624"/>
                  </a:lnTo>
                  <a:lnTo>
                    <a:pt x="1981" y="375"/>
                  </a:lnTo>
                  <a:lnTo>
                    <a:pt x="1606"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3" name="Google Shape;4573;p51"/>
            <p:cNvSpPr/>
            <p:nvPr/>
          </p:nvSpPr>
          <p:spPr>
            <a:xfrm>
              <a:off x="4558275" y="2592300"/>
              <a:ext cx="49525" cy="40625"/>
            </a:xfrm>
            <a:custGeom>
              <a:avLst/>
              <a:gdLst/>
              <a:ahLst/>
              <a:cxnLst/>
              <a:rect l="l" t="t" r="r" b="b"/>
              <a:pathLst>
                <a:path w="1981" h="1625" extrusionOk="0">
                  <a:moveTo>
                    <a:pt x="1606" y="1"/>
                  </a:moveTo>
                  <a:lnTo>
                    <a:pt x="732" y="893"/>
                  </a:lnTo>
                  <a:lnTo>
                    <a:pt x="375" y="536"/>
                  </a:lnTo>
                  <a:lnTo>
                    <a:pt x="0" y="911"/>
                  </a:lnTo>
                  <a:lnTo>
                    <a:pt x="732" y="1624"/>
                  </a:lnTo>
                  <a:lnTo>
                    <a:pt x="1981" y="375"/>
                  </a:lnTo>
                  <a:lnTo>
                    <a:pt x="160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4" name="Google Shape;4574;p51"/>
            <p:cNvSpPr/>
            <p:nvPr/>
          </p:nvSpPr>
          <p:spPr>
            <a:xfrm>
              <a:off x="4558275" y="2645375"/>
              <a:ext cx="49525" cy="41075"/>
            </a:xfrm>
            <a:custGeom>
              <a:avLst/>
              <a:gdLst/>
              <a:ahLst/>
              <a:cxnLst/>
              <a:rect l="l" t="t" r="r" b="b"/>
              <a:pathLst>
                <a:path w="1981" h="1643" extrusionOk="0">
                  <a:moveTo>
                    <a:pt x="1606" y="1"/>
                  </a:moveTo>
                  <a:lnTo>
                    <a:pt x="732" y="893"/>
                  </a:lnTo>
                  <a:lnTo>
                    <a:pt x="375" y="536"/>
                  </a:lnTo>
                  <a:lnTo>
                    <a:pt x="0" y="911"/>
                  </a:lnTo>
                  <a:lnTo>
                    <a:pt x="732" y="1642"/>
                  </a:lnTo>
                  <a:lnTo>
                    <a:pt x="1981" y="376"/>
                  </a:lnTo>
                  <a:lnTo>
                    <a:pt x="160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5" name="Google Shape;4575;p51"/>
            <p:cNvSpPr/>
            <p:nvPr/>
          </p:nvSpPr>
          <p:spPr>
            <a:xfrm>
              <a:off x="4558275" y="2698025"/>
              <a:ext cx="49525" cy="40600"/>
            </a:xfrm>
            <a:custGeom>
              <a:avLst/>
              <a:gdLst/>
              <a:ahLst/>
              <a:cxnLst/>
              <a:rect l="l" t="t" r="r" b="b"/>
              <a:pathLst>
                <a:path w="1981" h="1624" extrusionOk="0">
                  <a:moveTo>
                    <a:pt x="1606" y="0"/>
                  </a:moveTo>
                  <a:lnTo>
                    <a:pt x="732" y="875"/>
                  </a:lnTo>
                  <a:lnTo>
                    <a:pt x="375" y="536"/>
                  </a:lnTo>
                  <a:lnTo>
                    <a:pt x="0" y="910"/>
                  </a:lnTo>
                  <a:lnTo>
                    <a:pt x="732" y="1624"/>
                  </a:lnTo>
                  <a:lnTo>
                    <a:pt x="1981" y="375"/>
                  </a:lnTo>
                  <a:lnTo>
                    <a:pt x="1606"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576" name="Google Shape;4576;p51"/>
          <p:cNvGrpSpPr/>
          <p:nvPr/>
        </p:nvGrpSpPr>
        <p:grpSpPr>
          <a:xfrm>
            <a:off x="4125077" y="2404742"/>
            <a:ext cx="299631" cy="308322"/>
            <a:chOff x="4164375" y="1677425"/>
            <a:chExt cx="226650" cy="226175"/>
          </a:xfrm>
        </p:grpSpPr>
        <p:sp>
          <p:nvSpPr>
            <p:cNvPr id="4577" name="Google Shape;4577;p51"/>
            <p:cNvSpPr/>
            <p:nvPr/>
          </p:nvSpPr>
          <p:spPr>
            <a:xfrm>
              <a:off x="4164375" y="1677425"/>
              <a:ext cx="226650" cy="226175"/>
            </a:xfrm>
            <a:custGeom>
              <a:avLst/>
              <a:gdLst/>
              <a:ahLst/>
              <a:cxnLst/>
              <a:rect l="l" t="t" r="r" b="b"/>
              <a:pathLst>
                <a:path w="9066" h="9047" extrusionOk="0">
                  <a:moveTo>
                    <a:pt x="1" y="0"/>
                  </a:moveTo>
                  <a:lnTo>
                    <a:pt x="1" y="9047"/>
                  </a:lnTo>
                  <a:lnTo>
                    <a:pt x="9065" y="9047"/>
                  </a:lnTo>
                  <a:lnTo>
                    <a:pt x="9065" y="8244"/>
                  </a:lnTo>
                  <a:lnTo>
                    <a:pt x="804" y="8244"/>
                  </a:lnTo>
                  <a:lnTo>
                    <a:pt x="804"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8" name="Google Shape;4578;p51"/>
            <p:cNvSpPr/>
            <p:nvPr/>
          </p:nvSpPr>
          <p:spPr>
            <a:xfrm>
              <a:off x="4204525" y="1747450"/>
              <a:ext cx="36600" cy="116450"/>
            </a:xfrm>
            <a:custGeom>
              <a:avLst/>
              <a:gdLst/>
              <a:ahLst/>
              <a:cxnLst/>
              <a:rect l="l" t="t" r="r" b="b"/>
              <a:pathLst>
                <a:path w="1464" h="4658" extrusionOk="0">
                  <a:moveTo>
                    <a:pt x="1" y="1"/>
                  </a:moveTo>
                  <a:lnTo>
                    <a:pt x="1" y="4658"/>
                  </a:lnTo>
                  <a:lnTo>
                    <a:pt x="1464" y="4658"/>
                  </a:lnTo>
                  <a:lnTo>
                    <a:pt x="1464"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79" name="Google Shape;4579;p51"/>
            <p:cNvSpPr/>
            <p:nvPr/>
          </p:nvSpPr>
          <p:spPr>
            <a:xfrm>
              <a:off x="4254500" y="1677425"/>
              <a:ext cx="36600" cy="186475"/>
            </a:xfrm>
            <a:custGeom>
              <a:avLst/>
              <a:gdLst/>
              <a:ahLst/>
              <a:cxnLst/>
              <a:rect l="l" t="t" r="r" b="b"/>
              <a:pathLst>
                <a:path w="1464" h="7459" extrusionOk="0">
                  <a:moveTo>
                    <a:pt x="0" y="0"/>
                  </a:moveTo>
                  <a:lnTo>
                    <a:pt x="0" y="7459"/>
                  </a:lnTo>
                  <a:lnTo>
                    <a:pt x="1463" y="7459"/>
                  </a:lnTo>
                  <a:lnTo>
                    <a:pt x="1463"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0" name="Google Shape;4580;p51"/>
            <p:cNvSpPr/>
            <p:nvPr/>
          </p:nvSpPr>
          <p:spPr>
            <a:xfrm>
              <a:off x="4304450" y="1747450"/>
              <a:ext cx="36600" cy="116450"/>
            </a:xfrm>
            <a:custGeom>
              <a:avLst/>
              <a:gdLst/>
              <a:ahLst/>
              <a:cxnLst/>
              <a:rect l="l" t="t" r="r" b="b"/>
              <a:pathLst>
                <a:path w="1464" h="4658" extrusionOk="0">
                  <a:moveTo>
                    <a:pt x="1" y="1"/>
                  </a:moveTo>
                  <a:lnTo>
                    <a:pt x="1" y="4658"/>
                  </a:lnTo>
                  <a:lnTo>
                    <a:pt x="1464" y="4658"/>
                  </a:lnTo>
                  <a:lnTo>
                    <a:pt x="1464"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1" name="Google Shape;4581;p51"/>
            <p:cNvSpPr/>
            <p:nvPr/>
          </p:nvSpPr>
          <p:spPr>
            <a:xfrm>
              <a:off x="4354400" y="1803650"/>
              <a:ext cx="36625" cy="60250"/>
            </a:xfrm>
            <a:custGeom>
              <a:avLst/>
              <a:gdLst/>
              <a:ahLst/>
              <a:cxnLst/>
              <a:rect l="l" t="t" r="r" b="b"/>
              <a:pathLst>
                <a:path w="1465" h="2410" extrusionOk="0">
                  <a:moveTo>
                    <a:pt x="1" y="1"/>
                  </a:moveTo>
                  <a:lnTo>
                    <a:pt x="1" y="2410"/>
                  </a:lnTo>
                  <a:lnTo>
                    <a:pt x="1464" y="2410"/>
                  </a:lnTo>
                  <a:lnTo>
                    <a:pt x="1464"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582" name="Google Shape;4582;p51"/>
          <p:cNvGrpSpPr/>
          <p:nvPr/>
        </p:nvGrpSpPr>
        <p:grpSpPr>
          <a:xfrm>
            <a:off x="5179042" y="2395931"/>
            <a:ext cx="299003" cy="308322"/>
            <a:chOff x="5226025" y="1677425"/>
            <a:chExt cx="226175" cy="226175"/>
          </a:xfrm>
        </p:grpSpPr>
        <p:sp>
          <p:nvSpPr>
            <p:cNvPr id="4583" name="Google Shape;4583;p51"/>
            <p:cNvSpPr/>
            <p:nvPr/>
          </p:nvSpPr>
          <p:spPr>
            <a:xfrm>
              <a:off x="5226025" y="1677425"/>
              <a:ext cx="226175" cy="226175"/>
            </a:xfrm>
            <a:custGeom>
              <a:avLst/>
              <a:gdLst/>
              <a:ahLst/>
              <a:cxnLst/>
              <a:rect l="l" t="t" r="r" b="b"/>
              <a:pathLst>
                <a:path w="9047" h="9047" extrusionOk="0">
                  <a:moveTo>
                    <a:pt x="0" y="0"/>
                  </a:moveTo>
                  <a:lnTo>
                    <a:pt x="0" y="9047"/>
                  </a:lnTo>
                  <a:lnTo>
                    <a:pt x="9047" y="9047"/>
                  </a:lnTo>
                  <a:lnTo>
                    <a:pt x="9047" y="8244"/>
                  </a:lnTo>
                  <a:lnTo>
                    <a:pt x="803" y="8244"/>
                  </a:lnTo>
                  <a:lnTo>
                    <a:pt x="803"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4" name="Google Shape;4584;p51"/>
            <p:cNvSpPr/>
            <p:nvPr/>
          </p:nvSpPr>
          <p:spPr>
            <a:xfrm>
              <a:off x="5259025" y="1733625"/>
              <a:ext cx="193175" cy="113325"/>
            </a:xfrm>
            <a:custGeom>
              <a:avLst/>
              <a:gdLst/>
              <a:ahLst/>
              <a:cxnLst/>
              <a:rect l="l" t="t" r="r" b="b"/>
              <a:pathLst>
                <a:path w="7727" h="4533" extrusionOk="0">
                  <a:moveTo>
                    <a:pt x="554" y="1"/>
                  </a:moveTo>
                  <a:lnTo>
                    <a:pt x="1" y="571"/>
                  </a:lnTo>
                  <a:lnTo>
                    <a:pt x="2410" y="2980"/>
                  </a:lnTo>
                  <a:lnTo>
                    <a:pt x="3213" y="2177"/>
                  </a:lnTo>
                  <a:lnTo>
                    <a:pt x="4533" y="3516"/>
                  </a:lnTo>
                  <a:lnTo>
                    <a:pt x="5336" y="2713"/>
                  </a:lnTo>
                  <a:lnTo>
                    <a:pt x="6389" y="3765"/>
                  </a:lnTo>
                  <a:lnTo>
                    <a:pt x="5603" y="4533"/>
                  </a:lnTo>
                  <a:lnTo>
                    <a:pt x="7727" y="4533"/>
                  </a:lnTo>
                  <a:lnTo>
                    <a:pt x="7727" y="2409"/>
                  </a:lnTo>
                  <a:lnTo>
                    <a:pt x="6942" y="3194"/>
                  </a:lnTo>
                  <a:lnTo>
                    <a:pt x="5336" y="1589"/>
                  </a:lnTo>
                  <a:lnTo>
                    <a:pt x="4533" y="2391"/>
                  </a:lnTo>
                  <a:lnTo>
                    <a:pt x="3213" y="1053"/>
                  </a:lnTo>
                  <a:lnTo>
                    <a:pt x="2410" y="1856"/>
                  </a:lnTo>
                  <a:lnTo>
                    <a:pt x="554"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585" name="Google Shape;4585;p51"/>
          <p:cNvGrpSpPr/>
          <p:nvPr/>
        </p:nvGrpSpPr>
        <p:grpSpPr>
          <a:xfrm>
            <a:off x="4652426" y="2396024"/>
            <a:ext cx="299003" cy="308322"/>
            <a:chOff x="4835275" y="1198350"/>
            <a:chExt cx="226175" cy="226175"/>
          </a:xfrm>
        </p:grpSpPr>
        <p:sp>
          <p:nvSpPr>
            <p:cNvPr id="4586" name="Google Shape;4586;p51"/>
            <p:cNvSpPr/>
            <p:nvPr/>
          </p:nvSpPr>
          <p:spPr>
            <a:xfrm>
              <a:off x="4835275" y="1198350"/>
              <a:ext cx="226175" cy="226175"/>
            </a:xfrm>
            <a:custGeom>
              <a:avLst/>
              <a:gdLst/>
              <a:ahLst/>
              <a:cxnLst/>
              <a:rect l="l" t="t" r="r" b="b"/>
              <a:pathLst>
                <a:path w="9047" h="9047" extrusionOk="0">
                  <a:moveTo>
                    <a:pt x="0" y="0"/>
                  </a:moveTo>
                  <a:lnTo>
                    <a:pt x="0" y="9047"/>
                  </a:lnTo>
                  <a:lnTo>
                    <a:pt x="9047" y="9047"/>
                  </a:lnTo>
                  <a:lnTo>
                    <a:pt x="9047" y="8244"/>
                  </a:lnTo>
                  <a:lnTo>
                    <a:pt x="803" y="8244"/>
                  </a:lnTo>
                  <a:lnTo>
                    <a:pt x="803"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87" name="Google Shape;4587;p51"/>
            <p:cNvSpPr/>
            <p:nvPr/>
          </p:nvSpPr>
          <p:spPr>
            <a:xfrm>
              <a:off x="4868275" y="1255000"/>
              <a:ext cx="193175" cy="113325"/>
            </a:xfrm>
            <a:custGeom>
              <a:avLst/>
              <a:gdLst/>
              <a:ahLst/>
              <a:cxnLst/>
              <a:rect l="l" t="t" r="r" b="b"/>
              <a:pathLst>
                <a:path w="7727" h="4533" extrusionOk="0">
                  <a:moveTo>
                    <a:pt x="5603" y="0"/>
                  </a:moveTo>
                  <a:lnTo>
                    <a:pt x="6388" y="785"/>
                  </a:lnTo>
                  <a:lnTo>
                    <a:pt x="5336" y="1838"/>
                  </a:lnTo>
                  <a:lnTo>
                    <a:pt x="4533" y="1035"/>
                  </a:lnTo>
                  <a:lnTo>
                    <a:pt x="3195" y="2356"/>
                  </a:lnTo>
                  <a:lnTo>
                    <a:pt x="2409" y="1571"/>
                  </a:lnTo>
                  <a:lnTo>
                    <a:pt x="1" y="3979"/>
                  </a:lnTo>
                  <a:lnTo>
                    <a:pt x="554" y="4532"/>
                  </a:lnTo>
                  <a:lnTo>
                    <a:pt x="2409" y="2695"/>
                  </a:lnTo>
                  <a:lnTo>
                    <a:pt x="3195" y="3480"/>
                  </a:lnTo>
                  <a:lnTo>
                    <a:pt x="4533" y="2159"/>
                  </a:lnTo>
                  <a:lnTo>
                    <a:pt x="5336" y="2962"/>
                  </a:lnTo>
                  <a:lnTo>
                    <a:pt x="6941" y="1339"/>
                  </a:lnTo>
                  <a:lnTo>
                    <a:pt x="7727" y="2124"/>
                  </a:lnTo>
                  <a:lnTo>
                    <a:pt x="77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588" name="Google Shape;4588;p51"/>
          <p:cNvGrpSpPr/>
          <p:nvPr/>
        </p:nvGrpSpPr>
        <p:grpSpPr>
          <a:xfrm>
            <a:off x="6339271" y="2379923"/>
            <a:ext cx="347356" cy="358215"/>
            <a:chOff x="968775" y="1180050"/>
            <a:chExt cx="262750" cy="262775"/>
          </a:xfrm>
        </p:grpSpPr>
        <p:sp>
          <p:nvSpPr>
            <p:cNvPr id="4589" name="Google Shape;4589;p51"/>
            <p:cNvSpPr/>
            <p:nvPr/>
          </p:nvSpPr>
          <p:spPr>
            <a:xfrm>
              <a:off x="1061550" y="1180050"/>
              <a:ext cx="169975" cy="169550"/>
            </a:xfrm>
            <a:custGeom>
              <a:avLst/>
              <a:gdLst/>
              <a:ahLst/>
              <a:cxnLst/>
              <a:rect l="l" t="t" r="r" b="b"/>
              <a:pathLst>
                <a:path w="6799" h="6782" extrusionOk="0">
                  <a:moveTo>
                    <a:pt x="5478" y="1"/>
                  </a:moveTo>
                  <a:lnTo>
                    <a:pt x="4015" y="1464"/>
                  </a:lnTo>
                  <a:lnTo>
                    <a:pt x="4086" y="2160"/>
                  </a:lnTo>
                  <a:lnTo>
                    <a:pt x="1963" y="4283"/>
                  </a:lnTo>
                  <a:cubicBezTo>
                    <a:pt x="1785" y="4194"/>
                    <a:pt x="1571" y="4122"/>
                    <a:pt x="1339" y="4122"/>
                  </a:cubicBezTo>
                  <a:cubicBezTo>
                    <a:pt x="607" y="4122"/>
                    <a:pt x="1" y="4729"/>
                    <a:pt x="1" y="5461"/>
                  </a:cubicBezTo>
                  <a:cubicBezTo>
                    <a:pt x="1" y="6192"/>
                    <a:pt x="607" y="6781"/>
                    <a:pt x="1339" y="6781"/>
                  </a:cubicBezTo>
                  <a:cubicBezTo>
                    <a:pt x="2070" y="6781"/>
                    <a:pt x="2677" y="6192"/>
                    <a:pt x="2677" y="5461"/>
                  </a:cubicBezTo>
                  <a:cubicBezTo>
                    <a:pt x="2677" y="5229"/>
                    <a:pt x="2606" y="5032"/>
                    <a:pt x="2516" y="4854"/>
                  </a:cubicBezTo>
                  <a:lnTo>
                    <a:pt x="4657" y="2713"/>
                  </a:lnTo>
                  <a:lnTo>
                    <a:pt x="5335" y="2784"/>
                  </a:lnTo>
                  <a:lnTo>
                    <a:pt x="6799" y="1321"/>
                  </a:lnTo>
                  <a:lnTo>
                    <a:pt x="5603" y="1196"/>
                  </a:lnTo>
                  <a:lnTo>
                    <a:pt x="5478"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0" name="Google Shape;4590;p51"/>
            <p:cNvSpPr/>
            <p:nvPr/>
          </p:nvSpPr>
          <p:spPr>
            <a:xfrm>
              <a:off x="968775" y="1189875"/>
              <a:ext cx="252950" cy="252950"/>
            </a:xfrm>
            <a:custGeom>
              <a:avLst/>
              <a:gdLst/>
              <a:ahLst/>
              <a:cxnLst/>
              <a:rect l="l" t="t" r="r" b="b"/>
              <a:pathLst>
                <a:path w="10118" h="10118" extrusionOk="0">
                  <a:moveTo>
                    <a:pt x="5050" y="0"/>
                  </a:moveTo>
                  <a:cubicBezTo>
                    <a:pt x="2266" y="0"/>
                    <a:pt x="0" y="2266"/>
                    <a:pt x="0" y="5068"/>
                  </a:cubicBezTo>
                  <a:cubicBezTo>
                    <a:pt x="0" y="7851"/>
                    <a:pt x="2266" y="10117"/>
                    <a:pt x="5050" y="10117"/>
                  </a:cubicBezTo>
                  <a:cubicBezTo>
                    <a:pt x="7851" y="10117"/>
                    <a:pt x="10117" y="7851"/>
                    <a:pt x="10117" y="5068"/>
                  </a:cubicBezTo>
                  <a:cubicBezTo>
                    <a:pt x="10117" y="4193"/>
                    <a:pt x="9903" y="3390"/>
                    <a:pt x="9510" y="2695"/>
                  </a:cubicBezTo>
                  <a:lnTo>
                    <a:pt x="9421" y="2766"/>
                  </a:lnTo>
                  <a:lnTo>
                    <a:pt x="9243" y="2962"/>
                  </a:lnTo>
                  <a:lnTo>
                    <a:pt x="9011" y="2927"/>
                  </a:lnTo>
                  <a:lnTo>
                    <a:pt x="8725" y="2891"/>
                  </a:lnTo>
                  <a:lnTo>
                    <a:pt x="8725" y="2891"/>
                  </a:lnTo>
                  <a:cubicBezTo>
                    <a:pt x="9100" y="3533"/>
                    <a:pt x="9314" y="4265"/>
                    <a:pt x="9314" y="5068"/>
                  </a:cubicBezTo>
                  <a:cubicBezTo>
                    <a:pt x="9314" y="7405"/>
                    <a:pt x="7405" y="9314"/>
                    <a:pt x="5050" y="9314"/>
                  </a:cubicBezTo>
                  <a:cubicBezTo>
                    <a:pt x="2712" y="9314"/>
                    <a:pt x="803" y="7405"/>
                    <a:pt x="803" y="5068"/>
                  </a:cubicBezTo>
                  <a:cubicBezTo>
                    <a:pt x="803" y="2730"/>
                    <a:pt x="2712" y="803"/>
                    <a:pt x="5050" y="803"/>
                  </a:cubicBezTo>
                  <a:cubicBezTo>
                    <a:pt x="5853" y="803"/>
                    <a:pt x="6584" y="1017"/>
                    <a:pt x="7227" y="1392"/>
                  </a:cubicBezTo>
                  <a:lnTo>
                    <a:pt x="7209" y="1142"/>
                  </a:lnTo>
                  <a:lnTo>
                    <a:pt x="7155" y="875"/>
                  </a:lnTo>
                  <a:lnTo>
                    <a:pt x="7351" y="678"/>
                  </a:lnTo>
                  <a:lnTo>
                    <a:pt x="7441" y="589"/>
                  </a:lnTo>
                  <a:cubicBezTo>
                    <a:pt x="6727" y="214"/>
                    <a:pt x="5924" y="0"/>
                    <a:pt x="505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1" name="Google Shape;4591;p51"/>
            <p:cNvSpPr/>
            <p:nvPr/>
          </p:nvSpPr>
          <p:spPr>
            <a:xfrm>
              <a:off x="1015150" y="1236700"/>
              <a:ext cx="160175" cy="159725"/>
            </a:xfrm>
            <a:custGeom>
              <a:avLst/>
              <a:gdLst/>
              <a:ahLst/>
              <a:cxnLst/>
              <a:rect l="l" t="t" r="r" b="b"/>
              <a:pathLst>
                <a:path w="6407" h="6389" extrusionOk="0">
                  <a:moveTo>
                    <a:pt x="3195" y="1"/>
                  </a:moveTo>
                  <a:cubicBezTo>
                    <a:pt x="1446" y="1"/>
                    <a:pt x="1" y="1428"/>
                    <a:pt x="1" y="3195"/>
                  </a:cubicBezTo>
                  <a:cubicBezTo>
                    <a:pt x="1" y="4943"/>
                    <a:pt x="1446" y="6388"/>
                    <a:pt x="3195" y="6388"/>
                  </a:cubicBezTo>
                  <a:cubicBezTo>
                    <a:pt x="4961" y="6388"/>
                    <a:pt x="6406" y="4943"/>
                    <a:pt x="6406" y="3195"/>
                  </a:cubicBezTo>
                  <a:cubicBezTo>
                    <a:pt x="6406" y="2642"/>
                    <a:pt x="6264" y="2142"/>
                    <a:pt x="6032" y="1696"/>
                  </a:cubicBezTo>
                  <a:lnTo>
                    <a:pt x="5425" y="2285"/>
                  </a:lnTo>
                  <a:cubicBezTo>
                    <a:pt x="5550" y="2570"/>
                    <a:pt x="5603" y="2873"/>
                    <a:pt x="5603" y="3195"/>
                  </a:cubicBezTo>
                  <a:cubicBezTo>
                    <a:pt x="5603" y="4515"/>
                    <a:pt x="4533" y="5586"/>
                    <a:pt x="3195" y="5586"/>
                  </a:cubicBezTo>
                  <a:cubicBezTo>
                    <a:pt x="1892" y="5586"/>
                    <a:pt x="804" y="4515"/>
                    <a:pt x="804" y="3195"/>
                  </a:cubicBezTo>
                  <a:cubicBezTo>
                    <a:pt x="804" y="1874"/>
                    <a:pt x="1892" y="786"/>
                    <a:pt x="3195" y="786"/>
                  </a:cubicBezTo>
                  <a:cubicBezTo>
                    <a:pt x="3534" y="786"/>
                    <a:pt x="3837" y="857"/>
                    <a:pt x="4105" y="964"/>
                  </a:cubicBezTo>
                  <a:lnTo>
                    <a:pt x="4711" y="376"/>
                  </a:lnTo>
                  <a:cubicBezTo>
                    <a:pt x="4265" y="126"/>
                    <a:pt x="3748" y="1"/>
                    <a:pt x="319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592" name="Google Shape;4592;p51"/>
          <p:cNvGrpSpPr/>
          <p:nvPr/>
        </p:nvGrpSpPr>
        <p:grpSpPr>
          <a:xfrm>
            <a:off x="5704170" y="2446992"/>
            <a:ext cx="386288" cy="224042"/>
            <a:chOff x="1678900" y="1231350"/>
            <a:chExt cx="292200" cy="164350"/>
          </a:xfrm>
        </p:grpSpPr>
        <p:sp>
          <p:nvSpPr>
            <p:cNvPr id="4593" name="Google Shape;4593;p51"/>
            <p:cNvSpPr/>
            <p:nvPr/>
          </p:nvSpPr>
          <p:spPr>
            <a:xfrm>
              <a:off x="1678900" y="1231350"/>
              <a:ext cx="233775" cy="159725"/>
            </a:xfrm>
            <a:custGeom>
              <a:avLst/>
              <a:gdLst/>
              <a:ahLst/>
              <a:cxnLst/>
              <a:rect l="l" t="t" r="r" b="b"/>
              <a:pathLst>
                <a:path w="9351" h="6389" extrusionOk="0">
                  <a:moveTo>
                    <a:pt x="5853" y="1"/>
                  </a:moveTo>
                  <a:cubicBezTo>
                    <a:pt x="2624" y="1"/>
                    <a:pt x="1" y="2641"/>
                    <a:pt x="1" y="5871"/>
                  </a:cubicBezTo>
                  <a:lnTo>
                    <a:pt x="1" y="6388"/>
                  </a:lnTo>
                  <a:lnTo>
                    <a:pt x="786" y="6388"/>
                  </a:lnTo>
                  <a:lnTo>
                    <a:pt x="786" y="5871"/>
                  </a:lnTo>
                  <a:cubicBezTo>
                    <a:pt x="786" y="5318"/>
                    <a:pt x="893" y="4783"/>
                    <a:pt x="1053" y="4301"/>
                  </a:cubicBezTo>
                  <a:lnTo>
                    <a:pt x="1535" y="4497"/>
                  </a:lnTo>
                  <a:cubicBezTo>
                    <a:pt x="1589" y="4319"/>
                    <a:pt x="1660" y="4158"/>
                    <a:pt x="1731" y="3997"/>
                  </a:cubicBezTo>
                  <a:lnTo>
                    <a:pt x="1232" y="3801"/>
                  </a:lnTo>
                  <a:cubicBezTo>
                    <a:pt x="1428" y="3355"/>
                    <a:pt x="1714" y="2927"/>
                    <a:pt x="2035" y="2570"/>
                  </a:cubicBezTo>
                  <a:lnTo>
                    <a:pt x="2410" y="2927"/>
                  </a:lnTo>
                  <a:cubicBezTo>
                    <a:pt x="2517" y="2802"/>
                    <a:pt x="2641" y="2677"/>
                    <a:pt x="2784" y="2552"/>
                  </a:cubicBezTo>
                  <a:lnTo>
                    <a:pt x="2410" y="2178"/>
                  </a:lnTo>
                  <a:cubicBezTo>
                    <a:pt x="2766" y="1839"/>
                    <a:pt x="3177" y="1553"/>
                    <a:pt x="3623" y="1321"/>
                  </a:cubicBezTo>
                  <a:lnTo>
                    <a:pt x="3819" y="1821"/>
                  </a:lnTo>
                  <a:cubicBezTo>
                    <a:pt x="3980" y="1731"/>
                    <a:pt x="4158" y="1678"/>
                    <a:pt x="4319" y="1607"/>
                  </a:cubicBezTo>
                  <a:lnTo>
                    <a:pt x="4122" y="1107"/>
                  </a:lnTo>
                  <a:cubicBezTo>
                    <a:pt x="4568" y="946"/>
                    <a:pt x="5068" y="839"/>
                    <a:pt x="5586" y="821"/>
                  </a:cubicBezTo>
                  <a:lnTo>
                    <a:pt x="5586" y="1357"/>
                  </a:lnTo>
                  <a:cubicBezTo>
                    <a:pt x="5675" y="1357"/>
                    <a:pt x="5746" y="1339"/>
                    <a:pt x="5853" y="1339"/>
                  </a:cubicBezTo>
                  <a:cubicBezTo>
                    <a:pt x="5942" y="1339"/>
                    <a:pt x="6014" y="1339"/>
                    <a:pt x="6103" y="1357"/>
                  </a:cubicBezTo>
                  <a:lnTo>
                    <a:pt x="6103" y="821"/>
                  </a:lnTo>
                  <a:cubicBezTo>
                    <a:pt x="6638" y="839"/>
                    <a:pt x="7120" y="964"/>
                    <a:pt x="7566" y="1125"/>
                  </a:cubicBezTo>
                  <a:lnTo>
                    <a:pt x="7370" y="1607"/>
                  </a:lnTo>
                  <a:cubicBezTo>
                    <a:pt x="7548" y="1678"/>
                    <a:pt x="7709" y="1731"/>
                    <a:pt x="7869" y="1821"/>
                  </a:cubicBezTo>
                  <a:lnTo>
                    <a:pt x="8066" y="1321"/>
                  </a:lnTo>
                  <a:cubicBezTo>
                    <a:pt x="8315" y="1446"/>
                    <a:pt x="8547" y="1589"/>
                    <a:pt x="8761" y="1749"/>
                  </a:cubicBezTo>
                  <a:lnTo>
                    <a:pt x="9350" y="1178"/>
                  </a:lnTo>
                  <a:cubicBezTo>
                    <a:pt x="8369" y="447"/>
                    <a:pt x="7173" y="1"/>
                    <a:pt x="585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4" name="Google Shape;4594;p51"/>
            <p:cNvSpPr/>
            <p:nvPr/>
          </p:nvSpPr>
          <p:spPr>
            <a:xfrm>
              <a:off x="1927800" y="1294250"/>
              <a:ext cx="43300" cy="96825"/>
            </a:xfrm>
            <a:custGeom>
              <a:avLst/>
              <a:gdLst/>
              <a:ahLst/>
              <a:cxnLst/>
              <a:rect l="l" t="t" r="r" b="b"/>
              <a:pathLst>
                <a:path w="1732" h="3873" extrusionOk="0">
                  <a:moveTo>
                    <a:pt x="697" y="1"/>
                  </a:moveTo>
                  <a:lnTo>
                    <a:pt x="126" y="571"/>
                  </a:lnTo>
                  <a:cubicBezTo>
                    <a:pt x="269" y="786"/>
                    <a:pt x="393" y="1035"/>
                    <a:pt x="501" y="1267"/>
                  </a:cubicBezTo>
                  <a:lnTo>
                    <a:pt x="1" y="1481"/>
                  </a:lnTo>
                  <a:cubicBezTo>
                    <a:pt x="72" y="1642"/>
                    <a:pt x="144" y="1820"/>
                    <a:pt x="197" y="1981"/>
                  </a:cubicBezTo>
                  <a:lnTo>
                    <a:pt x="697" y="1785"/>
                  </a:lnTo>
                  <a:cubicBezTo>
                    <a:pt x="840" y="2267"/>
                    <a:pt x="947" y="2802"/>
                    <a:pt x="947" y="3355"/>
                  </a:cubicBezTo>
                  <a:lnTo>
                    <a:pt x="947" y="3872"/>
                  </a:lnTo>
                  <a:lnTo>
                    <a:pt x="1732" y="3872"/>
                  </a:lnTo>
                  <a:lnTo>
                    <a:pt x="1732" y="3355"/>
                  </a:lnTo>
                  <a:cubicBezTo>
                    <a:pt x="1732" y="2106"/>
                    <a:pt x="1357" y="946"/>
                    <a:pt x="69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5" name="Google Shape;4595;p51"/>
            <p:cNvSpPr/>
            <p:nvPr/>
          </p:nvSpPr>
          <p:spPr>
            <a:xfrm>
              <a:off x="1809600" y="1267925"/>
              <a:ext cx="128500" cy="127775"/>
            </a:xfrm>
            <a:custGeom>
              <a:avLst/>
              <a:gdLst/>
              <a:ahLst/>
              <a:cxnLst/>
              <a:rect l="l" t="t" r="r" b="b"/>
              <a:pathLst>
                <a:path w="5140" h="5111" extrusionOk="0">
                  <a:moveTo>
                    <a:pt x="5139" y="1"/>
                  </a:moveTo>
                  <a:lnTo>
                    <a:pt x="250" y="4158"/>
                  </a:lnTo>
                  <a:cubicBezTo>
                    <a:pt x="215" y="4176"/>
                    <a:pt x="215" y="4194"/>
                    <a:pt x="179" y="4230"/>
                  </a:cubicBezTo>
                  <a:cubicBezTo>
                    <a:pt x="1" y="4461"/>
                    <a:pt x="18" y="4783"/>
                    <a:pt x="250" y="4997"/>
                  </a:cubicBezTo>
                  <a:cubicBezTo>
                    <a:pt x="351" y="5074"/>
                    <a:pt x="468" y="5111"/>
                    <a:pt x="584" y="5111"/>
                  </a:cubicBezTo>
                  <a:cubicBezTo>
                    <a:pt x="737" y="5111"/>
                    <a:pt x="888" y="5047"/>
                    <a:pt x="1000" y="4925"/>
                  </a:cubicBezTo>
                  <a:lnTo>
                    <a:pt x="5139"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596" name="Google Shape;4596;p51"/>
          <p:cNvSpPr/>
          <p:nvPr/>
        </p:nvSpPr>
        <p:spPr>
          <a:xfrm>
            <a:off x="7023159" y="2368888"/>
            <a:ext cx="245958" cy="363054"/>
          </a:xfrm>
          <a:custGeom>
            <a:avLst/>
            <a:gdLst/>
            <a:ahLst/>
            <a:cxnLst/>
            <a:rect l="l" t="t" r="r" b="b"/>
            <a:pathLst>
              <a:path w="7442" h="10653" extrusionOk="0">
                <a:moveTo>
                  <a:pt x="6299" y="803"/>
                </a:moveTo>
                <a:cubicBezTo>
                  <a:pt x="6156" y="2106"/>
                  <a:pt x="5389" y="3926"/>
                  <a:pt x="4479" y="4622"/>
                </a:cubicBezTo>
                <a:cubicBezTo>
                  <a:pt x="4247" y="4800"/>
                  <a:pt x="4122" y="5050"/>
                  <a:pt x="4122" y="5318"/>
                </a:cubicBezTo>
                <a:cubicBezTo>
                  <a:pt x="4122" y="5603"/>
                  <a:pt x="4247" y="5853"/>
                  <a:pt x="4479" y="6031"/>
                </a:cubicBezTo>
                <a:cubicBezTo>
                  <a:pt x="4925" y="6388"/>
                  <a:pt x="5354" y="7013"/>
                  <a:pt x="5675" y="7726"/>
                </a:cubicBezTo>
                <a:lnTo>
                  <a:pt x="1785" y="7726"/>
                </a:lnTo>
                <a:cubicBezTo>
                  <a:pt x="2124" y="7013"/>
                  <a:pt x="2534" y="6388"/>
                  <a:pt x="2980" y="6031"/>
                </a:cubicBezTo>
                <a:cubicBezTo>
                  <a:pt x="3195" y="5853"/>
                  <a:pt x="3319" y="5603"/>
                  <a:pt x="3319" y="5318"/>
                </a:cubicBezTo>
                <a:cubicBezTo>
                  <a:pt x="3319" y="5050"/>
                  <a:pt x="3195" y="4800"/>
                  <a:pt x="2980" y="4622"/>
                </a:cubicBezTo>
                <a:cubicBezTo>
                  <a:pt x="2071" y="3926"/>
                  <a:pt x="1303" y="2106"/>
                  <a:pt x="1161" y="803"/>
                </a:cubicBezTo>
                <a:close/>
                <a:moveTo>
                  <a:pt x="1" y="0"/>
                </a:moveTo>
                <a:lnTo>
                  <a:pt x="1" y="803"/>
                </a:lnTo>
                <a:lnTo>
                  <a:pt x="358" y="803"/>
                </a:lnTo>
                <a:cubicBezTo>
                  <a:pt x="500" y="2284"/>
                  <a:pt x="1339" y="4425"/>
                  <a:pt x="2588" y="5318"/>
                </a:cubicBezTo>
                <a:cubicBezTo>
                  <a:pt x="1339" y="6228"/>
                  <a:pt x="483" y="8369"/>
                  <a:pt x="358" y="9850"/>
                </a:cubicBezTo>
                <a:lnTo>
                  <a:pt x="1" y="9850"/>
                </a:lnTo>
                <a:lnTo>
                  <a:pt x="1" y="10652"/>
                </a:lnTo>
                <a:lnTo>
                  <a:pt x="7441" y="10652"/>
                </a:lnTo>
                <a:lnTo>
                  <a:pt x="7441" y="9850"/>
                </a:lnTo>
                <a:lnTo>
                  <a:pt x="7084" y="9850"/>
                </a:lnTo>
                <a:cubicBezTo>
                  <a:pt x="6959" y="8369"/>
                  <a:pt x="6085" y="6228"/>
                  <a:pt x="4854" y="5318"/>
                </a:cubicBezTo>
                <a:cubicBezTo>
                  <a:pt x="6085" y="4425"/>
                  <a:pt x="6959" y="2284"/>
                  <a:pt x="7084" y="803"/>
                </a:cubicBezTo>
                <a:lnTo>
                  <a:pt x="7441" y="803"/>
                </a:lnTo>
                <a:lnTo>
                  <a:pt x="7441"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597" name="Google Shape;4597;p51"/>
          <p:cNvGrpSpPr/>
          <p:nvPr/>
        </p:nvGrpSpPr>
        <p:grpSpPr>
          <a:xfrm>
            <a:off x="7467406" y="2373531"/>
            <a:ext cx="322006" cy="353205"/>
            <a:chOff x="2405550" y="1181850"/>
            <a:chExt cx="243575" cy="259100"/>
          </a:xfrm>
        </p:grpSpPr>
        <p:sp>
          <p:nvSpPr>
            <p:cNvPr id="4598" name="Google Shape;4598;p51"/>
            <p:cNvSpPr/>
            <p:nvPr/>
          </p:nvSpPr>
          <p:spPr>
            <a:xfrm>
              <a:off x="2517500" y="1255000"/>
              <a:ext cx="13425" cy="12950"/>
            </a:xfrm>
            <a:custGeom>
              <a:avLst/>
              <a:gdLst/>
              <a:ahLst/>
              <a:cxnLst/>
              <a:rect l="l" t="t" r="r" b="b"/>
              <a:pathLst>
                <a:path w="537" h="518" extrusionOk="0">
                  <a:moveTo>
                    <a:pt x="269" y="0"/>
                  </a:moveTo>
                  <a:cubicBezTo>
                    <a:pt x="126" y="0"/>
                    <a:pt x="1" y="125"/>
                    <a:pt x="1" y="268"/>
                  </a:cubicBezTo>
                  <a:cubicBezTo>
                    <a:pt x="1" y="411"/>
                    <a:pt x="126" y="518"/>
                    <a:pt x="269" y="518"/>
                  </a:cubicBezTo>
                  <a:cubicBezTo>
                    <a:pt x="429" y="518"/>
                    <a:pt x="536" y="411"/>
                    <a:pt x="536" y="268"/>
                  </a:cubicBezTo>
                  <a:cubicBezTo>
                    <a:pt x="536" y="125"/>
                    <a:pt x="429" y="0"/>
                    <a:pt x="26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99" name="Google Shape;4599;p51"/>
            <p:cNvSpPr/>
            <p:nvPr/>
          </p:nvSpPr>
          <p:spPr>
            <a:xfrm>
              <a:off x="2517500" y="1387925"/>
              <a:ext cx="13425" cy="13400"/>
            </a:xfrm>
            <a:custGeom>
              <a:avLst/>
              <a:gdLst/>
              <a:ahLst/>
              <a:cxnLst/>
              <a:rect l="l" t="t" r="r" b="b"/>
              <a:pathLst>
                <a:path w="537" h="536" extrusionOk="0">
                  <a:moveTo>
                    <a:pt x="269" y="0"/>
                  </a:moveTo>
                  <a:cubicBezTo>
                    <a:pt x="126" y="0"/>
                    <a:pt x="1" y="125"/>
                    <a:pt x="1" y="268"/>
                  </a:cubicBezTo>
                  <a:cubicBezTo>
                    <a:pt x="1" y="411"/>
                    <a:pt x="126" y="536"/>
                    <a:pt x="269" y="536"/>
                  </a:cubicBezTo>
                  <a:cubicBezTo>
                    <a:pt x="429" y="536"/>
                    <a:pt x="536" y="411"/>
                    <a:pt x="536" y="268"/>
                  </a:cubicBezTo>
                  <a:cubicBezTo>
                    <a:pt x="536" y="125"/>
                    <a:pt x="429" y="0"/>
                    <a:pt x="26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0" name="Google Shape;4600;p51"/>
            <p:cNvSpPr/>
            <p:nvPr/>
          </p:nvSpPr>
          <p:spPr>
            <a:xfrm>
              <a:off x="2584425" y="1317900"/>
              <a:ext cx="12950" cy="13400"/>
            </a:xfrm>
            <a:custGeom>
              <a:avLst/>
              <a:gdLst/>
              <a:ahLst/>
              <a:cxnLst/>
              <a:rect l="l" t="t" r="r" b="b"/>
              <a:pathLst>
                <a:path w="518" h="536" extrusionOk="0">
                  <a:moveTo>
                    <a:pt x="268" y="0"/>
                  </a:moveTo>
                  <a:cubicBezTo>
                    <a:pt x="125" y="0"/>
                    <a:pt x="0" y="125"/>
                    <a:pt x="0" y="268"/>
                  </a:cubicBezTo>
                  <a:cubicBezTo>
                    <a:pt x="0" y="428"/>
                    <a:pt x="125" y="535"/>
                    <a:pt x="268" y="535"/>
                  </a:cubicBezTo>
                  <a:cubicBezTo>
                    <a:pt x="411" y="535"/>
                    <a:pt x="518" y="428"/>
                    <a:pt x="518" y="268"/>
                  </a:cubicBezTo>
                  <a:cubicBezTo>
                    <a:pt x="518" y="125"/>
                    <a:pt x="411" y="0"/>
                    <a:pt x="2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1" name="Google Shape;4601;p51"/>
            <p:cNvSpPr/>
            <p:nvPr/>
          </p:nvSpPr>
          <p:spPr>
            <a:xfrm>
              <a:off x="2451050" y="1317900"/>
              <a:ext cx="13400" cy="13400"/>
            </a:xfrm>
            <a:custGeom>
              <a:avLst/>
              <a:gdLst/>
              <a:ahLst/>
              <a:cxnLst/>
              <a:rect l="l" t="t" r="r" b="b"/>
              <a:pathLst>
                <a:path w="536" h="536" extrusionOk="0">
                  <a:moveTo>
                    <a:pt x="268" y="0"/>
                  </a:moveTo>
                  <a:cubicBezTo>
                    <a:pt x="125" y="0"/>
                    <a:pt x="0" y="125"/>
                    <a:pt x="0" y="268"/>
                  </a:cubicBezTo>
                  <a:cubicBezTo>
                    <a:pt x="0" y="428"/>
                    <a:pt x="125" y="535"/>
                    <a:pt x="268" y="535"/>
                  </a:cubicBezTo>
                  <a:cubicBezTo>
                    <a:pt x="429" y="535"/>
                    <a:pt x="536" y="428"/>
                    <a:pt x="536" y="268"/>
                  </a:cubicBezTo>
                  <a:cubicBezTo>
                    <a:pt x="536" y="125"/>
                    <a:pt x="429" y="0"/>
                    <a:pt x="2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2" name="Google Shape;4602;p51"/>
            <p:cNvSpPr/>
            <p:nvPr/>
          </p:nvSpPr>
          <p:spPr>
            <a:xfrm>
              <a:off x="2517500" y="1278200"/>
              <a:ext cx="44650" cy="84325"/>
            </a:xfrm>
            <a:custGeom>
              <a:avLst/>
              <a:gdLst/>
              <a:ahLst/>
              <a:cxnLst/>
              <a:rect l="l" t="t" r="r" b="b"/>
              <a:pathLst>
                <a:path w="1786" h="3373" extrusionOk="0">
                  <a:moveTo>
                    <a:pt x="1" y="0"/>
                  </a:moveTo>
                  <a:lnTo>
                    <a:pt x="1" y="1856"/>
                  </a:lnTo>
                  <a:cubicBezTo>
                    <a:pt x="1" y="1927"/>
                    <a:pt x="37" y="1999"/>
                    <a:pt x="90" y="2052"/>
                  </a:cubicBezTo>
                  <a:lnTo>
                    <a:pt x="1411" y="3372"/>
                  </a:lnTo>
                  <a:lnTo>
                    <a:pt x="1785" y="2998"/>
                  </a:lnTo>
                  <a:lnTo>
                    <a:pt x="536" y="1767"/>
                  </a:lnTo>
                  <a:lnTo>
                    <a:pt x="536"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3" name="Google Shape;4603;p51"/>
            <p:cNvSpPr/>
            <p:nvPr/>
          </p:nvSpPr>
          <p:spPr>
            <a:xfrm>
              <a:off x="2405550" y="1181850"/>
              <a:ext cx="243575" cy="259100"/>
            </a:xfrm>
            <a:custGeom>
              <a:avLst/>
              <a:gdLst/>
              <a:ahLst/>
              <a:cxnLst/>
              <a:rect l="l" t="t" r="r" b="b"/>
              <a:pathLst>
                <a:path w="9743" h="10364" extrusionOk="0">
                  <a:moveTo>
                    <a:pt x="4747" y="2123"/>
                  </a:moveTo>
                  <a:cubicBezTo>
                    <a:pt x="6816" y="2123"/>
                    <a:pt x="8476" y="3783"/>
                    <a:pt x="8476" y="5853"/>
                  </a:cubicBezTo>
                  <a:cubicBezTo>
                    <a:pt x="8476" y="7904"/>
                    <a:pt x="6816" y="9564"/>
                    <a:pt x="4747" y="9564"/>
                  </a:cubicBezTo>
                  <a:cubicBezTo>
                    <a:pt x="2695" y="9564"/>
                    <a:pt x="1017" y="7904"/>
                    <a:pt x="1017" y="5853"/>
                  </a:cubicBezTo>
                  <a:cubicBezTo>
                    <a:pt x="1017" y="3783"/>
                    <a:pt x="2695" y="2123"/>
                    <a:pt x="4747" y="2123"/>
                  </a:cubicBezTo>
                  <a:close/>
                  <a:moveTo>
                    <a:pt x="3159" y="0"/>
                  </a:moveTo>
                  <a:lnTo>
                    <a:pt x="3159" y="785"/>
                  </a:lnTo>
                  <a:lnTo>
                    <a:pt x="4354" y="785"/>
                  </a:lnTo>
                  <a:lnTo>
                    <a:pt x="4354" y="1338"/>
                  </a:lnTo>
                  <a:cubicBezTo>
                    <a:pt x="2249" y="1517"/>
                    <a:pt x="536" y="3158"/>
                    <a:pt x="268" y="5282"/>
                  </a:cubicBezTo>
                  <a:cubicBezTo>
                    <a:pt x="0" y="7387"/>
                    <a:pt x="1249" y="9403"/>
                    <a:pt x="3248" y="10099"/>
                  </a:cubicBezTo>
                  <a:cubicBezTo>
                    <a:pt x="3752" y="10278"/>
                    <a:pt x="4268" y="10363"/>
                    <a:pt x="4777" y="10363"/>
                  </a:cubicBezTo>
                  <a:cubicBezTo>
                    <a:pt x="6303" y="10363"/>
                    <a:pt x="7762" y="9591"/>
                    <a:pt x="8618" y="8226"/>
                  </a:cubicBezTo>
                  <a:cubicBezTo>
                    <a:pt x="9743" y="6424"/>
                    <a:pt x="9421" y="4086"/>
                    <a:pt x="7923" y="2605"/>
                  </a:cubicBezTo>
                  <a:lnTo>
                    <a:pt x="8315" y="2213"/>
                  </a:lnTo>
                  <a:cubicBezTo>
                    <a:pt x="8458" y="2052"/>
                    <a:pt x="8458" y="1802"/>
                    <a:pt x="8297" y="1642"/>
                  </a:cubicBezTo>
                  <a:cubicBezTo>
                    <a:pt x="8221" y="1566"/>
                    <a:pt x="8115" y="1525"/>
                    <a:pt x="8009" y="1525"/>
                  </a:cubicBezTo>
                  <a:cubicBezTo>
                    <a:pt x="7914" y="1525"/>
                    <a:pt x="7819" y="1557"/>
                    <a:pt x="7744" y="1624"/>
                  </a:cubicBezTo>
                  <a:lnTo>
                    <a:pt x="7280" y="2088"/>
                  </a:lnTo>
                  <a:cubicBezTo>
                    <a:pt x="6656" y="1677"/>
                    <a:pt x="5924" y="1410"/>
                    <a:pt x="5157" y="1356"/>
                  </a:cubicBezTo>
                  <a:lnTo>
                    <a:pt x="5157" y="785"/>
                  </a:lnTo>
                  <a:lnTo>
                    <a:pt x="6352" y="785"/>
                  </a:lnTo>
                  <a:lnTo>
                    <a:pt x="635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604" name="Google Shape;4604;p51"/>
          <p:cNvSpPr/>
          <p:nvPr/>
        </p:nvSpPr>
        <p:spPr>
          <a:xfrm>
            <a:off x="8075550" y="2396514"/>
            <a:ext cx="299003" cy="308322"/>
          </a:xfrm>
          <a:custGeom>
            <a:avLst/>
            <a:gdLst/>
            <a:ahLst/>
            <a:cxnLst/>
            <a:rect l="l" t="t" r="r" b="b"/>
            <a:pathLst>
              <a:path w="9047" h="9047" extrusionOk="0">
                <a:moveTo>
                  <a:pt x="4514" y="2927"/>
                </a:moveTo>
                <a:cubicBezTo>
                  <a:pt x="5389" y="2927"/>
                  <a:pt x="6102" y="3640"/>
                  <a:pt x="6102" y="4515"/>
                </a:cubicBezTo>
                <a:cubicBezTo>
                  <a:pt x="6102" y="5407"/>
                  <a:pt x="5389" y="6120"/>
                  <a:pt x="4514" y="6120"/>
                </a:cubicBezTo>
                <a:cubicBezTo>
                  <a:pt x="3640" y="6120"/>
                  <a:pt x="2926" y="5407"/>
                  <a:pt x="2926" y="4515"/>
                </a:cubicBezTo>
                <a:cubicBezTo>
                  <a:pt x="2926" y="3640"/>
                  <a:pt x="3640" y="2927"/>
                  <a:pt x="4514" y="2927"/>
                </a:cubicBezTo>
                <a:close/>
                <a:moveTo>
                  <a:pt x="3979" y="0"/>
                </a:moveTo>
                <a:lnTo>
                  <a:pt x="3515" y="928"/>
                </a:lnTo>
                <a:cubicBezTo>
                  <a:pt x="3230" y="1017"/>
                  <a:pt x="2944" y="1124"/>
                  <a:pt x="2695" y="1285"/>
                </a:cubicBezTo>
                <a:lnTo>
                  <a:pt x="1695" y="946"/>
                </a:lnTo>
                <a:lnTo>
                  <a:pt x="946" y="1695"/>
                </a:lnTo>
                <a:lnTo>
                  <a:pt x="1267" y="2695"/>
                </a:lnTo>
                <a:cubicBezTo>
                  <a:pt x="1124" y="2962"/>
                  <a:pt x="999" y="3248"/>
                  <a:pt x="928" y="3533"/>
                </a:cubicBezTo>
                <a:lnTo>
                  <a:pt x="0" y="3997"/>
                </a:lnTo>
                <a:lnTo>
                  <a:pt x="0" y="5050"/>
                </a:lnTo>
                <a:lnTo>
                  <a:pt x="928" y="5514"/>
                </a:lnTo>
                <a:cubicBezTo>
                  <a:pt x="999" y="5817"/>
                  <a:pt x="1124" y="6085"/>
                  <a:pt x="1267" y="6352"/>
                </a:cubicBezTo>
                <a:lnTo>
                  <a:pt x="946" y="7352"/>
                </a:lnTo>
                <a:lnTo>
                  <a:pt x="1695" y="8101"/>
                </a:lnTo>
                <a:lnTo>
                  <a:pt x="2695" y="7780"/>
                </a:lnTo>
                <a:cubicBezTo>
                  <a:pt x="2962" y="7922"/>
                  <a:pt x="3248" y="8047"/>
                  <a:pt x="3533" y="8119"/>
                </a:cubicBezTo>
                <a:lnTo>
                  <a:pt x="3997" y="9047"/>
                </a:lnTo>
                <a:lnTo>
                  <a:pt x="5068" y="9047"/>
                </a:lnTo>
                <a:lnTo>
                  <a:pt x="5532" y="8119"/>
                </a:lnTo>
                <a:cubicBezTo>
                  <a:pt x="5817" y="8047"/>
                  <a:pt x="6102" y="7922"/>
                  <a:pt x="6352" y="7780"/>
                </a:cubicBezTo>
                <a:lnTo>
                  <a:pt x="7351" y="8101"/>
                </a:lnTo>
                <a:lnTo>
                  <a:pt x="8101" y="7352"/>
                </a:lnTo>
                <a:lnTo>
                  <a:pt x="7762" y="6352"/>
                </a:lnTo>
                <a:cubicBezTo>
                  <a:pt x="7922" y="6085"/>
                  <a:pt x="8029" y="5799"/>
                  <a:pt x="8119" y="5514"/>
                </a:cubicBezTo>
                <a:lnTo>
                  <a:pt x="9047" y="5050"/>
                </a:lnTo>
                <a:lnTo>
                  <a:pt x="9047" y="3979"/>
                </a:lnTo>
                <a:lnTo>
                  <a:pt x="8101" y="3515"/>
                </a:lnTo>
                <a:cubicBezTo>
                  <a:pt x="8029" y="3230"/>
                  <a:pt x="7905" y="2962"/>
                  <a:pt x="7762" y="2695"/>
                </a:cubicBezTo>
                <a:lnTo>
                  <a:pt x="8101" y="1695"/>
                </a:lnTo>
                <a:lnTo>
                  <a:pt x="7334" y="946"/>
                </a:lnTo>
                <a:lnTo>
                  <a:pt x="6334" y="1285"/>
                </a:lnTo>
                <a:cubicBezTo>
                  <a:pt x="6085" y="1124"/>
                  <a:pt x="5799" y="1017"/>
                  <a:pt x="5496" y="928"/>
                </a:cubicBezTo>
                <a:lnTo>
                  <a:pt x="5050"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605" name="Google Shape;4605;p51"/>
          <p:cNvGrpSpPr/>
          <p:nvPr/>
        </p:nvGrpSpPr>
        <p:grpSpPr>
          <a:xfrm>
            <a:off x="8500593" y="2371333"/>
            <a:ext cx="286610" cy="357601"/>
            <a:chOff x="3086700" y="1180050"/>
            <a:chExt cx="216800" cy="262325"/>
          </a:xfrm>
        </p:grpSpPr>
        <p:sp>
          <p:nvSpPr>
            <p:cNvPr id="4606" name="Google Shape;4606;p51"/>
            <p:cNvSpPr/>
            <p:nvPr/>
          </p:nvSpPr>
          <p:spPr>
            <a:xfrm>
              <a:off x="3161625" y="1180050"/>
              <a:ext cx="141875" cy="141425"/>
            </a:xfrm>
            <a:custGeom>
              <a:avLst/>
              <a:gdLst/>
              <a:ahLst/>
              <a:cxnLst/>
              <a:rect l="l" t="t" r="r" b="b"/>
              <a:pathLst>
                <a:path w="5675" h="5657" extrusionOk="0">
                  <a:moveTo>
                    <a:pt x="2838" y="1839"/>
                  </a:moveTo>
                  <a:cubicBezTo>
                    <a:pt x="3391" y="1839"/>
                    <a:pt x="3837" y="2285"/>
                    <a:pt x="3837" y="2838"/>
                  </a:cubicBezTo>
                  <a:cubicBezTo>
                    <a:pt x="3837" y="3373"/>
                    <a:pt x="3391" y="3837"/>
                    <a:pt x="2838" y="3837"/>
                  </a:cubicBezTo>
                  <a:cubicBezTo>
                    <a:pt x="2285" y="3837"/>
                    <a:pt x="1839" y="3373"/>
                    <a:pt x="1839" y="2838"/>
                  </a:cubicBezTo>
                  <a:cubicBezTo>
                    <a:pt x="1839" y="2285"/>
                    <a:pt x="2302" y="1839"/>
                    <a:pt x="2838" y="1839"/>
                  </a:cubicBezTo>
                  <a:close/>
                  <a:moveTo>
                    <a:pt x="2499" y="1"/>
                  </a:moveTo>
                  <a:lnTo>
                    <a:pt x="2213" y="590"/>
                  </a:lnTo>
                  <a:cubicBezTo>
                    <a:pt x="2035" y="643"/>
                    <a:pt x="1856" y="697"/>
                    <a:pt x="1696" y="804"/>
                  </a:cubicBezTo>
                  <a:lnTo>
                    <a:pt x="1071" y="590"/>
                  </a:lnTo>
                  <a:lnTo>
                    <a:pt x="590" y="1054"/>
                  </a:lnTo>
                  <a:lnTo>
                    <a:pt x="804" y="1696"/>
                  </a:lnTo>
                  <a:cubicBezTo>
                    <a:pt x="714" y="1856"/>
                    <a:pt x="643" y="2035"/>
                    <a:pt x="590" y="2213"/>
                  </a:cubicBezTo>
                  <a:lnTo>
                    <a:pt x="1" y="2499"/>
                  </a:lnTo>
                  <a:lnTo>
                    <a:pt x="1" y="3159"/>
                  </a:lnTo>
                  <a:lnTo>
                    <a:pt x="590" y="3462"/>
                  </a:lnTo>
                  <a:cubicBezTo>
                    <a:pt x="643" y="3641"/>
                    <a:pt x="714" y="3819"/>
                    <a:pt x="804" y="3980"/>
                  </a:cubicBezTo>
                  <a:lnTo>
                    <a:pt x="590" y="4604"/>
                  </a:lnTo>
                  <a:lnTo>
                    <a:pt x="1053" y="5068"/>
                  </a:lnTo>
                  <a:lnTo>
                    <a:pt x="1678" y="4854"/>
                  </a:lnTo>
                  <a:cubicBezTo>
                    <a:pt x="1839" y="4961"/>
                    <a:pt x="2017" y="5015"/>
                    <a:pt x="2195" y="5068"/>
                  </a:cubicBezTo>
                  <a:lnTo>
                    <a:pt x="2499" y="5657"/>
                  </a:lnTo>
                  <a:lnTo>
                    <a:pt x="3159" y="5657"/>
                  </a:lnTo>
                  <a:lnTo>
                    <a:pt x="3462" y="5068"/>
                  </a:lnTo>
                  <a:cubicBezTo>
                    <a:pt x="3641" y="5015"/>
                    <a:pt x="3819" y="4961"/>
                    <a:pt x="3962" y="4854"/>
                  </a:cubicBezTo>
                  <a:lnTo>
                    <a:pt x="4586" y="5068"/>
                  </a:lnTo>
                  <a:lnTo>
                    <a:pt x="5068" y="4604"/>
                  </a:lnTo>
                  <a:lnTo>
                    <a:pt x="4854" y="3980"/>
                  </a:lnTo>
                  <a:cubicBezTo>
                    <a:pt x="4961" y="3819"/>
                    <a:pt x="5032" y="3623"/>
                    <a:pt x="5086" y="3462"/>
                  </a:cubicBezTo>
                  <a:lnTo>
                    <a:pt x="5675" y="3159"/>
                  </a:lnTo>
                  <a:lnTo>
                    <a:pt x="5675" y="2499"/>
                  </a:lnTo>
                  <a:lnTo>
                    <a:pt x="5086" y="2213"/>
                  </a:lnTo>
                  <a:cubicBezTo>
                    <a:pt x="5032" y="2035"/>
                    <a:pt x="4961" y="1856"/>
                    <a:pt x="4872" y="1696"/>
                  </a:cubicBezTo>
                  <a:lnTo>
                    <a:pt x="5086" y="1054"/>
                  </a:lnTo>
                  <a:lnTo>
                    <a:pt x="4604" y="590"/>
                  </a:lnTo>
                  <a:lnTo>
                    <a:pt x="3980" y="804"/>
                  </a:lnTo>
                  <a:cubicBezTo>
                    <a:pt x="3819" y="697"/>
                    <a:pt x="3658" y="643"/>
                    <a:pt x="3462" y="590"/>
                  </a:cubicBezTo>
                  <a:lnTo>
                    <a:pt x="3177"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07" name="Google Shape;4607;p51"/>
            <p:cNvSpPr/>
            <p:nvPr/>
          </p:nvSpPr>
          <p:spPr>
            <a:xfrm>
              <a:off x="3086700" y="1301400"/>
              <a:ext cx="141425" cy="140975"/>
            </a:xfrm>
            <a:custGeom>
              <a:avLst/>
              <a:gdLst/>
              <a:ahLst/>
              <a:cxnLst/>
              <a:rect l="l" t="t" r="r" b="b"/>
              <a:pathLst>
                <a:path w="5657" h="5639" extrusionOk="0">
                  <a:moveTo>
                    <a:pt x="2837" y="1838"/>
                  </a:moveTo>
                  <a:cubicBezTo>
                    <a:pt x="3390" y="1838"/>
                    <a:pt x="3836" y="2284"/>
                    <a:pt x="3836" y="2819"/>
                  </a:cubicBezTo>
                  <a:cubicBezTo>
                    <a:pt x="3836" y="3372"/>
                    <a:pt x="3390" y="3818"/>
                    <a:pt x="2837" y="3818"/>
                  </a:cubicBezTo>
                  <a:cubicBezTo>
                    <a:pt x="2266" y="3818"/>
                    <a:pt x="1838" y="3372"/>
                    <a:pt x="1838" y="2819"/>
                  </a:cubicBezTo>
                  <a:cubicBezTo>
                    <a:pt x="1838" y="2266"/>
                    <a:pt x="2284" y="1838"/>
                    <a:pt x="2837" y="1838"/>
                  </a:cubicBezTo>
                  <a:close/>
                  <a:moveTo>
                    <a:pt x="2498" y="0"/>
                  </a:moveTo>
                  <a:lnTo>
                    <a:pt x="2195" y="571"/>
                  </a:lnTo>
                  <a:cubicBezTo>
                    <a:pt x="2016" y="624"/>
                    <a:pt x="1838" y="696"/>
                    <a:pt x="1677" y="785"/>
                  </a:cubicBezTo>
                  <a:lnTo>
                    <a:pt x="1053" y="571"/>
                  </a:lnTo>
                  <a:lnTo>
                    <a:pt x="589" y="1035"/>
                  </a:lnTo>
                  <a:lnTo>
                    <a:pt x="785" y="1659"/>
                  </a:lnTo>
                  <a:cubicBezTo>
                    <a:pt x="696" y="1838"/>
                    <a:pt x="642" y="2016"/>
                    <a:pt x="571" y="2195"/>
                  </a:cubicBezTo>
                  <a:lnTo>
                    <a:pt x="0" y="2480"/>
                  </a:lnTo>
                  <a:lnTo>
                    <a:pt x="0" y="3140"/>
                  </a:lnTo>
                  <a:lnTo>
                    <a:pt x="571" y="3426"/>
                  </a:lnTo>
                  <a:cubicBezTo>
                    <a:pt x="642" y="3622"/>
                    <a:pt x="696" y="3800"/>
                    <a:pt x="785" y="3961"/>
                  </a:cubicBezTo>
                  <a:lnTo>
                    <a:pt x="589" y="4586"/>
                  </a:lnTo>
                  <a:lnTo>
                    <a:pt x="1053" y="5049"/>
                  </a:lnTo>
                  <a:lnTo>
                    <a:pt x="1677" y="4853"/>
                  </a:lnTo>
                  <a:cubicBezTo>
                    <a:pt x="1838" y="4942"/>
                    <a:pt x="2016" y="5014"/>
                    <a:pt x="2195" y="5049"/>
                  </a:cubicBezTo>
                  <a:lnTo>
                    <a:pt x="2498" y="5638"/>
                  </a:lnTo>
                  <a:lnTo>
                    <a:pt x="3158" y="5638"/>
                  </a:lnTo>
                  <a:lnTo>
                    <a:pt x="3462" y="5049"/>
                  </a:lnTo>
                  <a:cubicBezTo>
                    <a:pt x="3640" y="5014"/>
                    <a:pt x="3818" y="4942"/>
                    <a:pt x="3979" y="4853"/>
                  </a:cubicBezTo>
                  <a:lnTo>
                    <a:pt x="4604" y="5049"/>
                  </a:lnTo>
                  <a:lnTo>
                    <a:pt x="5067" y="4586"/>
                  </a:lnTo>
                  <a:lnTo>
                    <a:pt x="4853" y="3961"/>
                  </a:lnTo>
                  <a:cubicBezTo>
                    <a:pt x="4960" y="3800"/>
                    <a:pt x="5032" y="3640"/>
                    <a:pt x="5085" y="3444"/>
                  </a:cubicBezTo>
                  <a:lnTo>
                    <a:pt x="5656" y="3158"/>
                  </a:lnTo>
                  <a:lnTo>
                    <a:pt x="5656" y="2498"/>
                  </a:lnTo>
                  <a:lnTo>
                    <a:pt x="5085" y="2195"/>
                  </a:lnTo>
                  <a:cubicBezTo>
                    <a:pt x="5032" y="2016"/>
                    <a:pt x="4960" y="1838"/>
                    <a:pt x="4853" y="1677"/>
                  </a:cubicBezTo>
                  <a:lnTo>
                    <a:pt x="5085" y="1053"/>
                  </a:lnTo>
                  <a:lnTo>
                    <a:pt x="4604" y="571"/>
                  </a:lnTo>
                  <a:lnTo>
                    <a:pt x="3979" y="785"/>
                  </a:lnTo>
                  <a:cubicBezTo>
                    <a:pt x="3818" y="696"/>
                    <a:pt x="3622" y="624"/>
                    <a:pt x="3462" y="571"/>
                  </a:cubicBezTo>
                  <a:lnTo>
                    <a:pt x="3158"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08" name="Google Shape;4608;p51"/>
          <p:cNvGrpSpPr/>
          <p:nvPr/>
        </p:nvGrpSpPr>
        <p:grpSpPr>
          <a:xfrm>
            <a:off x="9007187" y="2359473"/>
            <a:ext cx="228243" cy="381321"/>
            <a:chOff x="3741075" y="1171575"/>
            <a:chExt cx="172650" cy="279725"/>
          </a:xfrm>
        </p:grpSpPr>
        <p:sp>
          <p:nvSpPr>
            <p:cNvPr id="4609" name="Google Shape;4609;p51"/>
            <p:cNvSpPr/>
            <p:nvPr/>
          </p:nvSpPr>
          <p:spPr>
            <a:xfrm>
              <a:off x="3784350" y="1364725"/>
              <a:ext cx="86100" cy="19650"/>
            </a:xfrm>
            <a:custGeom>
              <a:avLst/>
              <a:gdLst/>
              <a:ahLst/>
              <a:cxnLst/>
              <a:rect l="l" t="t" r="r" b="b"/>
              <a:pathLst>
                <a:path w="3444" h="786" extrusionOk="0">
                  <a:moveTo>
                    <a:pt x="393" y="1"/>
                  </a:moveTo>
                  <a:cubicBezTo>
                    <a:pt x="161" y="1"/>
                    <a:pt x="0" y="161"/>
                    <a:pt x="0" y="393"/>
                  </a:cubicBezTo>
                  <a:cubicBezTo>
                    <a:pt x="0" y="625"/>
                    <a:pt x="161" y="786"/>
                    <a:pt x="393" y="786"/>
                  </a:cubicBezTo>
                  <a:lnTo>
                    <a:pt x="3051" y="786"/>
                  </a:lnTo>
                  <a:cubicBezTo>
                    <a:pt x="3283" y="786"/>
                    <a:pt x="3444" y="625"/>
                    <a:pt x="3444" y="393"/>
                  </a:cubicBezTo>
                  <a:cubicBezTo>
                    <a:pt x="3444" y="161"/>
                    <a:pt x="3283" y="1"/>
                    <a:pt x="305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0" name="Google Shape;4610;p51"/>
            <p:cNvSpPr/>
            <p:nvPr/>
          </p:nvSpPr>
          <p:spPr>
            <a:xfrm>
              <a:off x="3784350" y="1397750"/>
              <a:ext cx="86100" cy="20075"/>
            </a:xfrm>
            <a:custGeom>
              <a:avLst/>
              <a:gdLst/>
              <a:ahLst/>
              <a:cxnLst/>
              <a:rect l="l" t="t" r="r" b="b"/>
              <a:pathLst>
                <a:path w="3444" h="803" extrusionOk="0">
                  <a:moveTo>
                    <a:pt x="393" y="0"/>
                  </a:moveTo>
                  <a:cubicBezTo>
                    <a:pt x="161" y="0"/>
                    <a:pt x="0" y="178"/>
                    <a:pt x="0" y="410"/>
                  </a:cubicBezTo>
                  <a:cubicBezTo>
                    <a:pt x="0" y="642"/>
                    <a:pt x="161" y="803"/>
                    <a:pt x="393" y="803"/>
                  </a:cubicBezTo>
                  <a:lnTo>
                    <a:pt x="3051" y="803"/>
                  </a:lnTo>
                  <a:cubicBezTo>
                    <a:pt x="3283" y="803"/>
                    <a:pt x="3444" y="642"/>
                    <a:pt x="3444" y="410"/>
                  </a:cubicBezTo>
                  <a:cubicBezTo>
                    <a:pt x="3444" y="178"/>
                    <a:pt x="3283" y="0"/>
                    <a:pt x="305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1" name="Google Shape;4611;p51"/>
            <p:cNvSpPr/>
            <p:nvPr/>
          </p:nvSpPr>
          <p:spPr>
            <a:xfrm>
              <a:off x="3805750" y="1431200"/>
              <a:ext cx="43300" cy="20100"/>
            </a:xfrm>
            <a:custGeom>
              <a:avLst/>
              <a:gdLst/>
              <a:ahLst/>
              <a:cxnLst/>
              <a:rect l="l" t="t" r="r" b="b"/>
              <a:pathLst>
                <a:path w="1732" h="804" extrusionOk="0">
                  <a:moveTo>
                    <a:pt x="1" y="0"/>
                  </a:moveTo>
                  <a:cubicBezTo>
                    <a:pt x="36" y="446"/>
                    <a:pt x="411" y="803"/>
                    <a:pt x="857" y="803"/>
                  </a:cubicBezTo>
                  <a:cubicBezTo>
                    <a:pt x="1321" y="803"/>
                    <a:pt x="1696" y="446"/>
                    <a:pt x="173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2" name="Google Shape;4612;p51"/>
            <p:cNvSpPr/>
            <p:nvPr/>
          </p:nvSpPr>
          <p:spPr>
            <a:xfrm>
              <a:off x="3741075" y="1171575"/>
              <a:ext cx="172650" cy="179800"/>
            </a:xfrm>
            <a:custGeom>
              <a:avLst/>
              <a:gdLst/>
              <a:ahLst/>
              <a:cxnLst/>
              <a:rect l="l" t="t" r="r" b="b"/>
              <a:pathLst>
                <a:path w="6906" h="7192" extrusionOk="0">
                  <a:moveTo>
                    <a:pt x="3462" y="786"/>
                  </a:moveTo>
                  <a:cubicBezTo>
                    <a:pt x="4907" y="804"/>
                    <a:pt x="6103" y="1963"/>
                    <a:pt x="6120" y="3427"/>
                  </a:cubicBezTo>
                  <a:lnTo>
                    <a:pt x="6120" y="3534"/>
                  </a:lnTo>
                  <a:lnTo>
                    <a:pt x="6103" y="3534"/>
                  </a:lnTo>
                  <a:cubicBezTo>
                    <a:pt x="6103" y="3855"/>
                    <a:pt x="6031" y="4176"/>
                    <a:pt x="5924" y="4461"/>
                  </a:cubicBezTo>
                  <a:cubicBezTo>
                    <a:pt x="5817" y="4729"/>
                    <a:pt x="5674" y="4979"/>
                    <a:pt x="5478" y="5193"/>
                  </a:cubicBezTo>
                  <a:cubicBezTo>
                    <a:pt x="5175" y="5568"/>
                    <a:pt x="4907" y="5960"/>
                    <a:pt x="4711" y="6388"/>
                  </a:cubicBezTo>
                  <a:lnTo>
                    <a:pt x="2213" y="6388"/>
                  </a:lnTo>
                  <a:cubicBezTo>
                    <a:pt x="1999" y="5960"/>
                    <a:pt x="1731" y="5568"/>
                    <a:pt x="1446" y="5193"/>
                  </a:cubicBezTo>
                  <a:cubicBezTo>
                    <a:pt x="1249" y="4979"/>
                    <a:pt x="1107" y="4729"/>
                    <a:pt x="1000" y="4461"/>
                  </a:cubicBezTo>
                  <a:cubicBezTo>
                    <a:pt x="875" y="4176"/>
                    <a:pt x="821" y="3855"/>
                    <a:pt x="803" y="3534"/>
                  </a:cubicBezTo>
                  <a:lnTo>
                    <a:pt x="803" y="3427"/>
                  </a:lnTo>
                  <a:cubicBezTo>
                    <a:pt x="839" y="1981"/>
                    <a:pt x="2017" y="804"/>
                    <a:pt x="3462" y="786"/>
                  </a:cubicBezTo>
                  <a:close/>
                  <a:moveTo>
                    <a:pt x="3444" y="1"/>
                  </a:moveTo>
                  <a:cubicBezTo>
                    <a:pt x="1570" y="19"/>
                    <a:pt x="36" y="1535"/>
                    <a:pt x="0" y="3427"/>
                  </a:cubicBezTo>
                  <a:lnTo>
                    <a:pt x="0" y="3551"/>
                  </a:lnTo>
                  <a:cubicBezTo>
                    <a:pt x="18" y="3962"/>
                    <a:pt x="90" y="4354"/>
                    <a:pt x="232" y="4747"/>
                  </a:cubicBezTo>
                  <a:cubicBezTo>
                    <a:pt x="393" y="5104"/>
                    <a:pt x="589" y="5443"/>
                    <a:pt x="839" y="5728"/>
                  </a:cubicBezTo>
                  <a:cubicBezTo>
                    <a:pt x="1160" y="6067"/>
                    <a:pt x="1499" y="6763"/>
                    <a:pt x="1642" y="7049"/>
                  </a:cubicBezTo>
                  <a:cubicBezTo>
                    <a:pt x="1695" y="7138"/>
                    <a:pt x="1785" y="7191"/>
                    <a:pt x="1892" y="7191"/>
                  </a:cubicBezTo>
                  <a:lnTo>
                    <a:pt x="5014" y="7191"/>
                  </a:lnTo>
                  <a:cubicBezTo>
                    <a:pt x="5121" y="7191"/>
                    <a:pt x="5228" y="7138"/>
                    <a:pt x="5264" y="7049"/>
                  </a:cubicBezTo>
                  <a:cubicBezTo>
                    <a:pt x="5407" y="6763"/>
                    <a:pt x="5746" y="6067"/>
                    <a:pt x="6085" y="5728"/>
                  </a:cubicBezTo>
                  <a:cubicBezTo>
                    <a:pt x="6317" y="5443"/>
                    <a:pt x="6549" y="5104"/>
                    <a:pt x="6673" y="4747"/>
                  </a:cubicBezTo>
                  <a:cubicBezTo>
                    <a:pt x="6816" y="4354"/>
                    <a:pt x="6905" y="3962"/>
                    <a:pt x="6905" y="3551"/>
                  </a:cubicBezTo>
                  <a:lnTo>
                    <a:pt x="6905" y="3427"/>
                  </a:lnTo>
                  <a:cubicBezTo>
                    <a:pt x="6870" y="1535"/>
                    <a:pt x="5353" y="19"/>
                    <a:pt x="344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613" name="Google Shape;4613;p51"/>
          <p:cNvSpPr/>
          <p:nvPr/>
        </p:nvSpPr>
        <p:spPr>
          <a:xfrm>
            <a:off x="9465599" y="2371870"/>
            <a:ext cx="350330" cy="358181"/>
          </a:xfrm>
          <a:custGeom>
            <a:avLst/>
            <a:gdLst/>
            <a:ahLst/>
            <a:cxnLst/>
            <a:rect l="l" t="t" r="r" b="b"/>
            <a:pathLst>
              <a:path w="10600" h="10510" extrusionOk="0">
                <a:moveTo>
                  <a:pt x="3979" y="786"/>
                </a:moveTo>
                <a:cubicBezTo>
                  <a:pt x="5746" y="786"/>
                  <a:pt x="7173" y="2213"/>
                  <a:pt x="7173" y="3980"/>
                </a:cubicBezTo>
                <a:cubicBezTo>
                  <a:pt x="7173" y="5728"/>
                  <a:pt x="5746" y="7173"/>
                  <a:pt x="3979" y="7173"/>
                </a:cubicBezTo>
                <a:cubicBezTo>
                  <a:pt x="2231" y="7173"/>
                  <a:pt x="786" y="5728"/>
                  <a:pt x="786" y="3980"/>
                </a:cubicBezTo>
                <a:cubicBezTo>
                  <a:pt x="786" y="2213"/>
                  <a:pt x="2231" y="786"/>
                  <a:pt x="3979" y="786"/>
                </a:cubicBezTo>
                <a:close/>
                <a:moveTo>
                  <a:pt x="3997" y="1"/>
                </a:moveTo>
                <a:cubicBezTo>
                  <a:pt x="1803" y="1"/>
                  <a:pt x="1" y="1785"/>
                  <a:pt x="1" y="3980"/>
                </a:cubicBezTo>
                <a:cubicBezTo>
                  <a:pt x="1" y="6192"/>
                  <a:pt x="1803" y="7976"/>
                  <a:pt x="3997" y="7976"/>
                </a:cubicBezTo>
                <a:cubicBezTo>
                  <a:pt x="4907" y="7976"/>
                  <a:pt x="5746" y="7673"/>
                  <a:pt x="6424" y="7156"/>
                </a:cubicBezTo>
                <a:lnTo>
                  <a:pt x="7013" y="7744"/>
                </a:lnTo>
                <a:cubicBezTo>
                  <a:pt x="6959" y="8030"/>
                  <a:pt x="7031" y="8333"/>
                  <a:pt x="7263" y="8565"/>
                </a:cubicBezTo>
                <a:lnTo>
                  <a:pt x="8922" y="10224"/>
                </a:lnTo>
                <a:cubicBezTo>
                  <a:pt x="9100" y="10421"/>
                  <a:pt x="9350" y="10510"/>
                  <a:pt x="9582" y="10510"/>
                </a:cubicBezTo>
                <a:cubicBezTo>
                  <a:pt x="9832" y="10510"/>
                  <a:pt x="10082" y="10421"/>
                  <a:pt x="10260" y="10224"/>
                </a:cubicBezTo>
                <a:cubicBezTo>
                  <a:pt x="10599" y="9868"/>
                  <a:pt x="10599" y="9261"/>
                  <a:pt x="10242" y="8904"/>
                </a:cubicBezTo>
                <a:lnTo>
                  <a:pt x="8583" y="7245"/>
                </a:lnTo>
                <a:cubicBezTo>
                  <a:pt x="8395" y="7071"/>
                  <a:pt x="8160" y="6980"/>
                  <a:pt x="7916" y="6980"/>
                </a:cubicBezTo>
                <a:cubicBezTo>
                  <a:pt x="7859" y="6980"/>
                  <a:pt x="7802" y="6985"/>
                  <a:pt x="7744" y="6995"/>
                </a:cubicBezTo>
                <a:lnTo>
                  <a:pt x="7173" y="6406"/>
                </a:lnTo>
                <a:cubicBezTo>
                  <a:pt x="7691" y="5746"/>
                  <a:pt x="7994" y="4890"/>
                  <a:pt x="7994" y="3980"/>
                </a:cubicBezTo>
                <a:cubicBezTo>
                  <a:pt x="7994" y="1785"/>
                  <a:pt x="6192" y="1"/>
                  <a:pt x="399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614" name="Google Shape;4614;p51"/>
          <p:cNvGrpSpPr/>
          <p:nvPr/>
        </p:nvGrpSpPr>
        <p:grpSpPr>
          <a:xfrm>
            <a:off x="2528682" y="3103577"/>
            <a:ext cx="351520" cy="253623"/>
            <a:chOff x="952700" y="1101100"/>
            <a:chExt cx="265900" cy="186050"/>
          </a:xfrm>
        </p:grpSpPr>
        <p:sp>
          <p:nvSpPr>
            <p:cNvPr id="4615" name="Google Shape;4615;p51"/>
            <p:cNvSpPr/>
            <p:nvPr/>
          </p:nvSpPr>
          <p:spPr>
            <a:xfrm>
              <a:off x="952700" y="1101100"/>
              <a:ext cx="265900" cy="186050"/>
            </a:xfrm>
            <a:custGeom>
              <a:avLst/>
              <a:gdLst/>
              <a:ahLst/>
              <a:cxnLst/>
              <a:rect l="l" t="t" r="r" b="b"/>
              <a:pathLst>
                <a:path w="10636" h="7442" extrusionOk="0">
                  <a:moveTo>
                    <a:pt x="9832" y="786"/>
                  </a:moveTo>
                  <a:lnTo>
                    <a:pt x="9832" y="2927"/>
                  </a:lnTo>
                  <a:lnTo>
                    <a:pt x="804" y="2927"/>
                  </a:lnTo>
                  <a:lnTo>
                    <a:pt x="804" y="786"/>
                  </a:lnTo>
                  <a:close/>
                  <a:moveTo>
                    <a:pt x="9832" y="4515"/>
                  </a:moveTo>
                  <a:lnTo>
                    <a:pt x="9832" y="6638"/>
                  </a:lnTo>
                  <a:lnTo>
                    <a:pt x="804" y="6638"/>
                  </a:lnTo>
                  <a:lnTo>
                    <a:pt x="804" y="4515"/>
                  </a:lnTo>
                  <a:close/>
                  <a:moveTo>
                    <a:pt x="536" y="1"/>
                  </a:moveTo>
                  <a:cubicBezTo>
                    <a:pt x="251" y="1"/>
                    <a:pt x="1" y="233"/>
                    <a:pt x="1" y="518"/>
                  </a:cubicBezTo>
                  <a:lnTo>
                    <a:pt x="1" y="6906"/>
                  </a:lnTo>
                  <a:cubicBezTo>
                    <a:pt x="1" y="7209"/>
                    <a:pt x="251" y="7441"/>
                    <a:pt x="536" y="7441"/>
                  </a:cubicBezTo>
                  <a:lnTo>
                    <a:pt x="10100" y="7441"/>
                  </a:lnTo>
                  <a:cubicBezTo>
                    <a:pt x="10403" y="7441"/>
                    <a:pt x="10635" y="7209"/>
                    <a:pt x="10635" y="6906"/>
                  </a:cubicBezTo>
                  <a:lnTo>
                    <a:pt x="10635" y="518"/>
                  </a:lnTo>
                  <a:cubicBezTo>
                    <a:pt x="10635" y="233"/>
                    <a:pt x="10403" y="1"/>
                    <a:pt x="1010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6" name="Google Shape;4616;p51"/>
            <p:cNvSpPr/>
            <p:nvPr/>
          </p:nvSpPr>
          <p:spPr>
            <a:xfrm>
              <a:off x="992850" y="1234025"/>
              <a:ext cx="53125" cy="13425"/>
            </a:xfrm>
            <a:custGeom>
              <a:avLst/>
              <a:gdLst/>
              <a:ahLst/>
              <a:cxnLst/>
              <a:rect l="l" t="t" r="r" b="b"/>
              <a:pathLst>
                <a:path w="2125" h="537" extrusionOk="0">
                  <a:moveTo>
                    <a:pt x="1" y="1"/>
                  </a:moveTo>
                  <a:lnTo>
                    <a:pt x="1" y="536"/>
                  </a:lnTo>
                  <a:lnTo>
                    <a:pt x="2124" y="536"/>
                  </a:lnTo>
                  <a:lnTo>
                    <a:pt x="2124"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7" name="Google Shape;4617;p51"/>
            <p:cNvSpPr/>
            <p:nvPr/>
          </p:nvSpPr>
          <p:spPr>
            <a:xfrm>
              <a:off x="1059325" y="1234025"/>
              <a:ext cx="26350" cy="13425"/>
            </a:xfrm>
            <a:custGeom>
              <a:avLst/>
              <a:gdLst/>
              <a:ahLst/>
              <a:cxnLst/>
              <a:rect l="l" t="t" r="r" b="b"/>
              <a:pathLst>
                <a:path w="1054" h="537" extrusionOk="0">
                  <a:moveTo>
                    <a:pt x="0" y="1"/>
                  </a:moveTo>
                  <a:lnTo>
                    <a:pt x="0" y="536"/>
                  </a:lnTo>
                  <a:lnTo>
                    <a:pt x="1053" y="536"/>
                  </a:lnTo>
                  <a:lnTo>
                    <a:pt x="1053"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618" name="Google Shape;4618;p51"/>
          <p:cNvSpPr/>
          <p:nvPr/>
        </p:nvSpPr>
        <p:spPr>
          <a:xfrm>
            <a:off x="3055153" y="3020420"/>
            <a:ext cx="246520" cy="362475"/>
          </a:xfrm>
          <a:custGeom>
            <a:avLst/>
            <a:gdLst/>
            <a:ahLst/>
            <a:cxnLst/>
            <a:rect l="l" t="t" r="r" b="b"/>
            <a:pathLst>
              <a:path w="7459" h="10636" extrusionOk="0">
                <a:moveTo>
                  <a:pt x="6120" y="1321"/>
                </a:moveTo>
                <a:lnTo>
                  <a:pt x="6120" y="3462"/>
                </a:lnTo>
                <a:lnTo>
                  <a:pt x="1339" y="3462"/>
                </a:lnTo>
                <a:lnTo>
                  <a:pt x="1339" y="1321"/>
                </a:lnTo>
                <a:close/>
                <a:moveTo>
                  <a:pt x="2141" y="4515"/>
                </a:moveTo>
                <a:lnTo>
                  <a:pt x="2141" y="5318"/>
                </a:lnTo>
                <a:lnTo>
                  <a:pt x="1339" y="5318"/>
                </a:lnTo>
                <a:lnTo>
                  <a:pt x="1339" y="4515"/>
                </a:lnTo>
                <a:close/>
                <a:moveTo>
                  <a:pt x="3462" y="4515"/>
                </a:moveTo>
                <a:lnTo>
                  <a:pt x="3462" y="5318"/>
                </a:lnTo>
                <a:lnTo>
                  <a:pt x="2659" y="5318"/>
                </a:lnTo>
                <a:lnTo>
                  <a:pt x="2659" y="4515"/>
                </a:lnTo>
                <a:close/>
                <a:moveTo>
                  <a:pt x="4800" y="4515"/>
                </a:moveTo>
                <a:lnTo>
                  <a:pt x="4800" y="5318"/>
                </a:lnTo>
                <a:lnTo>
                  <a:pt x="3997" y="5318"/>
                </a:lnTo>
                <a:lnTo>
                  <a:pt x="3997" y="4515"/>
                </a:lnTo>
                <a:close/>
                <a:moveTo>
                  <a:pt x="6120" y="4515"/>
                </a:moveTo>
                <a:lnTo>
                  <a:pt x="6120" y="5318"/>
                </a:lnTo>
                <a:lnTo>
                  <a:pt x="5317" y="5318"/>
                </a:lnTo>
                <a:lnTo>
                  <a:pt x="5317" y="4515"/>
                </a:lnTo>
                <a:close/>
                <a:moveTo>
                  <a:pt x="2141" y="5853"/>
                </a:moveTo>
                <a:lnTo>
                  <a:pt x="2141" y="6638"/>
                </a:lnTo>
                <a:lnTo>
                  <a:pt x="1339" y="6638"/>
                </a:lnTo>
                <a:lnTo>
                  <a:pt x="1339" y="5853"/>
                </a:lnTo>
                <a:close/>
                <a:moveTo>
                  <a:pt x="3462" y="5853"/>
                </a:moveTo>
                <a:lnTo>
                  <a:pt x="3462" y="6638"/>
                </a:lnTo>
                <a:lnTo>
                  <a:pt x="2659" y="6638"/>
                </a:lnTo>
                <a:lnTo>
                  <a:pt x="2659" y="5853"/>
                </a:lnTo>
                <a:close/>
                <a:moveTo>
                  <a:pt x="4800" y="5853"/>
                </a:moveTo>
                <a:lnTo>
                  <a:pt x="4800" y="6638"/>
                </a:lnTo>
                <a:lnTo>
                  <a:pt x="3997" y="6638"/>
                </a:lnTo>
                <a:lnTo>
                  <a:pt x="3997" y="5853"/>
                </a:lnTo>
                <a:close/>
                <a:moveTo>
                  <a:pt x="6120" y="5853"/>
                </a:moveTo>
                <a:lnTo>
                  <a:pt x="6120" y="6638"/>
                </a:lnTo>
                <a:lnTo>
                  <a:pt x="5317" y="6638"/>
                </a:lnTo>
                <a:lnTo>
                  <a:pt x="5317" y="5853"/>
                </a:lnTo>
                <a:close/>
                <a:moveTo>
                  <a:pt x="2141" y="7174"/>
                </a:moveTo>
                <a:lnTo>
                  <a:pt x="2141" y="7977"/>
                </a:lnTo>
                <a:lnTo>
                  <a:pt x="1339" y="7977"/>
                </a:lnTo>
                <a:lnTo>
                  <a:pt x="1339" y="7174"/>
                </a:lnTo>
                <a:close/>
                <a:moveTo>
                  <a:pt x="3462" y="7174"/>
                </a:moveTo>
                <a:lnTo>
                  <a:pt x="3462" y="7977"/>
                </a:lnTo>
                <a:lnTo>
                  <a:pt x="2659" y="7977"/>
                </a:lnTo>
                <a:lnTo>
                  <a:pt x="2659" y="7174"/>
                </a:lnTo>
                <a:close/>
                <a:moveTo>
                  <a:pt x="4800" y="7174"/>
                </a:moveTo>
                <a:lnTo>
                  <a:pt x="4800" y="7977"/>
                </a:lnTo>
                <a:lnTo>
                  <a:pt x="3997" y="7977"/>
                </a:lnTo>
                <a:lnTo>
                  <a:pt x="3997" y="7174"/>
                </a:lnTo>
                <a:close/>
                <a:moveTo>
                  <a:pt x="6120" y="7174"/>
                </a:moveTo>
                <a:lnTo>
                  <a:pt x="6120" y="7977"/>
                </a:lnTo>
                <a:lnTo>
                  <a:pt x="5317" y="7977"/>
                </a:lnTo>
                <a:lnTo>
                  <a:pt x="5317" y="7174"/>
                </a:lnTo>
                <a:close/>
                <a:moveTo>
                  <a:pt x="3462" y="8512"/>
                </a:moveTo>
                <a:lnTo>
                  <a:pt x="3462" y="9297"/>
                </a:lnTo>
                <a:lnTo>
                  <a:pt x="1339" y="9297"/>
                </a:lnTo>
                <a:lnTo>
                  <a:pt x="1339" y="8512"/>
                </a:lnTo>
                <a:close/>
                <a:moveTo>
                  <a:pt x="4800" y="8512"/>
                </a:moveTo>
                <a:lnTo>
                  <a:pt x="4800" y="9297"/>
                </a:lnTo>
                <a:lnTo>
                  <a:pt x="3997" y="9297"/>
                </a:lnTo>
                <a:lnTo>
                  <a:pt x="3997" y="8512"/>
                </a:lnTo>
                <a:close/>
                <a:moveTo>
                  <a:pt x="6120" y="8512"/>
                </a:moveTo>
                <a:lnTo>
                  <a:pt x="6120" y="9297"/>
                </a:lnTo>
                <a:lnTo>
                  <a:pt x="5317" y="9297"/>
                </a:lnTo>
                <a:lnTo>
                  <a:pt x="5317" y="8512"/>
                </a:lnTo>
                <a:close/>
                <a:moveTo>
                  <a:pt x="536" y="1"/>
                </a:moveTo>
                <a:cubicBezTo>
                  <a:pt x="250" y="1"/>
                  <a:pt x="0" y="233"/>
                  <a:pt x="0" y="536"/>
                </a:cubicBezTo>
                <a:lnTo>
                  <a:pt x="0" y="10100"/>
                </a:lnTo>
                <a:cubicBezTo>
                  <a:pt x="0" y="10403"/>
                  <a:pt x="250" y="10635"/>
                  <a:pt x="536" y="10635"/>
                </a:cubicBezTo>
                <a:lnTo>
                  <a:pt x="6923" y="10635"/>
                </a:lnTo>
                <a:cubicBezTo>
                  <a:pt x="7227" y="10635"/>
                  <a:pt x="7459" y="10403"/>
                  <a:pt x="7459" y="10100"/>
                </a:cubicBezTo>
                <a:lnTo>
                  <a:pt x="7459" y="536"/>
                </a:lnTo>
                <a:cubicBezTo>
                  <a:pt x="7459" y="233"/>
                  <a:pt x="7227" y="1"/>
                  <a:pt x="692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19" name="Google Shape;4619;p51"/>
          <p:cNvSpPr/>
          <p:nvPr/>
        </p:nvSpPr>
        <p:spPr>
          <a:xfrm>
            <a:off x="3477015" y="3047825"/>
            <a:ext cx="396303" cy="399281"/>
          </a:xfrm>
          <a:custGeom>
            <a:avLst/>
            <a:gdLst/>
            <a:ahLst/>
            <a:cxnLst/>
            <a:rect l="l" t="t" r="r" b="b"/>
            <a:pathLst>
              <a:path w="11991" h="11716" extrusionOk="0">
                <a:moveTo>
                  <a:pt x="9819" y="1"/>
                </a:moveTo>
                <a:cubicBezTo>
                  <a:pt x="9326" y="1"/>
                  <a:pt x="8840" y="179"/>
                  <a:pt x="8458" y="525"/>
                </a:cubicBezTo>
                <a:cubicBezTo>
                  <a:pt x="7887" y="1043"/>
                  <a:pt x="7655" y="1828"/>
                  <a:pt x="7851" y="2560"/>
                </a:cubicBezTo>
                <a:lnTo>
                  <a:pt x="2694" y="7716"/>
                </a:lnTo>
                <a:cubicBezTo>
                  <a:pt x="2522" y="7670"/>
                  <a:pt x="2346" y="7647"/>
                  <a:pt x="2172" y="7647"/>
                </a:cubicBezTo>
                <a:cubicBezTo>
                  <a:pt x="1608" y="7647"/>
                  <a:pt x="1060" y="7882"/>
                  <a:pt x="678" y="8305"/>
                </a:cubicBezTo>
                <a:cubicBezTo>
                  <a:pt x="179" y="8876"/>
                  <a:pt x="0" y="9679"/>
                  <a:pt x="268" y="10392"/>
                </a:cubicBezTo>
                <a:lnTo>
                  <a:pt x="1463" y="9197"/>
                </a:lnTo>
                <a:lnTo>
                  <a:pt x="2409" y="9447"/>
                </a:lnTo>
                <a:lnTo>
                  <a:pt x="2659" y="10392"/>
                </a:lnTo>
                <a:lnTo>
                  <a:pt x="1463" y="11588"/>
                </a:lnTo>
                <a:cubicBezTo>
                  <a:pt x="1692" y="11674"/>
                  <a:pt x="1931" y="11716"/>
                  <a:pt x="2168" y="11716"/>
                </a:cubicBezTo>
                <a:cubicBezTo>
                  <a:pt x="2669" y="11716"/>
                  <a:pt x="3163" y="11529"/>
                  <a:pt x="3551" y="11178"/>
                </a:cubicBezTo>
                <a:cubicBezTo>
                  <a:pt x="4104" y="10678"/>
                  <a:pt x="4354" y="9875"/>
                  <a:pt x="4140" y="9143"/>
                </a:cubicBezTo>
                <a:lnTo>
                  <a:pt x="9296" y="3987"/>
                </a:lnTo>
                <a:cubicBezTo>
                  <a:pt x="9469" y="4033"/>
                  <a:pt x="9645" y="4056"/>
                  <a:pt x="9819" y="4056"/>
                </a:cubicBezTo>
                <a:cubicBezTo>
                  <a:pt x="10383" y="4056"/>
                  <a:pt x="10931" y="3821"/>
                  <a:pt x="11312" y="3398"/>
                </a:cubicBezTo>
                <a:cubicBezTo>
                  <a:pt x="11830" y="2845"/>
                  <a:pt x="11990" y="2042"/>
                  <a:pt x="11723" y="1328"/>
                </a:cubicBezTo>
                <a:lnTo>
                  <a:pt x="11723" y="1328"/>
                </a:lnTo>
                <a:lnTo>
                  <a:pt x="10545" y="2524"/>
                </a:lnTo>
                <a:lnTo>
                  <a:pt x="9582" y="2274"/>
                </a:lnTo>
                <a:lnTo>
                  <a:pt x="9332" y="1328"/>
                </a:lnTo>
                <a:lnTo>
                  <a:pt x="10545" y="133"/>
                </a:lnTo>
                <a:cubicBezTo>
                  <a:pt x="10309" y="44"/>
                  <a:pt x="10063" y="1"/>
                  <a:pt x="981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0" name="Google Shape;4620;p51"/>
          <p:cNvSpPr/>
          <p:nvPr/>
        </p:nvSpPr>
        <p:spPr>
          <a:xfrm>
            <a:off x="4048633" y="3047893"/>
            <a:ext cx="360939" cy="301063"/>
          </a:xfrm>
          <a:custGeom>
            <a:avLst/>
            <a:gdLst/>
            <a:ahLst/>
            <a:cxnLst/>
            <a:rect l="l" t="t" r="r" b="b"/>
            <a:pathLst>
              <a:path w="10921" h="8834" extrusionOk="0">
                <a:moveTo>
                  <a:pt x="5460" y="804"/>
                </a:moveTo>
                <a:cubicBezTo>
                  <a:pt x="5478" y="804"/>
                  <a:pt x="5532" y="804"/>
                  <a:pt x="5550" y="840"/>
                </a:cubicBezTo>
                <a:lnTo>
                  <a:pt x="7298" y="2570"/>
                </a:lnTo>
                <a:lnTo>
                  <a:pt x="3623" y="2570"/>
                </a:lnTo>
                <a:lnTo>
                  <a:pt x="5371" y="840"/>
                </a:lnTo>
                <a:cubicBezTo>
                  <a:pt x="5407" y="804"/>
                  <a:pt x="5442" y="804"/>
                  <a:pt x="5460" y="804"/>
                </a:cubicBezTo>
                <a:close/>
                <a:moveTo>
                  <a:pt x="2802" y="3373"/>
                </a:moveTo>
                <a:lnTo>
                  <a:pt x="2909" y="4569"/>
                </a:lnTo>
                <a:lnTo>
                  <a:pt x="1142" y="4569"/>
                </a:lnTo>
                <a:lnTo>
                  <a:pt x="946" y="3373"/>
                </a:lnTo>
                <a:close/>
                <a:moveTo>
                  <a:pt x="5193" y="3373"/>
                </a:moveTo>
                <a:lnTo>
                  <a:pt x="5193" y="4569"/>
                </a:lnTo>
                <a:lnTo>
                  <a:pt x="3444" y="4569"/>
                </a:lnTo>
                <a:lnTo>
                  <a:pt x="3319" y="3373"/>
                </a:lnTo>
                <a:close/>
                <a:moveTo>
                  <a:pt x="7584" y="3373"/>
                </a:moveTo>
                <a:lnTo>
                  <a:pt x="7494" y="4569"/>
                </a:lnTo>
                <a:lnTo>
                  <a:pt x="5728" y="4569"/>
                </a:lnTo>
                <a:lnTo>
                  <a:pt x="5728" y="3373"/>
                </a:lnTo>
                <a:close/>
                <a:moveTo>
                  <a:pt x="9975" y="3373"/>
                </a:moveTo>
                <a:lnTo>
                  <a:pt x="9778" y="4569"/>
                </a:lnTo>
                <a:lnTo>
                  <a:pt x="8030" y="4569"/>
                </a:lnTo>
                <a:lnTo>
                  <a:pt x="8137" y="3373"/>
                </a:lnTo>
                <a:close/>
                <a:moveTo>
                  <a:pt x="2945" y="5104"/>
                </a:moveTo>
                <a:lnTo>
                  <a:pt x="3034" y="6299"/>
                </a:lnTo>
                <a:lnTo>
                  <a:pt x="1446" y="6299"/>
                </a:lnTo>
                <a:lnTo>
                  <a:pt x="1232" y="5104"/>
                </a:lnTo>
                <a:close/>
                <a:moveTo>
                  <a:pt x="5193" y="5104"/>
                </a:moveTo>
                <a:lnTo>
                  <a:pt x="5193" y="6299"/>
                </a:lnTo>
                <a:lnTo>
                  <a:pt x="3569" y="6299"/>
                </a:lnTo>
                <a:lnTo>
                  <a:pt x="3480" y="5104"/>
                </a:lnTo>
                <a:close/>
                <a:moveTo>
                  <a:pt x="7441" y="5104"/>
                </a:moveTo>
                <a:lnTo>
                  <a:pt x="7334" y="6299"/>
                </a:lnTo>
                <a:lnTo>
                  <a:pt x="5728" y="6299"/>
                </a:lnTo>
                <a:lnTo>
                  <a:pt x="5728" y="5104"/>
                </a:lnTo>
                <a:close/>
                <a:moveTo>
                  <a:pt x="9689" y="5104"/>
                </a:moveTo>
                <a:lnTo>
                  <a:pt x="9493" y="6299"/>
                </a:lnTo>
                <a:lnTo>
                  <a:pt x="7887" y="6299"/>
                </a:lnTo>
                <a:lnTo>
                  <a:pt x="7976" y="5104"/>
                </a:lnTo>
                <a:close/>
                <a:moveTo>
                  <a:pt x="3069" y="6835"/>
                </a:moveTo>
                <a:lnTo>
                  <a:pt x="3194" y="8030"/>
                </a:lnTo>
                <a:lnTo>
                  <a:pt x="1749" y="8030"/>
                </a:lnTo>
                <a:lnTo>
                  <a:pt x="1535" y="6835"/>
                </a:lnTo>
                <a:close/>
                <a:moveTo>
                  <a:pt x="5193" y="6835"/>
                </a:moveTo>
                <a:lnTo>
                  <a:pt x="5193" y="8030"/>
                </a:lnTo>
                <a:lnTo>
                  <a:pt x="3712" y="8030"/>
                </a:lnTo>
                <a:lnTo>
                  <a:pt x="3605" y="6835"/>
                </a:lnTo>
                <a:close/>
                <a:moveTo>
                  <a:pt x="7298" y="6835"/>
                </a:moveTo>
                <a:lnTo>
                  <a:pt x="7191" y="8030"/>
                </a:lnTo>
                <a:lnTo>
                  <a:pt x="5728" y="8030"/>
                </a:lnTo>
                <a:lnTo>
                  <a:pt x="5728" y="6835"/>
                </a:lnTo>
                <a:close/>
                <a:moveTo>
                  <a:pt x="9386" y="6835"/>
                </a:moveTo>
                <a:lnTo>
                  <a:pt x="9189" y="8030"/>
                </a:lnTo>
                <a:lnTo>
                  <a:pt x="7744" y="8030"/>
                </a:lnTo>
                <a:lnTo>
                  <a:pt x="7851" y="6835"/>
                </a:lnTo>
                <a:close/>
                <a:moveTo>
                  <a:pt x="5460" y="1"/>
                </a:moveTo>
                <a:cubicBezTo>
                  <a:pt x="5211" y="1"/>
                  <a:pt x="4979" y="90"/>
                  <a:pt x="4800" y="286"/>
                </a:cubicBezTo>
                <a:lnTo>
                  <a:pt x="2516" y="2570"/>
                </a:lnTo>
                <a:lnTo>
                  <a:pt x="2498" y="2588"/>
                </a:lnTo>
                <a:lnTo>
                  <a:pt x="0" y="2588"/>
                </a:lnTo>
                <a:lnTo>
                  <a:pt x="982" y="8387"/>
                </a:lnTo>
                <a:cubicBezTo>
                  <a:pt x="1035" y="8637"/>
                  <a:pt x="1249" y="8833"/>
                  <a:pt x="1499" y="8833"/>
                </a:cubicBezTo>
                <a:lnTo>
                  <a:pt x="9386" y="8833"/>
                </a:lnTo>
                <a:cubicBezTo>
                  <a:pt x="9636" y="8833"/>
                  <a:pt x="9867" y="8637"/>
                  <a:pt x="9903" y="8387"/>
                </a:cubicBezTo>
                <a:lnTo>
                  <a:pt x="10920" y="2588"/>
                </a:lnTo>
                <a:lnTo>
                  <a:pt x="8422" y="2588"/>
                </a:lnTo>
                <a:lnTo>
                  <a:pt x="6121" y="286"/>
                </a:lnTo>
                <a:cubicBezTo>
                  <a:pt x="5960" y="108"/>
                  <a:pt x="5710" y="1"/>
                  <a:pt x="546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1" name="Google Shape;4621;p51"/>
          <p:cNvSpPr/>
          <p:nvPr/>
        </p:nvSpPr>
        <p:spPr>
          <a:xfrm>
            <a:off x="4658000" y="3086034"/>
            <a:ext cx="311397" cy="336915"/>
          </a:xfrm>
          <a:custGeom>
            <a:avLst/>
            <a:gdLst/>
            <a:ahLst/>
            <a:cxnLst/>
            <a:rect l="l" t="t" r="r" b="b"/>
            <a:pathLst>
              <a:path w="9422" h="9886" extrusionOk="0">
                <a:moveTo>
                  <a:pt x="2927" y="2730"/>
                </a:moveTo>
                <a:cubicBezTo>
                  <a:pt x="3070" y="2837"/>
                  <a:pt x="3195" y="2998"/>
                  <a:pt x="3195" y="3194"/>
                </a:cubicBezTo>
                <a:cubicBezTo>
                  <a:pt x="3195" y="3497"/>
                  <a:pt x="2963" y="3729"/>
                  <a:pt x="2659" y="3729"/>
                </a:cubicBezTo>
                <a:cubicBezTo>
                  <a:pt x="2374" y="3729"/>
                  <a:pt x="2124" y="3497"/>
                  <a:pt x="2124" y="3194"/>
                </a:cubicBezTo>
                <a:cubicBezTo>
                  <a:pt x="2124" y="3016"/>
                  <a:pt x="2231" y="2837"/>
                  <a:pt x="2392" y="2748"/>
                </a:cubicBezTo>
                <a:cubicBezTo>
                  <a:pt x="2392" y="2837"/>
                  <a:pt x="2392" y="2944"/>
                  <a:pt x="2392" y="3069"/>
                </a:cubicBezTo>
                <a:cubicBezTo>
                  <a:pt x="2392" y="3212"/>
                  <a:pt x="2517" y="3319"/>
                  <a:pt x="2659" y="3319"/>
                </a:cubicBezTo>
                <a:cubicBezTo>
                  <a:pt x="2802" y="3319"/>
                  <a:pt x="2927" y="3212"/>
                  <a:pt x="2927" y="3069"/>
                </a:cubicBezTo>
                <a:cubicBezTo>
                  <a:pt x="2927" y="2944"/>
                  <a:pt x="2927" y="2837"/>
                  <a:pt x="2927" y="2730"/>
                </a:cubicBezTo>
                <a:close/>
                <a:moveTo>
                  <a:pt x="268" y="0"/>
                </a:moveTo>
                <a:cubicBezTo>
                  <a:pt x="126" y="0"/>
                  <a:pt x="1" y="125"/>
                  <a:pt x="1" y="268"/>
                </a:cubicBezTo>
                <a:cubicBezTo>
                  <a:pt x="1" y="1517"/>
                  <a:pt x="500" y="1660"/>
                  <a:pt x="1375" y="1784"/>
                </a:cubicBezTo>
                <a:cubicBezTo>
                  <a:pt x="1500" y="1820"/>
                  <a:pt x="1660" y="1838"/>
                  <a:pt x="1821" y="1874"/>
                </a:cubicBezTo>
                <a:cubicBezTo>
                  <a:pt x="1999" y="1909"/>
                  <a:pt x="2195" y="1927"/>
                  <a:pt x="2303" y="2213"/>
                </a:cubicBezTo>
                <a:cubicBezTo>
                  <a:pt x="1892" y="2373"/>
                  <a:pt x="1607" y="2766"/>
                  <a:pt x="1607" y="3212"/>
                </a:cubicBezTo>
                <a:lnTo>
                  <a:pt x="1607" y="5638"/>
                </a:lnTo>
                <a:cubicBezTo>
                  <a:pt x="1607" y="5781"/>
                  <a:pt x="1660" y="5924"/>
                  <a:pt x="1767" y="6013"/>
                </a:cubicBezTo>
                <a:lnTo>
                  <a:pt x="5496" y="9742"/>
                </a:lnTo>
                <a:cubicBezTo>
                  <a:pt x="5586" y="9831"/>
                  <a:pt x="5728" y="9885"/>
                  <a:pt x="5853" y="9885"/>
                </a:cubicBezTo>
                <a:cubicBezTo>
                  <a:pt x="5996" y="9885"/>
                  <a:pt x="6121" y="9831"/>
                  <a:pt x="6228" y="9724"/>
                </a:cubicBezTo>
                <a:lnTo>
                  <a:pt x="9208" y="6763"/>
                </a:lnTo>
                <a:cubicBezTo>
                  <a:pt x="9422" y="6566"/>
                  <a:pt x="9422" y="6209"/>
                  <a:pt x="9225" y="6013"/>
                </a:cubicBezTo>
                <a:lnTo>
                  <a:pt x="5496" y="2302"/>
                </a:lnTo>
                <a:cubicBezTo>
                  <a:pt x="5389" y="2195"/>
                  <a:pt x="5247" y="2123"/>
                  <a:pt x="5122" y="2123"/>
                </a:cubicBezTo>
                <a:lnTo>
                  <a:pt x="2820" y="2123"/>
                </a:lnTo>
                <a:cubicBezTo>
                  <a:pt x="2677" y="1660"/>
                  <a:pt x="2392" y="1428"/>
                  <a:pt x="1928" y="1338"/>
                </a:cubicBezTo>
                <a:cubicBezTo>
                  <a:pt x="1749" y="1303"/>
                  <a:pt x="1589" y="1285"/>
                  <a:pt x="1446" y="1267"/>
                </a:cubicBezTo>
                <a:cubicBezTo>
                  <a:pt x="697" y="1160"/>
                  <a:pt x="536" y="1124"/>
                  <a:pt x="536" y="268"/>
                </a:cubicBezTo>
                <a:cubicBezTo>
                  <a:pt x="536" y="125"/>
                  <a:pt x="411" y="0"/>
                  <a:pt x="2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622" name="Google Shape;4622;p51"/>
          <p:cNvGrpSpPr/>
          <p:nvPr/>
        </p:nvGrpSpPr>
        <p:grpSpPr>
          <a:xfrm>
            <a:off x="5219949" y="3082177"/>
            <a:ext cx="317875" cy="344208"/>
            <a:chOff x="5583325" y="1073450"/>
            <a:chExt cx="240450" cy="252500"/>
          </a:xfrm>
        </p:grpSpPr>
        <p:sp>
          <p:nvSpPr>
            <p:cNvPr id="4623" name="Google Shape;4623;p51"/>
            <p:cNvSpPr/>
            <p:nvPr/>
          </p:nvSpPr>
          <p:spPr>
            <a:xfrm>
              <a:off x="5613200" y="1229575"/>
              <a:ext cx="96375" cy="96375"/>
            </a:xfrm>
            <a:custGeom>
              <a:avLst/>
              <a:gdLst/>
              <a:ahLst/>
              <a:cxnLst/>
              <a:rect l="l" t="t" r="r" b="b"/>
              <a:pathLst>
                <a:path w="3855" h="3855" extrusionOk="0">
                  <a:moveTo>
                    <a:pt x="1928" y="1267"/>
                  </a:moveTo>
                  <a:cubicBezTo>
                    <a:pt x="2303" y="1267"/>
                    <a:pt x="2588" y="1553"/>
                    <a:pt x="2588" y="1927"/>
                  </a:cubicBezTo>
                  <a:cubicBezTo>
                    <a:pt x="2588" y="2302"/>
                    <a:pt x="2285" y="2588"/>
                    <a:pt x="1928" y="2588"/>
                  </a:cubicBezTo>
                  <a:cubicBezTo>
                    <a:pt x="1553" y="2588"/>
                    <a:pt x="1268" y="2302"/>
                    <a:pt x="1268" y="1927"/>
                  </a:cubicBezTo>
                  <a:cubicBezTo>
                    <a:pt x="1268" y="1553"/>
                    <a:pt x="1553" y="1267"/>
                    <a:pt x="1928" y="1267"/>
                  </a:cubicBezTo>
                  <a:close/>
                  <a:moveTo>
                    <a:pt x="1928" y="0"/>
                  </a:moveTo>
                  <a:cubicBezTo>
                    <a:pt x="857" y="0"/>
                    <a:pt x="1" y="857"/>
                    <a:pt x="1" y="1927"/>
                  </a:cubicBezTo>
                  <a:cubicBezTo>
                    <a:pt x="1" y="2998"/>
                    <a:pt x="857" y="3854"/>
                    <a:pt x="1928" y="3854"/>
                  </a:cubicBezTo>
                  <a:cubicBezTo>
                    <a:pt x="2998" y="3854"/>
                    <a:pt x="3855" y="2998"/>
                    <a:pt x="3855" y="1927"/>
                  </a:cubicBezTo>
                  <a:cubicBezTo>
                    <a:pt x="3855" y="857"/>
                    <a:pt x="2998" y="0"/>
                    <a:pt x="192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4" name="Google Shape;4624;p51"/>
            <p:cNvSpPr/>
            <p:nvPr/>
          </p:nvSpPr>
          <p:spPr>
            <a:xfrm>
              <a:off x="5689050" y="1144825"/>
              <a:ext cx="134725" cy="122250"/>
            </a:xfrm>
            <a:custGeom>
              <a:avLst/>
              <a:gdLst/>
              <a:ahLst/>
              <a:cxnLst/>
              <a:rect l="l" t="t" r="r" b="b"/>
              <a:pathLst>
                <a:path w="5389" h="4890" extrusionOk="0">
                  <a:moveTo>
                    <a:pt x="4050" y="0"/>
                  </a:moveTo>
                  <a:lnTo>
                    <a:pt x="0" y="1695"/>
                  </a:lnTo>
                  <a:lnTo>
                    <a:pt x="1321" y="4889"/>
                  </a:lnTo>
                  <a:lnTo>
                    <a:pt x="5389" y="3212"/>
                  </a:lnTo>
                  <a:lnTo>
                    <a:pt x="4050"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5" name="Google Shape;4625;p51"/>
            <p:cNvSpPr/>
            <p:nvPr/>
          </p:nvSpPr>
          <p:spPr>
            <a:xfrm>
              <a:off x="5583325" y="1073450"/>
              <a:ext cx="106175" cy="150350"/>
            </a:xfrm>
            <a:custGeom>
              <a:avLst/>
              <a:gdLst/>
              <a:ahLst/>
              <a:cxnLst/>
              <a:rect l="l" t="t" r="r" b="b"/>
              <a:pathLst>
                <a:path w="4247" h="6014" extrusionOk="0">
                  <a:moveTo>
                    <a:pt x="1820" y="0"/>
                  </a:moveTo>
                  <a:lnTo>
                    <a:pt x="1071" y="304"/>
                  </a:lnTo>
                  <a:cubicBezTo>
                    <a:pt x="1071" y="322"/>
                    <a:pt x="1089" y="339"/>
                    <a:pt x="1089" y="357"/>
                  </a:cubicBezTo>
                  <a:lnTo>
                    <a:pt x="1392" y="1107"/>
                  </a:lnTo>
                  <a:lnTo>
                    <a:pt x="304" y="1553"/>
                  </a:lnTo>
                  <a:cubicBezTo>
                    <a:pt x="108" y="1642"/>
                    <a:pt x="0" y="1892"/>
                    <a:pt x="90" y="2088"/>
                  </a:cubicBezTo>
                  <a:cubicBezTo>
                    <a:pt x="143" y="2249"/>
                    <a:pt x="304" y="2338"/>
                    <a:pt x="464" y="2338"/>
                  </a:cubicBezTo>
                  <a:cubicBezTo>
                    <a:pt x="518" y="2338"/>
                    <a:pt x="571" y="2320"/>
                    <a:pt x="607" y="2302"/>
                  </a:cubicBezTo>
                  <a:lnTo>
                    <a:pt x="1696" y="1856"/>
                  </a:lnTo>
                  <a:lnTo>
                    <a:pt x="3284" y="5728"/>
                  </a:lnTo>
                  <a:cubicBezTo>
                    <a:pt x="3623" y="5746"/>
                    <a:pt x="3962" y="5835"/>
                    <a:pt x="4247" y="6013"/>
                  </a:cubicBezTo>
                  <a:lnTo>
                    <a:pt x="1838" y="54"/>
                  </a:lnTo>
                  <a:cubicBezTo>
                    <a:pt x="1838" y="36"/>
                    <a:pt x="1820" y="18"/>
                    <a:pt x="182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6" name="Google Shape;4626;p51"/>
            <p:cNvSpPr/>
            <p:nvPr/>
          </p:nvSpPr>
          <p:spPr>
            <a:xfrm>
              <a:off x="5716250" y="1252775"/>
              <a:ext cx="88350" cy="53100"/>
            </a:xfrm>
            <a:custGeom>
              <a:avLst/>
              <a:gdLst/>
              <a:ahLst/>
              <a:cxnLst/>
              <a:rect l="l" t="t" r="r" b="b"/>
              <a:pathLst>
                <a:path w="3534" h="2124" extrusionOk="0">
                  <a:moveTo>
                    <a:pt x="3123" y="0"/>
                  </a:moveTo>
                  <a:cubicBezTo>
                    <a:pt x="3087" y="0"/>
                    <a:pt x="3016" y="0"/>
                    <a:pt x="2962" y="18"/>
                  </a:cubicBezTo>
                  <a:lnTo>
                    <a:pt x="268" y="1124"/>
                  </a:lnTo>
                  <a:cubicBezTo>
                    <a:pt x="250" y="1481"/>
                    <a:pt x="161" y="1820"/>
                    <a:pt x="1" y="2106"/>
                  </a:cubicBezTo>
                  <a:lnTo>
                    <a:pt x="1" y="2123"/>
                  </a:lnTo>
                  <a:lnTo>
                    <a:pt x="3248" y="767"/>
                  </a:lnTo>
                  <a:cubicBezTo>
                    <a:pt x="3409" y="714"/>
                    <a:pt x="3533" y="571"/>
                    <a:pt x="3533" y="393"/>
                  </a:cubicBezTo>
                  <a:cubicBezTo>
                    <a:pt x="3533" y="179"/>
                    <a:pt x="3337" y="0"/>
                    <a:pt x="312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27" name="Google Shape;4627;p51"/>
          <p:cNvGrpSpPr/>
          <p:nvPr/>
        </p:nvGrpSpPr>
        <p:grpSpPr>
          <a:xfrm>
            <a:off x="5703822" y="3071928"/>
            <a:ext cx="386850" cy="294962"/>
            <a:chOff x="1502275" y="3638775"/>
            <a:chExt cx="292625" cy="216375"/>
          </a:xfrm>
        </p:grpSpPr>
        <p:sp>
          <p:nvSpPr>
            <p:cNvPr id="4628" name="Google Shape;4628;p51"/>
            <p:cNvSpPr/>
            <p:nvPr/>
          </p:nvSpPr>
          <p:spPr>
            <a:xfrm>
              <a:off x="1502275" y="3658850"/>
              <a:ext cx="292625" cy="196300"/>
            </a:xfrm>
            <a:custGeom>
              <a:avLst/>
              <a:gdLst/>
              <a:ahLst/>
              <a:cxnLst/>
              <a:rect l="l" t="t" r="r" b="b"/>
              <a:pathLst>
                <a:path w="11705" h="7852" extrusionOk="0">
                  <a:moveTo>
                    <a:pt x="0" y="0"/>
                  </a:moveTo>
                  <a:lnTo>
                    <a:pt x="0" y="7441"/>
                  </a:lnTo>
                  <a:lnTo>
                    <a:pt x="4657" y="7441"/>
                  </a:lnTo>
                  <a:cubicBezTo>
                    <a:pt x="4657" y="7673"/>
                    <a:pt x="4835" y="7851"/>
                    <a:pt x="5050" y="7851"/>
                  </a:cubicBezTo>
                  <a:lnTo>
                    <a:pt x="6655" y="7851"/>
                  </a:lnTo>
                  <a:cubicBezTo>
                    <a:pt x="6887" y="7851"/>
                    <a:pt x="7048" y="7673"/>
                    <a:pt x="7048" y="7441"/>
                  </a:cubicBezTo>
                  <a:lnTo>
                    <a:pt x="11705" y="7441"/>
                  </a:lnTo>
                  <a:lnTo>
                    <a:pt x="11705" y="0"/>
                  </a:lnTo>
                  <a:lnTo>
                    <a:pt x="10902" y="0"/>
                  </a:lnTo>
                  <a:lnTo>
                    <a:pt x="10902" y="6513"/>
                  </a:lnTo>
                  <a:lnTo>
                    <a:pt x="785" y="6513"/>
                  </a:lnTo>
                  <a:lnTo>
                    <a:pt x="785"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29" name="Google Shape;4629;p51"/>
            <p:cNvSpPr/>
            <p:nvPr/>
          </p:nvSpPr>
          <p:spPr>
            <a:xfrm>
              <a:off x="1535275" y="3638775"/>
              <a:ext cx="226625" cy="169525"/>
            </a:xfrm>
            <a:custGeom>
              <a:avLst/>
              <a:gdLst/>
              <a:ahLst/>
              <a:cxnLst/>
              <a:rect l="l" t="t" r="r" b="b"/>
              <a:pathLst>
                <a:path w="9065" h="6781" extrusionOk="0">
                  <a:moveTo>
                    <a:pt x="4265" y="803"/>
                  </a:moveTo>
                  <a:lnTo>
                    <a:pt x="4265" y="5978"/>
                  </a:lnTo>
                  <a:lnTo>
                    <a:pt x="803" y="5978"/>
                  </a:lnTo>
                  <a:lnTo>
                    <a:pt x="803" y="803"/>
                  </a:lnTo>
                  <a:close/>
                  <a:moveTo>
                    <a:pt x="8262" y="803"/>
                  </a:moveTo>
                  <a:lnTo>
                    <a:pt x="8262" y="5978"/>
                  </a:lnTo>
                  <a:lnTo>
                    <a:pt x="4800" y="5978"/>
                  </a:lnTo>
                  <a:lnTo>
                    <a:pt x="4800" y="803"/>
                  </a:lnTo>
                  <a:close/>
                  <a:moveTo>
                    <a:pt x="0" y="0"/>
                  </a:moveTo>
                  <a:lnTo>
                    <a:pt x="0" y="6781"/>
                  </a:lnTo>
                  <a:lnTo>
                    <a:pt x="9064" y="6781"/>
                  </a:lnTo>
                  <a:lnTo>
                    <a:pt x="9064"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0" name="Google Shape;4630;p51"/>
            <p:cNvSpPr/>
            <p:nvPr/>
          </p:nvSpPr>
          <p:spPr>
            <a:xfrm>
              <a:off x="1675350" y="3691850"/>
              <a:ext cx="46400" cy="10300"/>
            </a:xfrm>
            <a:custGeom>
              <a:avLst/>
              <a:gdLst/>
              <a:ahLst/>
              <a:cxnLst/>
              <a:rect l="l" t="t" r="r" b="b"/>
              <a:pathLst>
                <a:path w="1856" h="412" extrusionOk="0">
                  <a:moveTo>
                    <a:pt x="0" y="1"/>
                  </a:moveTo>
                  <a:lnTo>
                    <a:pt x="0" y="411"/>
                  </a:lnTo>
                  <a:lnTo>
                    <a:pt x="1856" y="411"/>
                  </a:lnTo>
                  <a:lnTo>
                    <a:pt x="185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1" name="Google Shape;4631;p51"/>
            <p:cNvSpPr/>
            <p:nvPr/>
          </p:nvSpPr>
          <p:spPr>
            <a:xfrm>
              <a:off x="1675350" y="3711925"/>
              <a:ext cx="46400" cy="9850"/>
            </a:xfrm>
            <a:custGeom>
              <a:avLst/>
              <a:gdLst/>
              <a:ahLst/>
              <a:cxnLst/>
              <a:rect l="l" t="t" r="r" b="b"/>
              <a:pathLst>
                <a:path w="1856" h="394" extrusionOk="0">
                  <a:moveTo>
                    <a:pt x="0" y="1"/>
                  </a:moveTo>
                  <a:lnTo>
                    <a:pt x="0" y="393"/>
                  </a:lnTo>
                  <a:lnTo>
                    <a:pt x="1856" y="393"/>
                  </a:lnTo>
                  <a:lnTo>
                    <a:pt x="185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2" name="Google Shape;4632;p51"/>
            <p:cNvSpPr/>
            <p:nvPr/>
          </p:nvSpPr>
          <p:spPr>
            <a:xfrm>
              <a:off x="1675350" y="3732000"/>
              <a:ext cx="32125" cy="9825"/>
            </a:xfrm>
            <a:custGeom>
              <a:avLst/>
              <a:gdLst/>
              <a:ahLst/>
              <a:cxnLst/>
              <a:rect l="l" t="t" r="r" b="b"/>
              <a:pathLst>
                <a:path w="1285" h="393" extrusionOk="0">
                  <a:moveTo>
                    <a:pt x="0" y="0"/>
                  </a:moveTo>
                  <a:lnTo>
                    <a:pt x="0" y="393"/>
                  </a:lnTo>
                  <a:lnTo>
                    <a:pt x="1285" y="393"/>
                  </a:lnTo>
                  <a:lnTo>
                    <a:pt x="1285"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33" name="Google Shape;4633;p51"/>
          <p:cNvGrpSpPr/>
          <p:nvPr/>
        </p:nvGrpSpPr>
        <p:grpSpPr>
          <a:xfrm>
            <a:off x="6258857" y="3016414"/>
            <a:ext cx="354428" cy="362441"/>
            <a:chOff x="3171000" y="4021950"/>
            <a:chExt cx="268100" cy="265875"/>
          </a:xfrm>
        </p:grpSpPr>
        <p:sp>
          <p:nvSpPr>
            <p:cNvPr id="4634" name="Google Shape;4634;p51"/>
            <p:cNvSpPr/>
            <p:nvPr/>
          </p:nvSpPr>
          <p:spPr>
            <a:xfrm>
              <a:off x="3171000" y="4058525"/>
              <a:ext cx="230200" cy="229300"/>
            </a:xfrm>
            <a:custGeom>
              <a:avLst/>
              <a:gdLst/>
              <a:ahLst/>
              <a:cxnLst/>
              <a:rect l="l" t="t" r="r" b="b"/>
              <a:pathLst>
                <a:path w="9208" h="9172" extrusionOk="0">
                  <a:moveTo>
                    <a:pt x="1782" y="6720"/>
                  </a:moveTo>
                  <a:cubicBezTo>
                    <a:pt x="1957" y="6720"/>
                    <a:pt x="2130" y="6787"/>
                    <a:pt x="2266" y="6923"/>
                  </a:cubicBezTo>
                  <a:cubicBezTo>
                    <a:pt x="2534" y="7191"/>
                    <a:pt x="2534" y="7619"/>
                    <a:pt x="2266" y="7869"/>
                  </a:cubicBezTo>
                  <a:lnTo>
                    <a:pt x="1142" y="8244"/>
                  </a:lnTo>
                  <a:lnTo>
                    <a:pt x="928" y="8047"/>
                  </a:lnTo>
                  <a:lnTo>
                    <a:pt x="1303" y="6905"/>
                  </a:lnTo>
                  <a:cubicBezTo>
                    <a:pt x="1443" y="6783"/>
                    <a:pt x="1614" y="6720"/>
                    <a:pt x="1782" y="6720"/>
                  </a:cubicBezTo>
                  <a:close/>
                  <a:moveTo>
                    <a:pt x="7494" y="0"/>
                  </a:moveTo>
                  <a:lnTo>
                    <a:pt x="839" y="6656"/>
                  </a:lnTo>
                  <a:lnTo>
                    <a:pt x="0" y="9171"/>
                  </a:lnTo>
                  <a:lnTo>
                    <a:pt x="2552" y="8333"/>
                  </a:lnTo>
                  <a:lnTo>
                    <a:pt x="9207" y="1695"/>
                  </a:lnTo>
                  <a:lnTo>
                    <a:pt x="7494"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5" name="Google Shape;4635;p51"/>
            <p:cNvSpPr/>
            <p:nvPr/>
          </p:nvSpPr>
          <p:spPr>
            <a:xfrm>
              <a:off x="3367725" y="4021950"/>
              <a:ext cx="71375" cy="69150"/>
            </a:xfrm>
            <a:custGeom>
              <a:avLst/>
              <a:gdLst/>
              <a:ahLst/>
              <a:cxnLst/>
              <a:rect l="l" t="t" r="r" b="b"/>
              <a:pathLst>
                <a:path w="2855" h="2766" extrusionOk="0">
                  <a:moveTo>
                    <a:pt x="1320" y="0"/>
                  </a:moveTo>
                  <a:cubicBezTo>
                    <a:pt x="1187" y="0"/>
                    <a:pt x="1053" y="54"/>
                    <a:pt x="946" y="161"/>
                  </a:cubicBezTo>
                  <a:lnTo>
                    <a:pt x="0" y="1089"/>
                  </a:lnTo>
                  <a:lnTo>
                    <a:pt x="1695" y="2766"/>
                  </a:lnTo>
                  <a:lnTo>
                    <a:pt x="2623" y="1838"/>
                  </a:lnTo>
                  <a:cubicBezTo>
                    <a:pt x="2855" y="1642"/>
                    <a:pt x="2855" y="1303"/>
                    <a:pt x="2641" y="1106"/>
                  </a:cubicBezTo>
                  <a:lnTo>
                    <a:pt x="1695" y="161"/>
                  </a:lnTo>
                  <a:cubicBezTo>
                    <a:pt x="1588" y="54"/>
                    <a:pt x="1454" y="0"/>
                    <a:pt x="132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636" name="Google Shape;4636;p51"/>
          <p:cNvSpPr/>
          <p:nvPr/>
        </p:nvSpPr>
        <p:spPr>
          <a:xfrm>
            <a:off x="6779633" y="3050756"/>
            <a:ext cx="394518" cy="407460"/>
          </a:xfrm>
          <a:custGeom>
            <a:avLst/>
            <a:gdLst/>
            <a:ahLst/>
            <a:cxnLst/>
            <a:rect l="l" t="t" r="r" b="b"/>
            <a:pathLst>
              <a:path w="11937" h="11956" extrusionOk="0">
                <a:moveTo>
                  <a:pt x="9225" y="1125"/>
                </a:moveTo>
                <a:lnTo>
                  <a:pt x="10831" y="2730"/>
                </a:lnTo>
                <a:lnTo>
                  <a:pt x="9814" y="3747"/>
                </a:lnTo>
                <a:lnTo>
                  <a:pt x="8975" y="2927"/>
                </a:lnTo>
                <a:lnTo>
                  <a:pt x="8583" y="3301"/>
                </a:lnTo>
                <a:lnTo>
                  <a:pt x="9421" y="4140"/>
                </a:lnTo>
                <a:lnTo>
                  <a:pt x="8368" y="5175"/>
                </a:lnTo>
                <a:lnTo>
                  <a:pt x="7548" y="4354"/>
                </a:lnTo>
                <a:lnTo>
                  <a:pt x="7173" y="4729"/>
                </a:lnTo>
                <a:lnTo>
                  <a:pt x="8012" y="5550"/>
                </a:lnTo>
                <a:lnTo>
                  <a:pt x="6977" y="6584"/>
                </a:lnTo>
                <a:lnTo>
                  <a:pt x="6138" y="5764"/>
                </a:lnTo>
                <a:lnTo>
                  <a:pt x="5763" y="6138"/>
                </a:lnTo>
                <a:lnTo>
                  <a:pt x="6602" y="6959"/>
                </a:lnTo>
                <a:lnTo>
                  <a:pt x="5549" y="7994"/>
                </a:lnTo>
                <a:lnTo>
                  <a:pt x="4728" y="7173"/>
                </a:lnTo>
                <a:lnTo>
                  <a:pt x="4354" y="7548"/>
                </a:lnTo>
                <a:lnTo>
                  <a:pt x="5175" y="8369"/>
                </a:lnTo>
                <a:lnTo>
                  <a:pt x="4140" y="9404"/>
                </a:lnTo>
                <a:lnTo>
                  <a:pt x="3319" y="8583"/>
                </a:lnTo>
                <a:lnTo>
                  <a:pt x="2944" y="8958"/>
                </a:lnTo>
                <a:lnTo>
                  <a:pt x="3765" y="9778"/>
                </a:lnTo>
                <a:lnTo>
                  <a:pt x="2748" y="10795"/>
                </a:lnTo>
                <a:lnTo>
                  <a:pt x="1160" y="9207"/>
                </a:lnTo>
                <a:lnTo>
                  <a:pt x="9225" y="1125"/>
                </a:lnTo>
                <a:close/>
                <a:moveTo>
                  <a:pt x="9225" y="1"/>
                </a:moveTo>
                <a:lnTo>
                  <a:pt x="0" y="9225"/>
                </a:lnTo>
                <a:lnTo>
                  <a:pt x="2730" y="11955"/>
                </a:lnTo>
                <a:lnTo>
                  <a:pt x="11937" y="2748"/>
                </a:lnTo>
                <a:lnTo>
                  <a:pt x="9225"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37" name="Google Shape;4637;p51"/>
          <p:cNvSpPr/>
          <p:nvPr/>
        </p:nvSpPr>
        <p:spPr>
          <a:xfrm>
            <a:off x="7334021" y="3035213"/>
            <a:ext cx="352082" cy="363191"/>
          </a:xfrm>
          <a:custGeom>
            <a:avLst/>
            <a:gdLst/>
            <a:ahLst/>
            <a:cxnLst/>
            <a:rect l="l" t="t" r="r" b="b"/>
            <a:pathLst>
              <a:path w="10653" h="10657" extrusionOk="0">
                <a:moveTo>
                  <a:pt x="6254" y="823"/>
                </a:moveTo>
                <a:cubicBezTo>
                  <a:pt x="6352" y="823"/>
                  <a:pt x="6452" y="841"/>
                  <a:pt x="6549" y="879"/>
                </a:cubicBezTo>
                <a:cubicBezTo>
                  <a:pt x="6959" y="1040"/>
                  <a:pt x="7155" y="1504"/>
                  <a:pt x="6977" y="1914"/>
                </a:cubicBezTo>
                <a:cubicBezTo>
                  <a:pt x="6867" y="2217"/>
                  <a:pt x="6554" y="2414"/>
                  <a:pt x="6237" y="2414"/>
                </a:cubicBezTo>
                <a:cubicBezTo>
                  <a:pt x="6143" y="2414"/>
                  <a:pt x="6049" y="2397"/>
                  <a:pt x="5960" y="2360"/>
                </a:cubicBezTo>
                <a:cubicBezTo>
                  <a:pt x="5532" y="2200"/>
                  <a:pt x="5353" y="1736"/>
                  <a:pt x="5514" y="1325"/>
                </a:cubicBezTo>
                <a:cubicBezTo>
                  <a:pt x="5636" y="1012"/>
                  <a:pt x="5936" y="823"/>
                  <a:pt x="6254" y="823"/>
                </a:cubicBezTo>
                <a:close/>
                <a:moveTo>
                  <a:pt x="9047" y="3609"/>
                </a:moveTo>
                <a:cubicBezTo>
                  <a:pt x="9493" y="3609"/>
                  <a:pt x="9849" y="3966"/>
                  <a:pt x="9849" y="4394"/>
                </a:cubicBezTo>
                <a:cubicBezTo>
                  <a:pt x="9849" y="4840"/>
                  <a:pt x="9493" y="5197"/>
                  <a:pt x="9047" y="5197"/>
                </a:cubicBezTo>
                <a:cubicBezTo>
                  <a:pt x="8618" y="5197"/>
                  <a:pt x="8244" y="4840"/>
                  <a:pt x="8244" y="4394"/>
                </a:cubicBezTo>
                <a:cubicBezTo>
                  <a:pt x="8244" y="3966"/>
                  <a:pt x="8618" y="3609"/>
                  <a:pt x="9047" y="3609"/>
                </a:cubicBezTo>
                <a:close/>
                <a:moveTo>
                  <a:pt x="5585" y="4662"/>
                </a:moveTo>
                <a:cubicBezTo>
                  <a:pt x="5817" y="4662"/>
                  <a:pt x="5978" y="4840"/>
                  <a:pt x="5978" y="5072"/>
                </a:cubicBezTo>
                <a:cubicBezTo>
                  <a:pt x="5978" y="5304"/>
                  <a:pt x="5817" y="5465"/>
                  <a:pt x="5585" y="5465"/>
                </a:cubicBezTo>
                <a:cubicBezTo>
                  <a:pt x="5371" y="5465"/>
                  <a:pt x="5193" y="5304"/>
                  <a:pt x="5193" y="5072"/>
                </a:cubicBezTo>
                <a:cubicBezTo>
                  <a:pt x="5193" y="4840"/>
                  <a:pt x="5371" y="4662"/>
                  <a:pt x="5585" y="4662"/>
                </a:cubicBezTo>
                <a:close/>
                <a:moveTo>
                  <a:pt x="6272" y="0"/>
                </a:moveTo>
                <a:cubicBezTo>
                  <a:pt x="5644" y="0"/>
                  <a:pt x="5041" y="377"/>
                  <a:pt x="4782" y="1004"/>
                </a:cubicBezTo>
                <a:cubicBezTo>
                  <a:pt x="4443" y="1807"/>
                  <a:pt x="4853" y="2735"/>
                  <a:pt x="5656" y="3074"/>
                </a:cubicBezTo>
                <a:cubicBezTo>
                  <a:pt x="5817" y="3145"/>
                  <a:pt x="5978" y="3163"/>
                  <a:pt x="6138" y="3181"/>
                </a:cubicBezTo>
                <a:lnTo>
                  <a:pt x="4943" y="4376"/>
                </a:lnTo>
                <a:lnTo>
                  <a:pt x="4639" y="5036"/>
                </a:lnTo>
                <a:lnTo>
                  <a:pt x="803" y="7195"/>
                </a:lnTo>
                <a:lnTo>
                  <a:pt x="0" y="8534"/>
                </a:lnTo>
                <a:lnTo>
                  <a:pt x="3854" y="6803"/>
                </a:lnTo>
                <a:lnTo>
                  <a:pt x="2124" y="10657"/>
                </a:lnTo>
                <a:lnTo>
                  <a:pt x="2124" y="10657"/>
                </a:lnTo>
                <a:lnTo>
                  <a:pt x="3462" y="9854"/>
                </a:lnTo>
                <a:lnTo>
                  <a:pt x="5603" y="6036"/>
                </a:lnTo>
                <a:lnTo>
                  <a:pt x="6245" y="5732"/>
                </a:lnTo>
                <a:lnTo>
                  <a:pt x="7459" y="4537"/>
                </a:lnTo>
                <a:cubicBezTo>
                  <a:pt x="7512" y="5376"/>
                  <a:pt x="8208" y="6000"/>
                  <a:pt x="9047" y="6000"/>
                </a:cubicBezTo>
                <a:cubicBezTo>
                  <a:pt x="9939" y="6000"/>
                  <a:pt x="10652" y="5286"/>
                  <a:pt x="10652" y="4394"/>
                </a:cubicBezTo>
                <a:cubicBezTo>
                  <a:pt x="10652" y="3520"/>
                  <a:pt x="9939" y="2806"/>
                  <a:pt x="9047" y="2806"/>
                </a:cubicBezTo>
                <a:cubicBezTo>
                  <a:pt x="8708" y="2806"/>
                  <a:pt x="8386" y="2913"/>
                  <a:pt x="8119" y="3109"/>
                </a:cubicBezTo>
                <a:lnTo>
                  <a:pt x="6834" y="3823"/>
                </a:lnTo>
                <a:lnTo>
                  <a:pt x="7548" y="2539"/>
                </a:lnTo>
                <a:cubicBezTo>
                  <a:pt x="7619" y="2431"/>
                  <a:pt x="7690" y="2307"/>
                  <a:pt x="7726" y="2200"/>
                </a:cubicBezTo>
                <a:cubicBezTo>
                  <a:pt x="8065" y="1379"/>
                  <a:pt x="7673" y="451"/>
                  <a:pt x="6852" y="112"/>
                </a:cubicBezTo>
                <a:cubicBezTo>
                  <a:pt x="6662" y="36"/>
                  <a:pt x="6466" y="0"/>
                  <a:pt x="627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638" name="Google Shape;4638;p51"/>
          <p:cNvGrpSpPr/>
          <p:nvPr/>
        </p:nvGrpSpPr>
        <p:grpSpPr>
          <a:xfrm>
            <a:off x="7848132" y="3068067"/>
            <a:ext cx="334400" cy="344821"/>
            <a:chOff x="5684575" y="4038000"/>
            <a:chExt cx="252950" cy="252950"/>
          </a:xfrm>
        </p:grpSpPr>
        <p:sp>
          <p:nvSpPr>
            <p:cNvPr id="4639" name="Google Shape;4639;p51"/>
            <p:cNvSpPr/>
            <p:nvPr/>
          </p:nvSpPr>
          <p:spPr>
            <a:xfrm>
              <a:off x="5684575" y="4038000"/>
              <a:ext cx="252950" cy="252950"/>
            </a:xfrm>
            <a:custGeom>
              <a:avLst/>
              <a:gdLst/>
              <a:ahLst/>
              <a:cxnLst/>
              <a:rect l="l" t="t" r="r" b="b"/>
              <a:pathLst>
                <a:path w="10118" h="10118" extrusionOk="0">
                  <a:moveTo>
                    <a:pt x="5068" y="803"/>
                  </a:moveTo>
                  <a:cubicBezTo>
                    <a:pt x="7405" y="803"/>
                    <a:pt x="9332" y="2730"/>
                    <a:pt x="9332" y="5068"/>
                  </a:cubicBezTo>
                  <a:cubicBezTo>
                    <a:pt x="9332" y="7405"/>
                    <a:pt x="7405" y="9314"/>
                    <a:pt x="5068" y="9314"/>
                  </a:cubicBezTo>
                  <a:cubicBezTo>
                    <a:pt x="2731" y="9314"/>
                    <a:pt x="804" y="7405"/>
                    <a:pt x="804" y="5068"/>
                  </a:cubicBezTo>
                  <a:cubicBezTo>
                    <a:pt x="804" y="2730"/>
                    <a:pt x="2731" y="803"/>
                    <a:pt x="5068" y="803"/>
                  </a:cubicBezTo>
                  <a:close/>
                  <a:moveTo>
                    <a:pt x="5068" y="1"/>
                  </a:moveTo>
                  <a:cubicBezTo>
                    <a:pt x="2267" y="1"/>
                    <a:pt x="1" y="2267"/>
                    <a:pt x="1" y="5068"/>
                  </a:cubicBezTo>
                  <a:cubicBezTo>
                    <a:pt x="1" y="7851"/>
                    <a:pt x="2267" y="10117"/>
                    <a:pt x="5068" y="10117"/>
                  </a:cubicBezTo>
                  <a:cubicBezTo>
                    <a:pt x="7851" y="10117"/>
                    <a:pt x="10118" y="7851"/>
                    <a:pt x="10118" y="5068"/>
                  </a:cubicBezTo>
                  <a:cubicBezTo>
                    <a:pt x="10118" y="2267"/>
                    <a:pt x="7851" y="1"/>
                    <a:pt x="506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0" name="Google Shape;4640;p51"/>
            <p:cNvSpPr/>
            <p:nvPr/>
          </p:nvSpPr>
          <p:spPr>
            <a:xfrm>
              <a:off x="5804575" y="4097775"/>
              <a:ext cx="58000" cy="118225"/>
            </a:xfrm>
            <a:custGeom>
              <a:avLst/>
              <a:gdLst/>
              <a:ahLst/>
              <a:cxnLst/>
              <a:rect l="l" t="t" r="r" b="b"/>
              <a:pathLst>
                <a:path w="2320" h="4729" extrusionOk="0">
                  <a:moveTo>
                    <a:pt x="0" y="0"/>
                  </a:moveTo>
                  <a:lnTo>
                    <a:pt x="0" y="2677"/>
                  </a:lnTo>
                  <a:cubicBezTo>
                    <a:pt x="0" y="2748"/>
                    <a:pt x="36" y="2820"/>
                    <a:pt x="90" y="2855"/>
                  </a:cubicBezTo>
                  <a:lnTo>
                    <a:pt x="1963" y="4729"/>
                  </a:lnTo>
                  <a:lnTo>
                    <a:pt x="2320" y="4372"/>
                  </a:lnTo>
                  <a:lnTo>
                    <a:pt x="536" y="2570"/>
                  </a:lnTo>
                  <a:lnTo>
                    <a:pt x="536"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1" name="Google Shape;4641;p51"/>
            <p:cNvSpPr/>
            <p:nvPr/>
          </p:nvSpPr>
          <p:spPr>
            <a:xfrm>
              <a:off x="5804575" y="4071450"/>
              <a:ext cx="13400" cy="13400"/>
            </a:xfrm>
            <a:custGeom>
              <a:avLst/>
              <a:gdLst/>
              <a:ahLst/>
              <a:cxnLst/>
              <a:rect l="l" t="t" r="r" b="b"/>
              <a:pathLst>
                <a:path w="536" h="536" extrusionOk="0">
                  <a:moveTo>
                    <a:pt x="268" y="1"/>
                  </a:moveTo>
                  <a:cubicBezTo>
                    <a:pt x="125" y="1"/>
                    <a:pt x="0" y="126"/>
                    <a:pt x="0" y="268"/>
                  </a:cubicBezTo>
                  <a:cubicBezTo>
                    <a:pt x="0" y="411"/>
                    <a:pt x="125" y="536"/>
                    <a:pt x="268" y="536"/>
                  </a:cubicBezTo>
                  <a:cubicBezTo>
                    <a:pt x="411" y="536"/>
                    <a:pt x="536" y="411"/>
                    <a:pt x="536" y="268"/>
                  </a:cubicBezTo>
                  <a:cubicBezTo>
                    <a:pt x="536" y="126"/>
                    <a:pt x="411" y="1"/>
                    <a:pt x="26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2" name="Google Shape;4642;p51"/>
            <p:cNvSpPr/>
            <p:nvPr/>
          </p:nvSpPr>
          <p:spPr>
            <a:xfrm>
              <a:off x="5804575" y="4244525"/>
              <a:ext cx="13400" cy="12975"/>
            </a:xfrm>
            <a:custGeom>
              <a:avLst/>
              <a:gdLst/>
              <a:ahLst/>
              <a:cxnLst/>
              <a:rect l="l" t="t" r="r" b="b"/>
              <a:pathLst>
                <a:path w="536" h="519" extrusionOk="0">
                  <a:moveTo>
                    <a:pt x="268" y="1"/>
                  </a:moveTo>
                  <a:cubicBezTo>
                    <a:pt x="125" y="1"/>
                    <a:pt x="0" y="126"/>
                    <a:pt x="0" y="268"/>
                  </a:cubicBezTo>
                  <a:cubicBezTo>
                    <a:pt x="0" y="411"/>
                    <a:pt x="125" y="518"/>
                    <a:pt x="268" y="518"/>
                  </a:cubicBezTo>
                  <a:cubicBezTo>
                    <a:pt x="411" y="518"/>
                    <a:pt x="536" y="411"/>
                    <a:pt x="536" y="268"/>
                  </a:cubicBezTo>
                  <a:cubicBezTo>
                    <a:pt x="536" y="126"/>
                    <a:pt x="411" y="1"/>
                    <a:pt x="26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3" name="Google Shape;4643;p51"/>
            <p:cNvSpPr/>
            <p:nvPr/>
          </p:nvSpPr>
          <p:spPr>
            <a:xfrm>
              <a:off x="5718025" y="4158000"/>
              <a:ext cx="13425" cy="13400"/>
            </a:xfrm>
            <a:custGeom>
              <a:avLst/>
              <a:gdLst/>
              <a:ahLst/>
              <a:cxnLst/>
              <a:rect l="l" t="t" r="r" b="b"/>
              <a:pathLst>
                <a:path w="537" h="536" extrusionOk="0">
                  <a:moveTo>
                    <a:pt x="269" y="0"/>
                  </a:moveTo>
                  <a:cubicBezTo>
                    <a:pt x="126" y="0"/>
                    <a:pt x="1" y="125"/>
                    <a:pt x="1" y="268"/>
                  </a:cubicBezTo>
                  <a:cubicBezTo>
                    <a:pt x="1" y="411"/>
                    <a:pt x="126" y="535"/>
                    <a:pt x="269" y="535"/>
                  </a:cubicBezTo>
                  <a:cubicBezTo>
                    <a:pt x="411" y="535"/>
                    <a:pt x="536" y="411"/>
                    <a:pt x="536" y="268"/>
                  </a:cubicBezTo>
                  <a:cubicBezTo>
                    <a:pt x="536" y="125"/>
                    <a:pt x="411" y="0"/>
                    <a:pt x="26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4" name="Google Shape;4644;p51"/>
            <p:cNvSpPr/>
            <p:nvPr/>
          </p:nvSpPr>
          <p:spPr>
            <a:xfrm>
              <a:off x="5891100" y="4158000"/>
              <a:ext cx="13425" cy="13400"/>
            </a:xfrm>
            <a:custGeom>
              <a:avLst/>
              <a:gdLst/>
              <a:ahLst/>
              <a:cxnLst/>
              <a:rect l="l" t="t" r="r" b="b"/>
              <a:pathLst>
                <a:path w="537" h="536" extrusionOk="0">
                  <a:moveTo>
                    <a:pt x="269" y="0"/>
                  </a:moveTo>
                  <a:cubicBezTo>
                    <a:pt x="126" y="0"/>
                    <a:pt x="1" y="125"/>
                    <a:pt x="1" y="268"/>
                  </a:cubicBezTo>
                  <a:cubicBezTo>
                    <a:pt x="1" y="411"/>
                    <a:pt x="126" y="535"/>
                    <a:pt x="269" y="535"/>
                  </a:cubicBezTo>
                  <a:cubicBezTo>
                    <a:pt x="411" y="535"/>
                    <a:pt x="536" y="411"/>
                    <a:pt x="536" y="268"/>
                  </a:cubicBezTo>
                  <a:cubicBezTo>
                    <a:pt x="536" y="125"/>
                    <a:pt x="411" y="0"/>
                    <a:pt x="26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45" name="Google Shape;4645;p51"/>
          <p:cNvGrpSpPr/>
          <p:nvPr/>
        </p:nvGrpSpPr>
        <p:grpSpPr>
          <a:xfrm>
            <a:off x="8441727" y="3026501"/>
            <a:ext cx="247115" cy="399520"/>
            <a:chOff x="1982675" y="3599525"/>
            <a:chExt cx="186925" cy="293075"/>
          </a:xfrm>
        </p:grpSpPr>
        <p:sp>
          <p:nvSpPr>
            <p:cNvPr id="4646" name="Google Shape;4646;p51"/>
            <p:cNvSpPr/>
            <p:nvPr/>
          </p:nvSpPr>
          <p:spPr>
            <a:xfrm>
              <a:off x="2029075" y="3639675"/>
              <a:ext cx="40175" cy="39725"/>
            </a:xfrm>
            <a:custGeom>
              <a:avLst/>
              <a:gdLst/>
              <a:ahLst/>
              <a:cxnLst/>
              <a:rect l="l" t="t" r="r" b="b"/>
              <a:pathLst>
                <a:path w="1607" h="1589" extrusionOk="0">
                  <a:moveTo>
                    <a:pt x="803" y="0"/>
                  </a:moveTo>
                  <a:cubicBezTo>
                    <a:pt x="357" y="0"/>
                    <a:pt x="0" y="357"/>
                    <a:pt x="0" y="803"/>
                  </a:cubicBezTo>
                  <a:cubicBezTo>
                    <a:pt x="0" y="1231"/>
                    <a:pt x="357" y="1588"/>
                    <a:pt x="803" y="1588"/>
                  </a:cubicBezTo>
                  <a:cubicBezTo>
                    <a:pt x="1249" y="1588"/>
                    <a:pt x="1606" y="1231"/>
                    <a:pt x="1606" y="803"/>
                  </a:cubicBezTo>
                  <a:cubicBezTo>
                    <a:pt x="1606" y="357"/>
                    <a:pt x="1249" y="0"/>
                    <a:pt x="80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7" name="Google Shape;4647;p51"/>
            <p:cNvSpPr/>
            <p:nvPr/>
          </p:nvSpPr>
          <p:spPr>
            <a:xfrm>
              <a:off x="2029075" y="3599525"/>
              <a:ext cx="20100" cy="20100"/>
            </a:xfrm>
            <a:custGeom>
              <a:avLst/>
              <a:gdLst/>
              <a:ahLst/>
              <a:cxnLst/>
              <a:rect l="l" t="t" r="r" b="b"/>
              <a:pathLst>
                <a:path w="804" h="804" extrusionOk="0">
                  <a:moveTo>
                    <a:pt x="411" y="0"/>
                  </a:moveTo>
                  <a:cubicBezTo>
                    <a:pt x="197" y="0"/>
                    <a:pt x="0" y="196"/>
                    <a:pt x="0" y="411"/>
                  </a:cubicBezTo>
                  <a:cubicBezTo>
                    <a:pt x="0" y="625"/>
                    <a:pt x="197" y="803"/>
                    <a:pt x="411" y="803"/>
                  </a:cubicBezTo>
                  <a:cubicBezTo>
                    <a:pt x="625" y="803"/>
                    <a:pt x="803" y="625"/>
                    <a:pt x="803" y="411"/>
                  </a:cubicBezTo>
                  <a:cubicBezTo>
                    <a:pt x="803" y="196"/>
                    <a:pt x="625" y="0"/>
                    <a:pt x="41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8" name="Google Shape;4648;p51"/>
            <p:cNvSpPr/>
            <p:nvPr/>
          </p:nvSpPr>
          <p:spPr>
            <a:xfrm>
              <a:off x="2085725" y="3659725"/>
              <a:ext cx="20100" cy="19675"/>
            </a:xfrm>
            <a:custGeom>
              <a:avLst/>
              <a:gdLst/>
              <a:ahLst/>
              <a:cxnLst/>
              <a:rect l="l" t="t" r="r" b="b"/>
              <a:pathLst>
                <a:path w="804" h="787" extrusionOk="0">
                  <a:moveTo>
                    <a:pt x="393" y="1"/>
                  </a:moveTo>
                  <a:cubicBezTo>
                    <a:pt x="179" y="1"/>
                    <a:pt x="0" y="179"/>
                    <a:pt x="0" y="394"/>
                  </a:cubicBezTo>
                  <a:cubicBezTo>
                    <a:pt x="0" y="625"/>
                    <a:pt x="179" y="786"/>
                    <a:pt x="393" y="786"/>
                  </a:cubicBezTo>
                  <a:cubicBezTo>
                    <a:pt x="625" y="786"/>
                    <a:pt x="803" y="625"/>
                    <a:pt x="803" y="394"/>
                  </a:cubicBezTo>
                  <a:cubicBezTo>
                    <a:pt x="803" y="179"/>
                    <a:pt x="625" y="1"/>
                    <a:pt x="39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49" name="Google Shape;4649;p51"/>
            <p:cNvSpPr/>
            <p:nvPr/>
          </p:nvSpPr>
          <p:spPr>
            <a:xfrm>
              <a:off x="2088850" y="3612900"/>
              <a:ext cx="26775" cy="26800"/>
            </a:xfrm>
            <a:custGeom>
              <a:avLst/>
              <a:gdLst/>
              <a:ahLst/>
              <a:cxnLst/>
              <a:rect l="l" t="t" r="r" b="b"/>
              <a:pathLst>
                <a:path w="1071" h="1072" extrusionOk="0">
                  <a:moveTo>
                    <a:pt x="535" y="0"/>
                  </a:moveTo>
                  <a:cubicBezTo>
                    <a:pt x="250" y="0"/>
                    <a:pt x="0" y="250"/>
                    <a:pt x="0" y="536"/>
                  </a:cubicBezTo>
                  <a:cubicBezTo>
                    <a:pt x="0" y="839"/>
                    <a:pt x="250" y="1071"/>
                    <a:pt x="535" y="1071"/>
                  </a:cubicBezTo>
                  <a:cubicBezTo>
                    <a:pt x="839" y="1071"/>
                    <a:pt x="1071" y="839"/>
                    <a:pt x="1071" y="536"/>
                  </a:cubicBezTo>
                  <a:cubicBezTo>
                    <a:pt x="1071" y="250"/>
                    <a:pt x="839" y="0"/>
                    <a:pt x="53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0" name="Google Shape;4650;p51"/>
            <p:cNvSpPr/>
            <p:nvPr/>
          </p:nvSpPr>
          <p:spPr>
            <a:xfrm>
              <a:off x="1982675" y="3689625"/>
              <a:ext cx="186925" cy="202975"/>
            </a:xfrm>
            <a:custGeom>
              <a:avLst/>
              <a:gdLst/>
              <a:ahLst/>
              <a:cxnLst/>
              <a:rect l="l" t="t" r="r" b="b"/>
              <a:pathLst>
                <a:path w="7477" h="8119" extrusionOk="0">
                  <a:moveTo>
                    <a:pt x="6549" y="536"/>
                  </a:moveTo>
                  <a:cubicBezTo>
                    <a:pt x="6460" y="696"/>
                    <a:pt x="6388" y="928"/>
                    <a:pt x="6388" y="1196"/>
                  </a:cubicBezTo>
                  <a:lnTo>
                    <a:pt x="6388" y="1446"/>
                  </a:lnTo>
                  <a:cubicBezTo>
                    <a:pt x="5978" y="1285"/>
                    <a:pt x="5318" y="1053"/>
                    <a:pt x="4658" y="1053"/>
                  </a:cubicBezTo>
                  <a:cubicBezTo>
                    <a:pt x="3944" y="1053"/>
                    <a:pt x="3498" y="1178"/>
                    <a:pt x="3052" y="1303"/>
                  </a:cubicBezTo>
                  <a:cubicBezTo>
                    <a:pt x="2552" y="1428"/>
                    <a:pt x="2035" y="1571"/>
                    <a:pt x="1071" y="1588"/>
                  </a:cubicBezTo>
                  <a:lnTo>
                    <a:pt x="1071" y="1196"/>
                  </a:lnTo>
                  <a:cubicBezTo>
                    <a:pt x="1071" y="928"/>
                    <a:pt x="982" y="696"/>
                    <a:pt x="893" y="536"/>
                  </a:cubicBezTo>
                  <a:close/>
                  <a:moveTo>
                    <a:pt x="5585" y="2249"/>
                  </a:moveTo>
                  <a:lnTo>
                    <a:pt x="5585" y="2784"/>
                  </a:lnTo>
                  <a:lnTo>
                    <a:pt x="3997" y="2784"/>
                  </a:lnTo>
                  <a:lnTo>
                    <a:pt x="3997" y="2249"/>
                  </a:lnTo>
                  <a:close/>
                  <a:moveTo>
                    <a:pt x="5585" y="3319"/>
                  </a:moveTo>
                  <a:lnTo>
                    <a:pt x="5585" y="3854"/>
                  </a:lnTo>
                  <a:lnTo>
                    <a:pt x="3997" y="3854"/>
                  </a:lnTo>
                  <a:lnTo>
                    <a:pt x="3997" y="3319"/>
                  </a:lnTo>
                  <a:close/>
                  <a:moveTo>
                    <a:pt x="5585" y="4390"/>
                  </a:moveTo>
                  <a:lnTo>
                    <a:pt x="5585" y="4925"/>
                  </a:lnTo>
                  <a:lnTo>
                    <a:pt x="3997" y="4925"/>
                  </a:lnTo>
                  <a:lnTo>
                    <a:pt x="3997" y="4390"/>
                  </a:lnTo>
                  <a:close/>
                  <a:moveTo>
                    <a:pt x="5585" y="5442"/>
                  </a:moveTo>
                  <a:lnTo>
                    <a:pt x="5585" y="5978"/>
                  </a:lnTo>
                  <a:lnTo>
                    <a:pt x="3997" y="5978"/>
                  </a:lnTo>
                  <a:lnTo>
                    <a:pt x="3997" y="5442"/>
                  </a:lnTo>
                  <a:close/>
                  <a:moveTo>
                    <a:pt x="5585" y="6513"/>
                  </a:moveTo>
                  <a:lnTo>
                    <a:pt x="5585" y="7048"/>
                  </a:lnTo>
                  <a:lnTo>
                    <a:pt x="3997" y="7048"/>
                  </a:lnTo>
                  <a:lnTo>
                    <a:pt x="3997" y="6513"/>
                  </a:lnTo>
                  <a:close/>
                  <a:moveTo>
                    <a:pt x="268" y="0"/>
                  </a:moveTo>
                  <a:cubicBezTo>
                    <a:pt x="143" y="0"/>
                    <a:pt x="36" y="72"/>
                    <a:pt x="18" y="197"/>
                  </a:cubicBezTo>
                  <a:cubicBezTo>
                    <a:pt x="1" y="322"/>
                    <a:pt x="36" y="429"/>
                    <a:pt x="143" y="500"/>
                  </a:cubicBezTo>
                  <a:cubicBezTo>
                    <a:pt x="143" y="500"/>
                    <a:pt x="554" y="714"/>
                    <a:pt x="554" y="1196"/>
                  </a:cubicBezTo>
                  <a:lnTo>
                    <a:pt x="554" y="7316"/>
                  </a:lnTo>
                  <a:cubicBezTo>
                    <a:pt x="554" y="7762"/>
                    <a:pt x="911" y="8119"/>
                    <a:pt x="1339" y="8119"/>
                  </a:cubicBezTo>
                  <a:lnTo>
                    <a:pt x="6138" y="8119"/>
                  </a:lnTo>
                  <a:cubicBezTo>
                    <a:pt x="6567" y="8119"/>
                    <a:pt x="6924" y="7762"/>
                    <a:pt x="6924" y="7316"/>
                  </a:cubicBezTo>
                  <a:lnTo>
                    <a:pt x="6924" y="1196"/>
                  </a:lnTo>
                  <a:cubicBezTo>
                    <a:pt x="6924" y="714"/>
                    <a:pt x="7298" y="500"/>
                    <a:pt x="7316" y="500"/>
                  </a:cubicBezTo>
                  <a:cubicBezTo>
                    <a:pt x="7405" y="429"/>
                    <a:pt x="7477" y="322"/>
                    <a:pt x="7441" y="197"/>
                  </a:cubicBezTo>
                  <a:cubicBezTo>
                    <a:pt x="7405" y="72"/>
                    <a:pt x="7298" y="0"/>
                    <a:pt x="717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51" name="Google Shape;4651;p51"/>
          <p:cNvGrpSpPr/>
          <p:nvPr/>
        </p:nvGrpSpPr>
        <p:grpSpPr>
          <a:xfrm>
            <a:off x="8947735" y="3026500"/>
            <a:ext cx="178106" cy="398940"/>
            <a:chOff x="2397075" y="3602200"/>
            <a:chExt cx="134725" cy="292650"/>
          </a:xfrm>
        </p:grpSpPr>
        <p:sp>
          <p:nvSpPr>
            <p:cNvPr id="4652" name="Google Shape;4652;p51"/>
            <p:cNvSpPr/>
            <p:nvPr/>
          </p:nvSpPr>
          <p:spPr>
            <a:xfrm>
              <a:off x="2460850" y="3602200"/>
              <a:ext cx="20100" cy="20100"/>
            </a:xfrm>
            <a:custGeom>
              <a:avLst/>
              <a:gdLst/>
              <a:ahLst/>
              <a:cxnLst/>
              <a:rect l="l" t="t" r="r" b="b"/>
              <a:pathLst>
                <a:path w="804" h="804" extrusionOk="0">
                  <a:moveTo>
                    <a:pt x="411" y="0"/>
                  </a:moveTo>
                  <a:cubicBezTo>
                    <a:pt x="197" y="0"/>
                    <a:pt x="1" y="197"/>
                    <a:pt x="1" y="411"/>
                  </a:cubicBezTo>
                  <a:cubicBezTo>
                    <a:pt x="1" y="625"/>
                    <a:pt x="197" y="803"/>
                    <a:pt x="411" y="803"/>
                  </a:cubicBezTo>
                  <a:cubicBezTo>
                    <a:pt x="625" y="803"/>
                    <a:pt x="804" y="625"/>
                    <a:pt x="804" y="411"/>
                  </a:cubicBezTo>
                  <a:cubicBezTo>
                    <a:pt x="804" y="197"/>
                    <a:pt x="625" y="0"/>
                    <a:pt x="41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3" name="Google Shape;4653;p51"/>
            <p:cNvSpPr/>
            <p:nvPr/>
          </p:nvSpPr>
          <p:spPr>
            <a:xfrm>
              <a:off x="2477800" y="3632075"/>
              <a:ext cx="19675" cy="20100"/>
            </a:xfrm>
            <a:custGeom>
              <a:avLst/>
              <a:gdLst/>
              <a:ahLst/>
              <a:cxnLst/>
              <a:rect l="l" t="t" r="r" b="b"/>
              <a:pathLst>
                <a:path w="787" h="804" extrusionOk="0">
                  <a:moveTo>
                    <a:pt x="393" y="1"/>
                  </a:moveTo>
                  <a:cubicBezTo>
                    <a:pt x="179" y="1"/>
                    <a:pt x="1" y="197"/>
                    <a:pt x="1" y="411"/>
                  </a:cubicBezTo>
                  <a:cubicBezTo>
                    <a:pt x="1" y="625"/>
                    <a:pt x="179" y="804"/>
                    <a:pt x="393" y="804"/>
                  </a:cubicBezTo>
                  <a:cubicBezTo>
                    <a:pt x="625" y="804"/>
                    <a:pt x="786" y="625"/>
                    <a:pt x="786" y="411"/>
                  </a:cubicBezTo>
                  <a:cubicBezTo>
                    <a:pt x="786" y="197"/>
                    <a:pt x="625" y="1"/>
                    <a:pt x="39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4" name="Google Shape;4654;p51"/>
            <p:cNvSpPr/>
            <p:nvPr/>
          </p:nvSpPr>
          <p:spPr>
            <a:xfrm>
              <a:off x="2441225" y="3625400"/>
              <a:ext cx="19650" cy="20075"/>
            </a:xfrm>
            <a:custGeom>
              <a:avLst/>
              <a:gdLst/>
              <a:ahLst/>
              <a:cxnLst/>
              <a:rect l="l" t="t" r="r" b="b"/>
              <a:pathLst>
                <a:path w="786" h="803" extrusionOk="0">
                  <a:moveTo>
                    <a:pt x="393" y="0"/>
                  </a:moveTo>
                  <a:cubicBezTo>
                    <a:pt x="179" y="0"/>
                    <a:pt x="1" y="196"/>
                    <a:pt x="1" y="410"/>
                  </a:cubicBezTo>
                  <a:cubicBezTo>
                    <a:pt x="1" y="625"/>
                    <a:pt x="179" y="803"/>
                    <a:pt x="393" y="803"/>
                  </a:cubicBezTo>
                  <a:cubicBezTo>
                    <a:pt x="625" y="803"/>
                    <a:pt x="786" y="625"/>
                    <a:pt x="786" y="410"/>
                  </a:cubicBezTo>
                  <a:cubicBezTo>
                    <a:pt x="786" y="196"/>
                    <a:pt x="625" y="0"/>
                    <a:pt x="39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5" name="Google Shape;4655;p51"/>
            <p:cNvSpPr/>
            <p:nvPr/>
          </p:nvSpPr>
          <p:spPr>
            <a:xfrm>
              <a:off x="2444350" y="3658850"/>
              <a:ext cx="26800" cy="26325"/>
            </a:xfrm>
            <a:custGeom>
              <a:avLst/>
              <a:gdLst/>
              <a:ahLst/>
              <a:cxnLst/>
              <a:rect l="l" t="t" r="r" b="b"/>
              <a:pathLst>
                <a:path w="1072" h="1053" extrusionOk="0">
                  <a:moveTo>
                    <a:pt x="536" y="0"/>
                  </a:moveTo>
                  <a:cubicBezTo>
                    <a:pt x="251" y="0"/>
                    <a:pt x="1" y="232"/>
                    <a:pt x="1" y="536"/>
                  </a:cubicBezTo>
                  <a:cubicBezTo>
                    <a:pt x="1" y="821"/>
                    <a:pt x="251" y="1053"/>
                    <a:pt x="536" y="1053"/>
                  </a:cubicBezTo>
                  <a:cubicBezTo>
                    <a:pt x="839" y="1053"/>
                    <a:pt x="1071" y="821"/>
                    <a:pt x="1071" y="536"/>
                  </a:cubicBezTo>
                  <a:cubicBezTo>
                    <a:pt x="1071" y="232"/>
                    <a:pt x="839" y="0"/>
                    <a:pt x="53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6" name="Google Shape;4656;p51"/>
            <p:cNvSpPr/>
            <p:nvPr/>
          </p:nvSpPr>
          <p:spPr>
            <a:xfrm>
              <a:off x="2397075" y="3691850"/>
              <a:ext cx="134725" cy="203000"/>
            </a:xfrm>
            <a:custGeom>
              <a:avLst/>
              <a:gdLst/>
              <a:ahLst/>
              <a:cxnLst/>
              <a:rect l="l" t="t" r="r" b="b"/>
              <a:pathLst>
                <a:path w="5389" h="8120" extrusionOk="0">
                  <a:moveTo>
                    <a:pt x="3408" y="536"/>
                  </a:moveTo>
                  <a:cubicBezTo>
                    <a:pt x="3301" y="714"/>
                    <a:pt x="3230" y="928"/>
                    <a:pt x="3230" y="1196"/>
                  </a:cubicBezTo>
                  <a:lnTo>
                    <a:pt x="3230" y="1731"/>
                  </a:lnTo>
                  <a:lnTo>
                    <a:pt x="2159" y="1731"/>
                  </a:lnTo>
                  <a:lnTo>
                    <a:pt x="2159" y="1196"/>
                  </a:lnTo>
                  <a:cubicBezTo>
                    <a:pt x="2159" y="928"/>
                    <a:pt x="2088" y="714"/>
                    <a:pt x="1999" y="536"/>
                  </a:cubicBezTo>
                  <a:close/>
                  <a:moveTo>
                    <a:pt x="1356" y="1"/>
                  </a:moveTo>
                  <a:cubicBezTo>
                    <a:pt x="1267" y="1"/>
                    <a:pt x="1160" y="72"/>
                    <a:pt x="1107" y="161"/>
                  </a:cubicBezTo>
                  <a:cubicBezTo>
                    <a:pt x="1053" y="286"/>
                    <a:pt x="1089" y="447"/>
                    <a:pt x="1232" y="518"/>
                  </a:cubicBezTo>
                  <a:cubicBezTo>
                    <a:pt x="1232" y="518"/>
                    <a:pt x="1624" y="732"/>
                    <a:pt x="1624" y="1196"/>
                  </a:cubicBezTo>
                  <a:lnTo>
                    <a:pt x="1624" y="3551"/>
                  </a:lnTo>
                  <a:lnTo>
                    <a:pt x="107" y="6995"/>
                  </a:lnTo>
                  <a:cubicBezTo>
                    <a:pt x="0" y="7245"/>
                    <a:pt x="18" y="7530"/>
                    <a:pt x="161" y="7762"/>
                  </a:cubicBezTo>
                  <a:cubicBezTo>
                    <a:pt x="322" y="7976"/>
                    <a:pt x="571" y="8119"/>
                    <a:pt x="821" y="8119"/>
                  </a:cubicBezTo>
                  <a:lnTo>
                    <a:pt x="4550" y="8119"/>
                  </a:lnTo>
                  <a:cubicBezTo>
                    <a:pt x="4818" y="8119"/>
                    <a:pt x="5068" y="7976"/>
                    <a:pt x="5210" y="7762"/>
                  </a:cubicBezTo>
                  <a:cubicBezTo>
                    <a:pt x="5371" y="7530"/>
                    <a:pt x="5389" y="7245"/>
                    <a:pt x="5282" y="6995"/>
                  </a:cubicBezTo>
                  <a:lnTo>
                    <a:pt x="3747" y="3551"/>
                  </a:lnTo>
                  <a:lnTo>
                    <a:pt x="3747" y="1196"/>
                  </a:lnTo>
                  <a:cubicBezTo>
                    <a:pt x="3747" y="732"/>
                    <a:pt x="4140" y="536"/>
                    <a:pt x="4158" y="518"/>
                  </a:cubicBezTo>
                  <a:cubicBezTo>
                    <a:pt x="4283" y="447"/>
                    <a:pt x="4336" y="286"/>
                    <a:pt x="4283" y="161"/>
                  </a:cubicBezTo>
                  <a:cubicBezTo>
                    <a:pt x="4211" y="72"/>
                    <a:pt x="4122" y="1"/>
                    <a:pt x="401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57" name="Google Shape;4657;p51"/>
          <p:cNvGrpSpPr/>
          <p:nvPr/>
        </p:nvGrpSpPr>
        <p:grpSpPr>
          <a:xfrm>
            <a:off x="2581850" y="3710924"/>
            <a:ext cx="246520" cy="383741"/>
            <a:chOff x="2717350" y="3603525"/>
            <a:chExt cx="186475" cy="281500"/>
          </a:xfrm>
        </p:grpSpPr>
        <p:sp>
          <p:nvSpPr>
            <p:cNvPr id="4658" name="Google Shape;4658;p51"/>
            <p:cNvSpPr/>
            <p:nvPr/>
          </p:nvSpPr>
          <p:spPr>
            <a:xfrm>
              <a:off x="2741875" y="3786425"/>
              <a:ext cx="60250" cy="35250"/>
            </a:xfrm>
            <a:custGeom>
              <a:avLst/>
              <a:gdLst/>
              <a:ahLst/>
              <a:cxnLst/>
              <a:rect l="l" t="t" r="r" b="b"/>
              <a:pathLst>
                <a:path w="2410" h="1410" extrusionOk="0">
                  <a:moveTo>
                    <a:pt x="197" y="0"/>
                  </a:moveTo>
                  <a:lnTo>
                    <a:pt x="1" y="500"/>
                  </a:lnTo>
                  <a:lnTo>
                    <a:pt x="2213" y="1410"/>
                  </a:lnTo>
                  <a:lnTo>
                    <a:pt x="2410" y="910"/>
                  </a:lnTo>
                  <a:lnTo>
                    <a:pt x="19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59" name="Google Shape;4659;p51"/>
            <p:cNvSpPr/>
            <p:nvPr/>
          </p:nvSpPr>
          <p:spPr>
            <a:xfrm>
              <a:off x="2820400" y="3718625"/>
              <a:ext cx="26775" cy="26775"/>
            </a:xfrm>
            <a:custGeom>
              <a:avLst/>
              <a:gdLst/>
              <a:ahLst/>
              <a:cxnLst/>
              <a:rect l="l" t="t" r="r" b="b"/>
              <a:pathLst>
                <a:path w="1071" h="1071" extrusionOk="0">
                  <a:moveTo>
                    <a:pt x="535" y="0"/>
                  </a:moveTo>
                  <a:cubicBezTo>
                    <a:pt x="250" y="0"/>
                    <a:pt x="0" y="250"/>
                    <a:pt x="0" y="535"/>
                  </a:cubicBezTo>
                  <a:cubicBezTo>
                    <a:pt x="0" y="839"/>
                    <a:pt x="250" y="1071"/>
                    <a:pt x="535" y="1071"/>
                  </a:cubicBezTo>
                  <a:cubicBezTo>
                    <a:pt x="839" y="1071"/>
                    <a:pt x="1071" y="839"/>
                    <a:pt x="1071" y="535"/>
                  </a:cubicBezTo>
                  <a:cubicBezTo>
                    <a:pt x="1071" y="250"/>
                    <a:pt x="839" y="0"/>
                    <a:pt x="53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0" name="Google Shape;4660;p51"/>
            <p:cNvSpPr/>
            <p:nvPr/>
          </p:nvSpPr>
          <p:spPr>
            <a:xfrm>
              <a:off x="2820400" y="3718625"/>
              <a:ext cx="26775" cy="26775"/>
            </a:xfrm>
            <a:custGeom>
              <a:avLst/>
              <a:gdLst/>
              <a:ahLst/>
              <a:cxnLst/>
              <a:rect l="l" t="t" r="r" b="b"/>
              <a:pathLst>
                <a:path w="1071" h="1071" extrusionOk="0">
                  <a:moveTo>
                    <a:pt x="535" y="0"/>
                  </a:moveTo>
                  <a:cubicBezTo>
                    <a:pt x="250" y="0"/>
                    <a:pt x="0" y="250"/>
                    <a:pt x="0" y="535"/>
                  </a:cubicBezTo>
                  <a:cubicBezTo>
                    <a:pt x="0" y="839"/>
                    <a:pt x="250" y="1071"/>
                    <a:pt x="535" y="1071"/>
                  </a:cubicBezTo>
                  <a:cubicBezTo>
                    <a:pt x="839" y="1071"/>
                    <a:pt x="1071" y="839"/>
                    <a:pt x="1071" y="535"/>
                  </a:cubicBezTo>
                  <a:cubicBezTo>
                    <a:pt x="1071" y="250"/>
                    <a:pt x="839" y="0"/>
                    <a:pt x="53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1" name="Google Shape;4661;p51"/>
            <p:cNvSpPr/>
            <p:nvPr/>
          </p:nvSpPr>
          <p:spPr>
            <a:xfrm>
              <a:off x="2717350" y="3603525"/>
              <a:ext cx="186475" cy="281500"/>
            </a:xfrm>
            <a:custGeom>
              <a:avLst/>
              <a:gdLst/>
              <a:ahLst/>
              <a:cxnLst/>
              <a:rect l="l" t="t" r="r" b="b"/>
              <a:pathLst>
                <a:path w="7459" h="11260" extrusionOk="0">
                  <a:moveTo>
                    <a:pt x="4657" y="4337"/>
                  </a:moveTo>
                  <a:cubicBezTo>
                    <a:pt x="5103" y="4337"/>
                    <a:pt x="5460" y="4711"/>
                    <a:pt x="5460" y="5139"/>
                  </a:cubicBezTo>
                  <a:cubicBezTo>
                    <a:pt x="5460" y="5586"/>
                    <a:pt x="5103" y="5942"/>
                    <a:pt x="4657" y="5942"/>
                  </a:cubicBezTo>
                  <a:cubicBezTo>
                    <a:pt x="4229" y="5942"/>
                    <a:pt x="3854" y="5586"/>
                    <a:pt x="3854" y="5139"/>
                  </a:cubicBezTo>
                  <a:cubicBezTo>
                    <a:pt x="3854" y="4711"/>
                    <a:pt x="4229" y="4337"/>
                    <a:pt x="4657" y="4337"/>
                  </a:cubicBezTo>
                  <a:close/>
                  <a:moveTo>
                    <a:pt x="5086" y="1"/>
                  </a:moveTo>
                  <a:lnTo>
                    <a:pt x="4800" y="715"/>
                  </a:lnTo>
                  <a:lnTo>
                    <a:pt x="4425" y="554"/>
                  </a:lnTo>
                  <a:lnTo>
                    <a:pt x="2177" y="5978"/>
                  </a:lnTo>
                  <a:cubicBezTo>
                    <a:pt x="2070" y="6246"/>
                    <a:pt x="2106" y="6531"/>
                    <a:pt x="2284" y="6745"/>
                  </a:cubicBezTo>
                  <a:lnTo>
                    <a:pt x="2142" y="7102"/>
                  </a:lnTo>
                  <a:lnTo>
                    <a:pt x="2873" y="7405"/>
                  </a:lnTo>
                  <a:lnTo>
                    <a:pt x="3016" y="7066"/>
                  </a:lnTo>
                  <a:cubicBezTo>
                    <a:pt x="3301" y="7013"/>
                    <a:pt x="3533" y="6852"/>
                    <a:pt x="3658" y="6585"/>
                  </a:cubicBezTo>
                  <a:lnTo>
                    <a:pt x="3801" y="6210"/>
                  </a:lnTo>
                  <a:lnTo>
                    <a:pt x="5621" y="6210"/>
                  </a:lnTo>
                  <a:cubicBezTo>
                    <a:pt x="5692" y="6460"/>
                    <a:pt x="5728" y="6727"/>
                    <a:pt x="5728" y="6995"/>
                  </a:cubicBezTo>
                  <a:cubicBezTo>
                    <a:pt x="5728" y="8762"/>
                    <a:pt x="4301" y="10189"/>
                    <a:pt x="2534" y="10189"/>
                  </a:cubicBezTo>
                  <a:lnTo>
                    <a:pt x="0" y="10189"/>
                  </a:lnTo>
                  <a:lnTo>
                    <a:pt x="0" y="10992"/>
                  </a:lnTo>
                  <a:lnTo>
                    <a:pt x="0" y="11259"/>
                  </a:lnTo>
                  <a:lnTo>
                    <a:pt x="7459" y="11259"/>
                  </a:lnTo>
                  <a:lnTo>
                    <a:pt x="7459" y="10992"/>
                  </a:lnTo>
                  <a:lnTo>
                    <a:pt x="7459" y="10189"/>
                  </a:lnTo>
                  <a:lnTo>
                    <a:pt x="4925" y="10189"/>
                  </a:lnTo>
                  <a:cubicBezTo>
                    <a:pt x="5889" y="9457"/>
                    <a:pt x="6513" y="8298"/>
                    <a:pt x="6513" y="6995"/>
                  </a:cubicBezTo>
                  <a:cubicBezTo>
                    <a:pt x="6513" y="5657"/>
                    <a:pt x="5853" y="4461"/>
                    <a:pt x="4818" y="3748"/>
                  </a:cubicBezTo>
                  <a:lnTo>
                    <a:pt x="5889" y="1161"/>
                  </a:lnTo>
                  <a:lnTo>
                    <a:pt x="5532" y="1018"/>
                  </a:lnTo>
                  <a:lnTo>
                    <a:pt x="5817" y="286"/>
                  </a:lnTo>
                  <a:lnTo>
                    <a:pt x="508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662" name="Google Shape;4662;p51"/>
          <p:cNvSpPr/>
          <p:nvPr/>
        </p:nvSpPr>
        <p:spPr>
          <a:xfrm>
            <a:off x="9383691" y="3050995"/>
            <a:ext cx="387478" cy="335143"/>
          </a:xfrm>
          <a:custGeom>
            <a:avLst/>
            <a:gdLst/>
            <a:ahLst/>
            <a:cxnLst/>
            <a:rect l="l" t="t" r="r" b="b"/>
            <a:pathLst>
              <a:path w="11724" h="9834" extrusionOk="0">
                <a:moveTo>
                  <a:pt x="3515" y="520"/>
                </a:moveTo>
                <a:cubicBezTo>
                  <a:pt x="3480" y="627"/>
                  <a:pt x="3462" y="769"/>
                  <a:pt x="3462" y="930"/>
                </a:cubicBezTo>
                <a:lnTo>
                  <a:pt x="3462" y="2125"/>
                </a:lnTo>
                <a:cubicBezTo>
                  <a:pt x="3462" y="2125"/>
                  <a:pt x="3194" y="1983"/>
                  <a:pt x="2927" y="1983"/>
                </a:cubicBezTo>
                <a:cubicBezTo>
                  <a:pt x="2677" y="1983"/>
                  <a:pt x="2409" y="2125"/>
                  <a:pt x="2409" y="2125"/>
                </a:cubicBezTo>
                <a:lnTo>
                  <a:pt x="2409" y="930"/>
                </a:lnTo>
                <a:cubicBezTo>
                  <a:pt x="2409" y="769"/>
                  <a:pt x="2391" y="627"/>
                  <a:pt x="2374" y="520"/>
                </a:cubicBezTo>
                <a:close/>
                <a:moveTo>
                  <a:pt x="6442" y="520"/>
                </a:moveTo>
                <a:cubicBezTo>
                  <a:pt x="6406" y="627"/>
                  <a:pt x="6388" y="769"/>
                  <a:pt x="6388" y="930"/>
                </a:cubicBezTo>
                <a:lnTo>
                  <a:pt x="6388" y="2125"/>
                </a:lnTo>
                <a:cubicBezTo>
                  <a:pt x="6388" y="2125"/>
                  <a:pt x="6138" y="1983"/>
                  <a:pt x="5871" y="1983"/>
                </a:cubicBezTo>
                <a:cubicBezTo>
                  <a:pt x="5603" y="1983"/>
                  <a:pt x="5335" y="2125"/>
                  <a:pt x="5335" y="2125"/>
                </a:cubicBezTo>
                <a:lnTo>
                  <a:pt x="5335" y="930"/>
                </a:lnTo>
                <a:cubicBezTo>
                  <a:pt x="5335" y="769"/>
                  <a:pt x="5318" y="627"/>
                  <a:pt x="5300" y="520"/>
                </a:cubicBezTo>
                <a:close/>
                <a:moveTo>
                  <a:pt x="9368" y="520"/>
                </a:moveTo>
                <a:cubicBezTo>
                  <a:pt x="9350" y="627"/>
                  <a:pt x="9332" y="769"/>
                  <a:pt x="9332" y="930"/>
                </a:cubicBezTo>
                <a:lnTo>
                  <a:pt x="9332" y="2125"/>
                </a:lnTo>
                <a:cubicBezTo>
                  <a:pt x="9332" y="2125"/>
                  <a:pt x="9065" y="1983"/>
                  <a:pt x="8797" y="1983"/>
                </a:cubicBezTo>
                <a:cubicBezTo>
                  <a:pt x="8529" y="1983"/>
                  <a:pt x="8262" y="2125"/>
                  <a:pt x="8262" y="2125"/>
                </a:cubicBezTo>
                <a:lnTo>
                  <a:pt x="8262" y="930"/>
                </a:lnTo>
                <a:cubicBezTo>
                  <a:pt x="8262" y="769"/>
                  <a:pt x="8244" y="627"/>
                  <a:pt x="8226" y="520"/>
                </a:cubicBezTo>
                <a:close/>
                <a:moveTo>
                  <a:pt x="10653" y="3321"/>
                </a:moveTo>
                <a:lnTo>
                  <a:pt x="10653" y="9048"/>
                </a:lnTo>
                <a:lnTo>
                  <a:pt x="1071" y="9048"/>
                </a:lnTo>
                <a:lnTo>
                  <a:pt x="1071" y="3321"/>
                </a:lnTo>
                <a:lnTo>
                  <a:pt x="1874" y="3321"/>
                </a:lnTo>
                <a:lnTo>
                  <a:pt x="1874" y="7443"/>
                </a:lnTo>
                <a:cubicBezTo>
                  <a:pt x="1874" y="8031"/>
                  <a:pt x="2356" y="8513"/>
                  <a:pt x="2927" y="8513"/>
                </a:cubicBezTo>
                <a:cubicBezTo>
                  <a:pt x="3533" y="8513"/>
                  <a:pt x="3997" y="8031"/>
                  <a:pt x="3997" y="7443"/>
                </a:cubicBezTo>
                <a:lnTo>
                  <a:pt x="3997" y="3321"/>
                </a:lnTo>
                <a:lnTo>
                  <a:pt x="4800" y="3321"/>
                </a:lnTo>
                <a:lnTo>
                  <a:pt x="4800" y="7443"/>
                </a:lnTo>
                <a:cubicBezTo>
                  <a:pt x="4800" y="8031"/>
                  <a:pt x="5282" y="8513"/>
                  <a:pt x="5871" y="8513"/>
                </a:cubicBezTo>
                <a:cubicBezTo>
                  <a:pt x="6459" y="8513"/>
                  <a:pt x="6923" y="8031"/>
                  <a:pt x="6923" y="7443"/>
                </a:cubicBezTo>
                <a:lnTo>
                  <a:pt x="6923" y="3321"/>
                </a:lnTo>
                <a:lnTo>
                  <a:pt x="7726" y="3321"/>
                </a:lnTo>
                <a:lnTo>
                  <a:pt x="7726" y="7443"/>
                </a:lnTo>
                <a:cubicBezTo>
                  <a:pt x="7726" y="8031"/>
                  <a:pt x="8208" y="8513"/>
                  <a:pt x="8797" y="8513"/>
                </a:cubicBezTo>
                <a:cubicBezTo>
                  <a:pt x="9386" y="8513"/>
                  <a:pt x="9850" y="8031"/>
                  <a:pt x="9850" y="7443"/>
                </a:cubicBezTo>
                <a:lnTo>
                  <a:pt x="9850" y="3321"/>
                </a:lnTo>
                <a:close/>
                <a:moveTo>
                  <a:pt x="1861" y="0"/>
                </a:moveTo>
                <a:cubicBezTo>
                  <a:pt x="1718" y="0"/>
                  <a:pt x="1623" y="118"/>
                  <a:pt x="1606" y="252"/>
                </a:cubicBezTo>
                <a:cubicBezTo>
                  <a:pt x="1606" y="359"/>
                  <a:pt x="1695" y="484"/>
                  <a:pt x="1803" y="520"/>
                </a:cubicBezTo>
                <a:cubicBezTo>
                  <a:pt x="1820" y="537"/>
                  <a:pt x="1874" y="645"/>
                  <a:pt x="1874" y="930"/>
                </a:cubicBezTo>
                <a:lnTo>
                  <a:pt x="1874" y="2786"/>
                </a:lnTo>
                <a:lnTo>
                  <a:pt x="1071" y="2786"/>
                </a:lnTo>
                <a:lnTo>
                  <a:pt x="1071" y="1590"/>
                </a:lnTo>
                <a:lnTo>
                  <a:pt x="536" y="1590"/>
                </a:lnTo>
                <a:lnTo>
                  <a:pt x="536" y="9048"/>
                </a:lnTo>
                <a:lnTo>
                  <a:pt x="0" y="9048"/>
                </a:lnTo>
                <a:lnTo>
                  <a:pt x="0" y="9833"/>
                </a:lnTo>
                <a:lnTo>
                  <a:pt x="11723" y="9833"/>
                </a:lnTo>
                <a:lnTo>
                  <a:pt x="11723" y="9048"/>
                </a:lnTo>
                <a:lnTo>
                  <a:pt x="11188" y="9048"/>
                </a:lnTo>
                <a:lnTo>
                  <a:pt x="11188" y="1590"/>
                </a:lnTo>
                <a:lnTo>
                  <a:pt x="10653" y="1590"/>
                </a:lnTo>
                <a:lnTo>
                  <a:pt x="10653" y="2786"/>
                </a:lnTo>
                <a:lnTo>
                  <a:pt x="9850" y="2786"/>
                </a:lnTo>
                <a:lnTo>
                  <a:pt x="9850" y="930"/>
                </a:lnTo>
                <a:cubicBezTo>
                  <a:pt x="9850" y="645"/>
                  <a:pt x="9921" y="537"/>
                  <a:pt x="9921" y="520"/>
                </a:cubicBezTo>
                <a:cubicBezTo>
                  <a:pt x="10046" y="484"/>
                  <a:pt x="10117" y="377"/>
                  <a:pt x="10117" y="252"/>
                </a:cubicBezTo>
                <a:cubicBezTo>
                  <a:pt x="10117" y="118"/>
                  <a:pt x="10024" y="0"/>
                  <a:pt x="9880" y="0"/>
                </a:cubicBezTo>
                <a:cubicBezTo>
                  <a:pt x="9870" y="0"/>
                  <a:pt x="9860" y="1"/>
                  <a:pt x="9850" y="2"/>
                </a:cubicBezTo>
                <a:lnTo>
                  <a:pt x="7744" y="2"/>
                </a:lnTo>
                <a:cubicBezTo>
                  <a:pt x="7735" y="1"/>
                  <a:pt x="7726" y="0"/>
                  <a:pt x="7717" y="0"/>
                </a:cubicBezTo>
                <a:cubicBezTo>
                  <a:pt x="7586" y="0"/>
                  <a:pt x="7475" y="118"/>
                  <a:pt x="7459" y="252"/>
                </a:cubicBezTo>
                <a:cubicBezTo>
                  <a:pt x="7459" y="359"/>
                  <a:pt x="7548" y="484"/>
                  <a:pt x="7655" y="520"/>
                </a:cubicBezTo>
                <a:cubicBezTo>
                  <a:pt x="7673" y="537"/>
                  <a:pt x="7726" y="645"/>
                  <a:pt x="7726" y="930"/>
                </a:cubicBezTo>
                <a:lnTo>
                  <a:pt x="7726" y="2786"/>
                </a:lnTo>
                <a:lnTo>
                  <a:pt x="6923" y="2786"/>
                </a:lnTo>
                <a:lnTo>
                  <a:pt x="6923" y="930"/>
                </a:lnTo>
                <a:cubicBezTo>
                  <a:pt x="6923" y="645"/>
                  <a:pt x="6995" y="537"/>
                  <a:pt x="6995" y="520"/>
                </a:cubicBezTo>
                <a:cubicBezTo>
                  <a:pt x="7120" y="484"/>
                  <a:pt x="7191" y="377"/>
                  <a:pt x="7191" y="252"/>
                </a:cubicBezTo>
                <a:cubicBezTo>
                  <a:pt x="7191" y="118"/>
                  <a:pt x="7097" y="0"/>
                  <a:pt x="6954" y="0"/>
                </a:cubicBezTo>
                <a:cubicBezTo>
                  <a:pt x="6944" y="0"/>
                  <a:pt x="6934" y="1"/>
                  <a:pt x="6923" y="2"/>
                </a:cubicBezTo>
                <a:lnTo>
                  <a:pt x="4818" y="2"/>
                </a:lnTo>
                <a:cubicBezTo>
                  <a:pt x="4808" y="1"/>
                  <a:pt x="4798" y="0"/>
                  <a:pt x="4788" y="0"/>
                </a:cubicBezTo>
                <a:cubicBezTo>
                  <a:pt x="4644" y="0"/>
                  <a:pt x="4549" y="118"/>
                  <a:pt x="4532" y="252"/>
                </a:cubicBezTo>
                <a:cubicBezTo>
                  <a:pt x="4532" y="359"/>
                  <a:pt x="4622" y="484"/>
                  <a:pt x="4729" y="520"/>
                </a:cubicBezTo>
                <a:cubicBezTo>
                  <a:pt x="4747" y="537"/>
                  <a:pt x="4800" y="645"/>
                  <a:pt x="4800" y="930"/>
                </a:cubicBezTo>
                <a:lnTo>
                  <a:pt x="4800" y="2786"/>
                </a:lnTo>
                <a:lnTo>
                  <a:pt x="3997" y="2786"/>
                </a:lnTo>
                <a:lnTo>
                  <a:pt x="3997" y="930"/>
                </a:lnTo>
                <a:cubicBezTo>
                  <a:pt x="3997" y="645"/>
                  <a:pt x="4051" y="537"/>
                  <a:pt x="4069" y="520"/>
                </a:cubicBezTo>
                <a:cubicBezTo>
                  <a:pt x="4193" y="484"/>
                  <a:pt x="4265" y="377"/>
                  <a:pt x="4265" y="252"/>
                </a:cubicBezTo>
                <a:cubicBezTo>
                  <a:pt x="4265" y="118"/>
                  <a:pt x="4171" y="0"/>
                  <a:pt x="4028" y="0"/>
                </a:cubicBezTo>
                <a:cubicBezTo>
                  <a:pt x="4018" y="0"/>
                  <a:pt x="4008" y="1"/>
                  <a:pt x="3997" y="2"/>
                </a:cubicBezTo>
                <a:lnTo>
                  <a:pt x="1892" y="2"/>
                </a:lnTo>
                <a:cubicBezTo>
                  <a:pt x="1881" y="1"/>
                  <a:pt x="1871" y="0"/>
                  <a:pt x="186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663" name="Google Shape;4663;p51"/>
          <p:cNvGrpSpPr/>
          <p:nvPr/>
        </p:nvGrpSpPr>
        <p:grpSpPr>
          <a:xfrm>
            <a:off x="3024770" y="3721267"/>
            <a:ext cx="332053" cy="363054"/>
            <a:chOff x="3927075" y="3612900"/>
            <a:chExt cx="251175" cy="266325"/>
          </a:xfrm>
        </p:grpSpPr>
        <p:sp>
          <p:nvSpPr>
            <p:cNvPr id="4664" name="Google Shape;4664;p51"/>
            <p:cNvSpPr/>
            <p:nvPr/>
          </p:nvSpPr>
          <p:spPr>
            <a:xfrm>
              <a:off x="4031450" y="3726200"/>
              <a:ext cx="40175" cy="39725"/>
            </a:xfrm>
            <a:custGeom>
              <a:avLst/>
              <a:gdLst/>
              <a:ahLst/>
              <a:cxnLst/>
              <a:rect l="l" t="t" r="r" b="b"/>
              <a:pathLst>
                <a:path w="1607" h="1589" extrusionOk="0">
                  <a:moveTo>
                    <a:pt x="804" y="1"/>
                  </a:moveTo>
                  <a:cubicBezTo>
                    <a:pt x="358" y="1"/>
                    <a:pt x="1" y="357"/>
                    <a:pt x="1" y="786"/>
                  </a:cubicBezTo>
                  <a:cubicBezTo>
                    <a:pt x="1" y="1232"/>
                    <a:pt x="358" y="1589"/>
                    <a:pt x="804" y="1589"/>
                  </a:cubicBezTo>
                  <a:cubicBezTo>
                    <a:pt x="1250" y="1589"/>
                    <a:pt x="1607" y="1232"/>
                    <a:pt x="1607" y="786"/>
                  </a:cubicBezTo>
                  <a:cubicBezTo>
                    <a:pt x="1607" y="357"/>
                    <a:pt x="1250" y="1"/>
                    <a:pt x="80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5" name="Google Shape;4665;p51"/>
            <p:cNvSpPr/>
            <p:nvPr/>
          </p:nvSpPr>
          <p:spPr>
            <a:xfrm>
              <a:off x="3927075" y="3612900"/>
              <a:ext cx="251175" cy="266325"/>
            </a:xfrm>
            <a:custGeom>
              <a:avLst/>
              <a:gdLst/>
              <a:ahLst/>
              <a:cxnLst/>
              <a:rect l="l" t="t" r="r" b="b"/>
              <a:pathLst>
                <a:path w="10047" h="10653" extrusionOk="0">
                  <a:moveTo>
                    <a:pt x="4979" y="536"/>
                  </a:moveTo>
                  <a:cubicBezTo>
                    <a:pt x="5389" y="536"/>
                    <a:pt x="5889" y="1249"/>
                    <a:pt x="6228" y="2463"/>
                  </a:cubicBezTo>
                  <a:cubicBezTo>
                    <a:pt x="5853" y="2606"/>
                    <a:pt x="5425" y="2766"/>
                    <a:pt x="5014" y="2945"/>
                  </a:cubicBezTo>
                  <a:cubicBezTo>
                    <a:pt x="4586" y="2748"/>
                    <a:pt x="4158" y="2570"/>
                    <a:pt x="3748" y="2445"/>
                  </a:cubicBezTo>
                  <a:cubicBezTo>
                    <a:pt x="4069" y="1232"/>
                    <a:pt x="4586" y="536"/>
                    <a:pt x="4979" y="536"/>
                  </a:cubicBezTo>
                  <a:close/>
                  <a:moveTo>
                    <a:pt x="6353" y="2980"/>
                  </a:moveTo>
                  <a:cubicBezTo>
                    <a:pt x="6406" y="3230"/>
                    <a:pt x="6442" y="3480"/>
                    <a:pt x="6478" y="3747"/>
                  </a:cubicBezTo>
                  <a:cubicBezTo>
                    <a:pt x="6335" y="3658"/>
                    <a:pt x="6210" y="3569"/>
                    <a:pt x="6049" y="3480"/>
                  </a:cubicBezTo>
                  <a:cubicBezTo>
                    <a:pt x="5907" y="3408"/>
                    <a:pt x="5782" y="3337"/>
                    <a:pt x="5639" y="3248"/>
                  </a:cubicBezTo>
                  <a:cubicBezTo>
                    <a:pt x="5871" y="3141"/>
                    <a:pt x="6121" y="3069"/>
                    <a:pt x="6353" y="2980"/>
                  </a:cubicBezTo>
                  <a:close/>
                  <a:moveTo>
                    <a:pt x="3605" y="2962"/>
                  </a:moveTo>
                  <a:cubicBezTo>
                    <a:pt x="3855" y="3034"/>
                    <a:pt x="4122" y="3141"/>
                    <a:pt x="4390" y="3248"/>
                  </a:cubicBezTo>
                  <a:cubicBezTo>
                    <a:pt x="4265" y="3319"/>
                    <a:pt x="4122" y="3391"/>
                    <a:pt x="3980" y="3480"/>
                  </a:cubicBezTo>
                  <a:cubicBezTo>
                    <a:pt x="3819" y="3587"/>
                    <a:pt x="3658" y="3694"/>
                    <a:pt x="3480" y="3801"/>
                  </a:cubicBezTo>
                  <a:cubicBezTo>
                    <a:pt x="3516" y="3498"/>
                    <a:pt x="3551" y="3230"/>
                    <a:pt x="3605" y="2962"/>
                  </a:cubicBezTo>
                  <a:close/>
                  <a:moveTo>
                    <a:pt x="1785" y="2623"/>
                  </a:moveTo>
                  <a:cubicBezTo>
                    <a:pt x="2178" y="2623"/>
                    <a:pt x="2606" y="2695"/>
                    <a:pt x="3087" y="2820"/>
                  </a:cubicBezTo>
                  <a:cubicBezTo>
                    <a:pt x="2998" y="3230"/>
                    <a:pt x="2927" y="3712"/>
                    <a:pt x="2891" y="4194"/>
                  </a:cubicBezTo>
                  <a:cubicBezTo>
                    <a:pt x="2517" y="4461"/>
                    <a:pt x="2178" y="4711"/>
                    <a:pt x="1892" y="4996"/>
                  </a:cubicBezTo>
                  <a:cubicBezTo>
                    <a:pt x="1000" y="4086"/>
                    <a:pt x="625" y="3284"/>
                    <a:pt x="821" y="2927"/>
                  </a:cubicBezTo>
                  <a:cubicBezTo>
                    <a:pt x="946" y="2730"/>
                    <a:pt x="1285" y="2623"/>
                    <a:pt x="1785" y="2623"/>
                  </a:cubicBezTo>
                  <a:close/>
                  <a:moveTo>
                    <a:pt x="8244" y="2623"/>
                  </a:moveTo>
                  <a:cubicBezTo>
                    <a:pt x="8726" y="2623"/>
                    <a:pt x="9083" y="2748"/>
                    <a:pt x="9208" y="2927"/>
                  </a:cubicBezTo>
                  <a:cubicBezTo>
                    <a:pt x="9404" y="3284"/>
                    <a:pt x="9047" y="4086"/>
                    <a:pt x="8137" y="4996"/>
                  </a:cubicBezTo>
                  <a:cubicBezTo>
                    <a:pt x="7816" y="4693"/>
                    <a:pt x="7459" y="4408"/>
                    <a:pt x="7049" y="4122"/>
                  </a:cubicBezTo>
                  <a:cubicBezTo>
                    <a:pt x="7013" y="3676"/>
                    <a:pt x="6941" y="3230"/>
                    <a:pt x="6852" y="2837"/>
                  </a:cubicBezTo>
                  <a:cubicBezTo>
                    <a:pt x="7352" y="2695"/>
                    <a:pt x="7851" y="2623"/>
                    <a:pt x="8244" y="2623"/>
                  </a:cubicBezTo>
                  <a:close/>
                  <a:moveTo>
                    <a:pt x="2856" y="4872"/>
                  </a:moveTo>
                  <a:cubicBezTo>
                    <a:pt x="2856" y="5032"/>
                    <a:pt x="2856" y="5175"/>
                    <a:pt x="2856" y="5318"/>
                  </a:cubicBezTo>
                  <a:cubicBezTo>
                    <a:pt x="2856" y="5496"/>
                    <a:pt x="2856" y="5674"/>
                    <a:pt x="2856" y="5835"/>
                  </a:cubicBezTo>
                  <a:cubicBezTo>
                    <a:pt x="2659" y="5674"/>
                    <a:pt x="2463" y="5514"/>
                    <a:pt x="2285" y="5353"/>
                  </a:cubicBezTo>
                  <a:cubicBezTo>
                    <a:pt x="2463" y="5193"/>
                    <a:pt x="2659" y="5032"/>
                    <a:pt x="2856" y="4872"/>
                  </a:cubicBezTo>
                  <a:close/>
                  <a:moveTo>
                    <a:pt x="7102" y="4818"/>
                  </a:moveTo>
                  <a:cubicBezTo>
                    <a:pt x="7334" y="5014"/>
                    <a:pt x="7548" y="5193"/>
                    <a:pt x="7744" y="5371"/>
                  </a:cubicBezTo>
                  <a:cubicBezTo>
                    <a:pt x="7548" y="5550"/>
                    <a:pt x="7334" y="5728"/>
                    <a:pt x="7102" y="5906"/>
                  </a:cubicBezTo>
                  <a:cubicBezTo>
                    <a:pt x="7102" y="5710"/>
                    <a:pt x="7102" y="5532"/>
                    <a:pt x="7102" y="5335"/>
                  </a:cubicBezTo>
                  <a:cubicBezTo>
                    <a:pt x="7102" y="5157"/>
                    <a:pt x="7102" y="4979"/>
                    <a:pt x="7102" y="4818"/>
                  </a:cubicBezTo>
                  <a:close/>
                  <a:moveTo>
                    <a:pt x="5014" y="3551"/>
                  </a:moveTo>
                  <a:cubicBezTo>
                    <a:pt x="5264" y="3658"/>
                    <a:pt x="5514" y="3801"/>
                    <a:pt x="5782" y="3944"/>
                  </a:cubicBezTo>
                  <a:cubicBezTo>
                    <a:pt x="6049" y="4104"/>
                    <a:pt x="6317" y="4265"/>
                    <a:pt x="6549" y="4425"/>
                  </a:cubicBezTo>
                  <a:cubicBezTo>
                    <a:pt x="6585" y="4711"/>
                    <a:pt x="6585" y="5014"/>
                    <a:pt x="6585" y="5318"/>
                  </a:cubicBezTo>
                  <a:cubicBezTo>
                    <a:pt x="6585" y="5657"/>
                    <a:pt x="6567" y="5978"/>
                    <a:pt x="6531" y="6299"/>
                  </a:cubicBezTo>
                  <a:cubicBezTo>
                    <a:pt x="6317" y="6424"/>
                    <a:pt x="6103" y="6567"/>
                    <a:pt x="5853" y="6709"/>
                  </a:cubicBezTo>
                  <a:cubicBezTo>
                    <a:pt x="5585" y="6870"/>
                    <a:pt x="5300" y="7030"/>
                    <a:pt x="5014" y="7155"/>
                  </a:cubicBezTo>
                  <a:cubicBezTo>
                    <a:pt x="4747" y="7030"/>
                    <a:pt x="4461" y="6870"/>
                    <a:pt x="4176" y="6709"/>
                  </a:cubicBezTo>
                  <a:cubicBezTo>
                    <a:pt x="3908" y="6549"/>
                    <a:pt x="3658" y="6388"/>
                    <a:pt x="3409" y="6228"/>
                  </a:cubicBezTo>
                  <a:cubicBezTo>
                    <a:pt x="3391" y="5942"/>
                    <a:pt x="3391" y="5657"/>
                    <a:pt x="3391" y="5318"/>
                  </a:cubicBezTo>
                  <a:cubicBezTo>
                    <a:pt x="3391" y="5032"/>
                    <a:pt x="3391" y="4764"/>
                    <a:pt x="3409" y="4479"/>
                  </a:cubicBezTo>
                  <a:cubicBezTo>
                    <a:pt x="3676" y="4301"/>
                    <a:pt x="3944" y="4122"/>
                    <a:pt x="4265" y="3944"/>
                  </a:cubicBezTo>
                  <a:cubicBezTo>
                    <a:pt x="4515" y="3801"/>
                    <a:pt x="4765" y="3658"/>
                    <a:pt x="5014" y="3551"/>
                  </a:cubicBezTo>
                  <a:close/>
                  <a:moveTo>
                    <a:pt x="6478" y="6959"/>
                  </a:moveTo>
                  <a:cubicBezTo>
                    <a:pt x="6424" y="7227"/>
                    <a:pt x="6388" y="7477"/>
                    <a:pt x="6353" y="7691"/>
                  </a:cubicBezTo>
                  <a:cubicBezTo>
                    <a:pt x="6121" y="7619"/>
                    <a:pt x="5871" y="7530"/>
                    <a:pt x="5639" y="7423"/>
                  </a:cubicBezTo>
                  <a:cubicBezTo>
                    <a:pt x="5800" y="7352"/>
                    <a:pt x="5960" y="7262"/>
                    <a:pt x="6121" y="7155"/>
                  </a:cubicBezTo>
                  <a:cubicBezTo>
                    <a:pt x="6246" y="7102"/>
                    <a:pt x="6371" y="7030"/>
                    <a:pt x="6478" y="6959"/>
                  </a:cubicBezTo>
                  <a:close/>
                  <a:moveTo>
                    <a:pt x="3480" y="6906"/>
                  </a:moveTo>
                  <a:lnTo>
                    <a:pt x="3480" y="6906"/>
                  </a:lnTo>
                  <a:cubicBezTo>
                    <a:pt x="3641" y="7013"/>
                    <a:pt x="3766" y="7084"/>
                    <a:pt x="3926" y="7173"/>
                  </a:cubicBezTo>
                  <a:cubicBezTo>
                    <a:pt x="4069" y="7262"/>
                    <a:pt x="4229" y="7352"/>
                    <a:pt x="4390" y="7423"/>
                  </a:cubicBezTo>
                  <a:cubicBezTo>
                    <a:pt x="4122" y="7530"/>
                    <a:pt x="3873" y="7637"/>
                    <a:pt x="3623" y="7709"/>
                  </a:cubicBezTo>
                  <a:cubicBezTo>
                    <a:pt x="3569" y="7459"/>
                    <a:pt x="3534" y="7191"/>
                    <a:pt x="3480" y="6906"/>
                  </a:cubicBezTo>
                  <a:close/>
                  <a:moveTo>
                    <a:pt x="1910" y="5728"/>
                  </a:moveTo>
                  <a:cubicBezTo>
                    <a:pt x="2213" y="5996"/>
                    <a:pt x="2552" y="6263"/>
                    <a:pt x="2909" y="6531"/>
                  </a:cubicBezTo>
                  <a:cubicBezTo>
                    <a:pt x="2945" y="6995"/>
                    <a:pt x="3016" y="7441"/>
                    <a:pt x="3105" y="7851"/>
                  </a:cubicBezTo>
                  <a:cubicBezTo>
                    <a:pt x="2659" y="7976"/>
                    <a:pt x="2231" y="8030"/>
                    <a:pt x="1856" y="8030"/>
                  </a:cubicBezTo>
                  <a:cubicBezTo>
                    <a:pt x="1375" y="8030"/>
                    <a:pt x="1018" y="7905"/>
                    <a:pt x="911" y="7726"/>
                  </a:cubicBezTo>
                  <a:cubicBezTo>
                    <a:pt x="697" y="7387"/>
                    <a:pt x="1053" y="6602"/>
                    <a:pt x="1910" y="5728"/>
                  </a:cubicBezTo>
                  <a:close/>
                  <a:moveTo>
                    <a:pt x="8137" y="5728"/>
                  </a:moveTo>
                  <a:cubicBezTo>
                    <a:pt x="8976" y="6602"/>
                    <a:pt x="9332" y="7387"/>
                    <a:pt x="9136" y="7726"/>
                  </a:cubicBezTo>
                  <a:cubicBezTo>
                    <a:pt x="9011" y="7923"/>
                    <a:pt x="8672" y="8030"/>
                    <a:pt x="8173" y="8030"/>
                  </a:cubicBezTo>
                  <a:cubicBezTo>
                    <a:pt x="7780" y="8030"/>
                    <a:pt x="7334" y="7958"/>
                    <a:pt x="6870" y="7851"/>
                  </a:cubicBezTo>
                  <a:cubicBezTo>
                    <a:pt x="6941" y="7441"/>
                    <a:pt x="7013" y="7030"/>
                    <a:pt x="7049" y="6584"/>
                  </a:cubicBezTo>
                  <a:cubicBezTo>
                    <a:pt x="7459" y="6299"/>
                    <a:pt x="7816" y="6031"/>
                    <a:pt x="8137" y="5728"/>
                  </a:cubicBezTo>
                  <a:close/>
                  <a:moveTo>
                    <a:pt x="5014" y="7744"/>
                  </a:moveTo>
                  <a:cubicBezTo>
                    <a:pt x="5425" y="7923"/>
                    <a:pt x="5835" y="8083"/>
                    <a:pt x="6210" y="8208"/>
                  </a:cubicBezTo>
                  <a:cubicBezTo>
                    <a:pt x="5871" y="9421"/>
                    <a:pt x="5389" y="10117"/>
                    <a:pt x="4979" y="10117"/>
                  </a:cubicBezTo>
                  <a:cubicBezTo>
                    <a:pt x="4586" y="10117"/>
                    <a:pt x="4069" y="9421"/>
                    <a:pt x="3748" y="8226"/>
                  </a:cubicBezTo>
                  <a:cubicBezTo>
                    <a:pt x="4158" y="8101"/>
                    <a:pt x="4586" y="7940"/>
                    <a:pt x="5014" y="7744"/>
                  </a:cubicBezTo>
                  <a:close/>
                  <a:moveTo>
                    <a:pt x="4979" y="0"/>
                  </a:moveTo>
                  <a:cubicBezTo>
                    <a:pt x="4265" y="0"/>
                    <a:pt x="3605" y="910"/>
                    <a:pt x="3230" y="2302"/>
                  </a:cubicBezTo>
                  <a:cubicBezTo>
                    <a:pt x="2695" y="2159"/>
                    <a:pt x="2213" y="2088"/>
                    <a:pt x="1803" y="2088"/>
                  </a:cubicBezTo>
                  <a:cubicBezTo>
                    <a:pt x="1107" y="2088"/>
                    <a:pt x="590" y="2267"/>
                    <a:pt x="375" y="2659"/>
                  </a:cubicBezTo>
                  <a:cubicBezTo>
                    <a:pt x="1" y="3301"/>
                    <a:pt x="482" y="4318"/>
                    <a:pt x="1517" y="5353"/>
                  </a:cubicBezTo>
                  <a:cubicBezTo>
                    <a:pt x="536" y="6370"/>
                    <a:pt x="72" y="7352"/>
                    <a:pt x="447" y="7976"/>
                  </a:cubicBezTo>
                  <a:cubicBezTo>
                    <a:pt x="661" y="8369"/>
                    <a:pt x="1178" y="8547"/>
                    <a:pt x="1856" y="8547"/>
                  </a:cubicBezTo>
                  <a:cubicBezTo>
                    <a:pt x="2267" y="8547"/>
                    <a:pt x="2731" y="8494"/>
                    <a:pt x="3230" y="8369"/>
                  </a:cubicBezTo>
                  <a:cubicBezTo>
                    <a:pt x="3623" y="9743"/>
                    <a:pt x="4265" y="10653"/>
                    <a:pt x="4979" y="10653"/>
                  </a:cubicBezTo>
                  <a:cubicBezTo>
                    <a:pt x="5693" y="10653"/>
                    <a:pt x="6353" y="9743"/>
                    <a:pt x="6727" y="8369"/>
                  </a:cubicBezTo>
                  <a:cubicBezTo>
                    <a:pt x="7245" y="8494"/>
                    <a:pt x="7727" y="8583"/>
                    <a:pt x="8155" y="8583"/>
                  </a:cubicBezTo>
                  <a:cubicBezTo>
                    <a:pt x="8851" y="8583"/>
                    <a:pt x="9350" y="8387"/>
                    <a:pt x="9582" y="8012"/>
                  </a:cubicBezTo>
                  <a:cubicBezTo>
                    <a:pt x="9939" y="7387"/>
                    <a:pt x="9493" y="6388"/>
                    <a:pt x="8512" y="5389"/>
                  </a:cubicBezTo>
                  <a:cubicBezTo>
                    <a:pt x="9564" y="4336"/>
                    <a:pt x="10046" y="3301"/>
                    <a:pt x="9671" y="2659"/>
                  </a:cubicBezTo>
                  <a:cubicBezTo>
                    <a:pt x="9439" y="2284"/>
                    <a:pt x="8940" y="2106"/>
                    <a:pt x="8244" y="2106"/>
                  </a:cubicBezTo>
                  <a:cubicBezTo>
                    <a:pt x="7798" y="2106"/>
                    <a:pt x="7298" y="2177"/>
                    <a:pt x="6745" y="2320"/>
                  </a:cubicBezTo>
                  <a:cubicBezTo>
                    <a:pt x="6353" y="928"/>
                    <a:pt x="5710" y="0"/>
                    <a:pt x="497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66" name="Google Shape;4666;p51"/>
          <p:cNvGrpSpPr/>
          <p:nvPr/>
        </p:nvGrpSpPr>
        <p:grpSpPr>
          <a:xfrm>
            <a:off x="3552875" y="3780864"/>
            <a:ext cx="336152" cy="347241"/>
            <a:chOff x="4324975" y="3617800"/>
            <a:chExt cx="254275" cy="254725"/>
          </a:xfrm>
        </p:grpSpPr>
        <p:sp>
          <p:nvSpPr>
            <p:cNvPr id="4667" name="Google Shape;4667;p51"/>
            <p:cNvSpPr/>
            <p:nvPr/>
          </p:nvSpPr>
          <p:spPr>
            <a:xfrm>
              <a:off x="4347275" y="3641900"/>
              <a:ext cx="186025" cy="230625"/>
            </a:xfrm>
            <a:custGeom>
              <a:avLst/>
              <a:gdLst/>
              <a:ahLst/>
              <a:cxnLst/>
              <a:rect l="l" t="t" r="r" b="b"/>
              <a:pathLst>
                <a:path w="7441" h="9225" extrusionOk="0">
                  <a:moveTo>
                    <a:pt x="3819" y="3747"/>
                  </a:moveTo>
                  <a:lnTo>
                    <a:pt x="3819" y="5228"/>
                  </a:lnTo>
                  <a:lnTo>
                    <a:pt x="3212" y="5228"/>
                  </a:lnTo>
                  <a:lnTo>
                    <a:pt x="3819" y="3747"/>
                  </a:lnTo>
                  <a:close/>
                  <a:moveTo>
                    <a:pt x="4354" y="3747"/>
                  </a:moveTo>
                  <a:lnTo>
                    <a:pt x="4979" y="5228"/>
                  </a:lnTo>
                  <a:lnTo>
                    <a:pt x="4354" y="5228"/>
                  </a:lnTo>
                  <a:lnTo>
                    <a:pt x="4354" y="3747"/>
                  </a:lnTo>
                  <a:close/>
                  <a:moveTo>
                    <a:pt x="6923" y="0"/>
                  </a:moveTo>
                  <a:lnTo>
                    <a:pt x="0" y="2873"/>
                  </a:lnTo>
                  <a:lnTo>
                    <a:pt x="500" y="4104"/>
                  </a:lnTo>
                  <a:lnTo>
                    <a:pt x="3623" y="2802"/>
                  </a:lnTo>
                  <a:lnTo>
                    <a:pt x="1339" y="8315"/>
                  </a:lnTo>
                  <a:cubicBezTo>
                    <a:pt x="1303" y="8458"/>
                    <a:pt x="1357" y="8618"/>
                    <a:pt x="1499" y="8672"/>
                  </a:cubicBezTo>
                  <a:cubicBezTo>
                    <a:pt x="1535" y="8690"/>
                    <a:pt x="1571" y="8690"/>
                    <a:pt x="1588" y="8690"/>
                  </a:cubicBezTo>
                  <a:cubicBezTo>
                    <a:pt x="1696" y="8690"/>
                    <a:pt x="1803" y="8618"/>
                    <a:pt x="1838" y="8529"/>
                  </a:cubicBezTo>
                  <a:lnTo>
                    <a:pt x="2980" y="5763"/>
                  </a:lnTo>
                  <a:lnTo>
                    <a:pt x="3819" y="5763"/>
                  </a:lnTo>
                  <a:lnTo>
                    <a:pt x="3819" y="8957"/>
                  </a:lnTo>
                  <a:cubicBezTo>
                    <a:pt x="3819" y="9100"/>
                    <a:pt x="3944" y="9225"/>
                    <a:pt x="4086" y="9225"/>
                  </a:cubicBezTo>
                  <a:cubicBezTo>
                    <a:pt x="4229" y="9225"/>
                    <a:pt x="4354" y="9100"/>
                    <a:pt x="4354" y="8957"/>
                  </a:cubicBezTo>
                  <a:lnTo>
                    <a:pt x="4354" y="5763"/>
                  </a:lnTo>
                  <a:lnTo>
                    <a:pt x="5193" y="5763"/>
                  </a:lnTo>
                  <a:lnTo>
                    <a:pt x="6335" y="8529"/>
                  </a:lnTo>
                  <a:cubicBezTo>
                    <a:pt x="6370" y="8636"/>
                    <a:pt x="6477" y="8690"/>
                    <a:pt x="6567" y="8690"/>
                  </a:cubicBezTo>
                  <a:cubicBezTo>
                    <a:pt x="6620" y="8690"/>
                    <a:pt x="6638" y="8690"/>
                    <a:pt x="6674" y="8672"/>
                  </a:cubicBezTo>
                  <a:cubicBezTo>
                    <a:pt x="6816" y="8618"/>
                    <a:pt x="6888" y="8458"/>
                    <a:pt x="6816" y="8315"/>
                  </a:cubicBezTo>
                  <a:lnTo>
                    <a:pt x="4425" y="2498"/>
                  </a:lnTo>
                  <a:lnTo>
                    <a:pt x="7441" y="1231"/>
                  </a:lnTo>
                  <a:lnTo>
                    <a:pt x="6923"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8" name="Google Shape;4668;p51"/>
            <p:cNvSpPr/>
            <p:nvPr/>
          </p:nvSpPr>
          <p:spPr>
            <a:xfrm>
              <a:off x="4324975" y="3727975"/>
              <a:ext cx="18750" cy="17875"/>
            </a:xfrm>
            <a:custGeom>
              <a:avLst/>
              <a:gdLst/>
              <a:ahLst/>
              <a:cxnLst/>
              <a:rect l="l" t="t" r="r" b="b"/>
              <a:pathLst>
                <a:path w="750" h="715" extrusionOk="0">
                  <a:moveTo>
                    <a:pt x="536" y="1"/>
                  </a:moveTo>
                  <a:lnTo>
                    <a:pt x="0" y="233"/>
                  </a:lnTo>
                  <a:lnTo>
                    <a:pt x="197" y="715"/>
                  </a:lnTo>
                  <a:lnTo>
                    <a:pt x="750" y="500"/>
                  </a:lnTo>
                  <a:lnTo>
                    <a:pt x="53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69" name="Google Shape;4669;p51"/>
            <p:cNvSpPr/>
            <p:nvPr/>
          </p:nvSpPr>
          <p:spPr>
            <a:xfrm>
              <a:off x="4529725" y="3617800"/>
              <a:ext cx="49525" cy="55800"/>
            </a:xfrm>
            <a:custGeom>
              <a:avLst/>
              <a:gdLst/>
              <a:ahLst/>
              <a:cxnLst/>
              <a:rect l="l" t="t" r="r" b="b"/>
              <a:pathLst>
                <a:path w="1981" h="2232" extrusionOk="0">
                  <a:moveTo>
                    <a:pt x="1267" y="1"/>
                  </a:moveTo>
                  <a:lnTo>
                    <a:pt x="0" y="500"/>
                  </a:lnTo>
                  <a:lnTo>
                    <a:pt x="714" y="2231"/>
                  </a:lnTo>
                  <a:lnTo>
                    <a:pt x="1981" y="1731"/>
                  </a:lnTo>
                  <a:lnTo>
                    <a:pt x="1267"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70" name="Google Shape;4670;p51"/>
          <p:cNvGrpSpPr/>
          <p:nvPr/>
        </p:nvGrpSpPr>
        <p:grpSpPr>
          <a:xfrm>
            <a:off x="4086534" y="3846536"/>
            <a:ext cx="399872" cy="217737"/>
            <a:chOff x="4728650" y="3665975"/>
            <a:chExt cx="302475" cy="159725"/>
          </a:xfrm>
        </p:grpSpPr>
        <p:sp>
          <p:nvSpPr>
            <p:cNvPr id="4671" name="Google Shape;4671;p51"/>
            <p:cNvSpPr/>
            <p:nvPr/>
          </p:nvSpPr>
          <p:spPr>
            <a:xfrm>
              <a:off x="4728650" y="3665975"/>
              <a:ext cx="302475" cy="147225"/>
            </a:xfrm>
            <a:custGeom>
              <a:avLst/>
              <a:gdLst/>
              <a:ahLst/>
              <a:cxnLst/>
              <a:rect l="l" t="t" r="r" b="b"/>
              <a:pathLst>
                <a:path w="12099" h="5889" extrusionOk="0">
                  <a:moveTo>
                    <a:pt x="10403" y="1482"/>
                  </a:moveTo>
                  <a:lnTo>
                    <a:pt x="10403" y="1482"/>
                  </a:lnTo>
                  <a:cubicBezTo>
                    <a:pt x="10082" y="1696"/>
                    <a:pt x="9529" y="1963"/>
                    <a:pt x="9047" y="2231"/>
                  </a:cubicBezTo>
                  <a:cubicBezTo>
                    <a:pt x="8994" y="2088"/>
                    <a:pt x="8958" y="1963"/>
                    <a:pt x="8887" y="1821"/>
                  </a:cubicBezTo>
                  <a:cubicBezTo>
                    <a:pt x="9404" y="1678"/>
                    <a:pt x="10011" y="1535"/>
                    <a:pt x="10403" y="1482"/>
                  </a:cubicBezTo>
                  <a:close/>
                  <a:moveTo>
                    <a:pt x="2981" y="4247"/>
                  </a:moveTo>
                  <a:cubicBezTo>
                    <a:pt x="3034" y="4390"/>
                    <a:pt x="3088" y="4533"/>
                    <a:pt x="3177" y="4658"/>
                  </a:cubicBezTo>
                  <a:cubicBezTo>
                    <a:pt x="2606" y="4836"/>
                    <a:pt x="2124" y="4925"/>
                    <a:pt x="1732" y="5015"/>
                  </a:cubicBezTo>
                  <a:cubicBezTo>
                    <a:pt x="2053" y="4783"/>
                    <a:pt x="2481" y="4533"/>
                    <a:pt x="2981" y="4247"/>
                  </a:cubicBezTo>
                  <a:close/>
                  <a:moveTo>
                    <a:pt x="5996" y="1"/>
                  </a:moveTo>
                  <a:cubicBezTo>
                    <a:pt x="4230" y="1"/>
                    <a:pt x="2820" y="1446"/>
                    <a:pt x="2820" y="3195"/>
                  </a:cubicBezTo>
                  <a:cubicBezTo>
                    <a:pt x="2820" y="3284"/>
                    <a:pt x="2820" y="3355"/>
                    <a:pt x="2820" y="3427"/>
                  </a:cubicBezTo>
                  <a:cubicBezTo>
                    <a:pt x="1089" y="4354"/>
                    <a:pt x="1" y="5229"/>
                    <a:pt x="179" y="5657"/>
                  </a:cubicBezTo>
                  <a:cubicBezTo>
                    <a:pt x="251" y="5817"/>
                    <a:pt x="501" y="5889"/>
                    <a:pt x="893" y="5889"/>
                  </a:cubicBezTo>
                  <a:cubicBezTo>
                    <a:pt x="1981" y="5889"/>
                    <a:pt x="4105" y="5318"/>
                    <a:pt x="6442" y="4372"/>
                  </a:cubicBezTo>
                  <a:cubicBezTo>
                    <a:pt x="9636" y="3052"/>
                    <a:pt x="12098" y="1428"/>
                    <a:pt x="11848" y="804"/>
                  </a:cubicBezTo>
                  <a:cubicBezTo>
                    <a:pt x="11777" y="643"/>
                    <a:pt x="11456" y="625"/>
                    <a:pt x="11063" y="625"/>
                  </a:cubicBezTo>
                  <a:cubicBezTo>
                    <a:pt x="10457" y="625"/>
                    <a:pt x="9529" y="804"/>
                    <a:pt x="8423" y="1125"/>
                  </a:cubicBezTo>
                  <a:cubicBezTo>
                    <a:pt x="7834" y="447"/>
                    <a:pt x="6977" y="1"/>
                    <a:pt x="599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2" name="Google Shape;4672;p51"/>
            <p:cNvSpPr/>
            <p:nvPr/>
          </p:nvSpPr>
          <p:spPr>
            <a:xfrm>
              <a:off x="4831700" y="3757875"/>
              <a:ext cx="125825" cy="67825"/>
            </a:xfrm>
            <a:custGeom>
              <a:avLst/>
              <a:gdLst/>
              <a:ahLst/>
              <a:cxnLst/>
              <a:rect l="l" t="t" r="r" b="b"/>
              <a:pathLst>
                <a:path w="5033" h="2713" extrusionOk="0">
                  <a:moveTo>
                    <a:pt x="5032" y="0"/>
                  </a:moveTo>
                  <a:cubicBezTo>
                    <a:pt x="4265" y="411"/>
                    <a:pt x="3426" y="803"/>
                    <a:pt x="2516" y="1178"/>
                  </a:cubicBezTo>
                  <a:cubicBezTo>
                    <a:pt x="1642" y="1535"/>
                    <a:pt x="786" y="1856"/>
                    <a:pt x="1" y="2088"/>
                  </a:cubicBezTo>
                  <a:cubicBezTo>
                    <a:pt x="536" y="2480"/>
                    <a:pt x="1178" y="2712"/>
                    <a:pt x="1874" y="2712"/>
                  </a:cubicBezTo>
                  <a:cubicBezTo>
                    <a:pt x="3480" y="2712"/>
                    <a:pt x="4800" y="1553"/>
                    <a:pt x="5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73" name="Google Shape;4673;p51"/>
          <p:cNvGrpSpPr/>
          <p:nvPr/>
        </p:nvGrpSpPr>
        <p:grpSpPr>
          <a:xfrm>
            <a:off x="4613200" y="3803696"/>
            <a:ext cx="382719" cy="282796"/>
            <a:chOff x="5164925" y="3642775"/>
            <a:chExt cx="289500" cy="207450"/>
          </a:xfrm>
        </p:grpSpPr>
        <p:sp>
          <p:nvSpPr>
            <p:cNvPr id="4674" name="Google Shape;4674;p51"/>
            <p:cNvSpPr/>
            <p:nvPr/>
          </p:nvSpPr>
          <p:spPr>
            <a:xfrm>
              <a:off x="5271975" y="3690075"/>
              <a:ext cx="79875" cy="79875"/>
            </a:xfrm>
            <a:custGeom>
              <a:avLst/>
              <a:gdLst/>
              <a:ahLst/>
              <a:cxnLst/>
              <a:rect l="l" t="t" r="r" b="b"/>
              <a:pathLst>
                <a:path w="3195" h="3195" extrusionOk="0">
                  <a:moveTo>
                    <a:pt x="1606" y="0"/>
                  </a:moveTo>
                  <a:cubicBezTo>
                    <a:pt x="714" y="0"/>
                    <a:pt x="0" y="714"/>
                    <a:pt x="0" y="1588"/>
                  </a:cubicBezTo>
                  <a:cubicBezTo>
                    <a:pt x="0" y="2480"/>
                    <a:pt x="714" y="3194"/>
                    <a:pt x="1606" y="3194"/>
                  </a:cubicBezTo>
                  <a:cubicBezTo>
                    <a:pt x="2480" y="3194"/>
                    <a:pt x="3194" y="2480"/>
                    <a:pt x="3194" y="1588"/>
                  </a:cubicBezTo>
                  <a:cubicBezTo>
                    <a:pt x="3194" y="714"/>
                    <a:pt x="2480" y="0"/>
                    <a:pt x="16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5" name="Google Shape;4675;p51"/>
            <p:cNvSpPr/>
            <p:nvPr/>
          </p:nvSpPr>
          <p:spPr>
            <a:xfrm>
              <a:off x="5368325" y="3670900"/>
              <a:ext cx="26775" cy="26325"/>
            </a:xfrm>
            <a:custGeom>
              <a:avLst/>
              <a:gdLst/>
              <a:ahLst/>
              <a:cxnLst/>
              <a:rect l="l" t="t" r="r" b="b"/>
              <a:pathLst>
                <a:path w="1071" h="1053" extrusionOk="0">
                  <a:moveTo>
                    <a:pt x="536" y="0"/>
                  </a:moveTo>
                  <a:cubicBezTo>
                    <a:pt x="250" y="0"/>
                    <a:pt x="0" y="232"/>
                    <a:pt x="0" y="535"/>
                  </a:cubicBezTo>
                  <a:cubicBezTo>
                    <a:pt x="0" y="821"/>
                    <a:pt x="250" y="1053"/>
                    <a:pt x="536" y="1053"/>
                  </a:cubicBezTo>
                  <a:cubicBezTo>
                    <a:pt x="839" y="1053"/>
                    <a:pt x="1071" y="821"/>
                    <a:pt x="1071" y="535"/>
                  </a:cubicBezTo>
                  <a:cubicBezTo>
                    <a:pt x="1071" y="232"/>
                    <a:pt x="839" y="0"/>
                    <a:pt x="53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6" name="Google Shape;4676;p51"/>
            <p:cNvSpPr/>
            <p:nvPr/>
          </p:nvSpPr>
          <p:spPr>
            <a:xfrm>
              <a:off x="5222000" y="3823900"/>
              <a:ext cx="26800" cy="26325"/>
            </a:xfrm>
            <a:custGeom>
              <a:avLst/>
              <a:gdLst/>
              <a:ahLst/>
              <a:cxnLst/>
              <a:rect l="l" t="t" r="r" b="b"/>
              <a:pathLst>
                <a:path w="1072" h="1053" extrusionOk="0">
                  <a:moveTo>
                    <a:pt x="536" y="0"/>
                  </a:moveTo>
                  <a:cubicBezTo>
                    <a:pt x="251" y="0"/>
                    <a:pt x="1" y="232"/>
                    <a:pt x="1" y="535"/>
                  </a:cubicBezTo>
                  <a:cubicBezTo>
                    <a:pt x="1" y="821"/>
                    <a:pt x="251" y="1053"/>
                    <a:pt x="536" y="1053"/>
                  </a:cubicBezTo>
                  <a:cubicBezTo>
                    <a:pt x="840" y="1053"/>
                    <a:pt x="1071" y="821"/>
                    <a:pt x="1071" y="535"/>
                  </a:cubicBezTo>
                  <a:cubicBezTo>
                    <a:pt x="1071" y="232"/>
                    <a:pt x="840" y="0"/>
                    <a:pt x="53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7" name="Google Shape;4677;p51"/>
            <p:cNvSpPr/>
            <p:nvPr/>
          </p:nvSpPr>
          <p:spPr>
            <a:xfrm>
              <a:off x="5164925" y="3642775"/>
              <a:ext cx="289500" cy="202100"/>
            </a:xfrm>
            <a:custGeom>
              <a:avLst/>
              <a:gdLst/>
              <a:ahLst/>
              <a:cxnLst/>
              <a:rect l="l" t="t" r="r" b="b"/>
              <a:pathLst>
                <a:path w="11580" h="8084" extrusionOk="0">
                  <a:moveTo>
                    <a:pt x="8440" y="1"/>
                  </a:moveTo>
                  <a:cubicBezTo>
                    <a:pt x="7191" y="1"/>
                    <a:pt x="5763" y="393"/>
                    <a:pt x="4425" y="1143"/>
                  </a:cubicBezTo>
                  <a:cubicBezTo>
                    <a:pt x="1552" y="2695"/>
                    <a:pt x="0" y="5211"/>
                    <a:pt x="892" y="6853"/>
                  </a:cubicBezTo>
                  <a:cubicBezTo>
                    <a:pt x="1088" y="7209"/>
                    <a:pt x="1410" y="7513"/>
                    <a:pt x="1784" y="7709"/>
                  </a:cubicBezTo>
                  <a:cubicBezTo>
                    <a:pt x="1802" y="7513"/>
                    <a:pt x="1838" y="7334"/>
                    <a:pt x="1945" y="7209"/>
                  </a:cubicBezTo>
                  <a:cubicBezTo>
                    <a:pt x="1695" y="7049"/>
                    <a:pt x="1499" y="6853"/>
                    <a:pt x="1356" y="6603"/>
                  </a:cubicBezTo>
                  <a:cubicBezTo>
                    <a:pt x="625" y="5265"/>
                    <a:pt x="2159" y="2981"/>
                    <a:pt x="4693" y="1589"/>
                  </a:cubicBezTo>
                  <a:cubicBezTo>
                    <a:pt x="5959" y="911"/>
                    <a:pt x="7316" y="518"/>
                    <a:pt x="8457" y="518"/>
                  </a:cubicBezTo>
                  <a:cubicBezTo>
                    <a:pt x="9564" y="518"/>
                    <a:pt x="10367" y="857"/>
                    <a:pt x="10706" y="1482"/>
                  </a:cubicBezTo>
                  <a:cubicBezTo>
                    <a:pt x="11062" y="2124"/>
                    <a:pt x="10902" y="2981"/>
                    <a:pt x="10331" y="3891"/>
                  </a:cubicBezTo>
                  <a:cubicBezTo>
                    <a:pt x="9706" y="4872"/>
                    <a:pt x="8654" y="5782"/>
                    <a:pt x="7387" y="6496"/>
                  </a:cubicBezTo>
                  <a:cubicBezTo>
                    <a:pt x="6209" y="7138"/>
                    <a:pt x="4996" y="7513"/>
                    <a:pt x="3908" y="7566"/>
                  </a:cubicBezTo>
                  <a:cubicBezTo>
                    <a:pt x="3925" y="7620"/>
                    <a:pt x="3925" y="7691"/>
                    <a:pt x="3925" y="7780"/>
                  </a:cubicBezTo>
                  <a:cubicBezTo>
                    <a:pt x="3925" y="7870"/>
                    <a:pt x="3908" y="7977"/>
                    <a:pt x="3872" y="8084"/>
                  </a:cubicBezTo>
                  <a:cubicBezTo>
                    <a:pt x="5067" y="8048"/>
                    <a:pt x="6388" y="7655"/>
                    <a:pt x="7655" y="6960"/>
                  </a:cubicBezTo>
                  <a:cubicBezTo>
                    <a:pt x="8993" y="6228"/>
                    <a:pt x="10117" y="5247"/>
                    <a:pt x="10795" y="4194"/>
                  </a:cubicBezTo>
                  <a:cubicBezTo>
                    <a:pt x="11437" y="3106"/>
                    <a:pt x="11580" y="2053"/>
                    <a:pt x="11152" y="1250"/>
                  </a:cubicBezTo>
                  <a:cubicBezTo>
                    <a:pt x="10706" y="447"/>
                    <a:pt x="9742" y="1"/>
                    <a:pt x="844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78" name="Google Shape;4678;p51"/>
            <p:cNvSpPr/>
            <p:nvPr/>
          </p:nvSpPr>
          <p:spPr>
            <a:xfrm>
              <a:off x="5226475" y="3704350"/>
              <a:ext cx="182450" cy="104850"/>
            </a:xfrm>
            <a:custGeom>
              <a:avLst/>
              <a:gdLst/>
              <a:ahLst/>
              <a:cxnLst/>
              <a:rect l="l" t="t" r="r" b="b"/>
              <a:pathLst>
                <a:path w="7298" h="4194" extrusionOk="0">
                  <a:moveTo>
                    <a:pt x="6905" y="0"/>
                  </a:moveTo>
                  <a:cubicBezTo>
                    <a:pt x="6781" y="125"/>
                    <a:pt x="6602" y="196"/>
                    <a:pt x="6424" y="232"/>
                  </a:cubicBezTo>
                  <a:cubicBezTo>
                    <a:pt x="6638" y="1017"/>
                    <a:pt x="5746" y="2248"/>
                    <a:pt x="4336" y="3016"/>
                  </a:cubicBezTo>
                  <a:cubicBezTo>
                    <a:pt x="3569" y="3444"/>
                    <a:pt x="2748" y="3676"/>
                    <a:pt x="2070" y="3676"/>
                  </a:cubicBezTo>
                  <a:cubicBezTo>
                    <a:pt x="1410" y="3676"/>
                    <a:pt x="964" y="3480"/>
                    <a:pt x="768" y="3123"/>
                  </a:cubicBezTo>
                  <a:cubicBezTo>
                    <a:pt x="571" y="2784"/>
                    <a:pt x="643" y="2320"/>
                    <a:pt x="928" y="1838"/>
                  </a:cubicBezTo>
                  <a:cubicBezTo>
                    <a:pt x="892" y="1535"/>
                    <a:pt x="892" y="1214"/>
                    <a:pt x="964" y="910"/>
                  </a:cubicBezTo>
                  <a:lnTo>
                    <a:pt x="964" y="910"/>
                  </a:lnTo>
                  <a:cubicBezTo>
                    <a:pt x="821" y="1053"/>
                    <a:pt x="661" y="1249"/>
                    <a:pt x="553" y="1428"/>
                  </a:cubicBezTo>
                  <a:cubicBezTo>
                    <a:pt x="90" y="2159"/>
                    <a:pt x="0" y="2837"/>
                    <a:pt x="304" y="3372"/>
                  </a:cubicBezTo>
                  <a:cubicBezTo>
                    <a:pt x="589" y="3890"/>
                    <a:pt x="1214" y="4193"/>
                    <a:pt x="2070" y="4193"/>
                  </a:cubicBezTo>
                  <a:cubicBezTo>
                    <a:pt x="2855" y="4193"/>
                    <a:pt x="3747" y="3943"/>
                    <a:pt x="4586" y="3480"/>
                  </a:cubicBezTo>
                  <a:cubicBezTo>
                    <a:pt x="6317" y="2534"/>
                    <a:pt x="7298" y="1053"/>
                    <a:pt x="690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679" name="Google Shape;4679;p51"/>
          <p:cNvSpPr/>
          <p:nvPr/>
        </p:nvSpPr>
        <p:spPr>
          <a:xfrm>
            <a:off x="5213990" y="3717422"/>
            <a:ext cx="360939" cy="372154"/>
          </a:xfrm>
          <a:custGeom>
            <a:avLst/>
            <a:gdLst/>
            <a:ahLst/>
            <a:cxnLst/>
            <a:rect l="l" t="t" r="r" b="b"/>
            <a:pathLst>
              <a:path w="10921" h="10920" extrusionOk="0">
                <a:moveTo>
                  <a:pt x="3051" y="536"/>
                </a:moveTo>
                <a:lnTo>
                  <a:pt x="3444" y="910"/>
                </a:lnTo>
                <a:lnTo>
                  <a:pt x="2409" y="1945"/>
                </a:lnTo>
                <a:lnTo>
                  <a:pt x="2034" y="1570"/>
                </a:lnTo>
                <a:lnTo>
                  <a:pt x="3051" y="536"/>
                </a:lnTo>
                <a:close/>
                <a:moveTo>
                  <a:pt x="3819" y="1285"/>
                </a:moveTo>
                <a:lnTo>
                  <a:pt x="4193" y="1660"/>
                </a:lnTo>
                <a:lnTo>
                  <a:pt x="3158" y="2694"/>
                </a:lnTo>
                <a:lnTo>
                  <a:pt x="2784" y="2320"/>
                </a:lnTo>
                <a:lnTo>
                  <a:pt x="3819" y="1285"/>
                </a:lnTo>
                <a:close/>
                <a:moveTo>
                  <a:pt x="1660" y="1945"/>
                </a:moveTo>
                <a:lnTo>
                  <a:pt x="2017" y="2320"/>
                </a:lnTo>
                <a:lnTo>
                  <a:pt x="892" y="3444"/>
                </a:lnTo>
                <a:lnTo>
                  <a:pt x="518" y="3069"/>
                </a:lnTo>
                <a:lnTo>
                  <a:pt x="1660" y="1945"/>
                </a:lnTo>
                <a:close/>
                <a:moveTo>
                  <a:pt x="4586" y="2034"/>
                </a:moveTo>
                <a:lnTo>
                  <a:pt x="4943" y="2409"/>
                </a:lnTo>
                <a:lnTo>
                  <a:pt x="3908" y="3444"/>
                </a:lnTo>
                <a:lnTo>
                  <a:pt x="3533" y="3069"/>
                </a:lnTo>
                <a:lnTo>
                  <a:pt x="4586" y="2034"/>
                </a:lnTo>
                <a:close/>
                <a:moveTo>
                  <a:pt x="2409" y="2694"/>
                </a:moveTo>
                <a:lnTo>
                  <a:pt x="2784" y="3069"/>
                </a:lnTo>
                <a:lnTo>
                  <a:pt x="1660" y="4211"/>
                </a:lnTo>
                <a:lnTo>
                  <a:pt x="1285" y="3836"/>
                </a:lnTo>
                <a:lnTo>
                  <a:pt x="2409" y="2694"/>
                </a:lnTo>
                <a:close/>
                <a:moveTo>
                  <a:pt x="3176" y="3444"/>
                </a:moveTo>
                <a:lnTo>
                  <a:pt x="3533" y="3819"/>
                </a:lnTo>
                <a:lnTo>
                  <a:pt x="2409" y="4961"/>
                </a:lnTo>
                <a:lnTo>
                  <a:pt x="2034" y="4586"/>
                </a:lnTo>
                <a:lnTo>
                  <a:pt x="3176" y="3444"/>
                </a:lnTo>
                <a:close/>
                <a:moveTo>
                  <a:pt x="8529" y="5978"/>
                </a:moveTo>
                <a:lnTo>
                  <a:pt x="8904" y="6352"/>
                </a:lnTo>
                <a:lnTo>
                  <a:pt x="7869" y="7405"/>
                </a:lnTo>
                <a:lnTo>
                  <a:pt x="7494" y="7030"/>
                </a:lnTo>
                <a:lnTo>
                  <a:pt x="8529" y="5978"/>
                </a:lnTo>
                <a:close/>
                <a:moveTo>
                  <a:pt x="9261" y="6727"/>
                </a:moveTo>
                <a:lnTo>
                  <a:pt x="9635" y="7102"/>
                </a:lnTo>
                <a:lnTo>
                  <a:pt x="8600" y="8154"/>
                </a:lnTo>
                <a:lnTo>
                  <a:pt x="8244" y="7780"/>
                </a:lnTo>
                <a:lnTo>
                  <a:pt x="9261" y="6727"/>
                </a:lnTo>
                <a:close/>
                <a:moveTo>
                  <a:pt x="7102" y="7405"/>
                </a:moveTo>
                <a:lnTo>
                  <a:pt x="7476" y="7780"/>
                </a:lnTo>
                <a:lnTo>
                  <a:pt x="6334" y="8904"/>
                </a:lnTo>
                <a:lnTo>
                  <a:pt x="5978" y="8529"/>
                </a:lnTo>
                <a:lnTo>
                  <a:pt x="7102" y="7405"/>
                </a:lnTo>
                <a:close/>
                <a:moveTo>
                  <a:pt x="10028" y="7494"/>
                </a:moveTo>
                <a:lnTo>
                  <a:pt x="10403" y="7869"/>
                </a:lnTo>
                <a:lnTo>
                  <a:pt x="9368" y="8904"/>
                </a:lnTo>
                <a:lnTo>
                  <a:pt x="8993" y="8529"/>
                </a:lnTo>
                <a:lnTo>
                  <a:pt x="10028" y="7494"/>
                </a:lnTo>
                <a:close/>
                <a:moveTo>
                  <a:pt x="1356" y="8029"/>
                </a:moveTo>
                <a:lnTo>
                  <a:pt x="1945" y="8618"/>
                </a:lnTo>
                <a:lnTo>
                  <a:pt x="1356" y="9207"/>
                </a:lnTo>
                <a:lnTo>
                  <a:pt x="1356" y="8029"/>
                </a:lnTo>
                <a:close/>
                <a:moveTo>
                  <a:pt x="2320" y="8993"/>
                </a:moveTo>
                <a:lnTo>
                  <a:pt x="2891" y="9564"/>
                </a:lnTo>
                <a:lnTo>
                  <a:pt x="1749" y="9564"/>
                </a:lnTo>
                <a:lnTo>
                  <a:pt x="2320" y="8993"/>
                </a:lnTo>
                <a:close/>
                <a:moveTo>
                  <a:pt x="7869" y="8154"/>
                </a:moveTo>
                <a:lnTo>
                  <a:pt x="8244" y="8529"/>
                </a:lnTo>
                <a:lnTo>
                  <a:pt x="7102" y="9653"/>
                </a:lnTo>
                <a:lnTo>
                  <a:pt x="6727" y="9278"/>
                </a:lnTo>
                <a:lnTo>
                  <a:pt x="7869" y="8154"/>
                </a:lnTo>
                <a:close/>
                <a:moveTo>
                  <a:pt x="8618" y="8904"/>
                </a:moveTo>
                <a:lnTo>
                  <a:pt x="8993" y="9278"/>
                </a:lnTo>
                <a:lnTo>
                  <a:pt x="7869" y="10403"/>
                </a:lnTo>
                <a:lnTo>
                  <a:pt x="7494" y="10028"/>
                </a:lnTo>
                <a:lnTo>
                  <a:pt x="8618" y="8904"/>
                </a:lnTo>
                <a:close/>
                <a:moveTo>
                  <a:pt x="3051" y="0"/>
                </a:moveTo>
                <a:cubicBezTo>
                  <a:pt x="2927" y="0"/>
                  <a:pt x="2784" y="54"/>
                  <a:pt x="2695" y="161"/>
                </a:cubicBezTo>
                <a:lnTo>
                  <a:pt x="161" y="2694"/>
                </a:lnTo>
                <a:cubicBezTo>
                  <a:pt x="54" y="2784"/>
                  <a:pt x="0" y="2926"/>
                  <a:pt x="0" y="3069"/>
                </a:cubicBezTo>
                <a:cubicBezTo>
                  <a:pt x="0" y="3230"/>
                  <a:pt x="54" y="3355"/>
                  <a:pt x="161" y="3444"/>
                </a:cubicBezTo>
                <a:lnTo>
                  <a:pt x="2034" y="5317"/>
                </a:lnTo>
                <a:cubicBezTo>
                  <a:pt x="2141" y="5424"/>
                  <a:pt x="2284" y="5478"/>
                  <a:pt x="2409" y="5478"/>
                </a:cubicBezTo>
                <a:cubicBezTo>
                  <a:pt x="2552" y="5478"/>
                  <a:pt x="2695" y="5424"/>
                  <a:pt x="2784" y="5317"/>
                </a:cubicBezTo>
                <a:lnTo>
                  <a:pt x="3908" y="4193"/>
                </a:lnTo>
                <a:lnTo>
                  <a:pt x="4283" y="4568"/>
                </a:lnTo>
                <a:lnTo>
                  <a:pt x="2962" y="5888"/>
                </a:lnTo>
                <a:cubicBezTo>
                  <a:pt x="2855" y="5978"/>
                  <a:pt x="2802" y="6120"/>
                  <a:pt x="2802" y="6245"/>
                </a:cubicBezTo>
                <a:cubicBezTo>
                  <a:pt x="2802" y="6406"/>
                  <a:pt x="2855" y="6531"/>
                  <a:pt x="2962" y="6620"/>
                </a:cubicBezTo>
                <a:lnTo>
                  <a:pt x="3355" y="6995"/>
                </a:lnTo>
                <a:lnTo>
                  <a:pt x="2944" y="7405"/>
                </a:lnTo>
                <a:cubicBezTo>
                  <a:pt x="2429" y="6984"/>
                  <a:pt x="1846" y="6756"/>
                  <a:pt x="1337" y="6756"/>
                </a:cubicBezTo>
                <a:cubicBezTo>
                  <a:pt x="982" y="6756"/>
                  <a:pt x="663" y="6867"/>
                  <a:pt x="429" y="7102"/>
                </a:cubicBezTo>
                <a:lnTo>
                  <a:pt x="821" y="7494"/>
                </a:lnTo>
                <a:lnTo>
                  <a:pt x="821" y="9493"/>
                </a:lnTo>
                <a:cubicBezTo>
                  <a:pt x="553" y="9528"/>
                  <a:pt x="357" y="9760"/>
                  <a:pt x="357" y="10046"/>
                </a:cubicBezTo>
                <a:cubicBezTo>
                  <a:pt x="375" y="10331"/>
                  <a:pt x="607" y="10545"/>
                  <a:pt x="875" y="10545"/>
                </a:cubicBezTo>
                <a:cubicBezTo>
                  <a:pt x="1160" y="10545"/>
                  <a:pt x="1392" y="10349"/>
                  <a:pt x="1428" y="10081"/>
                </a:cubicBezTo>
                <a:lnTo>
                  <a:pt x="3408" y="10081"/>
                </a:lnTo>
                <a:lnTo>
                  <a:pt x="3819" y="10492"/>
                </a:lnTo>
                <a:cubicBezTo>
                  <a:pt x="4372" y="9921"/>
                  <a:pt x="4229" y="8850"/>
                  <a:pt x="3533" y="7958"/>
                </a:cubicBezTo>
                <a:lnTo>
                  <a:pt x="3926" y="7548"/>
                </a:lnTo>
                <a:lnTo>
                  <a:pt x="4283" y="7958"/>
                </a:lnTo>
                <a:cubicBezTo>
                  <a:pt x="4390" y="8065"/>
                  <a:pt x="4515" y="8119"/>
                  <a:pt x="4657" y="8119"/>
                </a:cubicBezTo>
                <a:cubicBezTo>
                  <a:pt x="4800" y="8119"/>
                  <a:pt x="4943" y="8065"/>
                  <a:pt x="5032" y="7958"/>
                </a:cubicBezTo>
                <a:lnTo>
                  <a:pt x="6334" y="6638"/>
                </a:lnTo>
                <a:lnTo>
                  <a:pt x="6709" y="7012"/>
                </a:lnTo>
                <a:lnTo>
                  <a:pt x="5585" y="8154"/>
                </a:lnTo>
                <a:cubicBezTo>
                  <a:pt x="5478" y="8244"/>
                  <a:pt x="5424" y="8386"/>
                  <a:pt x="5424" y="8511"/>
                </a:cubicBezTo>
                <a:cubicBezTo>
                  <a:pt x="5424" y="8654"/>
                  <a:pt x="5478" y="8797"/>
                  <a:pt x="5585" y="8886"/>
                </a:cubicBezTo>
                <a:lnTo>
                  <a:pt x="7476" y="10759"/>
                </a:lnTo>
                <a:cubicBezTo>
                  <a:pt x="7583" y="10866"/>
                  <a:pt x="7708" y="10920"/>
                  <a:pt x="7851" y="10920"/>
                </a:cubicBezTo>
                <a:cubicBezTo>
                  <a:pt x="7994" y="10920"/>
                  <a:pt x="8119" y="10866"/>
                  <a:pt x="8226" y="10759"/>
                </a:cubicBezTo>
                <a:lnTo>
                  <a:pt x="10777" y="8244"/>
                </a:lnTo>
                <a:cubicBezTo>
                  <a:pt x="10884" y="8154"/>
                  <a:pt x="10920" y="8012"/>
                  <a:pt x="10920" y="7887"/>
                </a:cubicBezTo>
                <a:cubicBezTo>
                  <a:pt x="10920" y="7726"/>
                  <a:pt x="10884" y="7601"/>
                  <a:pt x="10777" y="7494"/>
                </a:cubicBezTo>
                <a:lnTo>
                  <a:pt x="8904" y="5621"/>
                </a:lnTo>
                <a:cubicBezTo>
                  <a:pt x="8797" y="5514"/>
                  <a:pt x="8654" y="5460"/>
                  <a:pt x="8529" y="5460"/>
                </a:cubicBezTo>
                <a:cubicBezTo>
                  <a:pt x="8386" y="5460"/>
                  <a:pt x="8244" y="5514"/>
                  <a:pt x="8154" y="5621"/>
                </a:cubicBezTo>
                <a:lnTo>
                  <a:pt x="7102" y="6656"/>
                </a:lnTo>
                <a:lnTo>
                  <a:pt x="6727" y="6281"/>
                </a:lnTo>
                <a:lnTo>
                  <a:pt x="8047" y="4961"/>
                </a:lnTo>
                <a:cubicBezTo>
                  <a:pt x="8154" y="4853"/>
                  <a:pt x="8208" y="4729"/>
                  <a:pt x="8208" y="4586"/>
                </a:cubicBezTo>
                <a:cubicBezTo>
                  <a:pt x="8208" y="4443"/>
                  <a:pt x="8154" y="4318"/>
                  <a:pt x="8047" y="4229"/>
                </a:cubicBezTo>
                <a:lnTo>
                  <a:pt x="7833" y="3997"/>
                </a:lnTo>
                <a:lnTo>
                  <a:pt x="8333" y="3729"/>
                </a:lnTo>
                <a:lnTo>
                  <a:pt x="7209" y="2605"/>
                </a:lnTo>
                <a:lnTo>
                  <a:pt x="6941" y="3105"/>
                </a:lnTo>
                <a:lnTo>
                  <a:pt x="6727" y="2891"/>
                </a:lnTo>
                <a:cubicBezTo>
                  <a:pt x="6620" y="2784"/>
                  <a:pt x="6495" y="2730"/>
                  <a:pt x="6352" y="2730"/>
                </a:cubicBezTo>
                <a:cubicBezTo>
                  <a:pt x="6210" y="2730"/>
                  <a:pt x="6067" y="2784"/>
                  <a:pt x="5978" y="2891"/>
                </a:cubicBezTo>
                <a:lnTo>
                  <a:pt x="4675" y="4211"/>
                </a:lnTo>
                <a:lnTo>
                  <a:pt x="4283" y="3836"/>
                </a:lnTo>
                <a:lnTo>
                  <a:pt x="5317" y="2784"/>
                </a:lnTo>
                <a:cubicBezTo>
                  <a:pt x="5424" y="2694"/>
                  <a:pt x="5478" y="2552"/>
                  <a:pt x="5478" y="2427"/>
                </a:cubicBezTo>
                <a:cubicBezTo>
                  <a:pt x="5478" y="2266"/>
                  <a:pt x="5424" y="2141"/>
                  <a:pt x="5317" y="2052"/>
                </a:cubicBezTo>
                <a:lnTo>
                  <a:pt x="3444" y="161"/>
                </a:lnTo>
                <a:cubicBezTo>
                  <a:pt x="3337" y="54"/>
                  <a:pt x="3212" y="0"/>
                  <a:pt x="305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0" name="Google Shape;4680;p51"/>
          <p:cNvSpPr/>
          <p:nvPr/>
        </p:nvSpPr>
        <p:spPr>
          <a:xfrm>
            <a:off x="5717809" y="3749343"/>
            <a:ext cx="334367" cy="308322"/>
          </a:xfrm>
          <a:custGeom>
            <a:avLst/>
            <a:gdLst/>
            <a:ahLst/>
            <a:cxnLst/>
            <a:rect l="l" t="t" r="r" b="b"/>
            <a:pathLst>
              <a:path w="10117" h="9047" extrusionOk="0">
                <a:moveTo>
                  <a:pt x="5085" y="1856"/>
                </a:moveTo>
                <a:cubicBezTo>
                  <a:pt x="5371" y="1856"/>
                  <a:pt x="5621" y="2017"/>
                  <a:pt x="5781" y="2285"/>
                </a:cubicBezTo>
                <a:lnTo>
                  <a:pt x="6441" y="3462"/>
                </a:lnTo>
                <a:lnTo>
                  <a:pt x="6905" y="3212"/>
                </a:lnTo>
                <a:lnTo>
                  <a:pt x="6620" y="4301"/>
                </a:lnTo>
                <a:lnTo>
                  <a:pt x="5513" y="3998"/>
                </a:lnTo>
                <a:lnTo>
                  <a:pt x="5977" y="3730"/>
                </a:lnTo>
                <a:lnTo>
                  <a:pt x="5299" y="2534"/>
                </a:lnTo>
                <a:cubicBezTo>
                  <a:pt x="5246" y="2427"/>
                  <a:pt x="5174" y="2392"/>
                  <a:pt x="5085" y="2392"/>
                </a:cubicBezTo>
                <a:cubicBezTo>
                  <a:pt x="4996" y="2392"/>
                  <a:pt x="4907" y="2427"/>
                  <a:pt x="4853" y="2517"/>
                </a:cubicBezTo>
                <a:lnTo>
                  <a:pt x="4443" y="3230"/>
                </a:lnTo>
                <a:lnTo>
                  <a:pt x="3979" y="2963"/>
                </a:lnTo>
                <a:lnTo>
                  <a:pt x="4389" y="2267"/>
                </a:lnTo>
                <a:cubicBezTo>
                  <a:pt x="4532" y="2017"/>
                  <a:pt x="4800" y="1856"/>
                  <a:pt x="5085" y="1856"/>
                </a:cubicBezTo>
                <a:close/>
                <a:moveTo>
                  <a:pt x="3801" y="3730"/>
                </a:moveTo>
                <a:lnTo>
                  <a:pt x="4086" y="4818"/>
                </a:lnTo>
                <a:lnTo>
                  <a:pt x="3622" y="4533"/>
                </a:lnTo>
                <a:lnTo>
                  <a:pt x="2962" y="5710"/>
                </a:lnTo>
                <a:cubicBezTo>
                  <a:pt x="2891" y="5817"/>
                  <a:pt x="2873" y="5907"/>
                  <a:pt x="2926" y="5978"/>
                </a:cubicBezTo>
                <a:cubicBezTo>
                  <a:pt x="2980" y="6067"/>
                  <a:pt x="3069" y="6121"/>
                  <a:pt x="3176" y="6121"/>
                </a:cubicBezTo>
                <a:lnTo>
                  <a:pt x="3979" y="6121"/>
                </a:lnTo>
                <a:lnTo>
                  <a:pt x="3979" y="6656"/>
                </a:lnTo>
                <a:lnTo>
                  <a:pt x="3176" y="6656"/>
                </a:lnTo>
                <a:cubicBezTo>
                  <a:pt x="2891" y="6656"/>
                  <a:pt x="2605" y="6495"/>
                  <a:pt x="2462" y="6246"/>
                </a:cubicBezTo>
                <a:cubicBezTo>
                  <a:pt x="2320" y="5978"/>
                  <a:pt x="2320" y="5710"/>
                  <a:pt x="2480" y="5443"/>
                </a:cubicBezTo>
                <a:lnTo>
                  <a:pt x="3158" y="4265"/>
                </a:lnTo>
                <a:lnTo>
                  <a:pt x="2712" y="4015"/>
                </a:lnTo>
                <a:lnTo>
                  <a:pt x="3801" y="3730"/>
                </a:lnTo>
                <a:close/>
                <a:moveTo>
                  <a:pt x="7226" y="4783"/>
                </a:moveTo>
                <a:lnTo>
                  <a:pt x="7619" y="5478"/>
                </a:lnTo>
                <a:cubicBezTo>
                  <a:pt x="7655" y="5550"/>
                  <a:pt x="7690" y="5603"/>
                  <a:pt x="7708" y="5675"/>
                </a:cubicBezTo>
                <a:lnTo>
                  <a:pt x="7762" y="5693"/>
                </a:lnTo>
                <a:lnTo>
                  <a:pt x="7708" y="5710"/>
                </a:lnTo>
                <a:cubicBezTo>
                  <a:pt x="7762" y="5907"/>
                  <a:pt x="7744" y="6121"/>
                  <a:pt x="7637" y="6299"/>
                </a:cubicBezTo>
                <a:cubicBezTo>
                  <a:pt x="7494" y="6531"/>
                  <a:pt x="7244" y="6674"/>
                  <a:pt x="6959" y="6674"/>
                </a:cubicBezTo>
                <a:lnTo>
                  <a:pt x="5567" y="6674"/>
                </a:lnTo>
                <a:lnTo>
                  <a:pt x="5567" y="7174"/>
                </a:lnTo>
                <a:lnTo>
                  <a:pt x="4782" y="6388"/>
                </a:lnTo>
                <a:lnTo>
                  <a:pt x="5567" y="5586"/>
                </a:lnTo>
                <a:lnTo>
                  <a:pt x="5567" y="6139"/>
                </a:lnTo>
                <a:lnTo>
                  <a:pt x="6923" y="6139"/>
                </a:lnTo>
                <a:cubicBezTo>
                  <a:pt x="7048" y="6139"/>
                  <a:pt x="7137" y="6085"/>
                  <a:pt x="7173" y="6032"/>
                </a:cubicBezTo>
                <a:cubicBezTo>
                  <a:pt x="7226" y="5942"/>
                  <a:pt x="7209" y="5835"/>
                  <a:pt x="7155" y="5746"/>
                </a:cubicBezTo>
                <a:lnTo>
                  <a:pt x="6762" y="5050"/>
                </a:lnTo>
                <a:lnTo>
                  <a:pt x="7226" y="4783"/>
                </a:lnTo>
                <a:close/>
                <a:moveTo>
                  <a:pt x="518" y="1"/>
                </a:moveTo>
                <a:cubicBezTo>
                  <a:pt x="232" y="1"/>
                  <a:pt x="0" y="233"/>
                  <a:pt x="0" y="536"/>
                </a:cubicBezTo>
                <a:cubicBezTo>
                  <a:pt x="0" y="822"/>
                  <a:pt x="232" y="1053"/>
                  <a:pt x="518" y="1053"/>
                </a:cubicBezTo>
                <a:lnTo>
                  <a:pt x="732" y="1053"/>
                </a:lnTo>
                <a:lnTo>
                  <a:pt x="1981" y="8619"/>
                </a:lnTo>
                <a:cubicBezTo>
                  <a:pt x="2052" y="8886"/>
                  <a:pt x="2248" y="9047"/>
                  <a:pt x="2516" y="9047"/>
                </a:cubicBezTo>
                <a:lnTo>
                  <a:pt x="7565" y="9047"/>
                </a:lnTo>
                <a:cubicBezTo>
                  <a:pt x="7815" y="9047"/>
                  <a:pt x="8047" y="8869"/>
                  <a:pt x="8083" y="8619"/>
                </a:cubicBezTo>
                <a:lnTo>
                  <a:pt x="9367" y="1053"/>
                </a:lnTo>
                <a:lnTo>
                  <a:pt x="9582" y="1053"/>
                </a:lnTo>
                <a:cubicBezTo>
                  <a:pt x="9867" y="1053"/>
                  <a:pt x="10117" y="822"/>
                  <a:pt x="10117" y="536"/>
                </a:cubicBezTo>
                <a:cubicBezTo>
                  <a:pt x="10117" y="233"/>
                  <a:pt x="9867" y="1"/>
                  <a:pt x="958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1" name="Google Shape;4681;p51"/>
          <p:cNvSpPr/>
          <p:nvPr/>
        </p:nvSpPr>
        <p:spPr>
          <a:xfrm>
            <a:off x="6195030" y="3738589"/>
            <a:ext cx="318470" cy="329826"/>
          </a:xfrm>
          <a:custGeom>
            <a:avLst/>
            <a:gdLst/>
            <a:ahLst/>
            <a:cxnLst/>
            <a:rect l="l" t="t" r="r" b="b"/>
            <a:pathLst>
              <a:path w="9636" h="9678" extrusionOk="0">
                <a:moveTo>
                  <a:pt x="9636" y="0"/>
                </a:moveTo>
                <a:lnTo>
                  <a:pt x="2588" y="1642"/>
                </a:lnTo>
                <a:lnTo>
                  <a:pt x="2588" y="7351"/>
                </a:lnTo>
                <a:cubicBezTo>
                  <a:pt x="2460" y="7320"/>
                  <a:pt x="2326" y="7304"/>
                  <a:pt x="2188" y="7304"/>
                </a:cubicBezTo>
                <a:cubicBezTo>
                  <a:pt x="1938" y="7304"/>
                  <a:pt x="1674" y="7355"/>
                  <a:pt x="1410" y="7458"/>
                </a:cubicBezTo>
                <a:cubicBezTo>
                  <a:pt x="536" y="7762"/>
                  <a:pt x="1" y="8493"/>
                  <a:pt x="215" y="9064"/>
                </a:cubicBezTo>
                <a:cubicBezTo>
                  <a:pt x="361" y="9454"/>
                  <a:pt x="816" y="9678"/>
                  <a:pt x="1362" y="9678"/>
                </a:cubicBezTo>
                <a:cubicBezTo>
                  <a:pt x="1615" y="9678"/>
                  <a:pt x="1888" y="9630"/>
                  <a:pt x="2160" y="9528"/>
                </a:cubicBezTo>
                <a:cubicBezTo>
                  <a:pt x="2945" y="9261"/>
                  <a:pt x="3444" y="8636"/>
                  <a:pt x="3391" y="8101"/>
                </a:cubicBezTo>
                <a:lnTo>
                  <a:pt x="3391" y="2552"/>
                </a:lnTo>
                <a:lnTo>
                  <a:pt x="8851" y="1285"/>
                </a:lnTo>
                <a:lnTo>
                  <a:pt x="8851" y="6138"/>
                </a:lnTo>
                <a:cubicBezTo>
                  <a:pt x="8723" y="6106"/>
                  <a:pt x="8587" y="6090"/>
                  <a:pt x="8444" y="6090"/>
                </a:cubicBezTo>
                <a:cubicBezTo>
                  <a:pt x="8188" y="6090"/>
                  <a:pt x="7913" y="6142"/>
                  <a:pt x="7637" y="6245"/>
                </a:cubicBezTo>
                <a:cubicBezTo>
                  <a:pt x="6781" y="6566"/>
                  <a:pt x="6246" y="7280"/>
                  <a:pt x="6460" y="7851"/>
                </a:cubicBezTo>
                <a:cubicBezTo>
                  <a:pt x="6608" y="8246"/>
                  <a:pt x="7064" y="8470"/>
                  <a:pt x="7621" y="8470"/>
                </a:cubicBezTo>
                <a:cubicBezTo>
                  <a:pt x="7868" y="8470"/>
                  <a:pt x="8135" y="8426"/>
                  <a:pt x="8405" y="8333"/>
                </a:cubicBezTo>
                <a:cubicBezTo>
                  <a:pt x="9118" y="8065"/>
                  <a:pt x="9600" y="7530"/>
                  <a:pt x="9636" y="7030"/>
                </a:cubicBezTo>
                <a:lnTo>
                  <a:pt x="9636"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2" name="Google Shape;4682;p51"/>
          <p:cNvSpPr/>
          <p:nvPr/>
        </p:nvSpPr>
        <p:spPr>
          <a:xfrm>
            <a:off x="6776032" y="3664863"/>
            <a:ext cx="351487" cy="362475"/>
          </a:xfrm>
          <a:custGeom>
            <a:avLst/>
            <a:gdLst/>
            <a:ahLst/>
            <a:cxnLst/>
            <a:rect l="l" t="t" r="r" b="b"/>
            <a:pathLst>
              <a:path w="10635" h="10636" extrusionOk="0">
                <a:moveTo>
                  <a:pt x="4622" y="1"/>
                </a:moveTo>
                <a:lnTo>
                  <a:pt x="3088" y="1518"/>
                </a:lnTo>
                <a:cubicBezTo>
                  <a:pt x="2736" y="1869"/>
                  <a:pt x="3337" y="2464"/>
                  <a:pt x="3833" y="2464"/>
                </a:cubicBezTo>
                <a:cubicBezTo>
                  <a:pt x="3840" y="2464"/>
                  <a:pt x="3848" y="2463"/>
                  <a:pt x="3855" y="2463"/>
                </a:cubicBezTo>
                <a:cubicBezTo>
                  <a:pt x="3868" y="2463"/>
                  <a:pt x="3881" y="2462"/>
                  <a:pt x="3895" y="2462"/>
                </a:cubicBezTo>
                <a:cubicBezTo>
                  <a:pt x="4739" y="2462"/>
                  <a:pt x="5041" y="3580"/>
                  <a:pt x="4426" y="4230"/>
                </a:cubicBezTo>
                <a:lnTo>
                  <a:pt x="4336" y="4319"/>
                </a:lnTo>
                <a:cubicBezTo>
                  <a:pt x="4098" y="4545"/>
                  <a:pt x="3794" y="4649"/>
                  <a:pt x="3504" y="4649"/>
                </a:cubicBezTo>
                <a:cubicBezTo>
                  <a:pt x="2994" y="4649"/>
                  <a:pt x="2529" y="4324"/>
                  <a:pt x="2552" y="3766"/>
                </a:cubicBezTo>
                <a:cubicBezTo>
                  <a:pt x="2566" y="3371"/>
                  <a:pt x="2190" y="2909"/>
                  <a:pt x="1856" y="2909"/>
                </a:cubicBezTo>
                <a:cubicBezTo>
                  <a:pt x="1767" y="2909"/>
                  <a:pt x="1681" y="2942"/>
                  <a:pt x="1607" y="3016"/>
                </a:cubicBezTo>
                <a:lnTo>
                  <a:pt x="1" y="4622"/>
                </a:lnTo>
                <a:lnTo>
                  <a:pt x="2249" y="6888"/>
                </a:lnTo>
                <a:cubicBezTo>
                  <a:pt x="2624" y="7245"/>
                  <a:pt x="1999" y="7834"/>
                  <a:pt x="1500" y="7834"/>
                </a:cubicBezTo>
                <a:cubicBezTo>
                  <a:pt x="1493" y="7834"/>
                  <a:pt x="1486" y="7834"/>
                  <a:pt x="1479" y="7834"/>
                </a:cubicBezTo>
                <a:cubicBezTo>
                  <a:pt x="621" y="7834"/>
                  <a:pt x="327" y="8963"/>
                  <a:pt x="964" y="9618"/>
                </a:cubicBezTo>
                <a:lnTo>
                  <a:pt x="1053" y="9707"/>
                </a:lnTo>
                <a:cubicBezTo>
                  <a:pt x="1282" y="9930"/>
                  <a:pt x="1573" y="10032"/>
                  <a:pt x="1851" y="10032"/>
                </a:cubicBezTo>
                <a:cubicBezTo>
                  <a:pt x="2352" y="10032"/>
                  <a:pt x="2814" y="9699"/>
                  <a:pt x="2802" y="9136"/>
                </a:cubicBezTo>
                <a:cubicBezTo>
                  <a:pt x="2788" y="8740"/>
                  <a:pt x="3168" y="8264"/>
                  <a:pt x="3503" y="8264"/>
                </a:cubicBezTo>
                <a:cubicBezTo>
                  <a:pt x="3590" y="8264"/>
                  <a:pt x="3674" y="8296"/>
                  <a:pt x="3748" y="8369"/>
                </a:cubicBezTo>
                <a:lnTo>
                  <a:pt x="6014" y="10635"/>
                </a:lnTo>
                <a:lnTo>
                  <a:pt x="7637" y="9011"/>
                </a:lnTo>
                <a:cubicBezTo>
                  <a:pt x="7994" y="8655"/>
                  <a:pt x="7388" y="8066"/>
                  <a:pt x="6870" y="8066"/>
                </a:cubicBezTo>
                <a:cubicBezTo>
                  <a:pt x="6857" y="8066"/>
                  <a:pt x="6843" y="8067"/>
                  <a:pt x="6830" y="8067"/>
                </a:cubicBezTo>
                <a:cubicBezTo>
                  <a:pt x="5986" y="8067"/>
                  <a:pt x="5684" y="6967"/>
                  <a:pt x="6299" y="6317"/>
                </a:cubicBezTo>
                <a:lnTo>
                  <a:pt x="6388" y="6228"/>
                </a:lnTo>
                <a:cubicBezTo>
                  <a:pt x="6624" y="5999"/>
                  <a:pt x="6932" y="5892"/>
                  <a:pt x="7225" y="5892"/>
                </a:cubicBezTo>
                <a:cubicBezTo>
                  <a:pt x="7732" y="5892"/>
                  <a:pt x="8195" y="6210"/>
                  <a:pt x="8173" y="6763"/>
                </a:cubicBezTo>
                <a:cubicBezTo>
                  <a:pt x="8159" y="7173"/>
                  <a:pt x="8535" y="7638"/>
                  <a:pt x="8870" y="7638"/>
                </a:cubicBezTo>
                <a:cubicBezTo>
                  <a:pt x="8958" y="7638"/>
                  <a:pt x="9044" y="7605"/>
                  <a:pt x="9118" y="7531"/>
                </a:cubicBezTo>
                <a:lnTo>
                  <a:pt x="10635" y="6014"/>
                </a:lnTo>
                <a:lnTo>
                  <a:pt x="8369" y="3748"/>
                </a:lnTo>
                <a:cubicBezTo>
                  <a:pt x="8017" y="3396"/>
                  <a:pt x="8601" y="2802"/>
                  <a:pt x="9114" y="2802"/>
                </a:cubicBezTo>
                <a:cubicBezTo>
                  <a:pt x="9121" y="2802"/>
                  <a:pt x="9129" y="2802"/>
                  <a:pt x="9136" y="2802"/>
                </a:cubicBezTo>
                <a:cubicBezTo>
                  <a:pt x="9149" y="2803"/>
                  <a:pt x="9162" y="2803"/>
                  <a:pt x="9175" y="2803"/>
                </a:cubicBezTo>
                <a:cubicBezTo>
                  <a:pt x="10019" y="2803"/>
                  <a:pt x="10287" y="1668"/>
                  <a:pt x="9671" y="1036"/>
                </a:cubicBezTo>
                <a:lnTo>
                  <a:pt x="9582" y="929"/>
                </a:lnTo>
                <a:cubicBezTo>
                  <a:pt x="9353" y="706"/>
                  <a:pt x="9061" y="604"/>
                  <a:pt x="8781" y="604"/>
                </a:cubicBezTo>
                <a:cubicBezTo>
                  <a:pt x="8275" y="604"/>
                  <a:pt x="7811" y="937"/>
                  <a:pt x="7834" y="1500"/>
                </a:cubicBezTo>
                <a:cubicBezTo>
                  <a:pt x="7834" y="1909"/>
                  <a:pt x="7465" y="2374"/>
                  <a:pt x="7135" y="2374"/>
                </a:cubicBezTo>
                <a:cubicBezTo>
                  <a:pt x="7047" y="2374"/>
                  <a:pt x="6963" y="2342"/>
                  <a:pt x="6888" y="2267"/>
                </a:cubicBezTo>
                <a:lnTo>
                  <a:pt x="4622"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3" name="Google Shape;4683;p51"/>
          <p:cNvSpPr/>
          <p:nvPr/>
        </p:nvSpPr>
        <p:spPr>
          <a:xfrm>
            <a:off x="7285385" y="3664574"/>
            <a:ext cx="351487" cy="363054"/>
          </a:xfrm>
          <a:custGeom>
            <a:avLst/>
            <a:gdLst/>
            <a:ahLst/>
            <a:cxnLst/>
            <a:rect l="l" t="t" r="r" b="b"/>
            <a:pathLst>
              <a:path w="10635" h="10653" extrusionOk="0">
                <a:moveTo>
                  <a:pt x="5318" y="0"/>
                </a:moveTo>
                <a:lnTo>
                  <a:pt x="3980" y="3997"/>
                </a:lnTo>
                <a:lnTo>
                  <a:pt x="1" y="3997"/>
                </a:lnTo>
                <a:lnTo>
                  <a:pt x="3052" y="6655"/>
                </a:lnTo>
                <a:lnTo>
                  <a:pt x="1856" y="10652"/>
                </a:lnTo>
                <a:lnTo>
                  <a:pt x="5318" y="8261"/>
                </a:lnTo>
                <a:lnTo>
                  <a:pt x="8779" y="10652"/>
                </a:lnTo>
                <a:lnTo>
                  <a:pt x="7584" y="6655"/>
                </a:lnTo>
                <a:lnTo>
                  <a:pt x="10635" y="3997"/>
                </a:lnTo>
                <a:lnTo>
                  <a:pt x="6656" y="3997"/>
                </a:lnTo>
                <a:lnTo>
                  <a:pt x="5318"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4" name="Google Shape;4684;p51"/>
          <p:cNvSpPr/>
          <p:nvPr/>
        </p:nvSpPr>
        <p:spPr>
          <a:xfrm>
            <a:off x="7794738" y="3657024"/>
            <a:ext cx="340283" cy="420206"/>
          </a:xfrm>
          <a:custGeom>
            <a:avLst/>
            <a:gdLst/>
            <a:ahLst/>
            <a:cxnLst/>
            <a:rect l="l" t="t" r="r" b="b"/>
            <a:pathLst>
              <a:path w="10296" h="12330" extrusionOk="0">
                <a:moveTo>
                  <a:pt x="8993" y="3622"/>
                </a:moveTo>
                <a:cubicBezTo>
                  <a:pt x="7798" y="2320"/>
                  <a:pt x="6513" y="3212"/>
                  <a:pt x="5532" y="3444"/>
                </a:cubicBezTo>
                <a:cubicBezTo>
                  <a:pt x="5514" y="3123"/>
                  <a:pt x="5425" y="2819"/>
                  <a:pt x="5335" y="2552"/>
                </a:cubicBezTo>
                <a:cubicBezTo>
                  <a:pt x="5746" y="2516"/>
                  <a:pt x="6352" y="2373"/>
                  <a:pt x="6781" y="1927"/>
                </a:cubicBezTo>
                <a:cubicBezTo>
                  <a:pt x="7476" y="1249"/>
                  <a:pt x="7405" y="72"/>
                  <a:pt x="7405" y="72"/>
                </a:cubicBezTo>
                <a:cubicBezTo>
                  <a:pt x="7405" y="72"/>
                  <a:pt x="6228" y="0"/>
                  <a:pt x="5549" y="696"/>
                </a:cubicBezTo>
                <a:cubicBezTo>
                  <a:pt x="5228" y="1017"/>
                  <a:pt x="5068" y="1446"/>
                  <a:pt x="4996" y="1820"/>
                </a:cubicBezTo>
                <a:cubicBezTo>
                  <a:pt x="4408" y="821"/>
                  <a:pt x="3551" y="321"/>
                  <a:pt x="3498" y="268"/>
                </a:cubicBezTo>
                <a:lnTo>
                  <a:pt x="3087" y="946"/>
                </a:lnTo>
                <a:cubicBezTo>
                  <a:pt x="3105" y="964"/>
                  <a:pt x="4532" y="1856"/>
                  <a:pt x="4747" y="3426"/>
                </a:cubicBezTo>
                <a:cubicBezTo>
                  <a:pt x="3765" y="3176"/>
                  <a:pt x="2463" y="2320"/>
                  <a:pt x="1285" y="3622"/>
                </a:cubicBezTo>
                <a:cubicBezTo>
                  <a:pt x="0" y="5032"/>
                  <a:pt x="1107" y="12330"/>
                  <a:pt x="5157" y="10313"/>
                </a:cubicBezTo>
                <a:cubicBezTo>
                  <a:pt x="9207" y="12330"/>
                  <a:pt x="10296" y="5050"/>
                  <a:pt x="8993" y="3622"/>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5" name="Google Shape;4685;p51"/>
          <p:cNvSpPr/>
          <p:nvPr/>
        </p:nvSpPr>
        <p:spPr>
          <a:xfrm>
            <a:off x="8408731" y="3713485"/>
            <a:ext cx="298441" cy="344344"/>
          </a:xfrm>
          <a:custGeom>
            <a:avLst/>
            <a:gdLst/>
            <a:ahLst/>
            <a:cxnLst/>
            <a:rect l="l" t="t" r="r" b="b"/>
            <a:pathLst>
              <a:path w="9030" h="10104" extrusionOk="0">
                <a:moveTo>
                  <a:pt x="3676" y="0"/>
                </a:moveTo>
                <a:cubicBezTo>
                  <a:pt x="5264" y="1392"/>
                  <a:pt x="5871" y="3693"/>
                  <a:pt x="5032" y="5763"/>
                </a:cubicBezTo>
                <a:cubicBezTo>
                  <a:pt x="4223" y="7720"/>
                  <a:pt x="2328" y="8879"/>
                  <a:pt x="345" y="8879"/>
                </a:cubicBezTo>
                <a:cubicBezTo>
                  <a:pt x="230" y="8879"/>
                  <a:pt x="116" y="8876"/>
                  <a:pt x="1" y="8868"/>
                </a:cubicBezTo>
                <a:lnTo>
                  <a:pt x="1" y="8868"/>
                </a:lnTo>
                <a:cubicBezTo>
                  <a:pt x="393" y="9207"/>
                  <a:pt x="857" y="9510"/>
                  <a:pt x="1357" y="9724"/>
                </a:cubicBezTo>
                <a:cubicBezTo>
                  <a:pt x="1988" y="9981"/>
                  <a:pt x="2642" y="10103"/>
                  <a:pt x="3284" y="10103"/>
                </a:cubicBezTo>
                <a:cubicBezTo>
                  <a:pt x="5276" y="10103"/>
                  <a:pt x="7163" y="8932"/>
                  <a:pt x="7959" y="6977"/>
                </a:cubicBezTo>
                <a:cubicBezTo>
                  <a:pt x="9029" y="4407"/>
                  <a:pt x="7816" y="1463"/>
                  <a:pt x="5229" y="375"/>
                </a:cubicBezTo>
                <a:cubicBezTo>
                  <a:pt x="4711" y="178"/>
                  <a:pt x="4194" y="54"/>
                  <a:pt x="367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686" name="Google Shape;4686;p51"/>
          <p:cNvGrpSpPr/>
          <p:nvPr/>
        </p:nvGrpSpPr>
        <p:grpSpPr>
          <a:xfrm>
            <a:off x="8933824" y="3717916"/>
            <a:ext cx="327294" cy="334632"/>
            <a:chOff x="5717150" y="2098500"/>
            <a:chExt cx="247575" cy="245475"/>
          </a:xfrm>
        </p:grpSpPr>
        <p:sp>
          <p:nvSpPr>
            <p:cNvPr id="4687" name="Google Shape;4687;p51"/>
            <p:cNvSpPr/>
            <p:nvPr/>
          </p:nvSpPr>
          <p:spPr>
            <a:xfrm>
              <a:off x="5717150" y="2098500"/>
              <a:ext cx="135175" cy="132800"/>
            </a:xfrm>
            <a:custGeom>
              <a:avLst/>
              <a:gdLst/>
              <a:ahLst/>
              <a:cxnLst/>
              <a:rect l="l" t="t" r="r" b="b"/>
              <a:pathLst>
                <a:path w="5407" h="5312" extrusionOk="0">
                  <a:moveTo>
                    <a:pt x="2694" y="1"/>
                  </a:moveTo>
                  <a:cubicBezTo>
                    <a:pt x="2534" y="1"/>
                    <a:pt x="2409" y="108"/>
                    <a:pt x="2355" y="251"/>
                  </a:cubicBezTo>
                  <a:lnTo>
                    <a:pt x="1963" y="1428"/>
                  </a:lnTo>
                  <a:cubicBezTo>
                    <a:pt x="1909" y="1589"/>
                    <a:pt x="1785" y="1696"/>
                    <a:pt x="1624" y="1696"/>
                  </a:cubicBezTo>
                  <a:lnTo>
                    <a:pt x="393" y="1696"/>
                  </a:lnTo>
                  <a:cubicBezTo>
                    <a:pt x="250" y="1696"/>
                    <a:pt x="89" y="1785"/>
                    <a:pt x="54" y="1928"/>
                  </a:cubicBezTo>
                  <a:cubicBezTo>
                    <a:pt x="0" y="2071"/>
                    <a:pt x="36" y="2231"/>
                    <a:pt x="161" y="2338"/>
                  </a:cubicBezTo>
                  <a:lnTo>
                    <a:pt x="589" y="2713"/>
                  </a:lnTo>
                  <a:lnTo>
                    <a:pt x="1124" y="3195"/>
                  </a:lnTo>
                  <a:cubicBezTo>
                    <a:pt x="1178" y="3248"/>
                    <a:pt x="1214" y="3302"/>
                    <a:pt x="1231" y="3373"/>
                  </a:cubicBezTo>
                  <a:cubicBezTo>
                    <a:pt x="1249" y="3444"/>
                    <a:pt x="1249" y="3516"/>
                    <a:pt x="1231" y="3587"/>
                  </a:cubicBezTo>
                  <a:lnTo>
                    <a:pt x="857" y="4836"/>
                  </a:lnTo>
                  <a:cubicBezTo>
                    <a:pt x="803" y="4979"/>
                    <a:pt x="857" y="5139"/>
                    <a:pt x="999" y="5229"/>
                  </a:cubicBezTo>
                  <a:cubicBezTo>
                    <a:pt x="1055" y="5285"/>
                    <a:pt x="1131" y="5311"/>
                    <a:pt x="1211" y="5311"/>
                  </a:cubicBezTo>
                  <a:cubicBezTo>
                    <a:pt x="1283" y="5311"/>
                    <a:pt x="1360" y="5289"/>
                    <a:pt x="1428" y="5247"/>
                  </a:cubicBezTo>
                  <a:lnTo>
                    <a:pt x="2480" y="4497"/>
                  </a:lnTo>
                  <a:cubicBezTo>
                    <a:pt x="2543" y="4453"/>
                    <a:pt x="2619" y="4430"/>
                    <a:pt x="2692" y="4430"/>
                  </a:cubicBezTo>
                  <a:cubicBezTo>
                    <a:pt x="2766" y="4430"/>
                    <a:pt x="2837" y="4453"/>
                    <a:pt x="2891" y="4497"/>
                  </a:cubicBezTo>
                  <a:lnTo>
                    <a:pt x="3961" y="5247"/>
                  </a:lnTo>
                  <a:cubicBezTo>
                    <a:pt x="4021" y="5289"/>
                    <a:pt x="4093" y="5311"/>
                    <a:pt x="4165" y="5311"/>
                  </a:cubicBezTo>
                  <a:cubicBezTo>
                    <a:pt x="4244" y="5311"/>
                    <a:pt x="4324" y="5285"/>
                    <a:pt x="4390" y="5229"/>
                  </a:cubicBezTo>
                  <a:cubicBezTo>
                    <a:pt x="4514" y="5139"/>
                    <a:pt x="4550" y="4979"/>
                    <a:pt x="4532" y="4836"/>
                  </a:cubicBezTo>
                  <a:lnTo>
                    <a:pt x="4158" y="3587"/>
                  </a:lnTo>
                  <a:cubicBezTo>
                    <a:pt x="4122" y="3444"/>
                    <a:pt x="4158" y="3302"/>
                    <a:pt x="4265" y="3195"/>
                  </a:cubicBezTo>
                  <a:lnTo>
                    <a:pt x="5246" y="2338"/>
                  </a:lnTo>
                  <a:cubicBezTo>
                    <a:pt x="5353" y="2231"/>
                    <a:pt x="5407" y="2071"/>
                    <a:pt x="5353" y="1928"/>
                  </a:cubicBezTo>
                  <a:cubicBezTo>
                    <a:pt x="5282" y="1785"/>
                    <a:pt x="5157" y="1696"/>
                    <a:pt x="4996" y="1696"/>
                  </a:cubicBezTo>
                  <a:lnTo>
                    <a:pt x="3783" y="1696"/>
                  </a:lnTo>
                  <a:cubicBezTo>
                    <a:pt x="3622" y="1696"/>
                    <a:pt x="3480" y="1589"/>
                    <a:pt x="3426" y="1428"/>
                  </a:cubicBezTo>
                  <a:lnTo>
                    <a:pt x="3051" y="251"/>
                  </a:lnTo>
                  <a:cubicBezTo>
                    <a:pt x="2998" y="108"/>
                    <a:pt x="2855" y="1"/>
                    <a:pt x="26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8" name="Google Shape;4688;p51"/>
            <p:cNvSpPr/>
            <p:nvPr/>
          </p:nvSpPr>
          <p:spPr>
            <a:xfrm>
              <a:off x="5857650" y="2158275"/>
              <a:ext cx="107075" cy="106075"/>
            </a:xfrm>
            <a:custGeom>
              <a:avLst/>
              <a:gdLst/>
              <a:ahLst/>
              <a:cxnLst/>
              <a:rect l="l" t="t" r="r" b="b"/>
              <a:pathLst>
                <a:path w="4283" h="4243" extrusionOk="0">
                  <a:moveTo>
                    <a:pt x="2124" y="1"/>
                  </a:moveTo>
                  <a:cubicBezTo>
                    <a:pt x="2017" y="1"/>
                    <a:pt x="1892" y="72"/>
                    <a:pt x="1856" y="197"/>
                  </a:cubicBezTo>
                  <a:lnTo>
                    <a:pt x="1553" y="1160"/>
                  </a:lnTo>
                  <a:cubicBezTo>
                    <a:pt x="1499" y="1268"/>
                    <a:pt x="1392" y="1357"/>
                    <a:pt x="1268" y="1357"/>
                  </a:cubicBezTo>
                  <a:lnTo>
                    <a:pt x="304" y="1357"/>
                  </a:lnTo>
                  <a:cubicBezTo>
                    <a:pt x="179" y="1357"/>
                    <a:pt x="72" y="1428"/>
                    <a:pt x="36" y="1553"/>
                  </a:cubicBezTo>
                  <a:cubicBezTo>
                    <a:pt x="1" y="1678"/>
                    <a:pt x="19" y="1785"/>
                    <a:pt x="108" y="1874"/>
                  </a:cubicBezTo>
                  <a:lnTo>
                    <a:pt x="465" y="2177"/>
                  </a:lnTo>
                  <a:lnTo>
                    <a:pt x="893" y="2570"/>
                  </a:lnTo>
                  <a:cubicBezTo>
                    <a:pt x="928" y="2606"/>
                    <a:pt x="964" y="2659"/>
                    <a:pt x="1000" y="2713"/>
                  </a:cubicBezTo>
                  <a:cubicBezTo>
                    <a:pt x="1000" y="2766"/>
                    <a:pt x="1000" y="2820"/>
                    <a:pt x="1000" y="2891"/>
                  </a:cubicBezTo>
                  <a:lnTo>
                    <a:pt x="661" y="3873"/>
                  </a:lnTo>
                  <a:cubicBezTo>
                    <a:pt x="643" y="3980"/>
                    <a:pt x="661" y="4122"/>
                    <a:pt x="768" y="4176"/>
                  </a:cubicBezTo>
                  <a:cubicBezTo>
                    <a:pt x="830" y="4220"/>
                    <a:pt x="893" y="4243"/>
                    <a:pt x="951" y="4243"/>
                  </a:cubicBezTo>
                  <a:cubicBezTo>
                    <a:pt x="1009" y="4243"/>
                    <a:pt x="1062" y="4220"/>
                    <a:pt x="1107" y="4176"/>
                  </a:cubicBezTo>
                  <a:lnTo>
                    <a:pt x="1963" y="3587"/>
                  </a:lnTo>
                  <a:cubicBezTo>
                    <a:pt x="2008" y="3551"/>
                    <a:pt x="2066" y="3534"/>
                    <a:pt x="2126" y="3534"/>
                  </a:cubicBezTo>
                  <a:cubicBezTo>
                    <a:pt x="2186" y="3534"/>
                    <a:pt x="2249" y="3551"/>
                    <a:pt x="2302" y="3587"/>
                  </a:cubicBezTo>
                  <a:lnTo>
                    <a:pt x="3141" y="4176"/>
                  </a:lnTo>
                  <a:cubicBezTo>
                    <a:pt x="3195" y="4220"/>
                    <a:pt x="3257" y="4243"/>
                    <a:pt x="3319" y="4243"/>
                  </a:cubicBezTo>
                  <a:cubicBezTo>
                    <a:pt x="3382" y="4243"/>
                    <a:pt x="3444" y="4220"/>
                    <a:pt x="3498" y="4176"/>
                  </a:cubicBezTo>
                  <a:cubicBezTo>
                    <a:pt x="3605" y="4104"/>
                    <a:pt x="3641" y="3980"/>
                    <a:pt x="3605" y="3855"/>
                  </a:cubicBezTo>
                  <a:lnTo>
                    <a:pt x="3302" y="2856"/>
                  </a:lnTo>
                  <a:cubicBezTo>
                    <a:pt x="3284" y="2748"/>
                    <a:pt x="3302" y="2624"/>
                    <a:pt x="3391" y="2552"/>
                  </a:cubicBezTo>
                  <a:lnTo>
                    <a:pt x="4158" y="1874"/>
                  </a:lnTo>
                  <a:cubicBezTo>
                    <a:pt x="4247" y="1785"/>
                    <a:pt x="4283" y="1660"/>
                    <a:pt x="4229" y="1553"/>
                  </a:cubicBezTo>
                  <a:cubicBezTo>
                    <a:pt x="4194" y="1428"/>
                    <a:pt x="4104" y="1375"/>
                    <a:pt x="3980" y="1357"/>
                  </a:cubicBezTo>
                  <a:lnTo>
                    <a:pt x="2998" y="1357"/>
                  </a:lnTo>
                  <a:cubicBezTo>
                    <a:pt x="2873" y="1357"/>
                    <a:pt x="2766" y="1268"/>
                    <a:pt x="2731" y="1160"/>
                  </a:cubicBezTo>
                  <a:lnTo>
                    <a:pt x="2409" y="197"/>
                  </a:lnTo>
                  <a:cubicBezTo>
                    <a:pt x="2374" y="72"/>
                    <a:pt x="2267" y="1"/>
                    <a:pt x="212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89" name="Google Shape;4689;p51"/>
            <p:cNvSpPr/>
            <p:nvPr/>
          </p:nvSpPr>
          <p:spPr>
            <a:xfrm>
              <a:off x="5790750" y="2264450"/>
              <a:ext cx="80750" cy="79525"/>
            </a:xfrm>
            <a:custGeom>
              <a:avLst/>
              <a:gdLst/>
              <a:ahLst/>
              <a:cxnLst/>
              <a:rect l="l" t="t" r="r" b="b"/>
              <a:pathLst>
                <a:path w="3230" h="3181" extrusionOk="0">
                  <a:moveTo>
                    <a:pt x="1606" y="0"/>
                  </a:moveTo>
                  <a:cubicBezTo>
                    <a:pt x="1517" y="0"/>
                    <a:pt x="1446" y="72"/>
                    <a:pt x="1410" y="143"/>
                  </a:cubicBezTo>
                  <a:lnTo>
                    <a:pt x="1160" y="857"/>
                  </a:lnTo>
                  <a:cubicBezTo>
                    <a:pt x="1142" y="964"/>
                    <a:pt x="1053" y="1017"/>
                    <a:pt x="964" y="1017"/>
                  </a:cubicBezTo>
                  <a:lnTo>
                    <a:pt x="232" y="1017"/>
                  </a:lnTo>
                  <a:cubicBezTo>
                    <a:pt x="143" y="1017"/>
                    <a:pt x="54" y="1071"/>
                    <a:pt x="36" y="1160"/>
                  </a:cubicBezTo>
                  <a:cubicBezTo>
                    <a:pt x="0" y="1231"/>
                    <a:pt x="36" y="1338"/>
                    <a:pt x="107" y="1392"/>
                  </a:cubicBezTo>
                  <a:lnTo>
                    <a:pt x="357" y="1624"/>
                  </a:lnTo>
                  <a:lnTo>
                    <a:pt x="678" y="1927"/>
                  </a:lnTo>
                  <a:cubicBezTo>
                    <a:pt x="696" y="1945"/>
                    <a:pt x="732" y="1981"/>
                    <a:pt x="732" y="2034"/>
                  </a:cubicBezTo>
                  <a:cubicBezTo>
                    <a:pt x="750" y="2070"/>
                    <a:pt x="750" y="2106"/>
                    <a:pt x="732" y="2141"/>
                  </a:cubicBezTo>
                  <a:lnTo>
                    <a:pt x="518" y="2909"/>
                  </a:lnTo>
                  <a:cubicBezTo>
                    <a:pt x="482" y="2998"/>
                    <a:pt x="518" y="3087"/>
                    <a:pt x="589" y="3141"/>
                  </a:cubicBezTo>
                  <a:cubicBezTo>
                    <a:pt x="634" y="3167"/>
                    <a:pt x="678" y="3181"/>
                    <a:pt x="723" y="3181"/>
                  </a:cubicBezTo>
                  <a:cubicBezTo>
                    <a:pt x="768" y="3181"/>
                    <a:pt x="812" y="3167"/>
                    <a:pt x="857" y="3141"/>
                  </a:cubicBezTo>
                  <a:lnTo>
                    <a:pt x="1481" y="2694"/>
                  </a:lnTo>
                  <a:cubicBezTo>
                    <a:pt x="1526" y="2668"/>
                    <a:pt x="1570" y="2654"/>
                    <a:pt x="1613" y="2654"/>
                  </a:cubicBezTo>
                  <a:cubicBezTo>
                    <a:pt x="1655" y="2654"/>
                    <a:pt x="1695" y="2668"/>
                    <a:pt x="1731" y="2694"/>
                  </a:cubicBezTo>
                  <a:lnTo>
                    <a:pt x="2373" y="3141"/>
                  </a:lnTo>
                  <a:cubicBezTo>
                    <a:pt x="2418" y="3167"/>
                    <a:pt x="2463" y="3181"/>
                    <a:pt x="2505" y="3181"/>
                  </a:cubicBezTo>
                  <a:cubicBezTo>
                    <a:pt x="2547" y="3181"/>
                    <a:pt x="2587" y="3167"/>
                    <a:pt x="2623" y="3141"/>
                  </a:cubicBezTo>
                  <a:cubicBezTo>
                    <a:pt x="2712" y="3087"/>
                    <a:pt x="2730" y="2980"/>
                    <a:pt x="2712" y="2909"/>
                  </a:cubicBezTo>
                  <a:lnTo>
                    <a:pt x="2480" y="2141"/>
                  </a:lnTo>
                  <a:cubicBezTo>
                    <a:pt x="2463" y="2070"/>
                    <a:pt x="2480" y="1963"/>
                    <a:pt x="2552" y="1927"/>
                  </a:cubicBezTo>
                  <a:lnTo>
                    <a:pt x="3141" y="1410"/>
                  </a:lnTo>
                  <a:cubicBezTo>
                    <a:pt x="3194" y="1338"/>
                    <a:pt x="3230" y="1249"/>
                    <a:pt x="3194" y="1178"/>
                  </a:cubicBezTo>
                  <a:cubicBezTo>
                    <a:pt x="3176" y="1106"/>
                    <a:pt x="3069" y="1035"/>
                    <a:pt x="2998" y="1035"/>
                  </a:cubicBezTo>
                  <a:lnTo>
                    <a:pt x="2266" y="1035"/>
                  </a:lnTo>
                  <a:cubicBezTo>
                    <a:pt x="2177" y="1035"/>
                    <a:pt x="2088" y="964"/>
                    <a:pt x="2070" y="875"/>
                  </a:cubicBezTo>
                  <a:lnTo>
                    <a:pt x="1838" y="161"/>
                  </a:lnTo>
                  <a:cubicBezTo>
                    <a:pt x="1785" y="72"/>
                    <a:pt x="1713" y="0"/>
                    <a:pt x="16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690" name="Google Shape;4690;p51"/>
          <p:cNvSpPr/>
          <p:nvPr/>
        </p:nvSpPr>
        <p:spPr>
          <a:xfrm>
            <a:off x="9483441" y="3650888"/>
            <a:ext cx="283106" cy="390420"/>
          </a:xfrm>
          <a:custGeom>
            <a:avLst/>
            <a:gdLst/>
            <a:ahLst/>
            <a:cxnLst/>
            <a:rect l="l" t="t" r="r" b="b"/>
            <a:pathLst>
              <a:path w="8566" h="11456" extrusionOk="0">
                <a:moveTo>
                  <a:pt x="3819" y="1"/>
                </a:moveTo>
                <a:cubicBezTo>
                  <a:pt x="4800" y="1838"/>
                  <a:pt x="3301" y="3533"/>
                  <a:pt x="2463" y="4229"/>
                </a:cubicBezTo>
                <a:cubicBezTo>
                  <a:pt x="1606" y="4943"/>
                  <a:pt x="1035" y="5675"/>
                  <a:pt x="857" y="6103"/>
                </a:cubicBezTo>
                <a:cubicBezTo>
                  <a:pt x="1" y="8208"/>
                  <a:pt x="1285" y="10224"/>
                  <a:pt x="2160" y="10688"/>
                </a:cubicBezTo>
                <a:cubicBezTo>
                  <a:pt x="1767" y="9778"/>
                  <a:pt x="1392" y="8048"/>
                  <a:pt x="2962" y="6424"/>
                </a:cubicBezTo>
                <a:lnTo>
                  <a:pt x="2962" y="6424"/>
                </a:lnTo>
                <a:cubicBezTo>
                  <a:pt x="2962" y="6424"/>
                  <a:pt x="2516" y="8155"/>
                  <a:pt x="3498" y="9368"/>
                </a:cubicBezTo>
                <a:cubicBezTo>
                  <a:pt x="4479" y="10563"/>
                  <a:pt x="4461" y="11456"/>
                  <a:pt x="4461" y="11456"/>
                </a:cubicBezTo>
                <a:cubicBezTo>
                  <a:pt x="5996" y="11456"/>
                  <a:pt x="7441" y="10528"/>
                  <a:pt x="8065" y="9029"/>
                </a:cubicBezTo>
                <a:cubicBezTo>
                  <a:pt x="8529" y="8137"/>
                  <a:pt x="8565" y="6727"/>
                  <a:pt x="7941" y="5906"/>
                </a:cubicBezTo>
                <a:lnTo>
                  <a:pt x="7941" y="5906"/>
                </a:lnTo>
                <a:cubicBezTo>
                  <a:pt x="8135" y="6713"/>
                  <a:pt x="7478" y="7520"/>
                  <a:pt x="6673" y="7520"/>
                </a:cubicBezTo>
                <a:cubicBezTo>
                  <a:pt x="6516" y="7520"/>
                  <a:pt x="6354" y="7490"/>
                  <a:pt x="6192" y="7423"/>
                </a:cubicBezTo>
                <a:cubicBezTo>
                  <a:pt x="5371" y="7138"/>
                  <a:pt x="5050" y="6192"/>
                  <a:pt x="5621" y="5353"/>
                </a:cubicBezTo>
                <a:cubicBezTo>
                  <a:pt x="6924" y="3640"/>
                  <a:pt x="5960" y="928"/>
                  <a:pt x="381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1" name="Google Shape;4691;p51"/>
          <p:cNvSpPr/>
          <p:nvPr/>
        </p:nvSpPr>
        <p:spPr>
          <a:xfrm>
            <a:off x="2519500" y="4449599"/>
            <a:ext cx="369169" cy="253623"/>
          </a:xfrm>
          <a:custGeom>
            <a:avLst/>
            <a:gdLst/>
            <a:ahLst/>
            <a:cxnLst/>
            <a:rect l="l" t="t" r="r" b="b"/>
            <a:pathLst>
              <a:path w="11170" h="7442" extrusionOk="0">
                <a:moveTo>
                  <a:pt x="6240" y="0"/>
                </a:moveTo>
                <a:cubicBezTo>
                  <a:pt x="6189" y="0"/>
                  <a:pt x="6136" y="6"/>
                  <a:pt x="6085" y="19"/>
                </a:cubicBezTo>
                <a:lnTo>
                  <a:pt x="2498" y="822"/>
                </a:lnTo>
                <a:cubicBezTo>
                  <a:pt x="2373" y="858"/>
                  <a:pt x="2231" y="929"/>
                  <a:pt x="2124" y="1072"/>
                </a:cubicBezTo>
                <a:lnTo>
                  <a:pt x="999" y="2535"/>
                </a:lnTo>
                <a:lnTo>
                  <a:pt x="0" y="2535"/>
                </a:lnTo>
                <a:lnTo>
                  <a:pt x="0" y="6371"/>
                </a:lnTo>
                <a:lnTo>
                  <a:pt x="660" y="6371"/>
                </a:lnTo>
                <a:cubicBezTo>
                  <a:pt x="1606" y="6371"/>
                  <a:pt x="1677" y="7442"/>
                  <a:pt x="3462" y="7442"/>
                </a:cubicBezTo>
                <a:lnTo>
                  <a:pt x="5853" y="7442"/>
                </a:lnTo>
                <a:cubicBezTo>
                  <a:pt x="6281" y="7442"/>
                  <a:pt x="6638" y="7085"/>
                  <a:pt x="6638" y="6639"/>
                </a:cubicBezTo>
                <a:cubicBezTo>
                  <a:pt x="6638" y="6443"/>
                  <a:pt x="6566" y="6247"/>
                  <a:pt x="6441" y="6122"/>
                </a:cubicBezTo>
                <a:lnTo>
                  <a:pt x="6513" y="6122"/>
                </a:lnTo>
                <a:cubicBezTo>
                  <a:pt x="6959" y="6122"/>
                  <a:pt x="7316" y="5765"/>
                  <a:pt x="7316" y="5319"/>
                </a:cubicBezTo>
                <a:cubicBezTo>
                  <a:pt x="7316" y="5105"/>
                  <a:pt x="7227" y="4908"/>
                  <a:pt x="7084" y="4766"/>
                </a:cubicBezTo>
                <a:cubicBezTo>
                  <a:pt x="7441" y="4694"/>
                  <a:pt x="7708" y="4355"/>
                  <a:pt x="7708" y="3981"/>
                </a:cubicBezTo>
                <a:cubicBezTo>
                  <a:pt x="7708" y="3552"/>
                  <a:pt x="7351" y="3195"/>
                  <a:pt x="6905" y="3195"/>
                </a:cubicBezTo>
                <a:lnTo>
                  <a:pt x="10492" y="3195"/>
                </a:lnTo>
                <a:cubicBezTo>
                  <a:pt x="10866" y="3195"/>
                  <a:pt x="11170" y="2892"/>
                  <a:pt x="11170" y="2535"/>
                </a:cubicBezTo>
                <a:cubicBezTo>
                  <a:pt x="11170" y="2161"/>
                  <a:pt x="10866" y="1857"/>
                  <a:pt x="10492" y="1857"/>
                </a:cubicBezTo>
                <a:lnTo>
                  <a:pt x="3926" y="1857"/>
                </a:lnTo>
                <a:lnTo>
                  <a:pt x="6388" y="1322"/>
                </a:lnTo>
                <a:cubicBezTo>
                  <a:pt x="6745" y="1233"/>
                  <a:pt x="6977" y="876"/>
                  <a:pt x="6888" y="519"/>
                </a:cubicBezTo>
                <a:cubicBezTo>
                  <a:pt x="6827" y="214"/>
                  <a:pt x="6544" y="0"/>
                  <a:pt x="624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2" name="Google Shape;4692;p51"/>
          <p:cNvSpPr/>
          <p:nvPr/>
        </p:nvSpPr>
        <p:spPr>
          <a:xfrm>
            <a:off x="3039790" y="4430444"/>
            <a:ext cx="299036" cy="291929"/>
          </a:xfrm>
          <a:custGeom>
            <a:avLst/>
            <a:gdLst/>
            <a:ahLst/>
            <a:cxnLst/>
            <a:rect l="l" t="t" r="r" b="b"/>
            <a:pathLst>
              <a:path w="9048" h="8566" extrusionOk="0">
                <a:moveTo>
                  <a:pt x="2265" y="0"/>
                </a:moveTo>
                <a:cubicBezTo>
                  <a:pt x="1059" y="0"/>
                  <a:pt x="1" y="1180"/>
                  <a:pt x="1" y="2321"/>
                </a:cubicBezTo>
                <a:cubicBezTo>
                  <a:pt x="1" y="5104"/>
                  <a:pt x="4533" y="8566"/>
                  <a:pt x="4533" y="8566"/>
                </a:cubicBezTo>
                <a:cubicBezTo>
                  <a:pt x="4533" y="8566"/>
                  <a:pt x="9047" y="5104"/>
                  <a:pt x="9047" y="2321"/>
                </a:cubicBezTo>
                <a:cubicBezTo>
                  <a:pt x="9047" y="1180"/>
                  <a:pt x="7996" y="0"/>
                  <a:pt x="6794" y="0"/>
                </a:cubicBezTo>
                <a:cubicBezTo>
                  <a:pt x="6023" y="0"/>
                  <a:pt x="5189" y="487"/>
                  <a:pt x="4533" y="1786"/>
                </a:cubicBezTo>
                <a:cubicBezTo>
                  <a:pt x="3877" y="487"/>
                  <a:pt x="3040" y="0"/>
                  <a:pt x="226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693" name="Google Shape;4693;p51"/>
          <p:cNvGrpSpPr/>
          <p:nvPr/>
        </p:nvGrpSpPr>
        <p:grpSpPr>
          <a:xfrm>
            <a:off x="3511298" y="4358842"/>
            <a:ext cx="352082" cy="317455"/>
            <a:chOff x="6435300" y="2742175"/>
            <a:chExt cx="266325" cy="232875"/>
          </a:xfrm>
        </p:grpSpPr>
        <p:sp>
          <p:nvSpPr>
            <p:cNvPr id="4694" name="Google Shape;4694;p51"/>
            <p:cNvSpPr/>
            <p:nvPr/>
          </p:nvSpPr>
          <p:spPr>
            <a:xfrm>
              <a:off x="6518275" y="2742175"/>
              <a:ext cx="183350" cy="232875"/>
            </a:xfrm>
            <a:custGeom>
              <a:avLst/>
              <a:gdLst/>
              <a:ahLst/>
              <a:cxnLst/>
              <a:rect l="l" t="t" r="r" b="b"/>
              <a:pathLst>
                <a:path w="7334" h="9315" extrusionOk="0">
                  <a:moveTo>
                    <a:pt x="3194" y="1"/>
                  </a:moveTo>
                  <a:cubicBezTo>
                    <a:pt x="2766" y="1"/>
                    <a:pt x="2392" y="375"/>
                    <a:pt x="2392" y="804"/>
                  </a:cubicBezTo>
                  <a:cubicBezTo>
                    <a:pt x="2392" y="2838"/>
                    <a:pt x="54" y="3962"/>
                    <a:pt x="1" y="3997"/>
                  </a:cubicBezTo>
                  <a:lnTo>
                    <a:pt x="1" y="8244"/>
                  </a:lnTo>
                  <a:cubicBezTo>
                    <a:pt x="946" y="8244"/>
                    <a:pt x="1018" y="9315"/>
                    <a:pt x="2802" y="9315"/>
                  </a:cubicBezTo>
                  <a:lnTo>
                    <a:pt x="5193" y="9315"/>
                  </a:lnTo>
                  <a:cubicBezTo>
                    <a:pt x="5639" y="9315"/>
                    <a:pt x="5996" y="8958"/>
                    <a:pt x="5996" y="8512"/>
                  </a:cubicBezTo>
                  <a:cubicBezTo>
                    <a:pt x="5996" y="8315"/>
                    <a:pt x="5924" y="8119"/>
                    <a:pt x="5782" y="7976"/>
                  </a:cubicBezTo>
                  <a:lnTo>
                    <a:pt x="5853" y="7976"/>
                  </a:lnTo>
                  <a:cubicBezTo>
                    <a:pt x="6299" y="7976"/>
                    <a:pt x="6656" y="7619"/>
                    <a:pt x="6656" y="7191"/>
                  </a:cubicBezTo>
                  <a:cubicBezTo>
                    <a:pt x="6656" y="6977"/>
                    <a:pt x="6585" y="6781"/>
                    <a:pt x="6442" y="6638"/>
                  </a:cubicBezTo>
                  <a:cubicBezTo>
                    <a:pt x="6799" y="6549"/>
                    <a:pt x="7066" y="6228"/>
                    <a:pt x="7066" y="5853"/>
                  </a:cubicBezTo>
                  <a:cubicBezTo>
                    <a:pt x="7066" y="5639"/>
                    <a:pt x="6959" y="5425"/>
                    <a:pt x="6817" y="5282"/>
                  </a:cubicBezTo>
                  <a:cubicBezTo>
                    <a:pt x="7120" y="5157"/>
                    <a:pt x="7334" y="4872"/>
                    <a:pt x="7334" y="4533"/>
                  </a:cubicBezTo>
                  <a:cubicBezTo>
                    <a:pt x="7334" y="4087"/>
                    <a:pt x="6959" y="3730"/>
                    <a:pt x="6531" y="3730"/>
                  </a:cubicBezTo>
                  <a:lnTo>
                    <a:pt x="3997" y="3730"/>
                  </a:lnTo>
                  <a:cubicBezTo>
                    <a:pt x="3783" y="3730"/>
                    <a:pt x="3623" y="3569"/>
                    <a:pt x="3605" y="3337"/>
                  </a:cubicBezTo>
                  <a:cubicBezTo>
                    <a:pt x="3623" y="3105"/>
                    <a:pt x="3997" y="2624"/>
                    <a:pt x="3997" y="804"/>
                  </a:cubicBezTo>
                  <a:cubicBezTo>
                    <a:pt x="3997" y="375"/>
                    <a:pt x="3641" y="1"/>
                    <a:pt x="31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5" name="Google Shape;4695;p51"/>
            <p:cNvSpPr/>
            <p:nvPr/>
          </p:nvSpPr>
          <p:spPr>
            <a:xfrm>
              <a:off x="6435300" y="2825150"/>
              <a:ext cx="62925" cy="140075"/>
            </a:xfrm>
            <a:custGeom>
              <a:avLst/>
              <a:gdLst/>
              <a:ahLst/>
              <a:cxnLst/>
              <a:rect l="l" t="t" r="r" b="b"/>
              <a:pathLst>
                <a:path w="2517" h="5603" extrusionOk="0">
                  <a:moveTo>
                    <a:pt x="1" y="0"/>
                  </a:moveTo>
                  <a:lnTo>
                    <a:pt x="1" y="5603"/>
                  </a:lnTo>
                  <a:lnTo>
                    <a:pt x="1999" y="5603"/>
                  </a:lnTo>
                  <a:cubicBezTo>
                    <a:pt x="2285" y="5603"/>
                    <a:pt x="2517" y="5371"/>
                    <a:pt x="2517" y="5068"/>
                  </a:cubicBezTo>
                  <a:lnTo>
                    <a:pt x="2517" y="536"/>
                  </a:lnTo>
                  <a:cubicBezTo>
                    <a:pt x="2517" y="250"/>
                    <a:pt x="2285" y="0"/>
                    <a:pt x="199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696" name="Google Shape;4696;p51"/>
          <p:cNvGrpSpPr/>
          <p:nvPr/>
        </p:nvGrpSpPr>
        <p:grpSpPr>
          <a:xfrm>
            <a:off x="4558258" y="4437967"/>
            <a:ext cx="333805" cy="344208"/>
            <a:chOff x="674800" y="2146225"/>
            <a:chExt cx="252500" cy="252500"/>
          </a:xfrm>
        </p:grpSpPr>
        <p:sp>
          <p:nvSpPr>
            <p:cNvPr id="4697" name="Google Shape;4697;p51"/>
            <p:cNvSpPr/>
            <p:nvPr/>
          </p:nvSpPr>
          <p:spPr>
            <a:xfrm>
              <a:off x="727900" y="2232775"/>
              <a:ext cx="40175" cy="39725"/>
            </a:xfrm>
            <a:custGeom>
              <a:avLst/>
              <a:gdLst/>
              <a:ahLst/>
              <a:cxnLst/>
              <a:rect l="l" t="t" r="r" b="b"/>
              <a:pathLst>
                <a:path w="1607" h="1589" extrusionOk="0">
                  <a:moveTo>
                    <a:pt x="803" y="0"/>
                  </a:moveTo>
                  <a:cubicBezTo>
                    <a:pt x="357" y="0"/>
                    <a:pt x="0" y="357"/>
                    <a:pt x="0" y="803"/>
                  </a:cubicBezTo>
                  <a:cubicBezTo>
                    <a:pt x="0" y="1232"/>
                    <a:pt x="357" y="1588"/>
                    <a:pt x="803" y="1588"/>
                  </a:cubicBezTo>
                  <a:cubicBezTo>
                    <a:pt x="1249" y="1588"/>
                    <a:pt x="1606" y="1232"/>
                    <a:pt x="1606" y="803"/>
                  </a:cubicBezTo>
                  <a:cubicBezTo>
                    <a:pt x="1606" y="357"/>
                    <a:pt x="1249" y="0"/>
                    <a:pt x="80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8" name="Google Shape;4698;p51"/>
            <p:cNvSpPr/>
            <p:nvPr/>
          </p:nvSpPr>
          <p:spPr>
            <a:xfrm>
              <a:off x="834500" y="2232775"/>
              <a:ext cx="39725" cy="39725"/>
            </a:xfrm>
            <a:custGeom>
              <a:avLst/>
              <a:gdLst/>
              <a:ahLst/>
              <a:cxnLst/>
              <a:rect l="l" t="t" r="r" b="b"/>
              <a:pathLst>
                <a:path w="1589" h="1589" extrusionOk="0">
                  <a:moveTo>
                    <a:pt x="786" y="0"/>
                  </a:moveTo>
                  <a:cubicBezTo>
                    <a:pt x="357" y="0"/>
                    <a:pt x="1" y="357"/>
                    <a:pt x="1" y="803"/>
                  </a:cubicBezTo>
                  <a:cubicBezTo>
                    <a:pt x="1" y="1232"/>
                    <a:pt x="357" y="1588"/>
                    <a:pt x="786" y="1588"/>
                  </a:cubicBezTo>
                  <a:cubicBezTo>
                    <a:pt x="1232" y="1588"/>
                    <a:pt x="1589" y="1232"/>
                    <a:pt x="1589" y="803"/>
                  </a:cubicBezTo>
                  <a:cubicBezTo>
                    <a:pt x="1589" y="357"/>
                    <a:pt x="1232" y="0"/>
                    <a:pt x="78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99" name="Google Shape;4699;p51"/>
            <p:cNvSpPr/>
            <p:nvPr/>
          </p:nvSpPr>
          <p:spPr>
            <a:xfrm>
              <a:off x="734150" y="2315750"/>
              <a:ext cx="134275" cy="43275"/>
            </a:xfrm>
            <a:custGeom>
              <a:avLst/>
              <a:gdLst/>
              <a:ahLst/>
              <a:cxnLst/>
              <a:rect l="l" t="t" r="r" b="b"/>
              <a:pathLst>
                <a:path w="5371" h="1731" extrusionOk="0">
                  <a:moveTo>
                    <a:pt x="268" y="0"/>
                  </a:moveTo>
                  <a:cubicBezTo>
                    <a:pt x="125" y="0"/>
                    <a:pt x="0" y="125"/>
                    <a:pt x="0" y="268"/>
                  </a:cubicBezTo>
                  <a:cubicBezTo>
                    <a:pt x="0" y="321"/>
                    <a:pt x="18" y="375"/>
                    <a:pt x="54" y="428"/>
                  </a:cubicBezTo>
                  <a:cubicBezTo>
                    <a:pt x="660" y="1231"/>
                    <a:pt x="1606" y="1731"/>
                    <a:pt x="2676" y="1731"/>
                  </a:cubicBezTo>
                  <a:cubicBezTo>
                    <a:pt x="3765" y="1731"/>
                    <a:pt x="4710" y="1231"/>
                    <a:pt x="5317" y="428"/>
                  </a:cubicBezTo>
                  <a:cubicBezTo>
                    <a:pt x="5335" y="393"/>
                    <a:pt x="5371" y="339"/>
                    <a:pt x="5371" y="268"/>
                  </a:cubicBezTo>
                  <a:cubicBezTo>
                    <a:pt x="5371" y="125"/>
                    <a:pt x="5246" y="0"/>
                    <a:pt x="5103" y="0"/>
                  </a:cubicBezTo>
                  <a:cubicBezTo>
                    <a:pt x="4996" y="0"/>
                    <a:pt x="4925" y="36"/>
                    <a:pt x="4889" y="107"/>
                  </a:cubicBezTo>
                  <a:cubicBezTo>
                    <a:pt x="4389" y="767"/>
                    <a:pt x="3586" y="1196"/>
                    <a:pt x="2676" y="1196"/>
                  </a:cubicBezTo>
                  <a:cubicBezTo>
                    <a:pt x="1784" y="1196"/>
                    <a:pt x="999" y="767"/>
                    <a:pt x="482" y="107"/>
                  </a:cubicBezTo>
                  <a:cubicBezTo>
                    <a:pt x="410" y="36"/>
                    <a:pt x="339" y="0"/>
                    <a:pt x="2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0" name="Google Shape;4700;p51"/>
            <p:cNvSpPr/>
            <p:nvPr/>
          </p:nvSpPr>
          <p:spPr>
            <a:xfrm>
              <a:off x="674800" y="2146225"/>
              <a:ext cx="252500" cy="252500"/>
            </a:xfrm>
            <a:custGeom>
              <a:avLst/>
              <a:gdLst/>
              <a:ahLst/>
              <a:cxnLst/>
              <a:rect l="l" t="t" r="r" b="b"/>
              <a:pathLst>
                <a:path w="10100" h="10100" extrusionOk="0">
                  <a:moveTo>
                    <a:pt x="5050" y="536"/>
                  </a:moveTo>
                  <a:cubicBezTo>
                    <a:pt x="7548" y="536"/>
                    <a:pt x="9565" y="2570"/>
                    <a:pt x="9565" y="5050"/>
                  </a:cubicBezTo>
                  <a:cubicBezTo>
                    <a:pt x="9565" y="7548"/>
                    <a:pt x="7548" y="9565"/>
                    <a:pt x="5050" y="9565"/>
                  </a:cubicBezTo>
                  <a:cubicBezTo>
                    <a:pt x="2570" y="9565"/>
                    <a:pt x="536" y="7548"/>
                    <a:pt x="536" y="5050"/>
                  </a:cubicBezTo>
                  <a:cubicBezTo>
                    <a:pt x="536" y="2570"/>
                    <a:pt x="2570" y="536"/>
                    <a:pt x="5050" y="536"/>
                  </a:cubicBezTo>
                  <a:close/>
                  <a:moveTo>
                    <a:pt x="5050" y="1"/>
                  </a:moveTo>
                  <a:cubicBezTo>
                    <a:pt x="2267" y="1"/>
                    <a:pt x="1" y="2267"/>
                    <a:pt x="1" y="5050"/>
                  </a:cubicBezTo>
                  <a:cubicBezTo>
                    <a:pt x="1" y="7852"/>
                    <a:pt x="2267" y="10100"/>
                    <a:pt x="5050" y="10100"/>
                  </a:cubicBezTo>
                  <a:cubicBezTo>
                    <a:pt x="7834" y="10100"/>
                    <a:pt x="10100" y="7852"/>
                    <a:pt x="10100" y="5050"/>
                  </a:cubicBezTo>
                  <a:cubicBezTo>
                    <a:pt x="10100" y="2267"/>
                    <a:pt x="7834" y="1"/>
                    <a:pt x="505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01" name="Google Shape;4701;p51"/>
          <p:cNvGrpSpPr/>
          <p:nvPr/>
        </p:nvGrpSpPr>
        <p:grpSpPr>
          <a:xfrm>
            <a:off x="5085306" y="4449453"/>
            <a:ext cx="333805" cy="344208"/>
            <a:chOff x="2164225" y="2146225"/>
            <a:chExt cx="252500" cy="252500"/>
          </a:xfrm>
        </p:grpSpPr>
        <p:sp>
          <p:nvSpPr>
            <p:cNvPr id="4702" name="Google Shape;4702;p51"/>
            <p:cNvSpPr/>
            <p:nvPr/>
          </p:nvSpPr>
          <p:spPr>
            <a:xfrm>
              <a:off x="2223100" y="2305925"/>
              <a:ext cx="134750" cy="43300"/>
            </a:xfrm>
            <a:custGeom>
              <a:avLst/>
              <a:gdLst/>
              <a:ahLst/>
              <a:cxnLst/>
              <a:rect l="l" t="t" r="r" b="b"/>
              <a:pathLst>
                <a:path w="5390" h="1732" extrusionOk="0">
                  <a:moveTo>
                    <a:pt x="2695" y="1"/>
                  </a:moveTo>
                  <a:cubicBezTo>
                    <a:pt x="1624" y="1"/>
                    <a:pt x="679" y="518"/>
                    <a:pt x="72" y="1303"/>
                  </a:cubicBezTo>
                  <a:cubicBezTo>
                    <a:pt x="36" y="1339"/>
                    <a:pt x="1" y="1392"/>
                    <a:pt x="1" y="1464"/>
                  </a:cubicBezTo>
                  <a:cubicBezTo>
                    <a:pt x="1" y="1606"/>
                    <a:pt x="126" y="1731"/>
                    <a:pt x="268" y="1731"/>
                  </a:cubicBezTo>
                  <a:cubicBezTo>
                    <a:pt x="358" y="1731"/>
                    <a:pt x="447" y="1696"/>
                    <a:pt x="483" y="1624"/>
                  </a:cubicBezTo>
                  <a:cubicBezTo>
                    <a:pt x="1000" y="964"/>
                    <a:pt x="1785" y="536"/>
                    <a:pt x="2695" y="536"/>
                  </a:cubicBezTo>
                  <a:cubicBezTo>
                    <a:pt x="3587" y="536"/>
                    <a:pt x="4390" y="964"/>
                    <a:pt x="4908" y="1624"/>
                  </a:cubicBezTo>
                  <a:cubicBezTo>
                    <a:pt x="4943" y="1696"/>
                    <a:pt x="5032" y="1731"/>
                    <a:pt x="5122" y="1731"/>
                  </a:cubicBezTo>
                  <a:cubicBezTo>
                    <a:pt x="5264" y="1731"/>
                    <a:pt x="5389" y="1606"/>
                    <a:pt x="5389" y="1464"/>
                  </a:cubicBezTo>
                  <a:cubicBezTo>
                    <a:pt x="5389" y="1410"/>
                    <a:pt x="5371" y="1357"/>
                    <a:pt x="5318" y="1303"/>
                  </a:cubicBezTo>
                  <a:cubicBezTo>
                    <a:pt x="4711" y="518"/>
                    <a:pt x="3766" y="1"/>
                    <a:pt x="269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3" name="Google Shape;4703;p51"/>
            <p:cNvSpPr/>
            <p:nvPr/>
          </p:nvSpPr>
          <p:spPr>
            <a:xfrm>
              <a:off x="2323475" y="2232775"/>
              <a:ext cx="40175" cy="39725"/>
            </a:xfrm>
            <a:custGeom>
              <a:avLst/>
              <a:gdLst/>
              <a:ahLst/>
              <a:cxnLst/>
              <a:rect l="l" t="t" r="r" b="b"/>
              <a:pathLst>
                <a:path w="1607" h="1589" extrusionOk="0">
                  <a:moveTo>
                    <a:pt x="803" y="0"/>
                  </a:moveTo>
                  <a:cubicBezTo>
                    <a:pt x="357" y="0"/>
                    <a:pt x="0" y="357"/>
                    <a:pt x="0" y="803"/>
                  </a:cubicBezTo>
                  <a:cubicBezTo>
                    <a:pt x="0" y="1232"/>
                    <a:pt x="357" y="1588"/>
                    <a:pt x="803" y="1588"/>
                  </a:cubicBezTo>
                  <a:cubicBezTo>
                    <a:pt x="1249" y="1588"/>
                    <a:pt x="1606" y="1232"/>
                    <a:pt x="1606" y="803"/>
                  </a:cubicBezTo>
                  <a:cubicBezTo>
                    <a:pt x="1606" y="357"/>
                    <a:pt x="1249" y="0"/>
                    <a:pt x="80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4" name="Google Shape;4704;p51"/>
            <p:cNvSpPr/>
            <p:nvPr/>
          </p:nvSpPr>
          <p:spPr>
            <a:xfrm>
              <a:off x="2217300" y="2232775"/>
              <a:ext cx="39725" cy="39725"/>
            </a:xfrm>
            <a:custGeom>
              <a:avLst/>
              <a:gdLst/>
              <a:ahLst/>
              <a:cxnLst/>
              <a:rect l="l" t="t" r="r" b="b"/>
              <a:pathLst>
                <a:path w="1589" h="1589" extrusionOk="0">
                  <a:moveTo>
                    <a:pt x="804" y="0"/>
                  </a:moveTo>
                  <a:cubicBezTo>
                    <a:pt x="358" y="0"/>
                    <a:pt x="1" y="357"/>
                    <a:pt x="1" y="803"/>
                  </a:cubicBezTo>
                  <a:cubicBezTo>
                    <a:pt x="1" y="1232"/>
                    <a:pt x="358" y="1588"/>
                    <a:pt x="804" y="1588"/>
                  </a:cubicBezTo>
                  <a:cubicBezTo>
                    <a:pt x="1232" y="1588"/>
                    <a:pt x="1589" y="1232"/>
                    <a:pt x="1589" y="803"/>
                  </a:cubicBezTo>
                  <a:cubicBezTo>
                    <a:pt x="1589" y="357"/>
                    <a:pt x="1232" y="0"/>
                    <a:pt x="80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5" name="Google Shape;4705;p51"/>
            <p:cNvSpPr/>
            <p:nvPr/>
          </p:nvSpPr>
          <p:spPr>
            <a:xfrm>
              <a:off x="2164225" y="2146225"/>
              <a:ext cx="252500" cy="252500"/>
            </a:xfrm>
            <a:custGeom>
              <a:avLst/>
              <a:gdLst/>
              <a:ahLst/>
              <a:cxnLst/>
              <a:rect l="l" t="t" r="r" b="b"/>
              <a:pathLst>
                <a:path w="10100" h="10100" extrusionOk="0">
                  <a:moveTo>
                    <a:pt x="5050" y="536"/>
                  </a:moveTo>
                  <a:cubicBezTo>
                    <a:pt x="7530" y="536"/>
                    <a:pt x="9564" y="2570"/>
                    <a:pt x="9564" y="5050"/>
                  </a:cubicBezTo>
                  <a:cubicBezTo>
                    <a:pt x="9564" y="7548"/>
                    <a:pt x="7530" y="9565"/>
                    <a:pt x="5050" y="9565"/>
                  </a:cubicBezTo>
                  <a:cubicBezTo>
                    <a:pt x="2552" y="9565"/>
                    <a:pt x="518" y="7548"/>
                    <a:pt x="518" y="5050"/>
                  </a:cubicBezTo>
                  <a:cubicBezTo>
                    <a:pt x="518" y="2570"/>
                    <a:pt x="2552" y="536"/>
                    <a:pt x="5050" y="536"/>
                  </a:cubicBezTo>
                  <a:close/>
                  <a:moveTo>
                    <a:pt x="5050" y="1"/>
                  </a:moveTo>
                  <a:cubicBezTo>
                    <a:pt x="2249" y="1"/>
                    <a:pt x="1" y="2267"/>
                    <a:pt x="1" y="5050"/>
                  </a:cubicBezTo>
                  <a:cubicBezTo>
                    <a:pt x="1" y="7852"/>
                    <a:pt x="2249" y="10100"/>
                    <a:pt x="5050" y="10100"/>
                  </a:cubicBezTo>
                  <a:cubicBezTo>
                    <a:pt x="7833" y="10100"/>
                    <a:pt x="10099" y="7852"/>
                    <a:pt x="10099" y="5050"/>
                  </a:cubicBezTo>
                  <a:cubicBezTo>
                    <a:pt x="10099" y="2267"/>
                    <a:pt x="7833" y="1"/>
                    <a:pt x="505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06" name="Google Shape;4706;p51"/>
          <p:cNvGrpSpPr/>
          <p:nvPr/>
        </p:nvGrpSpPr>
        <p:grpSpPr>
          <a:xfrm>
            <a:off x="4031217" y="4449226"/>
            <a:ext cx="334400" cy="344821"/>
            <a:chOff x="689975" y="1737200"/>
            <a:chExt cx="252950" cy="252950"/>
          </a:xfrm>
        </p:grpSpPr>
        <p:sp>
          <p:nvSpPr>
            <p:cNvPr id="4707" name="Google Shape;4707;p51"/>
            <p:cNvSpPr/>
            <p:nvPr/>
          </p:nvSpPr>
          <p:spPr>
            <a:xfrm>
              <a:off x="779200" y="1907050"/>
              <a:ext cx="79850" cy="26875"/>
            </a:xfrm>
            <a:custGeom>
              <a:avLst/>
              <a:gdLst/>
              <a:ahLst/>
              <a:cxnLst/>
              <a:rect l="l" t="t" r="r" b="b"/>
              <a:pathLst>
                <a:path w="3194" h="1075" extrusionOk="0">
                  <a:moveTo>
                    <a:pt x="2060" y="0"/>
                  </a:moveTo>
                  <a:cubicBezTo>
                    <a:pt x="898" y="0"/>
                    <a:pt x="168" y="564"/>
                    <a:pt x="125" y="593"/>
                  </a:cubicBezTo>
                  <a:cubicBezTo>
                    <a:pt x="0" y="700"/>
                    <a:pt x="0" y="861"/>
                    <a:pt x="72" y="968"/>
                  </a:cubicBezTo>
                  <a:cubicBezTo>
                    <a:pt x="125" y="1039"/>
                    <a:pt x="196" y="1075"/>
                    <a:pt x="286" y="1075"/>
                  </a:cubicBezTo>
                  <a:cubicBezTo>
                    <a:pt x="339" y="1075"/>
                    <a:pt x="393" y="1057"/>
                    <a:pt x="446" y="1021"/>
                  </a:cubicBezTo>
                  <a:cubicBezTo>
                    <a:pt x="461" y="1007"/>
                    <a:pt x="1070" y="538"/>
                    <a:pt x="2057" y="538"/>
                  </a:cubicBezTo>
                  <a:cubicBezTo>
                    <a:pt x="2291" y="538"/>
                    <a:pt x="2546" y="564"/>
                    <a:pt x="2819" y="629"/>
                  </a:cubicBezTo>
                  <a:cubicBezTo>
                    <a:pt x="2843" y="634"/>
                    <a:pt x="2867" y="637"/>
                    <a:pt x="2890" y="637"/>
                  </a:cubicBezTo>
                  <a:cubicBezTo>
                    <a:pt x="3020" y="637"/>
                    <a:pt x="3125" y="554"/>
                    <a:pt x="3140" y="433"/>
                  </a:cubicBezTo>
                  <a:cubicBezTo>
                    <a:pt x="3194" y="272"/>
                    <a:pt x="3105" y="129"/>
                    <a:pt x="2962" y="111"/>
                  </a:cubicBezTo>
                  <a:cubicBezTo>
                    <a:pt x="2639" y="32"/>
                    <a:pt x="2337" y="0"/>
                    <a:pt x="20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8" name="Google Shape;4708;p51"/>
            <p:cNvSpPr/>
            <p:nvPr/>
          </p:nvSpPr>
          <p:spPr>
            <a:xfrm>
              <a:off x="743050" y="1833100"/>
              <a:ext cx="40175" cy="39725"/>
            </a:xfrm>
            <a:custGeom>
              <a:avLst/>
              <a:gdLst/>
              <a:ahLst/>
              <a:cxnLst/>
              <a:rect l="l" t="t" r="r" b="b"/>
              <a:pathLst>
                <a:path w="1607" h="1589" extrusionOk="0">
                  <a:moveTo>
                    <a:pt x="804" y="0"/>
                  </a:moveTo>
                  <a:cubicBezTo>
                    <a:pt x="358" y="0"/>
                    <a:pt x="1" y="357"/>
                    <a:pt x="1" y="785"/>
                  </a:cubicBezTo>
                  <a:cubicBezTo>
                    <a:pt x="1" y="1232"/>
                    <a:pt x="358" y="1588"/>
                    <a:pt x="804" y="1588"/>
                  </a:cubicBezTo>
                  <a:cubicBezTo>
                    <a:pt x="1250" y="1588"/>
                    <a:pt x="1607" y="1232"/>
                    <a:pt x="1607" y="785"/>
                  </a:cubicBezTo>
                  <a:cubicBezTo>
                    <a:pt x="1607" y="357"/>
                    <a:pt x="1250" y="0"/>
                    <a:pt x="80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09" name="Google Shape;4709;p51"/>
            <p:cNvSpPr/>
            <p:nvPr/>
          </p:nvSpPr>
          <p:spPr>
            <a:xfrm>
              <a:off x="739925" y="1799600"/>
              <a:ext cx="46875" cy="16575"/>
            </a:xfrm>
            <a:custGeom>
              <a:avLst/>
              <a:gdLst/>
              <a:ahLst/>
              <a:cxnLst/>
              <a:rect l="l" t="t" r="r" b="b"/>
              <a:pathLst>
                <a:path w="1875" h="663" extrusionOk="0">
                  <a:moveTo>
                    <a:pt x="1602" y="0"/>
                  </a:moveTo>
                  <a:cubicBezTo>
                    <a:pt x="1592" y="0"/>
                    <a:pt x="1582" y="1"/>
                    <a:pt x="1571" y="2"/>
                  </a:cubicBezTo>
                  <a:lnTo>
                    <a:pt x="233" y="145"/>
                  </a:lnTo>
                  <a:cubicBezTo>
                    <a:pt x="108" y="145"/>
                    <a:pt x="1" y="270"/>
                    <a:pt x="1" y="430"/>
                  </a:cubicBezTo>
                  <a:cubicBezTo>
                    <a:pt x="19" y="555"/>
                    <a:pt x="126" y="662"/>
                    <a:pt x="269" y="662"/>
                  </a:cubicBezTo>
                  <a:lnTo>
                    <a:pt x="304" y="662"/>
                  </a:lnTo>
                  <a:lnTo>
                    <a:pt x="1625" y="537"/>
                  </a:lnTo>
                  <a:cubicBezTo>
                    <a:pt x="1767" y="520"/>
                    <a:pt x="1874" y="377"/>
                    <a:pt x="1857" y="234"/>
                  </a:cubicBezTo>
                  <a:cubicBezTo>
                    <a:pt x="1857" y="102"/>
                    <a:pt x="1734" y="0"/>
                    <a:pt x="160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0" name="Google Shape;4710;p51"/>
            <p:cNvSpPr/>
            <p:nvPr/>
          </p:nvSpPr>
          <p:spPr>
            <a:xfrm>
              <a:off x="849675" y="1833100"/>
              <a:ext cx="40175" cy="39725"/>
            </a:xfrm>
            <a:custGeom>
              <a:avLst/>
              <a:gdLst/>
              <a:ahLst/>
              <a:cxnLst/>
              <a:rect l="l" t="t" r="r" b="b"/>
              <a:pathLst>
                <a:path w="1607" h="1589" extrusionOk="0">
                  <a:moveTo>
                    <a:pt x="803" y="0"/>
                  </a:moveTo>
                  <a:cubicBezTo>
                    <a:pt x="357" y="0"/>
                    <a:pt x="0" y="357"/>
                    <a:pt x="0" y="785"/>
                  </a:cubicBezTo>
                  <a:cubicBezTo>
                    <a:pt x="0" y="1232"/>
                    <a:pt x="357" y="1588"/>
                    <a:pt x="803" y="1588"/>
                  </a:cubicBezTo>
                  <a:cubicBezTo>
                    <a:pt x="1249" y="1588"/>
                    <a:pt x="1606" y="1232"/>
                    <a:pt x="1606" y="785"/>
                  </a:cubicBezTo>
                  <a:cubicBezTo>
                    <a:pt x="1606" y="357"/>
                    <a:pt x="1249" y="0"/>
                    <a:pt x="80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1" name="Google Shape;4711;p51"/>
            <p:cNvSpPr/>
            <p:nvPr/>
          </p:nvSpPr>
          <p:spPr>
            <a:xfrm>
              <a:off x="846100" y="1799600"/>
              <a:ext cx="47300" cy="16575"/>
            </a:xfrm>
            <a:custGeom>
              <a:avLst/>
              <a:gdLst/>
              <a:ahLst/>
              <a:cxnLst/>
              <a:rect l="l" t="t" r="r" b="b"/>
              <a:pathLst>
                <a:path w="1892" h="663" extrusionOk="0">
                  <a:moveTo>
                    <a:pt x="273" y="0"/>
                  </a:moveTo>
                  <a:cubicBezTo>
                    <a:pt x="143" y="0"/>
                    <a:pt x="35" y="102"/>
                    <a:pt x="18" y="234"/>
                  </a:cubicBezTo>
                  <a:cubicBezTo>
                    <a:pt x="1" y="377"/>
                    <a:pt x="108" y="520"/>
                    <a:pt x="250" y="537"/>
                  </a:cubicBezTo>
                  <a:lnTo>
                    <a:pt x="1589" y="662"/>
                  </a:lnTo>
                  <a:lnTo>
                    <a:pt x="1606" y="662"/>
                  </a:lnTo>
                  <a:cubicBezTo>
                    <a:pt x="1749" y="662"/>
                    <a:pt x="1874" y="555"/>
                    <a:pt x="1874" y="430"/>
                  </a:cubicBezTo>
                  <a:cubicBezTo>
                    <a:pt x="1892" y="270"/>
                    <a:pt x="1785" y="145"/>
                    <a:pt x="1642" y="145"/>
                  </a:cubicBezTo>
                  <a:lnTo>
                    <a:pt x="304" y="2"/>
                  </a:lnTo>
                  <a:cubicBezTo>
                    <a:pt x="293" y="1"/>
                    <a:pt x="283" y="0"/>
                    <a:pt x="27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2" name="Google Shape;4712;p51"/>
            <p:cNvSpPr/>
            <p:nvPr/>
          </p:nvSpPr>
          <p:spPr>
            <a:xfrm>
              <a:off x="689975" y="1737200"/>
              <a:ext cx="252950" cy="252950"/>
            </a:xfrm>
            <a:custGeom>
              <a:avLst/>
              <a:gdLst/>
              <a:ahLst/>
              <a:cxnLst/>
              <a:rect l="l" t="t" r="r" b="b"/>
              <a:pathLst>
                <a:path w="10118" h="10118" extrusionOk="0">
                  <a:moveTo>
                    <a:pt x="5068" y="536"/>
                  </a:moveTo>
                  <a:cubicBezTo>
                    <a:pt x="7548" y="536"/>
                    <a:pt x="9582" y="2570"/>
                    <a:pt x="9582" y="5068"/>
                  </a:cubicBezTo>
                  <a:cubicBezTo>
                    <a:pt x="9582" y="7548"/>
                    <a:pt x="7548" y="9582"/>
                    <a:pt x="5068" y="9582"/>
                  </a:cubicBezTo>
                  <a:cubicBezTo>
                    <a:pt x="2570" y="9582"/>
                    <a:pt x="536" y="7548"/>
                    <a:pt x="536" y="5068"/>
                  </a:cubicBezTo>
                  <a:cubicBezTo>
                    <a:pt x="536" y="2570"/>
                    <a:pt x="2570" y="536"/>
                    <a:pt x="5068" y="536"/>
                  </a:cubicBezTo>
                  <a:close/>
                  <a:moveTo>
                    <a:pt x="5068" y="0"/>
                  </a:moveTo>
                  <a:cubicBezTo>
                    <a:pt x="2267" y="0"/>
                    <a:pt x="1" y="2266"/>
                    <a:pt x="1" y="5068"/>
                  </a:cubicBezTo>
                  <a:cubicBezTo>
                    <a:pt x="1" y="7851"/>
                    <a:pt x="2267" y="10117"/>
                    <a:pt x="5068" y="10117"/>
                  </a:cubicBezTo>
                  <a:cubicBezTo>
                    <a:pt x="7851" y="10117"/>
                    <a:pt x="10117" y="7851"/>
                    <a:pt x="10117" y="5068"/>
                  </a:cubicBezTo>
                  <a:cubicBezTo>
                    <a:pt x="10117" y="2266"/>
                    <a:pt x="7851" y="0"/>
                    <a:pt x="50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13" name="Google Shape;4713;p51"/>
          <p:cNvGrpSpPr/>
          <p:nvPr/>
        </p:nvGrpSpPr>
        <p:grpSpPr>
          <a:xfrm>
            <a:off x="5612075" y="4439102"/>
            <a:ext cx="334400" cy="344208"/>
            <a:chOff x="2961350" y="1740750"/>
            <a:chExt cx="252950" cy="252500"/>
          </a:xfrm>
        </p:grpSpPr>
        <p:sp>
          <p:nvSpPr>
            <p:cNvPr id="4714" name="Google Shape;4714;p51"/>
            <p:cNvSpPr/>
            <p:nvPr/>
          </p:nvSpPr>
          <p:spPr>
            <a:xfrm>
              <a:off x="3014425" y="1833100"/>
              <a:ext cx="40175" cy="39725"/>
            </a:xfrm>
            <a:custGeom>
              <a:avLst/>
              <a:gdLst/>
              <a:ahLst/>
              <a:cxnLst/>
              <a:rect l="l" t="t" r="r" b="b"/>
              <a:pathLst>
                <a:path w="1607" h="1589" extrusionOk="0">
                  <a:moveTo>
                    <a:pt x="804" y="0"/>
                  </a:moveTo>
                  <a:cubicBezTo>
                    <a:pt x="357" y="0"/>
                    <a:pt x="1" y="357"/>
                    <a:pt x="1" y="785"/>
                  </a:cubicBezTo>
                  <a:cubicBezTo>
                    <a:pt x="1" y="1232"/>
                    <a:pt x="357" y="1588"/>
                    <a:pt x="804" y="1588"/>
                  </a:cubicBezTo>
                  <a:cubicBezTo>
                    <a:pt x="1250" y="1588"/>
                    <a:pt x="1606" y="1232"/>
                    <a:pt x="1606" y="785"/>
                  </a:cubicBezTo>
                  <a:cubicBezTo>
                    <a:pt x="1606" y="357"/>
                    <a:pt x="1250" y="0"/>
                    <a:pt x="80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5" name="Google Shape;4715;p51"/>
            <p:cNvSpPr/>
            <p:nvPr/>
          </p:nvSpPr>
          <p:spPr>
            <a:xfrm>
              <a:off x="3010850" y="1792950"/>
              <a:ext cx="58025" cy="28125"/>
            </a:xfrm>
            <a:custGeom>
              <a:avLst/>
              <a:gdLst/>
              <a:ahLst/>
              <a:cxnLst/>
              <a:rect l="l" t="t" r="r" b="b"/>
              <a:pathLst>
                <a:path w="2321" h="1125" extrusionOk="0">
                  <a:moveTo>
                    <a:pt x="2019" y="0"/>
                  </a:moveTo>
                  <a:cubicBezTo>
                    <a:pt x="1944" y="0"/>
                    <a:pt x="1869" y="32"/>
                    <a:pt x="1821" y="90"/>
                  </a:cubicBezTo>
                  <a:cubicBezTo>
                    <a:pt x="1458" y="496"/>
                    <a:pt x="1024" y="582"/>
                    <a:pt x="727" y="582"/>
                  </a:cubicBezTo>
                  <a:cubicBezTo>
                    <a:pt x="528" y="582"/>
                    <a:pt x="390" y="543"/>
                    <a:pt x="376" y="536"/>
                  </a:cubicBezTo>
                  <a:cubicBezTo>
                    <a:pt x="352" y="531"/>
                    <a:pt x="328" y="528"/>
                    <a:pt x="305" y="528"/>
                  </a:cubicBezTo>
                  <a:cubicBezTo>
                    <a:pt x="175" y="528"/>
                    <a:pt x="67" y="611"/>
                    <a:pt x="37" y="732"/>
                  </a:cubicBezTo>
                  <a:cubicBezTo>
                    <a:pt x="1" y="875"/>
                    <a:pt x="72" y="1018"/>
                    <a:pt x="215" y="1071"/>
                  </a:cubicBezTo>
                  <a:cubicBezTo>
                    <a:pt x="217" y="1069"/>
                    <a:pt x="221" y="1068"/>
                    <a:pt x="227" y="1068"/>
                  </a:cubicBezTo>
                  <a:cubicBezTo>
                    <a:pt x="278" y="1068"/>
                    <a:pt x="463" y="1125"/>
                    <a:pt x="732" y="1125"/>
                  </a:cubicBezTo>
                  <a:cubicBezTo>
                    <a:pt x="1143" y="1125"/>
                    <a:pt x="1732" y="1000"/>
                    <a:pt x="2213" y="429"/>
                  </a:cubicBezTo>
                  <a:cubicBezTo>
                    <a:pt x="2320" y="340"/>
                    <a:pt x="2303" y="161"/>
                    <a:pt x="2196" y="72"/>
                  </a:cubicBezTo>
                  <a:cubicBezTo>
                    <a:pt x="2146" y="23"/>
                    <a:pt x="2082" y="0"/>
                    <a:pt x="201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6" name="Google Shape;4716;p51"/>
            <p:cNvSpPr/>
            <p:nvPr/>
          </p:nvSpPr>
          <p:spPr>
            <a:xfrm>
              <a:off x="3034500" y="1908025"/>
              <a:ext cx="106625" cy="32150"/>
            </a:xfrm>
            <a:custGeom>
              <a:avLst/>
              <a:gdLst/>
              <a:ahLst/>
              <a:cxnLst/>
              <a:rect l="l" t="t" r="r" b="b"/>
              <a:pathLst>
                <a:path w="4265" h="1286" extrusionOk="0">
                  <a:moveTo>
                    <a:pt x="2142" y="1"/>
                  </a:moveTo>
                  <a:cubicBezTo>
                    <a:pt x="1196" y="1"/>
                    <a:pt x="411" y="536"/>
                    <a:pt x="1" y="1286"/>
                  </a:cubicBezTo>
                  <a:cubicBezTo>
                    <a:pt x="643" y="964"/>
                    <a:pt x="1374" y="804"/>
                    <a:pt x="2142" y="804"/>
                  </a:cubicBezTo>
                  <a:cubicBezTo>
                    <a:pt x="2909" y="804"/>
                    <a:pt x="3623" y="982"/>
                    <a:pt x="4265" y="1286"/>
                  </a:cubicBezTo>
                  <a:cubicBezTo>
                    <a:pt x="3872" y="518"/>
                    <a:pt x="3069" y="1"/>
                    <a:pt x="214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7" name="Google Shape;4717;p51"/>
            <p:cNvSpPr/>
            <p:nvPr/>
          </p:nvSpPr>
          <p:spPr>
            <a:xfrm>
              <a:off x="3107200" y="1792675"/>
              <a:ext cx="58025" cy="27950"/>
            </a:xfrm>
            <a:custGeom>
              <a:avLst/>
              <a:gdLst/>
              <a:ahLst/>
              <a:cxnLst/>
              <a:rect l="l" t="t" r="r" b="b"/>
              <a:pathLst>
                <a:path w="2321" h="1118" extrusionOk="0">
                  <a:moveTo>
                    <a:pt x="302" y="0"/>
                  </a:moveTo>
                  <a:cubicBezTo>
                    <a:pt x="240" y="0"/>
                    <a:pt x="177" y="23"/>
                    <a:pt x="126" y="65"/>
                  </a:cubicBezTo>
                  <a:cubicBezTo>
                    <a:pt x="19" y="154"/>
                    <a:pt x="1" y="333"/>
                    <a:pt x="90" y="440"/>
                  </a:cubicBezTo>
                  <a:cubicBezTo>
                    <a:pt x="572" y="993"/>
                    <a:pt x="1179" y="1118"/>
                    <a:pt x="1589" y="1118"/>
                  </a:cubicBezTo>
                  <a:cubicBezTo>
                    <a:pt x="1874" y="1118"/>
                    <a:pt x="2071" y="1064"/>
                    <a:pt x="2106" y="1046"/>
                  </a:cubicBezTo>
                  <a:cubicBezTo>
                    <a:pt x="2231" y="1029"/>
                    <a:pt x="2320" y="886"/>
                    <a:pt x="2285" y="725"/>
                  </a:cubicBezTo>
                  <a:cubicBezTo>
                    <a:pt x="2240" y="607"/>
                    <a:pt x="2135" y="538"/>
                    <a:pt x="2019" y="538"/>
                  </a:cubicBezTo>
                  <a:cubicBezTo>
                    <a:pt x="1995" y="538"/>
                    <a:pt x="1970" y="541"/>
                    <a:pt x="1946" y="547"/>
                  </a:cubicBezTo>
                  <a:cubicBezTo>
                    <a:pt x="1931" y="547"/>
                    <a:pt x="1792" y="584"/>
                    <a:pt x="1590" y="584"/>
                  </a:cubicBezTo>
                  <a:cubicBezTo>
                    <a:pt x="1288" y="584"/>
                    <a:pt x="847" y="500"/>
                    <a:pt x="483" y="83"/>
                  </a:cubicBezTo>
                  <a:cubicBezTo>
                    <a:pt x="436" y="27"/>
                    <a:pt x="370" y="0"/>
                    <a:pt x="30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8" name="Google Shape;4718;p51"/>
            <p:cNvSpPr/>
            <p:nvPr/>
          </p:nvSpPr>
          <p:spPr>
            <a:xfrm>
              <a:off x="3121050" y="1833100"/>
              <a:ext cx="40150" cy="39725"/>
            </a:xfrm>
            <a:custGeom>
              <a:avLst/>
              <a:gdLst/>
              <a:ahLst/>
              <a:cxnLst/>
              <a:rect l="l" t="t" r="r" b="b"/>
              <a:pathLst>
                <a:path w="1606" h="1589" extrusionOk="0">
                  <a:moveTo>
                    <a:pt x="803" y="0"/>
                  </a:moveTo>
                  <a:cubicBezTo>
                    <a:pt x="357" y="0"/>
                    <a:pt x="0" y="357"/>
                    <a:pt x="0" y="785"/>
                  </a:cubicBezTo>
                  <a:cubicBezTo>
                    <a:pt x="0" y="1232"/>
                    <a:pt x="357" y="1588"/>
                    <a:pt x="803" y="1588"/>
                  </a:cubicBezTo>
                  <a:cubicBezTo>
                    <a:pt x="1249" y="1588"/>
                    <a:pt x="1606" y="1232"/>
                    <a:pt x="1606" y="785"/>
                  </a:cubicBezTo>
                  <a:cubicBezTo>
                    <a:pt x="1606" y="357"/>
                    <a:pt x="1249" y="0"/>
                    <a:pt x="80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19" name="Google Shape;4719;p51"/>
            <p:cNvSpPr/>
            <p:nvPr/>
          </p:nvSpPr>
          <p:spPr>
            <a:xfrm>
              <a:off x="2961350" y="1740750"/>
              <a:ext cx="252950" cy="252500"/>
            </a:xfrm>
            <a:custGeom>
              <a:avLst/>
              <a:gdLst/>
              <a:ahLst/>
              <a:cxnLst/>
              <a:rect l="l" t="t" r="r" b="b"/>
              <a:pathLst>
                <a:path w="10118" h="10100" extrusionOk="0">
                  <a:moveTo>
                    <a:pt x="5068" y="536"/>
                  </a:moveTo>
                  <a:cubicBezTo>
                    <a:pt x="7548" y="536"/>
                    <a:pt x="9582" y="2570"/>
                    <a:pt x="9582" y="5050"/>
                  </a:cubicBezTo>
                  <a:cubicBezTo>
                    <a:pt x="9582" y="7548"/>
                    <a:pt x="7548" y="9582"/>
                    <a:pt x="5068" y="9582"/>
                  </a:cubicBezTo>
                  <a:cubicBezTo>
                    <a:pt x="2570" y="9582"/>
                    <a:pt x="536" y="7548"/>
                    <a:pt x="536" y="5050"/>
                  </a:cubicBezTo>
                  <a:cubicBezTo>
                    <a:pt x="536" y="2570"/>
                    <a:pt x="2570" y="536"/>
                    <a:pt x="5068" y="536"/>
                  </a:cubicBezTo>
                  <a:close/>
                  <a:moveTo>
                    <a:pt x="5068" y="1"/>
                  </a:moveTo>
                  <a:cubicBezTo>
                    <a:pt x="2266" y="1"/>
                    <a:pt x="0" y="2249"/>
                    <a:pt x="0" y="5050"/>
                  </a:cubicBezTo>
                  <a:cubicBezTo>
                    <a:pt x="0" y="7852"/>
                    <a:pt x="2266" y="10100"/>
                    <a:pt x="5068" y="10100"/>
                  </a:cubicBezTo>
                  <a:cubicBezTo>
                    <a:pt x="7851" y="10100"/>
                    <a:pt x="10117" y="7852"/>
                    <a:pt x="10117" y="5050"/>
                  </a:cubicBezTo>
                  <a:cubicBezTo>
                    <a:pt x="10117" y="2249"/>
                    <a:pt x="7851" y="1"/>
                    <a:pt x="506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20" name="Google Shape;4720;p51"/>
          <p:cNvSpPr/>
          <p:nvPr/>
        </p:nvSpPr>
        <p:spPr>
          <a:xfrm>
            <a:off x="6169754" y="4468227"/>
            <a:ext cx="333026" cy="343577"/>
          </a:xfrm>
          <a:custGeom>
            <a:avLst/>
            <a:gdLst/>
            <a:ahLst/>
            <a:cxnLst/>
            <a:rect l="l" t="t" r="r" b="b"/>
            <a:pathLst>
              <a:path w="5728" h="4202" extrusionOk="0">
                <a:moveTo>
                  <a:pt x="1858" y="1"/>
                </a:moveTo>
                <a:cubicBezTo>
                  <a:pt x="1840" y="1"/>
                  <a:pt x="1821" y="3"/>
                  <a:pt x="1803" y="9"/>
                </a:cubicBezTo>
                <a:cubicBezTo>
                  <a:pt x="1713" y="9"/>
                  <a:pt x="1660" y="80"/>
                  <a:pt x="1606" y="169"/>
                </a:cubicBezTo>
                <a:lnTo>
                  <a:pt x="1035" y="1828"/>
                </a:lnTo>
                <a:lnTo>
                  <a:pt x="0" y="1828"/>
                </a:lnTo>
                <a:lnTo>
                  <a:pt x="0" y="2364"/>
                </a:lnTo>
                <a:lnTo>
                  <a:pt x="1214" y="2364"/>
                </a:lnTo>
                <a:cubicBezTo>
                  <a:pt x="1321" y="2364"/>
                  <a:pt x="1410" y="2275"/>
                  <a:pt x="1446" y="2167"/>
                </a:cubicBezTo>
                <a:lnTo>
                  <a:pt x="1767" y="1168"/>
                </a:lnTo>
                <a:lnTo>
                  <a:pt x="2302" y="4023"/>
                </a:lnTo>
                <a:cubicBezTo>
                  <a:pt x="2320" y="4130"/>
                  <a:pt x="2409" y="4202"/>
                  <a:pt x="2516" y="4202"/>
                </a:cubicBezTo>
                <a:lnTo>
                  <a:pt x="2552" y="4202"/>
                </a:lnTo>
                <a:cubicBezTo>
                  <a:pt x="2641" y="4202"/>
                  <a:pt x="2730" y="4148"/>
                  <a:pt x="2766" y="4059"/>
                </a:cubicBezTo>
                <a:lnTo>
                  <a:pt x="3622" y="1828"/>
                </a:lnTo>
                <a:lnTo>
                  <a:pt x="3962" y="3024"/>
                </a:lnTo>
                <a:cubicBezTo>
                  <a:pt x="3991" y="3127"/>
                  <a:pt x="4081" y="3194"/>
                  <a:pt x="4182" y="3194"/>
                </a:cubicBezTo>
                <a:cubicBezTo>
                  <a:pt x="4203" y="3194"/>
                  <a:pt x="4225" y="3191"/>
                  <a:pt x="4247" y="3184"/>
                </a:cubicBezTo>
                <a:cubicBezTo>
                  <a:pt x="4301" y="3167"/>
                  <a:pt x="4336" y="3149"/>
                  <a:pt x="4372" y="3113"/>
                </a:cubicBezTo>
                <a:lnTo>
                  <a:pt x="5086" y="2364"/>
                </a:lnTo>
                <a:lnTo>
                  <a:pt x="5728" y="2364"/>
                </a:lnTo>
                <a:lnTo>
                  <a:pt x="5728" y="1828"/>
                </a:lnTo>
                <a:lnTo>
                  <a:pt x="4961" y="1828"/>
                </a:lnTo>
                <a:cubicBezTo>
                  <a:pt x="4889" y="1846"/>
                  <a:pt x="4836" y="1900"/>
                  <a:pt x="4782" y="1936"/>
                </a:cubicBezTo>
                <a:lnTo>
                  <a:pt x="4283" y="2489"/>
                </a:lnTo>
                <a:lnTo>
                  <a:pt x="3854" y="1008"/>
                </a:lnTo>
                <a:cubicBezTo>
                  <a:pt x="3824" y="917"/>
                  <a:pt x="3730" y="839"/>
                  <a:pt x="3626" y="839"/>
                </a:cubicBezTo>
                <a:cubicBezTo>
                  <a:pt x="3607" y="839"/>
                  <a:pt x="3588" y="842"/>
                  <a:pt x="3569" y="847"/>
                </a:cubicBezTo>
                <a:cubicBezTo>
                  <a:pt x="3498" y="883"/>
                  <a:pt x="3426" y="918"/>
                  <a:pt x="3408" y="1008"/>
                </a:cubicBezTo>
                <a:lnTo>
                  <a:pt x="2605" y="3113"/>
                </a:lnTo>
                <a:lnTo>
                  <a:pt x="2070" y="187"/>
                </a:lnTo>
                <a:cubicBezTo>
                  <a:pt x="2040" y="81"/>
                  <a:pt x="1958" y="1"/>
                  <a:pt x="185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900"/>
          </a:p>
        </p:txBody>
      </p:sp>
      <p:grpSp>
        <p:nvGrpSpPr>
          <p:cNvPr id="4721" name="Google Shape;4721;p51"/>
          <p:cNvGrpSpPr/>
          <p:nvPr/>
        </p:nvGrpSpPr>
        <p:grpSpPr>
          <a:xfrm>
            <a:off x="6696108" y="4387468"/>
            <a:ext cx="271902" cy="376448"/>
            <a:chOff x="4026550" y="3640100"/>
            <a:chExt cx="205675" cy="276150"/>
          </a:xfrm>
        </p:grpSpPr>
        <p:sp>
          <p:nvSpPr>
            <p:cNvPr id="4722" name="Google Shape;4722;p51"/>
            <p:cNvSpPr/>
            <p:nvPr/>
          </p:nvSpPr>
          <p:spPr>
            <a:xfrm>
              <a:off x="4119325" y="3640100"/>
              <a:ext cx="20100" cy="29925"/>
            </a:xfrm>
            <a:custGeom>
              <a:avLst/>
              <a:gdLst/>
              <a:ahLst/>
              <a:cxnLst/>
              <a:rect l="l" t="t" r="r" b="b"/>
              <a:pathLst>
                <a:path w="804" h="1197" extrusionOk="0">
                  <a:moveTo>
                    <a:pt x="411" y="1"/>
                  </a:moveTo>
                  <a:cubicBezTo>
                    <a:pt x="179" y="1"/>
                    <a:pt x="465" y="269"/>
                    <a:pt x="144" y="536"/>
                  </a:cubicBezTo>
                  <a:cubicBezTo>
                    <a:pt x="126" y="554"/>
                    <a:pt x="126" y="554"/>
                    <a:pt x="108" y="572"/>
                  </a:cubicBezTo>
                  <a:cubicBezTo>
                    <a:pt x="54" y="625"/>
                    <a:pt x="1" y="697"/>
                    <a:pt x="1" y="804"/>
                  </a:cubicBezTo>
                  <a:cubicBezTo>
                    <a:pt x="1" y="1036"/>
                    <a:pt x="179" y="1196"/>
                    <a:pt x="411" y="1196"/>
                  </a:cubicBezTo>
                  <a:cubicBezTo>
                    <a:pt x="643" y="1196"/>
                    <a:pt x="804" y="1036"/>
                    <a:pt x="804" y="804"/>
                  </a:cubicBezTo>
                  <a:cubicBezTo>
                    <a:pt x="804" y="572"/>
                    <a:pt x="643" y="1"/>
                    <a:pt x="41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3" name="Google Shape;4723;p51"/>
            <p:cNvSpPr/>
            <p:nvPr/>
          </p:nvSpPr>
          <p:spPr>
            <a:xfrm>
              <a:off x="4086325" y="3656625"/>
              <a:ext cx="19650" cy="29900"/>
            </a:xfrm>
            <a:custGeom>
              <a:avLst/>
              <a:gdLst/>
              <a:ahLst/>
              <a:cxnLst/>
              <a:rect l="l" t="t" r="r" b="b"/>
              <a:pathLst>
                <a:path w="786" h="1196" extrusionOk="0">
                  <a:moveTo>
                    <a:pt x="393" y="0"/>
                  </a:moveTo>
                  <a:cubicBezTo>
                    <a:pt x="161" y="0"/>
                    <a:pt x="447" y="268"/>
                    <a:pt x="125" y="535"/>
                  </a:cubicBezTo>
                  <a:cubicBezTo>
                    <a:pt x="125" y="553"/>
                    <a:pt x="125" y="553"/>
                    <a:pt x="108" y="571"/>
                  </a:cubicBezTo>
                  <a:cubicBezTo>
                    <a:pt x="54" y="642"/>
                    <a:pt x="1" y="696"/>
                    <a:pt x="1" y="803"/>
                  </a:cubicBezTo>
                  <a:cubicBezTo>
                    <a:pt x="1" y="1035"/>
                    <a:pt x="161" y="1196"/>
                    <a:pt x="393" y="1196"/>
                  </a:cubicBezTo>
                  <a:cubicBezTo>
                    <a:pt x="625" y="1196"/>
                    <a:pt x="786" y="1035"/>
                    <a:pt x="786" y="803"/>
                  </a:cubicBezTo>
                  <a:cubicBezTo>
                    <a:pt x="786" y="571"/>
                    <a:pt x="625" y="0"/>
                    <a:pt x="39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4" name="Google Shape;4724;p51"/>
            <p:cNvSpPr/>
            <p:nvPr/>
          </p:nvSpPr>
          <p:spPr>
            <a:xfrm>
              <a:off x="4152800" y="3656625"/>
              <a:ext cx="19650" cy="29900"/>
            </a:xfrm>
            <a:custGeom>
              <a:avLst/>
              <a:gdLst/>
              <a:ahLst/>
              <a:cxnLst/>
              <a:rect l="l" t="t" r="r" b="b"/>
              <a:pathLst>
                <a:path w="786" h="1196" extrusionOk="0">
                  <a:moveTo>
                    <a:pt x="393" y="0"/>
                  </a:moveTo>
                  <a:cubicBezTo>
                    <a:pt x="161" y="0"/>
                    <a:pt x="446" y="268"/>
                    <a:pt x="125" y="535"/>
                  </a:cubicBezTo>
                  <a:cubicBezTo>
                    <a:pt x="125" y="553"/>
                    <a:pt x="125" y="553"/>
                    <a:pt x="107" y="571"/>
                  </a:cubicBezTo>
                  <a:cubicBezTo>
                    <a:pt x="54" y="642"/>
                    <a:pt x="0" y="696"/>
                    <a:pt x="0" y="803"/>
                  </a:cubicBezTo>
                  <a:cubicBezTo>
                    <a:pt x="0" y="1035"/>
                    <a:pt x="161" y="1196"/>
                    <a:pt x="393" y="1196"/>
                  </a:cubicBezTo>
                  <a:cubicBezTo>
                    <a:pt x="625" y="1196"/>
                    <a:pt x="785" y="1035"/>
                    <a:pt x="785" y="803"/>
                  </a:cubicBezTo>
                  <a:cubicBezTo>
                    <a:pt x="785" y="571"/>
                    <a:pt x="625" y="0"/>
                    <a:pt x="39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5" name="Google Shape;4725;p51"/>
            <p:cNvSpPr/>
            <p:nvPr/>
          </p:nvSpPr>
          <p:spPr>
            <a:xfrm>
              <a:off x="4035925" y="3683375"/>
              <a:ext cx="186475" cy="129600"/>
            </a:xfrm>
            <a:custGeom>
              <a:avLst/>
              <a:gdLst/>
              <a:ahLst/>
              <a:cxnLst/>
              <a:rect l="l" t="t" r="r" b="b"/>
              <a:pathLst>
                <a:path w="7459" h="5184" extrusionOk="0">
                  <a:moveTo>
                    <a:pt x="3729" y="1"/>
                  </a:moveTo>
                  <a:cubicBezTo>
                    <a:pt x="3497" y="1"/>
                    <a:pt x="3337" y="54"/>
                    <a:pt x="3337" y="126"/>
                  </a:cubicBezTo>
                  <a:lnTo>
                    <a:pt x="3337" y="2124"/>
                  </a:lnTo>
                  <a:cubicBezTo>
                    <a:pt x="3141" y="2124"/>
                    <a:pt x="2980" y="2142"/>
                    <a:pt x="2802" y="2160"/>
                  </a:cubicBezTo>
                  <a:lnTo>
                    <a:pt x="2802" y="804"/>
                  </a:lnTo>
                  <a:cubicBezTo>
                    <a:pt x="2802" y="714"/>
                    <a:pt x="2623" y="661"/>
                    <a:pt x="2409" y="661"/>
                  </a:cubicBezTo>
                  <a:cubicBezTo>
                    <a:pt x="2177" y="661"/>
                    <a:pt x="1999" y="714"/>
                    <a:pt x="1999" y="804"/>
                  </a:cubicBezTo>
                  <a:lnTo>
                    <a:pt x="1999" y="2231"/>
                  </a:lnTo>
                  <a:cubicBezTo>
                    <a:pt x="821" y="2392"/>
                    <a:pt x="0" y="2695"/>
                    <a:pt x="0" y="3052"/>
                  </a:cubicBezTo>
                  <a:lnTo>
                    <a:pt x="0" y="4782"/>
                  </a:lnTo>
                  <a:cubicBezTo>
                    <a:pt x="321" y="4782"/>
                    <a:pt x="607" y="4890"/>
                    <a:pt x="839" y="5104"/>
                  </a:cubicBezTo>
                  <a:cubicBezTo>
                    <a:pt x="892" y="5157"/>
                    <a:pt x="995" y="5184"/>
                    <a:pt x="1095" y="5184"/>
                  </a:cubicBezTo>
                  <a:cubicBezTo>
                    <a:pt x="1196" y="5184"/>
                    <a:pt x="1294" y="5157"/>
                    <a:pt x="1339" y="5104"/>
                  </a:cubicBezTo>
                  <a:cubicBezTo>
                    <a:pt x="1553" y="4898"/>
                    <a:pt x="1860" y="4796"/>
                    <a:pt x="2166" y="4796"/>
                  </a:cubicBezTo>
                  <a:cubicBezTo>
                    <a:pt x="2472" y="4796"/>
                    <a:pt x="2775" y="4898"/>
                    <a:pt x="2980" y="5104"/>
                  </a:cubicBezTo>
                  <a:cubicBezTo>
                    <a:pt x="3034" y="5157"/>
                    <a:pt x="3136" y="5184"/>
                    <a:pt x="3239" y="5184"/>
                  </a:cubicBezTo>
                  <a:cubicBezTo>
                    <a:pt x="3341" y="5184"/>
                    <a:pt x="3444" y="5157"/>
                    <a:pt x="3497" y="5104"/>
                  </a:cubicBezTo>
                  <a:cubicBezTo>
                    <a:pt x="3703" y="4898"/>
                    <a:pt x="4006" y="4796"/>
                    <a:pt x="4309" y="4796"/>
                  </a:cubicBezTo>
                  <a:cubicBezTo>
                    <a:pt x="4613" y="4796"/>
                    <a:pt x="4916" y="4898"/>
                    <a:pt x="5121" y="5104"/>
                  </a:cubicBezTo>
                  <a:cubicBezTo>
                    <a:pt x="5175" y="5157"/>
                    <a:pt x="5277" y="5184"/>
                    <a:pt x="5380" y="5184"/>
                  </a:cubicBezTo>
                  <a:cubicBezTo>
                    <a:pt x="5482" y="5184"/>
                    <a:pt x="5585" y="5157"/>
                    <a:pt x="5639" y="5104"/>
                  </a:cubicBezTo>
                  <a:cubicBezTo>
                    <a:pt x="5844" y="4898"/>
                    <a:pt x="6147" y="4796"/>
                    <a:pt x="6450" y="4796"/>
                  </a:cubicBezTo>
                  <a:cubicBezTo>
                    <a:pt x="6754" y="4796"/>
                    <a:pt x="7057" y="4898"/>
                    <a:pt x="7262" y="5104"/>
                  </a:cubicBezTo>
                  <a:cubicBezTo>
                    <a:pt x="7298" y="5139"/>
                    <a:pt x="7369" y="5157"/>
                    <a:pt x="7459" y="5175"/>
                  </a:cubicBezTo>
                  <a:lnTo>
                    <a:pt x="7459" y="3052"/>
                  </a:lnTo>
                  <a:cubicBezTo>
                    <a:pt x="7459" y="2695"/>
                    <a:pt x="6638" y="2392"/>
                    <a:pt x="5460" y="2231"/>
                  </a:cubicBezTo>
                  <a:lnTo>
                    <a:pt x="5460" y="804"/>
                  </a:lnTo>
                  <a:cubicBezTo>
                    <a:pt x="5460" y="714"/>
                    <a:pt x="5282" y="661"/>
                    <a:pt x="5068" y="661"/>
                  </a:cubicBezTo>
                  <a:cubicBezTo>
                    <a:pt x="4836" y="661"/>
                    <a:pt x="4657" y="714"/>
                    <a:pt x="4657" y="804"/>
                  </a:cubicBezTo>
                  <a:lnTo>
                    <a:pt x="4657" y="2160"/>
                  </a:lnTo>
                  <a:cubicBezTo>
                    <a:pt x="4479" y="2142"/>
                    <a:pt x="4318" y="2142"/>
                    <a:pt x="4122" y="2124"/>
                  </a:cubicBezTo>
                  <a:lnTo>
                    <a:pt x="4122" y="126"/>
                  </a:lnTo>
                  <a:cubicBezTo>
                    <a:pt x="4122" y="54"/>
                    <a:pt x="3961" y="1"/>
                    <a:pt x="372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6" name="Google Shape;4726;p51"/>
            <p:cNvSpPr/>
            <p:nvPr/>
          </p:nvSpPr>
          <p:spPr>
            <a:xfrm>
              <a:off x="4037250" y="3823000"/>
              <a:ext cx="186050" cy="59800"/>
            </a:xfrm>
            <a:custGeom>
              <a:avLst/>
              <a:gdLst/>
              <a:ahLst/>
              <a:cxnLst/>
              <a:rect l="l" t="t" r="r" b="b"/>
              <a:pathLst>
                <a:path w="7442" h="2392" extrusionOk="0">
                  <a:moveTo>
                    <a:pt x="1" y="0"/>
                  </a:moveTo>
                  <a:lnTo>
                    <a:pt x="1" y="2391"/>
                  </a:lnTo>
                  <a:lnTo>
                    <a:pt x="7441" y="2391"/>
                  </a:lnTo>
                  <a:lnTo>
                    <a:pt x="7441" y="393"/>
                  </a:lnTo>
                  <a:lnTo>
                    <a:pt x="7406" y="393"/>
                  </a:lnTo>
                  <a:cubicBezTo>
                    <a:pt x="7138" y="375"/>
                    <a:pt x="6852" y="268"/>
                    <a:pt x="6674" y="90"/>
                  </a:cubicBezTo>
                  <a:cubicBezTo>
                    <a:pt x="6620" y="36"/>
                    <a:pt x="6518" y="9"/>
                    <a:pt x="6415" y="9"/>
                  </a:cubicBezTo>
                  <a:cubicBezTo>
                    <a:pt x="6313" y="9"/>
                    <a:pt x="6210" y="36"/>
                    <a:pt x="6157" y="90"/>
                  </a:cubicBezTo>
                  <a:cubicBezTo>
                    <a:pt x="5951" y="295"/>
                    <a:pt x="5648" y="397"/>
                    <a:pt x="5345" y="397"/>
                  </a:cubicBezTo>
                  <a:cubicBezTo>
                    <a:pt x="5041" y="397"/>
                    <a:pt x="4738" y="295"/>
                    <a:pt x="4533" y="90"/>
                  </a:cubicBezTo>
                  <a:cubicBezTo>
                    <a:pt x="4479" y="36"/>
                    <a:pt x="4377" y="9"/>
                    <a:pt x="4274" y="9"/>
                  </a:cubicBezTo>
                  <a:cubicBezTo>
                    <a:pt x="4172" y="9"/>
                    <a:pt x="4069" y="36"/>
                    <a:pt x="4015" y="90"/>
                  </a:cubicBezTo>
                  <a:cubicBezTo>
                    <a:pt x="3810" y="295"/>
                    <a:pt x="3507" y="397"/>
                    <a:pt x="3204" y="397"/>
                  </a:cubicBezTo>
                  <a:cubicBezTo>
                    <a:pt x="2900" y="397"/>
                    <a:pt x="2597" y="295"/>
                    <a:pt x="2392" y="90"/>
                  </a:cubicBezTo>
                  <a:cubicBezTo>
                    <a:pt x="2338" y="36"/>
                    <a:pt x="2240" y="9"/>
                    <a:pt x="2140" y="9"/>
                  </a:cubicBezTo>
                  <a:cubicBezTo>
                    <a:pt x="2039" y="9"/>
                    <a:pt x="1937" y="36"/>
                    <a:pt x="1874" y="90"/>
                  </a:cubicBezTo>
                  <a:cubicBezTo>
                    <a:pt x="1669" y="295"/>
                    <a:pt x="1366" y="397"/>
                    <a:pt x="1062" y="397"/>
                  </a:cubicBezTo>
                  <a:cubicBezTo>
                    <a:pt x="759" y="397"/>
                    <a:pt x="456" y="295"/>
                    <a:pt x="251" y="90"/>
                  </a:cubicBezTo>
                  <a:cubicBezTo>
                    <a:pt x="197" y="36"/>
                    <a:pt x="90" y="0"/>
                    <a:pt x="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27" name="Google Shape;4727;p51"/>
            <p:cNvSpPr/>
            <p:nvPr/>
          </p:nvSpPr>
          <p:spPr>
            <a:xfrm>
              <a:off x="4026550" y="3896150"/>
              <a:ext cx="205675" cy="20100"/>
            </a:xfrm>
            <a:custGeom>
              <a:avLst/>
              <a:gdLst/>
              <a:ahLst/>
              <a:cxnLst/>
              <a:rect l="l" t="t" r="r" b="b"/>
              <a:pathLst>
                <a:path w="8227" h="804" extrusionOk="0">
                  <a:moveTo>
                    <a:pt x="393" y="1"/>
                  </a:moveTo>
                  <a:cubicBezTo>
                    <a:pt x="161" y="1"/>
                    <a:pt x="1" y="179"/>
                    <a:pt x="1" y="411"/>
                  </a:cubicBezTo>
                  <a:cubicBezTo>
                    <a:pt x="1" y="643"/>
                    <a:pt x="161" y="803"/>
                    <a:pt x="393" y="803"/>
                  </a:cubicBezTo>
                  <a:lnTo>
                    <a:pt x="7834" y="803"/>
                  </a:lnTo>
                  <a:cubicBezTo>
                    <a:pt x="8065" y="803"/>
                    <a:pt x="8226" y="643"/>
                    <a:pt x="8226" y="411"/>
                  </a:cubicBezTo>
                  <a:cubicBezTo>
                    <a:pt x="8226" y="179"/>
                    <a:pt x="8065" y="1"/>
                    <a:pt x="783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28" name="Google Shape;4728;p51"/>
          <p:cNvSpPr/>
          <p:nvPr/>
        </p:nvSpPr>
        <p:spPr>
          <a:xfrm>
            <a:off x="7189931" y="4453383"/>
            <a:ext cx="319032" cy="363054"/>
          </a:xfrm>
          <a:custGeom>
            <a:avLst/>
            <a:gdLst/>
            <a:ahLst/>
            <a:cxnLst/>
            <a:rect l="l" t="t" r="r" b="b"/>
            <a:pathLst>
              <a:path w="9653" h="10653" extrusionOk="0">
                <a:moveTo>
                  <a:pt x="4818" y="1"/>
                </a:moveTo>
                <a:cubicBezTo>
                  <a:pt x="4603" y="1"/>
                  <a:pt x="4425" y="179"/>
                  <a:pt x="4425" y="411"/>
                </a:cubicBezTo>
                <a:lnTo>
                  <a:pt x="4425" y="1607"/>
                </a:lnTo>
                <a:lnTo>
                  <a:pt x="1356" y="1607"/>
                </a:lnTo>
                <a:cubicBezTo>
                  <a:pt x="670" y="2310"/>
                  <a:pt x="36" y="2927"/>
                  <a:pt x="1" y="2927"/>
                </a:cubicBezTo>
                <a:cubicBezTo>
                  <a:pt x="1" y="2927"/>
                  <a:pt x="0" y="2927"/>
                  <a:pt x="0" y="2927"/>
                </a:cubicBezTo>
                <a:lnTo>
                  <a:pt x="0" y="2927"/>
                </a:lnTo>
                <a:lnTo>
                  <a:pt x="1338" y="4265"/>
                </a:lnTo>
                <a:lnTo>
                  <a:pt x="4425" y="4265"/>
                </a:lnTo>
                <a:lnTo>
                  <a:pt x="4425" y="10653"/>
                </a:lnTo>
                <a:lnTo>
                  <a:pt x="5228" y="10653"/>
                </a:lnTo>
                <a:lnTo>
                  <a:pt x="5228" y="7459"/>
                </a:lnTo>
                <a:lnTo>
                  <a:pt x="8279" y="7459"/>
                </a:lnTo>
                <a:cubicBezTo>
                  <a:pt x="8993" y="6745"/>
                  <a:pt x="9635" y="6121"/>
                  <a:pt x="9653" y="6121"/>
                </a:cubicBezTo>
                <a:lnTo>
                  <a:pt x="8315" y="4800"/>
                </a:lnTo>
                <a:lnTo>
                  <a:pt x="5228" y="4800"/>
                </a:lnTo>
                <a:lnTo>
                  <a:pt x="5228" y="411"/>
                </a:lnTo>
                <a:cubicBezTo>
                  <a:pt x="5228" y="179"/>
                  <a:pt x="5050" y="1"/>
                  <a:pt x="48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29" name="Google Shape;4729;p51"/>
          <p:cNvGrpSpPr/>
          <p:nvPr/>
        </p:nvGrpSpPr>
        <p:grpSpPr>
          <a:xfrm>
            <a:off x="7732713" y="4486703"/>
            <a:ext cx="351487" cy="294826"/>
            <a:chOff x="853250" y="4006875"/>
            <a:chExt cx="265875" cy="216275"/>
          </a:xfrm>
        </p:grpSpPr>
        <p:sp>
          <p:nvSpPr>
            <p:cNvPr id="4730" name="Google Shape;4730;p51"/>
            <p:cNvSpPr/>
            <p:nvPr/>
          </p:nvSpPr>
          <p:spPr>
            <a:xfrm>
              <a:off x="1016500" y="4006875"/>
              <a:ext cx="70950" cy="106525"/>
            </a:xfrm>
            <a:custGeom>
              <a:avLst/>
              <a:gdLst/>
              <a:ahLst/>
              <a:cxnLst/>
              <a:rect l="l" t="t" r="r" b="b"/>
              <a:pathLst>
                <a:path w="2838" h="4261" extrusionOk="0">
                  <a:moveTo>
                    <a:pt x="1464" y="782"/>
                  </a:moveTo>
                  <a:cubicBezTo>
                    <a:pt x="1785" y="782"/>
                    <a:pt x="2052" y="1049"/>
                    <a:pt x="2052" y="1370"/>
                  </a:cubicBezTo>
                  <a:cubicBezTo>
                    <a:pt x="2052" y="1531"/>
                    <a:pt x="1981" y="1656"/>
                    <a:pt x="1874" y="1781"/>
                  </a:cubicBezTo>
                  <a:cubicBezTo>
                    <a:pt x="1749" y="1906"/>
                    <a:pt x="1606" y="1959"/>
                    <a:pt x="1446" y="1959"/>
                  </a:cubicBezTo>
                  <a:cubicBezTo>
                    <a:pt x="1125" y="1959"/>
                    <a:pt x="875" y="1692"/>
                    <a:pt x="875" y="1370"/>
                  </a:cubicBezTo>
                  <a:cubicBezTo>
                    <a:pt x="875" y="1049"/>
                    <a:pt x="1142" y="782"/>
                    <a:pt x="1464" y="782"/>
                  </a:cubicBezTo>
                  <a:close/>
                  <a:moveTo>
                    <a:pt x="1437" y="0"/>
                  </a:moveTo>
                  <a:cubicBezTo>
                    <a:pt x="1256" y="0"/>
                    <a:pt x="1067" y="33"/>
                    <a:pt x="875" y="104"/>
                  </a:cubicBezTo>
                  <a:cubicBezTo>
                    <a:pt x="589" y="211"/>
                    <a:pt x="357" y="443"/>
                    <a:pt x="215" y="710"/>
                  </a:cubicBezTo>
                  <a:cubicBezTo>
                    <a:pt x="36" y="1067"/>
                    <a:pt x="0" y="1477"/>
                    <a:pt x="143" y="1852"/>
                  </a:cubicBezTo>
                  <a:lnTo>
                    <a:pt x="785" y="3244"/>
                  </a:lnTo>
                  <a:lnTo>
                    <a:pt x="1214" y="4118"/>
                  </a:lnTo>
                  <a:cubicBezTo>
                    <a:pt x="1249" y="4207"/>
                    <a:pt x="1356" y="4261"/>
                    <a:pt x="1446" y="4261"/>
                  </a:cubicBezTo>
                  <a:cubicBezTo>
                    <a:pt x="1553" y="4261"/>
                    <a:pt x="1642" y="4207"/>
                    <a:pt x="1695" y="4118"/>
                  </a:cubicBezTo>
                  <a:lnTo>
                    <a:pt x="2106" y="3244"/>
                  </a:lnTo>
                  <a:lnTo>
                    <a:pt x="2748" y="1870"/>
                  </a:lnTo>
                  <a:cubicBezTo>
                    <a:pt x="2820" y="1709"/>
                    <a:pt x="2837" y="1531"/>
                    <a:pt x="2837" y="1370"/>
                  </a:cubicBezTo>
                  <a:cubicBezTo>
                    <a:pt x="2837" y="603"/>
                    <a:pt x="2215" y="0"/>
                    <a:pt x="143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1" name="Google Shape;4731;p51"/>
            <p:cNvSpPr/>
            <p:nvPr/>
          </p:nvSpPr>
          <p:spPr>
            <a:xfrm>
              <a:off x="853250" y="4036650"/>
              <a:ext cx="265875" cy="186500"/>
            </a:xfrm>
            <a:custGeom>
              <a:avLst/>
              <a:gdLst/>
              <a:ahLst/>
              <a:cxnLst/>
              <a:rect l="l" t="t" r="r" b="b"/>
              <a:pathLst>
                <a:path w="10635" h="7460" extrusionOk="0">
                  <a:moveTo>
                    <a:pt x="2391" y="1036"/>
                  </a:moveTo>
                  <a:lnTo>
                    <a:pt x="2391" y="5372"/>
                  </a:lnTo>
                  <a:lnTo>
                    <a:pt x="803" y="6175"/>
                  </a:lnTo>
                  <a:lnTo>
                    <a:pt x="803" y="1839"/>
                  </a:lnTo>
                  <a:lnTo>
                    <a:pt x="2391" y="1036"/>
                  </a:lnTo>
                  <a:close/>
                  <a:moveTo>
                    <a:pt x="2926" y="1036"/>
                  </a:moveTo>
                  <a:lnTo>
                    <a:pt x="5049" y="2106"/>
                  </a:lnTo>
                  <a:lnTo>
                    <a:pt x="5049" y="6442"/>
                  </a:lnTo>
                  <a:lnTo>
                    <a:pt x="2926" y="5372"/>
                  </a:lnTo>
                  <a:lnTo>
                    <a:pt x="2926" y="1036"/>
                  </a:lnTo>
                  <a:close/>
                  <a:moveTo>
                    <a:pt x="2659" y="1"/>
                  </a:moveTo>
                  <a:lnTo>
                    <a:pt x="0" y="1339"/>
                  </a:lnTo>
                  <a:lnTo>
                    <a:pt x="0" y="7459"/>
                  </a:lnTo>
                  <a:lnTo>
                    <a:pt x="2659" y="6121"/>
                  </a:lnTo>
                  <a:lnTo>
                    <a:pt x="5317" y="7459"/>
                  </a:lnTo>
                  <a:lnTo>
                    <a:pt x="7976" y="6121"/>
                  </a:lnTo>
                  <a:lnTo>
                    <a:pt x="10634" y="7459"/>
                  </a:lnTo>
                  <a:lnTo>
                    <a:pt x="10634" y="1339"/>
                  </a:lnTo>
                  <a:lnTo>
                    <a:pt x="9760" y="911"/>
                  </a:lnTo>
                  <a:lnTo>
                    <a:pt x="9439" y="1625"/>
                  </a:lnTo>
                  <a:lnTo>
                    <a:pt x="9831" y="1839"/>
                  </a:lnTo>
                  <a:lnTo>
                    <a:pt x="9831" y="6175"/>
                  </a:lnTo>
                  <a:lnTo>
                    <a:pt x="8243" y="5372"/>
                  </a:lnTo>
                  <a:lnTo>
                    <a:pt x="8243" y="3605"/>
                  </a:lnTo>
                  <a:lnTo>
                    <a:pt x="7708" y="3605"/>
                  </a:lnTo>
                  <a:lnTo>
                    <a:pt x="7708" y="5372"/>
                  </a:lnTo>
                  <a:lnTo>
                    <a:pt x="5585" y="6442"/>
                  </a:lnTo>
                  <a:lnTo>
                    <a:pt x="5585" y="2106"/>
                  </a:lnTo>
                  <a:lnTo>
                    <a:pt x="6530" y="1625"/>
                  </a:lnTo>
                  <a:lnTo>
                    <a:pt x="6191" y="911"/>
                  </a:lnTo>
                  <a:lnTo>
                    <a:pt x="5317" y="1339"/>
                  </a:lnTo>
                  <a:lnTo>
                    <a:pt x="2659"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32" name="Google Shape;4732;p51"/>
          <p:cNvGrpSpPr/>
          <p:nvPr/>
        </p:nvGrpSpPr>
        <p:grpSpPr>
          <a:xfrm>
            <a:off x="8910280" y="4452282"/>
            <a:ext cx="245925" cy="363668"/>
            <a:chOff x="1978675" y="3981800"/>
            <a:chExt cx="186025" cy="266775"/>
          </a:xfrm>
        </p:grpSpPr>
        <p:sp>
          <p:nvSpPr>
            <p:cNvPr id="4733" name="Google Shape;4733;p51"/>
            <p:cNvSpPr/>
            <p:nvPr/>
          </p:nvSpPr>
          <p:spPr>
            <a:xfrm>
              <a:off x="1978675" y="3982250"/>
              <a:ext cx="20075" cy="266325"/>
            </a:xfrm>
            <a:custGeom>
              <a:avLst/>
              <a:gdLst/>
              <a:ahLst/>
              <a:cxnLst/>
              <a:rect l="l" t="t" r="r" b="b"/>
              <a:pathLst>
                <a:path w="803" h="10653" extrusionOk="0">
                  <a:moveTo>
                    <a:pt x="393" y="0"/>
                  </a:moveTo>
                  <a:cubicBezTo>
                    <a:pt x="178" y="0"/>
                    <a:pt x="0" y="179"/>
                    <a:pt x="0" y="411"/>
                  </a:cubicBezTo>
                  <a:lnTo>
                    <a:pt x="0" y="10652"/>
                  </a:lnTo>
                  <a:lnTo>
                    <a:pt x="803" y="10652"/>
                  </a:lnTo>
                  <a:lnTo>
                    <a:pt x="803" y="411"/>
                  </a:lnTo>
                  <a:cubicBezTo>
                    <a:pt x="803" y="179"/>
                    <a:pt x="625" y="0"/>
                    <a:pt x="39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4" name="Google Shape;4734;p51"/>
            <p:cNvSpPr/>
            <p:nvPr/>
          </p:nvSpPr>
          <p:spPr>
            <a:xfrm>
              <a:off x="2012125" y="3981800"/>
              <a:ext cx="152575" cy="119575"/>
            </a:xfrm>
            <a:custGeom>
              <a:avLst/>
              <a:gdLst/>
              <a:ahLst/>
              <a:cxnLst/>
              <a:rect l="l" t="t" r="r" b="b"/>
              <a:pathLst>
                <a:path w="6103" h="4783" extrusionOk="0">
                  <a:moveTo>
                    <a:pt x="1695" y="0"/>
                  </a:moveTo>
                  <a:cubicBezTo>
                    <a:pt x="518" y="0"/>
                    <a:pt x="0" y="375"/>
                    <a:pt x="0" y="375"/>
                  </a:cubicBezTo>
                  <a:lnTo>
                    <a:pt x="0" y="4782"/>
                  </a:lnTo>
                  <a:cubicBezTo>
                    <a:pt x="0" y="4782"/>
                    <a:pt x="500" y="4390"/>
                    <a:pt x="1695" y="4390"/>
                  </a:cubicBezTo>
                  <a:cubicBezTo>
                    <a:pt x="2637" y="4390"/>
                    <a:pt x="3579" y="4749"/>
                    <a:pt x="4593" y="4749"/>
                  </a:cubicBezTo>
                  <a:cubicBezTo>
                    <a:pt x="5077" y="4749"/>
                    <a:pt x="5578" y="4667"/>
                    <a:pt x="6102" y="4425"/>
                  </a:cubicBezTo>
                  <a:lnTo>
                    <a:pt x="6102" y="18"/>
                  </a:lnTo>
                  <a:cubicBezTo>
                    <a:pt x="5431" y="222"/>
                    <a:pt x="4876" y="291"/>
                    <a:pt x="4385" y="291"/>
                  </a:cubicBezTo>
                  <a:cubicBezTo>
                    <a:pt x="3374" y="291"/>
                    <a:pt x="2632" y="0"/>
                    <a:pt x="169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35" name="Google Shape;4735;p51"/>
          <p:cNvSpPr/>
          <p:nvPr/>
        </p:nvSpPr>
        <p:spPr>
          <a:xfrm>
            <a:off x="8307296" y="4473715"/>
            <a:ext cx="317875" cy="322363"/>
          </a:xfrm>
          <a:custGeom>
            <a:avLst/>
            <a:gdLst/>
            <a:ahLst/>
            <a:cxnLst/>
            <a:rect l="l" t="t" r="r" b="b"/>
            <a:pathLst>
              <a:path w="9618" h="9459" extrusionOk="0">
                <a:moveTo>
                  <a:pt x="4086" y="1"/>
                </a:moveTo>
                <a:cubicBezTo>
                  <a:pt x="3985" y="1"/>
                  <a:pt x="3883" y="35"/>
                  <a:pt x="3801" y="112"/>
                </a:cubicBezTo>
                <a:lnTo>
                  <a:pt x="250" y="3663"/>
                </a:lnTo>
                <a:cubicBezTo>
                  <a:pt x="0" y="3913"/>
                  <a:pt x="196" y="4377"/>
                  <a:pt x="571" y="4430"/>
                </a:cubicBezTo>
                <a:cubicBezTo>
                  <a:pt x="658" y="4439"/>
                  <a:pt x="745" y="4444"/>
                  <a:pt x="832" y="4444"/>
                </a:cubicBezTo>
                <a:cubicBezTo>
                  <a:pt x="1261" y="4444"/>
                  <a:pt x="1684" y="4335"/>
                  <a:pt x="2070" y="4127"/>
                </a:cubicBezTo>
                <a:lnTo>
                  <a:pt x="4336" y="6964"/>
                </a:lnTo>
                <a:cubicBezTo>
                  <a:pt x="3979" y="7624"/>
                  <a:pt x="3819" y="8267"/>
                  <a:pt x="3854" y="8802"/>
                </a:cubicBezTo>
                <a:cubicBezTo>
                  <a:pt x="3872" y="8998"/>
                  <a:pt x="3997" y="9177"/>
                  <a:pt x="4193" y="9248"/>
                </a:cubicBezTo>
                <a:cubicBezTo>
                  <a:pt x="4259" y="9278"/>
                  <a:pt x="4326" y="9292"/>
                  <a:pt x="4392" y="9292"/>
                </a:cubicBezTo>
                <a:cubicBezTo>
                  <a:pt x="4524" y="9292"/>
                  <a:pt x="4651" y="9236"/>
                  <a:pt x="4746" y="9141"/>
                </a:cubicBezTo>
                <a:lnTo>
                  <a:pt x="6655" y="7232"/>
                </a:lnTo>
                <a:lnTo>
                  <a:pt x="9368" y="9426"/>
                </a:lnTo>
                <a:cubicBezTo>
                  <a:pt x="9383" y="9449"/>
                  <a:pt x="9410" y="9459"/>
                  <a:pt x="9441" y="9459"/>
                </a:cubicBezTo>
                <a:cubicBezTo>
                  <a:pt x="9484" y="9459"/>
                  <a:pt x="9533" y="9440"/>
                  <a:pt x="9564" y="9409"/>
                </a:cubicBezTo>
                <a:cubicBezTo>
                  <a:pt x="9617" y="9355"/>
                  <a:pt x="9617" y="9284"/>
                  <a:pt x="9564" y="9212"/>
                </a:cubicBezTo>
                <a:lnTo>
                  <a:pt x="7369" y="6518"/>
                </a:lnTo>
                <a:lnTo>
                  <a:pt x="9278" y="4627"/>
                </a:lnTo>
                <a:cubicBezTo>
                  <a:pt x="9421" y="4484"/>
                  <a:pt x="9457" y="4270"/>
                  <a:pt x="9385" y="4056"/>
                </a:cubicBezTo>
                <a:cubicBezTo>
                  <a:pt x="9332" y="3859"/>
                  <a:pt x="9136" y="3735"/>
                  <a:pt x="8939" y="3717"/>
                </a:cubicBezTo>
                <a:cubicBezTo>
                  <a:pt x="8877" y="3710"/>
                  <a:pt x="8813" y="3707"/>
                  <a:pt x="8747" y="3707"/>
                </a:cubicBezTo>
                <a:cubicBezTo>
                  <a:pt x="8254" y="3707"/>
                  <a:pt x="7685" y="3883"/>
                  <a:pt x="7102" y="4198"/>
                </a:cubicBezTo>
                <a:lnTo>
                  <a:pt x="4265" y="1932"/>
                </a:lnTo>
                <a:cubicBezTo>
                  <a:pt x="4514" y="1469"/>
                  <a:pt x="4621" y="951"/>
                  <a:pt x="4568" y="434"/>
                </a:cubicBezTo>
                <a:cubicBezTo>
                  <a:pt x="4543" y="175"/>
                  <a:pt x="4314" y="1"/>
                  <a:pt x="408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36" name="Google Shape;4736;p51"/>
          <p:cNvGrpSpPr/>
          <p:nvPr/>
        </p:nvGrpSpPr>
        <p:grpSpPr>
          <a:xfrm>
            <a:off x="9440020" y="4461726"/>
            <a:ext cx="333805" cy="344821"/>
            <a:chOff x="480325" y="3970200"/>
            <a:chExt cx="252500" cy="252950"/>
          </a:xfrm>
        </p:grpSpPr>
        <p:sp>
          <p:nvSpPr>
            <p:cNvPr id="4737" name="Google Shape;4737;p51"/>
            <p:cNvSpPr/>
            <p:nvPr/>
          </p:nvSpPr>
          <p:spPr>
            <a:xfrm>
              <a:off x="480325" y="3970200"/>
              <a:ext cx="252500" cy="252950"/>
            </a:xfrm>
            <a:custGeom>
              <a:avLst/>
              <a:gdLst/>
              <a:ahLst/>
              <a:cxnLst/>
              <a:rect l="l" t="t" r="r" b="b"/>
              <a:pathLst>
                <a:path w="10100" h="10118" extrusionOk="0">
                  <a:moveTo>
                    <a:pt x="5050" y="4265"/>
                  </a:moveTo>
                  <a:cubicBezTo>
                    <a:pt x="5496" y="4265"/>
                    <a:pt x="5853" y="4622"/>
                    <a:pt x="5853" y="5068"/>
                  </a:cubicBezTo>
                  <a:cubicBezTo>
                    <a:pt x="5853" y="5496"/>
                    <a:pt x="5496" y="5853"/>
                    <a:pt x="5050" y="5853"/>
                  </a:cubicBezTo>
                  <a:cubicBezTo>
                    <a:pt x="4622" y="5853"/>
                    <a:pt x="4247" y="5496"/>
                    <a:pt x="4247" y="5068"/>
                  </a:cubicBezTo>
                  <a:cubicBezTo>
                    <a:pt x="4247" y="4622"/>
                    <a:pt x="4622" y="4265"/>
                    <a:pt x="5050" y="4265"/>
                  </a:cubicBezTo>
                  <a:close/>
                  <a:moveTo>
                    <a:pt x="5050" y="0"/>
                  </a:moveTo>
                  <a:lnTo>
                    <a:pt x="4889" y="536"/>
                  </a:lnTo>
                  <a:lnTo>
                    <a:pt x="4622" y="1374"/>
                  </a:lnTo>
                  <a:lnTo>
                    <a:pt x="3997" y="3391"/>
                  </a:lnTo>
                  <a:lnTo>
                    <a:pt x="2748" y="2730"/>
                  </a:lnTo>
                  <a:lnTo>
                    <a:pt x="3391" y="3979"/>
                  </a:lnTo>
                  <a:lnTo>
                    <a:pt x="1374" y="4622"/>
                  </a:lnTo>
                  <a:lnTo>
                    <a:pt x="536" y="4871"/>
                  </a:lnTo>
                  <a:lnTo>
                    <a:pt x="1" y="5050"/>
                  </a:lnTo>
                  <a:lnTo>
                    <a:pt x="536" y="5228"/>
                  </a:lnTo>
                  <a:lnTo>
                    <a:pt x="1339" y="5496"/>
                  </a:lnTo>
                  <a:lnTo>
                    <a:pt x="3373" y="6120"/>
                  </a:lnTo>
                  <a:lnTo>
                    <a:pt x="2730" y="7387"/>
                  </a:lnTo>
                  <a:lnTo>
                    <a:pt x="3979" y="6727"/>
                  </a:lnTo>
                  <a:lnTo>
                    <a:pt x="4622" y="8761"/>
                  </a:lnTo>
                  <a:lnTo>
                    <a:pt x="4872" y="9582"/>
                  </a:lnTo>
                  <a:lnTo>
                    <a:pt x="5032" y="10117"/>
                  </a:lnTo>
                  <a:lnTo>
                    <a:pt x="5211" y="9582"/>
                  </a:lnTo>
                  <a:lnTo>
                    <a:pt x="5478" y="8761"/>
                  </a:lnTo>
                  <a:lnTo>
                    <a:pt x="6121" y="6709"/>
                  </a:lnTo>
                  <a:lnTo>
                    <a:pt x="7370" y="7369"/>
                  </a:lnTo>
                  <a:lnTo>
                    <a:pt x="7370" y="7369"/>
                  </a:lnTo>
                  <a:lnTo>
                    <a:pt x="6709" y="6120"/>
                  </a:lnTo>
                  <a:lnTo>
                    <a:pt x="8743" y="5478"/>
                  </a:lnTo>
                  <a:lnTo>
                    <a:pt x="9564" y="5210"/>
                  </a:lnTo>
                  <a:lnTo>
                    <a:pt x="10099" y="5032"/>
                  </a:lnTo>
                  <a:lnTo>
                    <a:pt x="9564" y="4889"/>
                  </a:lnTo>
                  <a:lnTo>
                    <a:pt x="8743" y="4640"/>
                  </a:lnTo>
                  <a:lnTo>
                    <a:pt x="6727" y="3997"/>
                  </a:lnTo>
                  <a:lnTo>
                    <a:pt x="7370" y="2730"/>
                  </a:lnTo>
                  <a:lnTo>
                    <a:pt x="7370" y="2730"/>
                  </a:lnTo>
                  <a:lnTo>
                    <a:pt x="6121" y="3391"/>
                  </a:lnTo>
                  <a:lnTo>
                    <a:pt x="5478" y="1356"/>
                  </a:lnTo>
                  <a:lnTo>
                    <a:pt x="5211" y="536"/>
                  </a:lnTo>
                  <a:lnTo>
                    <a:pt x="5050"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8" name="Google Shape;4738;p51"/>
            <p:cNvSpPr/>
            <p:nvPr/>
          </p:nvSpPr>
          <p:spPr>
            <a:xfrm>
              <a:off x="625300" y="4115175"/>
              <a:ext cx="92800" cy="92800"/>
            </a:xfrm>
            <a:custGeom>
              <a:avLst/>
              <a:gdLst/>
              <a:ahLst/>
              <a:cxnLst/>
              <a:rect l="l" t="t" r="r" b="b"/>
              <a:pathLst>
                <a:path w="3712" h="3712" extrusionOk="0">
                  <a:moveTo>
                    <a:pt x="3712" y="0"/>
                  </a:moveTo>
                  <a:lnTo>
                    <a:pt x="3105" y="197"/>
                  </a:lnTo>
                  <a:lnTo>
                    <a:pt x="2837" y="268"/>
                  </a:lnTo>
                  <a:cubicBezTo>
                    <a:pt x="2695" y="750"/>
                    <a:pt x="2481" y="1178"/>
                    <a:pt x="2159" y="1570"/>
                  </a:cubicBezTo>
                  <a:cubicBezTo>
                    <a:pt x="1999" y="1785"/>
                    <a:pt x="1785" y="1981"/>
                    <a:pt x="1571" y="2177"/>
                  </a:cubicBezTo>
                  <a:cubicBezTo>
                    <a:pt x="1178" y="2480"/>
                    <a:pt x="750" y="2712"/>
                    <a:pt x="268" y="2837"/>
                  </a:cubicBezTo>
                  <a:lnTo>
                    <a:pt x="179" y="3123"/>
                  </a:lnTo>
                  <a:lnTo>
                    <a:pt x="0" y="3712"/>
                  </a:lnTo>
                  <a:cubicBezTo>
                    <a:pt x="875" y="3587"/>
                    <a:pt x="1678" y="3176"/>
                    <a:pt x="2338" y="2570"/>
                  </a:cubicBezTo>
                  <a:cubicBezTo>
                    <a:pt x="2409" y="2480"/>
                    <a:pt x="2498" y="2409"/>
                    <a:pt x="2570" y="2320"/>
                  </a:cubicBezTo>
                  <a:cubicBezTo>
                    <a:pt x="3176" y="1677"/>
                    <a:pt x="3569" y="857"/>
                    <a:pt x="371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39" name="Google Shape;4739;p51"/>
            <p:cNvSpPr/>
            <p:nvPr/>
          </p:nvSpPr>
          <p:spPr>
            <a:xfrm>
              <a:off x="625300" y="3985375"/>
              <a:ext cx="92800" cy="92800"/>
            </a:xfrm>
            <a:custGeom>
              <a:avLst/>
              <a:gdLst/>
              <a:ahLst/>
              <a:cxnLst/>
              <a:rect l="l" t="t" r="r" b="b"/>
              <a:pathLst>
                <a:path w="3712" h="3712" extrusionOk="0">
                  <a:moveTo>
                    <a:pt x="0" y="0"/>
                  </a:moveTo>
                  <a:lnTo>
                    <a:pt x="179" y="589"/>
                  </a:lnTo>
                  <a:lnTo>
                    <a:pt x="286" y="874"/>
                  </a:lnTo>
                  <a:cubicBezTo>
                    <a:pt x="750" y="1017"/>
                    <a:pt x="1178" y="1231"/>
                    <a:pt x="1553" y="1535"/>
                  </a:cubicBezTo>
                  <a:cubicBezTo>
                    <a:pt x="1785" y="1713"/>
                    <a:pt x="1981" y="1927"/>
                    <a:pt x="2159" y="2159"/>
                  </a:cubicBezTo>
                  <a:cubicBezTo>
                    <a:pt x="2481" y="2534"/>
                    <a:pt x="2695" y="2962"/>
                    <a:pt x="2837" y="3444"/>
                  </a:cubicBezTo>
                  <a:lnTo>
                    <a:pt x="3105" y="3515"/>
                  </a:lnTo>
                  <a:lnTo>
                    <a:pt x="3712" y="3711"/>
                  </a:lnTo>
                  <a:cubicBezTo>
                    <a:pt x="3569" y="2855"/>
                    <a:pt x="3159" y="2034"/>
                    <a:pt x="2570" y="1392"/>
                  </a:cubicBezTo>
                  <a:cubicBezTo>
                    <a:pt x="2481" y="1303"/>
                    <a:pt x="2409" y="1231"/>
                    <a:pt x="2320" y="1142"/>
                  </a:cubicBezTo>
                  <a:cubicBezTo>
                    <a:pt x="1678" y="553"/>
                    <a:pt x="875" y="143"/>
                    <a:pt x="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0" name="Google Shape;4740;p51"/>
            <p:cNvSpPr/>
            <p:nvPr/>
          </p:nvSpPr>
          <p:spPr>
            <a:xfrm>
              <a:off x="495050" y="3985375"/>
              <a:ext cx="93250" cy="92350"/>
            </a:xfrm>
            <a:custGeom>
              <a:avLst/>
              <a:gdLst/>
              <a:ahLst/>
              <a:cxnLst/>
              <a:rect l="l" t="t" r="r" b="b"/>
              <a:pathLst>
                <a:path w="3730" h="3694" extrusionOk="0">
                  <a:moveTo>
                    <a:pt x="3729" y="0"/>
                  </a:moveTo>
                  <a:cubicBezTo>
                    <a:pt x="2855" y="143"/>
                    <a:pt x="2034" y="535"/>
                    <a:pt x="1392" y="1124"/>
                  </a:cubicBezTo>
                  <a:cubicBezTo>
                    <a:pt x="1303" y="1213"/>
                    <a:pt x="1232" y="1285"/>
                    <a:pt x="1160" y="1374"/>
                  </a:cubicBezTo>
                  <a:cubicBezTo>
                    <a:pt x="553" y="2034"/>
                    <a:pt x="143" y="2837"/>
                    <a:pt x="0" y="3694"/>
                  </a:cubicBezTo>
                  <a:lnTo>
                    <a:pt x="589" y="3515"/>
                  </a:lnTo>
                  <a:lnTo>
                    <a:pt x="892" y="3426"/>
                  </a:lnTo>
                  <a:cubicBezTo>
                    <a:pt x="1017" y="2962"/>
                    <a:pt x="1249" y="2516"/>
                    <a:pt x="1553" y="2123"/>
                  </a:cubicBezTo>
                  <a:cubicBezTo>
                    <a:pt x="1731" y="1909"/>
                    <a:pt x="1927" y="1695"/>
                    <a:pt x="2159" y="1517"/>
                  </a:cubicBezTo>
                  <a:cubicBezTo>
                    <a:pt x="2552" y="1213"/>
                    <a:pt x="2980" y="999"/>
                    <a:pt x="3444" y="857"/>
                  </a:cubicBezTo>
                  <a:lnTo>
                    <a:pt x="3533" y="589"/>
                  </a:lnTo>
                  <a:lnTo>
                    <a:pt x="3729"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1" name="Google Shape;4741;p51"/>
            <p:cNvSpPr/>
            <p:nvPr/>
          </p:nvSpPr>
          <p:spPr>
            <a:xfrm>
              <a:off x="495050" y="4115625"/>
              <a:ext cx="93250" cy="92350"/>
            </a:xfrm>
            <a:custGeom>
              <a:avLst/>
              <a:gdLst/>
              <a:ahLst/>
              <a:cxnLst/>
              <a:rect l="l" t="t" r="r" b="b"/>
              <a:pathLst>
                <a:path w="3730" h="3694" extrusionOk="0">
                  <a:moveTo>
                    <a:pt x="0" y="0"/>
                  </a:moveTo>
                  <a:cubicBezTo>
                    <a:pt x="161" y="874"/>
                    <a:pt x="553" y="1677"/>
                    <a:pt x="1160" y="2320"/>
                  </a:cubicBezTo>
                  <a:cubicBezTo>
                    <a:pt x="1232" y="2409"/>
                    <a:pt x="1303" y="2480"/>
                    <a:pt x="1392" y="2569"/>
                  </a:cubicBezTo>
                  <a:cubicBezTo>
                    <a:pt x="2034" y="3158"/>
                    <a:pt x="2855" y="3569"/>
                    <a:pt x="3729" y="3694"/>
                  </a:cubicBezTo>
                  <a:lnTo>
                    <a:pt x="3515" y="3105"/>
                  </a:lnTo>
                  <a:lnTo>
                    <a:pt x="3444" y="2819"/>
                  </a:lnTo>
                  <a:cubicBezTo>
                    <a:pt x="2980" y="2694"/>
                    <a:pt x="2534" y="2462"/>
                    <a:pt x="2159" y="2159"/>
                  </a:cubicBezTo>
                  <a:cubicBezTo>
                    <a:pt x="1927" y="1981"/>
                    <a:pt x="1731" y="1767"/>
                    <a:pt x="1553" y="1570"/>
                  </a:cubicBezTo>
                  <a:cubicBezTo>
                    <a:pt x="1249" y="1178"/>
                    <a:pt x="1017" y="750"/>
                    <a:pt x="892" y="268"/>
                  </a:cubicBezTo>
                  <a:lnTo>
                    <a:pt x="607" y="179"/>
                  </a:lnTo>
                  <a:lnTo>
                    <a:pt x="0"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42" name="Google Shape;4742;p51"/>
          <p:cNvSpPr/>
          <p:nvPr/>
        </p:nvSpPr>
        <p:spPr>
          <a:xfrm>
            <a:off x="2607371" y="5072569"/>
            <a:ext cx="193442" cy="308322"/>
          </a:xfrm>
          <a:custGeom>
            <a:avLst/>
            <a:gdLst/>
            <a:ahLst/>
            <a:cxnLst/>
            <a:rect l="l" t="t" r="r" b="b"/>
            <a:pathLst>
              <a:path w="5853" h="9047" extrusionOk="0">
                <a:moveTo>
                  <a:pt x="2926" y="1606"/>
                </a:moveTo>
                <a:cubicBezTo>
                  <a:pt x="3586" y="1606"/>
                  <a:pt x="4122" y="2124"/>
                  <a:pt x="4122" y="2802"/>
                </a:cubicBezTo>
                <a:cubicBezTo>
                  <a:pt x="4122" y="3462"/>
                  <a:pt x="3586" y="3997"/>
                  <a:pt x="2926" y="3997"/>
                </a:cubicBezTo>
                <a:cubicBezTo>
                  <a:pt x="2248" y="3997"/>
                  <a:pt x="1731" y="3462"/>
                  <a:pt x="1731" y="2802"/>
                </a:cubicBezTo>
                <a:cubicBezTo>
                  <a:pt x="1731" y="2124"/>
                  <a:pt x="2248" y="1606"/>
                  <a:pt x="2926" y="1606"/>
                </a:cubicBezTo>
                <a:close/>
                <a:moveTo>
                  <a:pt x="2926" y="0"/>
                </a:moveTo>
                <a:cubicBezTo>
                  <a:pt x="2016" y="0"/>
                  <a:pt x="1142" y="464"/>
                  <a:pt x="625" y="1231"/>
                </a:cubicBezTo>
                <a:cubicBezTo>
                  <a:pt x="107" y="1981"/>
                  <a:pt x="0" y="2962"/>
                  <a:pt x="321" y="3819"/>
                </a:cubicBezTo>
                <a:lnTo>
                  <a:pt x="1588" y="6620"/>
                </a:lnTo>
                <a:lnTo>
                  <a:pt x="2694" y="8904"/>
                </a:lnTo>
                <a:cubicBezTo>
                  <a:pt x="2730" y="8993"/>
                  <a:pt x="2819" y="9046"/>
                  <a:pt x="2926" y="9046"/>
                </a:cubicBezTo>
                <a:cubicBezTo>
                  <a:pt x="3033" y="9046"/>
                  <a:pt x="3122" y="8993"/>
                  <a:pt x="3158" y="8904"/>
                </a:cubicBezTo>
                <a:lnTo>
                  <a:pt x="4247" y="6620"/>
                </a:lnTo>
                <a:lnTo>
                  <a:pt x="5513" y="3819"/>
                </a:lnTo>
                <a:cubicBezTo>
                  <a:pt x="5852" y="2962"/>
                  <a:pt x="5745" y="1981"/>
                  <a:pt x="5228" y="1231"/>
                </a:cubicBezTo>
                <a:cubicBezTo>
                  <a:pt x="4710" y="464"/>
                  <a:pt x="3854" y="0"/>
                  <a:pt x="292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43" name="Google Shape;4743;p51"/>
          <p:cNvGrpSpPr/>
          <p:nvPr/>
        </p:nvGrpSpPr>
        <p:grpSpPr>
          <a:xfrm>
            <a:off x="3015743" y="5051331"/>
            <a:ext cx="334400" cy="344208"/>
            <a:chOff x="5745250" y="4378350"/>
            <a:chExt cx="252950" cy="252500"/>
          </a:xfrm>
        </p:grpSpPr>
        <p:sp>
          <p:nvSpPr>
            <p:cNvPr id="4744" name="Google Shape;4744;p51"/>
            <p:cNvSpPr/>
            <p:nvPr/>
          </p:nvSpPr>
          <p:spPr>
            <a:xfrm>
              <a:off x="5745250" y="4378350"/>
              <a:ext cx="252950" cy="252500"/>
            </a:xfrm>
            <a:custGeom>
              <a:avLst/>
              <a:gdLst/>
              <a:ahLst/>
              <a:cxnLst/>
              <a:rect l="l" t="t" r="r" b="b"/>
              <a:pathLst>
                <a:path w="10118" h="10100" extrusionOk="0">
                  <a:moveTo>
                    <a:pt x="5068" y="536"/>
                  </a:moveTo>
                  <a:cubicBezTo>
                    <a:pt x="5728" y="536"/>
                    <a:pt x="6334" y="678"/>
                    <a:pt x="6888" y="928"/>
                  </a:cubicBezTo>
                  <a:lnTo>
                    <a:pt x="6459" y="1267"/>
                  </a:lnTo>
                  <a:cubicBezTo>
                    <a:pt x="6406" y="1303"/>
                    <a:pt x="6370" y="1339"/>
                    <a:pt x="6299" y="1339"/>
                  </a:cubicBezTo>
                  <a:lnTo>
                    <a:pt x="6031" y="1339"/>
                  </a:lnTo>
                  <a:cubicBezTo>
                    <a:pt x="6013" y="1339"/>
                    <a:pt x="5978" y="1339"/>
                    <a:pt x="5942" y="1321"/>
                  </a:cubicBezTo>
                  <a:cubicBezTo>
                    <a:pt x="5942" y="1321"/>
                    <a:pt x="5300" y="928"/>
                    <a:pt x="4925" y="928"/>
                  </a:cubicBezTo>
                  <a:cubicBezTo>
                    <a:pt x="4568" y="928"/>
                    <a:pt x="3979" y="1160"/>
                    <a:pt x="3729" y="1339"/>
                  </a:cubicBezTo>
                  <a:cubicBezTo>
                    <a:pt x="3337" y="1588"/>
                    <a:pt x="3747" y="1713"/>
                    <a:pt x="3837" y="1731"/>
                  </a:cubicBezTo>
                  <a:lnTo>
                    <a:pt x="4247" y="1731"/>
                  </a:lnTo>
                  <a:cubicBezTo>
                    <a:pt x="4336" y="1731"/>
                    <a:pt x="4407" y="1695"/>
                    <a:pt x="4461" y="1624"/>
                  </a:cubicBezTo>
                  <a:lnTo>
                    <a:pt x="4622" y="1392"/>
                  </a:lnTo>
                  <a:cubicBezTo>
                    <a:pt x="4639" y="1356"/>
                    <a:pt x="4675" y="1339"/>
                    <a:pt x="4729" y="1339"/>
                  </a:cubicBezTo>
                  <a:lnTo>
                    <a:pt x="4925" y="1339"/>
                  </a:lnTo>
                  <a:lnTo>
                    <a:pt x="4657" y="1803"/>
                  </a:lnTo>
                  <a:cubicBezTo>
                    <a:pt x="4586" y="1927"/>
                    <a:pt x="4461" y="1999"/>
                    <a:pt x="4300" y="1999"/>
                  </a:cubicBezTo>
                  <a:lnTo>
                    <a:pt x="3944" y="1999"/>
                  </a:lnTo>
                  <a:cubicBezTo>
                    <a:pt x="3908" y="1999"/>
                    <a:pt x="3837" y="2017"/>
                    <a:pt x="3801" y="2034"/>
                  </a:cubicBezTo>
                  <a:lnTo>
                    <a:pt x="3462" y="2266"/>
                  </a:lnTo>
                  <a:lnTo>
                    <a:pt x="3194" y="2266"/>
                  </a:lnTo>
                  <a:cubicBezTo>
                    <a:pt x="3123" y="2266"/>
                    <a:pt x="3069" y="2320"/>
                    <a:pt x="3069" y="2391"/>
                  </a:cubicBezTo>
                  <a:lnTo>
                    <a:pt x="3069" y="2534"/>
                  </a:lnTo>
                  <a:cubicBezTo>
                    <a:pt x="3069" y="2605"/>
                    <a:pt x="3016" y="2659"/>
                    <a:pt x="2927" y="2659"/>
                  </a:cubicBezTo>
                  <a:lnTo>
                    <a:pt x="2819" y="2659"/>
                  </a:lnTo>
                  <a:cubicBezTo>
                    <a:pt x="2730" y="2659"/>
                    <a:pt x="2641" y="2713"/>
                    <a:pt x="2588" y="2784"/>
                  </a:cubicBezTo>
                  <a:lnTo>
                    <a:pt x="2427" y="3034"/>
                  </a:lnTo>
                  <a:cubicBezTo>
                    <a:pt x="2427" y="3069"/>
                    <a:pt x="2409" y="3087"/>
                    <a:pt x="2409" y="3123"/>
                  </a:cubicBezTo>
                  <a:lnTo>
                    <a:pt x="2409" y="3194"/>
                  </a:lnTo>
                  <a:cubicBezTo>
                    <a:pt x="2409" y="3283"/>
                    <a:pt x="2463" y="3319"/>
                    <a:pt x="2534" y="3319"/>
                  </a:cubicBezTo>
                  <a:lnTo>
                    <a:pt x="3016" y="3319"/>
                  </a:lnTo>
                  <a:cubicBezTo>
                    <a:pt x="3051" y="3319"/>
                    <a:pt x="3087" y="3319"/>
                    <a:pt x="3105" y="3301"/>
                  </a:cubicBezTo>
                  <a:lnTo>
                    <a:pt x="3533" y="2873"/>
                  </a:lnTo>
                  <a:cubicBezTo>
                    <a:pt x="3569" y="2837"/>
                    <a:pt x="3640" y="2802"/>
                    <a:pt x="3712" y="2802"/>
                  </a:cubicBezTo>
                  <a:lnTo>
                    <a:pt x="3765" y="2802"/>
                  </a:lnTo>
                  <a:cubicBezTo>
                    <a:pt x="3837" y="2802"/>
                    <a:pt x="3890" y="2837"/>
                    <a:pt x="3908" y="2909"/>
                  </a:cubicBezTo>
                  <a:lnTo>
                    <a:pt x="3979" y="3230"/>
                  </a:lnTo>
                  <a:cubicBezTo>
                    <a:pt x="3997" y="3301"/>
                    <a:pt x="4033" y="3337"/>
                    <a:pt x="4104" y="3337"/>
                  </a:cubicBezTo>
                  <a:lnTo>
                    <a:pt x="4140" y="3337"/>
                  </a:lnTo>
                  <a:cubicBezTo>
                    <a:pt x="4211" y="3337"/>
                    <a:pt x="4265" y="3301"/>
                    <a:pt x="4265" y="3212"/>
                  </a:cubicBezTo>
                  <a:lnTo>
                    <a:pt x="4265" y="2855"/>
                  </a:lnTo>
                  <a:cubicBezTo>
                    <a:pt x="4265" y="2837"/>
                    <a:pt x="4283" y="2802"/>
                    <a:pt x="4300" y="2766"/>
                  </a:cubicBezTo>
                  <a:lnTo>
                    <a:pt x="4407" y="2659"/>
                  </a:lnTo>
                  <a:lnTo>
                    <a:pt x="4515" y="2962"/>
                  </a:lnTo>
                  <a:cubicBezTo>
                    <a:pt x="4515" y="3034"/>
                    <a:pt x="4568" y="3069"/>
                    <a:pt x="4639" y="3069"/>
                  </a:cubicBezTo>
                  <a:lnTo>
                    <a:pt x="4746" y="3069"/>
                  </a:lnTo>
                  <a:cubicBezTo>
                    <a:pt x="4782" y="3069"/>
                    <a:pt x="4818" y="3052"/>
                    <a:pt x="4836" y="3034"/>
                  </a:cubicBezTo>
                  <a:lnTo>
                    <a:pt x="4889" y="2962"/>
                  </a:lnTo>
                  <a:cubicBezTo>
                    <a:pt x="4925" y="2944"/>
                    <a:pt x="4943" y="2927"/>
                    <a:pt x="4996" y="2927"/>
                  </a:cubicBezTo>
                  <a:lnTo>
                    <a:pt x="5068" y="2927"/>
                  </a:lnTo>
                  <a:cubicBezTo>
                    <a:pt x="5139" y="2927"/>
                    <a:pt x="5193" y="2980"/>
                    <a:pt x="5193" y="3069"/>
                  </a:cubicBezTo>
                  <a:lnTo>
                    <a:pt x="5193" y="3194"/>
                  </a:lnTo>
                  <a:cubicBezTo>
                    <a:pt x="5193" y="3283"/>
                    <a:pt x="5264" y="3319"/>
                    <a:pt x="5335" y="3319"/>
                  </a:cubicBezTo>
                  <a:lnTo>
                    <a:pt x="5817" y="3319"/>
                  </a:lnTo>
                  <a:cubicBezTo>
                    <a:pt x="5906" y="3319"/>
                    <a:pt x="5978" y="3426"/>
                    <a:pt x="5924" y="3498"/>
                  </a:cubicBezTo>
                  <a:lnTo>
                    <a:pt x="5888" y="3622"/>
                  </a:lnTo>
                  <a:cubicBezTo>
                    <a:pt x="5874" y="3682"/>
                    <a:pt x="5834" y="3716"/>
                    <a:pt x="5781" y="3716"/>
                  </a:cubicBezTo>
                  <a:cubicBezTo>
                    <a:pt x="5770" y="3716"/>
                    <a:pt x="5758" y="3715"/>
                    <a:pt x="5746" y="3712"/>
                  </a:cubicBezTo>
                  <a:lnTo>
                    <a:pt x="5103" y="3605"/>
                  </a:lnTo>
                  <a:lnTo>
                    <a:pt x="5014" y="3605"/>
                  </a:lnTo>
                  <a:lnTo>
                    <a:pt x="4461" y="3712"/>
                  </a:lnTo>
                  <a:cubicBezTo>
                    <a:pt x="4445" y="3717"/>
                    <a:pt x="4431" y="3719"/>
                    <a:pt x="4418" y="3719"/>
                  </a:cubicBezTo>
                  <a:cubicBezTo>
                    <a:pt x="4385" y="3719"/>
                    <a:pt x="4356" y="3706"/>
                    <a:pt x="4318" y="3694"/>
                  </a:cubicBezTo>
                  <a:cubicBezTo>
                    <a:pt x="4158" y="3640"/>
                    <a:pt x="3658" y="3462"/>
                    <a:pt x="3462" y="3462"/>
                  </a:cubicBezTo>
                  <a:cubicBezTo>
                    <a:pt x="1892" y="3462"/>
                    <a:pt x="1874" y="4532"/>
                    <a:pt x="1874" y="4925"/>
                  </a:cubicBezTo>
                  <a:cubicBezTo>
                    <a:pt x="1874" y="5460"/>
                    <a:pt x="2177" y="5853"/>
                    <a:pt x="2677" y="5853"/>
                  </a:cubicBezTo>
                  <a:cubicBezTo>
                    <a:pt x="2695" y="5853"/>
                    <a:pt x="2714" y="5853"/>
                    <a:pt x="2733" y="5853"/>
                  </a:cubicBezTo>
                  <a:cubicBezTo>
                    <a:pt x="3311" y="5853"/>
                    <a:pt x="3997" y="5870"/>
                    <a:pt x="3997" y="6923"/>
                  </a:cubicBezTo>
                  <a:lnTo>
                    <a:pt x="3997" y="7744"/>
                  </a:lnTo>
                  <a:cubicBezTo>
                    <a:pt x="3997" y="7905"/>
                    <a:pt x="4051" y="8047"/>
                    <a:pt x="4158" y="8172"/>
                  </a:cubicBezTo>
                  <a:lnTo>
                    <a:pt x="4550" y="8636"/>
                  </a:lnTo>
                  <a:cubicBezTo>
                    <a:pt x="4639" y="8725"/>
                    <a:pt x="4729" y="8779"/>
                    <a:pt x="4854" y="8779"/>
                  </a:cubicBezTo>
                  <a:lnTo>
                    <a:pt x="5175" y="8779"/>
                  </a:lnTo>
                  <a:cubicBezTo>
                    <a:pt x="5282" y="8779"/>
                    <a:pt x="5389" y="8743"/>
                    <a:pt x="5460" y="8654"/>
                  </a:cubicBezTo>
                  <a:lnTo>
                    <a:pt x="5764" y="8351"/>
                  </a:lnTo>
                  <a:cubicBezTo>
                    <a:pt x="5835" y="8279"/>
                    <a:pt x="5888" y="8208"/>
                    <a:pt x="5924" y="8119"/>
                  </a:cubicBezTo>
                  <a:lnTo>
                    <a:pt x="6192" y="7584"/>
                  </a:lnTo>
                  <a:cubicBezTo>
                    <a:pt x="6227" y="7494"/>
                    <a:pt x="6245" y="7387"/>
                    <a:pt x="6245" y="7280"/>
                  </a:cubicBezTo>
                  <a:lnTo>
                    <a:pt x="6245" y="6691"/>
                  </a:lnTo>
                  <a:cubicBezTo>
                    <a:pt x="6245" y="6567"/>
                    <a:pt x="6299" y="6459"/>
                    <a:pt x="6370" y="6406"/>
                  </a:cubicBezTo>
                  <a:lnTo>
                    <a:pt x="7084" y="5692"/>
                  </a:lnTo>
                  <a:cubicBezTo>
                    <a:pt x="7120" y="5639"/>
                    <a:pt x="7120" y="5532"/>
                    <a:pt x="7066" y="5496"/>
                  </a:cubicBezTo>
                  <a:cubicBezTo>
                    <a:pt x="7066" y="5496"/>
                    <a:pt x="6263" y="5050"/>
                    <a:pt x="5835" y="4193"/>
                  </a:cubicBezTo>
                  <a:cubicBezTo>
                    <a:pt x="5781" y="4104"/>
                    <a:pt x="5835" y="3997"/>
                    <a:pt x="5942" y="3997"/>
                  </a:cubicBezTo>
                  <a:lnTo>
                    <a:pt x="5995" y="3997"/>
                  </a:lnTo>
                  <a:lnTo>
                    <a:pt x="6763" y="4979"/>
                  </a:lnTo>
                  <a:cubicBezTo>
                    <a:pt x="6812" y="5048"/>
                    <a:pt x="6890" y="5085"/>
                    <a:pt x="6967" y="5085"/>
                  </a:cubicBezTo>
                  <a:cubicBezTo>
                    <a:pt x="7029" y="5085"/>
                    <a:pt x="7090" y="5062"/>
                    <a:pt x="7137" y="5014"/>
                  </a:cubicBezTo>
                  <a:lnTo>
                    <a:pt x="7583" y="4640"/>
                  </a:lnTo>
                  <a:cubicBezTo>
                    <a:pt x="7655" y="4586"/>
                    <a:pt x="7655" y="4479"/>
                    <a:pt x="7566" y="4425"/>
                  </a:cubicBezTo>
                  <a:lnTo>
                    <a:pt x="7173" y="4193"/>
                  </a:lnTo>
                  <a:cubicBezTo>
                    <a:pt x="7120" y="4158"/>
                    <a:pt x="7102" y="4086"/>
                    <a:pt x="7120" y="4033"/>
                  </a:cubicBezTo>
                  <a:lnTo>
                    <a:pt x="7120" y="3997"/>
                  </a:lnTo>
                  <a:cubicBezTo>
                    <a:pt x="7155" y="3950"/>
                    <a:pt x="7199" y="3926"/>
                    <a:pt x="7245" y="3926"/>
                  </a:cubicBezTo>
                  <a:cubicBezTo>
                    <a:pt x="7268" y="3926"/>
                    <a:pt x="7292" y="3932"/>
                    <a:pt x="7316" y="3944"/>
                  </a:cubicBezTo>
                  <a:lnTo>
                    <a:pt x="7798" y="4229"/>
                  </a:lnTo>
                  <a:cubicBezTo>
                    <a:pt x="7833" y="4265"/>
                    <a:pt x="7887" y="4283"/>
                    <a:pt x="7922" y="4283"/>
                  </a:cubicBezTo>
                  <a:lnTo>
                    <a:pt x="8083" y="4283"/>
                  </a:lnTo>
                  <a:cubicBezTo>
                    <a:pt x="8190" y="4283"/>
                    <a:pt x="8279" y="4336"/>
                    <a:pt x="8315" y="4425"/>
                  </a:cubicBezTo>
                  <a:lnTo>
                    <a:pt x="8708" y="5318"/>
                  </a:lnTo>
                  <a:cubicBezTo>
                    <a:pt x="8743" y="5407"/>
                    <a:pt x="8832" y="5478"/>
                    <a:pt x="8940" y="5478"/>
                  </a:cubicBezTo>
                  <a:cubicBezTo>
                    <a:pt x="9064" y="5478"/>
                    <a:pt x="9171" y="5371"/>
                    <a:pt x="9171" y="5246"/>
                  </a:cubicBezTo>
                  <a:lnTo>
                    <a:pt x="9171" y="4871"/>
                  </a:lnTo>
                  <a:cubicBezTo>
                    <a:pt x="9171" y="4836"/>
                    <a:pt x="9189" y="4782"/>
                    <a:pt x="9225" y="4764"/>
                  </a:cubicBezTo>
                  <a:lnTo>
                    <a:pt x="9528" y="4532"/>
                  </a:lnTo>
                  <a:cubicBezTo>
                    <a:pt x="9564" y="4693"/>
                    <a:pt x="9564" y="4889"/>
                    <a:pt x="9564" y="5068"/>
                  </a:cubicBezTo>
                  <a:cubicBezTo>
                    <a:pt x="9582" y="7548"/>
                    <a:pt x="7566" y="9564"/>
                    <a:pt x="5068" y="9564"/>
                  </a:cubicBezTo>
                  <a:cubicBezTo>
                    <a:pt x="2570" y="9564"/>
                    <a:pt x="536" y="7548"/>
                    <a:pt x="536" y="5050"/>
                  </a:cubicBezTo>
                  <a:cubicBezTo>
                    <a:pt x="536" y="2570"/>
                    <a:pt x="2570" y="536"/>
                    <a:pt x="5068" y="536"/>
                  </a:cubicBezTo>
                  <a:close/>
                  <a:moveTo>
                    <a:pt x="5068" y="0"/>
                  </a:moveTo>
                  <a:cubicBezTo>
                    <a:pt x="2266" y="0"/>
                    <a:pt x="0" y="2266"/>
                    <a:pt x="0" y="5050"/>
                  </a:cubicBezTo>
                  <a:cubicBezTo>
                    <a:pt x="0" y="7851"/>
                    <a:pt x="2266" y="10099"/>
                    <a:pt x="5068" y="10099"/>
                  </a:cubicBezTo>
                  <a:cubicBezTo>
                    <a:pt x="7851" y="10099"/>
                    <a:pt x="10117" y="7851"/>
                    <a:pt x="10117" y="5050"/>
                  </a:cubicBezTo>
                  <a:cubicBezTo>
                    <a:pt x="10117" y="2266"/>
                    <a:pt x="7851" y="0"/>
                    <a:pt x="50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5" name="Google Shape;4745;p51"/>
            <p:cNvSpPr/>
            <p:nvPr/>
          </p:nvSpPr>
          <p:spPr>
            <a:xfrm>
              <a:off x="5806350" y="4419725"/>
              <a:ext cx="15650" cy="18425"/>
            </a:xfrm>
            <a:custGeom>
              <a:avLst/>
              <a:gdLst/>
              <a:ahLst/>
              <a:cxnLst/>
              <a:rect l="l" t="t" r="r" b="b"/>
              <a:pathLst>
                <a:path w="626" h="737" extrusionOk="0">
                  <a:moveTo>
                    <a:pt x="360" y="0"/>
                  </a:moveTo>
                  <a:cubicBezTo>
                    <a:pt x="326" y="0"/>
                    <a:pt x="295" y="14"/>
                    <a:pt x="268" y="40"/>
                  </a:cubicBezTo>
                  <a:lnTo>
                    <a:pt x="54" y="255"/>
                  </a:lnTo>
                  <a:cubicBezTo>
                    <a:pt x="1" y="308"/>
                    <a:pt x="1" y="379"/>
                    <a:pt x="54" y="451"/>
                  </a:cubicBezTo>
                  <a:lnTo>
                    <a:pt x="233" y="611"/>
                  </a:lnTo>
                  <a:lnTo>
                    <a:pt x="233" y="736"/>
                  </a:lnTo>
                  <a:lnTo>
                    <a:pt x="358" y="736"/>
                  </a:lnTo>
                  <a:cubicBezTo>
                    <a:pt x="447" y="736"/>
                    <a:pt x="483" y="701"/>
                    <a:pt x="483" y="611"/>
                  </a:cubicBezTo>
                  <a:lnTo>
                    <a:pt x="483" y="469"/>
                  </a:lnTo>
                  <a:lnTo>
                    <a:pt x="625" y="469"/>
                  </a:lnTo>
                  <a:lnTo>
                    <a:pt x="625" y="272"/>
                  </a:lnTo>
                  <a:cubicBezTo>
                    <a:pt x="625" y="219"/>
                    <a:pt x="607" y="201"/>
                    <a:pt x="590" y="183"/>
                  </a:cubicBezTo>
                  <a:lnTo>
                    <a:pt x="465" y="40"/>
                  </a:lnTo>
                  <a:cubicBezTo>
                    <a:pt x="429" y="14"/>
                    <a:pt x="393" y="0"/>
                    <a:pt x="3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46" name="Google Shape;4746;p51"/>
          <p:cNvGrpSpPr/>
          <p:nvPr/>
        </p:nvGrpSpPr>
        <p:grpSpPr>
          <a:xfrm>
            <a:off x="3525242" y="5055591"/>
            <a:ext cx="334400" cy="344821"/>
            <a:chOff x="6130650" y="4381475"/>
            <a:chExt cx="252950" cy="252950"/>
          </a:xfrm>
        </p:grpSpPr>
        <p:sp>
          <p:nvSpPr>
            <p:cNvPr id="4747" name="Google Shape;4747;p51"/>
            <p:cNvSpPr/>
            <p:nvPr/>
          </p:nvSpPr>
          <p:spPr>
            <a:xfrm>
              <a:off x="6130650" y="4381475"/>
              <a:ext cx="252950" cy="252950"/>
            </a:xfrm>
            <a:custGeom>
              <a:avLst/>
              <a:gdLst/>
              <a:ahLst/>
              <a:cxnLst/>
              <a:rect l="l" t="t" r="r" b="b"/>
              <a:pathLst>
                <a:path w="10118" h="10118" extrusionOk="0">
                  <a:moveTo>
                    <a:pt x="5710" y="678"/>
                  </a:moveTo>
                  <a:lnTo>
                    <a:pt x="5835" y="910"/>
                  </a:lnTo>
                  <a:cubicBezTo>
                    <a:pt x="5871" y="928"/>
                    <a:pt x="5906" y="946"/>
                    <a:pt x="5924" y="946"/>
                  </a:cubicBezTo>
                  <a:lnTo>
                    <a:pt x="6263" y="946"/>
                  </a:lnTo>
                  <a:cubicBezTo>
                    <a:pt x="6352" y="946"/>
                    <a:pt x="6406" y="892"/>
                    <a:pt x="6406" y="803"/>
                  </a:cubicBezTo>
                  <a:lnTo>
                    <a:pt x="6406" y="732"/>
                  </a:lnTo>
                  <a:cubicBezTo>
                    <a:pt x="8262" y="1321"/>
                    <a:pt x="9600" y="3034"/>
                    <a:pt x="9600" y="5068"/>
                  </a:cubicBezTo>
                  <a:cubicBezTo>
                    <a:pt x="9600" y="6959"/>
                    <a:pt x="8422" y="8583"/>
                    <a:pt x="6781" y="9261"/>
                  </a:cubicBezTo>
                  <a:cubicBezTo>
                    <a:pt x="7066" y="9011"/>
                    <a:pt x="7566" y="8583"/>
                    <a:pt x="7726" y="8386"/>
                  </a:cubicBezTo>
                  <a:cubicBezTo>
                    <a:pt x="7958" y="8137"/>
                    <a:pt x="7994" y="7726"/>
                    <a:pt x="7994" y="7726"/>
                  </a:cubicBezTo>
                  <a:cubicBezTo>
                    <a:pt x="7994" y="7726"/>
                    <a:pt x="8922" y="7476"/>
                    <a:pt x="8922" y="6798"/>
                  </a:cubicBezTo>
                  <a:cubicBezTo>
                    <a:pt x="8922" y="6334"/>
                    <a:pt x="7994" y="6120"/>
                    <a:pt x="7994" y="6120"/>
                  </a:cubicBezTo>
                  <a:cubicBezTo>
                    <a:pt x="7833" y="5621"/>
                    <a:pt x="7048" y="5335"/>
                    <a:pt x="6406" y="5335"/>
                  </a:cubicBezTo>
                  <a:cubicBezTo>
                    <a:pt x="6263" y="5335"/>
                    <a:pt x="5728" y="5603"/>
                    <a:pt x="5728" y="5603"/>
                  </a:cubicBezTo>
                  <a:lnTo>
                    <a:pt x="5460" y="5460"/>
                  </a:lnTo>
                  <a:lnTo>
                    <a:pt x="5460" y="5068"/>
                  </a:lnTo>
                  <a:cubicBezTo>
                    <a:pt x="5460" y="4996"/>
                    <a:pt x="5425" y="4925"/>
                    <a:pt x="5335" y="4925"/>
                  </a:cubicBezTo>
                  <a:lnTo>
                    <a:pt x="5068" y="4925"/>
                  </a:lnTo>
                  <a:lnTo>
                    <a:pt x="5068" y="4532"/>
                  </a:lnTo>
                  <a:cubicBezTo>
                    <a:pt x="5068" y="4461"/>
                    <a:pt x="5014" y="4407"/>
                    <a:pt x="4943" y="4407"/>
                  </a:cubicBezTo>
                  <a:lnTo>
                    <a:pt x="4800" y="4407"/>
                  </a:lnTo>
                  <a:lnTo>
                    <a:pt x="4657" y="4497"/>
                  </a:lnTo>
                  <a:cubicBezTo>
                    <a:pt x="4616" y="4526"/>
                    <a:pt x="4566" y="4540"/>
                    <a:pt x="4516" y="4540"/>
                  </a:cubicBezTo>
                  <a:cubicBezTo>
                    <a:pt x="4415" y="4540"/>
                    <a:pt x="4312" y="4485"/>
                    <a:pt x="4265" y="4390"/>
                  </a:cubicBezTo>
                  <a:cubicBezTo>
                    <a:pt x="4265" y="4390"/>
                    <a:pt x="4140" y="4193"/>
                    <a:pt x="4140" y="4122"/>
                  </a:cubicBezTo>
                  <a:cubicBezTo>
                    <a:pt x="4140" y="3614"/>
                    <a:pt x="4661" y="3586"/>
                    <a:pt x="4777" y="3586"/>
                  </a:cubicBezTo>
                  <a:cubicBezTo>
                    <a:pt x="4792" y="3586"/>
                    <a:pt x="4800" y="3587"/>
                    <a:pt x="4800" y="3587"/>
                  </a:cubicBezTo>
                  <a:lnTo>
                    <a:pt x="5103" y="3587"/>
                  </a:lnTo>
                  <a:cubicBezTo>
                    <a:pt x="5175" y="3587"/>
                    <a:pt x="5210" y="3640"/>
                    <a:pt x="5228" y="3694"/>
                  </a:cubicBezTo>
                  <a:lnTo>
                    <a:pt x="5300" y="4033"/>
                  </a:lnTo>
                  <a:cubicBezTo>
                    <a:pt x="5317" y="4086"/>
                    <a:pt x="5371" y="4140"/>
                    <a:pt x="5442" y="4140"/>
                  </a:cubicBezTo>
                  <a:lnTo>
                    <a:pt x="5496" y="4140"/>
                  </a:lnTo>
                  <a:cubicBezTo>
                    <a:pt x="5567" y="4140"/>
                    <a:pt x="5621" y="4104"/>
                    <a:pt x="5639" y="4033"/>
                  </a:cubicBezTo>
                  <a:lnTo>
                    <a:pt x="5728" y="3533"/>
                  </a:lnTo>
                  <a:cubicBezTo>
                    <a:pt x="5728" y="3497"/>
                    <a:pt x="5746" y="3462"/>
                    <a:pt x="5781" y="3426"/>
                  </a:cubicBezTo>
                  <a:lnTo>
                    <a:pt x="6156" y="2944"/>
                  </a:lnTo>
                  <a:cubicBezTo>
                    <a:pt x="6227" y="2855"/>
                    <a:pt x="6335" y="2802"/>
                    <a:pt x="6459" y="2802"/>
                  </a:cubicBezTo>
                  <a:lnTo>
                    <a:pt x="6798" y="2802"/>
                  </a:lnTo>
                  <a:cubicBezTo>
                    <a:pt x="6888" y="2802"/>
                    <a:pt x="6923" y="2748"/>
                    <a:pt x="6923" y="2677"/>
                  </a:cubicBezTo>
                  <a:lnTo>
                    <a:pt x="6923" y="2534"/>
                  </a:lnTo>
                  <a:lnTo>
                    <a:pt x="6905" y="2498"/>
                  </a:lnTo>
                  <a:cubicBezTo>
                    <a:pt x="6816" y="2427"/>
                    <a:pt x="6870" y="2266"/>
                    <a:pt x="6995" y="2266"/>
                  </a:cubicBezTo>
                  <a:lnTo>
                    <a:pt x="7066" y="2266"/>
                  </a:lnTo>
                  <a:cubicBezTo>
                    <a:pt x="7155" y="2266"/>
                    <a:pt x="7191" y="2320"/>
                    <a:pt x="7191" y="2409"/>
                  </a:cubicBezTo>
                  <a:cubicBezTo>
                    <a:pt x="7191" y="2480"/>
                    <a:pt x="7262" y="2534"/>
                    <a:pt x="7334" y="2534"/>
                  </a:cubicBezTo>
                  <a:lnTo>
                    <a:pt x="7459" y="2534"/>
                  </a:lnTo>
                  <a:lnTo>
                    <a:pt x="7548" y="2195"/>
                  </a:lnTo>
                  <a:cubicBezTo>
                    <a:pt x="7566" y="2070"/>
                    <a:pt x="7530" y="1963"/>
                    <a:pt x="7423" y="1909"/>
                  </a:cubicBezTo>
                  <a:lnTo>
                    <a:pt x="6299" y="1214"/>
                  </a:lnTo>
                  <a:lnTo>
                    <a:pt x="5996" y="1214"/>
                  </a:lnTo>
                  <a:cubicBezTo>
                    <a:pt x="5853" y="1214"/>
                    <a:pt x="5728" y="1339"/>
                    <a:pt x="5728" y="1463"/>
                  </a:cubicBezTo>
                  <a:lnTo>
                    <a:pt x="5728" y="1606"/>
                  </a:lnTo>
                  <a:cubicBezTo>
                    <a:pt x="5728" y="1695"/>
                    <a:pt x="5674" y="1731"/>
                    <a:pt x="5603" y="1731"/>
                  </a:cubicBezTo>
                  <a:lnTo>
                    <a:pt x="5460" y="1731"/>
                  </a:lnTo>
                  <a:lnTo>
                    <a:pt x="5335" y="1606"/>
                  </a:lnTo>
                  <a:lnTo>
                    <a:pt x="4943" y="1606"/>
                  </a:lnTo>
                  <a:cubicBezTo>
                    <a:pt x="4854" y="1606"/>
                    <a:pt x="4800" y="1553"/>
                    <a:pt x="4800" y="1463"/>
                  </a:cubicBezTo>
                  <a:lnTo>
                    <a:pt x="4800" y="1142"/>
                  </a:lnTo>
                  <a:cubicBezTo>
                    <a:pt x="4800" y="1107"/>
                    <a:pt x="4818" y="1071"/>
                    <a:pt x="4854" y="1035"/>
                  </a:cubicBezTo>
                  <a:lnTo>
                    <a:pt x="5710" y="678"/>
                  </a:lnTo>
                  <a:close/>
                  <a:moveTo>
                    <a:pt x="1731" y="1999"/>
                  </a:moveTo>
                  <a:cubicBezTo>
                    <a:pt x="1856" y="2070"/>
                    <a:pt x="1981" y="2177"/>
                    <a:pt x="1999" y="2266"/>
                  </a:cubicBezTo>
                  <a:lnTo>
                    <a:pt x="1999" y="3105"/>
                  </a:lnTo>
                  <a:cubicBezTo>
                    <a:pt x="1999" y="3176"/>
                    <a:pt x="2017" y="3230"/>
                    <a:pt x="2070" y="3266"/>
                  </a:cubicBezTo>
                  <a:lnTo>
                    <a:pt x="2944" y="4407"/>
                  </a:lnTo>
                  <a:lnTo>
                    <a:pt x="2998" y="4336"/>
                  </a:lnTo>
                  <a:cubicBezTo>
                    <a:pt x="3051" y="4300"/>
                    <a:pt x="3069" y="4229"/>
                    <a:pt x="3034" y="4176"/>
                  </a:cubicBezTo>
                  <a:lnTo>
                    <a:pt x="2873" y="3908"/>
                  </a:lnTo>
                  <a:cubicBezTo>
                    <a:pt x="2812" y="3817"/>
                    <a:pt x="2881" y="3700"/>
                    <a:pt x="2979" y="3700"/>
                  </a:cubicBezTo>
                  <a:cubicBezTo>
                    <a:pt x="2997" y="3700"/>
                    <a:pt x="3015" y="3704"/>
                    <a:pt x="3034" y="3712"/>
                  </a:cubicBezTo>
                  <a:cubicBezTo>
                    <a:pt x="3069" y="3729"/>
                    <a:pt x="3105" y="3747"/>
                    <a:pt x="3105" y="3783"/>
                  </a:cubicBezTo>
                  <a:lnTo>
                    <a:pt x="3551" y="4639"/>
                  </a:lnTo>
                  <a:cubicBezTo>
                    <a:pt x="3605" y="4729"/>
                    <a:pt x="3694" y="4818"/>
                    <a:pt x="3783" y="4836"/>
                  </a:cubicBezTo>
                  <a:lnTo>
                    <a:pt x="4372" y="5032"/>
                  </a:lnTo>
                  <a:cubicBezTo>
                    <a:pt x="4408" y="5050"/>
                    <a:pt x="4443" y="5085"/>
                    <a:pt x="4443" y="5103"/>
                  </a:cubicBezTo>
                  <a:lnTo>
                    <a:pt x="4479" y="5175"/>
                  </a:lnTo>
                  <a:cubicBezTo>
                    <a:pt x="4532" y="5264"/>
                    <a:pt x="4622" y="5317"/>
                    <a:pt x="4729" y="5317"/>
                  </a:cubicBezTo>
                  <a:lnTo>
                    <a:pt x="4889" y="5317"/>
                  </a:lnTo>
                  <a:cubicBezTo>
                    <a:pt x="4925" y="5317"/>
                    <a:pt x="4961" y="5353"/>
                    <a:pt x="4996" y="5371"/>
                  </a:cubicBezTo>
                  <a:lnTo>
                    <a:pt x="5175" y="5621"/>
                  </a:lnTo>
                  <a:cubicBezTo>
                    <a:pt x="5193" y="5674"/>
                    <a:pt x="5264" y="5728"/>
                    <a:pt x="5317" y="5728"/>
                  </a:cubicBezTo>
                  <a:lnTo>
                    <a:pt x="5603" y="5799"/>
                  </a:lnTo>
                  <a:cubicBezTo>
                    <a:pt x="5674" y="5817"/>
                    <a:pt x="5728" y="5906"/>
                    <a:pt x="5692" y="5978"/>
                  </a:cubicBezTo>
                  <a:cubicBezTo>
                    <a:pt x="5692" y="5978"/>
                    <a:pt x="5478" y="6192"/>
                    <a:pt x="5478" y="6495"/>
                  </a:cubicBezTo>
                  <a:cubicBezTo>
                    <a:pt x="5478" y="7369"/>
                    <a:pt x="6281" y="7619"/>
                    <a:pt x="6281" y="7833"/>
                  </a:cubicBezTo>
                  <a:cubicBezTo>
                    <a:pt x="6281" y="8369"/>
                    <a:pt x="6192" y="9118"/>
                    <a:pt x="6174" y="9421"/>
                  </a:cubicBezTo>
                  <a:cubicBezTo>
                    <a:pt x="5817" y="9493"/>
                    <a:pt x="5460" y="9546"/>
                    <a:pt x="5086" y="9546"/>
                  </a:cubicBezTo>
                  <a:cubicBezTo>
                    <a:pt x="5064" y="9546"/>
                    <a:pt x="5042" y="9547"/>
                    <a:pt x="5020" y="9547"/>
                  </a:cubicBezTo>
                  <a:cubicBezTo>
                    <a:pt x="2552" y="9547"/>
                    <a:pt x="536" y="7544"/>
                    <a:pt x="536" y="5068"/>
                  </a:cubicBezTo>
                  <a:cubicBezTo>
                    <a:pt x="536" y="3890"/>
                    <a:pt x="1000" y="2819"/>
                    <a:pt x="1731" y="1999"/>
                  </a:cubicBezTo>
                  <a:close/>
                  <a:moveTo>
                    <a:pt x="5068" y="0"/>
                  </a:moveTo>
                  <a:cubicBezTo>
                    <a:pt x="2266" y="0"/>
                    <a:pt x="0" y="2266"/>
                    <a:pt x="0" y="5068"/>
                  </a:cubicBezTo>
                  <a:cubicBezTo>
                    <a:pt x="0" y="7851"/>
                    <a:pt x="2266" y="10117"/>
                    <a:pt x="5068" y="10117"/>
                  </a:cubicBezTo>
                  <a:cubicBezTo>
                    <a:pt x="7869" y="10117"/>
                    <a:pt x="10117" y="7851"/>
                    <a:pt x="10117" y="5068"/>
                  </a:cubicBezTo>
                  <a:cubicBezTo>
                    <a:pt x="10117" y="2266"/>
                    <a:pt x="7869" y="0"/>
                    <a:pt x="50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48" name="Google Shape;4748;p51"/>
            <p:cNvSpPr/>
            <p:nvPr/>
          </p:nvSpPr>
          <p:spPr>
            <a:xfrm>
              <a:off x="6266250" y="4488650"/>
              <a:ext cx="34375" cy="11325"/>
            </a:xfrm>
            <a:custGeom>
              <a:avLst/>
              <a:gdLst/>
              <a:ahLst/>
              <a:cxnLst/>
              <a:rect l="l" t="t" r="r" b="b"/>
              <a:pathLst>
                <a:path w="1375" h="453" extrusionOk="0">
                  <a:moveTo>
                    <a:pt x="572" y="0"/>
                  </a:moveTo>
                  <a:cubicBezTo>
                    <a:pt x="549" y="0"/>
                    <a:pt x="527" y="4"/>
                    <a:pt x="500" y="13"/>
                  </a:cubicBezTo>
                  <a:lnTo>
                    <a:pt x="36" y="120"/>
                  </a:lnTo>
                  <a:cubicBezTo>
                    <a:pt x="1" y="138"/>
                    <a:pt x="1" y="192"/>
                    <a:pt x="36" y="245"/>
                  </a:cubicBezTo>
                  <a:lnTo>
                    <a:pt x="661" y="245"/>
                  </a:lnTo>
                  <a:cubicBezTo>
                    <a:pt x="696" y="245"/>
                    <a:pt x="732" y="245"/>
                    <a:pt x="750" y="263"/>
                  </a:cubicBezTo>
                  <a:lnTo>
                    <a:pt x="1214" y="442"/>
                  </a:lnTo>
                  <a:cubicBezTo>
                    <a:pt x="1233" y="449"/>
                    <a:pt x="1252" y="453"/>
                    <a:pt x="1269" y="453"/>
                  </a:cubicBezTo>
                  <a:cubicBezTo>
                    <a:pt x="1331" y="453"/>
                    <a:pt x="1374" y="408"/>
                    <a:pt x="1374" y="352"/>
                  </a:cubicBezTo>
                  <a:cubicBezTo>
                    <a:pt x="1374" y="281"/>
                    <a:pt x="1339" y="228"/>
                    <a:pt x="1285" y="228"/>
                  </a:cubicBezTo>
                  <a:lnTo>
                    <a:pt x="643" y="13"/>
                  </a:lnTo>
                  <a:cubicBezTo>
                    <a:pt x="616" y="4"/>
                    <a:pt x="594" y="0"/>
                    <a:pt x="57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49" name="Google Shape;4749;p51"/>
          <p:cNvSpPr/>
          <p:nvPr/>
        </p:nvSpPr>
        <p:spPr>
          <a:xfrm>
            <a:off x="4032278" y="5070490"/>
            <a:ext cx="323196" cy="316740"/>
          </a:xfrm>
          <a:custGeom>
            <a:avLst/>
            <a:gdLst/>
            <a:ahLst/>
            <a:cxnLst/>
            <a:rect l="l" t="t" r="r" b="b"/>
            <a:pathLst>
              <a:path w="9779" h="9294" extrusionOk="0">
                <a:moveTo>
                  <a:pt x="5890" y="795"/>
                </a:moveTo>
                <a:cubicBezTo>
                  <a:pt x="6526" y="795"/>
                  <a:pt x="7154" y="933"/>
                  <a:pt x="7726" y="1211"/>
                </a:cubicBezTo>
                <a:cubicBezTo>
                  <a:pt x="7708" y="1211"/>
                  <a:pt x="7708" y="1211"/>
                  <a:pt x="7708" y="1229"/>
                </a:cubicBezTo>
                <a:cubicBezTo>
                  <a:pt x="7423" y="1515"/>
                  <a:pt x="7209" y="1818"/>
                  <a:pt x="7084" y="2103"/>
                </a:cubicBezTo>
                <a:cubicBezTo>
                  <a:pt x="6222" y="1599"/>
                  <a:pt x="5310" y="1332"/>
                  <a:pt x="4493" y="1332"/>
                </a:cubicBezTo>
                <a:cubicBezTo>
                  <a:pt x="4126" y="1332"/>
                  <a:pt x="3777" y="1386"/>
                  <a:pt x="3462" y="1497"/>
                </a:cubicBezTo>
                <a:cubicBezTo>
                  <a:pt x="4210" y="1031"/>
                  <a:pt x="5057" y="795"/>
                  <a:pt x="5890" y="795"/>
                </a:cubicBezTo>
                <a:close/>
                <a:moveTo>
                  <a:pt x="2819" y="1996"/>
                </a:moveTo>
                <a:cubicBezTo>
                  <a:pt x="3355" y="2014"/>
                  <a:pt x="4390" y="2639"/>
                  <a:pt x="5585" y="3620"/>
                </a:cubicBezTo>
                <a:cubicBezTo>
                  <a:pt x="5264" y="3763"/>
                  <a:pt x="4961" y="3977"/>
                  <a:pt x="4675" y="4244"/>
                </a:cubicBezTo>
                <a:cubicBezTo>
                  <a:pt x="4407" y="4530"/>
                  <a:pt x="4193" y="4833"/>
                  <a:pt x="4051" y="5137"/>
                </a:cubicBezTo>
                <a:cubicBezTo>
                  <a:pt x="3069" y="3959"/>
                  <a:pt x="2445" y="2924"/>
                  <a:pt x="2427" y="2371"/>
                </a:cubicBezTo>
                <a:cubicBezTo>
                  <a:pt x="2480" y="2300"/>
                  <a:pt x="2552" y="2246"/>
                  <a:pt x="2623" y="2175"/>
                </a:cubicBezTo>
                <a:cubicBezTo>
                  <a:pt x="2677" y="2103"/>
                  <a:pt x="2748" y="2050"/>
                  <a:pt x="2819" y="1996"/>
                </a:cubicBezTo>
                <a:close/>
                <a:moveTo>
                  <a:pt x="1945" y="3013"/>
                </a:moveTo>
                <a:lnTo>
                  <a:pt x="1945" y="3013"/>
                </a:lnTo>
                <a:cubicBezTo>
                  <a:pt x="1588" y="4048"/>
                  <a:pt x="1820" y="5386"/>
                  <a:pt x="2552" y="6635"/>
                </a:cubicBezTo>
                <a:cubicBezTo>
                  <a:pt x="2249" y="6760"/>
                  <a:pt x="1945" y="6974"/>
                  <a:pt x="1678" y="7260"/>
                </a:cubicBezTo>
                <a:cubicBezTo>
                  <a:pt x="1660" y="7278"/>
                  <a:pt x="1660" y="7278"/>
                  <a:pt x="1660" y="7296"/>
                </a:cubicBezTo>
                <a:cubicBezTo>
                  <a:pt x="1017" y="5957"/>
                  <a:pt x="1124" y="4334"/>
                  <a:pt x="1945" y="3013"/>
                </a:cubicBezTo>
                <a:close/>
                <a:moveTo>
                  <a:pt x="5876" y="0"/>
                </a:moveTo>
                <a:cubicBezTo>
                  <a:pt x="4664" y="0"/>
                  <a:pt x="3429" y="424"/>
                  <a:pt x="2409" y="1265"/>
                </a:cubicBezTo>
                <a:cubicBezTo>
                  <a:pt x="2325" y="1204"/>
                  <a:pt x="2228" y="1175"/>
                  <a:pt x="2129" y="1175"/>
                </a:cubicBezTo>
                <a:cubicBezTo>
                  <a:pt x="1997" y="1175"/>
                  <a:pt x="1861" y="1226"/>
                  <a:pt x="1749" y="1318"/>
                </a:cubicBezTo>
                <a:cubicBezTo>
                  <a:pt x="1588" y="1497"/>
                  <a:pt x="1553" y="1782"/>
                  <a:pt x="1678" y="1996"/>
                </a:cubicBezTo>
                <a:cubicBezTo>
                  <a:pt x="18" y="4013"/>
                  <a:pt x="0" y="6903"/>
                  <a:pt x="1678" y="8777"/>
                </a:cubicBezTo>
                <a:cubicBezTo>
                  <a:pt x="1713" y="8509"/>
                  <a:pt x="1910" y="8152"/>
                  <a:pt x="2231" y="7831"/>
                </a:cubicBezTo>
                <a:cubicBezTo>
                  <a:pt x="2570" y="7492"/>
                  <a:pt x="2927" y="7296"/>
                  <a:pt x="3194" y="7296"/>
                </a:cubicBezTo>
                <a:cubicBezTo>
                  <a:pt x="3212" y="7028"/>
                  <a:pt x="3408" y="6671"/>
                  <a:pt x="3747" y="6332"/>
                </a:cubicBezTo>
                <a:cubicBezTo>
                  <a:pt x="4068" y="5993"/>
                  <a:pt x="4425" y="5797"/>
                  <a:pt x="4693" y="5779"/>
                </a:cubicBezTo>
                <a:cubicBezTo>
                  <a:pt x="4711" y="5601"/>
                  <a:pt x="4818" y="5351"/>
                  <a:pt x="4996" y="5101"/>
                </a:cubicBezTo>
                <a:cubicBezTo>
                  <a:pt x="5014" y="5137"/>
                  <a:pt x="5050" y="5154"/>
                  <a:pt x="5068" y="5190"/>
                </a:cubicBezTo>
                <a:lnTo>
                  <a:pt x="9064" y="9169"/>
                </a:lnTo>
                <a:cubicBezTo>
                  <a:pt x="9136" y="9258"/>
                  <a:pt x="9243" y="9294"/>
                  <a:pt x="9332" y="9294"/>
                </a:cubicBezTo>
                <a:cubicBezTo>
                  <a:pt x="9439" y="9294"/>
                  <a:pt x="9546" y="9258"/>
                  <a:pt x="9618" y="9169"/>
                </a:cubicBezTo>
                <a:cubicBezTo>
                  <a:pt x="9778" y="9026"/>
                  <a:pt x="9778" y="8759"/>
                  <a:pt x="9618" y="8616"/>
                </a:cubicBezTo>
                <a:lnTo>
                  <a:pt x="5621" y="4619"/>
                </a:lnTo>
                <a:cubicBezTo>
                  <a:pt x="5603" y="4601"/>
                  <a:pt x="5585" y="4584"/>
                  <a:pt x="5549" y="4566"/>
                </a:cubicBezTo>
                <a:cubicBezTo>
                  <a:pt x="5781" y="4387"/>
                  <a:pt x="6031" y="4280"/>
                  <a:pt x="6210" y="4262"/>
                </a:cubicBezTo>
                <a:cubicBezTo>
                  <a:pt x="6210" y="3995"/>
                  <a:pt x="6424" y="3638"/>
                  <a:pt x="6745" y="3299"/>
                </a:cubicBezTo>
                <a:cubicBezTo>
                  <a:pt x="7084" y="2978"/>
                  <a:pt x="7441" y="2764"/>
                  <a:pt x="7708" y="2764"/>
                </a:cubicBezTo>
                <a:cubicBezTo>
                  <a:pt x="7708" y="2496"/>
                  <a:pt x="7940" y="2139"/>
                  <a:pt x="8244" y="1800"/>
                </a:cubicBezTo>
                <a:cubicBezTo>
                  <a:pt x="8565" y="1479"/>
                  <a:pt x="8940" y="1283"/>
                  <a:pt x="9189" y="1265"/>
                </a:cubicBezTo>
                <a:cubicBezTo>
                  <a:pt x="8264" y="419"/>
                  <a:pt x="7081" y="0"/>
                  <a:pt x="587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50" name="Google Shape;4750;p51"/>
          <p:cNvGrpSpPr/>
          <p:nvPr/>
        </p:nvGrpSpPr>
        <p:grpSpPr>
          <a:xfrm>
            <a:off x="4533046" y="5078674"/>
            <a:ext cx="352082" cy="299802"/>
            <a:chOff x="6919750" y="1464650"/>
            <a:chExt cx="266325" cy="219925"/>
          </a:xfrm>
        </p:grpSpPr>
        <p:sp>
          <p:nvSpPr>
            <p:cNvPr id="4751" name="Google Shape;4751;p51"/>
            <p:cNvSpPr/>
            <p:nvPr/>
          </p:nvSpPr>
          <p:spPr>
            <a:xfrm>
              <a:off x="6919750" y="1464650"/>
              <a:ext cx="266325" cy="219925"/>
            </a:xfrm>
            <a:custGeom>
              <a:avLst/>
              <a:gdLst/>
              <a:ahLst/>
              <a:cxnLst/>
              <a:rect l="l" t="t" r="r" b="b"/>
              <a:pathLst>
                <a:path w="10653" h="8797" extrusionOk="0">
                  <a:moveTo>
                    <a:pt x="2659" y="2409"/>
                  </a:moveTo>
                  <a:lnTo>
                    <a:pt x="2659" y="3462"/>
                  </a:lnTo>
                  <a:lnTo>
                    <a:pt x="1071" y="3462"/>
                  </a:lnTo>
                  <a:lnTo>
                    <a:pt x="1071" y="2409"/>
                  </a:lnTo>
                  <a:close/>
                  <a:moveTo>
                    <a:pt x="5317" y="2927"/>
                  </a:moveTo>
                  <a:cubicBezTo>
                    <a:pt x="6655" y="2927"/>
                    <a:pt x="7726" y="3997"/>
                    <a:pt x="7726" y="5335"/>
                  </a:cubicBezTo>
                  <a:cubicBezTo>
                    <a:pt x="7726" y="6656"/>
                    <a:pt x="6655" y="7726"/>
                    <a:pt x="5317" y="7726"/>
                  </a:cubicBezTo>
                  <a:cubicBezTo>
                    <a:pt x="3997" y="7726"/>
                    <a:pt x="2926" y="6656"/>
                    <a:pt x="2926" y="5335"/>
                  </a:cubicBezTo>
                  <a:cubicBezTo>
                    <a:pt x="2926" y="3997"/>
                    <a:pt x="3997" y="2927"/>
                    <a:pt x="5317" y="2927"/>
                  </a:cubicBezTo>
                  <a:close/>
                  <a:moveTo>
                    <a:pt x="3997" y="0"/>
                  </a:moveTo>
                  <a:lnTo>
                    <a:pt x="3194" y="1339"/>
                  </a:lnTo>
                  <a:lnTo>
                    <a:pt x="535" y="1339"/>
                  </a:lnTo>
                  <a:cubicBezTo>
                    <a:pt x="232" y="1339"/>
                    <a:pt x="0" y="1571"/>
                    <a:pt x="0" y="1874"/>
                  </a:cubicBezTo>
                  <a:lnTo>
                    <a:pt x="0" y="8262"/>
                  </a:lnTo>
                  <a:cubicBezTo>
                    <a:pt x="0" y="8565"/>
                    <a:pt x="232" y="8797"/>
                    <a:pt x="535" y="8797"/>
                  </a:cubicBezTo>
                  <a:lnTo>
                    <a:pt x="10117" y="8797"/>
                  </a:lnTo>
                  <a:cubicBezTo>
                    <a:pt x="10420" y="8797"/>
                    <a:pt x="10652" y="8565"/>
                    <a:pt x="10652" y="8262"/>
                  </a:cubicBezTo>
                  <a:lnTo>
                    <a:pt x="10652" y="1874"/>
                  </a:lnTo>
                  <a:cubicBezTo>
                    <a:pt x="10652" y="1571"/>
                    <a:pt x="10420" y="1339"/>
                    <a:pt x="10117" y="1339"/>
                  </a:cubicBezTo>
                  <a:lnTo>
                    <a:pt x="7458" y="1339"/>
                  </a:lnTo>
                  <a:lnTo>
                    <a:pt x="6655"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2" name="Google Shape;4752;p51"/>
            <p:cNvSpPr/>
            <p:nvPr/>
          </p:nvSpPr>
          <p:spPr>
            <a:xfrm>
              <a:off x="7006275" y="1551175"/>
              <a:ext cx="93250" cy="93250"/>
            </a:xfrm>
            <a:custGeom>
              <a:avLst/>
              <a:gdLst/>
              <a:ahLst/>
              <a:cxnLst/>
              <a:rect l="l" t="t" r="r" b="b"/>
              <a:pathLst>
                <a:path w="3730" h="3730" extrusionOk="0">
                  <a:moveTo>
                    <a:pt x="1856" y="536"/>
                  </a:moveTo>
                  <a:cubicBezTo>
                    <a:pt x="2606" y="536"/>
                    <a:pt x="3194" y="1125"/>
                    <a:pt x="3194" y="1874"/>
                  </a:cubicBezTo>
                  <a:cubicBezTo>
                    <a:pt x="3194" y="2624"/>
                    <a:pt x="2606" y="3195"/>
                    <a:pt x="1856" y="3195"/>
                  </a:cubicBezTo>
                  <a:cubicBezTo>
                    <a:pt x="1125" y="3195"/>
                    <a:pt x="536" y="2624"/>
                    <a:pt x="536" y="1874"/>
                  </a:cubicBezTo>
                  <a:cubicBezTo>
                    <a:pt x="536" y="1125"/>
                    <a:pt x="1125" y="536"/>
                    <a:pt x="1856" y="536"/>
                  </a:cubicBezTo>
                  <a:close/>
                  <a:moveTo>
                    <a:pt x="1856" y="1"/>
                  </a:moveTo>
                  <a:cubicBezTo>
                    <a:pt x="839" y="1"/>
                    <a:pt x="1" y="839"/>
                    <a:pt x="1" y="1874"/>
                  </a:cubicBezTo>
                  <a:cubicBezTo>
                    <a:pt x="1" y="2909"/>
                    <a:pt x="839" y="3730"/>
                    <a:pt x="1856" y="3730"/>
                  </a:cubicBezTo>
                  <a:cubicBezTo>
                    <a:pt x="2909" y="3730"/>
                    <a:pt x="3730" y="2909"/>
                    <a:pt x="3730" y="1874"/>
                  </a:cubicBezTo>
                  <a:cubicBezTo>
                    <a:pt x="3730" y="839"/>
                    <a:pt x="2909" y="1"/>
                    <a:pt x="185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53" name="Google Shape;4753;p51"/>
          <p:cNvGrpSpPr/>
          <p:nvPr/>
        </p:nvGrpSpPr>
        <p:grpSpPr>
          <a:xfrm>
            <a:off x="5059243" y="5054116"/>
            <a:ext cx="366855" cy="339948"/>
            <a:chOff x="4759875" y="1027050"/>
            <a:chExt cx="277500" cy="249375"/>
          </a:xfrm>
        </p:grpSpPr>
        <p:sp>
          <p:nvSpPr>
            <p:cNvPr id="4754" name="Google Shape;4754;p51"/>
            <p:cNvSpPr/>
            <p:nvPr/>
          </p:nvSpPr>
          <p:spPr>
            <a:xfrm>
              <a:off x="4885225" y="1027050"/>
              <a:ext cx="26800" cy="39725"/>
            </a:xfrm>
            <a:custGeom>
              <a:avLst/>
              <a:gdLst/>
              <a:ahLst/>
              <a:cxnLst/>
              <a:rect l="l" t="t" r="r" b="b"/>
              <a:pathLst>
                <a:path w="1072" h="1589" extrusionOk="0">
                  <a:moveTo>
                    <a:pt x="536" y="1"/>
                  </a:moveTo>
                  <a:lnTo>
                    <a:pt x="1" y="786"/>
                  </a:lnTo>
                  <a:lnTo>
                    <a:pt x="536" y="1589"/>
                  </a:lnTo>
                  <a:lnTo>
                    <a:pt x="1071" y="786"/>
                  </a:lnTo>
                  <a:lnTo>
                    <a:pt x="53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5" name="Google Shape;4755;p51"/>
            <p:cNvSpPr/>
            <p:nvPr/>
          </p:nvSpPr>
          <p:spPr>
            <a:xfrm>
              <a:off x="4795575" y="1077025"/>
              <a:ext cx="206100" cy="159250"/>
            </a:xfrm>
            <a:custGeom>
              <a:avLst/>
              <a:gdLst/>
              <a:ahLst/>
              <a:cxnLst/>
              <a:rect l="l" t="t" r="r" b="b"/>
              <a:pathLst>
                <a:path w="8244" h="6370" extrusionOk="0">
                  <a:moveTo>
                    <a:pt x="4122" y="0"/>
                  </a:moveTo>
                  <a:lnTo>
                    <a:pt x="2231" y="3158"/>
                  </a:lnTo>
                  <a:lnTo>
                    <a:pt x="0" y="2123"/>
                  </a:lnTo>
                  <a:lnTo>
                    <a:pt x="803" y="5585"/>
                  </a:lnTo>
                  <a:lnTo>
                    <a:pt x="803" y="6370"/>
                  </a:lnTo>
                  <a:lnTo>
                    <a:pt x="7441" y="6370"/>
                  </a:lnTo>
                  <a:lnTo>
                    <a:pt x="7441" y="5585"/>
                  </a:lnTo>
                  <a:lnTo>
                    <a:pt x="8244" y="2123"/>
                  </a:lnTo>
                  <a:lnTo>
                    <a:pt x="6013" y="3158"/>
                  </a:lnTo>
                  <a:lnTo>
                    <a:pt x="412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6" name="Google Shape;4756;p51"/>
            <p:cNvSpPr/>
            <p:nvPr/>
          </p:nvSpPr>
          <p:spPr>
            <a:xfrm>
              <a:off x="4815650" y="1249650"/>
              <a:ext cx="165950" cy="26775"/>
            </a:xfrm>
            <a:custGeom>
              <a:avLst/>
              <a:gdLst/>
              <a:ahLst/>
              <a:cxnLst/>
              <a:rect l="l" t="t" r="r" b="b"/>
              <a:pathLst>
                <a:path w="6638" h="1071" extrusionOk="0">
                  <a:moveTo>
                    <a:pt x="0" y="0"/>
                  </a:moveTo>
                  <a:lnTo>
                    <a:pt x="0" y="1071"/>
                  </a:lnTo>
                  <a:lnTo>
                    <a:pt x="6638" y="1071"/>
                  </a:lnTo>
                  <a:lnTo>
                    <a:pt x="6638"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7" name="Google Shape;4757;p51"/>
            <p:cNvSpPr/>
            <p:nvPr/>
          </p:nvSpPr>
          <p:spPr>
            <a:xfrm>
              <a:off x="4759875" y="1094425"/>
              <a:ext cx="28125" cy="28125"/>
            </a:xfrm>
            <a:custGeom>
              <a:avLst/>
              <a:gdLst/>
              <a:ahLst/>
              <a:cxnLst/>
              <a:rect l="l" t="t" r="r" b="b"/>
              <a:pathLst>
                <a:path w="1125" h="1125" extrusionOk="0">
                  <a:moveTo>
                    <a:pt x="1" y="0"/>
                  </a:moveTo>
                  <a:lnTo>
                    <a:pt x="197" y="928"/>
                  </a:lnTo>
                  <a:lnTo>
                    <a:pt x="1125" y="1124"/>
                  </a:lnTo>
                  <a:lnTo>
                    <a:pt x="1125" y="1124"/>
                  </a:lnTo>
                  <a:lnTo>
                    <a:pt x="929" y="196"/>
                  </a:lnTo>
                  <a:lnTo>
                    <a:pt x="1"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58" name="Google Shape;4758;p51"/>
            <p:cNvSpPr/>
            <p:nvPr/>
          </p:nvSpPr>
          <p:spPr>
            <a:xfrm>
              <a:off x="5009225" y="1094425"/>
              <a:ext cx="28150" cy="28125"/>
            </a:xfrm>
            <a:custGeom>
              <a:avLst/>
              <a:gdLst/>
              <a:ahLst/>
              <a:cxnLst/>
              <a:rect l="l" t="t" r="r" b="b"/>
              <a:pathLst>
                <a:path w="1126" h="1125" extrusionOk="0">
                  <a:moveTo>
                    <a:pt x="1125" y="0"/>
                  </a:moveTo>
                  <a:lnTo>
                    <a:pt x="197" y="196"/>
                  </a:lnTo>
                  <a:lnTo>
                    <a:pt x="1" y="1124"/>
                  </a:lnTo>
                  <a:lnTo>
                    <a:pt x="1" y="1124"/>
                  </a:lnTo>
                  <a:lnTo>
                    <a:pt x="929" y="928"/>
                  </a:lnTo>
                  <a:lnTo>
                    <a:pt x="1125"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59" name="Google Shape;4759;p51"/>
          <p:cNvGrpSpPr/>
          <p:nvPr/>
        </p:nvGrpSpPr>
        <p:grpSpPr>
          <a:xfrm>
            <a:off x="5600528" y="5038090"/>
            <a:ext cx="372738" cy="343186"/>
            <a:chOff x="3357900" y="1057675"/>
            <a:chExt cx="281950" cy="251750"/>
          </a:xfrm>
        </p:grpSpPr>
        <p:sp>
          <p:nvSpPr>
            <p:cNvPr id="4760" name="Google Shape;4760;p51"/>
            <p:cNvSpPr/>
            <p:nvPr/>
          </p:nvSpPr>
          <p:spPr>
            <a:xfrm>
              <a:off x="3357900" y="1064075"/>
              <a:ext cx="226625" cy="245350"/>
            </a:xfrm>
            <a:custGeom>
              <a:avLst/>
              <a:gdLst/>
              <a:ahLst/>
              <a:cxnLst/>
              <a:rect l="l" t="t" r="r" b="b"/>
              <a:pathLst>
                <a:path w="9065" h="9814" extrusionOk="0">
                  <a:moveTo>
                    <a:pt x="4158" y="1"/>
                  </a:moveTo>
                  <a:cubicBezTo>
                    <a:pt x="5621" y="1464"/>
                    <a:pt x="6067" y="3730"/>
                    <a:pt x="5103" y="5693"/>
                  </a:cubicBezTo>
                  <a:cubicBezTo>
                    <a:pt x="4227" y="7445"/>
                    <a:pt x="2469" y="8430"/>
                    <a:pt x="654" y="8430"/>
                  </a:cubicBezTo>
                  <a:cubicBezTo>
                    <a:pt x="436" y="8430"/>
                    <a:pt x="218" y="8415"/>
                    <a:pt x="0" y="8387"/>
                  </a:cubicBezTo>
                  <a:lnTo>
                    <a:pt x="0" y="8387"/>
                  </a:lnTo>
                  <a:cubicBezTo>
                    <a:pt x="375" y="8744"/>
                    <a:pt x="803" y="9065"/>
                    <a:pt x="1285" y="9297"/>
                  </a:cubicBezTo>
                  <a:cubicBezTo>
                    <a:pt x="1992" y="9647"/>
                    <a:pt x="2740" y="9813"/>
                    <a:pt x="3476" y="9813"/>
                  </a:cubicBezTo>
                  <a:cubicBezTo>
                    <a:pt x="5285" y="9813"/>
                    <a:pt x="7019" y="8810"/>
                    <a:pt x="7869" y="7084"/>
                  </a:cubicBezTo>
                  <a:cubicBezTo>
                    <a:pt x="9065" y="4640"/>
                    <a:pt x="8101" y="1714"/>
                    <a:pt x="5657" y="482"/>
                  </a:cubicBezTo>
                  <a:cubicBezTo>
                    <a:pt x="5175" y="251"/>
                    <a:pt x="4657" y="72"/>
                    <a:pt x="415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1" name="Google Shape;4761;p51"/>
            <p:cNvSpPr/>
            <p:nvPr/>
          </p:nvSpPr>
          <p:spPr>
            <a:xfrm>
              <a:off x="3593875" y="1188800"/>
              <a:ext cx="45975" cy="48375"/>
            </a:xfrm>
            <a:custGeom>
              <a:avLst/>
              <a:gdLst/>
              <a:ahLst/>
              <a:cxnLst/>
              <a:rect l="l" t="t" r="r" b="b"/>
              <a:pathLst>
                <a:path w="1839" h="1935" extrusionOk="0">
                  <a:moveTo>
                    <a:pt x="757" y="1"/>
                  </a:moveTo>
                  <a:cubicBezTo>
                    <a:pt x="743" y="1"/>
                    <a:pt x="728" y="3"/>
                    <a:pt x="714" y="8"/>
                  </a:cubicBezTo>
                  <a:cubicBezTo>
                    <a:pt x="660" y="8"/>
                    <a:pt x="607" y="61"/>
                    <a:pt x="607" y="115"/>
                  </a:cubicBezTo>
                  <a:lnTo>
                    <a:pt x="589" y="579"/>
                  </a:lnTo>
                  <a:cubicBezTo>
                    <a:pt x="589" y="632"/>
                    <a:pt x="553" y="668"/>
                    <a:pt x="500" y="686"/>
                  </a:cubicBezTo>
                  <a:lnTo>
                    <a:pt x="89" y="775"/>
                  </a:lnTo>
                  <a:cubicBezTo>
                    <a:pt x="36" y="793"/>
                    <a:pt x="0" y="846"/>
                    <a:pt x="0" y="900"/>
                  </a:cubicBezTo>
                  <a:cubicBezTo>
                    <a:pt x="0" y="953"/>
                    <a:pt x="18" y="1007"/>
                    <a:pt x="72" y="1025"/>
                  </a:cubicBezTo>
                  <a:lnTo>
                    <a:pt x="250" y="1114"/>
                  </a:lnTo>
                  <a:lnTo>
                    <a:pt x="482" y="1239"/>
                  </a:lnTo>
                  <a:cubicBezTo>
                    <a:pt x="482" y="1257"/>
                    <a:pt x="518" y="1274"/>
                    <a:pt x="518" y="1292"/>
                  </a:cubicBezTo>
                  <a:cubicBezTo>
                    <a:pt x="536" y="1310"/>
                    <a:pt x="536" y="1328"/>
                    <a:pt x="536" y="1364"/>
                  </a:cubicBezTo>
                  <a:lnTo>
                    <a:pt x="536" y="1810"/>
                  </a:lnTo>
                  <a:cubicBezTo>
                    <a:pt x="536" y="1863"/>
                    <a:pt x="571" y="1917"/>
                    <a:pt x="607" y="1935"/>
                  </a:cubicBezTo>
                  <a:cubicBezTo>
                    <a:pt x="678" y="1935"/>
                    <a:pt x="732" y="1935"/>
                    <a:pt x="767" y="1881"/>
                  </a:cubicBezTo>
                  <a:lnTo>
                    <a:pt x="1053" y="1524"/>
                  </a:lnTo>
                  <a:cubicBezTo>
                    <a:pt x="1092" y="1498"/>
                    <a:pt x="1122" y="1482"/>
                    <a:pt x="1163" y="1482"/>
                  </a:cubicBezTo>
                  <a:cubicBezTo>
                    <a:pt x="1178" y="1482"/>
                    <a:pt x="1194" y="1484"/>
                    <a:pt x="1214" y="1489"/>
                  </a:cubicBezTo>
                  <a:lnTo>
                    <a:pt x="1642" y="1649"/>
                  </a:lnTo>
                  <a:cubicBezTo>
                    <a:pt x="1656" y="1654"/>
                    <a:pt x="1670" y="1656"/>
                    <a:pt x="1684" y="1656"/>
                  </a:cubicBezTo>
                  <a:cubicBezTo>
                    <a:pt x="1723" y="1656"/>
                    <a:pt x="1758" y="1640"/>
                    <a:pt x="1785" y="1614"/>
                  </a:cubicBezTo>
                  <a:cubicBezTo>
                    <a:pt x="1838" y="1578"/>
                    <a:pt x="1838" y="1506"/>
                    <a:pt x="1802" y="1471"/>
                  </a:cubicBezTo>
                  <a:lnTo>
                    <a:pt x="1535" y="1078"/>
                  </a:lnTo>
                  <a:cubicBezTo>
                    <a:pt x="1517" y="1043"/>
                    <a:pt x="1517" y="989"/>
                    <a:pt x="1535" y="935"/>
                  </a:cubicBezTo>
                  <a:lnTo>
                    <a:pt x="1785" y="579"/>
                  </a:lnTo>
                  <a:cubicBezTo>
                    <a:pt x="1820" y="525"/>
                    <a:pt x="1820" y="472"/>
                    <a:pt x="1785" y="418"/>
                  </a:cubicBezTo>
                  <a:cubicBezTo>
                    <a:pt x="1771" y="392"/>
                    <a:pt x="1730" y="375"/>
                    <a:pt x="1694" y="375"/>
                  </a:cubicBezTo>
                  <a:cubicBezTo>
                    <a:pt x="1681" y="375"/>
                    <a:pt x="1669" y="378"/>
                    <a:pt x="1660" y="382"/>
                  </a:cubicBezTo>
                  <a:lnTo>
                    <a:pt x="1249" y="472"/>
                  </a:lnTo>
                  <a:cubicBezTo>
                    <a:pt x="1236" y="476"/>
                    <a:pt x="1222" y="478"/>
                    <a:pt x="1209" y="478"/>
                  </a:cubicBezTo>
                  <a:cubicBezTo>
                    <a:pt x="1170" y="478"/>
                    <a:pt x="1133" y="458"/>
                    <a:pt x="1106" y="418"/>
                  </a:cubicBezTo>
                  <a:lnTo>
                    <a:pt x="857" y="43"/>
                  </a:lnTo>
                  <a:cubicBezTo>
                    <a:pt x="831" y="17"/>
                    <a:pt x="795" y="1"/>
                    <a:pt x="75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2" name="Google Shape;4762;p51"/>
            <p:cNvSpPr/>
            <p:nvPr/>
          </p:nvSpPr>
          <p:spPr>
            <a:xfrm>
              <a:off x="3562650" y="1057675"/>
              <a:ext cx="77200" cy="78325"/>
            </a:xfrm>
            <a:custGeom>
              <a:avLst/>
              <a:gdLst/>
              <a:ahLst/>
              <a:cxnLst/>
              <a:rect l="l" t="t" r="r" b="b"/>
              <a:pathLst>
                <a:path w="3088" h="3133" extrusionOk="0">
                  <a:moveTo>
                    <a:pt x="934" y="0"/>
                  </a:moveTo>
                  <a:cubicBezTo>
                    <a:pt x="912" y="0"/>
                    <a:pt x="892" y="2"/>
                    <a:pt x="875" y="7"/>
                  </a:cubicBezTo>
                  <a:cubicBezTo>
                    <a:pt x="785" y="60"/>
                    <a:pt x="750" y="150"/>
                    <a:pt x="750" y="239"/>
                  </a:cubicBezTo>
                  <a:lnTo>
                    <a:pt x="839" y="935"/>
                  </a:lnTo>
                  <a:cubicBezTo>
                    <a:pt x="857" y="1024"/>
                    <a:pt x="821" y="1113"/>
                    <a:pt x="732" y="1149"/>
                  </a:cubicBezTo>
                  <a:lnTo>
                    <a:pt x="107" y="1452"/>
                  </a:lnTo>
                  <a:cubicBezTo>
                    <a:pt x="36" y="1488"/>
                    <a:pt x="0" y="1577"/>
                    <a:pt x="0" y="1666"/>
                  </a:cubicBezTo>
                  <a:cubicBezTo>
                    <a:pt x="18" y="1738"/>
                    <a:pt x="89" y="1827"/>
                    <a:pt x="161" y="1845"/>
                  </a:cubicBezTo>
                  <a:lnTo>
                    <a:pt x="464" y="1934"/>
                  </a:lnTo>
                  <a:lnTo>
                    <a:pt x="875" y="2059"/>
                  </a:lnTo>
                  <a:cubicBezTo>
                    <a:pt x="910" y="2059"/>
                    <a:pt x="928" y="2095"/>
                    <a:pt x="982" y="2112"/>
                  </a:cubicBezTo>
                  <a:cubicBezTo>
                    <a:pt x="999" y="2148"/>
                    <a:pt x="1017" y="2184"/>
                    <a:pt x="1035" y="2219"/>
                  </a:cubicBezTo>
                  <a:lnTo>
                    <a:pt x="1142" y="2951"/>
                  </a:lnTo>
                  <a:cubicBezTo>
                    <a:pt x="1160" y="3058"/>
                    <a:pt x="1231" y="3112"/>
                    <a:pt x="1321" y="3129"/>
                  </a:cubicBezTo>
                  <a:cubicBezTo>
                    <a:pt x="1332" y="3132"/>
                    <a:pt x="1343" y="3133"/>
                    <a:pt x="1354" y="3133"/>
                  </a:cubicBezTo>
                  <a:cubicBezTo>
                    <a:pt x="1428" y="3133"/>
                    <a:pt x="1486" y="3082"/>
                    <a:pt x="1517" y="3004"/>
                  </a:cubicBezTo>
                  <a:lnTo>
                    <a:pt x="1874" y="2362"/>
                  </a:lnTo>
                  <a:cubicBezTo>
                    <a:pt x="1918" y="2288"/>
                    <a:pt x="1975" y="2251"/>
                    <a:pt x="2055" y="2251"/>
                  </a:cubicBezTo>
                  <a:cubicBezTo>
                    <a:pt x="2071" y="2251"/>
                    <a:pt x="2088" y="2252"/>
                    <a:pt x="2106" y="2255"/>
                  </a:cubicBezTo>
                  <a:lnTo>
                    <a:pt x="2837" y="2362"/>
                  </a:lnTo>
                  <a:cubicBezTo>
                    <a:pt x="2852" y="2365"/>
                    <a:pt x="2866" y="2367"/>
                    <a:pt x="2880" y="2367"/>
                  </a:cubicBezTo>
                  <a:cubicBezTo>
                    <a:pt x="2949" y="2367"/>
                    <a:pt x="3004" y="2329"/>
                    <a:pt x="3034" y="2255"/>
                  </a:cubicBezTo>
                  <a:cubicBezTo>
                    <a:pt x="3087" y="2184"/>
                    <a:pt x="3069" y="2077"/>
                    <a:pt x="3016" y="2023"/>
                  </a:cubicBezTo>
                  <a:lnTo>
                    <a:pt x="2498" y="1488"/>
                  </a:lnTo>
                  <a:cubicBezTo>
                    <a:pt x="2463" y="1434"/>
                    <a:pt x="2445" y="1327"/>
                    <a:pt x="2463" y="1256"/>
                  </a:cubicBezTo>
                  <a:lnTo>
                    <a:pt x="2748" y="578"/>
                  </a:lnTo>
                  <a:cubicBezTo>
                    <a:pt x="2766" y="507"/>
                    <a:pt x="2766" y="399"/>
                    <a:pt x="2712" y="346"/>
                  </a:cubicBezTo>
                  <a:cubicBezTo>
                    <a:pt x="2677" y="311"/>
                    <a:pt x="2620" y="284"/>
                    <a:pt x="2564" y="284"/>
                  </a:cubicBezTo>
                  <a:cubicBezTo>
                    <a:pt x="2534" y="284"/>
                    <a:pt x="2505" y="292"/>
                    <a:pt x="2480" y="310"/>
                  </a:cubicBezTo>
                  <a:lnTo>
                    <a:pt x="1856" y="614"/>
                  </a:lnTo>
                  <a:cubicBezTo>
                    <a:pt x="1824" y="626"/>
                    <a:pt x="1793" y="632"/>
                    <a:pt x="1763" y="632"/>
                  </a:cubicBezTo>
                  <a:cubicBezTo>
                    <a:pt x="1708" y="632"/>
                    <a:pt x="1659" y="612"/>
                    <a:pt x="1624" y="578"/>
                  </a:cubicBezTo>
                  <a:lnTo>
                    <a:pt x="1124" y="60"/>
                  </a:lnTo>
                  <a:cubicBezTo>
                    <a:pt x="1071" y="20"/>
                    <a:pt x="997" y="0"/>
                    <a:pt x="93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63" name="Google Shape;4763;p51"/>
          <p:cNvGrpSpPr/>
          <p:nvPr/>
        </p:nvGrpSpPr>
        <p:grpSpPr>
          <a:xfrm>
            <a:off x="6163700" y="5023095"/>
            <a:ext cx="191095" cy="401974"/>
            <a:chOff x="3783900" y="1046675"/>
            <a:chExt cx="144550" cy="294875"/>
          </a:xfrm>
        </p:grpSpPr>
        <p:sp>
          <p:nvSpPr>
            <p:cNvPr id="4764" name="Google Shape;4764;p51"/>
            <p:cNvSpPr/>
            <p:nvPr/>
          </p:nvSpPr>
          <p:spPr>
            <a:xfrm>
              <a:off x="3783900" y="1046675"/>
              <a:ext cx="144550" cy="294875"/>
            </a:xfrm>
            <a:custGeom>
              <a:avLst/>
              <a:gdLst/>
              <a:ahLst/>
              <a:cxnLst/>
              <a:rect l="l" t="t" r="r" b="b"/>
              <a:pathLst>
                <a:path w="5782" h="11795" extrusionOk="0">
                  <a:moveTo>
                    <a:pt x="2891" y="804"/>
                  </a:moveTo>
                  <a:cubicBezTo>
                    <a:pt x="3337" y="804"/>
                    <a:pt x="3694" y="1161"/>
                    <a:pt x="3694" y="1607"/>
                  </a:cubicBezTo>
                  <a:lnTo>
                    <a:pt x="3694" y="7459"/>
                  </a:lnTo>
                  <a:cubicBezTo>
                    <a:pt x="4479" y="7816"/>
                    <a:pt x="4889" y="8690"/>
                    <a:pt x="4711" y="9547"/>
                  </a:cubicBezTo>
                  <a:cubicBezTo>
                    <a:pt x="4497" y="10385"/>
                    <a:pt x="3747" y="10992"/>
                    <a:pt x="2891" y="10992"/>
                  </a:cubicBezTo>
                  <a:cubicBezTo>
                    <a:pt x="2016" y="10992"/>
                    <a:pt x="1267" y="10385"/>
                    <a:pt x="1089" y="9547"/>
                  </a:cubicBezTo>
                  <a:cubicBezTo>
                    <a:pt x="892" y="8690"/>
                    <a:pt x="1303" y="7816"/>
                    <a:pt x="2088" y="7459"/>
                  </a:cubicBezTo>
                  <a:lnTo>
                    <a:pt x="2088" y="1607"/>
                  </a:lnTo>
                  <a:cubicBezTo>
                    <a:pt x="2088" y="1161"/>
                    <a:pt x="2462" y="804"/>
                    <a:pt x="2891" y="804"/>
                  </a:cubicBezTo>
                  <a:close/>
                  <a:moveTo>
                    <a:pt x="2891" y="1"/>
                  </a:moveTo>
                  <a:cubicBezTo>
                    <a:pt x="2016" y="1"/>
                    <a:pt x="1285" y="697"/>
                    <a:pt x="1285" y="1607"/>
                  </a:cubicBezTo>
                  <a:lnTo>
                    <a:pt x="1285" y="6995"/>
                  </a:lnTo>
                  <a:cubicBezTo>
                    <a:pt x="375" y="7691"/>
                    <a:pt x="0" y="8886"/>
                    <a:pt x="357" y="9975"/>
                  </a:cubicBezTo>
                  <a:cubicBezTo>
                    <a:pt x="732" y="11063"/>
                    <a:pt x="1749" y="11795"/>
                    <a:pt x="2891" y="11795"/>
                  </a:cubicBezTo>
                  <a:cubicBezTo>
                    <a:pt x="4033" y="11795"/>
                    <a:pt x="5068" y="11063"/>
                    <a:pt x="5424" y="9975"/>
                  </a:cubicBezTo>
                  <a:cubicBezTo>
                    <a:pt x="5781" y="8886"/>
                    <a:pt x="5407" y="7691"/>
                    <a:pt x="4479" y="6995"/>
                  </a:cubicBezTo>
                  <a:lnTo>
                    <a:pt x="4479" y="1607"/>
                  </a:lnTo>
                  <a:cubicBezTo>
                    <a:pt x="4479" y="715"/>
                    <a:pt x="3765" y="1"/>
                    <a:pt x="2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5" name="Google Shape;4765;p51"/>
            <p:cNvSpPr/>
            <p:nvPr/>
          </p:nvSpPr>
          <p:spPr>
            <a:xfrm>
              <a:off x="3821350" y="1161775"/>
              <a:ext cx="69625" cy="146325"/>
            </a:xfrm>
            <a:custGeom>
              <a:avLst/>
              <a:gdLst/>
              <a:ahLst/>
              <a:cxnLst/>
              <a:rect l="l" t="t" r="r" b="b"/>
              <a:pathLst>
                <a:path w="2785" h="5853" extrusionOk="0">
                  <a:moveTo>
                    <a:pt x="1125" y="0"/>
                  </a:moveTo>
                  <a:lnTo>
                    <a:pt x="1125" y="3212"/>
                  </a:lnTo>
                  <a:cubicBezTo>
                    <a:pt x="465" y="3355"/>
                    <a:pt x="1" y="3979"/>
                    <a:pt x="72" y="4657"/>
                  </a:cubicBezTo>
                  <a:cubicBezTo>
                    <a:pt x="144" y="5335"/>
                    <a:pt x="715" y="5853"/>
                    <a:pt x="1393" y="5853"/>
                  </a:cubicBezTo>
                  <a:cubicBezTo>
                    <a:pt x="2071" y="5853"/>
                    <a:pt x="2642" y="5335"/>
                    <a:pt x="2713" y="4657"/>
                  </a:cubicBezTo>
                  <a:cubicBezTo>
                    <a:pt x="2784" y="3979"/>
                    <a:pt x="2321" y="3355"/>
                    <a:pt x="1660" y="3212"/>
                  </a:cubicBezTo>
                  <a:lnTo>
                    <a:pt x="1660"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66" name="Google Shape;4766;p51"/>
          <p:cNvSpPr/>
          <p:nvPr/>
        </p:nvSpPr>
        <p:spPr>
          <a:xfrm>
            <a:off x="6688739" y="5047329"/>
            <a:ext cx="257162" cy="363054"/>
          </a:xfrm>
          <a:custGeom>
            <a:avLst/>
            <a:gdLst/>
            <a:ahLst/>
            <a:cxnLst/>
            <a:rect l="l" t="t" r="r" b="b"/>
            <a:pathLst>
              <a:path w="7781" h="10653" extrusionOk="0">
                <a:moveTo>
                  <a:pt x="6156" y="1"/>
                </a:moveTo>
                <a:cubicBezTo>
                  <a:pt x="5532" y="1"/>
                  <a:pt x="4997" y="72"/>
                  <a:pt x="4711" y="607"/>
                </a:cubicBezTo>
                <a:cubicBezTo>
                  <a:pt x="4640" y="715"/>
                  <a:pt x="4604" y="839"/>
                  <a:pt x="4604" y="946"/>
                </a:cubicBezTo>
                <a:cubicBezTo>
                  <a:pt x="4604" y="1107"/>
                  <a:pt x="4640" y="1214"/>
                  <a:pt x="4729" y="1339"/>
                </a:cubicBezTo>
                <a:cubicBezTo>
                  <a:pt x="4568" y="1571"/>
                  <a:pt x="4426" y="1821"/>
                  <a:pt x="4283" y="2053"/>
                </a:cubicBezTo>
                <a:cubicBezTo>
                  <a:pt x="4247" y="1981"/>
                  <a:pt x="4176" y="1928"/>
                  <a:pt x="4122" y="1856"/>
                </a:cubicBezTo>
                <a:cubicBezTo>
                  <a:pt x="4122" y="1839"/>
                  <a:pt x="4140" y="1821"/>
                  <a:pt x="4140" y="1785"/>
                </a:cubicBezTo>
                <a:cubicBezTo>
                  <a:pt x="4140" y="1393"/>
                  <a:pt x="3801" y="1107"/>
                  <a:pt x="3444" y="1107"/>
                </a:cubicBezTo>
                <a:cubicBezTo>
                  <a:pt x="3070" y="1107"/>
                  <a:pt x="2499" y="947"/>
                  <a:pt x="2499" y="946"/>
                </a:cubicBezTo>
                <a:lnTo>
                  <a:pt x="2499" y="946"/>
                </a:lnTo>
                <a:cubicBezTo>
                  <a:pt x="2499" y="1571"/>
                  <a:pt x="2570" y="2106"/>
                  <a:pt x="3088" y="2392"/>
                </a:cubicBezTo>
                <a:cubicBezTo>
                  <a:pt x="3195" y="2463"/>
                  <a:pt x="3319" y="2499"/>
                  <a:pt x="3444" y="2499"/>
                </a:cubicBezTo>
                <a:cubicBezTo>
                  <a:pt x="3605" y="2499"/>
                  <a:pt x="3730" y="2445"/>
                  <a:pt x="3855" y="2356"/>
                </a:cubicBezTo>
                <a:cubicBezTo>
                  <a:pt x="3926" y="2445"/>
                  <a:pt x="3980" y="2517"/>
                  <a:pt x="4033" y="2606"/>
                </a:cubicBezTo>
                <a:cubicBezTo>
                  <a:pt x="3605" y="3587"/>
                  <a:pt x="3516" y="4533"/>
                  <a:pt x="3569" y="5407"/>
                </a:cubicBezTo>
                <a:cubicBezTo>
                  <a:pt x="3551" y="5389"/>
                  <a:pt x="3551" y="5389"/>
                  <a:pt x="3516" y="5389"/>
                </a:cubicBezTo>
                <a:cubicBezTo>
                  <a:pt x="3427" y="5336"/>
                  <a:pt x="3337" y="5282"/>
                  <a:pt x="3248" y="5247"/>
                </a:cubicBezTo>
                <a:cubicBezTo>
                  <a:pt x="3266" y="5157"/>
                  <a:pt x="3266" y="5104"/>
                  <a:pt x="3266" y="5032"/>
                </a:cubicBezTo>
                <a:cubicBezTo>
                  <a:pt x="3266" y="4247"/>
                  <a:pt x="2641" y="3623"/>
                  <a:pt x="1874" y="3623"/>
                </a:cubicBezTo>
                <a:cubicBezTo>
                  <a:pt x="1838" y="3625"/>
                  <a:pt x="1800" y="3626"/>
                  <a:pt x="1762" y="3626"/>
                </a:cubicBezTo>
                <a:cubicBezTo>
                  <a:pt x="1031" y="3626"/>
                  <a:pt x="1" y="3320"/>
                  <a:pt x="1" y="3320"/>
                </a:cubicBezTo>
                <a:lnTo>
                  <a:pt x="1" y="3320"/>
                </a:lnTo>
                <a:cubicBezTo>
                  <a:pt x="1" y="4551"/>
                  <a:pt x="126" y="5639"/>
                  <a:pt x="1214" y="6246"/>
                </a:cubicBezTo>
                <a:cubicBezTo>
                  <a:pt x="1410" y="6371"/>
                  <a:pt x="1642" y="6424"/>
                  <a:pt x="1892" y="6424"/>
                </a:cubicBezTo>
                <a:cubicBezTo>
                  <a:pt x="2410" y="6424"/>
                  <a:pt x="2838" y="6157"/>
                  <a:pt x="3088" y="5764"/>
                </a:cubicBezTo>
                <a:cubicBezTo>
                  <a:pt x="3159" y="5800"/>
                  <a:pt x="3248" y="5835"/>
                  <a:pt x="3302" y="5871"/>
                </a:cubicBezTo>
                <a:cubicBezTo>
                  <a:pt x="3409" y="5925"/>
                  <a:pt x="3534" y="5978"/>
                  <a:pt x="3658" y="6032"/>
                </a:cubicBezTo>
                <a:cubicBezTo>
                  <a:pt x="3712" y="6424"/>
                  <a:pt x="3783" y="6799"/>
                  <a:pt x="3819" y="7156"/>
                </a:cubicBezTo>
                <a:cubicBezTo>
                  <a:pt x="3962" y="7923"/>
                  <a:pt x="4087" y="8655"/>
                  <a:pt x="4015" y="9333"/>
                </a:cubicBezTo>
                <a:cubicBezTo>
                  <a:pt x="3766" y="9440"/>
                  <a:pt x="3534" y="9582"/>
                  <a:pt x="3337" y="9779"/>
                </a:cubicBezTo>
                <a:cubicBezTo>
                  <a:pt x="3070" y="9654"/>
                  <a:pt x="2784" y="9582"/>
                  <a:pt x="2481" y="9582"/>
                </a:cubicBezTo>
                <a:cubicBezTo>
                  <a:pt x="1714" y="9582"/>
                  <a:pt x="1053" y="10011"/>
                  <a:pt x="714" y="10653"/>
                </a:cubicBezTo>
                <a:lnTo>
                  <a:pt x="7620" y="10653"/>
                </a:lnTo>
                <a:cubicBezTo>
                  <a:pt x="7298" y="10135"/>
                  <a:pt x="6745" y="9779"/>
                  <a:pt x="6103" y="9725"/>
                </a:cubicBezTo>
                <a:cubicBezTo>
                  <a:pt x="5728" y="9404"/>
                  <a:pt x="5264" y="9190"/>
                  <a:pt x="4747" y="9190"/>
                </a:cubicBezTo>
                <a:cubicBezTo>
                  <a:pt x="4676" y="9190"/>
                  <a:pt x="4604" y="9190"/>
                  <a:pt x="4533" y="9208"/>
                </a:cubicBezTo>
                <a:cubicBezTo>
                  <a:pt x="4586" y="8530"/>
                  <a:pt x="4479" y="7852"/>
                  <a:pt x="4337" y="7156"/>
                </a:cubicBezTo>
                <a:cubicBezTo>
                  <a:pt x="4390" y="7067"/>
                  <a:pt x="4479" y="6977"/>
                  <a:pt x="4604" y="6888"/>
                </a:cubicBezTo>
                <a:cubicBezTo>
                  <a:pt x="4818" y="7370"/>
                  <a:pt x="5300" y="7727"/>
                  <a:pt x="5871" y="7727"/>
                </a:cubicBezTo>
                <a:cubicBezTo>
                  <a:pt x="6121" y="7727"/>
                  <a:pt x="6371" y="7655"/>
                  <a:pt x="6567" y="7530"/>
                </a:cubicBezTo>
                <a:cubicBezTo>
                  <a:pt x="7637" y="6959"/>
                  <a:pt x="7780" y="5853"/>
                  <a:pt x="7780" y="4622"/>
                </a:cubicBezTo>
                <a:lnTo>
                  <a:pt x="7780" y="4622"/>
                </a:lnTo>
                <a:cubicBezTo>
                  <a:pt x="7780" y="4622"/>
                  <a:pt x="6739" y="4910"/>
                  <a:pt x="6008" y="4910"/>
                </a:cubicBezTo>
                <a:cubicBezTo>
                  <a:pt x="5967" y="4910"/>
                  <a:pt x="5927" y="4909"/>
                  <a:pt x="5889" y="4908"/>
                </a:cubicBezTo>
                <a:cubicBezTo>
                  <a:pt x="5122" y="4908"/>
                  <a:pt x="4497" y="5532"/>
                  <a:pt x="4497" y="6317"/>
                </a:cubicBezTo>
                <a:lnTo>
                  <a:pt x="4497" y="6335"/>
                </a:lnTo>
                <a:cubicBezTo>
                  <a:pt x="4408" y="6388"/>
                  <a:pt x="4337" y="6424"/>
                  <a:pt x="4247" y="6496"/>
                </a:cubicBezTo>
                <a:cubicBezTo>
                  <a:pt x="4087" y="5514"/>
                  <a:pt x="3998" y="4497"/>
                  <a:pt x="4319" y="3391"/>
                </a:cubicBezTo>
                <a:cubicBezTo>
                  <a:pt x="4444" y="3337"/>
                  <a:pt x="4604" y="3302"/>
                  <a:pt x="4765" y="3302"/>
                </a:cubicBezTo>
                <a:cubicBezTo>
                  <a:pt x="4765" y="3480"/>
                  <a:pt x="4872" y="3659"/>
                  <a:pt x="5015" y="3766"/>
                </a:cubicBezTo>
                <a:cubicBezTo>
                  <a:pt x="5122" y="3855"/>
                  <a:pt x="5246" y="3891"/>
                  <a:pt x="5354" y="3908"/>
                </a:cubicBezTo>
                <a:cubicBezTo>
                  <a:pt x="5410" y="3917"/>
                  <a:pt x="5464" y="3921"/>
                  <a:pt x="5517" y="3921"/>
                </a:cubicBezTo>
                <a:cubicBezTo>
                  <a:pt x="6030" y="3921"/>
                  <a:pt x="6370" y="3542"/>
                  <a:pt x="6710" y="3105"/>
                </a:cubicBezTo>
                <a:cubicBezTo>
                  <a:pt x="6710" y="3105"/>
                  <a:pt x="6156" y="2873"/>
                  <a:pt x="5853" y="2659"/>
                </a:cubicBezTo>
                <a:cubicBezTo>
                  <a:pt x="5729" y="2558"/>
                  <a:pt x="5584" y="2511"/>
                  <a:pt x="5439" y="2511"/>
                </a:cubicBezTo>
                <a:cubicBezTo>
                  <a:pt x="5253" y="2511"/>
                  <a:pt x="5066" y="2590"/>
                  <a:pt x="4925" y="2731"/>
                </a:cubicBezTo>
                <a:cubicBezTo>
                  <a:pt x="4800" y="2731"/>
                  <a:pt x="4640" y="2749"/>
                  <a:pt x="4515" y="2766"/>
                </a:cubicBezTo>
                <a:cubicBezTo>
                  <a:pt x="4676" y="2392"/>
                  <a:pt x="4890" y="2017"/>
                  <a:pt x="5157" y="1607"/>
                </a:cubicBezTo>
                <a:cubicBezTo>
                  <a:pt x="5211" y="1625"/>
                  <a:pt x="5246" y="1625"/>
                  <a:pt x="5300" y="1625"/>
                </a:cubicBezTo>
                <a:cubicBezTo>
                  <a:pt x="5693" y="1625"/>
                  <a:pt x="5996" y="1303"/>
                  <a:pt x="5996" y="929"/>
                </a:cubicBezTo>
                <a:cubicBezTo>
                  <a:pt x="5996" y="590"/>
                  <a:pt x="6156" y="1"/>
                  <a:pt x="615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67" name="Google Shape;4767;p51"/>
          <p:cNvGrpSpPr/>
          <p:nvPr/>
        </p:nvGrpSpPr>
        <p:grpSpPr>
          <a:xfrm>
            <a:off x="7062980" y="4780478"/>
            <a:ext cx="552596" cy="674409"/>
            <a:chOff x="238550" y="1487175"/>
            <a:chExt cx="418000" cy="494725"/>
          </a:xfrm>
        </p:grpSpPr>
        <p:sp>
          <p:nvSpPr>
            <p:cNvPr id="4768" name="Google Shape;4768;p51"/>
            <p:cNvSpPr/>
            <p:nvPr/>
          </p:nvSpPr>
          <p:spPr>
            <a:xfrm>
              <a:off x="238550" y="1487175"/>
              <a:ext cx="184700" cy="358675"/>
            </a:xfrm>
            <a:custGeom>
              <a:avLst/>
              <a:gdLst/>
              <a:ahLst/>
              <a:cxnLst/>
              <a:rect l="l" t="t" r="r" b="b"/>
              <a:pathLst>
                <a:path w="7388" h="14347" extrusionOk="0">
                  <a:moveTo>
                    <a:pt x="1" y="1"/>
                  </a:moveTo>
                  <a:close/>
                  <a:moveTo>
                    <a:pt x="4997" y="13543"/>
                  </a:moveTo>
                  <a:lnTo>
                    <a:pt x="4997" y="14346"/>
                  </a:lnTo>
                  <a:lnTo>
                    <a:pt x="7388" y="14346"/>
                  </a:lnTo>
                  <a:lnTo>
                    <a:pt x="7388" y="13543"/>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69" name="Google Shape;4769;p51"/>
            <p:cNvSpPr/>
            <p:nvPr/>
          </p:nvSpPr>
          <p:spPr>
            <a:xfrm>
              <a:off x="596300" y="1825750"/>
              <a:ext cx="60250" cy="20100"/>
            </a:xfrm>
            <a:custGeom>
              <a:avLst/>
              <a:gdLst/>
              <a:ahLst/>
              <a:cxnLst/>
              <a:rect l="l" t="t" r="r" b="b"/>
              <a:pathLst>
                <a:path w="2410" h="804" extrusionOk="0">
                  <a:moveTo>
                    <a:pt x="1" y="0"/>
                  </a:moveTo>
                  <a:lnTo>
                    <a:pt x="1" y="803"/>
                  </a:lnTo>
                  <a:lnTo>
                    <a:pt x="2409" y="803"/>
                  </a:lnTo>
                  <a:lnTo>
                    <a:pt x="2409"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0" name="Google Shape;4770;p51"/>
            <p:cNvSpPr/>
            <p:nvPr/>
          </p:nvSpPr>
          <p:spPr>
            <a:xfrm>
              <a:off x="436600" y="1762400"/>
              <a:ext cx="146800" cy="146350"/>
            </a:xfrm>
            <a:custGeom>
              <a:avLst/>
              <a:gdLst/>
              <a:ahLst/>
              <a:cxnLst/>
              <a:rect l="l" t="t" r="r" b="b"/>
              <a:pathLst>
                <a:path w="5872" h="5854" extrusionOk="0">
                  <a:moveTo>
                    <a:pt x="2927" y="1"/>
                  </a:moveTo>
                  <a:cubicBezTo>
                    <a:pt x="1321" y="1"/>
                    <a:pt x="1" y="1321"/>
                    <a:pt x="1" y="2927"/>
                  </a:cubicBezTo>
                  <a:cubicBezTo>
                    <a:pt x="1" y="4551"/>
                    <a:pt x="1321" y="5853"/>
                    <a:pt x="2927" y="5853"/>
                  </a:cubicBezTo>
                  <a:cubicBezTo>
                    <a:pt x="4551" y="5853"/>
                    <a:pt x="5871" y="4551"/>
                    <a:pt x="5871" y="2927"/>
                  </a:cubicBezTo>
                  <a:cubicBezTo>
                    <a:pt x="5871" y="1321"/>
                    <a:pt x="4551" y="1"/>
                    <a:pt x="292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1" name="Google Shape;4771;p51"/>
            <p:cNvSpPr/>
            <p:nvPr/>
          </p:nvSpPr>
          <p:spPr>
            <a:xfrm>
              <a:off x="499950" y="1922100"/>
              <a:ext cx="20100" cy="59800"/>
            </a:xfrm>
            <a:custGeom>
              <a:avLst/>
              <a:gdLst/>
              <a:ahLst/>
              <a:cxnLst/>
              <a:rect l="l" t="t" r="r" b="b"/>
              <a:pathLst>
                <a:path w="804" h="2392" extrusionOk="0">
                  <a:moveTo>
                    <a:pt x="1" y="0"/>
                  </a:moveTo>
                  <a:lnTo>
                    <a:pt x="1" y="2391"/>
                  </a:lnTo>
                  <a:lnTo>
                    <a:pt x="804" y="2391"/>
                  </a:lnTo>
                  <a:lnTo>
                    <a:pt x="804"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2" name="Google Shape;4772;p51"/>
            <p:cNvSpPr/>
            <p:nvPr/>
          </p:nvSpPr>
          <p:spPr>
            <a:xfrm>
              <a:off x="499950" y="1689250"/>
              <a:ext cx="20100" cy="59800"/>
            </a:xfrm>
            <a:custGeom>
              <a:avLst/>
              <a:gdLst/>
              <a:ahLst/>
              <a:cxnLst/>
              <a:rect l="l" t="t" r="r" b="b"/>
              <a:pathLst>
                <a:path w="804" h="2392" extrusionOk="0">
                  <a:moveTo>
                    <a:pt x="1" y="1"/>
                  </a:moveTo>
                  <a:lnTo>
                    <a:pt x="1" y="2391"/>
                  </a:lnTo>
                  <a:lnTo>
                    <a:pt x="804" y="2391"/>
                  </a:lnTo>
                  <a:lnTo>
                    <a:pt x="804"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3" name="Google Shape;4773;p51"/>
            <p:cNvSpPr/>
            <p:nvPr/>
          </p:nvSpPr>
          <p:spPr>
            <a:xfrm>
              <a:off x="399150" y="1889525"/>
              <a:ext cx="56675" cy="56675"/>
            </a:xfrm>
            <a:custGeom>
              <a:avLst/>
              <a:gdLst/>
              <a:ahLst/>
              <a:cxnLst/>
              <a:rect l="l" t="t" r="r" b="b"/>
              <a:pathLst>
                <a:path w="2267" h="2267" extrusionOk="0">
                  <a:moveTo>
                    <a:pt x="1695" y="1"/>
                  </a:moveTo>
                  <a:lnTo>
                    <a:pt x="0" y="1696"/>
                  </a:lnTo>
                  <a:lnTo>
                    <a:pt x="571" y="2267"/>
                  </a:lnTo>
                  <a:lnTo>
                    <a:pt x="2266" y="572"/>
                  </a:lnTo>
                  <a:lnTo>
                    <a:pt x="1695"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4" name="Google Shape;4774;p51"/>
            <p:cNvSpPr/>
            <p:nvPr/>
          </p:nvSpPr>
          <p:spPr>
            <a:xfrm>
              <a:off x="564175" y="1725375"/>
              <a:ext cx="56675" cy="56675"/>
            </a:xfrm>
            <a:custGeom>
              <a:avLst/>
              <a:gdLst/>
              <a:ahLst/>
              <a:cxnLst/>
              <a:rect l="l" t="t" r="r" b="b"/>
              <a:pathLst>
                <a:path w="2267" h="2267" extrusionOk="0">
                  <a:moveTo>
                    <a:pt x="1696" y="1"/>
                  </a:moveTo>
                  <a:lnTo>
                    <a:pt x="1" y="1696"/>
                  </a:lnTo>
                  <a:lnTo>
                    <a:pt x="572" y="2267"/>
                  </a:lnTo>
                  <a:lnTo>
                    <a:pt x="2267" y="572"/>
                  </a:lnTo>
                  <a:lnTo>
                    <a:pt x="169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5" name="Google Shape;4775;p51"/>
            <p:cNvSpPr/>
            <p:nvPr/>
          </p:nvSpPr>
          <p:spPr>
            <a:xfrm>
              <a:off x="399600" y="1724925"/>
              <a:ext cx="56675" cy="56675"/>
            </a:xfrm>
            <a:custGeom>
              <a:avLst/>
              <a:gdLst/>
              <a:ahLst/>
              <a:cxnLst/>
              <a:rect l="l" t="t" r="r" b="b"/>
              <a:pathLst>
                <a:path w="2267" h="2267" extrusionOk="0">
                  <a:moveTo>
                    <a:pt x="571" y="1"/>
                  </a:moveTo>
                  <a:lnTo>
                    <a:pt x="0" y="572"/>
                  </a:lnTo>
                  <a:lnTo>
                    <a:pt x="1695" y="2267"/>
                  </a:lnTo>
                  <a:lnTo>
                    <a:pt x="2266" y="1696"/>
                  </a:lnTo>
                  <a:lnTo>
                    <a:pt x="571"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6" name="Google Shape;4776;p51"/>
            <p:cNvSpPr/>
            <p:nvPr/>
          </p:nvSpPr>
          <p:spPr>
            <a:xfrm>
              <a:off x="564175" y="1889975"/>
              <a:ext cx="56250" cy="56675"/>
            </a:xfrm>
            <a:custGeom>
              <a:avLst/>
              <a:gdLst/>
              <a:ahLst/>
              <a:cxnLst/>
              <a:rect l="l" t="t" r="r" b="b"/>
              <a:pathLst>
                <a:path w="2250" h="2267" extrusionOk="0">
                  <a:moveTo>
                    <a:pt x="554" y="1"/>
                  </a:moveTo>
                  <a:lnTo>
                    <a:pt x="1" y="572"/>
                  </a:lnTo>
                  <a:lnTo>
                    <a:pt x="1696" y="2267"/>
                  </a:lnTo>
                  <a:lnTo>
                    <a:pt x="2249" y="1696"/>
                  </a:lnTo>
                  <a:lnTo>
                    <a:pt x="554"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77" name="Google Shape;4777;p51"/>
          <p:cNvSpPr/>
          <p:nvPr/>
        </p:nvSpPr>
        <p:spPr>
          <a:xfrm>
            <a:off x="7732374" y="5181214"/>
            <a:ext cx="374490" cy="217396"/>
          </a:xfrm>
          <a:custGeom>
            <a:avLst/>
            <a:gdLst/>
            <a:ahLst/>
            <a:cxnLst/>
            <a:rect l="l" t="t" r="r" b="b"/>
            <a:pathLst>
              <a:path w="11331" h="6379" extrusionOk="0">
                <a:moveTo>
                  <a:pt x="4807" y="0"/>
                </a:moveTo>
                <a:cubicBezTo>
                  <a:pt x="4627" y="0"/>
                  <a:pt x="4445" y="20"/>
                  <a:pt x="4265" y="62"/>
                </a:cubicBezTo>
                <a:cubicBezTo>
                  <a:pt x="3212" y="330"/>
                  <a:pt x="2445" y="1276"/>
                  <a:pt x="2445" y="2382"/>
                </a:cubicBezTo>
                <a:lnTo>
                  <a:pt x="2445" y="2418"/>
                </a:lnTo>
                <a:cubicBezTo>
                  <a:pt x="2335" y="2399"/>
                  <a:pt x="2226" y="2390"/>
                  <a:pt x="2117" y="2390"/>
                </a:cubicBezTo>
                <a:cubicBezTo>
                  <a:pt x="1500" y="2390"/>
                  <a:pt x="912" y="2684"/>
                  <a:pt x="518" y="3185"/>
                </a:cubicBezTo>
                <a:cubicBezTo>
                  <a:pt x="72" y="3774"/>
                  <a:pt x="0" y="4559"/>
                  <a:pt x="321" y="5237"/>
                </a:cubicBezTo>
                <a:cubicBezTo>
                  <a:pt x="625" y="5897"/>
                  <a:pt x="1285" y="6325"/>
                  <a:pt x="2017" y="6379"/>
                </a:cubicBezTo>
                <a:lnTo>
                  <a:pt x="9742" y="6379"/>
                </a:lnTo>
                <a:cubicBezTo>
                  <a:pt x="10617" y="6379"/>
                  <a:pt x="11330" y="5665"/>
                  <a:pt x="11330" y="4791"/>
                </a:cubicBezTo>
                <a:cubicBezTo>
                  <a:pt x="11330" y="3916"/>
                  <a:pt x="10617" y="3185"/>
                  <a:pt x="9742" y="3185"/>
                </a:cubicBezTo>
                <a:lnTo>
                  <a:pt x="9618" y="3185"/>
                </a:lnTo>
                <a:cubicBezTo>
                  <a:pt x="9618" y="2525"/>
                  <a:pt x="9296" y="1918"/>
                  <a:pt x="8779" y="1561"/>
                </a:cubicBezTo>
                <a:cubicBezTo>
                  <a:pt x="8435" y="1320"/>
                  <a:pt x="8031" y="1197"/>
                  <a:pt x="7626" y="1197"/>
                </a:cubicBezTo>
                <a:cubicBezTo>
                  <a:pt x="7401" y="1197"/>
                  <a:pt x="7175" y="1235"/>
                  <a:pt x="6959" y="1311"/>
                </a:cubicBezTo>
                <a:cubicBezTo>
                  <a:pt x="6543" y="495"/>
                  <a:pt x="5696" y="0"/>
                  <a:pt x="480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78" name="Google Shape;4778;p51"/>
          <p:cNvSpPr/>
          <p:nvPr/>
        </p:nvSpPr>
        <p:spPr>
          <a:xfrm>
            <a:off x="8223836" y="5091980"/>
            <a:ext cx="352082" cy="376448"/>
          </a:xfrm>
          <a:custGeom>
            <a:avLst/>
            <a:gdLst/>
            <a:ahLst/>
            <a:cxnLst/>
            <a:rect l="l" t="t" r="r" b="b"/>
            <a:pathLst>
              <a:path w="10653" h="11046" extrusionOk="0">
                <a:moveTo>
                  <a:pt x="5336" y="1"/>
                </a:moveTo>
                <a:cubicBezTo>
                  <a:pt x="5193" y="1"/>
                  <a:pt x="5068" y="126"/>
                  <a:pt x="5068" y="268"/>
                </a:cubicBezTo>
                <a:lnTo>
                  <a:pt x="5068" y="607"/>
                </a:lnTo>
                <a:cubicBezTo>
                  <a:pt x="2249" y="732"/>
                  <a:pt x="1" y="2838"/>
                  <a:pt x="1" y="5389"/>
                </a:cubicBezTo>
                <a:cubicBezTo>
                  <a:pt x="1" y="5479"/>
                  <a:pt x="54" y="5532"/>
                  <a:pt x="143" y="5532"/>
                </a:cubicBezTo>
                <a:cubicBezTo>
                  <a:pt x="215" y="5532"/>
                  <a:pt x="268" y="5479"/>
                  <a:pt x="268" y="5389"/>
                </a:cubicBezTo>
                <a:cubicBezTo>
                  <a:pt x="268" y="4604"/>
                  <a:pt x="1000" y="3962"/>
                  <a:pt x="1874" y="3962"/>
                </a:cubicBezTo>
                <a:cubicBezTo>
                  <a:pt x="2748" y="3962"/>
                  <a:pt x="3462" y="4604"/>
                  <a:pt x="3462" y="5389"/>
                </a:cubicBezTo>
                <a:cubicBezTo>
                  <a:pt x="3462" y="5479"/>
                  <a:pt x="3516" y="5532"/>
                  <a:pt x="3605" y="5532"/>
                </a:cubicBezTo>
                <a:cubicBezTo>
                  <a:pt x="3676" y="5532"/>
                  <a:pt x="3730" y="5479"/>
                  <a:pt x="3730" y="5389"/>
                </a:cubicBezTo>
                <a:cubicBezTo>
                  <a:pt x="3730" y="4693"/>
                  <a:pt x="4301" y="4105"/>
                  <a:pt x="5068" y="3998"/>
                </a:cubicBezTo>
                <a:lnTo>
                  <a:pt x="5068" y="9386"/>
                </a:lnTo>
                <a:lnTo>
                  <a:pt x="4925" y="9386"/>
                </a:lnTo>
                <a:lnTo>
                  <a:pt x="4925" y="9993"/>
                </a:lnTo>
                <a:cubicBezTo>
                  <a:pt x="4925" y="10135"/>
                  <a:pt x="4818" y="10260"/>
                  <a:pt x="4658" y="10260"/>
                </a:cubicBezTo>
                <a:cubicBezTo>
                  <a:pt x="4515" y="10260"/>
                  <a:pt x="4390" y="10135"/>
                  <a:pt x="4390" y="9993"/>
                </a:cubicBezTo>
                <a:cubicBezTo>
                  <a:pt x="4390" y="9761"/>
                  <a:pt x="4229" y="9582"/>
                  <a:pt x="3997" y="9582"/>
                </a:cubicBezTo>
                <a:cubicBezTo>
                  <a:pt x="3765" y="9582"/>
                  <a:pt x="3605" y="9761"/>
                  <a:pt x="3605" y="9993"/>
                </a:cubicBezTo>
                <a:cubicBezTo>
                  <a:pt x="3605" y="10581"/>
                  <a:pt x="4087" y="11045"/>
                  <a:pt x="4658" y="11045"/>
                </a:cubicBezTo>
                <a:cubicBezTo>
                  <a:pt x="5246" y="11045"/>
                  <a:pt x="5728" y="10581"/>
                  <a:pt x="5728" y="9993"/>
                </a:cubicBezTo>
                <a:lnTo>
                  <a:pt x="5728" y="9386"/>
                </a:lnTo>
                <a:lnTo>
                  <a:pt x="5585" y="9386"/>
                </a:lnTo>
                <a:lnTo>
                  <a:pt x="5585" y="3998"/>
                </a:lnTo>
                <a:cubicBezTo>
                  <a:pt x="6353" y="4105"/>
                  <a:pt x="6924" y="4693"/>
                  <a:pt x="6924" y="5389"/>
                </a:cubicBezTo>
                <a:cubicBezTo>
                  <a:pt x="6924" y="5479"/>
                  <a:pt x="6977" y="5532"/>
                  <a:pt x="7066" y="5532"/>
                </a:cubicBezTo>
                <a:cubicBezTo>
                  <a:pt x="7138" y="5532"/>
                  <a:pt x="7191" y="5479"/>
                  <a:pt x="7191" y="5389"/>
                </a:cubicBezTo>
                <a:cubicBezTo>
                  <a:pt x="7191" y="4604"/>
                  <a:pt x="7923" y="3962"/>
                  <a:pt x="8797" y="3962"/>
                </a:cubicBezTo>
                <a:cubicBezTo>
                  <a:pt x="9671" y="3962"/>
                  <a:pt x="10385" y="4604"/>
                  <a:pt x="10385" y="5389"/>
                </a:cubicBezTo>
                <a:cubicBezTo>
                  <a:pt x="10385" y="5479"/>
                  <a:pt x="10439" y="5532"/>
                  <a:pt x="10528" y="5532"/>
                </a:cubicBezTo>
                <a:cubicBezTo>
                  <a:pt x="10599" y="5532"/>
                  <a:pt x="10653" y="5479"/>
                  <a:pt x="10653" y="5389"/>
                </a:cubicBezTo>
                <a:cubicBezTo>
                  <a:pt x="10653" y="2838"/>
                  <a:pt x="8422" y="732"/>
                  <a:pt x="5585" y="607"/>
                </a:cubicBezTo>
                <a:lnTo>
                  <a:pt x="5585" y="268"/>
                </a:lnTo>
                <a:cubicBezTo>
                  <a:pt x="5585" y="126"/>
                  <a:pt x="5478" y="1"/>
                  <a:pt x="533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79" name="Google Shape;4779;p51"/>
          <p:cNvGrpSpPr/>
          <p:nvPr/>
        </p:nvGrpSpPr>
        <p:grpSpPr>
          <a:xfrm>
            <a:off x="8815358" y="5107237"/>
            <a:ext cx="364707" cy="363804"/>
            <a:chOff x="6010925" y="3998175"/>
            <a:chExt cx="275875" cy="266875"/>
          </a:xfrm>
        </p:grpSpPr>
        <p:sp>
          <p:nvSpPr>
            <p:cNvPr id="4780" name="Google Shape;4780;p51"/>
            <p:cNvSpPr/>
            <p:nvPr/>
          </p:nvSpPr>
          <p:spPr>
            <a:xfrm>
              <a:off x="6222525" y="3998175"/>
              <a:ext cx="64275" cy="58575"/>
            </a:xfrm>
            <a:custGeom>
              <a:avLst/>
              <a:gdLst/>
              <a:ahLst/>
              <a:cxnLst/>
              <a:rect l="l" t="t" r="r" b="b"/>
              <a:pathLst>
                <a:path w="2571" h="2343" extrusionOk="0">
                  <a:moveTo>
                    <a:pt x="2029" y="1"/>
                  </a:moveTo>
                  <a:cubicBezTo>
                    <a:pt x="1562" y="1"/>
                    <a:pt x="729" y="167"/>
                    <a:pt x="1" y="362"/>
                  </a:cubicBezTo>
                  <a:cubicBezTo>
                    <a:pt x="358" y="576"/>
                    <a:pt x="733" y="862"/>
                    <a:pt x="1089" y="1219"/>
                  </a:cubicBezTo>
                  <a:cubicBezTo>
                    <a:pt x="1464" y="1594"/>
                    <a:pt x="1750" y="1968"/>
                    <a:pt x="1964" y="2343"/>
                  </a:cubicBezTo>
                  <a:cubicBezTo>
                    <a:pt x="2231" y="1308"/>
                    <a:pt x="2570" y="255"/>
                    <a:pt x="2374" y="77"/>
                  </a:cubicBezTo>
                  <a:cubicBezTo>
                    <a:pt x="2326" y="24"/>
                    <a:pt x="2203" y="1"/>
                    <a:pt x="202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1" name="Google Shape;4781;p51"/>
            <p:cNvSpPr/>
            <p:nvPr/>
          </p:nvSpPr>
          <p:spPr>
            <a:xfrm>
              <a:off x="6010925" y="4089600"/>
              <a:ext cx="85400" cy="77650"/>
            </a:xfrm>
            <a:custGeom>
              <a:avLst/>
              <a:gdLst/>
              <a:ahLst/>
              <a:cxnLst/>
              <a:rect l="l" t="t" r="r" b="b"/>
              <a:pathLst>
                <a:path w="3416" h="3106" extrusionOk="0">
                  <a:moveTo>
                    <a:pt x="2802" y="0"/>
                  </a:moveTo>
                  <a:cubicBezTo>
                    <a:pt x="2669" y="0"/>
                    <a:pt x="2534" y="44"/>
                    <a:pt x="2434" y="131"/>
                  </a:cubicBezTo>
                  <a:lnTo>
                    <a:pt x="329" y="2254"/>
                  </a:lnTo>
                  <a:cubicBezTo>
                    <a:pt x="0" y="2567"/>
                    <a:pt x="246" y="3106"/>
                    <a:pt x="663" y="3106"/>
                  </a:cubicBezTo>
                  <a:cubicBezTo>
                    <a:pt x="699" y="3106"/>
                    <a:pt x="737" y="3102"/>
                    <a:pt x="775" y="3093"/>
                  </a:cubicBezTo>
                  <a:lnTo>
                    <a:pt x="2541" y="2683"/>
                  </a:lnTo>
                  <a:cubicBezTo>
                    <a:pt x="2684" y="2022"/>
                    <a:pt x="2934" y="1130"/>
                    <a:pt x="3415" y="203"/>
                  </a:cubicBezTo>
                  <a:lnTo>
                    <a:pt x="2969" y="24"/>
                  </a:lnTo>
                  <a:cubicBezTo>
                    <a:pt x="2916" y="8"/>
                    <a:pt x="2859" y="0"/>
                    <a:pt x="280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2" name="Google Shape;4782;p51"/>
            <p:cNvSpPr/>
            <p:nvPr/>
          </p:nvSpPr>
          <p:spPr>
            <a:xfrm>
              <a:off x="6111825" y="4181175"/>
              <a:ext cx="80400" cy="83875"/>
            </a:xfrm>
            <a:custGeom>
              <a:avLst/>
              <a:gdLst/>
              <a:ahLst/>
              <a:cxnLst/>
              <a:rect l="l" t="t" r="r" b="b"/>
              <a:pathLst>
                <a:path w="3216" h="3355" extrusionOk="0">
                  <a:moveTo>
                    <a:pt x="2912" y="1"/>
                  </a:moveTo>
                  <a:cubicBezTo>
                    <a:pt x="2020" y="483"/>
                    <a:pt x="1164" y="733"/>
                    <a:pt x="486" y="857"/>
                  </a:cubicBezTo>
                  <a:lnTo>
                    <a:pt x="75" y="2749"/>
                  </a:lnTo>
                  <a:cubicBezTo>
                    <a:pt x="0" y="3087"/>
                    <a:pt x="259" y="3355"/>
                    <a:pt x="544" y="3355"/>
                  </a:cubicBezTo>
                  <a:cubicBezTo>
                    <a:pt x="664" y="3355"/>
                    <a:pt x="790" y="3306"/>
                    <a:pt x="896" y="3195"/>
                  </a:cubicBezTo>
                  <a:lnTo>
                    <a:pt x="3019" y="1089"/>
                  </a:lnTo>
                  <a:cubicBezTo>
                    <a:pt x="3162" y="964"/>
                    <a:pt x="3216" y="750"/>
                    <a:pt x="3126" y="554"/>
                  </a:cubicBezTo>
                  <a:lnTo>
                    <a:pt x="2912"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3" name="Google Shape;4783;p51"/>
            <p:cNvSpPr/>
            <p:nvPr/>
          </p:nvSpPr>
          <p:spPr>
            <a:xfrm>
              <a:off x="6086050" y="4013025"/>
              <a:ext cx="179325" cy="178900"/>
            </a:xfrm>
            <a:custGeom>
              <a:avLst/>
              <a:gdLst/>
              <a:ahLst/>
              <a:cxnLst/>
              <a:rect l="l" t="t" r="r" b="b"/>
              <a:pathLst>
                <a:path w="7173" h="7156" extrusionOk="0">
                  <a:moveTo>
                    <a:pt x="4844" y="1521"/>
                  </a:moveTo>
                  <a:cubicBezTo>
                    <a:pt x="5050" y="1521"/>
                    <a:pt x="5255" y="1597"/>
                    <a:pt x="5406" y="1749"/>
                  </a:cubicBezTo>
                  <a:cubicBezTo>
                    <a:pt x="5728" y="2070"/>
                    <a:pt x="5728" y="2570"/>
                    <a:pt x="5406" y="2873"/>
                  </a:cubicBezTo>
                  <a:cubicBezTo>
                    <a:pt x="5255" y="3025"/>
                    <a:pt x="5054" y="3100"/>
                    <a:pt x="4851" y="3100"/>
                  </a:cubicBezTo>
                  <a:cubicBezTo>
                    <a:pt x="4648" y="3100"/>
                    <a:pt x="4443" y="3025"/>
                    <a:pt x="4282" y="2873"/>
                  </a:cubicBezTo>
                  <a:cubicBezTo>
                    <a:pt x="3979" y="2570"/>
                    <a:pt x="3979" y="2070"/>
                    <a:pt x="4282" y="1749"/>
                  </a:cubicBezTo>
                  <a:cubicBezTo>
                    <a:pt x="4434" y="1597"/>
                    <a:pt x="4639" y="1521"/>
                    <a:pt x="4844" y="1521"/>
                  </a:cubicBezTo>
                  <a:close/>
                  <a:moveTo>
                    <a:pt x="4728" y="0"/>
                  </a:moveTo>
                  <a:cubicBezTo>
                    <a:pt x="3943" y="321"/>
                    <a:pt x="3051" y="875"/>
                    <a:pt x="2195" y="1731"/>
                  </a:cubicBezTo>
                  <a:cubicBezTo>
                    <a:pt x="607" y="3319"/>
                    <a:pt x="143" y="5246"/>
                    <a:pt x="0" y="6334"/>
                  </a:cubicBezTo>
                  <a:lnTo>
                    <a:pt x="839" y="7155"/>
                  </a:lnTo>
                  <a:cubicBezTo>
                    <a:pt x="1927" y="7012"/>
                    <a:pt x="3854" y="6566"/>
                    <a:pt x="5442" y="4978"/>
                  </a:cubicBezTo>
                  <a:cubicBezTo>
                    <a:pt x="6299" y="4122"/>
                    <a:pt x="6852" y="3248"/>
                    <a:pt x="7173" y="2445"/>
                  </a:cubicBezTo>
                  <a:cubicBezTo>
                    <a:pt x="6994" y="2017"/>
                    <a:pt x="6655" y="1499"/>
                    <a:pt x="6156" y="982"/>
                  </a:cubicBezTo>
                  <a:cubicBezTo>
                    <a:pt x="5674" y="518"/>
                    <a:pt x="5174" y="179"/>
                    <a:pt x="472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4" name="Google Shape;4784;p51"/>
            <p:cNvSpPr/>
            <p:nvPr/>
          </p:nvSpPr>
          <p:spPr>
            <a:xfrm>
              <a:off x="6042775" y="4183750"/>
              <a:ext cx="57575" cy="47550"/>
            </a:xfrm>
            <a:custGeom>
              <a:avLst/>
              <a:gdLst/>
              <a:ahLst/>
              <a:cxnLst/>
              <a:rect l="l" t="t" r="r" b="b"/>
              <a:pathLst>
                <a:path w="2303" h="1902" extrusionOk="0">
                  <a:moveTo>
                    <a:pt x="1416" y="0"/>
                  </a:moveTo>
                  <a:cubicBezTo>
                    <a:pt x="1347" y="0"/>
                    <a:pt x="1253" y="55"/>
                    <a:pt x="1107" y="201"/>
                  </a:cubicBezTo>
                  <a:cubicBezTo>
                    <a:pt x="661" y="647"/>
                    <a:pt x="0" y="1629"/>
                    <a:pt x="197" y="1861"/>
                  </a:cubicBezTo>
                  <a:cubicBezTo>
                    <a:pt x="227" y="1889"/>
                    <a:pt x="270" y="1901"/>
                    <a:pt x="323" y="1901"/>
                  </a:cubicBezTo>
                  <a:cubicBezTo>
                    <a:pt x="676" y="1901"/>
                    <a:pt x="1468" y="1341"/>
                    <a:pt x="1856" y="969"/>
                  </a:cubicBezTo>
                  <a:cubicBezTo>
                    <a:pt x="2302" y="505"/>
                    <a:pt x="1927" y="540"/>
                    <a:pt x="1731" y="344"/>
                  </a:cubicBezTo>
                  <a:cubicBezTo>
                    <a:pt x="1590" y="203"/>
                    <a:pt x="1550" y="0"/>
                    <a:pt x="141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85" name="Google Shape;4785;p51"/>
          <p:cNvGrpSpPr/>
          <p:nvPr/>
        </p:nvGrpSpPr>
        <p:grpSpPr>
          <a:xfrm>
            <a:off x="9417554" y="5125862"/>
            <a:ext cx="352082" cy="308322"/>
            <a:chOff x="6866650" y="1038650"/>
            <a:chExt cx="266325" cy="226175"/>
          </a:xfrm>
        </p:grpSpPr>
        <p:sp>
          <p:nvSpPr>
            <p:cNvPr id="4786" name="Google Shape;4786;p51"/>
            <p:cNvSpPr/>
            <p:nvPr/>
          </p:nvSpPr>
          <p:spPr>
            <a:xfrm>
              <a:off x="6866650" y="1078350"/>
              <a:ext cx="39725" cy="186475"/>
            </a:xfrm>
            <a:custGeom>
              <a:avLst/>
              <a:gdLst/>
              <a:ahLst/>
              <a:cxnLst/>
              <a:rect l="l" t="t" r="r" b="b"/>
              <a:pathLst>
                <a:path w="1589" h="7459" extrusionOk="0">
                  <a:moveTo>
                    <a:pt x="536" y="1"/>
                  </a:moveTo>
                  <a:cubicBezTo>
                    <a:pt x="233" y="1"/>
                    <a:pt x="1" y="250"/>
                    <a:pt x="1" y="536"/>
                  </a:cubicBezTo>
                  <a:lnTo>
                    <a:pt x="1" y="6924"/>
                  </a:lnTo>
                  <a:cubicBezTo>
                    <a:pt x="1" y="7227"/>
                    <a:pt x="233" y="7459"/>
                    <a:pt x="536" y="7459"/>
                  </a:cubicBezTo>
                  <a:lnTo>
                    <a:pt x="1589" y="7459"/>
                  </a:lnTo>
                  <a:lnTo>
                    <a:pt x="1589"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7" name="Google Shape;4787;p51"/>
            <p:cNvSpPr/>
            <p:nvPr/>
          </p:nvSpPr>
          <p:spPr>
            <a:xfrm>
              <a:off x="7092800" y="1078350"/>
              <a:ext cx="40175" cy="186475"/>
            </a:xfrm>
            <a:custGeom>
              <a:avLst/>
              <a:gdLst/>
              <a:ahLst/>
              <a:cxnLst/>
              <a:rect l="l" t="t" r="r" b="b"/>
              <a:pathLst>
                <a:path w="1607" h="7459" extrusionOk="0">
                  <a:moveTo>
                    <a:pt x="1" y="1"/>
                  </a:moveTo>
                  <a:lnTo>
                    <a:pt x="1" y="7459"/>
                  </a:lnTo>
                  <a:lnTo>
                    <a:pt x="1072" y="7459"/>
                  </a:lnTo>
                  <a:cubicBezTo>
                    <a:pt x="1375" y="7459"/>
                    <a:pt x="1607" y="7227"/>
                    <a:pt x="1607" y="6924"/>
                  </a:cubicBezTo>
                  <a:lnTo>
                    <a:pt x="1607" y="536"/>
                  </a:lnTo>
                  <a:cubicBezTo>
                    <a:pt x="1607" y="250"/>
                    <a:pt x="1375" y="1"/>
                    <a:pt x="10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88" name="Google Shape;4788;p51"/>
            <p:cNvSpPr/>
            <p:nvPr/>
          </p:nvSpPr>
          <p:spPr>
            <a:xfrm>
              <a:off x="6919750" y="1038650"/>
              <a:ext cx="159700" cy="226175"/>
            </a:xfrm>
            <a:custGeom>
              <a:avLst/>
              <a:gdLst/>
              <a:ahLst/>
              <a:cxnLst/>
              <a:rect l="l" t="t" r="r" b="b"/>
              <a:pathLst>
                <a:path w="6388" h="9047" extrusionOk="0">
                  <a:moveTo>
                    <a:pt x="3997" y="786"/>
                  </a:moveTo>
                  <a:cubicBezTo>
                    <a:pt x="4086" y="786"/>
                    <a:pt x="4140" y="857"/>
                    <a:pt x="4140" y="929"/>
                  </a:cubicBezTo>
                  <a:lnTo>
                    <a:pt x="4140" y="1589"/>
                  </a:lnTo>
                  <a:lnTo>
                    <a:pt x="2266" y="1589"/>
                  </a:lnTo>
                  <a:lnTo>
                    <a:pt x="2266" y="929"/>
                  </a:lnTo>
                  <a:cubicBezTo>
                    <a:pt x="2266" y="857"/>
                    <a:pt x="2320" y="786"/>
                    <a:pt x="2409" y="786"/>
                  </a:cubicBezTo>
                  <a:close/>
                  <a:moveTo>
                    <a:pt x="2409" y="1"/>
                  </a:moveTo>
                  <a:cubicBezTo>
                    <a:pt x="1891" y="1"/>
                    <a:pt x="1463" y="411"/>
                    <a:pt x="1463" y="929"/>
                  </a:cubicBezTo>
                  <a:lnTo>
                    <a:pt x="1463" y="1589"/>
                  </a:lnTo>
                  <a:lnTo>
                    <a:pt x="0" y="1589"/>
                  </a:lnTo>
                  <a:lnTo>
                    <a:pt x="0" y="9047"/>
                  </a:lnTo>
                  <a:lnTo>
                    <a:pt x="6388" y="9047"/>
                  </a:lnTo>
                  <a:lnTo>
                    <a:pt x="6388" y="1589"/>
                  </a:lnTo>
                  <a:lnTo>
                    <a:pt x="4925" y="1589"/>
                  </a:lnTo>
                  <a:lnTo>
                    <a:pt x="4925" y="929"/>
                  </a:lnTo>
                  <a:cubicBezTo>
                    <a:pt x="4925" y="411"/>
                    <a:pt x="4514" y="1"/>
                    <a:pt x="399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789" name="Google Shape;4789;p51"/>
          <p:cNvGrpSpPr/>
          <p:nvPr/>
        </p:nvGrpSpPr>
        <p:grpSpPr>
          <a:xfrm>
            <a:off x="5155087" y="1762012"/>
            <a:ext cx="272497" cy="362441"/>
            <a:chOff x="2033075" y="2942475"/>
            <a:chExt cx="206125" cy="265875"/>
          </a:xfrm>
        </p:grpSpPr>
        <p:sp>
          <p:nvSpPr>
            <p:cNvPr id="4790" name="Google Shape;4790;p51"/>
            <p:cNvSpPr/>
            <p:nvPr/>
          </p:nvSpPr>
          <p:spPr>
            <a:xfrm>
              <a:off x="2033075" y="2942475"/>
              <a:ext cx="206125" cy="265875"/>
            </a:xfrm>
            <a:custGeom>
              <a:avLst/>
              <a:gdLst/>
              <a:ahLst/>
              <a:cxnLst/>
              <a:rect l="l" t="t" r="r" b="b"/>
              <a:pathLst>
                <a:path w="8245" h="10635" extrusionOk="0">
                  <a:moveTo>
                    <a:pt x="4908" y="1124"/>
                  </a:moveTo>
                  <a:lnTo>
                    <a:pt x="6567" y="2783"/>
                  </a:lnTo>
                  <a:lnTo>
                    <a:pt x="4908" y="2783"/>
                  </a:lnTo>
                  <a:lnTo>
                    <a:pt x="4908" y="1124"/>
                  </a:lnTo>
                  <a:close/>
                  <a:moveTo>
                    <a:pt x="4122" y="803"/>
                  </a:moveTo>
                  <a:lnTo>
                    <a:pt x="4122" y="3586"/>
                  </a:lnTo>
                  <a:lnTo>
                    <a:pt x="7441" y="3586"/>
                  </a:lnTo>
                  <a:lnTo>
                    <a:pt x="7441" y="9849"/>
                  </a:lnTo>
                  <a:lnTo>
                    <a:pt x="786" y="9849"/>
                  </a:lnTo>
                  <a:lnTo>
                    <a:pt x="786" y="803"/>
                  </a:lnTo>
                  <a:close/>
                  <a:moveTo>
                    <a:pt x="1" y="0"/>
                  </a:moveTo>
                  <a:lnTo>
                    <a:pt x="1" y="10634"/>
                  </a:lnTo>
                  <a:lnTo>
                    <a:pt x="8244" y="10634"/>
                  </a:lnTo>
                  <a:lnTo>
                    <a:pt x="8244" y="2926"/>
                  </a:lnTo>
                  <a:lnTo>
                    <a:pt x="4908"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1" name="Google Shape;4791;p51"/>
            <p:cNvSpPr/>
            <p:nvPr/>
          </p:nvSpPr>
          <p:spPr>
            <a:xfrm>
              <a:off x="2072775" y="3065575"/>
              <a:ext cx="126275" cy="13400"/>
            </a:xfrm>
            <a:custGeom>
              <a:avLst/>
              <a:gdLst/>
              <a:ahLst/>
              <a:cxnLst/>
              <a:rect l="l" t="t" r="r" b="b"/>
              <a:pathLst>
                <a:path w="5051" h="536" extrusionOk="0">
                  <a:moveTo>
                    <a:pt x="1" y="1"/>
                  </a:moveTo>
                  <a:lnTo>
                    <a:pt x="1" y="536"/>
                  </a:lnTo>
                  <a:lnTo>
                    <a:pt x="5050" y="536"/>
                  </a:lnTo>
                  <a:lnTo>
                    <a:pt x="505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2" name="Google Shape;4792;p51"/>
            <p:cNvSpPr/>
            <p:nvPr/>
          </p:nvSpPr>
          <p:spPr>
            <a:xfrm>
              <a:off x="2072775" y="3038825"/>
              <a:ext cx="43300" cy="13400"/>
            </a:xfrm>
            <a:custGeom>
              <a:avLst/>
              <a:gdLst/>
              <a:ahLst/>
              <a:cxnLst/>
              <a:rect l="l" t="t" r="r" b="b"/>
              <a:pathLst>
                <a:path w="1732" h="536" extrusionOk="0">
                  <a:moveTo>
                    <a:pt x="1" y="0"/>
                  </a:moveTo>
                  <a:lnTo>
                    <a:pt x="1" y="535"/>
                  </a:lnTo>
                  <a:lnTo>
                    <a:pt x="1732" y="535"/>
                  </a:lnTo>
                  <a:lnTo>
                    <a:pt x="173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3" name="Google Shape;4793;p51"/>
            <p:cNvSpPr/>
            <p:nvPr/>
          </p:nvSpPr>
          <p:spPr>
            <a:xfrm>
              <a:off x="2072775" y="3091900"/>
              <a:ext cx="126275" cy="13400"/>
            </a:xfrm>
            <a:custGeom>
              <a:avLst/>
              <a:gdLst/>
              <a:ahLst/>
              <a:cxnLst/>
              <a:rect l="l" t="t" r="r" b="b"/>
              <a:pathLst>
                <a:path w="5051" h="536" extrusionOk="0">
                  <a:moveTo>
                    <a:pt x="1" y="0"/>
                  </a:moveTo>
                  <a:lnTo>
                    <a:pt x="1" y="536"/>
                  </a:lnTo>
                  <a:lnTo>
                    <a:pt x="5050" y="536"/>
                  </a:lnTo>
                  <a:lnTo>
                    <a:pt x="5050"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4" name="Google Shape;4794;p51"/>
            <p:cNvSpPr/>
            <p:nvPr/>
          </p:nvSpPr>
          <p:spPr>
            <a:xfrm>
              <a:off x="2072775" y="3118650"/>
              <a:ext cx="126275" cy="13425"/>
            </a:xfrm>
            <a:custGeom>
              <a:avLst/>
              <a:gdLst/>
              <a:ahLst/>
              <a:cxnLst/>
              <a:rect l="l" t="t" r="r" b="b"/>
              <a:pathLst>
                <a:path w="5051" h="537" extrusionOk="0">
                  <a:moveTo>
                    <a:pt x="1" y="1"/>
                  </a:moveTo>
                  <a:lnTo>
                    <a:pt x="1" y="536"/>
                  </a:lnTo>
                  <a:lnTo>
                    <a:pt x="5050" y="536"/>
                  </a:lnTo>
                  <a:lnTo>
                    <a:pt x="5050"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5" name="Google Shape;4795;p51"/>
            <p:cNvSpPr/>
            <p:nvPr/>
          </p:nvSpPr>
          <p:spPr>
            <a:xfrm>
              <a:off x="2072775" y="3145425"/>
              <a:ext cx="126275" cy="13400"/>
            </a:xfrm>
            <a:custGeom>
              <a:avLst/>
              <a:gdLst/>
              <a:ahLst/>
              <a:cxnLst/>
              <a:rect l="l" t="t" r="r" b="b"/>
              <a:pathLst>
                <a:path w="5051" h="536" extrusionOk="0">
                  <a:moveTo>
                    <a:pt x="1" y="0"/>
                  </a:moveTo>
                  <a:lnTo>
                    <a:pt x="1" y="536"/>
                  </a:lnTo>
                  <a:lnTo>
                    <a:pt x="5050" y="536"/>
                  </a:lnTo>
                  <a:lnTo>
                    <a:pt x="5050"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96" name="Google Shape;4796;p51"/>
          <p:cNvSpPr/>
          <p:nvPr/>
        </p:nvSpPr>
        <p:spPr>
          <a:xfrm>
            <a:off x="2519516" y="5702423"/>
            <a:ext cx="281917" cy="398327"/>
          </a:xfrm>
          <a:custGeom>
            <a:avLst/>
            <a:gdLst/>
            <a:ahLst/>
            <a:cxnLst/>
            <a:rect l="l" t="t" r="r" b="b"/>
            <a:pathLst>
              <a:path w="8530" h="11688" extrusionOk="0">
                <a:moveTo>
                  <a:pt x="3373" y="857"/>
                </a:moveTo>
                <a:lnTo>
                  <a:pt x="3373" y="857"/>
                </a:lnTo>
                <a:cubicBezTo>
                  <a:pt x="3159" y="1142"/>
                  <a:pt x="3052" y="1499"/>
                  <a:pt x="3052" y="1856"/>
                </a:cubicBezTo>
                <a:lnTo>
                  <a:pt x="3052" y="2659"/>
                </a:lnTo>
                <a:lnTo>
                  <a:pt x="2392" y="2659"/>
                </a:lnTo>
                <a:lnTo>
                  <a:pt x="2392" y="2124"/>
                </a:lnTo>
                <a:cubicBezTo>
                  <a:pt x="2392" y="1517"/>
                  <a:pt x="2802" y="1017"/>
                  <a:pt x="3373" y="857"/>
                </a:cubicBezTo>
                <a:close/>
                <a:moveTo>
                  <a:pt x="4069" y="839"/>
                </a:moveTo>
                <a:cubicBezTo>
                  <a:pt x="4640" y="1000"/>
                  <a:pt x="5050" y="1499"/>
                  <a:pt x="5050" y="2124"/>
                </a:cubicBezTo>
                <a:lnTo>
                  <a:pt x="5050" y="2659"/>
                </a:lnTo>
                <a:lnTo>
                  <a:pt x="3587" y="2659"/>
                </a:lnTo>
                <a:lnTo>
                  <a:pt x="3587" y="1856"/>
                </a:lnTo>
                <a:cubicBezTo>
                  <a:pt x="3587" y="1463"/>
                  <a:pt x="3784" y="1107"/>
                  <a:pt x="4069" y="839"/>
                </a:cubicBezTo>
                <a:close/>
                <a:moveTo>
                  <a:pt x="4925" y="536"/>
                </a:moveTo>
                <a:cubicBezTo>
                  <a:pt x="5657" y="536"/>
                  <a:pt x="6246" y="1124"/>
                  <a:pt x="6246" y="1856"/>
                </a:cubicBezTo>
                <a:lnTo>
                  <a:pt x="6246" y="2659"/>
                </a:lnTo>
                <a:lnTo>
                  <a:pt x="5586" y="2659"/>
                </a:lnTo>
                <a:lnTo>
                  <a:pt x="5586" y="2124"/>
                </a:lnTo>
                <a:cubicBezTo>
                  <a:pt x="5586" y="1463"/>
                  <a:pt x="5247" y="875"/>
                  <a:pt x="4711" y="554"/>
                </a:cubicBezTo>
                <a:cubicBezTo>
                  <a:pt x="4783" y="554"/>
                  <a:pt x="4854" y="536"/>
                  <a:pt x="4925" y="536"/>
                </a:cubicBezTo>
                <a:close/>
                <a:moveTo>
                  <a:pt x="7316" y="4871"/>
                </a:moveTo>
                <a:lnTo>
                  <a:pt x="7691" y="9796"/>
                </a:lnTo>
                <a:lnTo>
                  <a:pt x="6959" y="10528"/>
                </a:lnTo>
                <a:lnTo>
                  <a:pt x="7316" y="4871"/>
                </a:lnTo>
                <a:close/>
                <a:moveTo>
                  <a:pt x="6603" y="3462"/>
                </a:moveTo>
                <a:lnTo>
                  <a:pt x="6139" y="10902"/>
                </a:lnTo>
                <a:lnTo>
                  <a:pt x="804" y="10902"/>
                </a:lnTo>
                <a:lnTo>
                  <a:pt x="1286" y="3462"/>
                </a:lnTo>
                <a:lnTo>
                  <a:pt x="1857" y="3462"/>
                </a:lnTo>
                <a:lnTo>
                  <a:pt x="1857" y="4515"/>
                </a:lnTo>
                <a:cubicBezTo>
                  <a:pt x="1857" y="4675"/>
                  <a:pt x="1981" y="4782"/>
                  <a:pt x="2124" y="4782"/>
                </a:cubicBezTo>
                <a:cubicBezTo>
                  <a:pt x="2267" y="4782"/>
                  <a:pt x="2392" y="4675"/>
                  <a:pt x="2392" y="4515"/>
                </a:cubicBezTo>
                <a:lnTo>
                  <a:pt x="2392" y="3462"/>
                </a:lnTo>
                <a:lnTo>
                  <a:pt x="5050" y="3462"/>
                </a:lnTo>
                <a:lnTo>
                  <a:pt x="5050" y="4515"/>
                </a:lnTo>
                <a:cubicBezTo>
                  <a:pt x="5050" y="4675"/>
                  <a:pt x="5175" y="4782"/>
                  <a:pt x="5318" y="4782"/>
                </a:cubicBezTo>
                <a:cubicBezTo>
                  <a:pt x="5479" y="4782"/>
                  <a:pt x="5586" y="4675"/>
                  <a:pt x="5586" y="4515"/>
                </a:cubicBezTo>
                <a:lnTo>
                  <a:pt x="5586" y="3462"/>
                </a:lnTo>
                <a:close/>
                <a:moveTo>
                  <a:pt x="4925" y="0"/>
                </a:moveTo>
                <a:cubicBezTo>
                  <a:pt x="4569" y="0"/>
                  <a:pt x="4230" y="107"/>
                  <a:pt x="3962" y="286"/>
                </a:cubicBezTo>
                <a:cubicBezTo>
                  <a:pt x="3873" y="268"/>
                  <a:pt x="3801" y="268"/>
                  <a:pt x="3730" y="268"/>
                </a:cubicBezTo>
                <a:cubicBezTo>
                  <a:pt x="2695" y="268"/>
                  <a:pt x="1857" y="1107"/>
                  <a:pt x="1857" y="2124"/>
                </a:cubicBezTo>
                <a:lnTo>
                  <a:pt x="1857" y="2659"/>
                </a:lnTo>
                <a:lnTo>
                  <a:pt x="1036" y="2659"/>
                </a:lnTo>
                <a:cubicBezTo>
                  <a:pt x="768" y="2659"/>
                  <a:pt x="518" y="2873"/>
                  <a:pt x="500" y="3159"/>
                </a:cubicBezTo>
                <a:lnTo>
                  <a:pt x="19" y="11134"/>
                </a:lnTo>
                <a:cubicBezTo>
                  <a:pt x="1" y="11455"/>
                  <a:pt x="233" y="11687"/>
                  <a:pt x="536" y="11687"/>
                </a:cubicBezTo>
                <a:lnTo>
                  <a:pt x="6710" y="11687"/>
                </a:lnTo>
                <a:cubicBezTo>
                  <a:pt x="6852" y="11687"/>
                  <a:pt x="6995" y="11634"/>
                  <a:pt x="7084" y="11527"/>
                </a:cubicBezTo>
                <a:lnTo>
                  <a:pt x="8351" y="10278"/>
                </a:lnTo>
                <a:cubicBezTo>
                  <a:pt x="8458" y="10171"/>
                  <a:pt x="8530" y="10010"/>
                  <a:pt x="8512" y="9867"/>
                </a:cubicBezTo>
                <a:lnTo>
                  <a:pt x="7977" y="3159"/>
                </a:lnTo>
                <a:cubicBezTo>
                  <a:pt x="7977" y="2891"/>
                  <a:pt x="7727" y="2659"/>
                  <a:pt x="7459" y="2659"/>
                </a:cubicBezTo>
                <a:lnTo>
                  <a:pt x="6781" y="2659"/>
                </a:lnTo>
                <a:lnTo>
                  <a:pt x="6781" y="1856"/>
                </a:lnTo>
                <a:cubicBezTo>
                  <a:pt x="6781" y="839"/>
                  <a:pt x="5960" y="0"/>
                  <a:pt x="492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797" name="Google Shape;4797;p51"/>
          <p:cNvGrpSpPr/>
          <p:nvPr/>
        </p:nvGrpSpPr>
        <p:grpSpPr>
          <a:xfrm>
            <a:off x="3016802" y="5738414"/>
            <a:ext cx="325576" cy="362441"/>
            <a:chOff x="3081775" y="1061400"/>
            <a:chExt cx="246275" cy="265875"/>
          </a:xfrm>
        </p:grpSpPr>
        <p:sp>
          <p:nvSpPr>
            <p:cNvPr id="4798" name="Google Shape;4798;p51"/>
            <p:cNvSpPr/>
            <p:nvPr/>
          </p:nvSpPr>
          <p:spPr>
            <a:xfrm>
              <a:off x="3081775" y="1061400"/>
              <a:ext cx="246275" cy="225750"/>
            </a:xfrm>
            <a:custGeom>
              <a:avLst/>
              <a:gdLst/>
              <a:ahLst/>
              <a:cxnLst/>
              <a:rect l="l" t="t" r="r" b="b"/>
              <a:pathLst>
                <a:path w="9851" h="9030" extrusionOk="0">
                  <a:moveTo>
                    <a:pt x="3070" y="2124"/>
                  </a:moveTo>
                  <a:lnTo>
                    <a:pt x="3070" y="3052"/>
                  </a:lnTo>
                  <a:lnTo>
                    <a:pt x="1607" y="3052"/>
                  </a:lnTo>
                  <a:lnTo>
                    <a:pt x="1607" y="2124"/>
                  </a:lnTo>
                  <a:close/>
                  <a:moveTo>
                    <a:pt x="5068" y="2124"/>
                  </a:moveTo>
                  <a:lnTo>
                    <a:pt x="5068" y="3052"/>
                  </a:lnTo>
                  <a:lnTo>
                    <a:pt x="3605" y="3052"/>
                  </a:lnTo>
                  <a:lnTo>
                    <a:pt x="3605" y="2124"/>
                  </a:lnTo>
                  <a:close/>
                  <a:moveTo>
                    <a:pt x="7067" y="2124"/>
                  </a:moveTo>
                  <a:lnTo>
                    <a:pt x="7067" y="3052"/>
                  </a:lnTo>
                  <a:lnTo>
                    <a:pt x="5603" y="3052"/>
                  </a:lnTo>
                  <a:lnTo>
                    <a:pt x="5603" y="2124"/>
                  </a:lnTo>
                  <a:close/>
                  <a:moveTo>
                    <a:pt x="9065" y="2124"/>
                  </a:moveTo>
                  <a:lnTo>
                    <a:pt x="9065" y="3052"/>
                  </a:lnTo>
                  <a:lnTo>
                    <a:pt x="7584" y="3052"/>
                  </a:lnTo>
                  <a:lnTo>
                    <a:pt x="7584" y="2124"/>
                  </a:lnTo>
                  <a:close/>
                  <a:moveTo>
                    <a:pt x="3070" y="3587"/>
                  </a:moveTo>
                  <a:lnTo>
                    <a:pt x="3070" y="4515"/>
                  </a:lnTo>
                  <a:lnTo>
                    <a:pt x="1607" y="4515"/>
                  </a:lnTo>
                  <a:lnTo>
                    <a:pt x="1607" y="3587"/>
                  </a:lnTo>
                  <a:close/>
                  <a:moveTo>
                    <a:pt x="5068" y="3587"/>
                  </a:moveTo>
                  <a:lnTo>
                    <a:pt x="5068" y="4515"/>
                  </a:lnTo>
                  <a:lnTo>
                    <a:pt x="3605" y="4515"/>
                  </a:lnTo>
                  <a:lnTo>
                    <a:pt x="3605" y="3587"/>
                  </a:lnTo>
                  <a:close/>
                  <a:moveTo>
                    <a:pt x="7067" y="3587"/>
                  </a:moveTo>
                  <a:lnTo>
                    <a:pt x="7067" y="4515"/>
                  </a:lnTo>
                  <a:lnTo>
                    <a:pt x="5603" y="4515"/>
                  </a:lnTo>
                  <a:lnTo>
                    <a:pt x="5603" y="3587"/>
                  </a:lnTo>
                  <a:close/>
                  <a:moveTo>
                    <a:pt x="9065" y="3587"/>
                  </a:moveTo>
                  <a:lnTo>
                    <a:pt x="9065" y="4515"/>
                  </a:lnTo>
                  <a:lnTo>
                    <a:pt x="7584" y="4515"/>
                  </a:lnTo>
                  <a:lnTo>
                    <a:pt x="7584" y="3587"/>
                  </a:lnTo>
                  <a:close/>
                  <a:moveTo>
                    <a:pt x="9065" y="5050"/>
                  </a:moveTo>
                  <a:lnTo>
                    <a:pt x="9065" y="5639"/>
                  </a:lnTo>
                  <a:lnTo>
                    <a:pt x="7584" y="5782"/>
                  </a:lnTo>
                  <a:lnTo>
                    <a:pt x="7584" y="5050"/>
                  </a:lnTo>
                  <a:close/>
                  <a:moveTo>
                    <a:pt x="7067" y="5050"/>
                  </a:moveTo>
                  <a:lnTo>
                    <a:pt x="7067" y="5817"/>
                  </a:lnTo>
                  <a:lnTo>
                    <a:pt x="5603" y="5960"/>
                  </a:lnTo>
                  <a:lnTo>
                    <a:pt x="5603" y="5050"/>
                  </a:lnTo>
                  <a:close/>
                  <a:moveTo>
                    <a:pt x="5068" y="5050"/>
                  </a:moveTo>
                  <a:lnTo>
                    <a:pt x="5068" y="6014"/>
                  </a:lnTo>
                  <a:lnTo>
                    <a:pt x="3605" y="6139"/>
                  </a:lnTo>
                  <a:lnTo>
                    <a:pt x="3605" y="5050"/>
                  </a:lnTo>
                  <a:close/>
                  <a:moveTo>
                    <a:pt x="3070" y="5050"/>
                  </a:moveTo>
                  <a:lnTo>
                    <a:pt x="3070" y="6174"/>
                  </a:lnTo>
                  <a:lnTo>
                    <a:pt x="1607" y="6317"/>
                  </a:lnTo>
                  <a:lnTo>
                    <a:pt x="1607" y="5050"/>
                  </a:lnTo>
                  <a:close/>
                  <a:moveTo>
                    <a:pt x="411" y="1"/>
                  </a:moveTo>
                  <a:cubicBezTo>
                    <a:pt x="179" y="1"/>
                    <a:pt x="1" y="179"/>
                    <a:pt x="1" y="393"/>
                  </a:cubicBezTo>
                  <a:cubicBezTo>
                    <a:pt x="1" y="625"/>
                    <a:pt x="179" y="804"/>
                    <a:pt x="411" y="804"/>
                  </a:cubicBezTo>
                  <a:cubicBezTo>
                    <a:pt x="643" y="804"/>
                    <a:pt x="804" y="964"/>
                    <a:pt x="804" y="1196"/>
                  </a:cubicBezTo>
                  <a:lnTo>
                    <a:pt x="804" y="7834"/>
                  </a:lnTo>
                  <a:cubicBezTo>
                    <a:pt x="804" y="8512"/>
                    <a:pt x="1339" y="9029"/>
                    <a:pt x="1999" y="9029"/>
                  </a:cubicBezTo>
                  <a:lnTo>
                    <a:pt x="9457" y="9029"/>
                  </a:lnTo>
                  <a:cubicBezTo>
                    <a:pt x="9689" y="9029"/>
                    <a:pt x="9850" y="8868"/>
                    <a:pt x="9850" y="8637"/>
                  </a:cubicBezTo>
                  <a:cubicBezTo>
                    <a:pt x="9850" y="8405"/>
                    <a:pt x="9689" y="8244"/>
                    <a:pt x="9457" y="8244"/>
                  </a:cubicBezTo>
                  <a:lnTo>
                    <a:pt x="1999" y="8244"/>
                  </a:lnTo>
                  <a:cubicBezTo>
                    <a:pt x="1785" y="8244"/>
                    <a:pt x="1607" y="8066"/>
                    <a:pt x="1607" y="7834"/>
                  </a:cubicBezTo>
                  <a:lnTo>
                    <a:pt x="1607" y="7102"/>
                  </a:lnTo>
                  <a:lnTo>
                    <a:pt x="9850" y="6370"/>
                  </a:lnTo>
                  <a:lnTo>
                    <a:pt x="9850" y="1321"/>
                  </a:lnTo>
                  <a:lnTo>
                    <a:pt x="1607" y="1321"/>
                  </a:lnTo>
                  <a:lnTo>
                    <a:pt x="1607" y="1196"/>
                  </a:lnTo>
                  <a:cubicBezTo>
                    <a:pt x="1607" y="536"/>
                    <a:pt x="1071" y="1"/>
                    <a:pt x="41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799" name="Google Shape;4799;p51"/>
            <p:cNvSpPr/>
            <p:nvPr/>
          </p:nvSpPr>
          <p:spPr>
            <a:xfrm>
              <a:off x="3121925" y="1287125"/>
              <a:ext cx="39725" cy="40150"/>
            </a:xfrm>
            <a:custGeom>
              <a:avLst/>
              <a:gdLst/>
              <a:ahLst/>
              <a:cxnLst/>
              <a:rect l="l" t="t" r="r" b="b"/>
              <a:pathLst>
                <a:path w="1589" h="1606" extrusionOk="0">
                  <a:moveTo>
                    <a:pt x="786" y="0"/>
                  </a:moveTo>
                  <a:cubicBezTo>
                    <a:pt x="358" y="0"/>
                    <a:pt x="1" y="357"/>
                    <a:pt x="1" y="803"/>
                  </a:cubicBezTo>
                  <a:cubicBezTo>
                    <a:pt x="1" y="1249"/>
                    <a:pt x="358" y="1606"/>
                    <a:pt x="786" y="1606"/>
                  </a:cubicBezTo>
                  <a:cubicBezTo>
                    <a:pt x="1232" y="1606"/>
                    <a:pt x="1589" y="1249"/>
                    <a:pt x="1589" y="803"/>
                  </a:cubicBezTo>
                  <a:cubicBezTo>
                    <a:pt x="1589" y="357"/>
                    <a:pt x="1232" y="0"/>
                    <a:pt x="78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0" name="Google Shape;4800;p51"/>
            <p:cNvSpPr/>
            <p:nvPr/>
          </p:nvSpPr>
          <p:spPr>
            <a:xfrm>
              <a:off x="3268250" y="1287125"/>
              <a:ext cx="40150" cy="40150"/>
            </a:xfrm>
            <a:custGeom>
              <a:avLst/>
              <a:gdLst/>
              <a:ahLst/>
              <a:cxnLst/>
              <a:rect l="l" t="t" r="r" b="b"/>
              <a:pathLst>
                <a:path w="1606" h="1606" extrusionOk="0">
                  <a:moveTo>
                    <a:pt x="803" y="0"/>
                  </a:moveTo>
                  <a:cubicBezTo>
                    <a:pt x="357" y="0"/>
                    <a:pt x="0" y="357"/>
                    <a:pt x="0" y="803"/>
                  </a:cubicBezTo>
                  <a:cubicBezTo>
                    <a:pt x="0" y="1249"/>
                    <a:pt x="357" y="1606"/>
                    <a:pt x="803" y="1606"/>
                  </a:cubicBezTo>
                  <a:cubicBezTo>
                    <a:pt x="1231" y="1606"/>
                    <a:pt x="1606" y="1249"/>
                    <a:pt x="1606" y="803"/>
                  </a:cubicBezTo>
                  <a:cubicBezTo>
                    <a:pt x="1606" y="357"/>
                    <a:pt x="1231" y="0"/>
                    <a:pt x="803"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801" name="Google Shape;4801;p51"/>
          <p:cNvGrpSpPr/>
          <p:nvPr/>
        </p:nvGrpSpPr>
        <p:grpSpPr>
          <a:xfrm>
            <a:off x="3556513" y="5780534"/>
            <a:ext cx="369202" cy="325941"/>
            <a:chOff x="2847150" y="1805000"/>
            <a:chExt cx="279275" cy="239100"/>
          </a:xfrm>
        </p:grpSpPr>
        <p:sp>
          <p:nvSpPr>
            <p:cNvPr id="4802" name="Google Shape;4802;p51"/>
            <p:cNvSpPr/>
            <p:nvPr/>
          </p:nvSpPr>
          <p:spPr>
            <a:xfrm>
              <a:off x="2847150" y="1805000"/>
              <a:ext cx="279275" cy="145450"/>
            </a:xfrm>
            <a:custGeom>
              <a:avLst/>
              <a:gdLst/>
              <a:ahLst/>
              <a:cxnLst/>
              <a:rect l="l" t="t" r="r" b="b"/>
              <a:pathLst>
                <a:path w="11171" h="5818" extrusionOk="0">
                  <a:moveTo>
                    <a:pt x="5585" y="0"/>
                  </a:moveTo>
                  <a:lnTo>
                    <a:pt x="1" y="5317"/>
                  </a:lnTo>
                  <a:lnTo>
                    <a:pt x="607" y="5817"/>
                  </a:lnTo>
                  <a:lnTo>
                    <a:pt x="5585" y="1089"/>
                  </a:lnTo>
                  <a:lnTo>
                    <a:pt x="10563" y="5817"/>
                  </a:lnTo>
                  <a:lnTo>
                    <a:pt x="11170" y="5317"/>
                  </a:lnTo>
                  <a:lnTo>
                    <a:pt x="5585"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3" name="Google Shape;4803;p51"/>
            <p:cNvSpPr/>
            <p:nvPr/>
          </p:nvSpPr>
          <p:spPr>
            <a:xfrm>
              <a:off x="2887300" y="1850950"/>
              <a:ext cx="199425" cy="193150"/>
            </a:xfrm>
            <a:custGeom>
              <a:avLst/>
              <a:gdLst/>
              <a:ahLst/>
              <a:cxnLst/>
              <a:rect l="l" t="t" r="r" b="b"/>
              <a:pathLst>
                <a:path w="7977" h="7726" extrusionOk="0">
                  <a:moveTo>
                    <a:pt x="3979" y="0"/>
                  </a:moveTo>
                  <a:lnTo>
                    <a:pt x="0" y="3783"/>
                  </a:lnTo>
                  <a:lnTo>
                    <a:pt x="0" y="7726"/>
                  </a:lnTo>
                  <a:lnTo>
                    <a:pt x="3176" y="7726"/>
                  </a:lnTo>
                  <a:lnTo>
                    <a:pt x="3176" y="4407"/>
                  </a:lnTo>
                  <a:lnTo>
                    <a:pt x="4782" y="4407"/>
                  </a:lnTo>
                  <a:lnTo>
                    <a:pt x="4782" y="7726"/>
                  </a:lnTo>
                  <a:lnTo>
                    <a:pt x="7976" y="7726"/>
                  </a:lnTo>
                  <a:lnTo>
                    <a:pt x="7976" y="3783"/>
                  </a:lnTo>
                  <a:lnTo>
                    <a:pt x="3979"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804" name="Google Shape;4804;p51"/>
          <p:cNvSpPr/>
          <p:nvPr/>
        </p:nvSpPr>
        <p:spPr>
          <a:xfrm>
            <a:off x="4138834" y="5830310"/>
            <a:ext cx="386850" cy="190371"/>
          </a:xfrm>
          <a:custGeom>
            <a:avLst/>
            <a:gdLst/>
            <a:ahLst/>
            <a:cxnLst/>
            <a:rect l="l" t="t" r="r" b="b"/>
            <a:pathLst>
              <a:path w="11705" h="5586" extrusionOk="0">
                <a:moveTo>
                  <a:pt x="1588" y="1999"/>
                </a:moveTo>
                <a:cubicBezTo>
                  <a:pt x="2034" y="1999"/>
                  <a:pt x="2391" y="2356"/>
                  <a:pt x="2391" y="2784"/>
                </a:cubicBezTo>
                <a:cubicBezTo>
                  <a:pt x="2391" y="3230"/>
                  <a:pt x="2034" y="3587"/>
                  <a:pt x="1588" y="3587"/>
                </a:cubicBezTo>
                <a:cubicBezTo>
                  <a:pt x="1160" y="3587"/>
                  <a:pt x="803" y="3230"/>
                  <a:pt x="803" y="2784"/>
                </a:cubicBezTo>
                <a:cubicBezTo>
                  <a:pt x="803" y="2356"/>
                  <a:pt x="1160" y="1999"/>
                  <a:pt x="1588" y="1999"/>
                </a:cubicBezTo>
                <a:close/>
                <a:moveTo>
                  <a:pt x="2784" y="0"/>
                </a:moveTo>
                <a:cubicBezTo>
                  <a:pt x="1249" y="0"/>
                  <a:pt x="0" y="1249"/>
                  <a:pt x="0" y="2784"/>
                </a:cubicBezTo>
                <a:cubicBezTo>
                  <a:pt x="0" y="4336"/>
                  <a:pt x="1249" y="5585"/>
                  <a:pt x="2784" y="5585"/>
                </a:cubicBezTo>
                <a:cubicBezTo>
                  <a:pt x="3854" y="5585"/>
                  <a:pt x="4782" y="4996"/>
                  <a:pt x="5246" y="4122"/>
                </a:cubicBezTo>
                <a:lnTo>
                  <a:pt x="6120" y="4122"/>
                </a:lnTo>
                <a:lnTo>
                  <a:pt x="6638" y="3587"/>
                </a:lnTo>
                <a:lnTo>
                  <a:pt x="7173" y="4122"/>
                </a:lnTo>
                <a:lnTo>
                  <a:pt x="8047" y="3248"/>
                </a:lnTo>
                <a:lnTo>
                  <a:pt x="8904" y="4122"/>
                </a:lnTo>
                <a:lnTo>
                  <a:pt x="9778" y="3248"/>
                </a:lnTo>
                <a:lnTo>
                  <a:pt x="10634" y="4122"/>
                </a:lnTo>
                <a:lnTo>
                  <a:pt x="11705" y="2784"/>
                </a:lnTo>
                <a:lnTo>
                  <a:pt x="10634" y="1463"/>
                </a:lnTo>
                <a:lnTo>
                  <a:pt x="5246" y="1463"/>
                </a:lnTo>
                <a:cubicBezTo>
                  <a:pt x="4782" y="589"/>
                  <a:pt x="3854" y="0"/>
                  <a:pt x="278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805" name="Google Shape;4805;p51"/>
          <p:cNvGrpSpPr/>
          <p:nvPr/>
        </p:nvGrpSpPr>
        <p:grpSpPr>
          <a:xfrm>
            <a:off x="4742307" y="5724791"/>
            <a:ext cx="352082" cy="363054"/>
            <a:chOff x="6435300" y="1095300"/>
            <a:chExt cx="266325" cy="266325"/>
          </a:xfrm>
        </p:grpSpPr>
        <p:sp>
          <p:nvSpPr>
            <p:cNvPr id="4806" name="Google Shape;4806;p51"/>
            <p:cNvSpPr/>
            <p:nvPr/>
          </p:nvSpPr>
          <p:spPr>
            <a:xfrm>
              <a:off x="6444225" y="1095300"/>
              <a:ext cx="247150" cy="266325"/>
            </a:xfrm>
            <a:custGeom>
              <a:avLst/>
              <a:gdLst/>
              <a:ahLst/>
              <a:cxnLst/>
              <a:rect l="l" t="t" r="r" b="b"/>
              <a:pathLst>
                <a:path w="9886" h="10653" extrusionOk="0">
                  <a:moveTo>
                    <a:pt x="4961" y="1607"/>
                  </a:moveTo>
                  <a:cubicBezTo>
                    <a:pt x="5122" y="1607"/>
                    <a:pt x="5229" y="1731"/>
                    <a:pt x="5229" y="1856"/>
                  </a:cubicBezTo>
                  <a:cubicBezTo>
                    <a:pt x="5229" y="2017"/>
                    <a:pt x="5122" y="2124"/>
                    <a:pt x="4961" y="2124"/>
                  </a:cubicBezTo>
                  <a:cubicBezTo>
                    <a:pt x="4818" y="2124"/>
                    <a:pt x="4693" y="2017"/>
                    <a:pt x="4693" y="1856"/>
                  </a:cubicBezTo>
                  <a:cubicBezTo>
                    <a:pt x="4693" y="1731"/>
                    <a:pt x="4818" y="1607"/>
                    <a:pt x="4961" y="1607"/>
                  </a:cubicBezTo>
                  <a:close/>
                  <a:moveTo>
                    <a:pt x="4961" y="1"/>
                  </a:moveTo>
                  <a:cubicBezTo>
                    <a:pt x="4747" y="1"/>
                    <a:pt x="4568" y="179"/>
                    <a:pt x="4568" y="393"/>
                  </a:cubicBezTo>
                  <a:lnTo>
                    <a:pt x="4568" y="1178"/>
                  </a:lnTo>
                  <a:cubicBezTo>
                    <a:pt x="4444" y="1232"/>
                    <a:pt x="4337" y="1357"/>
                    <a:pt x="4265" y="1464"/>
                  </a:cubicBezTo>
                  <a:lnTo>
                    <a:pt x="839" y="1464"/>
                  </a:lnTo>
                  <a:cubicBezTo>
                    <a:pt x="607" y="1464"/>
                    <a:pt x="429" y="1642"/>
                    <a:pt x="429" y="1856"/>
                  </a:cubicBezTo>
                  <a:cubicBezTo>
                    <a:pt x="429" y="2053"/>
                    <a:pt x="572" y="2231"/>
                    <a:pt x="768" y="2249"/>
                  </a:cubicBezTo>
                  <a:lnTo>
                    <a:pt x="1" y="6121"/>
                  </a:lnTo>
                  <a:lnTo>
                    <a:pt x="554" y="6121"/>
                  </a:lnTo>
                  <a:lnTo>
                    <a:pt x="1143" y="3087"/>
                  </a:lnTo>
                  <a:lnTo>
                    <a:pt x="1892" y="6121"/>
                  </a:lnTo>
                  <a:lnTo>
                    <a:pt x="2427" y="6121"/>
                  </a:lnTo>
                  <a:lnTo>
                    <a:pt x="1464" y="2267"/>
                  </a:lnTo>
                  <a:lnTo>
                    <a:pt x="4265" y="2267"/>
                  </a:lnTo>
                  <a:cubicBezTo>
                    <a:pt x="4337" y="2392"/>
                    <a:pt x="4426" y="2499"/>
                    <a:pt x="4551" y="2570"/>
                  </a:cubicBezTo>
                  <a:lnTo>
                    <a:pt x="4551" y="9315"/>
                  </a:lnTo>
                  <a:lnTo>
                    <a:pt x="3623" y="9315"/>
                  </a:lnTo>
                  <a:cubicBezTo>
                    <a:pt x="3480" y="9315"/>
                    <a:pt x="3355" y="9439"/>
                    <a:pt x="3355" y="9582"/>
                  </a:cubicBezTo>
                  <a:lnTo>
                    <a:pt x="3355" y="9850"/>
                  </a:lnTo>
                  <a:lnTo>
                    <a:pt x="1767" y="9850"/>
                  </a:lnTo>
                  <a:lnTo>
                    <a:pt x="1767" y="10653"/>
                  </a:lnTo>
                  <a:lnTo>
                    <a:pt x="8155" y="10653"/>
                  </a:lnTo>
                  <a:lnTo>
                    <a:pt x="8155" y="9850"/>
                  </a:lnTo>
                  <a:lnTo>
                    <a:pt x="6567" y="9850"/>
                  </a:lnTo>
                  <a:lnTo>
                    <a:pt x="6567" y="9582"/>
                  </a:lnTo>
                  <a:cubicBezTo>
                    <a:pt x="6567" y="9439"/>
                    <a:pt x="6442" y="9315"/>
                    <a:pt x="6299" y="9315"/>
                  </a:cubicBezTo>
                  <a:lnTo>
                    <a:pt x="5354" y="9315"/>
                  </a:lnTo>
                  <a:lnTo>
                    <a:pt x="5354" y="2570"/>
                  </a:lnTo>
                  <a:cubicBezTo>
                    <a:pt x="5478" y="2499"/>
                    <a:pt x="5603" y="2392"/>
                    <a:pt x="5657" y="2267"/>
                  </a:cubicBezTo>
                  <a:lnTo>
                    <a:pt x="8208" y="2267"/>
                  </a:lnTo>
                  <a:lnTo>
                    <a:pt x="7459" y="6121"/>
                  </a:lnTo>
                  <a:lnTo>
                    <a:pt x="8012" y="6121"/>
                  </a:lnTo>
                  <a:lnTo>
                    <a:pt x="8601" y="3087"/>
                  </a:lnTo>
                  <a:lnTo>
                    <a:pt x="9350" y="6121"/>
                  </a:lnTo>
                  <a:lnTo>
                    <a:pt x="9886" y="6121"/>
                  </a:lnTo>
                  <a:lnTo>
                    <a:pt x="8922" y="2267"/>
                  </a:lnTo>
                  <a:lnTo>
                    <a:pt x="9083" y="2267"/>
                  </a:lnTo>
                  <a:cubicBezTo>
                    <a:pt x="9315" y="2267"/>
                    <a:pt x="9493" y="2088"/>
                    <a:pt x="9493" y="1856"/>
                  </a:cubicBezTo>
                  <a:cubicBezTo>
                    <a:pt x="9493" y="1642"/>
                    <a:pt x="9315" y="1464"/>
                    <a:pt x="9083" y="1464"/>
                  </a:cubicBezTo>
                  <a:lnTo>
                    <a:pt x="5657" y="1464"/>
                  </a:lnTo>
                  <a:cubicBezTo>
                    <a:pt x="5603" y="1357"/>
                    <a:pt x="5478" y="1232"/>
                    <a:pt x="5354" y="1178"/>
                  </a:cubicBezTo>
                  <a:lnTo>
                    <a:pt x="5354" y="393"/>
                  </a:lnTo>
                  <a:cubicBezTo>
                    <a:pt x="5354" y="179"/>
                    <a:pt x="5193" y="1"/>
                    <a:pt x="496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7" name="Google Shape;4807;p51"/>
            <p:cNvSpPr/>
            <p:nvPr/>
          </p:nvSpPr>
          <p:spPr>
            <a:xfrm>
              <a:off x="6435300" y="1258125"/>
              <a:ext cx="79875" cy="20100"/>
            </a:xfrm>
            <a:custGeom>
              <a:avLst/>
              <a:gdLst/>
              <a:ahLst/>
              <a:cxnLst/>
              <a:rect l="l" t="t" r="r" b="b"/>
              <a:pathLst>
                <a:path w="3195" h="804" extrusionOk="0">
                  <a:moveTo>
                    <a:pt x="1" y="0"/>
                  </a:moveTo>
                  <a:cubicBezTo>
                    <a:pt x="1" y="446"/>
                    <a:pt x="715" y="803"/>
                    <a:pt x="1589" y="803"/>
                  </a:cubicBezTo>
                  <a:cubicBezTo>
                    <a:pt x="2481" y="803"/>
                    <a:pt x="3195" y="446"/>
                    <a:pt x="319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08" name="Google Shape;4808;p51"/>
            <p:cNvSpPr/>
            <p:nvPr/>
          </p:nvSpPr>
          <p:spPr>
            <a:xfrm>
              <a:off x="6621325" y="1258125"/>
              <a:ext cx="80300" cy="20100"/>
            </a:xfrm>
            <a:custGeom>
              <a:avLst/>
              <a:gdLst/>
              <a:ahLst/>
              <a:cxnLst/>
              <a:rect l="l" t="t" r="r" b="b"/>
              <a:pathLst>
                <a:path w="3212" h="804" extrusionOk="0">
                  <a:moveTo>
                    <a:pt x="0" y="0"/>
                  </a:moveTo>
                  <a:cubicBezTo>
                    <a:pt x="0" y="446"/>
                    <a:pt x="732" y="803"/>
                    <a:pt x="1606" y="803"/>
                  </a:cubicBezTo>
                  <a:cubicBezTo>
                    <a:pt x="2480" y="803"/>
                    <a:pt x="3212" y="446"/>
                    <a:pt x="321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809" name="Google Shape;4809;p51"/>
          <p:cNvSpPr/>
          <p:nvPr/>
        </p:nvSpPr>
        <p:spPr>
          <a:xfrm>
            <a:off x="5306157" y="5738979"/>
            <a:ext cx="246520" cy="331428"/>
          </a:xfrm>
          <a:custGeom>
            <a:avLst/>
            <a:gdLst/>
            <a:ahLst/>
            <a:cxnLst/>
            <a:rect l="l" t="t" r="r" b="b"/>
            <a:pathLst>
              <a:path w="7459" h="9725" extrusionOk="0">
                <a:moveTo>
                  <a:pt x="3729" y="804"/>
                </a:moveTo>
                <a:cubicBezTo>
                  <a:pt x="4835" y="804"/>
                  <a:pt x="5728" y="1696"/>
                  <a:pt x="5728" y="2802"/>
                </a:cubicBezTo>
                <a:lnTo>
                  <a:pt x="5728" y="4283"/>
                </a:lnTo>
                <a:lnTo>
                  <a:pt x="3729" y="4122"/>
                </a:lnTo>
                <a:lnTo>
                  <a:pt x="1731" y="4283"/>
                </a:lnTo>
                <a:lnTo>
                  <a:pt x="1731" y="2802"/>
                </a:lnTo>
                <a:cubicBezTo>
                  <a:pt x="1731" y="1696"/>
                  <a:pt x="2641" y="804"/>
                  <a:pt x="3729" y="804"/>
                </a:cubicBezTo>
                <a:close/>
                <a:moveTo>
                  <a:pt x="3729" y="6121"/>
                </a:moveTo>
                <a:cubicBezTo>
                  <a:pt x="4175" y="6121"/>
                  <a:pt x="4532" y="6495"/>
                  <a:pt x="4532" y="6924"/>
                </a:cubicBezTo>
                <a:cubicBezTo>
                  <a:pt x="4532" y="7263"/>
                  <a:pt x="4300" y="7566"/>
                  <a:pt x="3997" y="7691"/>
                </a:cubicBezTo>
                <a:lnTo>
                  <a:pt x="3997" y="8387"/>
                </a:lnTo>
                <a:lnTo>
                  <a:pt x="3462" y="8387"/>
                </a:lnTo>
                <a:lnTo>
                  <a:pt x="3462" y="7691"/>
                </a:lnTo>
                <a:cubicBezTo>
                  <a:pt x="3158" y="7584"/>
                  <a:pt x="2926" y="7280"/>
                  <a:pt x="2926" y="6924"/>
                </a:cubicBezTo>
                <a:cubicBezTo>
                  <a:pt x="2926" y="6495"/>
                  <a:pt x="3301" y="6121"/>
                  <a:pt x="3729" y="6121"/>
                </a:cubicBezTo>
                <a:close/>
                <a:moveTo>
                  <a:pt x="3729" y="1"/>
                </a:moveTo>
                <a:cubicBezTo>
                  <a:pt x="2195" y="1"/>
                  <a:pt x="928" y="1267"/>
                  <a:pt x="928" y="2802"/>
                </a:cubicBezTo>
                <a:lnTo>
                  <a:pt x="928" y="4336"/>
                </a:lnTo>
                <a:lnTo>
                  <a:pt x="0" y="4390"/>
                </a:lnTo>
                <a:lnTo>
                  <a:pt x="0" y="9457"/>
                </a:lnTo>
                <a:lnTo>
                  <a:pt x="3729" y="9725"/>
                </a:lnTo>
                <a:lnTo>
                  <a:pt x="7458" y="9457"/>
                </a:lnTo>
                <a:lnTo>
                  <a:pt x="7458" y="4390"/>
                </a:lnTo>
                <a:lnTo>
                  <a:pt x="6530" y="4336"/>
                </a:lnTo>
                <a:lnTo>
                  <a:pt x="6530" y="2802"/>
                </a:lnTo>
                <a:cubicBezTo>
                  <a:pt x="6530" y="1267"/>
                  <a:pt x="5281" y="1"/>
                  <a:pt x="372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0" name="Google Shape;4810;p51"/>
          <p:cNvSpPr/>
          <p:nvPr/>
        </p:nvSpPr>
        <p:spPr>
          <a:xfrm>
            <a:off x="5766907" y="5710672"/>
            <a:ext cx="312554" cy="308935"/>
          </a:xfrm>
          <a:custGeom>
            <a:avLst/>
            <a:gdLst/>
            <a:ahLst/>
            <a:cxnLst/>
            <a:rect l="l" t="t" r="r" b="b"/>
            <a:pathLst>
              <a:path w="9457" h="9065" extrusionOk="0">
                <a:moveTo>
                  <a:pt x="9457" y="1"/>
                </a:moveTo>
                <a:cubicBezTo>
                  <a:pt x="9456" y="1"/>
                  <a:pt x="6537" y="806"/>
                  <a:pt x="4571" y="806"/>
                </a:cubicBezTo>
                <a:cubicBezTo>
                  <a:pt x="4509" y="806"/>
                  <a:pt x="4449" y="805"/>
                  <a:pt x="4389" y="804"/>
                </a:cubicBezTo>
                <a:cubicBezTo>
                  <a:pt x="2337" y="804"/>
                  <a:pt x="660" y="2463"/>
                  <a:pt x="660" y="4515"/>
                </a:cubicBezTo>
                <a:cubicBezTo>
                  <a:pt x="660" y="5175"/>
                  <a:pt x="839" y="5782"/>
                  <a:pt x="1124" y="6317"/>
                </a:cubicBezTo>
                <a:cubicBezTo>
                  <a:pt x="1410" y="6032"/>
                  <a:pt x="1731" y="5728"/>
                  <a:pt x="2052" y="5425"/>
                </a:cubicBezTo>
                <a:cubicBezTo>
                  <a:pt x="2891" y="4622"/>
                  <a:pt x="3872" y="3837"/>
                  <a:pt x="4693" y="3248"/>
                </a:cubicBezTo>
                <a:cubicBezTo>
                  <a:pt x="4764" y="3212"/>
                  <a:pt x="4818" y="3177"/>
                  <a:pt x="4871" y="3177"/>
                </a:cubicBezTo>
                <a:cubicBezTo>
                  <a:pt x="5032" y="3177"/>
                  <a:pt x="5139" y="3302"/>
                  <a:pt x="5139" y="3444"/>
                </a:cubicBezTo>
                <a:cubicBezTo>
                  <a:pt x="5139" y="3534"/>
                  <a:pt x="5103" y="3605"/>
                  <a:pt x="5032" y="3658"/>
                </a:cubicBezTo>
                <a:cubicBezTo>
                  <a:pt x="3854" y="4515"/>
                  <a:pt x="2284" y="5817"/>
                  <a:pt x="1213" y="7031"/>
                </a:cubicBezTo>
                <a:cubicBezTo>
                  <a:pt x="1213" y="7031"/>
                  <a:pt x="1071" y="7173"/>
                  <a:pt x="999" y="7263"/>
                </a:cubicBezTo>
                <a:cubicBezTo>
                  <a:pt x="393" y="7976"/>
                  <a:pt x="0" y="8619"/>
                  <a:pt x="0" y="9065"/>
                </a:cubicBezTo>
                <a:lnTo>
                  <a:pt x="803" y="9065"/>
                </a:lnTo>
                <a:cubicBezTo>
                  <a:pt x="803" y="8761"/>
                  <a:pt x="1267" y="8137"/>
                  <a:pt x="1981" y="7370"/>
                </a:cubicBezTo>
                <a:cubicBezTo>
                  <a:pt x="2623" y="7923"/>
                  <a:pt x="3462" y="8262"/>
                  <a:pt x="4389" y="8262"/>
                </a:cubicBezTo>
                <a:cubicBezTo>
                  <a:pt x="5067" y="8262"/>
                  <a:pt x="5692" y="8083"/>
                  <a:pt x="6245" y="7780"/>
                </a:cubicBezTo>
                <a:cubicBezTo>
                  <a:pt x="9100" y="6192"/>
                  <a:pt x="9457" y="3266"/>
                  <a:pt x="945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811" name="Google Shape;4811;p51"/>
          <p:cNvGrpSpPr/>
          <p:nvPr/>
        </p:nvGrpSpPr>
        <p:grpSpPr>
          <a:xfrm>
            <a:off x="6295376" y="5719855"/>
            <a:ext cx="301350" cy="363054"/>
            <a:chOff x="4506525" y="1060950"/>
            <a:chExt cx="227950" cy="266325"/>
          </a:xfrm>
        </p:grpSpPr>
        <p:sp>
          <p:nvSpPr>
            <p:cNvPr id="4812" name="Google Shape;4812;p51"/>
            <p:cNvSpPr/>
            <p:nvPr/>
          </p:nvSpPr>
          <p:spPr>
            <a:xfrm>
              <a:off x="4603750" y="1143925"/>
              <a:ext cx="13425" cy="13400"/>
            </a:xfrm>
            <a:custGeom>
              <a:avLst/>
              <a:gdLst/>
              <a:ahLst/>
              <a:cxnLst/>
              <a:rect l="l" t="t" r="r" b="b"/>
              <a:pathLst>
                <a:path w="537" h="536" extrusionOk="0">
                  <a:moveTo>
                    <a:pt x="269" y="1"/>
                  </a:moveTo>
                  <a:cubicBezTo>
                    <a:pt x="126" y="1"/>
                    <a:pt x="1" y="125"/>
                    <a:pt x="1" y="268"/>
                  </a:cubicBezTo>
                  <a:cubicBezTo>
                    <a:pt x="1" y="429"/>
                    <a:pt x="126" y="536"/>
                    <a:pt x="269" y="536"/>
                  </a:cubicBezTo>
                  <a:cubicBezTo>
                    <a:pt x="411" y="536"/>
                    <a:pt x="536" y="429"/>
                    <a:pt x="536" y="268"/>
                  </a:cubicBezTo>
                  <a:cubicBezTo>
                    <a:pt x="536" y="125"/>
                    <a:pt x="411" y="1"/>
                    <a:pt x="26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3" name="Google Shape;4813;p51"/>
            <p:cNvSpPr/>
            <p:nvPr/>
          </p:nvSpPr>
          <p:spPr>
            <a:xfrm>
              <a:off x="4623825" y="1143925"/>
              <a:ext cx="13425" cy="13400"/>
            </a:xfrm>
            <a:custGeom>
              <a:avLst/>
              <a:gdLst/>
              <a:ahLst/>
              <a:cxnLst/>
              <a:rect l="l" t="t" r="r" b="b"/>
              <a:pathLst>
                <a:path w="537" h="536" extrusionOk="0">
                  <a:moveTo>
                    <a:pt x="269" y="1"/>
                  </a:moveTo>
                  <a:cubicBezTo>
                    <a:pt x="126" y="1"/>
                    <a:pt x="1" y="125"/>
                    <a:pt x="1" y="268"/>
                  </a:cubicBezTo>
                  <a:cubicBezTo>
                    <a:pt x="1" y="429"/>
                    <a:pt x="126" y="536"/>
                    <a:pt x="269" y="536"/>
                  </a:cubicBezTo>
                  <a:cubicBezTo>
                    <a:pt x="411" y="536"/>
                    <a:pt x="536" y="429"/>
                    <a:pt x="536" y="268"/>
                  </a:cubicBezTo>
                  <a:cubicBezTo>
                    <a:pt x="536" y="125"/>
                    <a:pt x="411" y="1"/>
                    <a:pt x="26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4" name="Google Shape;4814;p51"/>
            <p:cNvSpPr/>
            <p:nvPr/>
          </p:nvSpPr>
          <p:spPr>
            <a:xfrm>
              <a:off x="4613575" y="1220650"/>
              <a:ext cx="13400" cy="13400"/>
            </a:xfrm>
            <a:custGeom>
              <a:avLst/>
              <a:gdLst/>
              <a:ahLst/>
              <a:cxnLst/>
              <a:rect l="l" t="t" r="r" b="b"/>
              <a:pathLst>
                <a:path w="536" h="536" extrusionOk="0">
                  <a:moveTo>
                    <a:pt x="268" y="0"/>
                  </a:moveTo>
                  <a:cubicBezTo>
                    <a:pt x="125" y="0"/>
                    <a:pt x="1" y="125"/>
                    <a:pt x="1" y="268"/>
                  </a:cubicBezTo>
                  <a:cubicBezTo>
                    <a:pt x="1" y="411"/>
                    <a:pt x="125" y="536"/>
                    <a:pt x="268" y="536"/>
                  </a:cubicBezTo>
                  <a:cubicBezTo>
                    <a:pt x="429" y="536"/>
                    <a:pt x="536" y="411"/>
                    <a:pt x="536" y="268"/>
                  </a:cubicBezTo>
                  <a:cubicBezTo>
                    <a:pt x="536" y="125"/>
                    <a:pt x="429" y="0"/>
                    <a:pt x="2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5" name="Google Shape;4815;p51"/>
            <p:cNvSpPr/>
            <p:nvPr/>
          </p:nvSpPr>
          <p:spPr>
            <a:xfrm>
              <a:off x="4613575" y="1247425"/>
              <a:ext cx="13400" cy="12950"/>
            </a:xfrm>
            <a:custGeom>
              <a:avLst/>
              <a:gdLst/>
              <a:ahLst/>
              <a:cxnLst/>
              <a:rect l="l" t="t" r="r" b="b"/>
              <a:pathLst>
                <a:path w="536" h="518" extrusionOk="0">
                  <a:moveTo>
                    <a:pt x="268" y="0"/>
                  </a:moveTo>
                  <a:cubicBezTo>
                    <a:pt x="125" y="0"/>
                    <a:pt x="1" y="125"/>
                    <a:pt x="1" y="268"/>
                  </a:cubicBezTo>
                  <a:cubicBezTo>
                    <a:pt x="1" y="410"/>
                    <a:pt x="125" y="517"/>
                    <a:pt x="268" y="517"/>
                  </a:cubicBezTo>
                  <a:cubicBezTo>
                    <a:pt x="429" y="517"/>
                    <a:pt x="536" y="410"/>
                    <a:pt x="536" y="268"/>
                  </a:cubicBezTo>
                  <a:cubicBezTo>
                    <a:pt x="536" y="125"/>
                    <a:pt x="429" y="0"/>
                    <a:pt x="26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6" name="Google Shape;4816;p51"/>
            <p:cNvSpPr/>
            <p:nvPr/>
          </p:nvSpPr>
          <p:spPr>
            <a:xfrm>
              <a:off x="4613575" y="1270600"/>
              <a:ext cx="13400" cy="13425"/>
            </a:xfrm>
            <a:custGeom>
              <a:avLst/>
              <a:gdLst/>
              <a:ahLst/>
              <a:cxnLst/>
              <a:rect l="l" t="t" r="r" b="b"/>
              <a:pathLst>
                <a:path w="536" h="537" extrusionOk="0">
                  <a:moveTo>
                    <a:pt x="268" y="1"/>
                  </a:moveTo>
                  <a:cubicBezTo>
                    <a:pt x="125" y="1"/>
                    <a:pt x="1" y="126"/>
                    <a:pt x="1" y="269"/>
                  </a:cubicBezTo>
                  <a:cubicBezTo>
                    <a:pt x="1" y="411"/>
                    <a:pt x="125" y="536"/>
                    <a:pt x="268" y="536"/>
                  </a:cubicBezTo>
                  <a:cubicBezTo>
                    <a:pt x="429" y="536"/>
                    <a:pt x="536" y="411"/>
                    <a:pt x="536" y="269"/>
                  </a:cubicBezTo>
                  <a:cubicBezTo>
                    <a:pt x="536" y="126"/>
                    <a:pt x="429" y="1"/>
                    <a:pt x="26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7" name="Google Shape;4817;p51"/>
            <p:cNvSpPr/>
            <p:nvPr/>
          </p:nvSpPr>
          <p:spPr>
            <a:xfrm>
              <a:off x="4506525" y="1060950"/>
              <a:ext cx="227950" cy="266325"/>
            </a:xfrm>
            <a:custGeom>
              <a:avLst/>
              <a:gdLst/>
              <a:ahLst/>
              <a:cxnLst/>
              <a:rect l="l" t="t" r="r" b="b"/>
              <a:pathLst>
                <a:path w="9118" h="10653" extrusionOk="0">
                  <a:moveTo>
                    <a:pt x="5300" y="2927"/>
                  </a:moveTo>
                  <a:cubicBezTo>
                    <a:pt x="5567" y="3159"/>
                    <a:pt x="5746" y="3498"/>
                    <a:pt x="5746" y="3855"/>
                  </a:cubicBezTo>
                  <a:cubicBezTo>
                    <a:pt x="5746" y="4533"/>
                    <a:pt x="5228" y="5050"/>
                    <a:pt x="4550" y="5050"/>
                  </a:cubicBezTo>
                  <a:cubicBezTo>
                    <a:pt x="3890" y="5050"/>
                    <a:pt x="3355" y="4533"/>
                    <a:pt x="3355" y="3855"/>
                  </a:cubicBezTo>
                  <a:cubicBezTo>
                    <a:pt x="3355" y="3498"/>
                    <a:pt x="3533" y="3159"/>
                    <a:pt x="3819" y="2927"/>
                  </a:cubicBezTo>
                  <a:close/>
                  <a:moveTo>
                    <a:pt x="5585" y="5586"/>
                  </a:moveTo>
                  <a:cubicBezTo>
                    <a:pt x="6317" y="5960"/>
                    <a:pt x="6816" y="6710"/>
                    <a:pt x="6816" y="7584"/>
                  </a:cubicBezTo>
                  <a:cubicBezTo>
                    <a:pt x="6816" y="8833"/>
                    <a:pt x="5817" y="9850"/>
                    <a:pt x="4550" y="9850"/>
                  </a:cubicBezTo>
                  <a:cubicBezTo>
                    <a:pt x="3301" y="9850"/>
                    <a:pt x="2284" y="8833"/>
                    <a:pt x="2284" y="7584"/>
                  </a:cubicBezTo>
                  <a:cubicBezTo>
                    <a:pt x="2284" y="6710"/>
                    <a:pt x="2802" y="5960"/>
                    <a:pt x="3533" y="5586"/>
                  </a:cubicBezTo>
                  <a:cubicBezTo>
                    <a:pt x="3836" y="5764"/>
                    <a:pt x="4193" y="5853"/>
                    <a:pt x="4550" y="5853"/>
                  </a:cubicBezTo>
                  <a:cubicBezTo>
                    <a:pt x="4925" y="5853"/>
                    <a:pt x="5282" y="5764"/>
                    <a:pt x="5585" y="5586"/>
                  </a:cubicBezTo>
                  <a:close/>
                  <a:moveTo>
                    <a:pt x="3497" y="1"/>
                  </a:moveTo>
                  <a:cubicBezTo>
                    <a:pt x="3355" y="1"/>
                    <a:pt x="3230" y="126"/>
                    <a:pt x="3230" y="268"/>
                  </a:cubicBezTo>
                  <a:lnTo>
                    <a:pt x="3230" y="2124"/>
                  </a:lnTo>
                  <a:lnTo>
                    <a:pt x="2695" y="2124"/>
                  </a:lnTo>
                  <a:cubicBezTo>
                    <a:pt x="2463" y="2124"/>
                    <a:pt x="2284" y="2303"/>
                    <a:pt x="2284" y="2534"/>
                  </a:cubicBezTo>
                  <a:cubicBezTo>
                    <a:pt x="2284" y="2766"/>
                    <a:pt x="2463" y="2927"/>
                    <a:pt x="2695" y="2927"/>
                  </a:cubicBezTo>
                  <a:lnTo>
                    <a:pt x="2784" y="2927"/>
                  </a:lnTo>
                  <a:cubicBezTo>
                    <a:pt x="2641" y="3213"/>
                    <a:pt x="2552" y="3534"/>
                    <a:pt x="2552" y="3855"/>
                  </a:cubicBezTo>
                  <a:cubicBezTo>
                    <a:pt x="2552" y="4301"/>
                    <a:pt x="2695" y="4676"/>
                    <a:pt x="2926" y="5015"/>
                  </a:cubicBezTo>
                  <a:cubicBezTo>
                    <a:pt x="2677" y="5157"/>
                    <a:pt x="2463" y="5354"/>
                    <a:pt x="2266" y="5568"/>
                  </a:cubicBezTo>
                  <a:lnTo>
                    <a:pt x="1267" y="4872"/>
                  </a:lnTo>
                  <a:lnTo>
                    <a:pt x="500" y="3962"/>
                  </a:lnTo>
                  <a:cubicBezTo>
                    <a:pt x="453" y="3906"/>
                    <a:pt x="382" y="3879"/>
                    <a:pt x="310" y="3879"/>
                  </a:cubicBezTo>
                  <a:cubicBezTo>
                    <a:pt x="244" y="3879"/>
                    <a:pt x="176" y="3901"/>
                    <a:pt x="125" y="3944"/>
                  </a:cubicBezTo>
                  <a:cubicBezTo>
                    <a:pt x="18" y="4033"/>
                    <a:pt x="0" y="4212"/>
                    <a:pt x="90" y="4319"/>
                  </a:cubicBezTo>
                  <a:lnTo>
                    <a:pt x="696" y="5015"/>
                  </a:lnTo>
                  <a:lnTo>
                    <a:pt x="304" y="5247"/>
                  </a:lnTo>
                  <a:cubicBezTo>
                    <a:pt x="179" y="5318"/>
                    <a:pt x="125" y="5496"/>
                    <a:pt x="197" y="5603"/>
                  </a:cubicBezTo>
                  <a:cubicBezTo>
                    <a:pt x="268" y="5693"/>
                    <a:pt x="339" y="5746"/>
                    <a:pt x="429" y="5746"/>
                  </a:cubicBezTo>
                  <a:cubicBezTo>
                    <a:pt x="482" y="5746"/>
                    <a:pt x="536" y="5728"/>
                    <a:pt x="553" y="5693"/>
                  </a:cubicBezTo>
                  <a:lnTo>
                    <a:pt x="1089" y="5389"/>
                  </a:lnTo>
                  <a:lnTo>
                    <a:pt x="1945" y="6014"/>
                  </a:lnTo>
                  <a:cubicBezTo>
                    <a:pt x="1660" y="6460"/>
                    <a:pt x="1499" y="6995"/>
                    <a:pt x="1499" y="7584"/>
                  </a:cubicBezTo>
                  <a:cubicBezTo>
                    <a:pt x="1499" y="9279"/>
                    <a:pt x="2873" y="10653"/>
                    <a:pt x="4550" y="10653"/>
                  </a:cubicBezTo>
                  <a:cubicBezTo>
                    <a:pt x="6245" y="10653"/>
                    <a:pt x="7619" y="9279"/>
                    <a:pt x="7619" y="7584"/>
                  </a:cubicBezTo>
                  <a:cubicBezTo>
                    <a:pt x="7619" y="6995"/>
                    <a:pt x="7459" y="6460"/>
                    <a:pt x="7173" y="5978"/>
                  </a:cubicBezTo>
                  <a:lnTo>
                    <a:pt x="8029" y="5371"/>
                  </a:lnTo>
                  <a:lnTo>
                    <a:pt x="8547" y="5675"/>
                  </a:lnTo>
                  <a:cubicBezTo>
                    <a:pt x="8583" y="5693"/>
                    <a:pt x="8654" y="5710"/>
                    <a:pt x="8690" y="5710"/>
                  </a:cubicBezTo>
                  <a:cubicBezTo>
                    <a:pt x="8779" y="5710"/>
                    <a:pt x="8850" y="5675"/>
                    <a:pt x="8922" y="5586"/>
                  </a:cubicBezTo>
                  <a:cubicBezTo>
                    <a:pt x="8993" y="5461"/>
                    <a:pt x="8939" y="5282"/>
                    <a:pt x="8815" y="5229"/>
                  </a:cubicBezTo>
                  <a:lnTo>
                    <a:pt x="8422" y="4979"/>
                  </a:lnTo>
                  <a:lnTo>
                    <a:pt x="9011" y="4301"/>
                  </a:lnTo>
                  <a:cubicBezTo>
                    <a:pt x="9118" y="4194"/>
                    <a:pt x="9100" y="4033"/>
                    <a:pt x="8993" y="3926"/>
                  </a:cubicBezTo>
                  <a:cubicBezTo>
                    <a:pt x="8947" y="3888"/>
                    <a:pt x="8887" y="3869"/>
                    <a:pt x="8827" y="3869"/>
                  </a:cubicBezTo>
                  <a:cubicBezTo>
                    <a:pt x="8748" y="3869"/>
                    <a:pt x="8669" y="3901"/>
                    <a:pt x="8618" y="3962"/>
                  </a:cubicBezTo>
                  <a:lnTo>
                    <a:pt x="7851" y="4854"/>
                  </a:lnTo>
                  <a:lnTo>
                    <a:pt x="6852" y="5550"/>
                  </a:lnTo>
                  <a:cubicBezTo>
                    <a:pt x="6656" y="5336"/>
                    <a:pt x="6441" y="5157"/>
                    <a:pt x="6192" y="4997"/>
                  </a:cubicBezTo>
                  <a:cubicBezTo>
                    <a:pt x="6424" y="4676"/>
                    <a:pt x="6549" y="4301"/>
                    <a:pt x="6549" y="3855"/>
                  </a:cubicBezTo>
                  <a:cubicBezTo>
                    <a:pt x="6549" y="3534"/>
                    <a:pt x="6477" y="3213"/>
                    <a:pt x="6334" y="2927"/>
                  </a:cubicBezTo>
                  <a:lnTo>
                    <a:pt x="6424" y="2927"/>
                  </a:lnTo>
                  <a:cubicBezTo>
                    <a:pt x="6656" y="2927"/>
                    <a:pt x="6816" y="2766"/>
                    <a:pt x="6816" y="2534"/>
                  </a:cubicBezTo>
                  <a:cubicBezTo>
                    <a:pt x="6816" y="2303"/>
                    <a:pt x="6656" y="2124"/>
                    <a:pt x="6424" y="2124"/>
                  </a:cubicBezTo>
                  <a:lnTo>
                    <a:pt x="5888" y="2124"/>
                  </a:lnTo>
                  <a:lnTo>
                    <a:pt x="5888" y="268"/>
                  </a:lnTo>
                  <a:cubicBezTo>
                    <a:pt x="5888" y="126"/>
                    <a:pt x="5763" y="1"/>
                    <a:pt x="562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18" name="Google Shape;4818;p51"/>
            <p:cNvSpPr/>
            <p:nvPr/>
          </p:nvSpPr>
          <p:spPr>
            <a:xfrm>
              <a:off x="4613575" y="1160875"/>
              <a:ext cx="20100" cy="13400"/>
            </a:xfrm>
            <a:custGeom>
              <a:avLst/>
              <a:gdLst/>
              <a:ahLst/>
              <a:cxnLst/>
              <a:rect l="l" t="t" r="r" b="b"/>
              <a:pathLst>
                <a:path w="804" h="536" extrusionOk="0">
                  <a:moveTo>
                    <a:pt x="268" y="1"/>
                  </a:moveTo>
                  <a:cubicBezTo>
                    <a:pt x="125" y="1"/>
                    <a:pt x="1" y="125"/>
                    <a:pt x="1" y="268"/>
                  </a:cubicBezTo>
                  <a:cubicBezTo>
                    <a:pt x="1" y="411"/>
                    <a:pt x="125" y="536"/>
                    <a:pt x="268" y="536"/>
                  </a:cubicBezTo>
                  <a:cubicBezTo>
                    <a:pt x="340" y="536"/>
                    <a:pt x="375" y="518"/>
                    <a:pt x="411" y="500"/>
                  </a:cubicBezTo>
                  <a:lnTo>
                    <a:pt x="803" y="268"/>
                  </a:lnTo>
                  <a:lnTo>
                    <a:pt x="411" y="36"/>
                  </a:lnTo>
                  <a:cubicBezTo>
                    <a:pt x="375" y="18"/>
                    <a:pt x="340" y="1"/>
                    <a:pt x="26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819" name="Google Shape;4819;p51"/>
          <p:cNvSpPr/>
          <p:nvPr/>
        </p:nvSpPr>
        <p:spPr>
          <a:xfrm>
            <a:off x="6754423" y="5843143"/>
            <a:ext cx="386883" cy="126846"/>
          </a:xfrm>
          <a:custGeom>
            <a:avLst/>
            <a:gdLst/>
            <a:ahLst/>
            <a:cxnLst/>
            <a:rect l="l" t="t" r="r" b="b"/>
            <a:pathLst>
              <a:path w="11706" h="3722" extrusionOk="0">
                <a:moveTo>
                  <a:pt x="2548" y="1"/>
                </a:moveTo>
                <a:cubicBezTo>
                  <a:pt x="1782" y="1"/>
                  <a:pt x="1045" y="94"/>
                  <a:pt x="393" y="224"/>
                </a:cubicBezTo>
                <a:cubicBezTo>
                  <a:pt x="197" y="260"/>
                  <a:pt x="1" y="403"/>
                  <a:pt x="1" y="617"/>
                </a:cubicBezTo>
                <a:cubicBezTo>
                  <a:pt x="1" y="849"/>
                  <a:pt x="179" y="1027"/>
                  <a:pt x="393" y="1027"/>
                </a:cubicBezTo>
                <a:cubicBezTo>
                  <a:pt x="393" y="1027"/>
                  <a:pt x="518" y="1562"/>
                  <a:pt x="715" y="2419"/>
                </a:cubicBezTo>
                <a:cubicBezTo>
                  <a:pt x="893" y="3275"/>
                  <a:pt x="1357" y="3721"/>
                  <a:pt x="2784" y="3721"/>
                </a:cubicBezTo>
                <a:cubicBezTo>
                  <a:pt x="3498" y="3721"/>
                  <a:pt x="4015" y="3686"/>
                  <a:pt x="4390" y="3311"/>
                </a:cubicBezTo>
                <a:cubicBezTo>
                  <a:pt x="4854" y="2847"/>
                  <a:pt x="5371" y="1580"/>
                  <a:pt x="5371" y="1580"/>
                </a:cubicBezTo>
                <a:cubicBezTo>
                  <a:pt x="5461" y="1402"/>
                  <a:pt x="5657" y="1295"/>
                  <a:pt x="5853" y="1295"/>
                </a:cubicBezTo>
                <a:cubicBezTo>
                  <a:pt x="6049" y="1295"/>
                  <a:pt x="6246" y="1402"/>
                  <a:pt x="6335" y="1580"/>
                </a:cubicBezTo>
                <a:cubicBezTo>
                  <a:pt x="6335" y="1580"/>
                  <a:pt x="6852" y="2847"/>
                  <a:pt x="7316" y="3311"/>
                </a:cubicBezTo>
                <a:cubicBezTo>
                  <a:pt x="7691" y="3686"/>
                  <a:pt x="8208" y="3721"/>
                  <a:pt x="8904" y="3721"/>
                </a:cubicBezTo>
                <a:cubicBezTo>
                  <a:pt x="10350" y="3721"/>
                  <a:pt x="10796" y="3293"/>
                  <a:pt x="10992" y="2419"/>
                </a:cubicBezTo>
                <a:cubicBezTo>
                  <a:pt x="11206" y="1545"/>
                  <a:pt x="11295" y="1027"/>
                  <a:pt x="11295" y="1027"/>
                </a:cubicBezTo>
                <a:cubicBezTo>
                  <a:pt x="11527" y="1027"/>
                  <a:pt x="11706" y="849"/>
                  <a:pt x="11706" y="635"/>
                </a:cubicBezTo>
                <a:cubicBezTo>
                  <a:pt x="11706" y="385"/>
                  <a:pt x="11509" y="260"/>
                  <a:pt x="11295" y="224"/>
                </a:cubicBezTo>
                <a:cubicBezTo>
                  <a:pt x="10652" y="94"/>
                  <a:pt x="9919" y="1"/>
                  <a:pt x="9156" y="1"/>
                </a:cubicBezTo>
                <a:cubicBezTo>
                  <a:pt x="8245" y="1"/>
                  <a:pt x="7291" y="133"/>
                  <a:pt x="6388" y="492"/>
                </a:cubicBezTo>
                <a:cubicBezTo>
                  <a:pt x="6219" y="545"/>
                  <a:pt x="6041" y="572"/>
                  <a:pt x="5860" y="572"/>
                </a:cubicBezTo>
                <a:cubicBezTo>
                  <a:pt x="5679" y="572"/>
                  <a:pt x="5496" y="545"/>
                  <a:pt x="5318" y="492"/>
                </a:cubicBezTo>
                <a:cubicBezTo>
                  <a:pt x="4416" y="133"/>
                  <a:pt x="3461" y="1"/>
                  <a:pt x="2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0" name="Google Shape;4820;p51"/>
          <p:cNvSpPr/>
          <p:nvPr/>
        </p:nvSpPr>
        <p:spPr>
          <a:xfrm>
            <a:off x="7751141" y="5797503"/>
            <a:ext cx="307266" cy="358181"/>
          </a:xfrm>
          <a:custGeom>
            <a:avLst/>
            <a:gdLst/>
            <a:ahLst/>
            <a:cxnLst/>
            <a:rect l="l" t="t" r="r" b="b"/>
            <a:pathLst>
              <a:path w="9297" h="10510" extrusionOk="0">
                <a:moveTo>
                  <a:pt x="1731" y="1731"/>
                </a:moveTo>
                <a:lnTo>
                  <a:pt x="1731" y="3462"/>
                </a:lnTo>
                <a:cubicBezTo>
                  <a:pt x="1731" y="3926"/>
                  <a:pt x="1856" y="4354"/>
                  <a:pt x="2088" y="4729"/>
                </a:cubicBezTo>
                <a:cubicBezTo>
                  <a:pt x="2088" y="4747"/>
                  <a:pt x="2284" y="5032"/>
                  <a:pt x="2391" y="5121"/>
                </a:cubicBezTo>
                <a:cubicBezTo>
                  <a:pt x="2659" y="5425"/>
                  <a:pt x="2944" y="5692"/>
                  <a:pt x="3194" y="5942"/>
                </a:cubicBezTo>
                <a:cubicBezTo>
                  <a:pt x="2266" y="5835"/>
                  <a:pt x="1802" y="5532"/>
                  <a:pt x="1356" y="5050"/>
                </a:cubicBezTo>
                <a:cubicBezTo>
                  <a:pt x="768" y="4461"/>
                  <a:pt x="803" y="3801"/>
                  <a:pt x="803" y="3765"/>
                </a:cubicBezTo>
                <a:lnTo>
                  <a:pt x="803" y="1731"/>
                </a:lnTo>
                <a:close/>
                <a:moveTo>
                  <a:pt x="8493" y="1749"/>
                </a:moveTo>
                <a:lnTo>
                  <a:pt x="8493" y="3765"/>
                </a:lnTo>
                <a:cubicBezTo>
                  <a:pt x="8511" y="3801"/>
                  <a:pt x="8547" y="4461"/>
                  <a:pt x="7958" y="5050"/>
                </a:cubicBezTo>
                <a:cubicBezTo>
                  <a:pt x="7494" y="5532"/>
                  <a:pt x="7066" y="5853"/>
                  <a:pt x="6102" y="5960"/>
                </a:cubicBezTo>
                <a:cubicBezTo>
                  <a:pt x="6352" y="5692"/>
                  <a:pt x="6638" y="5443"/>
                  <a:pt x="6905" y="5139"/>
                </a:cubicBezTo>
                <a:cubicBezTo>
                  <a:pt x="7012" y="5032"/>
                  <a:pt x="7209" y="4765"/>
                  <a:pt x="7209" y="4747"/>
                </a:cubicBezTo>
                <a:cubicBezTo>
                  <a:pt x="7441" y="4372"/>
                  <a:pt x="7566" y="3944"/>
                  <a:pt x="7566" y="3480"/>
                </a:cubicBezTo>
                <a:lnTo>
                  <a:pt x="7566" y="1749"/>
                </a:lnTo>
                <a:close/>
                <a:moveTo>
                  <a:pt x="1731" y="1"/>
                </a:moveTo>
                <a:lnTo>
                  <a:pt x="1731" y="928"/>
                </a:lnTo>
                <a:lnTo>
                  <a:pt x="0" y="928"/>
                </a:lnTo>
                <a:lnTo>
                  <a:pt x="0" y="3712"/>
                </a:lnTo>
                <a:cubicBezTo>
                  <a:pt x="0" y="3855"/>
                  <a:pt x="0" y="4765"/>
                  <a:pt x="768" y="5585"/>
                </a:cubicBezTo>
                <a:cubicBezTo>
                  <a:pt x="1499" y="6353"/>
                  <a:pt x="2391" y="6763"/>
                  <a:pt x="3944" y="6781"/>
                </a:cubicBezTo>
                <a:cubicBezTo>
                  <a:pt x="4051" y="6977"/>
                  <a:pt x="4122" y="7209"/>
                  <a:pt x="4122" y="7441"/>
                </a:cubicBezTo>
                <a:lnTo>
                  <a:pt x="4122" y="9172"/>
                </a:lnTo>
                <a:lnTo>
                  <a:pt x="3462" y="9172"/>
                </a:lnTo>
                <a:cubicBezTo>
                  <a:pt x="3158" y="9172"/>
                  <a:pt x="2926" y="9422"/>
                  <a:pt x="2926" y="9707"/>
                </a:cubicBezTo>
                <a:lnTo>
                  <a:pt x="2266" y="9707"/>
                </a:lnTo>
                <a:cubicBezTo>
                  <a:pt x="1963" y="9707"/>
                  <a:pt x="1731" y="9957"/>
                  <a:pt x="1731" y="10242"/>
                </a:cubicBezTo>
                <a:lnTo>
                  <a:pt x="1731" y="10510"/>
                </a:lnTo>
                <a:lnTo>
                  <a:pt x="7583" y="10510"/>
                </a:lnTo>
                <a:lnTo>
                  <a:pt x="7583" y="10242"/>
                </a:lnTo>
                <a:cubicBezTo>
                  <a:pt x="7583" y="9957"/>
                  <a:pt x="7334" y="9707"/>
                  <a:pt x="7048" y="9707"/>
                </a:cubicBezTo>
                <a:lnTo>
                  <a:pt x="6370" y="9707"/>
                </a:lnTo>
                <a:cubicBezTo>
                  <a:pt x="6370" y="9422"/>
                  <a:pt x="6138" y="9172"/>
                  <a:pt x="5853" y="9172"/>
                </a:cubicBezTo>
                <a:lnTo>
                  <a:pt x="5175" y="9172"/>
                </a:lnTo>
                <a:lnTo>
                  <a:pt x="5175" y="7459"/>
                </a:lnTo>
                <a:cubicBezTo>
                  <a:pt x="5175" y="7227"/>
                  <a:pt x="5246" y="6995"/>
                  <a:pt x="5371" y="6781"/>
                </a:cubicBezTo>
                <a:cubicBezTo>
                  <a:pt x="6923" y="6763"/>
                  <a:pt x="7815" y="6353"/>
                  <a:pt x="8547" y="5585"/>
                </a:cubicBezTo>
                <a:cubicBezTo>
                  <a:pt x="9296" y="4800"/>
                  <a:pt x="9296" y="3855"/>
                  <a:pt x="9296" y="3730"/>
                </a:cubicBezTo>
                <a:lnTo>
                  <a:pt x="9296" y="928"/>
                </a:lnTo>
                <a:lnTo>
                  <a:pt x="7583" y="928"/>
                </a:lnTo>
                <a:lnTo>
                  <a:pt x="7583"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821" name="Google Shape;4821;p51"/>
          <p:cNvGrpSpPr/>
          <p:nvPr/>
        </p:nvGrpSpPr>
        <p:grpSpPr>
          <a:xfrm>
            <a:off x="7301010" y="5797711"/>
            <a:ext cx="251246" cy="356340"/>
            <a:chOff x="867500" y="3647700"/>
            <a:chExt cx="190050" cy="261400"/>
          </a:xfrm>
        </p:grpSpPr>
        <p:sp>
          <p:nvSpPr>
            <p:cNvPr id="4822" name="Google Shape;4822;p51"/>
            <p:cNvSpPr/>
            <p:nvPr/>
          </p:nvSpPr>
          <p:spPr>
            <a:xfrm>
              <a:off x="923275" y="3796225"/>
              <a:ext cx="78525" cy="78975"/>
            </a:xfrm>
            <a:custGeom>
              <a:avLst/>
              <a:gdLst/>
              <a:ahLst/>
              <a:cxnLst/>
              <a:rect l="l" t="t" r="r" b="b"/>
              <a:pathLst>
                <a:path w="3141" h="3159" extrusionOk="0">
                  <a:moveTo>
                    <a:pt x="1570" y="1"/>
                  </a:moveTo>
                  <a:cubicBezTo>
                    <a:pt x="696" y="1"/>
                    <a:pt x="0" y="715"/>
                    <a:pt x="0" y="1571"/>
                  </a:cubicBezTo>
                  <a:cubicBezTo>
                    <a:pt x="0" y="2445"/>
                    <a:pt x="696" y="3159"/>
                    <a:pt x="1570" y="3159"/>
                  </a:cubicBezTo>
                  <a:cubicBezTo>
                    <a:pt x="2427" y="3159"/>
                    <a:pt x="3141" y="2445"/>
                    <a:pt x="3141" y="1589"/>
                  </a:cubicBezTo>
                  <a:cubicBezTo>
                    <a:pt x="3141" y="715"/>
                    <a:pt x="2427" y="1"/>
                    <a:pt x="157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3" name="Google Shape;4823;p51"/>
            <p:cNvSpPr/>
            <p:nvPr/>
          </p:nvSpPr>
          <p:spPr>
            <a:xfrm>
              <a:off x="888925" y="3762775"/>
              <a:ext cx="146775" cy="146325"/>
            </a:xfrm>
            <a:custGeom>
              <a:avLst/>
              <a:gdLst/>
              <a:ahLst/>
              <a:cxnLst/>
              <a:rect l="l" t="t" r="r" b="b"/>
              <a:pathLst>
                <a:path w="5871" h="5853" extrusionOk="0">
                  <a:moveTo>
                    <a:pt x="2944" y="786"/>
                  </a:moveTo>
                  <a:cubicBezTo>
                    <a:pt x="4104" y="786"/>
                    <a:pt x="5068" y="1749"/>
                    <a:pt x="5068" y="2927"/>
                  </a:cubicBezTo>
                  <a:cubicBezTo>
                    <a:pt x="5068" y="4087"/>
                    <a:pt x="4104" y="5050"/>
                    <a:pt x="2944" y="5050"/>
                  </a:cubicBezTo>
                  <a:cubicBezTo>
                    <a:pt x="1767" y="5050"/>
                    <a:pt x="803" y="4087"/>
                    <a:pt x="803" y="2927"/>
                  </a:cubicBezTo>
                  <a:cubicBezTo>
                    <a:pt x="803" y="1749"/>
                    <a:pt x="1767" y="786"/>
                    <a:pt x="2944" y="786"/>
                  </a:cubicBezTo>
                  <a:close/>
                  <a:moveTo>
                    <a:pt x="2944" y="1"/>
                  </a:moveTo>
                  <a:cubicBezTo>
                    <a:pt x="1339" y="1"/>
                    <a:pt x="0" y="1321"/>
                    <a:pt x="0" y="2927"/>
                  </a:cubicBezTo>
                  <a:cubicBezTo>
                    <a:pt x="0" y="4533"/>
                    <a:pt x="1339" y="5853"/>
                    <a:pt x="2944" y="5853"/>
                  </a:cubicBezTo>
                  <a:cubicBezTo>
                    <a:pt x="4550" y="5853"/>
                    <a:pt x="5871" y="4533"/>
                    <a:pt x="5871" y="2927"/>
                  </a:cubicBezTo>
                  <a:cubicBezTo>
                    <a:pt x="5871" y="1321"/>
                    <a:pt x="4550" y="1"/>
                    <a:pt x="294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4" name="Google Shape;4824;p51"/>
            <p:cNvSpPr/>
            <p:nvPr/>
          </p:nvSpPr>
          <p:spPr>
            <a:xfrm>
              <a:off x="980375" y="3647700"/>
              <a:ext cx="77175" cy="120450"/>
            </a:xfrm>
            <a:custGeom>
              <a:avLst/>
              <a:gdLst/>
              <a:ahLst/>
              <a:cxnLst/>
              <a:rect l="l" t="t" r="r" b="b"/>
              <a:pathLst>
                <a:path w="3087" h="4818" extrusionOk="0">
                  <a:moveTo>
                    <a:pt x="1874" y="0"/>
                  </a:moveTo>
                  <a:lnTo>
                    <a:pt x="821" y="2266"/>
                  </a:lnTo>
                  <a:lnTo>
                    <a:pt x="0" y="4122"/>
                  </a:lnTo>
                  <a:cubicBezTo>
                    <a:pt x="535" y="4247"/>
                    <a:pt x="1035" y="4479"/>
                    <a:pt x="1445" y="4818"/>
                  </a:cubicBezTo>
                  <a:lnTo>
                    <a:pt x="3087" y="1106"/>
                  </a:lnTo>
                  <a:lnTo>
                    <a:pt x="2338"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5" name="Google Shape;4825;p51"/>
            <p:cNvSpPr/>
            <p:nvPr/>
          </p:nvSpPr>
          <p:spPr>
            <a:xfrm>
              <a:off x="867500" y="3647700"/>
              <a:ext cx="77200" cy="120450"/>
            </a:xfrm>
            <a:custGeom>
              <a:avLst/>
              <a:gdLst/>
              <a:ahLst/>
              <a:cxnLst/>
              <a:rect l="l" t="t" r="r" b="b"/>
              <a:pathLst>
                <a:path w="3088" h="4818" extrusionOk="0">
                  <a:moveTo>
                    <a:pt x="733" y="0"/>
                  </a:moveTo>
                  <a:lnTo>
                    <a:pt x="1" y="1106"/>
                  </a:lnTo>
                  <a:lnTo>
                    <a:pt x="1643" y="4818"/>
                  </a:lnTo>
                  <a:cubicBezTo>
                    <a:pt x="2053" y="4479"/>
                    <a:pt x="2552" y="4247"/>
                    <a:pt x="3088" y="4122"/>
                  </a:cubicBezTo>
                  <a:lnTo>
                    <a:pt x="2249" y="2266"/>
                  </a:lnTo>
                  <a:lnTo>
                    <a:pt x="1214"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6" name="Google Shape;4826;p51"/>
            <p:cNvSpPr/>
            <p:nvPr/>
          </p:nvSpPr>
          <p:spPr>
            <a:xfrm>
              <a:off x="912575" y="3647700"/>
              <a:ext cx="99925" cy="40175"/>
            </a:xfrm>
            <a:custGeom>
              <a:avLst/>
              <a:gdLst/>
              <a:ahLst/>
              <a:cxnLst/>
              <a:rect l="l" t="t" r="r" b="b"/>
              <a:pathLst>
                <a:path w="3997" h="1607" extrusionOk="0">
                  <a:moveTo>
                    <a:pt x="0" y="0"/>
                  </a:moveTo>
                  <a:lnTo>
                    <a:pt x="732" y="1606"/>
                  </a:lnTo>
                  <a:lnTo>
                    <a:pt x="3247" y="1606"/>
                  </a:lnTo>
                  <a:lnTo>
                    <a:pt x="399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827" name="Google Shape;4827;p51"/>
          <p:cNvSpPr/>
          <p:nvPr/>
        </p:nvSpPr>
        <p:spPr>
          <a:xfrm>
            <a:off x="8257587" y="5764356"/>
            <a:ext cx="356775" cy="308356"/>
          </a:xfrm>
          <a:custGeom>
            <a:avLst/>
            <a:gdLst/>
            <a:ahLst/>
            <a:cxnLst/>
            <a:rect l="l" t="t" r="r" b="b"/>
            <a:pathLst>
              <a:path w="10795" h="9048" extrusionOk="0">
                <a:moveTo>
                  <a:pt x="6064" y="0"/>
                </a:moveTo>
                <a:cubicBezTo>
                  <a:pt x="5646" y="0"/>
                  <a:pt x="5264" y="142"/>
                  <a:pt x="4960" y="412"/>
                </a:cubicBezTo>
                <a:cubicBezTo>
                  <a:pt x="4681" y="230"/>
                  <a:pt x="4344" y="130"/>
                  <a:pt x="4011" y="130"/>
                </a:cubicBezTo>
                <a:cubicBezTo>
                  <a:pt x="3854" y="130"/>
                  <a:pt x="3699" y="152"/>
                  <a:pt x="3551" y="198"/>
                </a:cubicBezTo>
                <a:cubicBezTo>
                  <a:pt x="3087" y="341"/>
                  <a:pt x="2712" y="715"/>
                  <a:pt x="2534" y="1179"/>
                </a:cubicBezTo>
                <a:lnTo>
                  <a:pt x="2445" y="1179"/>
                </a:lnTo>
                <a:cubicBezTo>
                  <a:pt x="1552" y="1179"/>
                  <a:pt x="857" y="1875"/>
                  <a:pt x="839" y="2749"/>
                </a:cubicBezTo>
                <a:lnTo>
                  <a:pt x="839" y="2838"/>
                </a:lnTo>
                <a:cubicBezTo>
                  <a:pt x="303" y="3124"/>
                  <a:pt x="0" y="3695"/>
                  <a:pt x="36" y="4302"/>
                </a:cubicBezTo>
                <a:cubicBezTo>
                  <a:pt x="89" y="5140"/>
                  <a:pt x="839" y="5765"/>
                  <a:pt x="1695" y="5765"/>
                </a:cubicBezTo>
                <a:lnTo>
                  <a:pt x="3747" y="5765"/>
                </a:lnTo>
                <a:cubicBezTo>
                  <a:pt x="4639" y="5765"/>
                  <a:pt x="5353" y="6478"/>
                  <a:pt x="5371" y="7353"/>
                </a:cubicBezTo>
                <a:lnTo>
                  <a:pt x="5371" y="9048"/>
                </a:lnTo>
                <a:lnTo>
                  <a:pt x="6423" y="9048"/>
                </a:lnTo>
                <a:lnTo>
                  <a:pt x="6423" y="7852"/>
                </a:lnTo>
                <a:lnTo>
                  <a:pt x="6423" y="7692"/>
                </a:lnTo>
                <a:cubicBezTo>
                  <a:pt x="6423" y="7192"/>
                  <a:pt x="6406" y="6568"/>
                  <a:pt x="6745" y="6157"/>
                </a:cubicBezTo>
                <a:cubicBezTo>
                  <a:pt x="6959" y="5943"/>
                  <a:pt x="7209" y="5747"/>
                  <a:pt x="7458" y="5568"/>
                </a:cubicBezTo>
                <a:cubicBezTo>
                  <a:pt x="7655" y="5444"/>
                  <a:pt x="7833" y="5301"/>
                  <a:pt x="7976" y="5122"/>
                </a:cubicBezTo>
                <a:cubicBezTo>
                  <a:pt x="8047" y="5033"/>
                  <a:pt x="8119" y="4926"/>
                  <a:pt x="8154" y="4819"/>
                </a:cubicBezTo>
                <a:cubicBezTo>
                  <a:pt x="7945" y="4741"/>
                  <a:pt x="7736" y="4691"/>
                  <a:pt x="7520" y="4691"/>
                </a:cubicBezTo>
                <a:cubicBezTo>
                  <a:pt x="7441" y="4691"/>
                  <a:pt x="7361" y="4698"/>
                  <a:pt x="7280" y="4712"/>
                </a:cubicBezTo>
                <a:cubicBezTo>
                  <a:pt x="7269" y="4713"/>
                  <a:pt x="7259" y="4714"/>
                  <a:pt x="7249" y="4714"/>
                </a:cubicBezTo>
                <a:cubicBezTo>
                  <a:pt x="7119" y="4714"/>
                  <a:pt x="7010" y="4612"/>
                  <a:pt x="6977" y="4480"/>
                </a:cubicBezTo>
                <a:cubicBezTo>
                  <a:pt x="6959" y="4337"/>
                  <a:pt x="7048" y="4195"/>
                  <a:pt x="7209" y="4177"/>
                </a:cubicBezTo>
                <a:cubicBezTo>
                  <a:pt x="7313" y="4161"/>
                  <a:pt x="7417" y="4153"/>
                  <a:pt x="7521" y="4153"/>
                </a:cubicBezTo>
                <a:cubicBezTo>
                  <a:pt x="7773" y="4153"/>
                  <a:pt x="8026" y="4200"/>
                  <a:pt x="8279" y="4302"/>
                </a:cubicBezTo>
                <a:cubicBezTo>
                  <a:pt x="8279" y="4248"/>
                  <a:pt x="8279" y="4230"/>
                  <a:pt x="8279" y="4195"/>
                </a:cubicBezTo>
                <a:cubicBezTo>
                  <a:pt x="8297" y="3980"/>
                  <a:pt x="8279" y="3766"/>
                  <a:pt x="8208" y="3570"/>
                </a:cubicBezTo>
                <a:cubicBezTo>
                  <a:pt x="8011" y="3088"/>
                  <a:pt x="7548" y="2874"/>
                  <a:pt x="7119" y="2696"/>
                </a:cubicBezTo>
                <a:cubicBezTo>
                  <a:pt x="7030" y="2678"/>
                  <a:pt x="6941" y="2642"/>
                  <a:pt x="6852" y="2624"/>
                </a:cubicBezTo>
                <a:lnTo>
                  <a:pt x="6762" y="2589"/>
                </a:lnTo>
                <a:lnTo>
                  <a:pt x="6745" y="2589"/>
                </a:lnTo>
                <a:cubicBezTo>
                  <a:pt x="6655" y="2607"/>
                  <a:pt x="6548" y="2642"/>
                  <a:pt x="6441" y="2678"/>
                </a:cubicBezTo>
                <a:lnTo>
                  <a:pt x="6316" y="2696"/>
                </a:lnTo>
                <a:lnTo>
                  <a:pt x="6191" y="2731"/>
                </a:lnTo>
                <a:cubicBezTo>
                  <a:pt x="5960" y="2999"/>
                  <a:pt x="5852" y="3338"/>
                  <a:pt x="5870" y="3695"/>
                </a:cubicBezTo>
                <a:cubicBezTo>
                  <a:pt x="5906" y="4052"/>
                  <a:pt x="6067" y="4373"/>
                  <a:pt x="6334" y="4605"/>
                </a:cubicBezTo>
                <a:cubicBezTo>
                  <a:pt x="6441" y="4694"/>
                  <a:pt x="6441" y="4855"/>
                  <a:pt x="6370" y="4962"/>
                </a:cubicBezTo>
                <a:cubicBezTo>
                  <a:pt x="6319" y="5023"/>
                  <a:pt x="6246" y="5055"/>
                  <a:pt x="6172" y="5055"/>
                </a:cubicBezTo>
                <a:cubicBezTo>
                  <a:pt x="6116" y="5055"/>
                  <a:pt x="6059" y="5036"/>
                  <a:pt x="6013" y="4997"/>
                </a:cubicBezTo>
                <a:cubicBezTo>
                  <a:pt x="5852" y="4855"/>
                  <a:pt x="5728" y="4694"/>
                  <a:pt x="5621" y="4498"/>
                </a:cubicBezTo>
                <a:lnTo>
                  <a:pt x="5585" y="4498"/>
                </a:lnTo>
                <a:cubicBezTo>
                  <a:pt x="5210" y="4444"/>
                  <a:pt x="4800" y="4373"/>
                  <a:pt x="4461" y="4141"/>
                </a:cubicBezTo>
                <a:cubicBezTo>
                  <a:pt x="4336" y="4070"/>
                  <a:pt x="4300" y="3909"/>
                  <a:pt x="4389" y="3784"/>
                </a:cubicBezTo>
                <a:cubicBezTo>
                  <a:pt x="4433" y="3707"/>
                  <a:pt x="4511" y="3671"/>
                  <a:pt x="4593" y="3671"/>
                </a:cubicBezTo>
                <a:cubicBezTo>
                  <a:pt x="4645" y="3671"/>
                  <a:pt x="4698" y="3685"/>
                  <a:pt x="4746" y="3713"/>
                </a:cubicBezTo>
                <a:cubicBezTo>
                  <a:pt x="4943" y="3838"/>
                  <a:pt x="5174" y="3909"/>
                  <a:pt x="5406" y="3927"/>
                </a:cubicBezTo>
                <a:cubicBezTo>
                  <a:pt x="5389" y="3873"/>
                  <a:pt x="5371" y="3802"/>
                  <a:pt x="5353" y="3731"/>
                </a:cubicBezTo>
                <a:cubicBezTo>
                  <a:pt x="5317" y="3427"/>
                  <a:pt x="5389" y="3124"/>
                  <a:pt x="5496" y="2856"/>
                </a:cubicBezTo>
                <a:lnTo>
                  <a:pt x="5496" y="2856"/>
                </a:lnTo>
                <a:cubicBezTo>
                  <a:pt x="5317" y="2892"/>
                  <a:pt x="5139" y="2910"/>
                  <a:pt x="4960" y="2910"/>
                </a:cubicBezTo>
                <a:cubicBezTo>
                  <a:pt x="4800" y="2910"/>
                  <a:pt x="4639" y="2892"/>
                  <a:pt x="4479" y="2856"/>
                </a:cubicBezTo>
                <a:cubicBezTo>
                  <a:pt x="4193" y="3213"/>
                  <a:pt x="3765" y="3481"/>
                  <a:pt x="3319" y="3588"/>
                </a:cubicBezTo>
                <a:cubicBezTo>
                  <a:pt x="2730" y="3891"/>
                  <a:pt x="2159" y="4284"/>
                  <a:pt x="2159" y="4926"/>
                </a:cubicBezTo>
                <a:cubicBezTo>
                  <a:pt x="2159" y="5087"/>
                  <a:pt x="2034" y="5194"/>
                  <a:pt x="1891" y="5194"/>
                </a:cubicBezTo>
                <a:cubicBezTo>
                  <a:pt x="1749" y="5194"/>
                  <a:pt x="1624" y="5087"/>
                  <a:pt x="1624" y="4926"/>
                </a:cubicBezTo>
                <a:cubicBezTo>
                  <a:pt x="1642" y="4426"/>
                  <a:pt x="1874" y="3963"/>
                  <a:pt x="2248" y="3641"/>
                </a:cubicBezTo>
                <a:cubicBezTo>
                  <a:pt x="1927" y="3606"/>
                  <a:pt x="1642" y="3463"/>
                  <a:pt x="1428" y="3231"/>
                </a:cubicBezTo>
                <a:cubicBezTo>
                  <a:pt x="1338" y="3106"/>
                  <a:pt x="1356" y="2946"/>
                  <a:pt x="1463" y="2856"/>
                </a:cubicBezTo>
                <a:cubicBezTo>
                  <a:pt x="1509" y="2818"/>
                  <a:pt x="1569" y="2799"/>
                  <a:pt x="1629" y="2799"/>
                </a:cubicBezTo>
                <a:cubicBezTo>
                  <a:pt x="1708" y="2799"/>
                  <a:pt x="1787" y="2831"/>
                  <a:pt x="1838" y="2892"/>
                </a:cubicBezTo>
                <a:cubicBezTo>
                  <a:pt x="1938" y="3009"/>
                  <a:pt x="2210" y="3126"/>
                  <a:pt x="2610" y="3126"/>
                </a:cubicBezTo>
                <a:cubicBezTo>
                  <a:pt x="2637" y="3126"/>
                  <a:pt x="2666" y="3125"/>
                  <a:pt x="2694" y="3124"/>
                </a:cubicBezTo>
                <a:cubicBezTo>
                  <a:pt x="3123" y="3124"/>
                  <a:pt x="3569" y="2963"/>
                  <a:pt x="3908" y="2678"/>
                </a:cubicBezTo>
                <a:cubicBezTo>
                  <a:pt x="3515" y="2517"/>
                  <a:pt x="3194" y="2214"/>
                  <a:pt x="2998" y="1839"/>
                </a:cubicBezTo>
                <a:cubicBezTo>
                  <a:pt x="2926" y="1714"/>
                  <a:pt x="2980" y="1554"/>
                  <a:pt x="3087" y="1482"/>
                </a:cubicBezTo>
                <a:cubicBezTo>
                  <a:pt x="3131" y="1461"/>
                  <a:pt x="3176" y="1450"/>
                  <a:pt x="3220" y="1450"/>
                </a:cubicBezTo>
                <a:cubicBezTo>
                  <a:pt x="3319" y="1450"/>
                  <a:pt x="3412" y="1503"/>
                  <a:pt x="3462" y="1590"/>
                </a:cubicBezTo>
                <a:cubicBezTo>
                  <a:pt x="3736" y="2088"/>
                  <a:pt x="4227" y="2334"/>
                  <a:pt x="4948" y="2334"/>
                </a:cubicBezTo>
                <a:cubicBezTo>
                  <a:pt x="5260" y="2334"/>
                  <a:pt x="5614" y="2288"/>
                  <a:pt x="6013" y="2196"/>
                </a:cubicBezTo>
                <a:cubicBezTo>
                  <a:pt x="5763" y="2000"/>
                  <a:pt x="5585" y="1679"/>
                  <a:pt x="5603" y="1179"/>
                </a:cubicBezTo>
                <a:cubicBezTo>
                  <a:pt x="5603" y="1019"/>
                  <a:pt x="5745" y="911"/>
                  <a:pt x="5888" y="911"/>
                </a:cubicBezTo>
                <a:cubicBezTo>
                  <a:pt x="6031" y="911"/>
                  <a:pt x="6156" y="1054"/>
                  <a:pt x="6138" y="1197"/>
                </a:cubicBezTo>
                <a:cubicBezTo>
                  <a:pt x="6120" y="1804"/>
                  <a:pt x="6441" y="1911"/>
                  <a:pt x="6977" y="2071"/>
                </a:cubicBezTo>
                <a:cubicBezTo>
                  <a:pt x="7048" y="2107"/>
                  <a:pt x="7137" y="2107"/>
                  <a:pt x="7209" y="2143"/>
                </a:cubicBezTo>
                <a:cubicBezTo>
                  <a:pt x="7369" y="1804"/>
                  <a:pt x="7655" y="1554"/>
                  <a:pt x="8011" y="1465"/>
                </a:cubicBezTo>
                <a:cubicBezTo>
                  <a:pt x="8033" y="1459"/>
                  <a:pt x="8054" y="1457"/>
                  <a:pt x="8076" y="1457"/>
                </a:cubicBezTo>
                <a:cubicBezTo>
                  <a:pt x="8199" y="1457"/>
                  <a:pt x="8320" y="1539"/>
                  <a:pt x="8350" y="1661"/>
                </a:cubicBezTo>
                <a:cubicBezTo>
                  <a:pt x="8386" y="1804"/>
                  <a:pt x="8297" y="1964"/>
                  <a:pt x="8154" y="2000"/>
                </a:cubicBezTo>
                <a:cubicBezTo>
                  <a:pt x="7958" y="2053"/>
                  <a:pt x="7815" y="2178"/>
                  <a:pt x="7726" y="2339"/>
                </a:cubicBezTo>
                <a:lnTo>
                  <a:pt x="7726" y="2375"/>
                </a:lnTo>
                <a:cubicBezTo>
                  <a:pt x="8136" y="2571"/>
                  <a:pt x="8493" y="2856"/>
                  <a:pt x="8672" y="3356"/>
                </a:cubicBezTo>
                <a:cubicBezTo>
                  <a:pt x="8725" y="3463"/>
                  <a:pt x="8743" y="3570"/>
                  <a:pt x="8761" y="3659"/>
                </a:cubicBezTo>
                <a:cubicBezTo>
                  <a:pt x="8814" y="3641"/>
                  <a:pt x="8850" y="3570"/>
                  <a:pt x="8886" y="3517"/>
                </a:cubicBezTo>
                <a:cubicBezTo>
                  <a:pt x="8975" y="3302"/>
                  <a:pt x="9046" y="3106"/>
                  <a:pt x="9064" y="2892"/>
                </a:cubicBezTo>
                <a:cubicBezTo>
                  <a:pt x="9082" y="2803"/>
                  <a:pt x="9153" y="2714"/>
                  <a:pt x="9243" y="2678"/>
                </a:cubicBezTo>
                <a:cubicBezTo>
                  <a:pt x="9272" y="2666"/>
                  <a:pt x="9304" y="2660"/>
                  <a:pt x="9336" y="2660"/>
                </a:cubicBezTo>
                <a:cubicBezTo>
                  <a:pt x="9399" y="2660"/>
                  <a:pt x="9463" y="2684"/>
                  <a:pt x="9510" y="2731"/>
                </a:cubicBezTo>
                <a:cubicBezTo>
                  <a:pt x="9582" y="2803"/>
                  <a:pt x="9617" y="2892"/>
                  <a:pt x="9582" y="2999"/>
                </a:cubicBezTo>
                <a:cubicBezTo>
                  <a:pt x="9546" y="3267"/>
                  <a:pt x="9475" y="3517"/>
                  <a:pt x="9332" y="3766"/>
                </a:cubicBezTo>
                <a:cubicBezTo>
                  <a:pt x="9207" y="3998"/>
                  <a:pt x="9011" y="4177"/>
                  <a:pt x="8761" y="4302"/>
                </a:cubicBezTo>
                <a:cubicBezTo>
                  <a:pt x="8743" y="4641"/>
                  <a:pt x="8636" y="4962"/>
                  <a:pt x="8475" y="5265"/>
                </a:cubicBezTo>
                <a:cubicBezTo>
                  <a:pt x="8654" y="5461"/>
                  <a:pt x="8832" y="5640"/>
                  <a:pt x="9046" y="5765"/>
                </a:cubicBezTo>
                <a:cubicBezTo>
                  <a:pt x="9136" y="5818"/>
                  <a:pt x="9189" y="5925"/>
                  <a:pt x="9189" y="6014"/>
                </a:cubicBezTo>
                <a:cubicBezTo>
                  <a:pt x="9189" y="6104"/>
                  <a:pt x="9136" y="6193"/>
                  <a:pt x="9046" y="6229"/>
                </a:cubicBezTo>
                <a:cubicBezTo>
                  <a:pt x="8993" y="6255"/>
                  <a:pt x="8944" y="6269"/>
                  <a:pt x="8899" y="6269"/>
                </a:cubicBezTo>
                <a:cubicBezTo>
                  <a:pt x="8855" y="6269"/>
                  <a:pt x="8814" y="6255"/>
                  <a:pt x="8779" y="6229"/>
                </a:cubicBezTo>
                <a:cubicBezTo>
                  <a:pt x="8547" y="6068"/>
                  <a:pt x="8333" y="5890"/>
                  <a:pt x="8154" y="5693"/>
                </a:cubicBezTo>
                <a:cubicBezTo>
                  <a:pt x="8011" y="5800"/>
                  <a:pt x="7869" y="5907"/>
                  <a:pt x="7744" y="5997"/>
                </a:cubicBezTo>
                <a:cubicBezTo>
                  <a:pt x="7512" y="6139"/>
                  <a:pt x="7316" y="6300"/>
                  <a:pt x="7137" y="6496"/>
                </a:cubicBezTo>
                <a:cubicBezTo>
                  <a:pt x="6923" y="6764"/>
                  <a:pt x="6941" y="7246"/>
                  <a:pt x="6941" y="7674"/>
                </a:cubicBezTo>
                <a:lnTo>
                  <a:pt x="6941" y="7852"/>
                </a:lnTo>
                <a:lnTo>
                  <a:pt x="6941" y="9048"/>
                </a:lnTo>
                <a:lnTo>
                  <a:pt x="8011" y="9048"/>
                </a:lnTo>
                <a:cubicBezTo>
                  <a:pt x="8011" y="7317"/>
                  <a:pt x="8832" y="7228"/>
                  <a:pt x="8939" y="7210"/>
                </a:cubicBezTo>
                <a:cubicBezTo>
                  <a:pt x="9278" y="7121"/>
                  <a:pt x="10206" y="6639"/>
                  <a:pt x="10402" y="5658"/>
                </a:cubicBezTo>
                <a:cubicBezTo>
                  <a:pt x="10420" y="5586"/>
                  <a:pt x="10402" y="5533"/>
                  <a:pt x="10402" y="5479"/>
                </a:cubicBezTo>
                <a:cubicBezTo>
                  <a:pt x="10795" y="4926"/>
                  <a:pt x="10777" y="4159"/>
                  <a:pt x="10349" y="3641"/>
                </a:cubicBezTo>
                <a:cubicBezTo>
                  <a:pt x="10402" y="3463"/>
                  <a:pt x="10420" y="3302"/>
                  <a:pt x="10420" y="3160"/>
                </a:cubicBezTo>
                <a:cubicBezTo>
                  <a:pt x="10420" y="2392"/>
                  <a:pt x="9885" y="1750"/>
                  <a:pt x="9153" y="1607"/>
                </a:cubicBezTo>
                <a:cubicBezTo>
                  <a:pt x="8921" y="965"/>
                  <a:pt x="8315" y="537"/>
                  <a:pt x="7637" y="537"/>
                </a:cubicBezTo>
                <a:cubicBezTo>
                  <a:pt x="7512" y="537"/>
                  <a:pt x="7387" y="537"/>
                  <a:pt x="7262" y="572"/>
                </a:cubicBezTo>
                <a:cubicBezTo>
                  <a:pt x="6977" y="251"/>
                  <a:pt x="6566" y="37"/>
                  <a:pt x="6138" y="2"/>
                </a:cubicBezTo>
                <a:cubicBezTo>
                  <a:pt x="6113" y="1"/>
                  <a:pt x="6088" y="0"/>
                  <a:pt x="606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28" name="Google Shape;4828;p51"/>
          <p:cNvSpPr/>
          <p:nvPr/>
        </p:nvSpPr>
        <p:spPr>
          <a:xfrm>
            <a:off x="8859393" y="5763094"/>
            <a:ext cx="306671" cy="362134"/>
          </a:xfrm>
          <a:custGeom>
            <a:avLst/>
            <a:gdLst/>
            <a:ahLst/>
            <a:cxnLst/>
            <a:rect l="l" t="t" r="r" b="b"/>
            <a:pathLst>
              <a:path w="9279" h="10626" extrusionOk="0">
                <a:moveTo>
                  <a:pt x="3640" y="1062"/>
                </a:moveTo>
                <a:cubicBezTo>
                  <a:pt x="3890" y="1062"/>
                  <a:pt x="4140" y="1133"/>
                  <a:pt x="4318" y="1312"/>
                </a:cubicBezTo>
                <a:cubicBezTo>
                  <a:pt x="4487" y="1203"/>
                  <a:pt x="4672" y="1152"/>
                  <a:pt x="4857" y="1152"/>
                </a:cubicBezTo>
                <a:cubicBezTo>
                  <a:pt x="4946" y="1152"/>
                  <a:pt x="5034" y="1164"/>
                  <a:pt x="5121" y="1187"/>
                </a:cubicBezTo>
                <a:cubicBezTo>
                  <a:pt x="5407" y="1276"/>
                  <a:pt x="5603" y="1490"/>
                  <a:pt x="5692" y="1758"/>
                </a:cubicBezTo>
                <a:lnTo>
                  <a:pt x="5764" y="1758"/>
                </a:lnTo>
                <a:cubicBezTo>
                  <a:pt x="6263" y="1758"/>
                  <a:pt x="6674" y="2150"/>
                  <a:pt x="6674" y="2650"/>
                </a:cubicBezTo>
                <a:lnTo>
                  <a:pt x="6674" y="2686"/>
                </a:lnTo>
                <a:cubicBezTo>
                  <a:pt x="6977" y="2864"/>
                  <a:pt x="7155" y="3203"/>
                  <a:pt x="7137" y="3542"/>
                </a:cubicBezTo>
                <a:cubicBezTo>
                  <a:pt x="7033" y="3995"/>
                  <a:pt x="6623" y="4346"/>
                  <a:pt x="6172" y="4346"/>
                </a:cubicBezTo>
                <a:cubicBezTo>
                  <a:pt x="6160" y="4346"/>
                  <a:pt x="6149" y="4345"/>
                  <a:pt x="6138" y="4345"/>
                </a:cubicBezTo>
                <a:lnTo>
                  <a:pt x="4943" y="4345"/>
                </a:lnTo>
                <a:cubicBezTo>
                  <a:pt x="4443" y="4345"/>
                  <a:pt x="4033" y="4755"/>
                  <a:pt x="4033" y="5255"/>
                </a:cubicBezTo>
                <a:lnTo>
                  <a:pt x="4033" y="6236"/>
                </a:lnTo>
                <a:lnTo>
                  <a:pt x="3426" y="6236"/>
                </a:lnTo>
                <a:lnTo>
                  <a:pt x="3426" y="5451"/>
                </a:lnTo>
                <a:cubicBezTo>
                  <a:pt x="3426" y="5166"/>
                  <a:pt x="3444" y="4809"/>
                  <a:pt x="3230" y="4595"/>
                </a:cubicBezTo>
                <a:cubicBezTo>
                  <a:pt x="3123" y="4452"/>
                  <a:pt x="2980" y="4345"/>
                  <a:pt x="2837" y="4238"/>
                </a:cubicBezTo>
                <a:cubicBezTo>
                  <a:pt x="2730" y="4184"/>
                  <a:pt x="2623" y="4095"/>
                  <a:pt x="2552" y="3988"/>
                </a:cubicBezTo>
                <a:cubicBezTo>
                  <a:pt x="2498" y="3935"/>
                  <a:pt x="2480" y="3881"/>
                  <a:pt x="2463" y="3810"/>
                </a:cubicBezTo>
                <a:cubicBezTo>
                  <a:pt x="2572" y="3755"/>
                  <a:pt x="2702" y="3732"/>
                  <a:pt x="2828" y="3732"/>
                </a:cubicBezTo>
                <a:cubicBezTo>
                  <a:pt x="2868" y="3732"/>
                  <a:pt x="2906" y="3734"/>
                  <a:pt x="2944" y="3738"/>
                </a:cubicBezTo>
                <a:cubicBezTo>
                  <a:pt x="3034" y="3738"/>
                  <a:pt x="3105" y="3685"/>
                  <a:pt x="3105" y="3613"/>
                </a:cubicBezTo>
                <a:cubicBezTo>
                  <a:pt x="3105" y="3524"/>
                  <a:pt x="3051" y="3453"/>
                  <a:pt x="2980" y="3435"/>
                </a:cubicBezTo>
                <a:cubicBezTo>
                  <a:pt x="2934" y="3431"/>
                  <a:pt x="2886" y="3429"/>
                  <a:pt x="2839" y="3429"/>
                </a:cubicBezTo>
                <a:cubicBezTo>
                  <a:pt x="2684" y="3429"/>
                  <a:pt x="2523" y="3452"/>
                  <a:pt x="2373" y="3506"/>
                </a:cubicBezTo>
                <a:cubicBezTo>
                  <a:pt x="2373" y="3471"/>
                  <a:pt x="2373" y="3453"/>
                  <a:pt x="2356" y="3435"/>
                </a:cubicBezTo>
                <a:cubicBezTo>
                  <a:pt x="2356" y="3310"/>
                  <a:pt x="2373" y="3203"/>
                  <a:pt x="2409" y="3078"/>
                </a:cubicBezTo>
                <a:cubicBezTo>
                  <a:pt x="2498" y="2793"/>
                  <a:pt x="2766" y="2686"/>
                  <a:pt x="3034" y="2579"/>
                </a:cubicBezTo>
                <a:cubicBezTo>
                  <a:pt x="3069" y="2579"/>
                  <a:pt x="3123" y="2561"/>
                  <a:pt x="3194" y="2543"/>
                </a:cubicBezTo>
                <a:lnTo>
                  <a:pt x="3230" y="2525"/>
                </a:lnTo>
                <a:cubicBezTo>
                  <a:pt x="3301" y="2543"/>
                  <a:pt x="3355" y="2561"/>
                  <a:pt x="3408" y="2579"/>
                </a:cubicBezTo>
                <a:lnTo>
                  <a:pt x="3480" y="2579"/>
                </a:lnTo>
                <a:lnTo>
                  <a:pt x="3569" y="2596"/>
                </a:lnTo>
                <a:cubicBezTo>
                  <a:pt x="3694" y="2757"/>
                  <a:pt x="3765" y="2953"/>
                  <a:pt x="3747" y="3150"/>
                </a:cubicBezTo>
                <a:cubicBezTo>
                  <a:pt x="3729" y="3346"/>
                  <a:pt x="3640" y="3542"/>
                  <a:pt x="3480" y="3685"/>
                </a:cubicBezTo>
                <a:cubicBezTo>
                  <a:pt x="3426" y="3721"/>
                  <a:pt x="3408" y="3810"/>
                  <a:pt x="3480" y="3881"/>
                </a:cubicBezTo>
                <a:cubicBezTo>
                  <a:pt x="3500" y="3912"/>
                  <a:pt x="3539" y="3931"/>
                  <a:pt x="3582" y="3931"/>
                </a:cubicBezTo>
                <a:cubicBezTo>
                  <a:pt x="3613" y="3931"/>
                  <a:pt x="3646" y="3921"/>
                  <a:pt x="3676" y="3899"/>
                </a:cubicBezTo>
                <a:cubicBezTo>
                  <a:pt x="3765" y="3810"/>
                  <a:pt x="3837" y="3721"/>
                  <a:pt x="3890" y="3613"/>
                </a:cubicBezTo>
                <a:lnTo>
                  <a:pt x="3908" y="3613"/>
                </a:lnTo>
                <a:cubicBezTo>
                  <a:pt x="4140" y="3596"/>
                  <a:pt x="4354" y="3524"/>
                  <a:pt x="4568" y="3417"/>
                </a:cubicBezTo>
                <a:cubicBezTo>
                  <a:pt x="4586" y="3399"/>
                  <a:pt x="4604" y="3364"/>
                  <a:pt x="4622" y="3328"/>
                </a:cubicBezTo>
                <a:cubicBezTo>
                  <a:pt x="4639" y="3292"/>
                  <a:pt x="4622" y="3239"/>
                  <a:pt x="4604" y="3221"/>
                </a:cubicBezTo>
                <a:cubicBezTo>
                  <a:pt x="4572" y="3179"/>
                  <a:pt x="4529" y="3162"/>
                  <a:pt x="4487" y="3162"/>
                </a:cubicBezTo>
                <a:cubicBezTo>
                  <a:pt x="4458" y="3162"/>
                  <a:pt x="4430" y="3170"/>
                  <a:pt x="4408" y="3185"/>
                </a:cubicBezTo>
                <a:cubicBezTo>
                  <a:pt x="4283" y="3239"/>
                  <a:pt x="4158" y="3310"/>
                  <a:pt x="4015" y="3310"/>
                </a:cubicBezTo>
                <a:cubicBezTo>
                  <a:pt x="4033" y="3274"/>
                  <a:pt x="4033" y="3221"/>
                  <a:pt x="4033" y="3185"/>
                </a:cubicBezTo>
                <a:cubicBezTo>
                  <a:pt x="4051" y="3007"/>
                  <a:pt x="4033" y="2846"/>
                  <a:pt x="3961" y="2686"/>
                </a:cubicBezTo>
                <a:lnTo>
                  <a:pt x="3961" y="2686"/>
                </a:lnTo>
                <a:cubicBezTo>
                  <a:pt x="4068" y="2704"/>
                  <a:pt x="4176" y="2721"/>
                  <a:pt x="4283" y="2721"/>
                </a:cubicBezTo>
                <a:cubicBezTo>
                  <a:pt x="4372" y="2721"/>
                  <a:pt x="4461" y="2704"/>
                  <a:pt x="4568" y="2686"/>
                </a:cubicBezTo>
                <a:cubicBezTo>
                  <a:pt x="4729" y="2900"/>
                  <a:pt x="4961" y="3043"/>
                  <a:pt x="5228" y="3114"/>
                </a:cubicBezTo>
                <a:cubicBezTo>
                  <a:pt x="5567" y="3292"/>
                  <a:pt x="5888" y="3506"/>
                  <a:pt x="5888" y="3881"/>
                </a:cubicBezTo>
                <a:cubicBezTo>
                  <a:pt x="5888" y="3935"/>
                  <a:pt x="5924" y="4006"/>
                  <a:pt x="5960" y="4042"/>
                </a:cubicBezTo>
                <a:cubicBezTo>
                  <a:pt x="5987" y="4051"/>
                  <a:pt x="6013" y="4055"/>
                  <a:pt x="6040" y="4055"/>
                </a:cubicBezTo>
                <a:cubicBezTo>
                  <a:pt x="6067" y="4055"/>
                  <a:pt x="6094" y="4051"/>
                  <a:pt x="6120" y="4042"/>
                </a:cubicBezTo>
                <a:cubicBezTo>
                  <a:pt x="6174" y="4006"/>
                  <a:pt x="6192" y="3935"/>
                  <a:pt x="6192" y="3881"/>
                </a:cubicBezTo>
                <a:cubicBezTo>
                  <a:pt x="6192" y="3596"/>
                  <a:pt x="6049" y="3328"/>
                  <a:pt x="5817" y="3150"/>
                </a:cubicBezTo>
                <a:cubicBezTo>
                  <a:pt x="6013" y="3150"/>
                  <a:pt x="6174" y="3043"/>
                  <a:pt x="6299" y="2918"/>
                </a:cubicBezTo>
                <a:cubicBezTo>
                  <a:pt x="6335" y="2846"/>
                  <a:pt x="6335" y="2757"/>
                  <a:pt x="6281" y="2704"/>
                </a:cubicBezTo>
                <a:cubicBezTo>
                  <a:pt x="6251" y="2681"/>
                  <a:pt x="6218" y="2671"/>
                  <a:pt x="6186" y="2671"/>
                </a:cubicBezTo>
                <a:cubicBezTo>
                  <a:pt x="6141" y="2671"/>
                  <a:pt x="6098" y="2690"/>
                  <a:pt x="6067" y="2721"/>
                </a:cubicBezTo>
                <a:cubicBezTo>
                  <a:pt x="6003" y="2785"/>
                  <a:pt x="5854" y="2849"/>
                  <a:pt x="5644" y="2849"/>
                </a:cubicBezTo>
                <a:cubicBezTo>
                  <a:pt x="5619" y="2849"/>
                  <a:pt x="5594" y="2848"/>
                  <a:pt x="5567" y="2846"/>
                </a:cubicBezTo>
                <a:cubicBezTo>
                  <a:pt x="5317" y="2846"/>
                  <a:pt x="5068" y="2757"/>
                  <a:pt x="4871" y="2596"/>
                </a:cubicBezTo>
                <a:cubicBezTo>
                  <a:pt x="5086" y="2507"/>
                  <a:pt x="5282" y="2347"/>
                  <a:pt x="5407" y="2150"/>
                </a:cubicBezTo>
                <a:cubicBezTo>
                  <a:pt x="5442" y="2079"/>
                  <a:pt x="5407" y="1990"/>
                  <a:pt x="5335" y="1936"/>
                </a:cubicBezTo>
                <a:cubicBezTo>
                  <a:pt x="5317" y="1924"/>
                  <a:pt x="5296" y="1918"/>
                  <a:pt x="5273" y="1918"/>
                </a:cubicBezTo>
                <a:cubicBezTo>
                  <a:pt x="5226" y="1918"/>
                  <a:pt x="5175" y="1942"/>
                  <a:pt x="5139" y="1990"/>
                </a:cubicBezTo>
                <a:cubicBezTo>
                  <a:pt x="4991" y="2273"/>
                  <a:pt x="4716" y="2412"/>
                  <a:pt x="4307" y="2412"/>
                </a:cubicBezTo>
                <a:cubicBezTo>
                  <a:pt x="4124" y="2412"/>
                  <a:pt x="3913" y="2384"/>
                  <a:pt x="3676" y="2329"/>
                </a:cubicBezTo>
                <a:cubicBezTo>
                  <a:pt x="3854" y="2186"/>
                  <a:pt x="3944" y="1954"/>
                  <a:pt x="3908" y="1740"/>
                </a:cubicBezTo>
                <a:cubicBezTo>
                  <a:pt x="3908" y="1686"/>
                  <a:pt x="3872" y="1633"/>
                  <a:pt x="3837" y="1597"/>
                </a:cubicBezTo>
                <a:cubicBezTo>
                  <a:pt x="3807" y="1590"/>
                  <a:pt x="3784" y="1586"/>
                  <a:pt x="3762" y="1586"/>
                </a:cubicBezTo>
                <a:cubicBezTo>
                  <a:pt x="3733" y="1586"/>
                  <a:pt x="3707" y="1594"/>
                  <a:pt x="3676" y="1615"/>
                </a:cubicBezTo>
                <a:cubicBezTo>
                  <a:pt x="3605" y="1651"/>
                  <a:pt x="3605" y="1704"/>
                  <a:pt x="3605" y="1758"/>
                </a:cubicBezTo>
                <a:cubicBezTo>
                  <a:pt x="3605" y="2115"/>
                  <a:pt x="3426" y="2168"/>
                  <a:pt x="3123" y="2257"/>
                </a:cubicBezTo>
                <a:cubicBezTo>
                  <a:pt x="3087" y="2275"/>
                  <a:pt x="3034" y="2293"/>
                  <a:pt x="2980" y="2311"/>
                </a:cubicBezTo>
                <a:cubicBezTo>
                  <a:pt x="2909" y="2115"/>
                  <a:pt x="2730" y="1972"/>
                  <a:pt x="2534" y="1918"/>
                </a:cubicBezTo>
                <a:cubicBezTo>
                  <a:pt x="2520" y="1914"/>
                  <a:pt x="2505" y="1911"/>
                  <a:pt x="2491" y="1911"/>
                </a:cubicBezTo>
                <a:cubicBezTo>
                  <a:pt x="2453" y="1911"/>
                  <a:pt x="2417" y="1928"/>
                  <a:pt x="2391" y="1954"/>
                </a:cubicBezTo>
                <a:cubicBezTo>
                  <a:pt x="2356" y="2008"/>
                  <a:pt x="2338" y="2043"/>
                  <a:pt x="2356" y="2115"/>
                </a:cubicBezTo>
                <a:cubicBezTo>
                  <a:pt x="2356" y="2168"/>
                  <a:pt x="2409" y="2222"/>
                  <a:pt x="2480" y="2222"/>
                </a:cubicBezTo>
                <a:cubicBezTo>
                  <a:pt x="2570" y="2257"/>
                  <a:pt x="2659" y="2329"/>
                  <a:pt x="2712" y="2418"/>
                </a:cubicBezTo>
                <a:lnTo>
                  <a:pt x="2712" y="2436"/>
                </a:lnTo>
                <a:cubicBezTo>
                  <a:pt x="2463" y="2543"/>
                  <a:pt x="2249" y="2739"/>
                  <a:pt x="2159" y="2989"/>
                </a:cubicBezTo>
                <a:cubicBezTo>
                  <a:pt x="2141" y="3043"/>
                  <a:pt x="2124" y="3114"/>
                  <a:pt x="2124" y="3185"/>
                </a:cubicBezTo>
                <a:cubicBezTo>
                  <a:pt x="2106" y="3150"/>
                  <a:pt x="2070" y="3132"/>
                  <a:pt x="2052" y="3096"/>
                </a:cubicBezTo>
                <a:cubicBezTo>
                  <a:pt x="1999" y="2971"/>
                  <a:pt x="1963" y="2846"/>
                  <a:pt x="1945" y="2739"/>
                </a:cubicBezTo>
                <a:cubicBezTo>
                  <a:pt x="1945" y="2686"/>
                  <a:pt x="1892" y="2614"/>
                  <a:pt x="1856" y="2614"/>
                </a:cubicBezTo>
                <a:cubicBezTo>
                  <a:pt x="1836" y="2601"/>
                  <a:pt x="1815" y="2595"/>
                  <a:pt x="1796" y="2595"/>
                </a:cubicBezTo>
                <a:cubicBezTo>
                  <a:pt x="1764" y="2595"/>
                  <a:pt x="1735" y="2610"/>
                  <a:pt x="1713" y="2632"/>
                </a:cubicBezTo>
                <a:cubicBezTo>
                  <a:pt x="1678" y="2686"/>
                  <a:pt x="1642" y="2739"/>
                  <a:pt x="1678" y="2775"/>
                </a:cubicBezTo>
                <a:cubicBezTo>
                  <a:pt x="1695" y="2953"/>
                  <a:pt x="1749" y="3096"/>
                  <a:pt x="1820" y="3221"/>
                </a:cubicBezTo>
                <a:cubicBezTo>
                  <a:pt x="1892" y="3346"/>
                  <a:pt x="1999" y="3453"/>
                  <a:pt x="2141" y="3524"/>
                </a:cubicBezTo>
                <a:cubicBezTo>
                  <a:pt x="2159" y="3703"/>
                  <a:pt x="2231" y="3899"/>
                  <a:pt x="2320" y="4077"/>
                </a:cubicBezTo>
                <a:cubicBezTo>
                  <a:pt x="2231" y="4184"/>
                  <a:pt x="2106" y="4292"/>
                  <a:pt x="1981" y="4363"/>
                </a:cubicBezTo>
                <a:cubicBezTo>
                  <a:pt x="1945" y="4399"/>
                  <a:pt x="1910" y="4434"/>
                  <a:pt x="1892" y="4506"/>
                </a:cubicBezTo>
                <a:cubicBezTo>
                  <a:pt x="1892" y="4541"/>
                  <a:pt x="1927" y="4613"/>
                  <a:pt x="1981" y="4631"/>
                </a:cubicBezTo>
                <a:cubicBezTo>
                  <a:pt x="2005" y="4647"/>
                  <a:pt x="2029" y="4655"/>
                  <a:pt x="2051" y="4655"/>
                </a:cubicBezTo>
                <a:cubicBezTo>
                  <a:pt x="2079" y="4655"/>
                  <a:pt x="2104" y="4642"/>
                  <a:pt x="2124" y="4613"/>
                </a:cubicBezTo>
                <a:cubicBezTo>
                  <a:pt x="2249" y="4523"/>
                  <a:pt x="2373" y="4434"/>
                  <a:pt x="2480" y="4309"/>
                </a:cubicBezTo>
                <a:cubicBezTo>
                  <a:pt x="2570" y="4381"/>
                  <a:pt x="2641" y="4434"/>
                  <a:pt x="2730" y="4488"/>
                </a:cubicBezTo>
                <a:cubicBezTo>
                  <a:pt x="2855" y="4559"/>
                  <a:pt x="2962" y="4666"/>
                  <a:pt x="3069" y="4773"/>
                </a:cubicBezTo>
                <a:cubicBezTo>
                  <a:pt x="3194" y="4916"/>
                  <a:pt x="3194" y="5201"/>
                  <a:pt x="3194" y="5433"/>
                </a:cubicBezTo>
                <a:lnTo>
                  <a:pt x="3194" y="6236"/>
                </a:lnTo>
                <a:lnTo>
                  <a:pt x="2570" y="6236"/>
                </a:lnTo>
                <a:cubicBezTo>
                  <a:pt x="2570" y="5255"/>
                  <a:pt x="2106" y="5201"/>
                  <a:pt x="2034" y="5166"/>
                </a:cubicBezTo>
                <a:cubicBezTo>
                  <a:pt x="1838" y="5130"/>
                  <a:pt x="1321" y="4845"/>
                  <a:pt x="1214" y="4292"/>
                </a:cubicBezTo>
                <a:cubicBezTo>
                  <a:pt x="1196" y="4256"/>
                  <a:pt x="1196" y="4220"/>
                  <a:pt x="1196" y="4184"/>
                </a:cubicBezTo>
                <a:cubicBezTo>
                  <a:pt x="964" y="3881"/>
                  <a:pt x="982" y="3435"/>
                  <a:pt x="1232" y="3132"/>
                </a:cubicBezTo>
                <a:cubicBezTo>
                  <a:pt x="1214" y="3043"/>
                  <a:pt x="1196" y="2953"/>
                  <a:pt x="1196" y="2846"/>
                </a:cubicBezTo>
                <a:cubicBezTo>
                  <a:pt x="1196" y="2418"/>
                  <a:pt x="1499" y="2043"/>
                  <a:pt x="1927" y="1972"/>
                </a:cubicBezTo>
                <a:cubicBezTo>
                  <a:pt x="2048" y="1610"/>
                  <a:pt x="2385" y="1364"/>
                  <a:pt x="2746" y="1364"/>
                </a:cubicBezTo>
                <a:cubicBezTo>
                  <a:pt x="2759" y="1364"/>
                  <a:pt x="2771" y="1365"/>
                  <a:pt x="2784" y="1365"/>
                </a:cubicBezTo>
                <a:cubicBezTo>
                  <a:pt x="2855" y="1365"/>
                  <a:pt x="2944" y="1383"/>
                  <a:pt x="2998" y="1383"/>
                </a:cubicBezTo>
                <a:cubicBezTo>
                  <a:pt x="3159" y="1205"/>
                  <a:pt x="3390" y="1098"/>
                  <a:pt x="3640" y="1062"/>
                </a:cubicBezTo>
                <a:close/>
                <a:moveTo>
                  <a:pt x="4048" y="0"/>
                </a:moveTo>
                <a:cubicBezTo>
                  <a:pt x="3341" y="0"/>
                  <a:pt x="2632" y="188"/>
                  <a:pt x="1999" y="562"/>
                </a:cubicBezTo>
                <a:cubicBezTo>
                  <a:pt x="750" y="1294"/>
                  <a:pt x="0" y="2650"/>
                  <a:pt x="36" y="4113"/>
                </a:cubicBezTo>
                <a:cubicBezTo>
                  <a:pt x="36" y="5362"/>
                  <a:pt x="625" y="6540"/>
                  <a:pt x="1624" y="7307"/>
                </a:cubicBezTo>
                <a:lnTo>
                  <a:pt x="1624" y="10626"/>
                </a:lnTo>
                <a:lnTo>
                  <a:pt x="5817" y="10626"/>
                </a:lnTo>
                <a:lnTo>
                  <a:pt x="5817" y="9038"/>
                </a:lnTo>
                <a:lnTo>
                  <a:pt x="6477" y="9038"/>
                </a:lnTo>
                <a:cubicBezTo>
                  <a:pt x="6905" y="9038"/>
                  <a:pt x="7298" y="8877"/>
                  <a:pt x="7601" y="8574"/>
                </a:cubicBezTo>
                <a:cubicBezTo>
                  <a:pt x="7887" y="8288"/>
                  <a:pt x="8047" y="7878"/>
                  <a:pt x="8047" y="7468"/>
                </a:cubicBezTo>
                <a:lnTo>
                  <a:pt x="8047" y="6665"/>
                </a:lnTo>
                <a:lnTo>
                  <a:pt x="8636" y="6665"/>
                </a:lnTo>
                <a:cubicBezTo>
                  <a:pt x="8975" y="6629"/>
                  <a:pt x="9279" y="6236"/>
                  <a:pt x="8957" y="5737"/>
                </a:cubicBezTo>
                <a:lnTo>
                  <a:pt x="8047" y="4167"/>
                </a:lnTo>
                <a:lnTo>
                  <a:pt x="8047" y="4113"/>
                </a:lnTo>
                <a:cubicBezTo>
                  <a:pt x="8101" y="2650"/>
                  <a:pt x="7352" y="1294"/>
                  <a:pt x="6085" y="562"/>
                </a:cubicBezTo>
                <a:cubicBezTo>
                  <a:pt x="5460" y="188"/>
                  <a:pt x="4755" y="0"/>
                  <a:pt x="404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4829" name="Google Shape;4829;p51"/>
          <p:cNvGrpSpPr/>
          <p:nvPr/>
        </p:nvGrpSpPr>
        <p:grpSpPr>
          <a:xfrm>
            <a:off x="9443288" y="5752884"/>
            <a:ext cx="299598" cy="398327"/>
            <a:chOff x="3707175" y="1322350"/>
            <a:chExt cx="226625" cy="292200"/>
          </a:xfrm>
        </p:grpSpPr>
        <p:sp>
          <p:nvSpPr>
            <p:cNvPr id="4830" name="Google Shape;4830;p51"/>
            <p:cNvSpPr/>
            <p:nvPr/>
          </p:nvSpPr>
          <p:spPr>
            <a:xfrm>
              <a:off x="3707175" y="1322350"/>
              <a:ext cx="226625" cy="292200"/>
            </a:xfrm>
            <a:custGeom>
              <a:avLst/>
              <a:gdLst/>
              <a:ahLst/>
              <a:cxnLst/>
              <a:rect l="l" t="t" r="r" b="b"/>
              <a:pathLst>
                <a:path w="9065" h="11688" extrusionOk="0">
                  <a:moveTo>
                    <a:pt x="7584" y="3462"/>
                  </a:moveTo>
                  <a:cubicBezTo>
                    <a:pt x="8119" y="3462"/>
                    <a:pt x="8529" y="3872"/>
                    <a:pt x="8529" y="4390"/>
                  </a:cubicBezTo>
                  <a:cubicBezTo>
                    <a:pt x="8529" y="4907"/>
                    <a:pt x="8119" y="5318"/>
                    <a:pt x="7584" y="5318"/>
                  </a:cubicBezTo>
                  <a:cubicBezTo>
                    <a:pt x="7084" y="5318"/>
                    <a:pt x="6656" y="4907"/>
                    <a:pt x="6656" y="4390"/>
                  </a:cubicBezTo>
                  <a:cubicBezTo>
                    <a:pt x="6656" y="3872"/>
                    <a:pt x="7084" y="3462"/>
                    <a:pt x="7584" y="3462"/>
                  </a:cubicBezTo>
                  <a:close/>
                  <a:moveTo>
                    <a:pt x="1339" y="1"/>
                  </a:moveTo>
                  <a:cubicBezTo>
                    <a:pt x="1178" y="1"/>
                    <a:pt x="1018" y="126"/>
                    <a:pt x="964" y="286"/>
                  </a:cubicBezTo>
                  <a:cubicBezTo>
                    <a:pt x="572" y="340"/>
                    <a:pt x="268" y="661"/>
                    <a:pt x="268" y="1071"/>
                  </a:cubicBezTo>
                  <a:lnTo>
                    <a:pt x="268" y="4336"/>
                  </a:lnTo>
                  <a:cubicBezTo>
                    <a:pt x="108" y="4426"/>
                    <a:pt x="1" y="4604"/>
                    <a:pt x="1" y="4782"/>
                  </a:cubicBezTo>
                  <a:cubicBezTo>
                    <a:pt x="1" y="6192"/>
                    <a:pt x="1053" y="7352"/>
                    <a:pt x="2409" y="7548"/>
                  </a:cubicBezTo>
                  <a:lnTo>
                    <a:pt x="2409" y="8904"/>
                  </a:lnTo>
                  <a:cubicBezTo>
                    <a:pt x="2409" y="10456"/>
                    <a:pt x="3658" y="11688"/>
                    <a:pt x="5193" y="11688"/>
                  </a:cubicBezTo>
                  <a:cubicBezTo>
                    <a:pt x="6745" y="11688"/>
                    <a:pt x="7994" y="10456"/>
                    <a:pt x="7994" y="8904"/>
                  </a:cubicBezTo>
                  <a:lnTo>
                    <a:pt x="7994" y="5799"/>
                  </a:lnTo>
                  <a:cubicBezTo>
                    <a:pt x="8601" y="5621"/>
                    <a:pt x="9065" y="5050"/>
                    <a:pt x="9065" y="4390"/>
                  </a:cubicBezTo>
                  <a:cubicBezTo>
                    <a:pt x="9065" y="3587"/>
                    <a:pt x="8405" y="2927"/>
                    <a:pt x="7584" y="2927"/>
                  </a:cubicBezTo>
                  <a:cubicBezTo>
                    <a:pt x="6781" y="2927"/>
                    <a:pt x="6121" y="3587"/>
                    <a:pt x="6121" y="4390"/>
                  </a:cubicBezTo>
                  <a:cubicBezTo>
                    <a:pt x="6121" y="5050"/>
                    <a:pt x="6585" y="5621"/>
                    <a:pt x="7191" y="5799"/>
                  </a:cubicBezTo>
                  <a:lnTo>
                    <a:pt x="7191" y="8904"/>
                  </a:lnTo>
                  <a:cubicBezTo>
                    <a:pt x="7191" y="10010"/>
                    <a:pt x="6299" y="10902"/>
                    <a:pt x="5193" y="10902"/>
                  </a:cubicBezTo>
                  <a:cubicBezTo>
                    <a:pt x="4105" y="10902"/>
                    <a:pt x="3195" y="10010"/>
                    <a:pt x="3195" y="8904"/>
                  </a:cubicBezTo>
                  <a:lnTo>
                    <a:pt x="3195" y="7548"/>
                  </a:lnTo>
                  <a:cubicBezTo>
                    <a:pt x="4568" y="7352"/>
                    <a:pt x="5603" y="6192"/>
                    <a:pt x="5603" y="4782"/>
                  </a:cubicBezTo>
                  <a:cubicBezTo>
                    <a:pt x="5603" y="4586"/>
                    <a:pt x="5496" y="4426"/>
                    <a:pt x="5336" y="4336"/>
                  </a:cubicBezTo>
                  <a:lnTo>
                    <a:pt x="5336" y="1071"/>
                  </a:lnTo>
                  <a:cubicBezTo>
                    <a:pt x="5336" y="661"/>
                    <a:pt x="5032" y="340"/>
                    <a:pt x="4640" y="286"/>
                  </a:cubicBezTo>
                  <a:cubicBezTo>
                    <a:pt x="4586" y="126"/>
                    <a:pt x="4444" y="1"/>
                    <a:pt x="4265" y="1"/>
                  </a:cubicBezTo>
                  <a:lnTo>
                    <a:pt x="4140" y="1"/>
                  </a:lnTo>
                  <a:cubicBezTo>
                    <a:pt x="3837" y="1"/>
                    <a:pt x="3605" y="250"/>
                    <a:pt x="3605" y="536"/>
                  </a:cubicBezTo>
                  <a:cubicBezTo>
                    <a:pt x="3605" y="839"/>
                    <a:pt x="3837" y="1071"/>
                    <a:pt x="4140" y="1071"/>
                  </a:cubicBezTo>
                  <a:lnTo>
                    <a:pt x="4265" y="1071"/>
                  </a:lnTo>
                  <a:cubicBezTo>
                    <a:pt x="4426" y="1071"/>
                    <a:pt x="4568" y="964"/>
                    <a:pt x="4640" y="839"/>
                  </a:cubicBezTo>
                  <a:cubicBezTo>
                    <a:pt x="4729" y="875"/>
                    <a:pt x="4800" y="964"/>
                    <a:pt x="4800" y="1071"/>
                  </a:cubicBezTo>
                  <a:lnTo>
                    <a:pt x="4800" y="4336"/>
                  </a:lnTo>
                  <a:cubicBezTo>
                    <a:pt x="4640" y="4426"/>
                    <a:pt x="4533" y="4604"/>
                    <a:pt x="4533" y="4782"/>
                  </a:cubicBezTo>
                  <a:cubicBezTo>
                    <a:pt x="4533" y="5746"/>
                    <a:pt x="3765" y="6513"/>
                    <a:pt x="2802" y="6513"/>
                  </a:cubicBezTo>
                  <a:cubicBezTo>
                    <a:pt x="1838" y="6513"/>
                    <a:pt x="1071" y="5746"/>
                    <a:pt x="1071" y="4782"/>
                  </a:cubicBezTo>
                  <a:cubicBezTo>
                    <a:pt x="1071" y="4586"/>
                    <a:pt x="964" y="4426"/>
                    <a:pt x="804" y="4336"/>
                  </a:cubicBezTo>
                  <a:lnTo>
                    <a:pt x="804" y="1071"/>
                  </a:lnTo>
                  <a:cubicBezTo>
                    <a:pt x="804" y="964"/>
                    <a:pt x="875" y="875"/>
                    <a:pt x="964" y="839"/>
                  </a:cubicBezTo>
                  <a:cubicBezTo>
                    <a:pt x="1036" y="982"/>
                    <a:pt x="1178" y="1071"/>
                    <a:pt x="1339" y="1071"/>
                  </a:cubicBezTo>
                  <a:lnTo>
                    <a:pt x="1464" y="1071"/>
                  </a:lnTo>
                  <a:cubicBezTo>
                    <a:pt x="1767" y="1071"/>
                    <a:pt x="1999" y="839"/>
                    <a:pt x="1999" y="536"/>
                  </a:cubicBezTo>
                  <a:cubicBezTo>
                    <a:pt x="1999" y="250"/>
                    <a:pt x="1767" y="1"/>
                    <a:pt x="146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831" name="Google Shape;4831;p51"/>
            <p:cNvSpPr/>
            <p:nvPr/>
          </p:nvSpPr>
          <p:spPr>
            <a:xfrm>
              <a:off x="3880250" y="1415575"/>
              <a:ext cx="33475" cy="33050"/>
            </a:xfrm>
            <a:custGeom>
              <a:avLst/>
              <a:gdLst/>
              <a:ahLst/>
              <a:cxnLst/>
              <a:rect l="l" t="t" r="r" b="b"/>
              <a:pathLst>
                <a:path w="1339" h="1322" extrusionOk="0">
                  <a:moveTo>
                    <a:pt x="661" y="1"/>
                  </a:moveTo>
                  <a:cubicBezTo>
                    <a:pt x="304" y="1"/>
                    <a:pt x="1" y="286"/>
                    <a:pt x="1" y="661"/>
                  </a:cubicBezTo>
                  <a:cubicBezTo>
                    <a:pt x="1" y="1036"/>
                    <a:pt x="304" y="1321"/>
                    <a:pt x="661" y="1321"/>
                  </a:cubicBezTo>
                  <a:cubicBezTo>
                    <a:pt x="1036" y="1321"/>
                    <a:pt x="1339" y="1036"/>
                    <a:pt x="1339" y="661"/>
                  </a:cubicBezTo>
                  <a:cubicBezTo>
                    <a:pt x="1339" y="286"/>
                    <a:pt x="1036" y="1"/>
                    <a:pt x="66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835"/>
        <p:cNvGrpSpPr/>
        <p:nvPr/>
      </p:nvGrpSpPr>
      <p:grpSpPr>
        <a:xfrm>
          <a:off x="0" y="0"/>
          <a:ext cx="0" cy="0"/>
          <a:chOff x="0" y="0"/>
          <a:chExt cx="0" cy="0"/>
        </a:xfrm>
      </p:grpSpPr>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sp>
        <p:nvSpPr>
          <p:cNvPr id="3333" name="Google Shape;3333;p42"/>
          <p:cNvSpPr txBox="1">
            <a:spLocks noGrp="1"/>
          </p:cNvSpPr>
          <p:nvPr>
            <p:ph type="title"/>
          </p:nvPr>
        </p:nvSpPr>
        <p:spPr>
          <a:xfrm>
            <a:off x="2754188" y="1482815"/>
            <a:ext cx="6513900" cy="7635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dirty="0"/>
              <a:t>Go to the zoo</a:t>
            </a:r>
            <a:endParaRPr dirty="0">
              <a:solidFill>
                <a:schemeClr val="accent2"/>
              </a:solidFill>
            </a:endParaRPr>
          </a:p>
        </p:txBody>
      </p:sp>
      <p:grpSp>
        <p:nvGrpSpPr>
          <p:cNvPr id="3335" name="Google Shape;3335;p42"/>
          <p:cNvGrpSpPr/>
          <p:nvPr/>
        </p:nvGrpSpPr>
        <p:grpSpPr>
          <a:xfrm>
            <a:off x="3334451" y="2871849"/>
            <a:ext cx="5523080" cy="2833275"/>
            <a:chOff x="3289100" y="2648488"/>
            <a:chExt cx="5622600" cy="2876421"/>
          </a:xfrm>
        </p:grpSpPr>
        <p:grpSp>
          <p:nvGrpSpPr>
            <p:cNvPr id="3336" name="Google Shape;3336;p42"/>
            <p:cNvGrpSpPr/>
            <p:nvPr/>
          </p:nvGrpSpPr>
          <p:grpSpPr>
            <a:xfrm>
              <a:off x="3289100" y="2648488"/>
              <a:ext cx="5622600" cy="2876421"/>
              <a:chOff x="1059475" y="2296088"/>
              <a:chExt cx="5622600" cy="2876421"/>
            </a:xfrm>
          </p:grpSpPr>
          <p:sp>
            <p:nvSpPr>
              <p:cNvPr id="3337" name="Google Shape;3337;p42"/>
              <p:cNvSpPr/>
              <p:nvPr/>
            </p:nvSpPr>
            <p:spPr>
              <a:xfrm>
                <a:off x="1709623" y="2296088"/>
                <a:ext cx="4319700" cy="2813400"/>
              </a:xfrm>
              <a:prstGeom prst="roundRect">
                <a:avLst>
                  <a:gd name="adj" fmla="val 4487"/>
                </a:avLst>
              </a:prstGeom>
              <a:solidFill>
                <a:srgbClr val="262626"/>
              </a:solidFill>
              <a:ln w="38100" cap="flat" cmpd="sng">
                <a:solidFill>
                  <a:srgbClr val="BFBFBF"/>
                </a:solidFill>
                <a:prstDash val="solid"/>
                <a:miter lim="800000"/>
                <a:headEnd type="none" w="sm" len="sm"/>
                <a:tailEnd type="none" w="sm" len="sm"/>
              </a:ln>
              <a:effectLst>
                <a:outerShdw blurRad="57150" dist="19050" dir="5400000" algn="bl" rotWithShape="0">
                  <a:srgbClr val="000000">
                    <a:alpha val="5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nvGrpSpPr>
              <p:cNvPr id="3338" name="Google Shape;3338;p42"/>
              <p:cNvGrpSpPr/>
              <p:nvPr/>
            </p:nvGrpSpPr>
            <p:grpSpPr>
              <a:xfrm>
                <a:off x="1059475" y="5078309"/>
                <a:ext cx="5622600" cy="94200"/>
                <a:chOff x="1059475" y="5076025"/>
                <a:chExt cx="5622600" cy="188400"/>
              </a:xfrm>
            </p:grpSpPr>
            <p:sp>
              <p:nvSpPr>
                <p:cNvPr id="3339" name="Google Shape;3339;p42"/>
                <p:cNvSpPr/>
                <p:nvPr/>
              </p:nvSpPr>
              <p:spPr>
                <a:xfrm>
                  <a:off x="1059475" y="5076025"/>
                  <a:ext cx="5622600" cy="188400"/>
                </a:xfrm>
                <a:prstGeom prst="roundRect">
                  <a:avLst>
                    <a:gd name="adj" fmla="val 35520"/>
                  </a:avLst>
                </a:prstGeom>
                <a:solidFill>
                  <a:srgbClr val="BFBFBF"/>
                </a:solidFill>
                <a:ln>
                  <a:noFill/>
                </a:ln>
                <a:effectLst>
                  <a:outerShdw blurRad="57150" dist="19050" dir="5400000" algn="bl" rotWithShape="0">
                    <a:srgbClr val="000000">
                      <a:alpha val="5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340" name="Google Shape;3340;p42"/>
                <p:cNvSpPr/>
                <p:nvPr/>
              </p:nvSpPr>
              <p:spPr>
                <a:xfrm>
                  <a:off x="3354359" y="5081221"/>
                  <a:ext cx="1030351" cy="131148"/>
                </a:xfrm>
                <a:custGeom>
                  <a:avLst/>
                  <a:gdLst/>
                  <a:ahLst/>
                  <a:cxnLst/>
                  <a:rect l="l" t="t" r="r" b="b"/>
                  <a:pathLst>
                    <a:path w="1030351" h="131148" extrusionOk="0">
                      <a:moveTo>
                        <a:pt x="0" y="0"/>
                      </a:moveTo>
                      <a:lnTo>
                        <a:pt x="1030351" y="0"/>
                      </a:lnTo>
                      <a:lnTo>
                        <a:pt x="995408" y="51827"/>
                      </a:lnTo>
                      <a:cubicBezTo>
                        <a:pt x="946399" y="100836"/>
                        <a:pt x="878694" y="131148"/>
                        <a:pt x="803909" y="131148"/>
                      </a:cubicBezTo>
                      <a:lnTo>
                        <a:pt x="226441" y="131148"/>
                      </a:lnTo>
                      <a:cubicBezTo>
                        <a:pt x="151656" y="131148"/>
                        <a:pt x="83951" y="100836"/>
                        <a:pt x="34942" y="51827"/>
                      </a:cubicBezTo>
                      <a:close/>
                    </a:path>
                  </a:pathLst>
                </a:custGeom>
                <a:solidFill>
                  <a:srgbClr val="A5A5A5"/>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sp>
          <p:nvSpPr>
            <p:cNvPr id="3341" name="Google Shape;3341;p42"/>
            <p:cNvSpPr/>
            <p:nvPr/>
          </p:nvSpPr>
          <p:spPr>
            <a:xfrm>
              <a:off x="6037018" y="2768053"/>
              <a:ext cx="97200" cy="97200"/>
            </a:xfrm>
            <a:prstGeom prst="ellipse">
              <a:avLst/>
            </a:prstGeom>
            <a:solidFill>
              <a:srgbClr val="171717"/>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pic>
        <p:nvPicPr>
          <p:cNvPr id="3342" name="Google Shape;3342;p42"/>
          <p:cNvPicPr preferRelativeResize="0"/>
          <p:nvPr/>
        </p:nvPicPr>
        <p:blipFill>
          <a:blip r:embed="rId3"/>
          <a:srcRect l="1153" r="1153"/>
          <a:stretch/>
        </p:blipFill>
        <p:spPr>
          <a:xfrm>
            <a:off x="4048963" y="3129375"/>
            <a:ext cx="4070301" cy="2344700"/>
          </a:xfrm>
          <a:prstGeom prst="rect">
            <a:avLst/>
          </a:prstGeom>
          <a:noFill/>
          <a:ln>
            <a:noFill/>
          </a:ln>
        </p:spPr>
      </p:pic>
      <p:grpSp>
        <p:nvGrpSpPr>
          <p:cNvPr id="3343" name="Google Shape;3343;p42"/>
          <p:cNvGrpSpPr/>
          <p:nvPr/>
        </p:nvGrpSpPr>
        <p:grpSpPr>
          <a:xfrm flipH="1">
            <a:off x="666160" y="2693865"/>
            <a:ext cx="2763585" cy="4593044"/>
            <a:chOff x="2019559" y="2147110"/>
            <a:chExt cx="2994133" cy="4976213"/>
          </a:xfrm>
        </p:grpSpPr>
        <p:grpSp>
          <p:nvGrpSpPr>
            <p:cNvPr id="3344" name="Google Shape;3344;p42"/>
            <p:cNvGrpSpPr/>
            <p:nvPr/>
          </p:nvGrpSpPr>
          <p:grpSpPr>
            <a:xfrm flipH="1">
              <a:off x="2055044" y="2147110"/>
              <a:ext cx="2958648" cy="4976213"/>
              <a:chOff x="6083206" y="490713"/>
              <a:chExt cx="3551372" cy="5973128"/>
            </a:xfrm>
          </p:grpSpPr>
          <p:grpSp>
            <p:nvGrpSpPr>
              <p:cNvPr id="3345" name="Google Shape;3345;p42"/>
              <p:cNvGrpSpPr/>
              <p:nvPr/>
            </p:nvGrpSpPr>
            <p:grpSpPr>
              <a:xfrm>
                <a:off x="6516762" y="5322936"/>
                <a:ext cx="495570" cy="986885"/>
                <a:chOff x="4753275" y="5275039"/>
                <a:chExt cx="495570" cy="986885"/>
              </a:xfrm>
            </p:grpSpPr>
            <p:sp>
              <p:nvSpPr>
                <p:cNvPr id="3346" name="Google Shape;3346;p42"/>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47" name="Google Shape;3347;p42"/>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48" name="Google Shape;3348;p42"/>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49" name="Google Shape;3349;p42"/>
              <p:cNvGrpSpPr/>
              <p:nvPr/>
            </p:nvGrpSpPr>
            <p:grpSpPr>
              <a:xfrm>
                <a:off x="8357373" y="5383706"/>
                <a:ext cx="495474" cy="986885"/>
                <a:chOff x="6593886" y="5335809"/>
                <a:chExt cx="495474" cy="986885"/>
              </a:xfrm>
            </p:grpSpPr>
            <p:sp>
              <p:nvSpPr>
                <p:cNvPr id="3350" name="Google Shape;3350;p42"/>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51" name="Google Shape;3351;p42"/>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52" name="Google Shape;3352;p42"/>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53" name="Google Shape;3353;p42"/>
              <p:cNvGrpSpPr/>
              <p:nvPr/>
            </p:nvGrpSpPr>
            <p:grpSpPr>
              <a:xfrm>
                <a:off x="6386253" y="5289694"/>
                <a:ext cx="609130" cy="558069"/>
                <a:chOff x="4622766" y="5241797"/>
                <a:chExt cx="609130" cy="558069"/>
              </a:xfrm>
            </p:grpSpPr>
            <p:sp>
              <p:nvSpPr>
                <p:cNvPr id="3354" name="Google Shape;3354;p42"/>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55" name="Google Shape;3355;p42"/>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56" name="Google Shape;3356;p42"/>
              <p:cNvGrpSpPr/>
              <p:nvPr/>
            </p:nvGrpSpPr>
            <p:grpSpPr>
              <a:xfrm>
                <a:off x="8264529" y="5273478"/>
                <a:ext cx="604287" cy="547806"/>
                <a:chOff x="6501042" y="5225581"/>
                <a:chExt cx="604287" cy="547806"/>
              </a:xfrm>
            </p:grpSpPr>
            <p:sp>
              <p:nvSpPr>
                <p:cNvPr id="3357" name="Google Shape;3357;p42"/>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58" name="Google Shape;3358;p42"/>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59" name="Google Shape;3359;p42"/>
              <p:cNvGrpSpPr/>
              <p:nvPr/>
            </p:nvGrpSpPr>
            <p:grpSpPr>
              <a:xfrm>
                <a:off x="6786424" y="5231401"/>
                <a:ext cx="416789" cy="1135760"/>
                <a:chOff x="5022937" y="5183504"/>
                <a:chExt cx="416789" cy="1135760"/>
              </a:xfrm>
            </p:grpSpPr>
            <p:sp>
              <p:nvSpPr>
                <p:cNvPr id="3360" name="Google Shape;3360;p42"/>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1" name="Google Shape;3361;p42"/>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62" name="Google Shape;3362;p42"/>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63" name="Google Shape;3363;p42"/>
              <p:cNvGrpSpPr/>
              <p:nvPr/>
            </p:nvGrpSpPr>
            <p:grpSpPr>
              <a:xfrm>
                <a:off x="8615700" y="5328080"/>
                <a:ext cx="416789" cy="1135761"/>
                <a:chOff x="6852213" y="5280183"/>
                <a:chExt cx="416789" cy="1135761"/>
              </a:xfrm>
            </p:grpSpPr>
            <p:sp>
              <p:nvSpPr>
                <p:cNvPr id="3364" name="Google Shape;3364;p42"/>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5" name="Google Shape;3365;p42"/>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66" name="Google Shape;3366;p42"/>
              <p:cNvGrpSpPr/>
              <p:nvPr/>
            </p:nvGrpSpPr>
            <p:grpSpPr>
              <a:xfrm>
                <a:off x="6083206" y="3943301"/>
                <a:ext cx="516683" cy="555818"/>
                <a:chOff x="4319719" y="3895404"/>
                <a:chExt cx="516683" cy="555818"/>
              </a:xfrm>
            </p:grpSpPr>
            <p:sp>
              <p:nvSpPr>
                <p:cNvPr id="3367" name="Google Shape;3367;p42"/>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8" name="Google Shape;3368;p42"/>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69" name="Google Shape;3369;p42"/>
              <p:cNvGrpSpPr/>
              <p:nvPr/>
            </p:nvGrpSpPr>
            <p:grpSpPr>
              <a:xfrm>
                <a:off x="6257831" y="912088"/>
                <a:ext cx="3376747" cy="4718505"/>
                <a:chOff x="4494344" y="864191"/>
                <a:chExt cx="3376747" cy="4718505"/>
              </a:xfrm>
            </p:grpSpPr>
            <p:sp>
              <p:nvSpPr>
                <p:cNvPr id="3370" name="Google Shape;3370;p42"/>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1" name="Google Shape;3371;p42"/>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72" name="Google Shape;3372;p42"/>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3" name="Google Shape;3373;p42"/>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4" name="Google Shape;3374;p42"/>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5" name="Google Shape;3375;p42"/>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6" name="Google Shape;3376;p42"/>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7" name="Google Shape;3377;p42"/>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8" name="Google Shape;3378;p42"/>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9" name="Google Shape;3379;p42"/>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0" name="Google Shape;3380;p42"/>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1" name="Google Shape;3381;p42"/>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82" name="Google Shape;3382;p42"/>
              <p:cNvGrpSpPr/>
              <p:nvPr/>
            </p:nvGrpSpPr>
            <p:grpSpPr>
              <a:xfrm>
                <a:off x="8831187" y="490713"/>
                <a:ext cx="413227" cy="584549"/>
                <a:chOff x="7067700" y="442816"/>
                <a:chExt cx="413227" cy="584549"/>
              </a:xfrm>
            </p:grpSpPr>
            <p:sp>
              <p:nvSpPr>
                <p:cNvPr id="3383" name="Google Shape;3383;p42"/>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4" name="Google Shape;3384;p42"/>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85" name="Google Shape;3385;p42"/>
              <p:cNvGrpSpPr/>
              <p:nvPr/>
            </p:nvGrpSpPr>
            <p:grpSpPr>
              <a:xfrm>
                <a:off x="7888761" y="716887"/>
                <a:ext cx="345534" cy="624789"/>
                <a:chOff x="6125274" y="668990"/>
                <a:chExt cx="345534" cy="624789"/>
              </a:xfrm>
            </p:grpSpPr>
            <p:sp>
              <p:nvSpPr>
                <p:cNvPr id="3386" name="Google Shape;3386;p42"/>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7" name="Google Shape;3387;p42"/>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88" name="Google Shape;3388;p42"/>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9" name="Google Shape;3389;p42"/>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0" name="Google Shape;3390;p42"/>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1" name="Google Shape;3391;p42"/>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2" name="Google Shape;3392;p42"/>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93" name="Google Shape;3393;p42"/>
              <p:cNvGrpSpPr/>
              <p:nvPr/>
            </p:nvGrpSpPr>
            <p:grpSpPr>
              <a:xfrm>
                <a:off x="6650191" y="5328651"/>
                <a:ext cx="609320" cy="558260"/>
                <a:chOff x="4886704" y="5280754"/>
                <a:chExt cx="609320" cy="558260"/>
              </a:xfrm>
            </p:grpSpPr>
            <p:sp>
              <p:nvSpPr>
                <p:cNvPr id="3394" name="Google Shape;3394;p42"/>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5" name="Google Shape;3395;p42"/>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96" name="Google Shape;3396;p42"/>
              <p:cNvGrpSpPr/>
              <p:nvPr/>
            </p:nvGrpSpPr>
            <p:grpSpPr>
              <a:xfrm>
                <a:off x="8440360" y="5294718"/>
                <a:ext cx="604287" cy="547806"/>
                <a:chOff x="6676873" y="5246821"/>
                <a:chExt cx="604287" cy="547806"/>
              </a:xfrm>
            </p:grpSpPr>
            <p:sp>
              <p:nvSpPr>
                <p:cNvPr id="3397" name="Google Shape;3397;p42"/>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8" name="Google Shape;3398;p42"/>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399" name="Google Shape;3399;p42"/>
            <p:cNvSpPr/>
            <p:nvPr/>
          </p:nvSpPr>
          <p:spPr>
            <a:xfrm flipH="1">
              <a:off x="2019559" y="3987093"/>
              <a:ext cx="219696" cy="218292"/>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0" name="Google Shape;3400;p42"/>
            <p:cNvGrpSpPr/>
            <p:nvPr/>
          </p:nvGrpSpPr>
          <p:grpSpPr>
            <a:xfrm flipH="1">
              <a:off x="2290026" y="2873521"/>
              <a:ext cx="955816" cy="673321"/>
              <a:chOff x="4585926" y="1340643"/>
              <a:chExt cx="1147301" cy="808212"/>
            </a:xfrm>
          </p:grpSpPr>
          <p:sp>
            <p:nvSpPr>
              <p:cNvPr id="3401" name="Google Shape;3401;p42"/>
              <p:cNvSpPr/>
              <p:nvPr/>
            </p:nvSpPr>
            <p:spPr>
              <a:xfrm rot="-439219">
                <a:off x="5523193" y="1523653"/>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2" name="Google Shape;3402;p42"/>
              <p:cNvSpPr/>
              <p:nvPr/>
            </p:nvSpPr>
            <p:spPr>
              <a:xfrm rot="-439219">
                <a:off x="4596944" y="1773172"/>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3" name="Google Shape;3403;p42"/>
              <p:cNvSpPr/>
              <p:nvPr/>
            </p:nvSpPr>
            <p:spPr>
              <a:xfrm rot="-904748">
                <a:off x="4810653" y="1506992"/>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4" name="Google Shape;3404;p42"/>
              <p:cNvSpPr/>
              <p:nvPr/>
            </p:nvSpPr>
            <p:spPr>
              <a:xfrm rot="-612915">
                <a:off x="5329926" y="1393744"/>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5" name="Google Shape;3405;p42"/>
              <p:cNvSpPr/>
              <p:nvPr/>
            </p:nvSpPr>
            <p:spPr>
              <a:xfrm>
                <a:off x="4948810" y="1651003"/>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6" name="Google Shape;3406;p42"/>
              <p:cNvGrpSpPr/>
              <p:nvPr/>
            </p:nvGrpSpPr>
            <p:grpSpPr>
              <a:xfrm>
                <a:off x="5067354" y="1761355"/>
                <a:ext cx="285096" cy="95161"/>
                <a:chOff x="6904862" y="1761355"/>
                <a:chExt cx="285096" cy="95161"/>
              </a:xfrm>
            </p:grpSpPr>
            <p:sp>
              <p:nvSpPr>
                <p:cNvPr id="3407" name="Google Shape;3407;p42"/>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8" name="Google Shape;3408;p42"/>
                <p:cNvGrpSpPr/>
                <p:nvPr/>
              </p:nvGrpSpPr>
              <p:grpSpPr>
                <a:xfrm>
                  <a:off x="6968965" y="1761355"/>
                  <a:ext cx="220992" cy="95161"/>
                  <a:chOff x="6968965" y="1761355"/>
                  <a:chExt cx="220992" cy="95161"/>
                </a:xfrm>
              </p:grpSpPr>
              <p:sp>
                <p:nvSpPr>
                  <p:cNvPr id="3409" name="Google Shape;3409;p42"/>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0" name="Google Shape;3410;p42"/>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411" name="Google Shape;3411;p42"/>
              <p:cNvSpPr/>
              <p:nvPr/>
            </p:nvSpPr>
            <p:spPr>
              <a:xfrm>
                <a:off x="5210705" y="1846135"/>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2" name="Google Shape;3412;p42"/>
              <p:cNvSpPr/>
              <p:nvPr/>
            </p:nvSpPr>
            <p:spPr>
              <a:xfrm>
                <a:off x="5131934" y="1942432"/>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13" name="Google Shape;3413;p42"/>
              <p:cNvGrpSpPr/>
              <p:nvPr/>
            </p:nvGrpSpPr>
            <p:grpSpPr>
              <a:xfrm>
                <a:off x="5328596" y="1340643"/>
                <a:ext cx="238631" cy="133635"/>
                <a:chOff x="7166104" y="1340643"/>
                <a:chExt cx="238631" cy="133635"/>
              </a:xfrm>
            </p:grpSpPr>
            <p:sp>
              <p:nvSpPr>
                <p:cNvPr id="3414" name="Google Shape;3414;p42"/>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5" name="Google Shape;3415;p42"/>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6" name="Google Shape;3416;p42"/>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417" name="Google Shape;3417;p42"/>
              <p:cNvGrpSpPr/>
              <p:nvPr/>
            </p:nvGrpSpPr>
            <p:grpSpPr>
              <a:xfrm>
                <a:off x="4636443" y="1487363"/>
                <a:ext cx="254889" cy="127723"/>
                <a:chOff x="6473951" y="1487363"/>
                <a:chExt cx="254889" cy="127723"/>
              </a:xfrm>
            </p:grpSpPr>
            <p:sp>
              <p:nvSpPr>
                <p:cNvPr id="3418" name="Google Shape;3418;p42"/>
                <p:cNvSpPr/>
                <p:nvPr/>
              </p:nvSpPr>
              <p:spPr>
                <a:xfrm>
                  <a:off x="6529275" y="1487363"/>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9" name="Google Shape;3419;p42"/>
                <p:cNvSpPr/>
                <p:nvPr/>
              </p:nvSpPr>
              <p:spPr>
                <a:xfrm>
                  <a:off x="6488524" y="1530571"/>
                  <a:ext cx="52863" cy="29972"/>
                </a:xfrm>
                <a:custGeom>
                  <a:avLst/>
                  <a:gdLst/>
                  <a:ahLst/>
                  <a:cxnLst/>
                  <a:rect l="l" t="t" r="r" b="b"/>
                  <a:pathLst>
                    <a:path w="52863" h="29972" extrusionOk="0">
                      <a:moveTo>
                        <a:pt x="52864" y="24098"/>
                      </a:moveTo>
                      <a:cubicBezTo>
                        <a:pt x="48482" y="27813"/>
                        <a:pt x="42672" y="29623"/>
                        <a:pt x="36862" y="29908"/>
                      </a:cubicBezTo>
                      <a:cubicBezTo>
                        <a:pt x="31051" y="30290"/>
                        <a:pt x="25146" y="28956"/>
                        <a:pt x="19812" y="26575"/>
                      </a:cubicBezTo>
                      <a:cubicBezTo>
                        <a:pt x="14478" y="24098"/>
                        <a:pt x="9620" y="20479"/>
                        <a:pt x="6096" y="15811"/>
                      </a:cubicBezTo>
                      <a:cubicBezTo>
                        <a:pt x="2476" y="11240"/>
                        <a:pt x="95" y="5715"/>
                        <a:pt x="0" y="0"/>
                      </a:cubicBezTo>
                      <a:cubicBezTo>
                        <a:pt x="7429" y="8382"/>
                        <a:pt x="15049" y="13906"/>
                        <a:pt x="23813" y="17907"/>
                      </a:cubicBezTo>
                      <a:cubicBezTo>
                        <a:pt x="32575" y="21907"/>
                        <a:pt x="41719"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0" name="Google Shape;3420;p42"/>
                <p:cNvSpPr/>
                <p:nvPr/>
              </p:nvSpPr>
              <p:spPr>
                <a:xfrm>
                  <a:off x="6473951" y="1570576"/>
                  <a:ext cx="68103" cy="29875"/>
                </a:xfrm>
                <a:custGeom>
                  <a:avLst/>
                  <a:gdLst/>
                  <a:ahLst/>
                  <a:cxnLst/>
                  <a:rect l="l" t="t" r="r" b="b"/>
                  <a:pathLst>
                    <a:path w="68103" h="29875" extrusionOk="0">
                      <a:moveTo>
                        <a:pt x="68104" y="10001"/>
                      </a:moveTo>
                      <a:cubicBezTo>
                        <a:pt x="65437" y="16764"/>
                        <a:pt x="59722" y="22289"/>
                        <a:pt x="52959" y="25717"/>
                      </a:cubicBezTo>
                      <a:cubicBezTo>
                        <a:pt x="46196" y="29242"/>
                        <a:pt x="38291" y="30575"/>
                        <a:pt x="30480" y="29527"/>
                      </a:cubicBezTo>
                      <a:cubicBezTo>
                        <a:pt x="22670" y="28289"/>
                        <a:pt x="15431" y="24765"/>
                        <a:pt x="10001" y="19431"/>
                      </a:cubicBezTo>
                      <a:cubicBezTo>
                        <a:pt x="4477" y="14192"/>
                        <a:pt x="667" y="7239"/>
                        <a:pt x="0" y="0"/>
                      </a:cubicBezTo>
                      <a:cubicBezTo>
                        <a:pt x="4382" y="5715"/>
                        <a:pt x="9239" y="10192"/>
                        <a:pt x="14573" y="13621"/>
                      </a:cubicBezTo>
                      <a:cubicBezTo>
                        <a:pt x="20003" y="16954"/>
                        <a:pt x="25813" y="19336"/>
                        <a:pt x="31814" y="20098"/>
                      </a:cubicBezTo>
                      <a:cubicBezTo>
                        <a:pt x="37814" y="21050"/>
                        <a:pt x="44006" y="20479"/>
                        <a:pt x="50197" y="18764"/>
                      </a:cubicBezTo>
                      <a:cubicBezTo>
                        <a:pt x="56293" y="17145"/>
                        <a:pt x="62294"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421" name="Google Shape;3421;p42"/>
            <p:cNvSpPr/>
            <p:nvPr/>
          </p:nvSpPr>
          <p:spPr>
            <a:xfrm flipH="1">
              <a:off x="2118183" y="3697495"/>
              <a:ext cx="1048876" cy="292694"/>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2" name="Google Shape;3422;p42"/>
            <p:cNvSpPr/>
            <p:nvPr/>
          </p:nvSpPr>
          <p:spPr>
            <a:xfrm flipH="1">
              <a:off x="2121323" y="4060836"/>
              <a:ext cx="1082890" cy="355225"/>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3" name="Google Shape;3423;p42"/>
            <p:cNvSpPr/>
            <p:nvPr/>
          </p:nvSpPr>
          <p:spPr>
            <a:xfrm flipH="1">
              <a:off x="3003617" y="3860292"/>
              <a:ext cx="186804" cy="176243"/>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4" name="Google Shape;3424;p42"/>
            <p:cNvSpPr/>
            <p:nvPr/>
          </p:nvSpPr>
          <p:spPr>
            <a:xfrm flipH="1">
              <a:off x="2650994" y="3887270"/>
              <a:ext cx="203910" cy="192953"/>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5" name="Google Shape;3425;p42"/>
            <p:cNvSpPr/>
            <p:nvPr/>
          </p:nvSpPr>
          <p:spPr>
            <a:xfrm flipH="1">
              <a:off x="2350824" y="3833584"/>
              <a:ext cx="177672" cy="176704"/>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6" name="Google Shape;3426;p42"/>
            <p:cNvSpPr/>
            <p:nvPr/>
          </p:nvSpPr>
          <p:spPr>
            <a:xfrm flipH="1">
              <a:off x="2725950" y="4301587"/>
              <a:ext cx="200151" cy="1890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7" name="Google Shape;3427;p42"/>
            <p:cNvSpPr/>
            <p:nvPr/>
          </p:nvSpPr>
          <p:spPr>
            <a:xfrm flipH="1">
              <a:off x="3109008" y="4343902"/>
              <a:ext cx="190517" cy="189519"/>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8" name="Google Shape;3428;p42"/>
            <p:cNvSpPr/>
            <p:nvPr/>
          </p:nvSpPr>
          <p:spPr>
            <a:xfrm flipH="1">
              <a:off x="2359112" y="4209591"/>
              <a:ext cx="203495" cy="197710"/>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29" name="Google Shape;3429;p42"/>
            <p:cNvGrpSpPr/>
            <p:nvPr/>
          </p:nvGrpSpPr>
          <p:grpSpPr>
            <a:xfrm flipH="1">
              <a:off x="2868311" y="4665560"/>
              <a:ext cx="1331861" cy="1152039"/>
              <a:chOff x="10081678" y="3733540"/>
              <a:chExt cx="1523171" cy="1317520"/>
            </a:xfrm>
          </p:grpSpPr>
          <p:sp>
            <p:nvSpPr>
              <p:cNvPr id="3430" name="Google Shape;3430;p42"/>
              <p:cNvSpPr/>
              <p:nvPr/>
            </p:nvSpPr>
            <p:spPr>
              <a:xfrm>
                <a:off x="10081678" y="3733540"/>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1" name="Google Shape;3431;p42"/>
              <p:cNvSpPr/>
              <p:nvPr/>
            </p:nvSpPr>
            <p:spPr>
              <a:xfrm>
                <a:off x="10309033" y="3753162"/>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2" name="Google Shape;3432;p42"/>
              <p:cNvSpPr/>
              <p:nvPr/>
            </p:nvSpPr>
            <p:spPr>
              <a:xfrm>
                <a:off x="10462672" y="3792787"/>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3" name="Google Shape;3433;p42"/>
              <p:cNvSpPr/>
              <p:nvPr/>
            </p:nvSpPr>
            <p:spPr>
              <a:xfrm>
                <a:off x="10085458" y="3743337"/>
                <a:ext cx="1459415" cy="1289985"/>
              </a:xfrm>
              <a:custGeom>
                <a:avLst/>
                <a:gdLst/>
                <a:ahLst/>
                <a:cxnLst/>
                <a:rect l="l" t="t" r="r" b="b"/>
                <a:pathLst>
                  <a:path w="1459415" h="1289985" extrusionOk="0">
                    <a:moveTo>
                      <a:pt x="1223033" y="1289891"/>
                    </a:moveTo>
                    <a:cubicBezTo>
                      <a:pt x="1220557" y="1289891"/>
                      <a:pt x="1218556" y="1287985"/>
                      <a:pt x="1218271" y="1285604"/>
                    </a:cubicBezTo>
                    <a:cubicBezTo>
                      <a:pt x="1213794" y="1237884"/>
                      <a:pt x="1171122" y="1196164"/>
                      <a:pt x="1123306" y="1192640"/>
                    </a:cubicBezTo>
                    <a:cubicBezTo>
                      <a:pt x="1075491" y="1189211"/>
                      <a:pt x="1027294" y="1224263"/>
                      <a:pt x="1015864" y="1270841"/>
                    </a:cubicBezTo>
                    <a:cubicBezTo>
                      <a:pt x="1015293" y="1273031"/>
                      <a:pt x="1013483" y="1274460"/>
                      <a:pt x="1011102" y="1274460"/>
                    </a:cubicBezTo>
                    <a:cubicBezTo>
                      <a:pt x="1008816" y="1274365"/>
                      <a:pt x="1007006" y="1272745"/>
                      <a:pt x="1006530" y="1270555"/>
                    </a:cubicBezTo>
                    <a:cubicBezTo>
                      <a:pt x="997005" y="1219501"/>
                      <a:pt x="947094" y="1178067"/>
                      <a:pt x="895183" y="1178067"/>
                    </a:cubicBezTo>
                    <a:cubicBezTo>
                      <a:pt x="895183" y="1178067"/>
                      <a:pt x="895087" y="1178067"/>
                      <a:pt x="895087" y="1178067"/>
                    </a:cubicBezTo>
                    <a:cubicBezTo>
                      <a:pt x="843081" y="1178162"/>
                      <a:pt x="793265" y="1219786"/>
                      <a:pt x="783835" y="1270841"/>
                    </a:cubicBezTo>
                    <a:cubicBezTo>
                      <a:pt x="783359" y="1273317"/>
                      <a:pt x="781168" y="1274936"/>
                      <a:pt x="778692" y="1274746"/>
                    </a:cubicBezTo>
                    <a:cubicBezTo>
                      <a:pt x="776215" y="1274460"/>
                      <a:pt x="774310" y="1272364"/>
                      <a:pt x="774406" y="1269888"/>
                    </a:cubicBezTo>
                    <a:cubicBezTo>
                      <a:pt x="775549" y="1221310"/>
                      <a:pt x="734020" y="1175019"/>
                      <a:pt x="685537" y="1170828"/>
                    </a:cubicBezTo>
                    <a:cubicBezTo>
                      <a:pt x="637246" y="1166732"/>
                      <a:pt x="588287" y="1205213"/>
                      <a:pt x="581143" y="1253314"/>
                    </a:cubicBezTo>
                    <a:cubicBezTo>
                      <a:pt x="580762" y="1255791"/>
                      <a:pt x="578762" y="1257601"/>
                      <a:pt x="576095" y="1257315"/>
                    </a:cubicBezTo>
                    <a:cubicBezTo>
                      <a:pt x="573619" y="1257125"/>
                      <a:pt x="571714" y="1255029"/>
                      <a:pt x="571714" y="1252552"/>
                    </a:cubicBezTo>
                    <a:cubicBezTo>
                      <a:pt x="571714" y="1230835"/>
                      <a:pt x="561712" y="1208833"/>
                      <a:pt x="544377" y="1192259"/>
                    </a:cubicBezTo>
                    <a:cubicBezTo>
                      <a:pt x="527041" y="1175686"/>
                      <a:pt x="504658" y="1166827"/>
                      <a:pt x="482941" y="1167685"/>
                    </a:cubicBezTo>
                    <a:cubicBezTo>
                      <a:pt x="461224" y="1168637"/>
                      <a:pt x="439697" y="1179591"/>
                      <a:pt x="423886" y="1197593"/>
                    </a:cubicBezTo>
                    <a:cubicBezTo>
                      <a:pt x="408931" y="1214643"/>
                      <a:pt x="401026" y="1235979"/>
                      <a:pt x="401883" y="1256458"/>
                    </a:cubicBezTo>
                    <a:cubicBezTo>
                      <a:pt x="401978" y="1257696"/>
                      <a:pt x="402073" y="1258934"/>
                      <a:pt x="402169" y="1260268"/>
                    </a:cubicBezTo>
                    <a:cubicBezTo>
                      <a:pt x="402264" y="1262839"/>
                      <a:pt x="400359" y="1265030"/>
                      <a:pt x="397787" y="1265221"/>
                    </a:cubicBezTo>
                    <a:cubicBezTo>
                      <a:pt x="394930" y="1265316"/>
                      <a:pt x="392929" y="1263506"/>
                      <a:pt x="392739" y="1260934"/>
                    </a:cubicBezTo>
                    <a:cubicBezTo>
                      <a:pt x="392644" y="1259696"/>
                      <a:pt x="392548" y="1258363"/>
                      <a:pt x="392453" y="1257125"/>
                    </a:cubicBezTo>
                    <a:cubicBezTo>
                      <a:pt x="388167" y="1206451"/>
                      <a:pt x="343018" y="1161875"/>
                      <a:pt x="292155" y="1158731"/>
                    </a:cubicBezTo>
                    <a:cubicBezTo>
                      <a:pt x="255293" y="1156445"/>
                      <a:pt x="238529" y="1173685"/>
                      <a:pt x="215288" y="1197498"/>
                    </a:cubicBezTo>
                    <a:cubicBezTo>
                      <a:pt x="206239" y="1206737"/>
                      <a:pt x="195952" y="1217310"/>
                      <a:pt x="183475" y="1227407"/>
                    </a:cubicBezTo>
                    <a:cubicBezTo>
                      <a:pt x="181665" y="1228930"/>
                      <a:pt x="178998" y="1228835"/>
                      <a:pt x="177283" y="1227216"/>
                    </a:cubicBezTo>
                    <a:cubicBezTo>
                      <a:pt x="175569" y="1225597"/>
                      <a:pt x="175283" y="1223025"/>
                      <a:pt x="176521" y="1221025"/>
                    </a:cubicBezTo>
                    <a:cubicBezTo>
                      <a:pt x="207954" y="1174257"/>
                      <a:pt x="219765" y="1156826"/>
                      <a:pt x="209287" y="1114630"/>
                    </a:cubicBezTo>
                    <a:cubicBezTo>
                      <a:pt x="199858" y="1076530"/>
                      <a:pt x="171092" y="1053575"/>
                      <a:pt x="123658" y="1046336"/>
                    </a:cubicBezTo>
                    <a:cubicBezTo>
                      <a:pt x="121276" y="1045955"/>
                      <a:pt x="119562" y="1043860"/>
                      <a:pt x="119657" y="1041478"/>
                    </a:cubicBezTo>
                    <a:cubicBezTo>
                      <a:pt x="119752" y="1039097"/>
                      <a:pt x="121657" y="1037097"/>
                      <a:pt x="124039" y="1036907"/>
                    </a:cubicBezTo>
                    <a:cubicBezTo>
                      <a:pt x="176331" y="1033096"/>
                      <a:pt x="224051" y="989567"/>
                      <a:pt x="232719" y="937942"/>
                    </a:cubicBezTo>
                    <a:cubicBezTo>
                      <a:pt x="241482" y="886316"/>
                      <a:pt x="210621" y="829547"/>
                      <a:pt x="162520" y="808783"/>
                    </a:cubicBezTo>
                    <a:cubicBezTo>
                      <a:pt x="160615" y="807925"/>
                      <a:pt x="159376" y="805925"/>
                      <a:pt x="159662" y="803830"/>
                    </a:cubicBezTo>
                    <a:cubicBezTo>
                      <a:pt x="159948" y="801734"/>
                      <a:pt x="161567" y="800020"/>
                      <a:pt x="163663" y="799734"/>
                    </a:cubicBezTo>
                    <a:cubicBezTo>
                      <a:pt x="186332" y="796210"/>
                      <a:pt x="207573" y="782208"/>
                      <a:pt x="221956" y="761253"/>
                    </a:cubicBezTo>
                    <a:cubicBezTo>
                      <a:pt x="236338" y="740393"/>
                      <a:pt x="241863" y="715533"/>
                      <a:pt x="237100" y="693054"/>
                    </a:cubicBezTo>
                    <a:cubicBezTo>
                      <a:pt x="228052" y="650477"/>
                      <a:pt x="192523" y="629046"/>
                      <a:pt x="125277" y="625617"/>
                    </a:cubicBezTo>
                    <a:cubicBezTo>
                      <a:pt x="123181" y="625522"/>
                      <a:pt x="121372" y="624093"/>
                      <a:pt x="120895" y="621997"/>
                    </a:cubicBezTo>
                    <a:cubicBezTo>
                      <a:pt x="120419" y="619997"/>
                      <a:pt x="121276" y="617807"/>
                      <a:pt x="122991" y="616759"/>
                    </a:cubicBezTo>
                    <a:cubicBezTo>
                      <a:pt x="128896" y="613139"/>
                      <a:pt x="134992" y="609520"/>
                      <a:pt x="141279" y="605900"/>
                    </a:cubicBezTo>
                    <a:cubicBezTo>
                      <a:pt x="185570" y="579897"/>
                      <a:pt x="231290" y="553132"/>
                      <a:pt x="221098" y="505697"/>
                    </a:cubicBezTo>
                    <a:cubicBezTo>
                      <a:pt x="206620" y="438641"/>
                      <a:pt x="130992" y="438736"/>
                      <a:pt x="87177" y="444832"/>
                    </a:cubicBezTo>
                    <a:cubicBezTo>
                      <a:pt x="84796" y="445213"/>
                      <a:pt x="82510" y="443689"/>
                      <a:pt x="81938" y="441308"/>
                    </a:cubicBezTo>
                    <a:cubicBezTo>
                      <a:pt x="81367" y="438927"/>
                      <a:pt x="82605" y="436545"/>
                      <a:pt x="84796" y="435688"/>
                    </a:cubicBezTo>
                    <a:cubicBezTo>
                      <a:pt x="122229" y="421306"/>
                      <a:pt x="152899" y="393207"/>
                      <a:pt x="164901" y="362251"/>
                    </a:cubicBezTo>
                    <a:cubicBezTo>
                      <a:pt x="172997" y="341200"/>
                      <a:pt x="172140" y="319674"/>
                      <a:pt x="162329" y="300148"/>
                    </a:cubicBezTo>
                    <a:cubicBezTo>
                      <a:pt x="149470" y="274620"/>
                      <a:pt x="122515" y="256999"/>
                      <a:pt x="90130" y="252903"/>
                    </a:cubicBezTo>
                    <a:cubicBezTo>
                      <a:pt x="57745" y="248808"/>
                      <a:pt x="27169" y="259190"/>
                      <a:pt x="8405" y="280717"/>
                    </a:cubicBezTo>
                    <a:cubicBezTo>
                      <a:pt x="6691" y="282717"/>
                      <a:pt x="3643" y="282907"/>
                      <a:pt x="1642" y="281193"/>
                    </a:cubicBezTo>
                    <a:cubicBezTo>
                      <a:pt x="-358" y="279478"/>
                      <a:pt x="-548" y="276430"/>
                      <a:pt x="1166" y="274430"/>
                    </a:cubicBezTo>
                    <a:cubicBezTo>
                      <a:pt x="22026" y="250522"/>
                      <a:pt x="55744" y="238902"/>
                      <a:pt x="91273" y="243474"/>
                    </a:cubicBezTo>
                    <a:cubicBezTo>
                      <a:pt x="126801" y="247951"/>
                      <a:pt x="156614" y="267572"/>
                      <a:pt x="170806" y="295861"/>
                    </a:cubicBezTo>
                    <a:cubicBezTo>
                      <a:pt x="181951" y="317864"/>
                      <a:pt x="182903" y="342058"/>
                      <a:pt x="173759" y="365680"/>
                    </a:cubicBezTo>
                    <a:cubicBezTo>
                      <a:pt x="163567" y="391969"/>
                      <a:pt x="140993" y="416353"/>
                      <a:pt x="112418" y="433021"/>
                    </a:cubicBezTo>
                    <a:cubicBezTo>
                      <a:pt x="177664" y="430545"/>
                      <a:pt x="220051" y="455500"/>
                      <a:pt x="230433" y="503697"/>
                    </a:cubicBezTo>
                    <a:cubicBezTo>
                      <a:pt x="242149" y="557894"/>
                      <a:pt x="191095" y="587803"/>
                      <a:pt x="146137" y="614187"/>
                    </a:cubicBezTo>
                    <a:cubicBezTo>
                      <a:pt x="144422" y="615235"/>
                      <a:pt x="142612" y="616282"/>
                      <a:pt x="140898" y="617235"/>
                    </a:cubicBezTo>
                    <a:cubicBezTo>
                      <a:pt x="202715" y="623426"/>
                      <a:pt x="237291" y="647715"/>
                      <a:pt x="246530" y="691149"/>
                    </a:cubicBezTo>
                    <a:cubicBezTo>
                      <a:pt x="251864" y="716104"/>
                      <a:pt x="245768" y="743632"/>
                      <a:pt x="229861" y="766682"/>
                    </a:cubicBezTo>
                    <a:cubicBezTo>
                      <a:pt x="216812" y="785637"/>
                      <a:pt x="198429" y="799543"/>
                      <a:pt x="178236" y="806020"/>
                    </a:cubicBezTo>
                    <a:cubicBezTo>
                      <a:pt x="223956" y="832119"/>
                      <a:pt x="251007" y="887174"/>
                      <a:pt x="242149" y="939561"/>
                    </a:cubicBezTo>
                    <a:cubicBezTo>
                      <a:pt x="233957" y="988234"/>
                      <a:pt x="195571" y="1029001"/>
                      <a:pt x="148518" y="1042241"/>
                    </a:cubicBezTo>
                    <a:cubicBezTo>
                      <a:pt x="185856" y="1053670"/>
                      <a:pt x="209859" y="1077578"/>
                      <a:pt x="218527" y="1112440"/>
                    </a:cubicBezTo>
                    <a:cubicBezTo>
                      <a:pt x="227004" y="1146444"/>
                      <a:pt x="221479" y="1166923"/>
                      <a:pt x="205477" y="1193974"/>
                    </a:cubicBezTo>
                    <a:cubicBezTo>
                      <a:pt x="206430" y="1192926"/>
                      <a:pt x="207478" y="1191974"/>
                      <a:pt x="208430" y="1190926"/>
                    </a:cubicBezTo>
                    <a:cubicBezTo>
                      <a:pt x="231481" y="1167208"/>
                      <a:pt x="251674" y="1146825"/>
                      <a:pt x="292631" y="1149301"/>
                    </a:cubicBezTo>
                    <a:cubicBezTo>
                      <a:pt x="338637" y="1152064"/>
                      <a:pt x="380356" y="1186068"/>
                      <a:pt x="395882" y="1229121"/>
                    </a:cubicBezTo>
                    <a:cubicBezTo>
                      <a:pt x="399787" y="1215595"/>
                      <a:pt x="406931" y="1202641"/>
                      <a:pt x="416742" y="1191402"/>
                    </a:cubicBezTo>
                    <a:cubicBezTo>
                      <a:pt x="434268" y="1171400"/>
                      <a:pt x="458176" y="1159303"/>
                      <a:pt x="482464" y="1158255"/>
                    </a:cubicBezTo>
                    <a:cubicBezTo>
                      <a:pt x="506658" y="1157112"/>
                      <a:pt x="531709" y="1167113"/>
                      <a:pt x="550854" y="1185401"/>
                    </a:cubicBezTo>
                    <a:cubicBezTo>
                      <a:pt x="563998" y="1197974"/>
                      <a:pt x="573238" y="1213309"/>
                      <a:pt x="577810" y="1229597"/>
                    </a:cubicBezTo>
                    <a:cubicBezTo>
                      <a:pt x="595050" y="1187783"/>
                      <a:pt x="640865" y="1157493"/>
                      <a:pt x="686204" y="1161398"/>
                    </a:cubicBezTo>
                    <a:cubicBezTo>
                      <a:pt x="731257" y="1165303"/>
                      <a:pt x="770881" y="1202356"/>
                      <a:pt x="781168" y="1245980"/>
                    </a:cubicBezTo>
                    <a:cubicBezTo>
                      <a:pt x="799742" y="1201117"/>
                      <a:pt x="845748" y="1168637"/>
                      <a:pt x="894897" y="1168542"/>
                    </a:cubicBezTo>
                    <a:cubicBezTo>
                      <a:pt x="894992" y="1168542"/>
                      <a:pt x="894992" y="1168542"/>
                      <a:pt x="895087" y="1168542"/>
                    </a:cubicBezTo>
                    <a:cubicBezTo>
                      <a:pt x="946808" y="1168542"/>
                      <a:pt x="995100" y="1204546"/>
                      <a:pt x="1011673" y="1253029"/>
                    </a:cubicBezTo>
                    <a:cubicBezTo>
                      <a:pt x="1029961" y="1210071"/>
                      <a:pt x="1077205" y="1179686"/>
                      <a:pt x="1123878" y="1183115"/>
                    </a:cubicBezTo>
                    <a:cubicBezTo>
                      <a:pt x="1167979" y="1186354"/>
                      <a:pt x="1207984" y="1219215"/>
                      <a:pt x="1222366" y="1260744"/>
                    </a:cubicBezTo>
                    <a:cubicBezTo>
                      <a:pt x="1234368" y="1221215"/>
                      <a:pt x="1269515" y="1188449"/>
                      <a:pt x="1310854" y="1181401"/>
                    </a:cubicBezTo>
                    <a:cubicBezTo>
                      <a:pt x="1347334" y="1175209"/>
                      <a:pt x="1372957" y="1194259"/>
                      <a:pt x="1396388" y="1216358"/>
                    </a:cubicBezTo>
                    <a:cubicBezTo>
                      <a:pt x="1379434" y="1192354"/>
                      <a:pt x="1366384" y="1170066"/>
                      <a:pt x="1370480" y="1139681"/>
                    </a:cubicBezTo>
                    <a:cubicBezTo>
                      <a:pt x="1374671" y="1108344"/>
                      <a:pt x="1392102" y="1079769"/>
                      <a:pt x="1416867" y="1060719"/>
                    </a:cubicBezTo>
                    <a:cubicBezTo>
                      <a:pt x="1378576" y="1062529"/>
                      <a:pt x="1338952" y="1043479"/>
                      <a:pt x="1318950" y="1009855"/>
                    </a:cubicBezTo>
                    <a:cubicBezTo>
                      <a:pt x="1293709" y="967374"/>
                      <a:pt x="1303805" y="908795"/>
                      <a:pt x="1340191" y="876220"/>
                    </a:cubicBezTo>
                    <a:cubicBezTo>
                      <a:pt x="1297709" y="867457"/>
                      <a:pt x="1263133" y="828690"/>
                      <a:pt x="1260752" y="784970"/>
                    </a:cubicBezTo>
                    <a:cubicBezTo>
                      <a:pt x="1258752" y="749251"/>
                      <a:pt x="1278564" y="714485"/>
                      <a:pt x="1308377" y="695721"/>
                    </a:cubicBezTo>
                    <a:cubicBezTo>
                      <a:pt x="1265515" y="693625"/>
                      <a:pt x="1223986" y="668194"/>
                      <a:pt x="1205126" y="629046"/>
                    </a:cubicBezTo>
                    <a:cubicBezTo>
                      <a:pt x="1183790" y="584755"/>
                      <a:pt x="1194172" y="528557"/>
                      <a:pt x="1228081" y="493695"/>
                    </a:cubicBezTo>
                    <a:cubicBezTo>
                      <a:pt x="1187410" y="497315"/>
                      <a:pt x="1144452" y="474360"/>
                      <a:pt x="1126831" y="437022"/>
                    </a:cubicBezTo>
                    <a:cubicBezTo>
                      <a:pt x="1109305" y="399779"/>
                      <a:pt x="1118734" y="352249"/>
                      <a:pt x="1147309" y="323103"/>
                    </a:cubicBezTo>
                    <a:cubicBezTo>
                      <a:pt x="1110543" y="325484"/>
                      <a:pt x="1072062" y="304624"/>
                      <a:pt x="1056060" y="271096"/>
                    </a:cubicBezTo>
                    <a:cubicBezTo>
                      <a:pt x="1040058" y="237664"/>
                      <a:pt x="1047773" y="194801"/>
                      <a:pt x="1072633" y="167655"/>
                    </a:cubicBezTo>
                    <a:cubicBezTo>
                      <a:pt x="1035295" y="171084"/>
                      <a:pt x="995862" y="150224"/>
                      <a:pt x="979955" y="116125"/>
                    </a:cubicBezTo>
                    <a:cubicBezTo>
                      <a:pt x="961477" y="76310"/>
                      <a:pt x="977574" y="23542"/>
                      <a:pt x="1015007" y="682"/>
                    </a:cubicBezTo>
                    <a:cubicBezTo>
                      <a:pt x="1017198" y="-652"/>
                      <a:pt x="1020151" y="15"/>
                      <a:pt x="1021579" y="2301"/>
                    </a:cubicBezTo>
                    <a:cubicBezTo>
                      <a:pt x="1022913" y="4587"/>
                      <a:pt x="1022246" y="7444"/>
                      <a:pt x="1019960" y="8873"/>
                    </a:cubicBezTo>
                    <a:cubicBezTo>
                      <a:pt x="986432" y="29257"/>
                      <a:pt x="972049" y="76596"/>
                      <a:pt x="988623" y="112124"/>
                    </a:cubicBezTo>
                    <a:cubicBezTo>
                      <a:pt x="1005101" y="147748"/>
                      <a:pt x="1050536" y="167274"/>
                      <a:pt x="1087778" y="154891"/>
                    </a:cubicBezTo>
                    <a:cubicBezTo>
                      <a:pt x="1089969" y="154129"/>
                      <a:pt x="1092445" y="155177"/>
                      <a:pt x="1093493" y="157273"/>
                    </a:cubicBezTo>
                    <a:cubicBezTo>
                      <a:pt x="1094541" y="159368"/>
                      <a:pt x="1093874" y="161940"/>
                      <a:pt x="1091969" y="163273"/>
                    </a:cubicBezTo>
                    <a:cubicBezTo>
                      <a:pt x="1060156" y="185467"/>
                      <a:pt x="1047868" y="232044"/>
                      <a:pt x="1064632" y="267096"/>
                    </a:cubicBezTo>
                    <a:cubicBezTo>
                      <a:pt x="1081396" y="302148"/>
                      <a:pt x="1125402" y="321769"/>
                      <a:pt x="1162645" y="310911"/>
                    </a:cubicBezTo>
                    <a:cubicBezTo>
                      <a:pt x="1164836" y="310244"/>
                      <a:pt x="1167312" y="311292"/>
                      <a:pt x="1168265" y="313483"/>
                    </a:cubicBezTo>
                    <a:cubicBezTo>
                      <a:pt x="1169312" y="315578"/>
                      <a:pt x="1168550" y="318150"/>
                      <a:pt x="1166645" y="319483"/>
                    </a:cubicBezTo>
                    <a:cubicBezTo>
                      <a:pt x="1131212" y="343486"/>
                      <a:pt x="1117211" y="394445"/>
                      <a:pt x="1135498" y="433117"/>
                    </a:cubicBezTo>
                    <a:cubicBezTo>
                      <a:pt x="1153786" y="471788"/>
                      <a:pt x="1201888" y="493505"/>
                      <a:pt x="1243036" y="481408"/>
                    </a:cubicBezTo>
                    <a:cubicBezTo>
                      <a:pt x="1245226" y="480742"/>
                      <a:pt x="1247608" y="481789"/>
                      <a:pt x="1248655" y="483885"/>
                    </a:cubicBezTo>
                    <a:cubicBezTo>
                      <a:pt x="1249703" y="485980"/>
                      <a:pt x="1249036" y="488457"/>
                      <a:pt x="1247227" y="489790"/>
                    </a:cubicBezTo>
                    <a:cubicBezTo>
                      <a:pt x="1207031" y="519413"/>
                      <a:pt x="1192077" y="580087"/>
                      <a:pt x="1213699" y="625045"/>
                    </a:cubicBezTo>
                    <a:cubicBezTo>
                      <a:pt x="1234368" y="668003"/>
                      <a:pt x="1287232" y="693625"/>
                      <a:pt x="1333904" y="684577"/>
                    </a:cubicBezTo>
                    <a:cubicBezTo>
                      <a:pt x="1336190" y="684005"/>
                      <a:pt x="1338476" y="683434"/>
                      <a:pt x="1340762" y="682957"/>
                    </a:cubicBezTo>
                    <a:cubicBezTo>
                      <a:pt x="1343239" y="682481"/>
                      <a:pt x="1345715" y="684100"/>
                      <a:pt x="1346287" y="686577"/>
                    </a:cubicBezTo>
                    <a:cubicBezTo>
                      <a:pt x="1346858" y="689053"/>
                      <a:pt x="1345334" y="691530"/>
                      <a:pt x="1342858" y="692197"/>
                    </a:cubicBezTo>
                    <a:cubicBezTo>
                      <a:pt x="1340572" y="692768"/>
                      <a:pt x="1338381" y="693340"/>
                      <a:pt x="1336095" y="693816"/>
                    </a:cubicBezTo>
                    <a:cubicBezTo>
                      <a:pt x="1297709" y="704579"/>
                      <a:pt x="1268086" y="744679"/>
                      <a:pt x="1270277" y="784589"/>
                    </a:cubicBezTo>
                    <a:cubicBezTo>
                      <a:pt x="1272563" y="826785"/>
                      <a:pt x="1310092" y="865170"/>
                      <a:pt x="1352192" y="868409"/>
                    </a:cubicBezTo>
                    <a:cubicBezTo>
                      <a:pt x="1354192" y="868600"/>
                      <a:pt x="1355907" y="869933"/>
                      <a:pt x="1356383" y="871933"/>
                    </a:cubicBezTo>
                    <a:cubicBezTo>
                      <a:pt x="1356955" y="873838"/>
                      <a:pt x="1356193" y="875934"/>
                      <a:pt x="1354478" y="877077"/>
                    </a:cubicBezTo>
                    <a:cubicBezTo>
                      <a:pt x="1315616" y="904414"/>
                      <a:pt x="1302757" y="964231"/>
                      <a:pt x="1327046" y="1005093"/>
                    </a:cubicBezTo>
                    <a:cubicBezTo>
                      <a:pt x="1348763" y="1041574"/>
                      <a:pt x="1397817" y="1059290"/>
                      <a:pt x="1438393" y="1047670"/>
                    </a:cubicBezTo>
                    <a:cubicBezTo>
                      <a:pt x="1443156" y="1045384"/>
                      <a:pt x="1448204" y="1043479"/>
                      <a:pt x="1453252" y="1041859"/>
                    </a:cubicBezTo>
                    <a:cubicBezTo>
                      <a:pt x="1455634" y="1041193"/>
                      <a:pt x="1458205" y="1042336"/>
                      <a:pt x="1459063" y="1044622"/>
                    </a:cubicBezTo>
                    <a:cubicBezTo>
                      <a:pt x="1460015" y="1046908"/>
                      <a:pt x="1458967" y="1049575"/>
                      <a:pt x="1456777" y="1050622"/>
                    </a:cubicBezTo>
                    <a:cubicBezTo>
                      <a:pt x="1451919" y="1053004"/>
                      <a:pt x="1446871" y="1055004"/>
                      <a:pt x="1441727" y="1056528"/>
                    </a:cubicBezTo>
                    <a:cubicBezTo>
                      <a:pt x="1409152" y="1072339"/>
                      <a:pt x="1384577" y="1105201"/>
                      <a:pt x="1379719" y="1141015"/>
                    </a:cubicBezTo>
                    <a:cubicBezTo>
                      <a:pt x="1375624" y="1171780"/>
                      <a:pt x="1391245" y="1193307"/>
                      <a:pt x="1410961" y="1220644"/>
                    </a:cubicBezTo>
                    <a:cubicBezTo>
                      <a:pt x="1417534" y="1229692"/>
                      <a:pt x="1424201" y="1239027"/>
                      <a:pt x="1430964" y="1249504"/>
                    </a:cubicBezTo>
                    <a:cubicBezTo>
                      <a:pt x="1432202" y="1251505"/>
                      <a:pt x="1431821" y="1254076"/>
                      <a:pt x="1430107" y="1255696"/>
                    </a:cubicBezTo>
                    <a:cubicBezTo>
                      <a:pt x="1428297" y="1257220"/>
                      <a:pt x="1425725" y="1257220"/>
                      <a:pt x="1423915" y="1255791"/>
                    </a:cubicBezTo>
                    <a:cubicBezTo>
                      <a:pt x="1416200" y="1249219"/>
                      <a:pt x="1408675" y="1241884"/>
                      <a:pt x="1401341" y="1234645"/>
                    </a:cubicBezTo>
                    <a:cubicBezTo>
                      <a:pt x="1375052" y="1208833"/>
                      <a:pt x="1350192" y="1184449"/>
                      <a:pt x="1312378" y="1190926"/>
                    </a:cubicBezTo>
                    <a:cubicBezTo>
                      <a:pt x="1267134" y="1198641"/>
                      <a:pt x="1229891" y="1240170"/>
                      <a:pt x="1227605" y="1285509"/>
                    </a:cubicBezTo>
                    <a:cubicBezTo>
                      <a:pt x="1227510" y="1287985"/>
                      <a:pt x="1225415" y="1289986"/>
                      <a:pt x="1222938" y="1289986"/>
                    </a:cubicBezTo>
                    <a:cubicBezTo>
                      <a:pt x="1223033" y="1289891"/>
                      <a:pt x="1223033" y="1289891"/>
                      <a:pt x="1223033" y="128989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4" name="Google Shape;3434;p42"/>
              <p:cNvSpPr/>
              <p:nvPr/>
            </p:nvSpPr>
            <p:spPr>
              <a:xfrm>
                <a:off x="10364841" y="3766415"/>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5" name="Google Shape;3435;p42"/>
              <p:cNvSpPr/>
              <p:nvPr/>
            </p:nvSpPr>
            <p:spPr>
              <a:xfrm>
                <a:off x="10497152" y="3803073"/>
                <a:ext cx="677037" cy="878109"/>
              </a:xfrm>
              <a:custGeom>
                <a:avLst/>
                <a:gdLst/>
                <a:ahLst/>
                <a:cxnLst/>
                <a:rect l="l" t="t" r="r" b="b"/>
                <a:pathLst>
                  <a:path w="677037" h="878109" extrusionOk="0">
                    <a:moveTo>
                      <a:pt x="641604" y="869442"/>
                    </a:moveTo>
                    <a:cubicBezTo>
                      <a:pt x="630079" y="861346"/>
                      <a:pt x="618554" y="853250"/>
                      <a:pt x="607028" y="845058"/>
                    </a:cubicBezTo>
                    <a:lnTo>
                      <a:pt x="677037" y="770668"/>
                    </a:lnTo>
                    <a:cubicBezTo>
                      <a:pt x="676275" y="766953"/>
                      <a:pt x="675513" y="763143"/>
                      <a:pt x="674656" y="759333"/>
                    </a:cubicBezTo>
                    <a:lnTo>
                      <a:pt x="599218" y="839534"/>
                    </a:lnTo>
                    <a:cubicBezTo>
                      <a:pt x="555784" y="809149"/>
                      <a:pt x="512540" y="778669"/>
                      <a:pt x="469297" y="748189"/>
                    </a:cubicBezTo>
                    <a:cubicBezTo>
                      <a:pt x="511874" y="704374"/>
                      <a:pt x="556641" y="662654"/>
                      <a:pt x="603599" y="623411"/>
                    </a:cubicBezTo>
                    <a:cubicBezTo>
                      <a:pt x="617601" y="631222"/>
                      <a:pt x="631603" y="639033"/>
                      <a:pt x="645700" y="646843"/>
                    </a:cubicBezTo>
                    <a:cubicBezTo>
                      <a:pt x="644462" y="642557"/>
                      <a:pt x="643128" y="638175"/>
                      <a:pt x="641795" y="633794"/>
                    </a:cubicBezTo>
                    <a:cubicBezTo>
                      <a:pt x="631698" y="628174"/>
                      <a:pt x="621506" y="622554"/>
                      <a:pt x="611410" y="616839"/>
                    </a:cubicBezTo>
                    <a:cubicBezTo>
                      <a:pt x="618077" y="611315"/>
                      <a:pt x="624745" y="605885"/>
                      <a:pt x="631412" y="600456"/>
                    </a:cubicBezTo>
                    <a:cubicBezTo>
                      <a:pt x="630460" y="597313"/>
                      <a:pt x="629507" y="594075"/>
                      <a:pt x="628364" y="590931"/>
                    </a:cubicBezTo>
                    <a:cubicBezTo>
                      <a:pt x="619697" y="597789"/>
                      <a:pt x="611124" y="604838"/>
                      <a:pt x="602551" y="611886"/>
                    </a:cubicBezTo>
                    <a:cubicBezTo>
                      <a:pt x="550640" y="582740"/>
                      <a:pt x="498920" y="553022"/>
                      <a:pt x="447580" y="522542"/>
                    </a:cubicBezTo>
                    <a:cubicBezTo>
                      <a:pt x="485966" y="485585"/>
                      <a:pt x="525590" y="449771"/>
                      <a:pt x="566357" y="415195"/>
                    </a:cubicBezTo>
                    <a:lnTo>
                      <a:pt x="567309" y="415671"/>
                    </a:lnTo>
                    <a:cubicBezTo>
                      <a:pt x="565595" y="411099"/>
                      <a:pt x="563880" y="406527"/>
                      <a:pt x="562166" y="401955"/>
                    </a:cubicBezTo>
                    <a:lnTo>
                      <a:pt x="439293" y="333089"/>
                    </a:lnTo>
                    <a:cubicBezTo>
                      <a:pt x="463391" y="312896"/>
                      <a:pt x="487871" y="293084"/>
                      <a:pt x="512731" y="273749"/>
                    </a:cubicBezTo>
                    <a:cubicBezTo>
                      <a:pt x="511588" y="270701"/>
                      <a:pt x="510350" y="267558"/>
                      <a:pt x="509111" y="264509"/>
                    </a:cubicBezTo>
                    <a:cubicBezTo>
                      <a:pt x="482441" y="285179"/>
                      <a:pt x="456247" y="306419"/>
                      <a:pt x="430435" y="328136"/>
                    </a:cubicBezTo>
                    <a:lnTo>
                      <a:pt x="282226" y="244983"/>
                    </a:lnTo>
                    <a:cubicBezTo>
                      <a:pt x="315944" y="212693"/>
                      <a:pt x="350806" y="181642"/>
                      <a:pt x="386810" y="151829"/>
                    </a:cubicBezTo>
                    <a:lnTo>
                      <a:pt x="486632" y="208312"/>
                    </a:lnTo>
                    <a:lnTo>
                      <a:pt x="480917" y="194025"/>
                    </a:lnTo>
                    <a:lnTo>
                      <a:pt x="394716" y="145352"/>
                    </a:lnTo>
                    <a:cubicBezTo>
                      <a:pt x="411194" y="131826"/>
                      <a:pt x="427958" y="118491"/>
                      <a:pt x="444913" y="105633"/>
                    </a:cubicBezTo>
                    <a:lnTo>
                      <a:pt x="441198" y="96488"/>
                    </a:lnTo>
                    <a:cubicBezTo>
                      <a:pt x="422434" y="110681"/>
                      <a:pt x="403955" y="125349"/>
                      <a:pt x="385763" y="140303"/>
                    </a:cubicBezTo>
                    <a:lnTo>
                      <a:pt x="277368" y="79058"/>
                    </a:lnTo>
                    <a:cubicBezTo>
                      <a:pt x="306324" y="51435"/>
                      <a:pt x="336233" y="25051"/>
                      <a:pt x="367189" y="0"/>
                    </a:cubicBezTo>
                    <a:cubicBezTo>
                      <a:pt x="358521" y="2953"/>
                      <a:pt x="349949" y="5810"/>
                      <a:pt x="341567" y="8763"/>
                    </a:cubicBezTo>
                    <a:cubicBezTo>
                      <a:pt x="316611" y="29718"/>
                      <a:pt x="292227" y="51530"/>
                      <a:pt x="268700" y="74104"/>
                    </a:cubicBezTo>
                    <a:lnTo>
                      <a:pt x="223647" y="48673"/>
                    </a:lnTo>
                    <a:cubicBezTo>
                      <a:pt x="218884" y="50197"/>
                      <a:pt x="214693" y="51530"/>
                      <a:pt x="211360" y="52578"/>
                    </a:cubicBezTo>
                    <a:lnTo>
                      <a:pt x="261461" y="80963"/>
                    </a:lnTo>
                    <a:cubicBezTo>
                      <a:pt x="228695" y="112776"/>
                      <a:pt x="197453" y="146114"/>
                      <a:pt x="167640" y="180689"/>
                    </a:cubicBezTo>
                    <a:lnTo>
                      <a:pt x="88297" y="136303"/>
                    </a:lnTo>
                    <a:lnTo>
                      <a:pt x="136493" y="70771"/>
                    </a:lnTo>
                    <a:cubicBezTo>
                      <a:pt x="131921" y="71723"/>
                      <a:pt x="127254" y="72676"/>
                      <a:pt x="122492" y="73724"/>
                    </a:cubicBezTo>
                    <a:lnTo>
                      <a:pt x="79915" y="131540"/>
                    </a:lnTo>
                    <a:lnTo>
                      <a:pt x="14668" y="94869"/>
                    </a:lnTo>
                    <a:cubicBezTo>
                      <a:pt x="9811" y="95821"/>
                      <a:pt x="4953" y="96679"/>
                      <a:pt x="0" y="97631"/>
                    </a:cubicBezTo>
                    <a:lnTo>
                      <a:pt x="74295" y="139256"/>
                    </a:lnTo>
                    <a:lnTo>
                      <a:pt x="3810" y="235077"/>
                    </a:lnTo>
                    <a:cubicBezTo>
                      <a:pt x="5429" y="240887"/>
                      <a:pt x="7049" y="246888"/>
                      <a:pt x="8668" y="252889"/>
                    </a:cubicBezTo>
                    <a:cubicBezTo>
                      <a:pt x="31051" y="268319"/>
                      <a:pt x="53340" y="283655"/>
                      <a:pt x="75914" y="298800"/>
                    </a:cubicBezTo>
                    <a:cubicBezTo>
                      <a:pt x="61913" y="318707"/>
                      <a:pt x="48482" y="338900"/>
                      <a:pt x="35528" y="359378"/>
                    </a:cubicBezTo>
                    <a:cubicBezTo>
                      <a:pt x="36576" y="363760"/>
                      <a:pt x="37624" y="368141"/>
                      <a:pt x="38576" y="372618"/>
                    </a:cubicBezTo>
                    <a:cubicBezTo>
                      <a:pt x="52864" y="349377"/>
                      <a:pt x="68008" y="326517"/>
                      <a:pt x="83820" y="304038"/>
                    </a:cubicBezTo>
                    <a:cubicBezTo>
                      <a:pt x="109918" y="321564"/>
                      <a:pt x="136208" y="339090"/>
                      <a:pt x="162592" y="356330"/>
                    </a:cubicBezTo>
                    <a:cubicBezTo>
                      <a:pt x="130969" y="392335"/>
                      <a:pt x="100584" y="429483"/>
                      <a:pt x="71533" y="467868"/>
                    </a:cubicBezTo>
                    <a:cubicBezTo>
                      <a:pt x="66484" y="464249"/>
                      <a:pt x="61341" y="460725"/>
                      <a:pt x="56293" y="457200"/>
                    </a:cubicBezTo>
                    <a:cubicBezTo>
                      <a:pt x="57245" y="461582"/>
                      <a:pt x="58007" y="466058"/>
                      <a:pt x="58769" y="470440"/>
                    </a:cubicBezTo>
                    <a:cubicBezTo>
                      <a:pt x="61150" y="472059"/>
                      <a:pt x="63437" y="473774"/>
                      <a:pt x="65818" y="475393"/>
                    </a:cubicBezTo>
                    <a:cubicBezTo>
                      <a:pt x="64199" y="477584"/>
                      <a:pt x="62579" y="479775"/>
                      <a:pt x="60865" y="481965"/>
                    </a:cubicBezTo>
                    <a:cubicBezTo>
                      <a:pt x="61722" y="486346"/>
                      <a:pt x="62484" y="490633"/>
                      <a:pt x="63246" y="495014"/>
                    </a:cubicBezTo>
                    <a:cubicBezTo>
                      <a:pt x="66580" y="490252"/>
                      <a:pt x="70009" y="485585"/>
                      <a:pt x="73533" y="480917"/>
                    </a:cubicBezTo>
                    <a:cubicBezTo>
                      <a:pt x="111442" y="507587"/>
                      <a:pt x="149352" y="534162"/>
                      <a:pt x="187166" y="560832"/>
                    </a:cubicBezTo>
                    <a:cubicBezTo>
                      <a:pt x="161258" y="589026"/>
                      <a:pt x="136017" y="617792"/>
                      <a:pt x="111347" y="647129"/>
                    </a:cubicBezTo>
                    <a:lnTo>
                      <a:pt x="79058" y="617601"/>
                    </a:lnTo>
                    <a:cubicBezTo>
                      <a:pt x="79438" y="622268"/>
                      <a:pt x="79820" y="626840"/>
                      <a:pt x="80105" y="631412"/>
                    </a:cubicBezTo>
                    <a:lnTo>
                      <a:pt x="105251" y="654463"/>
                    </a:lnTo>
                    <a:cubicBezTo>
                      <a:pt x="97441" y="663797"/>
                      <a:pt x="89725" y="673132"/>
                      <a:pt x="82010" y="682562"/>
                    </a:cubicBezTo>
                    <a:cubicBezTo>
                      <a:pt x="82201" y="687610"/>
                      <a:pt x="82105" y="692658"/>
                      <a:pt x="82010" y="697706"/>
                    </a:cubicBezTo>
                    <a:cubicBezTo>
                      <a:pt x="92012" y="685324"/>
                      <a:pt x="102108" y="673037"/>
                      <a:pt x="112300" y="660845"/>
                    </a:cubicBezTo>
                    <a:lnTo>
                      <a:pt x="220028" y="759428"/>
                    </a:lnTo>
                    <a:cubicBezTo>
                      <a:pt x="196405" y="789337"/>
                      <a:pt x="173260" y="819817"/>
                      <a:pt x="150971" y="850868"/>
                    </a:cubicBezTo>
                    <a:cubicBezTo>
                      <a:pt x="154781" y="850964"/>
                      <a:pt x="158591" y="851154"/>
                      <a:pt x="162401" y="851345"/>
                    </a:cubicBezTo>
                    <a:cubicBezTo>
                      <a:pt x="183356" y="822389"/>
                      <a:pt x="204978" y="793909"/>
                      <a:pt x="227076" y="765905"/>
                    </a:cubicBezTo>
                    <a:lnTo>
                      <a:pt x="327374" y="857536"/>
                    </a:lnTo>
                    <a:cubicBezTo>
                      <a:pt x="332232" y="857726"/>
                      <a:pt x="337185" y="857917"/>
                      <a:pt x="342043" y="858108"/>
                    </a:cubicBezTo>
                    <a:lnTo>
                      <a:pt x="232982" y="758381"/>
                    </a:lnTo>
                    <a:cubicBezTo>
                      <a:pt x="261175" y="723043"/>
                      <a:pt x="290322" y="688562"/>
                      <a:pt x="320421" y="654844"/>
                    </a:cubicBezTo>
                    <a:cubicBezTo>
                      <a:pt x="365188" y="686372"/>
                      <a:pt x="409861" y="717995"/>
                      <a:pt x="454724" y="749522"/>
                    </a:cubicBezTo>
                    <a:cubicBezTo>
                      <a:pt x="421100" y="784575"/>
                      <a:pt x="389001" y="821055"/>
                      <a:pt x="358426" y="858774"/>
                    </a:cubicBezTo>
                    <a:cubicBezTo>
                      <a:pt x="362426" y="858869"/>
                      <a:pt x="366332" y="859060"/>
                      <a:pt x="370332" y="859250"/>
                    </a:cubicBezTo>
                    <a:cubicBezTo>
                      <a:pt x="399574" y="823341"/>
                      <a:pt x="430435" y="788575"/>
                      <a:pt x="462534" y="755142"/>
                    </a:cubicBezTo>
                    <a:cubicBezTo>
                      <a:pt x="505873" y="785622"/>
                      <a:pt x="549212" y="816102"/>
                      <a:pt x="592550" y="846582"/>
                    </a:cubicBezTo>
                    <a:lnTo>
                      <a:pt x="573405" y="866966"/>
                    </a:lnTo>
                    <a:cubicBezTo>
                      <a:pt x="577596" y="867061"/>
                      <a:pt x="581882" y="867251"/>
                      <a:pt x="586073" y="867442"/>
                    </a:cubicBezTo>
                    <a:lnTo>
                      <a:pt x="600456" y="852107"/>
                    </a:lnTo>
                    <a:cubicBezTo>
                      <a:pt x="608362" y="857726"/>
                      <a:pt x="616363" y="863251"/>
                      <a:pt x="624268" y="868871"/>
                    </a:cubicBezTo>
                    <a:cubicBezTo>
                      <a:pt x="628269" y="871633"/>
                      <a:pt x="632174" y="874490"/>
                      <a:pt x="636175" y="877253"/>
                    </a:cubicBezTo>
                    <a:cubicBezTo>
                      <a:pt x="637032" y="877824"/>
                      <a:pt x="637984" y="878110"/>
                      <a:pt x="638937" y="878110"/>
                    </a:cubicBezTo>
                    <a:cubicBezTo>
                      <a:pt x="640366" y="878110"/>
                      <a:pt x="641890" y="877348"/>
                      <a:pt x="642747" y="876014"/>
                    </a:cubicBezTo>
                    <a:cubicBezTo>
                      <a:pt x="644271" y="873919"/>
                      <a:pt x="643795" y="871061"/>
                      <a:pt x="641699" y="869537"/>
                    </a:cubicBezTo>
                    <a:lnTo>
                      <a:pt x="641604" y="869442"/>
                    </a:lnTo>
                    <a:close/>
                    <a:moveTo>
                      <a:pt x="431578" y="339662"/>
                    </a:moveTo>
                    <a:lnTo>
                      <a:pt x="557498" y="410242"/>
                    </a:lnTo>
                    <a:cubicBezTo>
                      <a:pt x="516826" y="444818"/>
                      <a:pt x="477298" y="480536"/>
                      <a:pt x="439007" y="517589"/>
                    </a:cubicBezTo>
                    <a:cubicBezTo>
                      <a:pt x="397955" y="493109"/>
                      <a:pt x="357092" y="468154"/>
                      <a:pt x="316516" y="442913"/>
                    </a:cubicBezTo>
                    <a:cubicBezTo>
                      <a:pt x="353759" y="407384"/>
                      <a:pt x="392144" y="372904"/>
                      <a:pt x="431578" y="339662"/>
                    </a:cubicBezTo>
                    <a:close/>
                    <a:moveTo>
                      <a:pt x="422720" y="334709"/>
                    </a:moveTo>
                    <a:cubicBezTo>
                      <a:pt x="383476" y="367951"/>
                      <a:pt x="345281" y="402241"/>
                      <a:pt x="308134" y="437674"/>
                    </a:cubicBezTo>
                    <a:cubicBezTo>
                      <a:pt x="264128" y="410337"/>
                      <a:pt x="220409" y="382524"/>
                      <a:pt x="177070" y="354330"/>
                    </a:cubicBezTo>
                    <a:cubicBezTo>
                      <a:pt x="208502" y="318992"/>
                      <a:pt x="241173" y="284798"/>
                      <a:pt x="275082" y="251936"/>
                    </a:cubicBezTo>
                    <a:lnTo>
                      <a:pt x="422720" y="334709"/>
                    </a:lnTo>
                    <a:close/>
                    <a:moveTo>
                      <a:pt x="270129" y="85820"/>
                    </a:moveTo>
                    <a:lnTo>
                      <a:pt x="377952" y="146780"/>
                    </a:lnTo>
                    <a:cubicBezTo>
                      <a:pt x="341947" y="176689"/>
                      <a:pt x="307181" y="207836"/>
                      <a:pt x="273558" y="240125"/>
                    </a:cubicBezTo>
                    <a:lnTo>
                      <a:pt x="176117" y="185452"/>
                    </a:lnTo>
                    <a:cubicBezTo>
                      <a:pt x="205930" y="150876"/>
                      <a:pt x="237268" y="117539"/>
                      <a:pt x="270129" y="85820"/>
                    </a:cubicBezTo>
                    <a:close/>
                    <a:moveTo>
                      <a:pt x="81343" y="290989"/>
                    </a:moveTo>
                    <a:cubicBezTo>
                      <a:pt x="57531" y="274892"/>
                      <a:pt x="33814" y="258699"/>
                      <a:pt x="10287" y="242411"/>
                    </a:cubicBezTo>
                    <a:lnTo>
                      <a:pt x="82677" y="144018"/>
                    </a:lnTo>
                    <a:lnTo>
                      <a:pt x="161258" y="188119"/>
                    </a:lnTo>
                    <a:cubicBezTo>
                      <a:pt x="133159" y="221266"/>
                      <a:pt x="106490" y="255556"/>
                      <a:pt x="81343" y="290989"/>
                    </a:cubicBezTo>
                    <a:close/>
                    <a:moveTo>
                      <a:pt x="89249" y="296228"/>
                    </a:moveTo>
                    <a:cubicBezTo>
                      <a:pt x="114491" y="260700"/>
                      <a:pt x="141351" y="226124"/>
                      <a:pt x="169736" y="192786"/>
                    </a:cubicBezTo>
                    <a:lnTo>
                      <a:pt x="266414" y="247079"/>
                    </a:lnTo>
                    <a:cubicBezTo>
                      <a:pt x="232696" y="279845"/>
                      <a:pt x="200216" y="313849"/>
                      <a:pt x="168974" y="349091"/>
                    </a:cubicBezTo>
                    <a:cubicBezTo>
                      <a:pt x="142208" y="331661"/>
                      <a:pt x="115729" y="314039"/>
                      <a:pt x="89249" y="296228"/>
                    </a:cubicBezTo>
                    <a:close/>
                    <a:moveTo>
                      <a:pt x="79343" y="473297"/>
                    </a:moveTo>
                    <a:cubicBezTo>
                      <a:pt x="108395" y="434816"/>
                      <a:pt x="138970" y="397574"/>
                      <a:pt x="170688" y="361569"/>
                    </a:cubicBezTo>
                    <a:cubicBezTo>
                      <a:pt x="213836" y="389668"/>
                      <a:pt x="257270" y="417290"/>
                      <a:pt x="300990" y="444437"/>
                    </a:cubicBezTo>
                    <a:cubicBezTo>
                      <a:pt x="264224" y="479870"/>
                      <a:pt x="228409" y="516350"/>
                      <a:pt x="193643" y="553784"/>
                    </a:cubicBezTo>
                    <a:cubicBezTo>
                      <a:pt x="155638" y="526923"/>
                      <a:pt x="117443" y="500158"/>
                      <a:pt x="79343" y="473297"/>
                    </a:cubicBezTo>
                    <a:close/>
                    <a:moveTo>
                      <a:pt x="225933" y="751904"/>
                    </a:moveTo>
                    <a:lnTo>
                      <a:pt x="118396" y="653510"/>
                    </a:lnTo>
                    <a:cubicBezTo>
                      <a:pt x="143351" y="623888"/>
                      <a:pt x="168878" y="594836"/>
                      <a:pt x="195072" y="566357"/>
                    </a:cubicBezTo>
                    <a:cubicBezTo>
                      <a:pt x="234220" y="594075"/>
                      <a:pt x="273367" y="621697"/>
                      <a:pt x="312611" y="649319"/>
                    </a:cubicBezTo>
                    <a:cubicBezTo>
                      <a:pt x="282797" y="682752"/>
                      <a:pt x="253937" y="716947"/>
                      <a:pt x="225933" y="751904"/>
                    </a:cubicBezTo>
                    <a:close/>
                    <a:moveTo>
                      <a:pt x="318992" y="642176"/>
                    </a:moveTo>
                    <a:cubicBezTo>
                      <a:pt x="279845" y="614553"/>
                      <a:pt x="240697" y="586931"/>
                      <a:pt x="201549" y="559308"/>
                    </a:cubicBezTo>
                    <a:cubicBezTo>
                      <a:pt x="236411" y="521684"/>
                      <a:pt x="272415" y="485204"/>
                      <a:pt x="309372" y="449675"/>
                    </a:cubicBezTo>
                    <a:cubicBezTo>
                      <a:pt x="350044" y="474917"/>
                      <a:pt x="390906" y="499967"/>
                      <a:pt x="432054" y="524447"/>
                    </a:cubicBezTo>
                    <a:cubicBezTo>
                      <a:pt x="393097" y="562451"/>
                      <a:pt x="355378" y="601694"/>
                      <a:pt x="318992" y="642176"/>
                    </a:cubicBezTo>
                    <a:close/>
                    <a:moveTo>
                      <a:pt x="461391" y="742664"/>
                    </a:moveTo>
                    <a:cubicBezTo>
                      <a:pt x="416528" y="710946"/>
                      <a:pt x="371666" y="679323"/>
                      <a:pt x="326803" y="647700"/>
                    </a:cubicBezTo>
                    <a:cubicBezTo>
                      <a:pt x="363379" y="607028"/>
                      <a:pt x="401288" y="567595"/>
                      <a:pt x="440531" y="529495"/>
                    </a:cubicBezTo>
                    <a:cubicBezTo>
                      <a:pt x="491585" y="559784"/>
                      <a:pt x="543020" y="589312"/>
                      <a:pt x="594741" y="618363"/>
                    </a:cubicBezTo>
                    <a:cubicBezTo>
                      <a:pt x="548164" y="657511"/>
                      <a:pt x="503682" y="699040"/>
                      <a:pt x="461391" y="74266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436" name="Google Shape;3436;p42"/>
            <p:cNvSpPr/>
            <p:nvPr/>
          </p:nvSpPr>
          <p:spPr>
            <a:xfrm flipH="1">
              <a:off x="2090762" y="3678862"/>
              <a:ext cx="189704" cy="184391"/>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437" name="Google Shape;3437;p42"/>
          <p:cNvGrpSpPr/>
          <p:nvPr/>
        </p:nvGrpSpPr>
        <p:grpSpPr>
          <a:xfrm>
            <a:off x="10277884" y="4986997"/>
            <a:ext cx="1914116" cy="2004248"/>
            <a:chOff x="5224498" y="2514610"/>
            <a:chExt cx="1747094" cy="1829361"/>
          </a:xfrm>
        </p:grpSpPr>
        <p:sp>
          <p:nvSpPr>
            <p:cNvPr id="3438" name="Google Shape;3438;p42"/>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9" name="Google Shape;3439;p42"/>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0" name="Google Shape;3440;p42"/>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1" name="Google Shape;3441;p42"/>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2" name="Google Shape;3442;p42"/>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3" name="Google Shape;3443;p42"/>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4" name="Google Shape;3444;p42"/>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5" name="Google Shape;3445;p42"/>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6" name="Google Shape;3446;p42"/>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7" name="Google Shape;3447;p42"/>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8" name="Google Shape;3448;p42"/>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9" name="Google Shape;3449;p42"/>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0" name="Google Shape;3450;p42"/>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1" name="Google Shape;3451;p42"/>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2" name="Google Shape;3452;p42"/>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3" name="Google Shape;3453;p42"/>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4" name="Google Shape;3454;p42"/>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5" name="Google Shape;3455;p42"/>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6" name="Google Shape;3456;p42"/>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7" name="Google Shape;3457;p42"/>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8" name="Google Shape;3458;p42"/>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9" name="Google Shape;3459;p42"/>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0" name="Google Shape;3460;p42"/>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1" name="Google Shape;3461;p42"/>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2" name="Google Shape;3462;p42"/>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3" name="Google Shape;3463;p42"/>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4" name="Google Shape;3464;p42"/>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5" name="Google Shape;3465;p42"/>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6" name="Google Shape;3466;p42"/>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7" name="Google Shape;3467;p42"/>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41"/>
          <p:cNvSpPr txBox="1">
            <a:spLocks noGrp="1"/>
          </p:cNvSpPr>
          <p:nvPr>
            <p:ph type="title"/>
          </p:nvPr>
        </p:nvSpPr>
        <p:spPr>
          <a:xfrm>
            <a:off x="2203212" y="1285806"/>
            <a:ext cx="7664700" cy="7635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dirty="0"/>
              <a:t>Go swimming</a:t>
            </a:r>
            <a:endParaRPr dirty="0">
              <a:solidFill>
                <a:schemeClr val="accent2"/>
              </a:solidFill>
            </a:endParaRPr>
          </a:p>
        </p:txBody>
      </p:sp>
      <p:grpSp>
        <p:nvGrpSpPr>
          <p:cNvPr id="3120" name="Google Shape;3120;p41"/>
          <p:cNvGrpSpPr/>
          <p:nvPr/>
        </p:nvGrpSpPr>
        <p:grpSpPr>
          <a:xfrm>
            <a:off x="3760681" y="2516521"/>
            <a:ext cx="4670652" cy="3905411"/>
            <a:chOff x="1295330" y="1868507"/>
            <a:chExt cx="4365503" cy="3647530"/>
          </a:xfrm>
        </p:grpSpPr>
        <p:grpSp>
          <p:nvGrpSpPr>
            <p:cNvPr id="3121" name="Google Shape;3121;p41"/>
            <p:cNvGrpSpPr/>
            <p:nvPr/>
          </p:nvGrpSpPr>
          <p:grpSpPr>
            <a:xfrm>
              <a:off x="1295330" y="1868507"/>
              <a:ext cx="4365503" cy="3647530"/>
              <a:chOff x="6679223" y="1947864"/>
              <a:chExt cx="3956410" cy="3325308"/>
            </a:xfrm>
          </p:grpSpPr>
          <p:grpSp>
            <p:nvGrpSpPr>
              <p:cNvPr id="3122" name="Google Shape;3122;p41"/>
              <p:cNvGrpSpPr/>
              <p:nvPr/>
            </p:nvGrpSpPr>
            <p:grpSpPr>
              <a:xfrm>
                <a:off x="7996402" y="4725653"/>
                <a:ext cx="1328920" cy="547519"/>
                <a:chOff x="7059929" y="5060917"/>
                <a:chExt cx="1328920" cy="547519"/>
              </a:xfrm>
            </p:grpSpPr>
            <p:sp>
              <p:nvSpPr>
                <p:cNvPr id="3123" name="Google Shape;3123;p41"/>
                <p:cNvSpPr/>
                <p:nvPr/>
              </p:nvSpPr>
              <p:spPr>
                <a:xfrm rot="10800000">
                  <a:off x="7059929" y="5578436"/>
                  <a:ext cx="1322100" cy="30000"/>
                </a:xfrm>
                <a:prstGeom prst="trapezoid">
                  <a:avLst>
                    <a:gd name="adj" fmla="val 142327"/>
                  </a:avLst>
                </a:prstGeom>
                <a:solidFill>
                  <a:srgbClr val="707887"/>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4" name="Google Shape;3124;p41"/>
                <p:cNvSpPr/>
                <p:nvPr/>
              </p:nvSpPr>
              <p:spPr>
                <a:xfrm>
                  <a:off x="7187465" y="5060917"/>
                  <a:ext cx="1067100" cy="428400"/>
                </a:xfrm>
                <a:prstGeom prst="trapezoid">
                  <a:avLst>
                    <a:gd name="adj" fmla="val 15083"/>
                  </a:avLst>
                </a:prstGeom>
                <a:solidFill>
                  <a:srgbClr val="D8D8D8"/>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5" name="Google Shape;3125;p41"/>
                <p:cNvSpPr/>
                <p:nvPr/>
              </p:nvSpPr>
              <p:spPr>
                <a:xfrm>
                  <a:off x="7066749" y="5488243"/>
                  <a:ext cx="1322100" cy="93600"/>
                </a:xfrm>
                <a:prstGeom prst="trapezoid">
                  <a:avLst>
                    <a:gd name="adj" fmla="val 142327"/>
                  </a:avLst>
                </a:prstGeom>
                <a:solidFill>
                  <a:srgbClr val="FFFFFF"/>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nvGrpSpPr>
              <p:cNvPr id="3126" name="Google Shape;3126;p41"/>
              <p:cNvGrpSpPr/>
              <p:nvPr/>
            </p:nvGrpSpPr>
            <p:grpSpPr>
              <a:xfrm>
                <a:off x="6679223" y="1947864"/>
                <a:ext cx="3956410" cy="2777787"/>
                <a:chOff x="5742750" y="2283128"/>
                <a:chExt cx="3956410" cy="2777787"/>
              </a:xfrm>
            </p:grpSpPr>
            <p:sp>
              <p:nvSpPr>
                <p:cNvPr id="3127" name="Google Shape;3127;p41"/>
                <p:cNvSpPr/>
                <p:nvPr/>
              </p:nvSpPr>
              <p:spPr>
                <a:xfrm>
                  <a:off x="5742760" y="2283128"/>
                  <a:ext cx="3956400" cy="2777700"/>
                </a:xfrm>
                <a:prstGeom prst="roundRect">
                  <a:avLst>
                    <a:gd name="adj" fmla="val 3377"/>
                  </a:avLst>
                </a:prstGeom>
                <a:solidFill>
                  <a:srgbClr val="262626"/>
                </a:solidFill>
                <a:ln w="12700" cap="flat" cmpd="sng">
                  <a:solidFill>
                    <a:srgbClr val="393536"/>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8" name="Google Shape;3128;p41"/>
                <p:cNvSpPr/>
                <p:nvPr/>
              </p:nvSpPr>
              <p:spPr>
                <a:xfrm rot="10800000">
                  <a:off x="5742750" y="4752515"/>
                  <a:ext cx="3956400" cy="308400"/>
                </a:xfrm>
                <a:prstGeom prst="round2SameRect">
                  <a:avLst>
                    <a:gd name="adj1" fmla="val 19571"/>
                    <a:gd name="adj2" fmla="val 0"/>
                  </a:avLst>
                </a:prstGeom>
                <a:solidFill>
                  <a:srgbClr val="FFFFFF"/>
                </a:solidFill>
                <a:ln w="12700" cap="flat" cmpd="sng">
                  <a:solidFill>
                    <a:srgbClr val="C6CFD6"/>
                  </a:solidFill>
                  <a:prstDash val="solid"/>
                  <a:miter lim="800000"/>
                  <a:headEnd type="none" w="sm" len="sm"/>
                  <a:tailEnd type="none" w="sm" len="sm"/>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sp>
          <p:nvSpPr>
            <p:cNvPr id="3129" name="Google Shape;3129;p41"/>
            <p:cNvSpPr/>
            <p:nvPr/>
          </p:nvSpPr>
          <p:spPr>
            <a:xfrm>
              <a:off x="3370018" y="1929853"/>
              <a:ext cx="108000" cy="108000"/>
            </a:xfrm>
            <a:prstGeom prst="ellipse">
              <a:avLst/>
            </a:prstGeom>
            <a:solidFill>
              <a:srgbClr val="000000"/>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pic>
        <p:nvPicPr>
          <p:cNvPr id="3130" name="Google Shape;3130;p41"/>
          <p:cNvPicPr preferRelativeResize="0"/>
          <p:nvPr/>
        </p:nvPicPr>
        <p:blipFill>
          <a:blip r:embed="rId3"/>
          <a:srcRect l="8517" r="8517"/>
          <a:stretch/>
        </p:blipFill>
        <p:spPr>
          <a:xfrm>
            <a:off x="3808275" y="2815675"/>
            <a:ext cx="4575450" cy="2496099"/>
          </a:xfrm>
          <a:prstGeom prst="rect">
            <a:avLst/>
          </a:prstGeom>
          <a:noFill/>
          <a:ln>
            <a:noFill/>
          </a:ln>
        </p:spPr>
      </p:pic>
      <p:grpSp>
        <p:nvGrpSpPr>
          <p:cNvPr id="3287" name="Google Shape;3287;p41"/>
          <p:cNvGrpSpPr/>
          <p:nvPr/>
        </p:nvGrpSpPr>
        <p:grpSpPr>
          <a:xfrm flipH="1">
            <a:off x="296715" y="4956387"/>
            <a:ext cx="1326478" cy="1957650"/>
            <a:chOff x="358856" y="4362463"/>
            <a:chExt cx="1689781" cy="2493821"/>
          </a:xfrm>
        </p:grpSpPr>
        <p:sp>
          <p:nvSpPr>
            <p:cNvPr id="3288" name="Google Shape;3288;p41"/>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289" name="Google Shape;3289;p41"/>
            <p:cNvGrpSpPr/>
            <p:nvPr/>
          </p:nvGrpSpPr>
          <p:grpSpPr>
            <a:xfrm>
              <a:off x="477406" y="4448079"/>
              <a:ext cx="1402369" cy="2408015"/>
              <a:chOff x="477406" y="4448079"/>
              <a:chExt cx="1402369" cy="2408015"/>
            </a:xfrm>
          </p:grpSpPr>
          <p:sp>
            <p:nvSpPr>
              <p:cNvPr id="3290" name="Google Shape;3290;p41"/>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1" name="Google Shape;3291;p41"/>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2" name="Google Shape;3292;p41"/>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3" name="Google Shape;3293;p41"/>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294" name="Google Shape;3294;p41"/>
              <p:cNvGrpSpPr/>
              <p:nvPr/>
            </p:nvGrpSpPr>
            <p:grpSpPr>
              <a:xfrm>
                <a:off x="835736" y="4475511"/>
                <a:ext cx="332993" cy="2380583"/>
                <a:chOff x="835736" y="4475511"/>
                <a:chExt cx="332993" cy="2380583"/>
              </a:xfrm>
            </p:grpSpPr>
            <p:sp>
              <p:nvSpPr>
                <p:cNvPr id="3295" name="Google Shape;3295;p41"/>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6" name="Google Shape;3296;p41"/>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297" name="Google Shape;3297;p41"/>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298" name="Google Shape;3298;p41"/>
          <p:cNvGrpSpPr/>
          <p:nvPr/>
        </p:nvGrpSpPr>
        <p:grpSpPr>
          <a:xfrm flipH="1">
            <a:off x="1838743" y="5258591"/>
            <a:ext cx="1620255" cy="1696550"/>
            <a:chOff x="5224498" y="2514610"/>
            <a:chExt cx="1747094" cy="1829361"/>
          </a:xfrm>
        </p:grpSpPr>
        <p:sp>
          <p:nvSpPr>
            <p:cNvPr id="3299" name="Google Shape;3299;p41"/>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0" name="Google Shape;3300;p41"/>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1" name="Google Shape;3301;p41"/>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2" name="Google Shape;3302;p41"/>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3" name="Google Shape;3303;p41"/>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4" name="Google Shape;3304;p41"/>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5" name="Google Shape;3305;p41"/>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6" name="Google Shape;3306;p41"/>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7" name="Google Shape;3307;p41"/>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8" name="Google Shape;3308;p41"/>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9" name="Google Shape;3309;p41"/>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0" name="Google Shape;3310;p41"/>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1" name="Google Shape;3311;p41"/>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2" name="Google Shape;3312;p41"/>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3" name="Google Shape;3313;p41"/>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4" name="Google Shape;3314;p41"/>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5" name="Google Shape;3315;p41"/>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6" name="Google Shape;3316;p41"/>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7" name="Google Shape;3317;p41"/>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8" name="Google Shape;3318;p41"/>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9" name="Google Shape;3319;p41"/>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0" name="Google Shape;3320;p41"/>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1" name="Google Shape;3321;p41"/>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2" name="Google Shape;3322;p41"/>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3" name="Google Shape;3323;p41"/>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4" name="Google Shape;3324;p41"/>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5" name="Google Shape;3325;p41"/>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6" name="Google Shape;3326;p41"/>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7" name="Google Shape;3327;p41"/>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8" name="Google Shape;3328;p41"/>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384201793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sp>
        <p:nvSpPr>
          <p:cNvPr id="3333" name="Google Shape;3333;p42"/>
          <p:cNvSpPr txBox="1">
            <a:spLocks noGrp="1"/>
          </p:cNvSpPr>
          <p:nvPr>
            <p:ph type="title"/>
          </p:nvPr>
        </p:nvSpPr>
        <p:spPr>
          <a:xfrm>
            <a:off x="2754188" y="1482815"/>
            <a:ext cx="6513900" cy="7635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dirty="0"/>
              <a:t>Visit grandparents</a:t>
            </a:r>
            <a:endParaRPr dirty="0">
              <a:solidFill>
                <a:schemeClr val="accent2"/>
              </a:solidFill>
            </a:endParaRPr>
          </a:p>
        </p:txBody>
      </p:sp>
      <p:grpSp>
        <p:nvGrpSpPr>
          <p:cNvPr id="3335" name="Google Shape;3335;p42"/>
          <p:cNvGrpSpPr/>
          <p:nvPr/>
        </p:nvGrpSpPr>
        <p:grpSpPr>
          <a:xfrm>
            <a:off x="3334451" y="2871849"/>
            <a:ext cx="5523080" cy="2833275"/>
            <a:chOff x="3289100" y="2648488"/>
            <a:chExt cx="5622600" cy="2876421"/>
          </a:xfrm>
        </p:grpSpPr>
        <p:grpSp>
          <p:nvGrpSpPr>
            <p:cNvPr id="3336" name="Google Shape;3336;p42"/>
            <p:cNvGrpSpPr/>
            <p:nvPr/>
          </p:nvGrpSpPr>
          <p:grpSpPr>
            <a:xfrm>
              <a:off x="3289100" y="2648488"/>
              <a:ext cx="5622600" cy="2876421"/>
              <a:chOff x="1059475" y="2296088"/>
              <a:chExt cx="5622600" cy="2876421"/>
            </a:xfrm>
          </p:grpSpPr>
          <p:sp>
            <p:nvSpPr>
              <p:cNvPr id="3337" name="Google Shape;3337;p42"/>
              <p:cNvSpPr/>
              <p:nvPr/>
            </p:nvSpPr>
            <p:spPr>
              <a:xfrm>
                <a:off x="1709623" y="2296088"/>
                <a:ext cx="4319700" cy="2813400"/>
              </a:xfrm>
              <a:prstGeom prst="roundRect">
                <a:avLst>
                  <a:gd name="adj" fmla="val 4487"/>
                </a:avLst>
              </a:prstGeom>
              <a:solidFill>
                <a:srgbClr val="262626"/>
              </a:solidFill>
              <a:ln w="38100" cap="flat" cmpd="sng">
                <a:solidFill>
                  <a:srgbClr val="BFBFBF"/>
                </a:solidFill>
                <a:prstDash val="solid"/>
                <a:miter lim="800000"/>
                <a:headEnd type="none" w="sm" len="sm"/>
                <a:tailEnd type="none" w="sm" len="sm"/>
              </a:ln>
              <a:effectLst>
                <a:outerShdw blurRad="57150" dist="19050" dir="5400000" algn="bl" rotWithShape="0">
                  <a:srgbClr val="000000">
                    <a:alpha val="5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nvGrpSpPr>
              <p:cNvPr id="3338" name="Google Shape;3338;p42"/>
              <p:cNvGrpSpPr/>
              <p:nvPr/>
            </p:nvGrpSpPr>
            <p:grpSpPr>
              <a:xfrm>
                <a:off x="1059475" y="5078309"/>
                <a:ext cx="5622600" cy="94200"/>
                <a:chOff x="1059475" y="5076025"/>
                <a:chExt cx="5622600" cy="188400"/>
              </a:xfrm>
            </p:grpSpPr>
            <p:sp>
              <p:nvSpPr>
                <p:cNvPr id="3339" name="Google Shape;3339;p42"/>
                <p:cNvSpPr/>
                <p:nvPr/>
              </p:nvSpPr>
              <p:spPr>
                <a:xfrm>
                  <a:off x="1059475" y="5076025"/>
                  <a:ext cx="5622600" cy="188400"/>
                </a:xfrm>
                <a:prstGeom prst="roundRect">
                  <a:avLst>
                    <a:gd name="adj" fmla="val 35520"/>
                  </a:avLst>
                </a:prstGeom>
                <a:solidFill>
                  <a:srgbClr val="BFBFBF"/>
                </a:solidFill>
                <a:ln>
                  <a:noFill/>
                </a:ln>
                <a:effectLst>
                  <a:outerShdw blurRad="57150" dist="19050" dir="5400000" algn="bl" rotWithShape="0">
                    <a:srgbClr val="000000">
                      <a:alpha val="5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340" name="Google Shape;3340;p42"/>
                <p:cNvSpPr/>
                <p:nvPr/>
              </p:nvSpPr>
              <p:spPr>
                <a:xfrm>
                  <a:off x="3354359" y="5081221"/>
                  <a:ext cx="1030351" cy="131148"/>
                </a:xfrm>
                <a:custGeom>
                  <a:avLst/>
                  <a:gdLst/>
                  <a:ahLst/>
                  <a:cxnLst/>
                  <a:rect l="l" t="t" r="r" b="b"/>
                  <a:pathLst>
                    <a:path w="1030351" h="131148" extrusionOk="0">
                      <a:moveTo>
                        <a:pt x="0" y="0"/>
                      </a:moveTo>
                      <a:lnTo>
                        <a:pt x="1030351" y="0"/>
                      </a:lnTo>
                      <a:lnTo>
                        <a:pt x="995408" y="51827"/>
                      </a:lnTo>
                      <a:cubicBezTo>
                        <a:pt x="946399" y="100836"/>
                        <a:pt x="878694" y="131148"/>
                        <a:pt x="803909" y="131148"/>
                      </a:cubicBezTo>
                      <a:lnTo>
                        <a:pt x="226441" y="131148"/>
                      </a:lnTo>
                      <a:cubicBezTo>
                        <a:pt x="151656" y="131148"/>
                        <a:pt x="83951" y="100836"/>
                        <a:pt x="34942" y="51827"/>
                      </a:cubicBezTo>
                      <a:close/>
                    </a:path>
                  </a:pathLst>
                </a:custGeom>
                <a:solidFill>
                  <a:srgbClr val="A5A5A5"/>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sp>
          <p:nvSpPr>
            <p:cNvPr id="3341" name="Google Shape;3341;p42"/>
            <p:cNvSpPr/>
            <p:nvPr/>
          </p:nvSpPr>
          <p:spPr>
            <a:xfrm>
              <a:off x="6037018" y="2768053"/>
              <a:ext cx="97200" cy="97200"/>
            </a:xfrm>
            <a:prstGeom prst="ellipse">
              <a:avLst/>
            </a:prstGeom>
            <a:solidFill>
              <a:srgbClr val="171717"/>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pic>
        <p:nvPicPr>
          <p:cNvPr id="3342" name="Google Shape;3342;p42"/>
          <p:cNvPicPr preferRelativeResize="0"/>
          <p:nvPr/>
        </p:nvPicPr>
        <p:blipFill>
          <a:blip r:embed="rId3"/>
          <a:srcRect t="3886" b="3886"/>
          <a:stretch/>
        </p:blipFill>
        <p:spPr>
          <a:xfrm>
            <a:off x="4048963" y="3129375"/>
            <a:ext cx="4070301" cy="2344700"/>
          </a:xfrm>
          <a:prstGeom prst="rect">
            <a:avLst/>
          </a:prstGeom>
          <a:noFill/>
          <a:ln>
            <a:noFill/>
          </a:ln>
        </p:spPr>
      </p:pic>
      <p:grpSp>
        <p:nvGrpSpPr>
          <p:cNvPr id="3343" name="Google Shape;3343;p42"/>
          <p:cNvGrpSpPr/>
          <p:nvPr/>
        </p:nvGrpSpPr>
        <p:grpSpPr>
          <a:xfrm flipH="1">
            <a:off x="666160" y="2693865"/>
            <a:ext cx="2763585" cy="4593044"/>
            <a:chOff x="2019559" y="2147110"/>
            <a:chExt cx="2994133" cy="4976213"/>
          </a:xfrm>
        </p:grpSpPr>
        <p:grpSp>
          <p:nvGrpSpPr>
            <p:cNvPr id="3344" name="Google Shape;3344;p42"/>
            <p:cNvGrpSpPr/>
            <p:nvPr/>
          </p:nvGrpSpPr>
          <p:grpSpPr>
            <a:xfrm flipH="1">
              <a:off x="2055044" y="2147110"/>
              <a:ext cx="2958648" cy="4976213"/>
              <a:chOff x="6083206" y="490713"/>
              <a:chExt cx="3551372" cy="5973128"/>
            </a:xfrm>
          </p:grpSpPr>
          <p:grpSp>
            <p:nvGrpSpPr>
              <p:cNvPr id="3345" name="Google Shape;3345;p42"/>
              <p:cNvGrpSpPr/>
              <p:nvPr/>
            </p:nvGrpSpPr>
            <p:grpSpPr>
              <a:xfrm>
                <a:off x="6516762" y="5322936"/>
                <a:ext cx="495570" cy="986885"/>
                <a:chOff x="4753275" y="5275039"/>
                <a:chExt cx="495570" cy="986885"/>
              </a:xfrm>
            </p:grpSpPr>
            <p:sp>
              <p:nvSpPr>
                <p:cNvPr id="3346" name="Google Shape;3346;p42"/>
                <p:cNvSpPr/>
                <p:nvPr/>
              </p:nvSpPr>
              <p:spPr>
                <a:xfrm>
                  <a:off x="4757025" y="5279135"/>
                  <a:ext cx="485248" cy="979394"/>
                </a:xfrm>
                <a:custGeom>
                  <a:avLst/>
                  <a:gdLst/>
                  <a:ahLst/>
                  <a:cxnLst/>
                  <a:rect l="l" t="t" r="r" b="b"/>
                  <a:pathLst>
                    <a:path w="485248" h="979394" extrusionOk="0">
                      <a:moveTo>
                        <a:pt x="144158" y="0"/>
                      </a:moveTo>
                      <a:cubicBezTo>
                        <a:pt x="-2622" y="240221"/>
                        <a:pt x="-39960" y="544449"/>
                        <a:pt x="44336" y="813054"/>
                      </a:cubicBezTo>
                      <a:cubicBezTo>
                        <a:pt x="58814" y="859250"/>
                        <a:pt x="77673" y="905828"/>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8"/>
                      </a:cubicBezTo>
                      <a:cubicBezTo>
                        <a:pt x="359423"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47" name="Google Shape;3347;p42"/>
                <p:cNvSpPr/>
                <p:nvPr/>
              </p:nvSpPr>
              <p:spPr>
                <a:xfrm>
                  <a:off x="4753275" y="5275039"/>
                  <a:ext cx="495570" cy="986885"/>
                </a:xfrm>
                <a:custGeom>
                  <a:avLst/>
                  <a:gdLst/>
                  <a:ahLst/>
                  <a:cxnLst/>
                  <a:rect l="l" t="t" r="r" b="b"/>
                  <a:pathLst>
                    <a:path w="495570" h="986885" extrusionOk="0">
                      <a:moveTo>
                        <a:pt x="209249" y="986885"/>
                      </a:moveTo>
                      <a:cubicBezTo>
                        <a:pt x="176197" y="986885"/>
                        <a:pt x="140669"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167" y="44863"/>
                      </a:cubicBezTo>
                      <a:cubicBezTo>
                        <a:pt x="372126" y="59055"/>
                        <a:pt x="426800" y="73628"/>
                        <a:pt x="489665" y="89059"/>
                      </a:cubicBezTo>
                      <a:lnTo>
                        <a:pt x="495570" y="90488"/>
                      </a:lnTo>
                      <a:lnTo>
                        <a:pt x="491379" y="94965"/>
                      </a:lnTo>
                      <a:cubicBezTo>
                        <a:pt x="337931" y="258413"/>
                        <a:pt x="265922" y="497300"/>
                        <a:pt x="303546" y="718375"/>
                      </a:cubicBezTo>
                      <a:cubicBezTo>
                        <a:pt x="305356" y="728853"/>
                        <a:pt x="307356" y="739330"/>
                        <a:pt x="309356" y="749808"/>
                      </a:cubicBezTo>
                      <a:cubicBezTo>
                        <a:pt x="316214" y="785527"/>
                        <a:pt x="323263" y="822389"/>
                        <a:pt x="320882" y="859250"/>
                      </a:cubicBezTo>
                      <a:cubicBezTo>
                        <a:pt x="318119" y="902589"/>
                        <a:pt x="298117" y="956691"/>
                        <a:pt x="250397" y="978313"/>
                      </a:cubicBezTo>
                      <a:cubicBezTo>
                        <a:pt x="237919" y="984123"/>
                        <a:pt x="223822" y="986885"/>
                        <a:pt x="209249" y="986885"/>
                      </a:cubicBezTo>
                      <a:close/>
                      <a:moveTo>
                        <a:pt x="149527" y="8192"/>
                      </a:moveTo>
                      <a:cubicBezTo>
                        <a:pt x="4271" y="247365"/>
                        <a:pt x="-32401" y="549117"/>
                        <a:pt x="51419" y="816102"/>
                      </a:cubicBezTo>
                      <a:cubicBezTo>
                        <a:pt x="64754" y="858679"/>
                        <a:pt x="83233" y="906780"/>
                        <a:pt x="118571" y="941070"/>
                      </a:cubicBezTo>
                      <a:cubicBezTo>
                        <a:pt x="155528" y="976884"/>
                        <a:pt x="208487" y="989552"/>
                        <a:pt x="247539" y="971836"/>
                      </a:cubicBezTo>
                      <a:cubicBezTo>
                        <a:pt x="292402" y="951548"/>
                        <a:pt x="311166" y="900208"/>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453" y="51911"/>
                      </a:cubicBezTo>
                      <a:cubicBezTo>
                        <a:pt x="265256" y="37814"/>
                        <a:pt x="211344" y="23431"/>
                        <a:pt x="149527" y="819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48" name="Google Shape;3348;p42"/>
              <p:cNvSpPr/>
              <p:nvPr/>
            </p:nvSpPr>
            <p:spPr>
              <a:xfrm>
                <a:off x="6546846" y="6028738"/>
                <a:ext cx="288100" cy="276275"/>
              </a:xfrm>
              <a:custGeom>
                <a:avLst/>
                <a:gdLst/>
                <a:ahLst/>
                <a:cxnLst/>
                <a:rect l="l" t="t" r="r" b="b"/>
                <a:pathLst>
                  <a:path w="288100" h="276275" extrusionOk="0">
                    <a:moveTo>
                      <a:pt x="0" y="44006"/>
                    </a:moveTo>
                    <a:cubicBezTo>
                      <a:pt x="5239" y="66199"/>
                      <a:pt x="11335" y="88106"/>
                      <a:pt x="18098" y="109919"/>
                    </a:cubicBezTo>
                    <a:cubicBezTo>
                      <a:pt x="32671" y="156115"/>
                      <a:pt x="51530" y="202692"/>
                      <a:pt x="86297" y="236411"/>
                    </a:cubicBezTo>
                    <a:cubicBezTo>
                      <a:pt x="121063" y="270225"/>
                      <a:pt x="175165" y="287846"/>
                      <a:pt x="219266" y="267844"/>
                    </a:cubicBezTo>
                    <a:cubicBezTo>
                      <a:pt x="262223" y="248412"/>
                      <a:pt x="284607" y="198977"/>
                      <a:pt x="287655" y="151829"/>
                    </a:cubicBezTo>
                    <a:cubicBezTo>
                      <a:pt x="290608" y="104775"/>
                      <a:pt x="278225" y="58388"/>
                      <a:pt x="270320" y="11811"/>
                    </a:cubicBezTo>
                    <a:cubicBezTo>
                      <a:pt x="269653" y="7906"/>
                      <a:pt x="268986" y="4001"/>
                      <a:pt x="268510" y="0"/>
                    </a:cubicBezTo>
                    <a:lnTo>
                      <a:pt x="0" y="44006"/>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49" name="Google Shape;3349;p42"/>
              <p:cNvGrpSpPr/>
              <p:nvPr/>
            </p:nvGrpSpPr>
            <p:grpSpPr>
              <a:xfrm>
                <a:off x="8357373" y="5383706"/>
                <a:ext cx="495474" cy="986885"/>
                <a:chOff x="6593886" y="5335809"/>
                <a:chExt cx="495474" cy="986885"/>
              </a:xfrm>
            </p:grpSpPr>
            <p:sp>
              <p:nvSpPr>
                <p:cNvPr id="3350" name="Google Shape;3350;p42"/>
                <p:cNvSpPr/>
                <p:nvPr/>
              </p:nvSpPr>
              <p:spPr>
                <a:xfrm>
                  <a:off x="6597541" y="5339904"/>
                  <a:ext cx="485248" cy="979393"/>
                </a:xfrm>
                <a:custGeom>
                  <a:avLst/>
                  <a:gdLst/>
                  <a:ahLst/>
                  <a:cxnLst/>
                  <a:rect l="l" t="t" r="r" b="b"/>
                  <a:pathLst>
                    <a:path w="485248" h="979393" extrusionOk="0">
                      <a:moveTo>
                        <a:pt x="144158" y="0"/>
                      </a:moveTo>
                      <a:cubicBezTo>
                        <a:pt x="-2622" y="240221"/>
                        <a:pt x="-39960" y="544449"/>
                        <a:pt x="44336" y="813054"/>
                      </a:cubicBezTo>
                      <a:cubicBezTo>
                        <a:pt x="58814" y="859250"/>
                        <a:pt x="77673" y="905827"/>
                        <a:pt x="112440" y="939546"/>
                      </a:cubicBezTo>
                      <a:cubicBezTo>
                        <a:pt x="147206" y="973264"/>
                        <a:pt x="201308" y="990981"/>
                        <a:pt x="245409" y="970979"/>
                      </a:cubicBezTo>
                      <a:cubicBezTo>
                        <a:pt x="288366" y="951548"/>
                        <a:pt x="310750" y="902018"/>
                        <a:pt x="313798" y="854964"/>
                      </a:cubicBezTo>
                      <a:cubicBezTo>
                        <a:pt x="316846" y="807911"/>
                        <a:pt x="304368" y="761429"/>
                        <a:pt x="296463" y="714947"/>
                      </a:cubicBezTo>
                      <a:cubicBezTo>
                        <a:pt x="258553" y="492157"/>
                        <a:pt x="330562" y="253270"/>
                        <a:pt x="485248" y="88487"/>
                      </a:cubicBezTo>
                      <a:cubicBezTo>
                        <a:pt x="359518" y="57626"/>
                        <a:pt x="269888" y="30861"/>
                        <a:pt x="144158" y="0"/>
                      </a:cubicBezTo>
                      <a:close/>
                    </a:path>
                  </a:pathLst>
                </a:custGeom>
                <a:solidFill>
                  <a:srgbClr val="EAE1D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51" name="Google Shape;3351;p42"/>
                <p:cNvSpPr/>
                <p:nvPr/>
              </p:nvSpPr>
              <p:spPr>
                <a:xfrm>
                  <a:off x="6593886" y="5335809"/>
                  <a:ext cx="495474" cy="986885"/>
                </a:xfrm>
                <a:custGeom>
                  <a:avLst/>
                  <a:gdLst/>
                  <a:ahLst/>
                  <a:cxnLst/>
                  <a:rect l="l" t="t" r="r" b="b"/>
                  <a:pathLst>
                    <a:path w="495474" h="986885" extrusionOk="0">
                      <a:moveTo>
                        <a:pt x="209248" y="986885"/>
                      </a:moveTo>
                      <a:cubicBezTo>
                        <a:pt x="176197" y="986885"/>
                        <a:pt x="140668" y="972502"/>
                        <a:pt x="113618" y="946214"/>
                      </a:cubicBezTo>
                      <a:cubicBezTo>
                        <a:pt x="77137" y="910780"/>
                        <a:pt x="58277" y="861632"/>
                        <a:pt x="44561" y="818198"/>
                      </a:cubicBezTo>
                      <a:cubicBezTo>
                        <a:pt x="-40116" y="548450"/>
                        <a:pt x="-2683" y="243459"/>
                        <a:pt x="144669" y="2191"/>
                      </a:cubicBezTo>
                      <a:lnTo>
                        <a:pt x="146003" y="0"/>
                      </a:lnTo>
                      <a:lnTo>
                        <a:pt x="148574" y="667"/>
                      </a:lnTo>
                      <a:cubicBezTo>
                        <a:pt x="211439" y="16097"/>
                        <a:pt x="266208" y="30766"/>
                        <a:pt x="319072" y="44863"/>
                      </a:cubicBezTo>
                      <a:cubicBezTo>
                        <a:pt x="372031" y="59055"/>
                        <a:pt x="426704" y="73628"/>
                        <a:pt x="489569" y="89059"/>
                      </a:cubicBezTo>
                      <a:lnTo>
                        <a:pt x="495475" y="90488"/>
                      </a:lnTo>
                      <a:lnTo>
                        <a:pt x="491284" y="94964"/>
                      </a:lnTo>
                      <a:cubicBezTo>
                        <a:pt x="337836" y="258413"/>
                        <a:pt x="265827" y="497300"/>
                        <a:pt x="303451" y="718375"/>
                      </a:cubicBezTo>
                      <a:cubicBezTo>
                        <a:pt x="305261" y="728853"/>
                        <a:pt x="307261" y="739330"/>
                        <a:pt x="309261" y="749808"/>
                      </a:cubicBezTo>
                      <a:cubicBezTo>
                        <a:pt x="316119" y="785527"/>
                        <a:pt x="323168" y="822389"/>
                        <a:pt x="320786" y="859250"/>
                      </a:cubicBezTo>
                      <a:cubicBezTo>
                        <a:pt x="318024" y="902589"/>
                        <a:pt x="298022" y="956691"/>
                        <a:pt x="250301" y="978313"/>
                      </a:cubicBezTo>
                      <a:cubicBezTo>
                        <a:pt x="237823" y="984123"/>
                        <a:pt x="223822" y="986885"/>
                        <a:pt x="209248" y="986885"/>
                      </a:cubicBezTo>
                      <a:close/>
                      <a:moveTo>
                        <a:pt x="149527" y="8191"/>
                      </a:moveTo>
                      <a:cubicBezTo>
                        <a:pt x="4271" y="247364"/>
                        <a:pt x="-32401" y="549117"/>
                        <a:pt x="51419" y="816102"/>
                      </a:cubicBezTo>
                      <a:cubicBezTo>
                        <a:pt x="64754" y="858679"/>
                        <a:pt x="83233" y="906780"/>
                        <a:pt x="118571" y="941070"/>
                      </a:cubicBezTo>
                      <a:cubicBezTo>
                        <a:pt x="155528" y="976884"/>
                        <a:pt x="208487" y="989552"/>
                        <a:pt x="247539" y="971835"/>
                      </a:cubicBezTo>
                      <a:cubicBezTo>
                        <a:pt x="292402" y="951548"/>
                        <a:pt x="311166" y="900113"/>
                        <a:pt x="313833" y="858869"/>
                      </a:cubicBezTo>
                      <a:cubicBezTo>
                        <a:pt x="316119" y="822865"/>
                        <a:pt x="309166" y="786479"/>
                        <a:pt x="302403" y="751237"/>
                      </a:cubicBezTo>
                      <a:cubicBezTo>
                        <a:pt x="300403" y="740759"/>
                        <a:pt x="298403" y="730186"/>
                        <a:pt x="296593" y="719709"/>
                      </a:cubicBezTo>
                      <a:cubicBezTo>
                        <a:pt x="258969" y="498539"/>
                        <a:pt x="330026" y="259652"/>
                        <a:pt x="482140" y="94679"/>
                      </a:cubicBezTo>
                      <a:cubicBezTo>
                        <a:pt x="421656" y="79724"/>
                        <a:pt x="368697" y="65627"/>
                        <a:pt x="317357" y="51911"/>
                      </a:cubicBezTo>
                      <a:cubicBezTo>
                        <a:pt x="265160" y="37814"/>
                        <a:pt x="211249" y="23432"/>
                        <a:pt x="149527" y="819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52" name="Google Shape;3352;p42"/>
              <p:cNvSpPr/>
              <p:nvPr/>
            </p:nvSpPr>
            <p:spPr>
              <a:xfrm>
                <a:off x="8387457" y="6089508"/>
                <a:ext cx="288101" cy="276275"/>
              </a:xfrm>
              <a:custGeom>
                <a:avLst/>
                <a:gdLst/>
                <a:ahLst/>
                <a:cxnLst/>
                <a:rect l="l" t="t" r="r" b="b"/>
                <a:pathLst>
                  <a:path w="288101" h="276275" extrusionOk="0">
                    <a:moveTo>
                      <a:pt x="0" y="44005"/>
                    </a:moveTo>
                    <a:cubicBezTo>
                      <a:pt x="5239" y="66199"/>
                      <a:pt x="11335" y="88106"/>
                      <a:pt x="18098" y="109919"/>
                    </a:cubicBezTo>
                    <a:cubicBezTo>
                      <a:pt x="32671" y="156115"/>
                      <a:pt x="51530" y="202692"/>
                      <a:pt x="86297" y="236411"/>
                    </a:cubicBezTo>
                    <a:cubicBezTo>
                      <a:pt x="121063" y="270224"/>
                      <a:pt x="175165" y="287846"/>
                      <a:pt x="219266" y="267843"/>
                    </a:cubicBezTo>
                    <a:cubicBezTo>
                      <a:pt x="262223" y="248412"/>
                      <a:pt x="284607" y="198977"/>
                      <a:pt x="287655" y="151829"/>
                    </a:cubicBezTo>
                    <a:cubicBezTo>
                      <a:pt x="290608" y="104775"/>
                      <a:pt x="278225" y="58388"/>
                      <a:pt x="270320" y="11811"/>
                    </a:cubicBezTo>
                    <a:cubicBezTo>
                      <a:pt x="269653" y="7906"/>
                      <a:pt x="268986" y="4001"/>
                      <a:pt x="268510" y="0"/>
                    </a:cubicBezTo>
                    <a:lnTo>
                      <a:pt x="0" y="44005"/>
                    </a:lnTo>
                    <a:close/>
                  </a:path>
                </a:pathLst>
              </a:custGeom>
              <a:solidFill>
                <a:srgbClr val="7C7A7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53" name="Google Shape;3353;p42"/>
              <p:cNvGrpSpPr/>
              <p:nvPr/>
            </p:nvGrpSpPr>
            <p:grpSpPr>
              <a:xfrm>
                <a:off x="6386253" y="5289694"/>
                <a:ext cx="609130" cy="558069"/>
                <a:chOff x="4622766" y="5241797"/>
                <a:chExt cx="609130" cy="558069"/>
              </a:xfrm>
            </p:grpSpPr>
            <p:sp>
              <p:nvSpPr>
                <p:cNvPr id="3354" name="Google Shape;3354;p42"/>
                <p:cNvSpPr/>
                <p:nvPr/>
              </p:nvSpPr>
              <p:spPr>
                <a:xfrm>
                  <a:off x="4626356" y="5245417"/>
                  <a:ext cx="602252" cy="550831"/>
                </a:xfrm>
                <a:custGeom>
                  <a:avLst/>
                  <a:gdLst/>
                  <a:ahLst/>
                  <a:cxnLst/>
                  <a:rect l="l" t="t" r="r" b="b"/>
                  <a:pathLst>
                    <a:path w="602252" h="550831" extrusionOk="0">
                      <a:moveTo>
                        <a:pt x="86804" y="162973"/>
                      </a:moveTo>
                      <a:cubicBezTo>
                        <a:pt x="16319" y="180118"/>
                        <a:pt x="-23496" y="290417"/>
                        <a:pt x="14985" y="361950"/>
                      </a:cubicBezTo>
                      <a:cubicBezTo>
                        <a:pt x="53466" y="433483"/>
                        <a:pt x="155288" y="438340"/>
                        <a:pt x="198722" y="370808"/>
                      </a:cubicBezTo>
                      <a:cubicBezTo>
                        <a:pt x="155098" y="423100"/>
                        <a:pt x="178434" y="527113"/>
                        <a:pt x="238251" y="547402"/>
                      </a:cubicBezTo>
                      <a:cubicBezTo>
                        <a:pt x="298068" y="567690"/>
                        <a:pt x="364934" y="494347"/>
                        <a:pt x="351884" y="422815"/>
                      </a:cubicBezTo>
                      <a:cubicBezTo>
                        <a:pt x="371506" y="456914"/>
                        <a:pt x="415606" y="467296"/>
                        <a:pt x="444848" y="444627"/>
                      </a:cubicBezTo>
                      <a:cubicBezTo>
                        <a:pt x="474090" y="421957"/>
                        <a:pt x="483425" y="370332"/>
                        <a:pt x="464565" y="335566"/>
                      </a:cubicBezTo>
                      <a:cubicBezTo>
                        <a:pt x="490092" y="361950"/>
                        <a:pt x="533050" y="360331"/>
                        <a:pt x="557053" y="332041"/>
                      </a:cubicBezTo>
                      <a:cubicBezTo>
                        <a:pt x="581056" y="303752"/>
                        <a:pt x="582294" y="253175"/>
                        <a:pt x="559720" y="223361"/>
                      </a:cubicBezTo>
                      <a:cubicBezTo>
                        <a:pt x="591438" y="194976"/>
                        <a:pt x="607916" y="144685"/>
                        <a:pt x="600487" y="98584"/>
                      </a:cubicBezTo>
                      <a:cubicBezTo>
                        <a:pt x="593057" y="52483"/>
                        <a:pt x="562101" y="12763"/>
                        <a:pt x="523715" y="0"/>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55" name="Google Shape;3355;p42"/>
                <p:cNvSpPr/>
                <p:nvPr/>
              </p:nvSpPr>
              <p:spPr>
                <a:xfrm>
                  <a:off x="4622766" y="5241797"/>
                  <a:ext cx="609130" cy="558069"/>
                </a:xfrm>
                <a:custGeom>
                  <a:avLst/>
                  <a:gdLst/>
                  <a:ahLst/>
                  <a:cxnLst/>
                  <a:rect l="l" t="t" r="r" b="b"/>
                  <a:pathLst>
                    <a:path w="609130" h="558069" extrusionOk="0">
                      <a:moveTo>
                        <a:pt x="262606" y="558069"/>
                      </a:moveTo>
                      <a:cubicBezTo>
                        <a:pt x="255081" y="558069"/>
                        <a:pt x="247747" y="556832"/>
                        <a:pt x="240603" y="554450"/>
                      </a:cubicBezTo>
                      <a:cubicBezTo>
                        <a:pt x="213647" y="545306"/>
                        <a:pt x="191644" y="518636"/>
                        <a:pt x="181643" y="483203"/>
                      </a:cubicBezTo>
                      <a:cubicBezTo>
                        <a:pt x="173642" y="454723"/>
                        <a:pt x="174404" y="425577"/>
                        <a:pt x="183072" y="401384"/>
                      </a:cubicBezTo>
                      <a:cubicBezTo>
                        <a:pt x="162879" y="417957"/>
                        <a:pt x="136971" y="426815"/>
                        <a:pt x="109539" y="425768"/>
                      </a:cubicBezTo>
                      <a:cubicBezTo>
                        <a:pt x="69439" y="424243"/>
                        <a:pt x="34291" y="402336"/>
                        <a:pt x="15432" y="367284"/>
                      </a:cubicBezTo>
                      <a:cubicBezTo>
                        <a:pt x="-4952" y="329469"/>
                        <a:pt x="-5142" y="278035"/>
                        <a:pt x="14860" y="233076"/>
                      </a:cubicBezTo>
                      <a:cubicBezTo>
                        <a:pt x="31339" y="196119"/>
                        <a:pt x="58580" y="170688"/>
                        <a:pt x="89536" y="163163"/>
                      </a:cubicBezTo>
                      <a:lnTo>
                        <a:pt x="91251" y="170116"/>
                      </a:lnTo>
                      <a:cubicBezTo>
                        <a:pt x="62390" y="177165"/>
                        <a:pt x="36958" y="201168"/>
                        <a:pt x="21433" y="236029"/>
                      </a:cubicBezTo>
                      <a:cubicBezTo>
                        <a:pt x="2287" y="278987"/>
                        <a:pt x="2383" y="327946"/>
                        <a:pt x="21718" y="363855"/>
                      </a:cubicBezTo>
                      <a:cubicBezTo>
                        <a:pt x="39435" y="396716"/>
                        <a:pt x="72296" y="417195"/>
                        <a:pt x="109825" y="418624"/>
                      </a:cubicBezTo>
                      <a:cubicBezTo>
                        <a:pt x="142591" y="419862"/>
                        <a:pt x="172594" y="406241"/>
                        <a:pt x="192502" y="381762"/>
                      </a:cubicBezTo>
                      <a:cubicBezTo>
                        <a:pt x="194597" y="378428"/>
                        <a:pt x="196978" y="375190"/>
                        <a:pt x="199455" y="372142"/>
                      </a:cubicBezTo>
                      <a:lnTo>
                        <a:pt x="205170" y="376333"/>
                      </a:lnTo>
                      <a:cubicBezTo>
                        <a:pt x="203074" y="379571"/>
                        <a:pt x="200788" y="382714"/>
                        <a:pt x="198407" y="385763"/>
                      </a:cubicBezTo>
                      <a:cubicBezTo>
                        <a:pt x="182881" y="410909"/>
                        <a:pt x="178881" y="447104"/>
                        <a:pt x="188501" y="481298"/>
                      </a:cubicBezTo>
                      <a:cubicBezTo>
                        <a:pt x="197836" y="514541"/>
                        <a:pt x="218124" y="539305"/>
                        <a:pt x="242889" y="547783"/>
                      </a:cubicBezTo>
                      <a:cubicBezTo>
                        <a:pt x="265844" y="555593"/>
                        <a:pt x="291752" y="549116"/>
                        <a:pt x="313945" y="529971"/>
                      </a:cubicBezTo>
                      <a:cubicBezTo>
                        <a:pt x="343663" y="504349"/>
                        <a:pt x="358522" y="463963"/>
                        <a:pt x="351760" y="427196"/>
                      </a:cubicBezTo>
                      <a:lnTo>
                        <a:pt x="348045" y="406718"/>
                      </a:lnTo>
                      <a:lnTo>
                        <a:pt x="358427" y="424719"/>
                      </a:lnTo>
                      <a:cubicBezTo>
                        <a:pt x="367666" y="440912"/>
                        <a:pt x="383287" y="452151"/>
                        <a:pt x="401099" y="455676"/>
                      </a:cubicBezTo>
                      <a:cubicBezTo>
                        <a:pt x="417482" y="458914"/>
                        <a:pt x="433389" y="455295"/>
                        <a:pt x="446057" y="445484"/>
                      </a:cubicBezTo>
                      <a:cubicBezTo>
                        <a:pt x="473965" y="423958"/>
                        <a:pt x="482919" y="374142"/>
                        <a:pt x="464821" y="340995"/>
                      </a:cubicBezTo>
                      <a:lnTo>
                        <a:pt x="452153" y="317754"/>
                      </a:lnTo>
                      <a:lnTo>
                        <a:pt x="470536" y="336804"/>
                      </a:lnTo>
                      <a:cubicBezTo>
                        <a:pt x="481871" y="348615"/>
                        <a:pt x="497968" y="355092"/>
                        <a:pt x="514256" y="354425"/>
                      </a:cubicBezTo>
                      <a:cubicBezTo>
                        <a:pt x="531020" y="353853"/>
                        <a:pt x="546832" y="346234"/>
                        <a:pt x="557690" y="333375"/>
                      </a:cubicBezTo>
                      <a:cubicBezTo>
                        <a:pt x="580550" y="306324"/>
                        <a:pt x="581788" y="257651"/>
                        <a:pt x="560167" y="229076"/>
                      </a:cubicBezTo>
                      <a:lnTo>
                        <a:pt x="558166" y="226409"/>
                      </a:lnTo>
                      <a:lnTo>
                        <a:pt x="560643" y="224218"/>
                      </a:lnTo>
                      <a:cubicBezTo>
                        <a:pt x="591599" y="196501"/>
                        <a:pt x="607506" y="147638"/>
                        <a:pt x="600267" y="102584"/>
                      </a:cubicBezTo>
                      <a:cubicBezTo>
                        <a:pt x="593028" y="57721"/>
                        <a:pt x="563119" y="19145"/>
                        <a:pt x="525877" y="6763"/>
                      </a:cubicBezTo>
                      <a:lnTo>
                        <a:pt x="528163" y="0"/>
                      </a:lnTo>
                      <a:cubicBezTo>
                        <a:pt x="567882" y="13240"/>
                        <a:pt x="599695" y="54007"/>
                        <a:pt x="607315" y="101441"/>
                      </a:cubicBezTo>
                      <a:cubicBezTo>
                        <a:pt x="614745" y="147638"/>
                        <a:pt x="598933" y="197739"/>
                        <a:pt x="567787" y="227266"/>
                      </a:cubicBezTo>
                      <a:cubicBezTo>
                        <a:pt x="589218" y="258509"/>
                        <a:pt x="587313" y="309276"/>
                        <a:pt x="563119" y="337851"/>
                      </a:cubicBezTo>
                      <a:cubicBezTo>
                        <a:pt x="550927" y="352234"/>
                        <a:pt x="533211" y="360807"/>
                        <a:pt x="514447" y="361379"/>
                      </a:cubicBezTo>
                      <a:cubicBezTo>
                        <a:pt x="501112" y="361855"/>
                        <a:pt x="487872" y="358140"/>
                        <a:pt x="476823" y="350996"/>
                      </a:cubicBezTo>
                      <a:cubicBezTo>
                        <a:pt x="487967" y="385858"/>
                        <a:pt x="477109" y="430244"/>
                        <a:pt x="450343" y="450913"/>
                      </a:cubicBezTo>
                      <a:cubicBezTo>
                        <a:pt x="436056" y="461963"/>
                        <a:pt x="418054" y="466154"/>
                        <a:pt x="399575" y="462439"/>
                      </a:cubicBezTo>
                      <a:cubicBezTo>
                        <a:pt x="384335" y="459391"/>
                        <a:pt x="370524" y="451295"/>
                        <a:pt x="360237" y="439578"/>
                      </a:cubicBezTo>
                      <a:cubicBezTo>
                        <a:pt x="361856" y="474726"/>
                        <a:pt x="346330" y="511016"/>
                        <a:pt x="318422" y="535114"/>
                      </a:cubicBezTo>
                      <a:cubicBezTo>
                        <a:pt x="301277" y="550259"/>
                        <a:pt x="281751" y="558069"/>
                        <a:pt x="262606" y="55806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56" name="Google Shape;3356;p42"/>
              <p:cNvGrpSpPr/>
              <p:nvPr/>
            </p:nvGrpSpPr>
            <p:grpSpPr>
              <a:xfrm>
                <a:off x="8264529" y="5273478"/>
                <a:ext cx="604287" cy="547806"/>
                <a:chOff x="6501042" y="5225581"/>
                <a:chExt cx="604287" cy="547806"/>
              </a:xfrm>
            </p:grpSpPr>
            <p:sp>
              <p:nvSpPr>
                <p:cNvPr id="3357" name="Google Shape;3357;p42"/>
                <p:cNvSpPr/>
                <p:nvPr/>
              </p:nvSpPr>
              <p:spPr>
                <a:xfrm>
                  <a:off x="6504665" y="5229407"/>
                  <a:ext cx="597085" cy="540526"/>
                </a:xfrm>
                <a:custGeom>
                  <a:avLst/>
                  <a:gdLst/>
                  <a:ahLst/>
                  <a:cxnLst/>
                  <a:rect l="l" t="t" r="r" b="b"/>
                  <a:pathLst>
                    <a:path w="597085" h="540526" extrusionOk="0">
                      <a:moveTo>
                        <a:pt x="32818" y="128500"/>
                      </a:moveTo>
                      <a:cubicBezTo>
                        <a:pt x="5195" y="148121"/>
                        <a:pt x="-7377" y="190603"/>
                        <a:pt x="4433" y="224797"/>
                      </a:cubicBezTo>
                      <a:cubicBezTo>
                        <a:pt x="16245" y="258992"/>
                        <a:pt x="51106" y="281090"/>
                        <a:pt x="83491" y="274899"/>
                      </a:cubicBezTo>
                      <a:cubicBezTo>
                        <a:pt x="35009" y="268422"/>
                        <a:pt x="-9664" y="329953"/>
                        <a:pt x="6243" y="381484"/>
                      </a:cubicBezTo>
                      <a:cubicBezTo>
                        <a:pt x="22150" y="433014"/>
                        <a:pt x="91206" y="451016"/>
                        <a:pt x="125973" y="412630"/>
                      </a:cubicBezTo>
                      <a:cubicBezTo>
                        <a:pt x="105113" y="455302"/>
                        <a:pt x="124353" y="515976"/>
                        <a:pt x="164644" y="534646"/>
                      </a:cubicBezTo>
                      <a:cubicBezTo>
                        <a:pt x="204935" y="553314"/>
                        <a:pt x="257037" y="525597"/>
                        <a:pt x="269419" y="478924"/>
                      </a:cubicBezTo>
                      <a:cubicBezTo>
                        <a:pt x="280849" y="518739"/>
                        <a:pt x="325616" y="541789"/>
                        <a:pt x="360192" y="525787"/>
                      </a:cubicBezTo>
                      <a:cubicBezTo>
                        <a:pt x="394768" y="509785"/>
                        <a:pt x="411627" y="458064"/>
                        <a:pt x="394387" y="421012"/>
                      </a:cubicBezTo>
                      <a:cubicBezTo>
                        <a:pt x="417533" y="458446"/>
                        <a:pt x="470587" y="466922"/>
                        <a:pt x="502210" y="438157"/>
                      </a:cubicBezTo>
                      <a:cubicBezTo>
                        <a:pt x="533833" y="409392"/>
                        <a:pt x="536976" y="349670"/>
                        <a:pt x="508687" y="316999"/>
                      </a:cubicBezTo>
                      <a:cubicBezTo>
                        <a:pt x="544310" y="325381"/>
                        <a:pt x="583839" y="299092"/>
                        <a:pt x="593936" y="260040"/>
                      </a:cubicBezTo>
                      <a:cubicBezTo>
                        <a:pt x="604127" y="220987"/>
                        <a:pt x="583458" y="175172"/>
                        <a:pt x="549264" y="161075"/>
                      </a:cubicBezTo>
                      <a:cubicBezTo>
                        <a:pt x="583934" y="146311"/>
                        <a:pt x="604794" y="99543"/>
                        <a:pt x="594412" y="59824"/>
                      </a:cubicBezTo>
                      <a:cubicBezTo>
                        <a:pt x="584030" y="20105"/>
                        <a:pt x="543930" y="-6851"/>
                        <a:pt x="507544" y="1531"/>
                      </a:cubicBezTo>
                    </a:path>
                  </a:pathLst>
                </a:custGeom>
                <a:solidFill>
                  <a:srgbClr val="F4F4F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58" name="Google Shape;3358;p42"/>
                <p:cNvSpPr/>
                <p:nvPr/>
              </p:nvSpPr>
              <p:spPr>
                <a:xfrm>
                  <a:off x="6501042" y="5225581"/>
                  <a:ext cx="604287" cy="547806"/>
                </a:xfrm>
                <a:custGeom>
                  <a:avLst/>
                  <a:gdLst/>
                  <a:ahLst/>
                  <a:cxnLst/>
                  <a:rect l="l" t="t" r="r" b="b"/>
                  <a:pathLst>
                    <a:path w="604287" h="547806" extrusionOk="0">
                      <a:moveTo>
                        <a:pt x="195223" y="547807"/>
                      </a:moveTo>
                      <a:cubicBezTo>
                        <a:pt x="185221" y="547807"/>
                        <a:pt x="175506" y="545711"/>
                        <a:pt x="166648" y="541615"/>
                      </a:cubicBezTo>
                      <a:cubicBezTo>
                        <a:pt x="147693" y="532852"/>
                        <a:pt x="131977" y="514374"/>
                        <a:pt x="123690" y="491037"/>
                      </a:cubicBezTo>
                      <a:cubicBezTo>
                        <a:pt x="116356" y="470368"/>
                        <a:pt x="115498" y="447985"/>
                        <a:pt x="121023" y="428458"/>
                      </a:cubicBezTo>
                      <a:cubicBezTo>
                        <a:pt x="105307" y="439412"/>
                        <a:pt x="85114" y="443127"/>
                        <a:pt x="64540" y="438555"/>
                      </a:cubicBezTo>
                      <a:cubicBezTo>
                        <a:pt x="36727" y="432364"/>
                        <a:pt x="14438" y="412361"/>
                        <a:pt x="6342" y="386167"/>
                      </a:cubicBezTo>
                      <a:cubicBezTo>
                        <a:pt x="-2135" y="358640"/>
                        <a:pt x="5294" y="326446"/>
                        <a:pt x="25773" y="302252"/>
                      </a:cubicBezTo>
                      <a:cubicBezTo>
                        <a:pt x="34441" y="291965"/>
                        <a:pt x="44442" y="284440"/>
                        <a:pt x="55110" y="279773"/>
                      </a:cubicBezTo>
                      <a:cubicBezTo>
                        <a:pt x="32631" y="272534"/>
                        <a:pt x="13009" y="254055"/>
                        <a:pt x="4627" y="229576"/>
                      </a:cubicBezTo>
                      <a:cubicBezTo>
                        <a:pt x="-7660" y="193953"/>
                        <a:pt x="5294" y="149852"/>
                        <a:pt x="34345" y="129183"/>
                      </a:cubicBezTo>
                      <a:lnTo>
                        <a:pt x="38537" y="134993"/>
                      </a:lnTo>
                      <a:cubicBezTo>
                        <a:pt x="11962" y="153853"/>
                        <a:pt x="55" y="194334"/>
                        <a:pt x="11485" y="227195"/>
                      </a:cubicBezTo>
                      <a:cubicBezTo>
                        <a:pt x="20629" y="253579"/>
                        <a:pt x="43966" y="272344"/>
                        <a:pt x="68826" y="275487"/>
                      </a:cubicBezTo>
                      <a:cubicBezTo>
                        <a:pt x="75017" y="274248"/>
                        <a:pt x="81399" y="274058"/>
                        <a:pt x="87590" y="274915"/>
                      </a:cubicBezTo>
                      <a:lnTo>
                        <a:pt x="109498" y="277868"/>
                      </a:lnTo>
                      <a:lnTo>
                        <a:pt x="87781" y="281964"/>
                      </a:lnTo>
                      <a:cubicBezTo>
                        <a:pt x="81589" y="283107"/>
                        <a:pt x="75398" y="283297"/>
                        <a:pt x="69207" y="282630"/>
                      </a:cubicBezTo>
                      <a:cubicBezTo>
                        <a:pt x="55491" y="285488"/>
                        <a:pt x="42346" y="293775"/>
                        <a:pt x="31393" y="306729"/>
                      </a:cubicBezTo>
                      <a:cubicBezTo>
                        <a:pt x="12724" y="328732"/>
                        <a:pt x="5675" y="359021"/>
                        <a:pt x="13295" y="383881"/>
                      </a:cubicBezTo>
                      <a:cubicBezTo>
                        <a:pt x="20629" y="407598"/>
                        <a:pt x="40822" y="425791"/>
                        <a:pt x="66159" y="431411"/>
                      </a:cubicBezTo>
                      <a:cubicBezTo>
                        <a:pt x="89495" y="436555"/>
                        <a:pt x="112165" y="429982"/>
                        <a:pt x="126929" y="413694"/>
                      </a:cubicBezTo>
                      <a:lnTo>
                        <a:pt x="143883" y="394930"/>
                      </a:lnTo>
                      <a:lnTo>
                        <a:pt x="132834" y="417600"/>
                      </a:lnTo>
                      <a:cubicBezTo>
                        <a:pt x="122928" y="437983"/>
                        <a:pt x="122071" y="464368"/>
                        <a:pt x="130548" y="488371"/>
                      </a:cubicBezTo>
                      <a:cubicBezTo>
                        <a:pt x="138168" y="509897"/>
                        <a:pt x="152551" y="526852"/>
                        <a:pt x="169791" y="534853"/>
                      </a:cubicBezTo>
                      <a:cubicBezTo>
                        <a:pt x="186745" y="542663"/>
                        <a:pt x="207224" y="542092"/>
                        <a:pt x="225893" y="533328"/>
                      </a:cubicBezTo>
                      <a:cubicBezTo>
                        <a:pt x="247325" y="523327"/>
                        <a:pt x="263612" y="503897"/>
                        <a:pt x="269518" y="481512"/>
                      </a:cubicBezTo>
                      <a:lnTo>
                        <a:pt x="272852" y="469035"/>
                      </a:lnTo>
                      <a:lnTo>
                        <a:pt x="276376" y="481512"/>
                      </a:lnTo>
                      <a:cubicBezTo>
                        <a:pt x="281805" y="500467"/>
                        <a:pt x="295997" y="516755"/>
                        <a:pt x="314190" y="525137"/>
                      </a:cubicBezTo>
                      <a:cubicBezTo>
                        <a:pt x="330192" y="532472"/>
                        <a:pt x="347718" y="532852"/>
                        <a:pt x="362196" y="526089"/>
                      </a:cubicBezTo>
                      <a:cubicBezTo>
                        <a:pt x="376864" y="519232"/>
                        <a:pt x="389152" y="504849"/>
                        <a:pt x="395819" y="486656"/>
                      </a:cubicBezTo>
                      <a:cubicBezTo>
                        <a:pt x="403249" y="466368"/>
                        <a:pt x="402772" y="443698"/>
                        <a:pt x="394676" y="426077"/>
                      </a:cubicBezTo>
                      <a:lnTo>
                        <a:pt x="400963" y="422743"/>
                      </a:lnTo>
                      <a:cubicBezTo>
                        <a:pt x="411726" y="440174"/>
                        <a:pt x="429728" y="451794"/>
                        <a:pt x="450493" y="454652"/>
                      </a:cubicBezTo>
                      <a:cubicBezTo>
                        <a:pt x="470210" y="457414"/>
                        <a:pt x="489450" y="451794"/>
                        <a:pt x="503356" y="439126"/>
                      </a:cubicBezTo>
                      <a:cubicBezTo>
                        <a:pt x="533455" y="411695"/>
                        <a:pt x="536504" y="354163"/>
                        <a:pt x="509548" y="322922"/>
                      </a:cubicBezTo>
                      <a:lnTo>
                        <a:pt x="502309" y="314539"/>
                      </a:lnTo>
                      <a:lnTo>
                        <a:pt x="513072" y="317111"/>
                      </a:lnTo>
                      <a:cubicBezTo>
                        <a:pt x="546600" y="325017"/>
                        <a:pt x="584510" y="299585"/>
                        <a:pt x="594035" y="262723"/>
                      </a:cubicBezTo>
                      <a:cubicBezTo>
                        <a:pt x="603655" y="225671"/>
                        <a:pt x="583843" y="181380"/>
                        <a:pt x="551458" y="167950"/>
                      </a:cubicBezTo>
                      <a:lnTo>
                        <a:pt x="543647" y="164711"/>
                      </a:lnTo>
                      <a:lnTo>
                        <a:pt x="551458" y="161377"/>
                      </a:lnTo>
                      <a:cubicBezTo>
                        <a:pt x="584224" y="147376"/>
                        <a:pt x="604417" y="102037"/>
                        <a:pt x="594511" y="64318"/>
                      </a:cubicBezTo>
                      <a:cubicBezTo>
                        <a:pt x="584510" y="26122"/>
                        <a:pt x="546695" y="595"/>
                        <a:pt x="511929" y="8596"/>
                      </a:cubicBezTo>
                      <a:lnTo>
                        <a:pt x="510310" y="1643"/>
                      </a:lnTo>
                      <a:cubicBezTo>
                        <a:pt x="548791" y="-7215"/>
                        <a:pt x="590510" y="20693"/>
                        <a:pt x="601464" y="62508"/>
                      </a:cubicBezTo>
                      <a:cubicBezTo>
                        <a:pt x="611656" y="101561"/>
                        <a:pt x="593368" y="146328"/>
                        <a:pt x="560983" y="164616"/>
                      </a:cubicBezTo>
                      <a:cubicBezTo>
                        <a:pt x="592891" y="182332"/>
                        <a:pt x="610989" y="226147"/>
                        <a:pt x="600988" y="264533"/>
                      </a:cubicBezTo>
                      <a:cubicBezTo>
                        <a:pt x="591082" y="302443"/>
                        <a:pt x="555554" y="328446"/>
                        <a:pt x="520502" y="325493"/>
                      </a:cubicBezTo>
                      <a:cubicBezTo>
                        <a:pt x="544219" y="360831"/>
                        <a:pt x="539266" y="416076"/>
                        <a:pt x="508214" y="444365"/>
                      </a:cubicBezTo>
                      <a:cubicBezTo>
                        <a:pt x="492688" y="458462"/>
                        <a:pt x="471353" y="464748"/>
                        <a:pt x="449540" y="461701"/>
                      </a:cubicBezTo>
                      <a:cubicBezTo>
                        <a:pt x="433253" y="459414"/>
                        <a:pt x="418489" y="452176"/>
                        <a:pt x="407059" y="441317"/>
                      </a:cubicBezTo>
                      <a:cubicBezTo>
                        <a:pt x="409916" y="456652"/>
                        <a:pt x="408487" y="473226"/>
                        <a:pt x="402677" y="489038"/>
                      </a:cubicBezTo>
                      <a:cubicBezTo>
                        <a:pt x="395343" y="509040"/>
                        <a:pt x="381722" y="524946"/>
                        <a:pt x="365339" y="532567"/>
                      </a:cubicBezTo>
                      <a:cubicBezTo>
                        <a:pt x="348956" y="540091"/>
                        <a:pt x="329335" y="539805"/>
                        <a:pt x="311332" y="531614"/>
                      </a:cubicBezTo>
                      <a:cubicBezTo>
                        <a:pt x="294473" y="523899"/>
                        <a:pt x="280757" y="509992"/>
                        <a:pt x="273232" y="493323"/>
                      </a:cubicBezTo>
                      <a:cubicBezTo>
                        <a:pt x="265041" y="513517"/>
                        <a:pt x="249039" y="530471"/>
                        <a:pt x="229037"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59" name="Google Shape;3359;p42"/>
              <p:cNvGrpSpPr/>
              <p:nvPr/>
            </p:nvGrpSpPr>
            <p:grpSpPr>
              <a:xfrm>
                <a:off x="6786424" y="5231401"/>
                <a:ext cx="416789" cy="1135760"/>
                <a:chOff x="5022937" y="5183504"/>
                <a:chExt cx="416789" cy="1135760"/>
              </a:xfrm>
            </p:grpSpPr>
            <p:sp>
              <p:nvSpPr>
                <p:cNvPr id="3360" name="Google Shape;3360;p42"/>
                <p:cNvSpPr/>
                <p:nvPr/>
              </p:nvSpPr>
              <p:spPr>
                <a:xfrm>
                  <a:off x="5026549" y="5187695"/>
                  <a:ext cx="408509" cy="1128090"/>
                </a:xfrm>
                <a:custGeom>
                  <a:avLst/>
                  <a:gdLst/>
                  <a:ahLst/>
                  <a:cxnLst/>
                  <a:rect l="l" t="t" r="r" b="b"/>
                  <a:pathLst>
                    <a:path w="408509" h="1128090" extrusionOk="0">
                      <a:moveTo>
                        <a:pt x="334120" y="1096137"/>
                      </a:moveTo>
                      <a:cubicBezTo>
                        <a:pt x="290876" y="1135666"/>
                        <a:pt x="228868" y="1136046"/>
                        <a:pt x="184387" y="1110806"/>
                      </a:cubicBezTo>
                      <a:cubicBezTo>
                        <a:pt x="140000" y="1085564"/>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8"/>
                      </a:cubicBezTo>
                      <a:cubicBezTo>
                        <a:pt x="355646" y="859441"/>
                        <a:pt x="378316" y="896017"/>
                        <a:pt x="383459" y="938213"/>
                      </a:cubicBezTo>
                      <a:cubicBezTo>
                        <a:pt x="390031"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1" name="Google Shape;3361;p42"/>
                <p:cNvSpPr/>
                <p:nvPr/>
              </p:nvSpPr>
              <p:spPr>
                <a:xfrm>
                  <a:off x="5022937" y="5183504"/>
                  <a:ext cx="416789" cy="1135760"/>
                </a:xfrm>
                <a:custGeom>
                  <a:avLst/>
                  <a:gdLst/>
                  <a:ahLst/>
                  <a:cxnLst/>
                  <a:rect l="l" t="t" r="r" b="b"/>
                  <a:pathLst>
                    <a:path w="416789" h="1135760" extrusionOk="0">
                      <a:moveTo>
                        <a:pt x="253245" y="1135761"/>
                      </a:moveTo>
                      <a:cubicBezTo>
                        <a:pt x="230290" y="1135761"/>
                        <a:pt x="207049" y="1129951"/>
                        <a:pt x="186189" y="1118140"/>
                      </a:cubicBezTo>
                      <a:cubicBezTo>
                        <a:pt x="138469" y="1091089"/>
                        <a:pt x="101607" y="1047274"/>
                        <a:pt x="84939" y="997934"/>
                      </a:cubicBezTo>
                      <a:cubicBezTo>
                        <a:pt x="74747" y="967644"/>
                        <a:pt x="65317" y="936498"/>
                        <a:pt x="56840" y="905256"/>
                      </a:cubicBezTo>
                      <a:cubicBezTo>
                        <a:pt x="-21837" y="612934"/>
                        <a:pt x="-4120" y="325564"/>
                        <a:pt x="22931" y="32385"/>
                      </a:cubicBezTo>
                      <a:lnTo>
                        <a:pt x="23217" y="29432"/>
                      </a:lnTo>
                      <a:lnTo>
                        <a:pt x="26169" y="29146"/>
                      </a:lnTo>
                      <a:cubicBezTo>
                        <a:pt x="97035" y="22860"/>
                        <a:pt x="158948" y="18764"/>
                        <a:pt x="218765" y="14859"/>
                      </a:cubicBezTo>
                      <a:cubicBezTo>
                        <a:pt x="278772" y="10858"/>
                        <a:pt x="340780" y="6763"/>
                        <a:pt x="411741" y="476"/>
                      </a:cubicBezTo>
                      <a:lnTo>
                        <a:pt x="416790" y="0"/>
                      </a:lnTo>
                      <a:lnTo>
                        <a:pt x="415551" y="4858"/>
                      </a:lnTo>
                      <a:cubicBezTo>
                        <a:pt x="346305" y="280416"/>
                        <a:pt x="321063" y="551497"/>
                        <a:pt x="342780" y="788861"/>
                      </a:cubicBezTo>
                      <a:cubicBezTo>
                        <a:pt x="343828" y="799719"/>
                        <a:pt x="346209" y="811053"/>
                        <a:pt x="350210" y="823436"/>
                      </a:cubicBezTo>
                      <a:cubicBezTo>
                        <a:pt x="354687" y="837343"/>
                        <a:pt x="360592" y="851249"/>
                        <a:pt x="366307" y="864679"/>
                      </a:cubicBezTo>
                      <a:cubicBezTo>
                        <a:pt x="376689" y="889063"/>
                        <a:pt x="387357" y="914209"/>
                        <a:pt x="390691" y="941737"/>
                      </a:cubicBezTo>
                      <a:cubicBezTo>
                        <a:pt x="396692" y="991934"/>
                        <a:pt x="386500" y="1060609"/>
                        <a:pt x="340113" y="1102804"/>
                      </a:cubicBezTo>
                      <a:cubicBezTo>
                        <a:pt x="316396" y="1124522"/>
                        <a:pt x="285154" y="1135761"/>
                        <a:pt x="253245" y="1135761"/>
                      </a:cubicBezTo>
                      <a:close/>
                      <a:moveTo>
                        <a:pt x="29789" y="36100"/>
                      </a:moveTo>
                      <a:cubicBezTo>
                        <a:pt x="2928" y="327565"/>
                        <a:pt x="-14312" y="613220"/>
                        <a:pt x="63793" y="903446"/>
                      </a:cubicBezTo>
                      <a:cubicBezTo>
                        <a:pt x="72175" y="934498"/>
                        <a:pt x="81510" y="965454"/>
                        <a:pt x="91701" y="995648"/>
                      </a:cubicBezTo>
                      <a:cubicBezTo>
                        <a:pt x="107799" y="1043273"/>
                        <a:pt x="143517" y="1085659"/>
                        <a:pt x="189714" y="1111853"/>
                      </a:cubicBezTo>
                      <a:cubicBezTo>
                        <a:pt x="228290" y="1133761"/>
                        <a:pt x="290298" y="1138618"/>
                        <a:pt x="335256" y="1097661"/>
                      </a:cubicBezTo>
                      <a:lnTo>
                        <a:pt x="335256" y="1097661"/>
                      </a:lnTo>
                      <a:cubicBezTo>
                        <a:pt x="379642" y="1057180"/>
                        <a:pt x="389358" y="991076"/>
                        <a:pt x="383547" y="942689"/>
                      </a:cubicBezTo>
                      <a:cubicBezTo>
                        <a:pt x="380309" y="916210"/>
                        <a:pt x="369831" y="891444"/>
                        <a:pt x="359640" y="867537"/>
                      </a:cubicBezTo>
                      <a:cubicBezTo>
                        <a:pt x="353829" y="853916"/>
                        <a:pt x="347924" y="839914"/>
                        <a:pt x="343352" y="825722"/>
                      </a:cubicBezTo>
                      <a:cubicBezTo>
                        <a:pt x="339256" y="812863"/>
                        <a:pt x="336684" y="801052"/>
                        <a:pt x="335637" y="789622"/>
                      </a:cubicBezTo>
                      <a:cubicBezTo>
                        <a:pt x="314015" y="552926"/>
                        <a:pt x="338780" y="282797"/>
                        <a:pt x="407360" y="8096"/>
                      </a:cubicBezTo>
                      <a:cubicBezTo>
                        <a:pt x="338399" y="14192"/>
                        <a:pt x="277820" y="18192"/>
                        <a:pt x="219241" y="22003"/>
                      </a:cubicBezTo>
                      <a:cubicBezTo>
                        <a:pt x="160377" y="25908"/>
                        <a:pt x="99417" y="30004"/>
                        <a:pt x="29789" y="3610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62" name="Google Shape;3362;p42"/>
              <p:cNvSpPr/>
              <p:nvPr/>
            </p:nvSpPr>
            <p:spPr>
              <a:xfrm>
                <a:off x="6846788" y="6056076"/>
                <a:ext cx="328271" cy="307606"/>
              </a:xfrm>
              <a:custGeom>
                <a:avLst/>
                <a:gdLst/>
                <a:ahLst/>
                <a:cxnLst/>
                <a:rect l="l" t="t" r="r" b="b"/>
                <a:pathLst>
                  <a:path w="328271" h="307606" extrusionOk="0">
                    <a:moveTo>
                      <a:pt x="277368" y="275653"/>
                    </a:moveTo>
                    <a:cubicBezTo>
                      <a:pt x="234125" y="315182"/>
                      <a:pt x="172117" y="315563"/>
                      <a:pt x="127635" y="290322"/>
                    </a:cubicBezTo>
                    <a:cubicBezTo>
                      <a:pt x="83248" y="265080"/>
                      <a:pt x="45148" y="222694"/>
                      <a:pt x="28004" y="172116"/>
                    </a:cubicBezTo>
                    <a:cubicBezTo>
                      <a:pt x="17526" y="141160"/>
                      <a:pt x="8287" y="110299"/>
                      <a:pt x="0" y="79724"/>
                    </a:cubicBezTo>
                    <a:lnTo>
                      <a:pt x="286417" y="0"/>
                    </a:lnTo>
                    <a:cubicBezTo>
                      <a:pt x="298894" y="38862"/>
                      <a:pt x="321564" y="75438"/>
                      <a:pt x="326708" y="117634"/>
                    </a:cubicBezTo>
                    <a:cubicBezTo>
                      <a:pt x="333280" y="172402"/>
                      <a:pt x="319564" y="237172"/>
                      <a:pt x="277368" y="275653"/>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63" name="Google Shape;3363;p42"/>
              <p:cNvGrpSpPr/>
              <p:nvPr/>
            </p:nvGrpSpPr>
            <p:grpSpPr>
              <a:xfrm>
                <a:off x="8615700" y="5328080"/>
                <a:ext cx="416789" cy="1135761"/>
                <a:chOff x="6852213" y="5280183"/>
                <a:chExt cx="416789" cy="1135761"/>
              </a:xfrm>
            </p:grpSpPr>
            <p:sp>
              <p:nvSpPr>
                <p:cNvPr id="3364" name="Google Shape;3364;p42"/>
                <p:cNvSpPr/>
                <p:nvPr/>
              </p:nvSpPr>
              <p:spPr>
                <a:xfrm>
                  <a:off x="6855826" y="5284469"/>
                  <a:ext cx="408509" cy="1128090"/>
                </a:xfrm>
                <a:custGeom>
                  <a:avLst/>
                  <a:gdLst/>
                  <a:ahLst/>
                  <a:cxnLst/>
                  <a:rect l="l" t="t" r="r" b="b"/>
                  <a:pathLst>
                    <a:path w="408509" h="1128090" extrusionOk="0">
                      <a:moveTo>
                        <a:pt x="334120" y="1096137"/>
                      </a:moveTo>
                      <a:cubicBezTo>
                        <a:pt x="290876" y="1135666"/>
                        <a:pt x="228868" y="1136047"/>
                        <a:pt x="184387" y="1110806"/>
                      </a:cubicBezTo>
                      <a:cubicBezTo>
                        <a:pt x="140000" y="1085565"/>
                        <a:pt x="101900" y="1043178"/>
                        <a:pt x="84755" y="992600"/>
                      </a:cubicBezTo>
                      <a:cubicBezTo>
                        <a:pt x="74278" y="961644"/>
                        <a:pt x="65038" y="930783"/>
                        <a:pt x="56752" y="900208"/>
                      </a:cubicBezTo>
                      <a:cubicBezTo>
                        <a:pt x="-19544" y="616648"/>
                        <a:pt x="-6018" y="342519"/>
                        <a:pt x="22938" y="28670"/>
                      </a:cubicBezTo>
                      <a:cubicBezTo>
                        <a:pt x="164765" y="16097"/>
                        <a:pt x="266778" y="12573"/>
                        <a:pt x="408510" y="0"/>
                      </a:cubicBezTo>
                      <a:cubicBezTo>
                        <a:pt x="339644" y="273748"/>
                        <a:pt x="313736" y="545211"/>
                        <a:pt x="335644" y="785241"/>
                      </a:cubicBezTo>
                      <a:cubicBezTo>
                        <a:pt x="336787" y="797433"/>
                        <a:pt x="339454" y="809054"/>
                        <a:pt x="343168" y="820579"/>
                      </a:cubicBezTo>
                      <a:cubicBezTo>
                        <a:pt x="355646" y="859441"/>
                        <a:pt x="378315" y="896017"/>
                        <a:pt x="383459" y="938213"/>
                      </a:cubicBezTo>
                      <a:cubicBezTo>
                        <a:pt x="390127" y="992886"/>
                        <a:pt x="376315" y="1057656"/>
                        <a:pt x="334120" y="1096137"/>
                      </a:cubicBezTo>
                      <a:close/>
                    </a:path>
                  </a:pathLst>
                </a:custGeom>
                <a:solidFill>
                  <a:srgbClr val="FEF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5" name="Google Shape;3365;p42"/>
                <p:cNvSpPr/>
                <p:nvPr/>
              </p:nvSpPr>
              <p:spPr>
                <a:xfrm>
                  <a:off x="6852213" y="5280183"/>
                  <a:ext cx="416789" cy="1135761"/>
                </a:xfrm>
                <a:custGeom>
                  <a:avLst/>
                  <a:gdLst/>
                  <a:ahLst/>
                  <a:cxnLst/>
                  <a:rect l="l" t="t" r="r" b="b"/>
                  <a:pathLst>
                    <a:path w="416789" h="1135761" extrusionOk="0">
                      <a:moveTo>
                        <a:pt x="253246" y="1135761"/>
                      </a:moveTo>
                      <a:cubicBezTo>
                        <a:pt x="230290" y="1135761"/>
                        <a:pt x="207049" y="1129951"/>
                        <a:pt x="186190" y="1118140"/>
                      </a:cubicBezTo>
                      <a:cubicBezTo>
                        <a:pt x="138469" y="1091089"/>
                        <a:pt x="101607" y="1047274"/>
                        <a:pt x="84939" y="997934"/>
                      </a:cubicBezTo>
                      <a:cubicBezTo>
                        <a:pt x="74747" y="967645"/>
                        <a:pt x="65317" y="936402"/>
                        <a:pt x="56840" y="905256"/>
                      </a:cubicBezTo>
                      <a:cubicBezTo>
                        <a:pt x="-21836" y="612934"/>
                        <a:pt x="-4120" y="325565"/>
                        <a:pt x="22931" y="32385"/>
                      </a:cubicBezTo>
                      <a:lnTo>
                        <a:pt x="23217" y="29432"/>
                      </a:lnTo>
                      <a:lnTo>
                        <a:pt x="26170" y="29146"/>
                      </a:lnTo>
                      <a:cubicBezTo>
                        <a:pt x="97035" y="22860"/>
                        <a:pt x="158948" y="18764"/>
                        <a:pt x="218860" y="14859"/>
                      </a:cubicBezTo>
                      <a:cubicBezTo>
                        <a:pt x="278868" y="10858"/>
                        <a:pt x="340875" y="6763"/>
                        <a:pt x="411741" y="476"/>
                      </a:cubicBezTo>
                      <a:lnTo>
                        <a:pt x="416790" y="0"/>
                      </a:lnTo>
                      <a:lnTo>
                        <a:pt x="415551" y="4858"/>
                      </a:lnTo>
                      <a:cubicBezTo>
                        <a:pt x="346305" y="280416"/>
                        <a:pt x="321064" y="551497"/>
                        <a:pt x="342781" y="788860"/>
                      </a:cubicBezTo>
                      <a:cubicBezTo>
                        <a:pt x="343828" y="799719"/>
                        <a:pt x="346209" y="811054"/>
                        <a:pt x="350210" y="823436"/>
                      </a:cubicBezTo>
                      <a:cubicBezTo>
                        <a:pt x="354687" y="837343"/>
                        <a:pt x="360592" y="851249"/>
                        <a:pt x="366307" y="864680"/>
                      </a:cubicBezTo>
                      <a:cubicBezTo>
                        <a:pt x="376690" y="889063"/>
                        <a:pt x="387357" y="914210"/>
                        <a:pt x="390691" y="941736"/>
                      </a:cubicBezTo>
                      <a:cubicBezTo>
                        <a:pt x="396692" y="991933"/>
                        <a:pt x="386500" y="1060609"/>
                        <a:pt x="340114" y="1102805"/>
                      </a:cubicBezTo>
                      <a:cubicBezTo>
                        <a:pt x="316396" y="1124617"/>
                        <a:pt x="285154" y="1135761"/>
                        <a:pt x="253246" y="1135761"/>
                      </a:cubicBezTo>
                      <a:close/>
                      <a:moveTo>
                        <a:pt x="29884" y="36195"/>
                      </a:moveTo>
                      <a:cubicBezTo>
                        <a:pt x="3024" y="327660"/>
                        <a:pt x="-14217" y="613315"/>
                        <a:pt x="63889" y="903542"/>
                      </a:cubicBezTo>
                      <a:cubicBezTo>
                        <a:pt x="72271" y="934593"/>
                        <a:pt x="81605" y="965549"/>
                        <a:pt x="91797" y="995744"/>
                      </a:cubicBezTo>
                      <a:cubicBezTo>
                        <a:pt x="107894" y="1043369"/>
                        <a:pt x="143613" y="1085755"/>
                        <a:pt x="189809" y="1111949"/>
                      </a:cubicBezTo>
                      <a:cubicBezTo>
                        <a:pt x="228385" y="1133856"/>
                        <a:pt x="290393" y="1138714"/>
                        <a:pt x="335351" y="1097756"/>
                      </a:cubicBezTo>
                      <a:lnTo>
                        <a:pt x="335351" y="1097756"/>
                      </a:lnTo>
                      <a:cubicBezTo>
                        <a:pt x="379738" y="1057275"/>
                        <a:pt x="389453" y="991171"/>
                        <a:pt x="383643" y="942785"/>
                      </a:cubicBezTo>
                      <a:cubicBezTo>
                        <a:pt x="380404" y="916305"/>
                        <a:pt x="369927" y="891540"/>
                        <a:pt x="359735" y="867632"/>
                      </a:cubicBezTo>
                      <a:cubicBezTo>
                        <a:pt x="353925" y="854012"/>
                        <a:pt x="348019" y="840010"/>
                        <a:pt x="343447" y="825817"/>
                      </a:cubicBezTo>
                      <a:cubicBezTo>
                        <a:pt x="339351" y="812959"/>
                        <a:pt x="336780" y="801148"/>
                        <a:pt x="335732" y="789718"/>
                      </a:cubicBezTo>
                      <a:cubicBezTo>
                        <a:pt x="314110" y="553021"/>
                        <a:pt x="338875" y="282892"/>
                        <a:pt x="407455" y="8191"/>
                      </a:cubicBezTo>
                      <a:cubicBezTo>
                        <a:pt x="338494" y="14288"/>
                        <a:pt x="278010" y="18288"/>
                        <a:pt x="219432" y="22098"/>
                      </a:cubicBezTo>
                      <a:cubicBezTo>
                        <a:pt x="160377" y="26003"/>
                        <a:pt x="99417" y="30099"/>
                        <a:pt x="29884" y="3619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66" name="Google Shape;3366;p42"/>
              <p:cNvGrpSpPr/>
              <p:nvPr/>
            </p:nvGrpSpPr>
            <p:grpSpPr>
              <a:xfrm>
                <a:off x="6083206" y="3943301"/>
                <a:ext cx="516683" cy="555818"/>
                <a:chOff x="4319719" y="3895404"/>
                <a:chExt cx="516683" cy="555818"/>
              </a:xfrm>
            </p:grpSpPr>
            <p:sp>
              <p:nvSpPr>
                <p:cNvPr id="3367" name="Google Shape;3367;p42"/>
                <p:cNvSpPr/>
                <p:nvPr/>
              </p:nvSpPr>
              <p:spPr>
                <a:xfrm>
                  <a:off x="4323147" y="3899123"/>
                  <a:ext cx="509582" cy="548762"/>
                </a:xfrm>
                <a:custGeom>
                  <a:avLst/>
                  <a:gdLst/>
                  <a:ahLst/>
                  <a:cxnLst/>
                  <a:rect l="l" t="t" r="r" b="b"/>
                  <a:pathLst>
                    <a:path w="509582" h="548762" extrusionOk="0">
                      <a:moveTo>
                        <a:pt x="130552" y="396366"/>
                      </a:moveTo>
                      <a:cubicBezTo>
                        <a:pt x="70640" y="419035"/>
                        <a:pt x="-3846" y="364266"/>
                        <a:pt x="155" y="300258"/>
                      </a:cubicBezTo>
                      <a:cubicBezTo>
                        <a:pt x="4155" y="236250"/>
                        <a:pt x="84641" y="191007"/>
                        <a:pt x="141315" y="220820"/>
                      </a:cubicBezTo>
                      <a:cubicBezTo>
                        <a:pt x="117122" y="185006"/>
                        <a:pt x="123313" y="131951"/>
                        <a:pt x="154936" y="102615"/>
                      </a:cubicBezTo>
                      <a:cubicBezTo>
                        <a:pt x="186559" y="73277"/>
                        <a:pt x="239994" y="71277"/>
                        <a:pt x="273903" y="98138"/>
                      </a:cubicBezTo>
                      <a:cubicBezTo>
                        <a:pt x="245709" y="70325"/>
                        <a:pt x="259520" y="13841"/>
                        <a:pt x="297335" y="2126"/>
                      </a:cubicBezTo>
                      <a:cubicBezTo>
                        <a:pt x="335149" y="-9590"/>
                        <a:pt x="378488" y="29177"/>
                        <a:pt x="370963" y="68039"/>
                      </a:cubicBezTo>
                      <a:cubicBezTo>
                        <a:pt x="389156" y="20033"/>
                        <a:pt x="464689" y="8603"/>
                        <a:pt x="496407" y="48893"/>
                      </a:cubicBezTo>
                      <a:cubicBezTo>
                        <a:pt x="528125" y="89280"/>
                        <a:pt x="498884" y="159860"/>
                        <a:pt x="448020" y="166146"/>
                      </a:cubicBezTo>
                      <a:cubicBezTo>
                        <a:pt x="481262" y="197960"/>
                        <a:pt x="492502" y="250824"/>
                        <a:pt x="474976" y="293400"/>
                      </a:cubicBezTo>
                      <a:cubicBezTo>
                        <a:pt x="457355" y="336358"/>
                        <a:pt x="414492" y="361218"/>
                        <a:pt x="370106" y="366743"/>
                      </a:cubicBezTo>
                      <a:cubicBezTo>
                        <a:pt x="491168" y="583341"/>
                        <a:pt x="54161" y="622965"/>
                        <a:pt x="130552" y="396366"/>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68" name="Google Shape;3368;p42"/>
                <p:cNvSpPr/>
                <p:nvPr/>
              </p:nvSpPr>
              <p:spPr>
                <a:xfrm>
                  <a:off x="4319719" y="3895404"/>
                  <a:ext cx="516683" cy="555818"/>
                </a:xfrm>
                <a:custGeom>
                  <a:avLst/>
                  <a:gdLst/>
                  <a:ahLst/>
                  <a:cxnLst/>
                  <a:rect l="l" t="t" r="r" b="b"/>
                  <a:pathLst>
                    <a:path w="516683" h="555818" extrusionOk="0">
                      <a:moveTo>
                        <a:pt x="250566" y="555818"/>
                      </a:moveTo>
                      <a:cubicBezTo>
                        <a:pt x="219895" y="555818"/>
                        <a:pt x="189892" y="548675"/>
                        <a:pt x="166651" y="533720"/>
                      </a:cubicBezTo>
                      <a:cubicBezTo>
                        <a:pt x="142362" y="518099"/>
                        <a:pt x="105881" y="481047"/>
                        <a:pt x="128551" y="405704"/>
                      </a:cubicBezTo>
                      <a:cubicBezTo>
                        <a:pt x="100833" y="413515"/>
                        <a:pt x="69305" y="406943"/>
                        <a:pt x="42826" y="387417"/>
                      </a:cubicBezTo>
                      <a:cubicBezTo>
                        <a:pt x="14155" y="366271"/>
                        <a:pt x="-1751" y="335029"/>
                        <a:pt x="154" y="303787"/>
                      </a:cubicBezTo>
                      <a:cubicBezTo>
                        <a:pt x="2059" y="272545"/>
                        <a:pt x="21775" y="243398"/>
                        <a:pt x="52732" y="225968"/>
                      </a:cubicBezTo>
                      <a:cubicBezTo>
                        <a:pt x="80068" y="210632"/>
                        <a:pt x="110453" y="207394"/>
                        <a:pt x="136266" y="216824"/>
                      </a:cubicBezTo>
                      <a:cubicBezTo>
                        <a:pt x="118073" y="180248"/>
                        <a:pt x="125884" y="131670"/>
                        <a:pt x="156078" y="103667"/>
                      </a:cubicBezTo>
                      <a:cubicBezTo>
                        <a:pt x="184558" y="77282"/>
                        <a:pt x="229897" y="72139"/>
                        <a:pt x="264377" y="89284"/>
                      </a:cubicBezTo>
                      <a:cubicBezTo>
                        <a:pt x="258567" y="76901"/>
                        <a:pt x="257233" y="62042"/>
                        <a:pt x="260948" y="46898"/>
                      </a:cubicBezTo>
                      <a:cubicBezTo>
                        <a:pt x="266282" y="24895"/>
                        <a:pt x="280855" y="8226"/>
                        <a:pt x="299810" y="2321"/>
                      </a:cubicBezTo>
                      <a:cubicBezTo>
                        <a:pt x="318765" y="-3585"/>
                        <a:pt x="340196" y="1940"/>
                        <a:pt x="357055" y="17084"/>
                      </a:cubicBezTo>
                      <a:cubicBezTo>
                        <a:pt x="369438" y="28133"/>
                        <a:pt x="376867" y="42135"/>
                        <a:pt x="378582" y="56518"/>
                      </a:cubicBezTo>
                      <a:cubicBezTo>
                        <a:pt x="390012" y="40325"/>
                        <a:pt x="409157" y="28895"/>
                        <a:pt x="431636" y="25466"/>
                      </a:cubicBezTo>
                      <a:cubicBezTo>
                        <a:pt x="460021" y="21085"/>
                        <a:pt x="487262" y="30705"/>
                        <a:pt x="502788" y="50422"/>
                      </a:cubicBezTo>
                      <a:cubicBezTo>
                        <a:pt x="518314" y="70138"/>
                        <a:pt x="520981" y="98809"/>
                        <a:pt x="510027" y="125384"/>
                      </a:cubicBezTo>
                      <a:cubicBezTo>
                        <a:pt x="500121" y="149482"/>
                        <a:pt x="480880" y="166817"/>
                        <a:pt x="458782" y="172151"/>
                      </a:cubicBezTo>
                      <a:cubicBezTo>
                        <a:pt x="489548" y="205489"/>
                        <a:pt x="499073" y="256352"/>
                        <a:pt x="481738" y="298453"/>
                      </a:cubicBezTo>
                      <a:cubicBezTo>
                        <a:pt x="465736" y="337410"/>
                        <a:pt x="426683" y="365699"/>
                        <a:pt x="379153" y="373319"/>
                      </a:cubicBezTo>
                      <a:cubicBezTo>
                        <a:pt x="418968" y="448472"/>
                        <a:pt x="388488" y="494096"/>
                        <a:pt x="366485" y="514861"/>
                      </a:cubicBezTo>
                      <a:cubicBezTo>
                        <a:pt x="338005" y="541626"/>
                        <a:pt x="293619" y="555818"/>
                        <a:pt x="250566" y="555818"/>
                      </a:cubicBezTo>
                      <a:close/>
                      <a:moveTo>
                        <a:pt x="139790" y="394084"/>
                      </a:moveTo>
                      <a:lnTo>
                        <a:pt x="137409" y="401228"/>
                      </a:lnTo>
                      <a:cubicBezTo>
                        <a:pt x="118549" y="457044"/>
                        <a:pt x="130360" y="501907"/>
                        <a:pt x="170461" y="527720"/>
                      </a:cubicBezTo>
                      <a:cubicBezTo>
                        <a:pt x="223896" y="562010"/>
                        <a:pt x="314955" y="553437"/>
                        <a:pt x="361532" y="509622"/>
                      </a:cubicBezTo>
                      <a:cubicBezTo>
                        <a:pt x="397727" y="475523"/>
                        <a:pt x="400870" y="426755"/>
                        <a:pt x="370390" y="372176"/>
                      </a:cubicBezTo>
                      <a:lnTo>
                        <a:pt x="367819" y="367509"/>
                      </a:lnTo>
                      <a:lnTo>
                        <a:pt x="373057" y="366842"/>
                      </a:lnTo>
                      <a:cubicBezTo>
                        <a:pt x="420397" y="360842"/>
                        <a:pt x="459449" y="333600"/>
                        <a:pt x="475070" y="295691"/>
                      </a:cubicBezTo>
                      <a:cubicBezTo>
                        <a:pt x="492120" y="254162"/>
                        <a:pt x="481357" y="203488"/>
                        <a:pt x="448972" y="172437"/>
                      </a:cubicBezTo>
                      <a:lnTo>
                        <a:pt x="443542" y="167198"/>
                      </a:lnTo>
                      <a:lnTo>
                        <a:pt x="450972" y="166246"/>
                      </a:lnTo>
                      <a:cubicBezTo>
                        <a:pt x="473260" y="163484"/>
                        <a:pt x="493358" y="146815"/>
                        <a:pt x="503264" y="122621"/>
                      </a:cubicBezTo>
                      <a:cubicBezTo>
                        <a:pt x="513265" y="98428"/>
                        <a:pt x="510884" y="72425"/>
                        <a:pt x="496978" y="54803"/>
                      </a:cubicBezTo>
                      <a:cubicBezTo>
                        <a:pt x="483166" y="37182"/>
                        <a:pt x="458401" y="28610"/>
                        <a:pt x="432589" y="32515"/>
                      </a:cubicBezTo>
                      <a:cubicBezTo>
                        <a:pt x="406681" y="36420"/>
                        <a:pt x="385726" y="51946"/>
                        <a:pt x="377725" y="72901"/>
                      </a:cubicBezTo>
                      <a:lnTo>
                        <a:pt x="370867" y="70996"/>
                      </a:lnTo>
                      <a:cubicBezTo>
                        <a:pt x="374105" y="54232"/>
                        <a:pt x="366961" y="35563"/>
                        <a:pt x="352198" y="22418"/>
                      </a:cubicBezTo>
                      <a:cubicBezTo>
                        <a:pt x="337434" y="9179"/>
                        <a:pt x="318098" y="4130"/>
                        <a:pt x="301810" y="9179"/>
                      </a:cubicBezTo>
                      <a:cubicBezTo>
                        <a:pt x="285523" y="14227"/>
                        <a:pt x="272473" y="29371"/>
                        <a:pt x="267711" y="48612"/>
                      </a:cubicBezTo>
                      <a:cubicBezTo>
                        <a:pt x="263044" y="67853"/>
                        <a:pt x="267616" y="87284"/>
                        <a:pt x="279808" y="99285"/>
                      </a:cubicBezTo>
                      <a:lnTo>
                        <a:pt x="275045" y="104619"/>
                      </a:lnTo>
                      <a:cubicBezTo>
                        <a:pt x="242565" y="78806"/>
                        <a:pt x="191225" y="80711"/>
                        <a:pt x="160745" y="109001"/>
                      </a:cubicBezTo>
                      <a:cubicBezTo>
                        <a:pt x="130265" y="137195"/>
                        <a:pt x="124360" y="188153"/>
                        <a:pt x="147601" y="222634"/>
                      </a:cubicBezTo>
                      <a:lnTo>
                        <a:pt x="155602" y="234445"/>
                      </a:lnTo>
                      <a:lnTo>
                        <a:pt x="143029" y="227777"/>
                      </a:lnTo>
                      <a:cubicBezTo>
                        <a:pt x="117502" y="214347"/>
                        <a:pt x="84926" y="215967"/>
                        <a:pt x="56065" y="232254"/>
                      </a:cubicBezTo>
                      <a:cubicBezTo>
                        <a:pt x="27205" y="248542"/>
                        <a:pt x="8821" y="275402"/>
                        <a:pt x="7107" y="304263"/>
                      </a:cubicBezTo>
                      <a:cubicBezTo>
                        <a:pt x="5392" y="333124"/>
                        <a:pt x="20251" y="362080"/>
                        <a:pt x="46921" y="381701"/>
                      </a:cubicBezTo>
                      <a:cubicBezTo>
                        <a:pt x="73591" y="401323"/>
                        <a:pt x="105691" y="407038"/>
                        <a:pt x="132742" y="396751"/>
                      </a:cubicBezTo>
                      <a:lnTo>
                        <a:pt x="139790" y="394084"/>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69" name="Google Shape;3369;p42"/>
              <p:cNvGrpSpPr/>
              <p:nvPr/>
            </p:nvGrpSpPr>
            <p:grpSpPr>
              <a:xfrm>
                <a:off x="6257831" y="912088"/>
                <a:ext cx="3376747" cy="4718505"/>
                <a:chOff x="4494344" y="864191"/>
                <a:chExt cx="3376747" cy="4718505"/>
              </a:xfrm>
            </p:grpSpPr>
            <p:sp>
              <p:nvSpPr>
                <p:cNvPr id="3370" name="Google Shape;3370;p42"/>
                <p:cNvSpPr/>
                <p:nvPr/>
              </p:nvSpPr>
              <p:spPr>
                <a:xfrm>
                  <a:off x="4498059" y="867741"/>
                  <a:ext cx="3369505" cy="4711611"/>
                </a:xfrm>
                <a:custGeom>
                  <a:avLst/>
                  <a:gdLst/>
                  <a:ahLst/>
                  <a:cxnLst/>
                  <a:rect l="l" t="t" r="r" b="b"/>
                  <a:pathLst>
                    <a:path w="3369505" h="4711611" extrusionOk="0">
                      <a:moveTo>
                        <a:pt x="2540819" y="111809"/>
                      </a:moveTo>
                      <a:cubicBezTo>
                        <a:pt x="2489384" y="41134"/>
                        <a:pt x="2392991" y="6749"/>
                        <a:pt x="2308505" y="28847"/>
                      </a:cubicBezTo>
                      <a:cubicBezTo>
                        <a:pt x="2224018" y="50945"/>
                        <a:pt x="2156771" y="128097"/>
                        <a:pt x="2146484" y="214870"/>
                      </a:cubicBezTo>
                      <a:cubicBezTo>
                        <a:pt x="2099431" y="174770"/>
                        <a:pt x="2028470" y="165149"/>
                        <a:pt x="1972463" y="191248"/>
                      </a:cubicBezTo>
                      <a:cubicBezTo>
                        <a:pt x="1916360" y="217346"/>
                        <a:pt x="1878070" y="277830"/>
                        <a:pt x="1878451" y="339647"/>
                      </a:cubicBezTo>
                      <a:cubicBezTo>
                        <a:pt x="1827016" y="337266"/>
                        <a:pt x="1776343" y="373937"/>
                        <a:pt x="1762627" y="423563"/>
                      </a:cubicBezTo>
                      <a:cubicBezTo>
                        <a:pt x="1748911" y="473188"/>
                        <a:pt x="1773390" y="530719"/>
                        <a:pt x="1818729" y="555198"/>
                      </a:cubicBezTo>
                      <a:cubicBezTo>
                        <a:pt x="1759960" y="569486"/>
                        <a:pt x="1713859" y="625397"/>
                        <a:pt x="1711097" y="685881"/>
                      </a:cubicBezTo>
                      <a:cubicBezTo>
                        <a:pt x="1708334" y="746365"/>
                        <a:pt x="1749101" y="806182"/>
                        <a:pt x="1806347" y="825803"/>
                      </a:cubicBezTo>
                      <a:cubicBezTo>
                        <a:pt x="1755864" y="848378"/>
                        <a:pt x="1725956" y="909338"/>
                        <a:pt x="1738910" y="963154"/>
                      </a:cubicBezTo>
                      <a:cubicBezTo>
                        <a:pt x="1751959" y="1016970"/>
                        <a:pt x="1806442" y="1057451"/>
                        <a:pt x="1861687" y="1054499"/>
                      </a:cubicBezTo>
                      <a:cubicBezTo>
                        <a:pt x="1826921" y="1090503"/>
                        <a:pt x="1815300" y="1147177"/>
                        <a:pt x="1833207" y="1193945"/>
                      </a:cubicBezTo>
                      <a:cubicBezTo>
                        <a:pt x="1851019" y="1240712"/>
                        <a:pt x="1897406" y="1275288"/>
                        <a:pt x="1947317" y="1279003"/>
                      </a:cubicBezTo>
                      <a:cubicBezTo>
                        <a:pt x="1908169" y="1305863"/>
                        <a:pt x="1892738" y="1362251"/>
                        <a:pt x="1912550" y="1405400"/>
                      </a:cubicBezTo>
                      <a:cubicBezTo>
                        <a:pt x="1932362" y="1448548"/>
                        <a:pt x="1985417" y="1473313"/>
                        <a:pt x="2031232" y="1460930"/>
                      </a:cubicBezTo>
                      <a:cubicBezTo>
                        <a:pt x="1982750" y="1490363"/>
                        <a:pt x="1956461" y="1552275"/>
                        <a:pt x="1969034" y="1607615"/>
                      </a:cubicBezTo>
                      <a:cubicBezTo>
                        <a:pt x="1981607" y="1662956"/>
                        <a:pt x="2032089" y="1707437"/>
                        <a:pt x="2088572" y="1712962"/>
                      </a:cubicBezTo>
                      <a:cubicBezTo>
                        <a:pt x="2037233" y="1730012"/>
                        <a:pt x="2001990" y="1786019"/>
                        <a:pt x="2008848" y="1839644"/>
                      </a:cubicBezTo>
                      <a:cubicBezTo>
                        <a:pt x="2015706" y="1893270"/>
                        <a:pt x="2063998" y="1938609"/>
                        <a:pt x="2117909" y="1942133"/>
                      </a:cubicBezTo>
                      <a:cubicBezTo>
                        <a:pt x="2068856" y="1942610"/>
                        <a:pt x="2021421" y="1973756"/>
                        <a:pt x="2001514" y="2018524"/>
                      </a:cubicBezTo>
                      <a:cubicBezTo>
                        <a:pt x="1981607" y="2063291"/>
                        <a:pt x="1990179" y="2119394"/>
                        <a:pt x="2022659" y="2156160"/>
                      </a:cubicBezTo>
                      <a:cubicBezTo>
                        <a:pt x="1985512" y="2164637"/>
                        <a:pt x="1956937" y="2201118"/>
                        <a:pt x="1957508" y="2239218"/>
                      </a:cubicBezTo>
                      <a:cubicBezTo>
                        <a:pt x="1958175" y="2277318"/>
                        <a:pt x="1987988" y="2312847"/>
                        <a:pt x="2025326" y="2320085"/>
                      </a:cubicBezTo>
                      <a:cubicBezTo>
                        <a:pt x="1980368" y="2314370"/>
                        <a:pt x="1934934" y="2353328"/>
                        <a:pt x="1933505" y="2398572"/>
                      </a:cubicBezTo>
                      <a:cubicBezTo>
                        <a:pt x="1932077" y="2443815"/>
                        <a:pt x="1975130" y="2485440"/>
                        <a:pt x="2020373" y="2482487"/>
                      </a:cubicBezTo>
                      <a:cubicBezTo>
                        <a:pt x="1965319" y="2490011"/>
                        <a:pt x="1928552" y="2558496"/>
                        <a:pt x="1952651" y="2608598"/>
                      </a:cubicBezTo>
                      <a:cubicBezTo>
                        <a:pt x="1931505" y="2605359"/>
                        <a:pt x="1905121" y="2636411"/>
                        <a:pt x="1910264" y="2657175"/>
                      </a:cubicBezTo>
                      <a:cubicBezTo>
                        <a:pt x="1852448" y="2637268"/>
                        <a:pt x="1782534" y="2686989"/>
                        <a:pt x="1782248" y="2748044"/>
                      </a:cubicBezTo>
                      <a:cubicBezTo>
                        <a:pt x="1735004" y="2715754"/>
                        <a:pt x="1662043" y="2731375"/>
                        <a:pt x="1632134" y="2780143"/>
                      </a:cubicBezTo>
                      <a:cubicBezTo>
                        <a:pt x="1546790" y="2754807"/>
                        <a:pt x="1446873" y="2792430"/>
                        <a:pt x="1399439" y="2867773"/>
                      </a:cubicBezTo>
                      <a:cubicBezTo>
                        <a:pt x="1349051" y="2826434"/>
                        <a:pt x="1266089" y="2833292"/>
                        <a:pt x="1223131" y="2882442"/>
                      </a:cubicBezTo>
                      <a:cubicBezTo>
                        <a:pt x="1167695" y="2841484"/>
                        <a:pt x="1079208" y="2856724"/>
                        <a:pt x="1040727" y="2913969"/>
                      </a:cubicBezTo>
                      <a:cubicBezTo>
                        <a:pt x="957383" y="2869107"/>
                        <a:pt x="838702" y="2916827"/>
                        <a:pt x="809651" y="3006933"/>
                      </a:cubicBezTo>
                      <a:cubicBezTo>
                        <a:pt x="750977" y="2966071"/>
                        <a:pt x="673538" y="2953308"/>
                        <a:pt x="604863" y="2973119"/>
                      </a:cubicBezTo>
                      <a:cubicBezTo>
                        <a:pt x="536188" y="2993027"/>
                        <a:pt x="477514" y="3045128"/>
                        <a:pt x="449796" y="3111137"/>
                      </a:cubicBezTo>
                      <a:cubicBezTo>
                        <a:pt x="401885" y="3094849"/>
                        <a:pt x="346259" y="3103517"/>
                        <a:pt x="305588" y="3133520"/>
                      </a:cubicBezTo>
                      <a:cubicBezTo>
                        <a:pt x="264916" y="3163524"/>
                        <a:pt x="240151" y="3214102"/>
                        <a:pt x="241484" y="3264680"/>
                      </a:cubicBezTo>
                      <a:cubicBezTo>
                        <a:pt x="118898" y="3313162"/>
                        <a:pt x="54223" y="3472230"/>
                        <a:pt x="108230" y="3592530"/>
                      </a:cubicBezTo>
                      <a:cubicBezTo>
                        <a:pt x="49651" y="3595674"/>
                        <a:pt x="-1308" y="3650537"/>
                        <a:pt x="26" y="3709211"/>
                      </a:cubicBezTo>
                      <a:cubicBezTo>
                        <a:pt x="1359" y="3767885"/>
                        <a:pt x="54699" y="3820464"/>
                        <a:pt x="113373" y="3820940"/>
                      </a:cubicBezTo>
                      <a:cubicBezTo>
                        <a:pt x="65081" y="3823321"/>
                        <a:pt x="24695" y="3875613"/>
                        <a:pt x="20219" y="3923810"/>
                      </a:cubicBezTo>
                      <a:cubicBezTo>
                        <a:pt x="15742" y="3972006"/>
                        <a:pt x="50699" y="4020774"/>
                        <a:pt x="97752" y="4032109"/>
                      </a:cubicBezTo>
                      <a:cubicBezTo>
                        <a:pt x="53556" y="4031728"/>
                        <a:pt x="13361" y="4072685"/>
                        <a:pt x="14504" y="4116882"/>
                      </a:cubicBezTo>
                      <a:cubicBezTo>
                        <a:pt x="15647" y="4161077"/>
                        <a:pt x="57938" y="4199844"/>
                        <a:pt x="102134" y="4197177"/>
                      </a:cubicBezTo>
                      <a:cubicBezTo>
                        <a:pt x="72130" y="4205750"/>
                        <a:pt x="51270" y="4238611"/>
                        <a:pt x="56414" y="4269377"/>
                      </a:cubicBezTo>
                      <a:cubicBezTo>
                        <a:pt x="61557" y="4300143"/>
                        <a:pt x="91942" y="4324527"/>
                        <a:pt x="123089" y="4322812"/>
                      </a:cubicBezTo>
                      <a:cubicBezTo>
                        <a:pt x="94799" y="4336052"/>
                        <a:pt x="79655" y="4372247"/>
                        <a:pt x="90132" y="4401679"/>
                      </a:cubicBezTo>
                      <a:cubicBezTo>
                        <a:pt x="100610" y="4431111"/>
                        <a:pt x="135090" y="4449685"/>
                        <a:pt x="165475" y="4442160"/>
                      </a:cubicBezTo>
                      <a:cubicBezTo>
                        <a:pt x="131090" y="4481308"/>
                        <a:pt x="131852" y="4546554"/>
                        <a:pt x="167094" y="4584940"/>
                      </a:cubicBezTo>
                      <a:cubicBezTo>
                        <a:pt x="202337" y="4623326"/>
                        <a:pt x="267297" y="4629613"/>
                        <a:pt x="309207" y="4598656"/>
                      </a:cubicBezTo>
                      <a:cubicBezTo>
                        <a:pt x="312541" y="4652472"/>
                        <a:pt x="356261" y="4701145"/>
                        <a:pt x="409410" y="4710098"/>
                      </a:cubicBezTo>
                      <a:cubicBezTo>
                        <a:pt x="462560" y="4719052"/>
                        <a:pt x="519900" y="4687429"/>
                        <a:pt x="540665" y="4637613"/>
                      </a:cubicBezTo>
                      <a:cubicBezTo>
                        <a:pt x="575050" y="4684381"/>
                        <a:pt x="644392" y="4701336"/>
                        <a:pt x="696494" y="4675809"/>
                      </a:cubicBezTo>
                      <a:cubicBezTo>
                        <a:pt x="748595" y="4650282"/>
                        <a:pt x="777742" y="4585130"/>
                        <a:pt x="761835" y="4529219"/>
                      </a:cubicBezTo>
                      <a:cubicBezTo>
                        <a:pt x="795173" y="4561509"/>
                        <a:pt x="847179" y="4572843"/>
                        <a:pt x="890899" y="4557508"/>
                      </a:cubicBezTo>
                      <a:cubicBezTo>
                        <a:pt x="934619" y="4542078"/>
                        <a:pt x="968051" y="4500644"/>
                        <a:pt x="973862" y="4454638"/>
                      </a:cubicBezTo>
                      <a:cubicBezTo>
                        <a:pt x="1030726" y="4504073"/>
                        <a:pt x="1129310" y="4492833"/>
                        <a:pt x="1173696" y="4431874"/>
                      </a:cubicBezTo>
                      <a:cubicBezTo>
                        <a:pt x="1191127" y="4479594"/>
                        <a:pt x="1239990" y="4513884"/>
                        <a:pt x="1290758" y="4514264"/>
                      </a:cubicBezTo>
                      <a:cubicBezTo>
                        <a:pt x="1341527" y="4514646"/>
                        <a:pt x="1390771" y="4480832"/>
                        <a:pt x="1408868" y="4433397"/>
                      </a:cubicBezTo>
                      <a:cubicBezTo>
                        <a:pt x="1408964" y="4485213"/>
                        <a:pt x="1470590" y="4542649"/>
                        <a:pt x="1521835" y="4534553"/>
                      </a:cubicBezTo>
                      <a:cubicBezTo>
                        <a:pt x="1572984" y="4526552"/>
                        <a:pt x="1609465" y="4467402"/>
                        <a:pt x="1593558" y="4418062"/>
                      </a:cubicBezTo>
                      <a:cubicBezTo>
                        <a:pt x="1610608" y="4463782"/>
                        <a:pt x="1654423" y="4498262"/>
                        <a:pt x="1702810" y="4504263"/>
                      </a:cubicBezTo>
                      <a:cubicBezTo>
                        <a:pt x="1751197" y="4510264"/>
                        <a:pt x="1802060" y="4487404"/>
                        <a:pt x="1829778" y="4447304"/>
                      </a:cubicBezTo>
                      <a:cubicBezTo>
                        <a:pt x="1842351" y="4489880"/>
                        <a:pt x="1881880" y="4523218"/>
                        <a:pt x="1925981" y="4528457"/>
                      </a:cubicBezTo>
                      <a:cubicBezTo>
                        <a:pt x="1970081" y="4533696"/>
                        <a:pt x="2016278" y="4510645"/>
                        <a:pt x="2038566" y="4472259"/>
                      </a:cubicBezTo>
                      <a:cubicBezTo>
                        <a:pt x="2041043" y="4518551"/>
                        <a:pt x="2074571" y="4561604"/>
                        <a:pt x="2118862" y="4575415"/>
                      </a:cubicBezTo>
                      <a:cubicBezTo>
                        <a:pt x="2163153" y="4589226"/>
                        <a:pt x="2215160" y="4572748"/>
                        <a:pt x="2243544" y="4535982"/>
                      </a:cubicBezTo>
                      <a:cubicBezTo>
                        <a:pt x="2250212" y="4575987"/>
                        <a:pt x="2287645" y="4608657"/>
                        <a:pt x="2328126" y="4609800"/>
                      </a:cubicBezTo>
                      <a:cubicBezTo>
                        <a:pt x="2368703" y="4610943"/>
                        <a:pt x="2407850" y="4580368"/>
                        <a:pt x="2416614" y="4540744"/>
                      </a:cubicBezTo>
                      <a:cubicBezTo>
                        <a:pt x="2421948" y="4588465"/>
                        <a:pt x="2473954" y="4625326"/>
                        <a:pt x="2520722" y="4614563"/>
                      </a:cubicBezTo>
                      <a:cubicBezTo>
                        <a:pt x="2567490" y="4603800"/>
                        <a:pt x="2598160" y="4547888"/>
                        <a:pt x="2582063" y="4502644"/>
                      </a:cubicBezTo>
                      <a:cubicBezTo>
                        <a:pt x="2606828" y="4541030"/>
                        <a:pt x="2667407" y="4549316"/>
                        <a:pt x="2701506" y="4519027"/>
                      </a:cubicBezTo>
                      <a:cubicBezTo>
                        <a:pt x="2735606" y="4488737"/>
                        <a:pt x="2734558" y="4427587"/>
                        <a:pt x="2699506" y="4398536"/>
                      </a:cubicBezTo>
                      <a:cubicBezTo>
                        <a:pt x="2751893" y="4422634"/>
                        <a:pt x="2816473" y="4425206"/>
                        <a:pt x="2847715" y="4357674"/>
                      </a:cubicBezTo>
                      <a:cubicBezTo>
                        <a:pt x="2870575" y="4308239"/>
                        <a:pt x="2889149" y="4252422"/>
                        <a:pt x="2862955" y="4204702"/>
                      </a:cubicBezTo>
                      <a:cubicBezTo>
                        <a:pt x="2924296" y="4228991"/>
                        <a:pt x="3000686" y="4207083"/>
                        <a:pt x="3039834" y="4153934"/>
                      </a:cubicBezTo>
                      <a:cubicBezTo>
                        <a:pt x="3078982" y="4100784"/>
                        <a:pt x="3077172" y="4021346"/>
                        <a:pt x="3035739" y="3969911"/>
                      </a:cubicBezTo>
                      <a:cubicBezTo>
                        <a:pt x="3092984" y="3975626"/>
                        <a:pt x="3135084" y="3936859"/>
                        <a:pt x="3144228" y="3880090"/>
                      </a:cubicBezTo>
                      <a:cubicBezTo>
                        <a:pt x="3153372" y="3823226"/>
                        <a:pt x="3112605" y="3762933"/>
                        <a:pt x="3056408" y="3750264"/>
                      </a:cubicBezTo>
                      <a:cubicBezTo>
                        <a:pt x="3117177" y="3761408"/>
                        <a:pt x="3183090" y="3722356"/>
                        <a:pt x="3202616" y="3663682"/>
                      </a:cubicBezTo>
                      <a:cubicBezTo>
                        <a:pt x="3222048" y="3605008"/>
                        <a:pt x="3192520" y="3534333"/>
                        <a:pt x="3137180" y="3506900"/>
                      </a:cubicBezTo>
                      <a:cubicBezTo>
                        <a:pt x="3200331" y="3512139"/>
                        <a:pt x="3263195" y="3462038"/>
                        <a:pt x="3271958" y="3399268"/>
                      </a:cubicBezTo>
                      <a:cubicBezTo>
                        <a:pt x="3280817" y="3336498"/>
                        <a:pt x="3234240" y="3270966"/>
                        <a:pt x="3172041" y="3258584"/>
                      </a:cubicBezTo>
                      <a:cubicBezTo>
                        <a:pt x="3251480" y="3268966"/>
                        <a:pt x="3333681" y="3208863"/>
                        <a:pt x="3347968" y="3130092"/>
                      </a:cubicBezTo>
                      <a:cubicBezTo>
                        <a:pt x="3362256" y="3051225"/>
                        <a:pt x="3306439" y="2966166"/>
                        <a:pt x="3228334" y="2947974"/>
                      </a:cubicBezTo>
                      <a:cubicBezTo>
                        <a:pt x="3291390" y="2945307"/>
                        <a:pt x="3345396" y="2883108"/>
                        <a:pt x="3339300" y="2820339"/>
                      </a:cubicBezTo>
                      <a:cubicBezTo>
                        <a:pt x="3333204" y="2757569"/>
                        <a:pt x="3268244" y="2706991"/>
                        <a:pt x="3205855" y="2716421"/>
                      </a:cubicBezTo>
                      <a:cubicBezTo>
                        <a:pt x="3262719" y="2700990"/>
                        <a:pt x="3309392" y="2652699"/>
                        <a:pt x="3322727" y="2595263"/>
                      </a:cubicBezTo>
                      <a:cubicBezTo>
                        <a:pt x="3336157" y="2537922"/>
                        <a:pt x="3315678" y="2473914"/>
                        <a:pt x="3271577" y="2434862"/>
                      </a:cubicBezTo>
                      <a:cubicBezTo>
                        <a:pt x="3326918" y="2431147"/>
                        <a:pt x="3373685" y="2376855"/>
                        <a:pt x="3369209" y="2321609"/>
                      </a:cubicBezTo>
                      <a:cubicBezTo>
                        <a:pt x="3364732" y="2266269"/>
                        <a:pt x="3309773" y="2220264"/>
                        <a:pt x="3254623" y="2225502"/>
                      </a:cubicBezTo>
                      <a:cubicBezTo>
                        <a:pt x="3300248" y="2217597"/>
                        <a:pt x="3337967" y="2176353"/>
                        <a:pt x="3341682" y="2130157"/>
                      </a:cubicBezTo>
                      <a:cubicBezTo>
                        <a:pt x="3345491" y="2083961"/>
                        <a:pt x="3314916" y="2037193"/>
                        <a:pt x="3271197" y="2021953"/>
                      </a:cubicBezTo>
                      <a:cubicBezTo>
                        <a:pt x="3326918" y="1999760"/>
                        <a:pt x="3360636" y="1940609"/>
                        <a:pt x="3362541" y="1880697"/>
                      </a:cubicBezTo>
                      <a:cubicBezTo>
                        <a:pt x="3364446" y="1820785"/>
                        <a:pt x="3328061" y="1761349"/>
                        <a:pt x="3273864" y="1735727"/>
                      </a:cubicBezTo>
                      <a:cubicBezTo>
                        <a:pt x="3307677" y="1708390"/>
                        <a:pt x="3324917" y="1662003"/>
                        <a:pt x="3317202" y="1619236"/>
                      </a:cubicBezTo>
                      <a:cubicBezTo>
                        <a:pt x="3309582" y="1576469"/>
                        <a:pt x="3277292" y="1538940"/>
                        <a:pt x="3236049" y="1525034"/>
                      </a:cubicBezTo>
                      <a:cubicBezTo>
                        <a:pt x="3269958" y="1493220"/>
                        <a:pt x="3287960" y="1445119"/>
                        <a:pt x="3283198" y="1398827"/>
                      </a:cubicBezTo>
                      <a:cubicBezTo>
                        <a:pt x="3278435" y="1352536"/>
                        <a:pt x="3251099" y="1309102"/>
                        <a:pt x="3211475" y="1284813"/>
                      </a:cubicBezTo>
                      <a:cubicBezTo>
                        <a:pt x="3272816" y="1243665"/>
                        <a:pt x="3275483" y="1139747"/>
                        <a:pt x="3216428" y="1095456"/>
                      </a:cubicBezTo>
                      <a:cubicBezTo>
                        <a:pt x="3271863" y="1088122"/>
                        <a:pt x="3317298" y="1034972"/>
                        <a:pt x="3315869" y="979156"/>
                      </a:cubicBezTo>
                      <a:cubicBezTo>
                        <a:pt x="3314440" y="923339"/>
                        <a:pt x="3266339" y="872476"/>
                        <a:pt x="3210617" y="868094"/>
                      </a:cubicBezTo>
                      <a:cubicBezTo>
                        <a:pt x="3243383" y="801229"/>
                        <a:pt x="3236335" y="716647"/>
                        <a:pt x="3193091" y="656163"/>
                      </a:cubicBezTo>
                      <a:cubicBezTo>
                        <a:pt x="3203855" y="596251"/>
                        <a:pt x="3175470" y="531100"/>
                        <a:pt x="3124321" y="498143"/>
                      </a:cubicBezTo>
                      <a:cubicBezTo>
                        <a:pt x="3141466" y="441374"/>
                        <a:pt x="3108795" y="374128"/>
                        <a:pt x="3053550" y="352601"/>
                      </a:cubicBezTo>
                      <a:cubicBezTo>
                        <a:pt x="3086888" y="315930"/>
                        <a:pt x="3074886" y="248684"/>
                        <a:pt x="3030976" y="225824"/>
                      </a:cubicBezTo>
                      <a:cubicBezTo>
                        <a:pt x="3046502" y="180294"/>
                        <a:pt x="3006306" y="125430"/>
                        <a:pt x="2958205" y="126573"/>
                      </a:cubicBezTo>
                      <a:cubicBezTo>
                        <a:pt x="2930392" y="64280"/>
                        <a:pt x="2874290" y="22179"/>
                        <a:pt x="2808186" y="5415"/>
                      </a:cubicBezTo>
                      <a:cubicBezTo>
                        <a:pt x="2778373" y="-2205"/>
                        <a:pt x="2745226" y="-3157"/>
                        <a:pt x="2718175" y="11606"/>
                      </a:cubicBezTo>
                      <a:cubicBezTo>
                        <a:pt x="2691124" y="26370"/>
                        <a:pt x="2673217" y="60279"/>
                        <a:pt x="2683980" y="89140"/>
                      </a:cubicBezTo>
                      <a:cubicBezTo>
                        <a:pt x="2669883" y="60565"/>
                        <a:pt x="2636260" y="43134"/>
                        <a:pt x="2604732" y="48087"/>
                      </a:cubicBezTo>
                      <a:cubicBezTo>
                        <a:pt x="2573395" y="52850"/>
                        <a:pt x="2545487" y="80377"/>
                        <a:pt x="2540819" y="111809"/>
                      </a:cubicBezTo>
                      <a:close/>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1" name="Google Shape;3371;p42"/>
                <p:cNvSpPr/>
                <p:nvPr/>
              </p:nvSpPr>
              <p:spPr>
                <a:xfrm>
                  <a:off x="4494344" y="864191"/>
                  <a:ext cx="3376747" cy="4718505"/>
                </a:xfrm>
                <a:custGeom>
                  <a:avLst/>
                  <a:gdLst/>
                  <a:ahLst/>
                  <a:cxnLst/>
                  <a:rect l="l" t="t" r="r" b="b"/>
                  <a:pathLst>
                    <a:path w="3376747" h="4718505" extrusionOk="0">
                      <a:moveTo>
                        <a:pt x="431128" y="4718506"/>
                      </a:moveTo>
                      <a:cubicBezTo>
                        <a:pt x="424937" y="4718506"/>
                        <a:pt x="418650" y="4718030"/>
                        <a:pt x="412459" y="4716982"/>
                      </a:cubicBezTo>
                      <a:cubicBezTo>
                        <a:pt x="359976" y="4708124"/>
                        <a:pt x="316066" y="4661166"/>
                        <a:pt x="309779" y="4608397"/>
                      </a:cubicBezTo>
                      <a:cubicBezTo>
                        <a:pt x="266536" y="4636210"/>
                        <a:pt x="203004" y="4628685"/>
                        <a:pt x="168047" y="4590680"/>
                      </a:cubicBezTo>
                      <a:cubicBezTo>
                        <a:pt x="133853" y="4553438"/>
                        <a:pt x="131090" y="4491335"/>
                        <a:pt x="160427" y="4450472"/>
                      </a:cubicBezTo>
                      <a:cubicBezTo>
                        <a:pt x="130995" y="4453044"/>
                        <a:pt x="100229" y="4434280"/>
                        <a:pt x="90323" y="4406181"/>
                      </a:cubicBezTo>
                      <a:cubicBezTo>
                        <a:pt x="80608" y="4378845"/>
                        <a:pt x="91657" y="4346174"/>
                        <a:pt x="114707" y="4329124"/>
                      </a:cubicBezTo>
                      <a:cubicBezTo>
                        <a:pt x="86513" y="4324933"/>
                        <a:pt x="61177" y="4301597"/>
                        <a:pt x="56414" y="4273307"/>
                      </a:cubicBezTo>
                      <a:cubicBezTo>
                        <a:pt x="51938" y="4246256"/>
                        <a:pt x="66701" y="4217300"/>
                        <a:pt x="90133" y="4203394"/>
                      </a:cubicBezTo>
                      <a:cubicBezTo>
                        <a:pt x="73369" y="4200917"/>
                        <a:pt x="56891" y="4193012"/>
                        <a:pt x="43365" y="4180629"/>
                      </a:cubicBezTo>
                      <a:cubicBezTo>
                        <a:pt x="25649" y="4164341"/>
                        <a:pt x="15076" y="4142434"/>
                        <a:pt x="14504" y="4120336"/>
                      </a:cubicBezTo>
                      <a:cubicBezTo>
                        <a:pt x="13933" y="4098238"/>
                        <a:pt x="23267" y="4075854"/>
                        <a:pt x="40127" y="4058614"/>
                      </a:cubicBezTo>
                      <a:cubicBezTo>
                        <a:pt x="52700" y="4045755"/>
                        <a:pt x="68321" y="4037087"/>
                        <a:pt x="84608" y="4033563"/>
                      </a:cubicBezTo>
                      <a:cubicBezTo>
                        <a:pt x="44032" y="4015942"/>
                        <a:pt x="16028" y="3971270"/>
                        <a:pt x="20219" y="3926788"/>
                      </a:cubicBezTo>
                      <a:cubicBezTo>
                        <a:pt x="24029" y="3885926"/>
                        <a:pt x="54033" y="3839729"/>
                        <a:pt x="94419" y="3825251"/>
                      </a:cubicBezTo>
                      <a:cubicBezTo>
                        <a:pt x="43175" y="3813726"/>
                        <a:pt x="1265" y="3765911"/>
                        <a:pt x="26" y="3712666"/>
                      </a:cubicBezTo>
                      <a:cubicBezTo>
                        <a:pt x="-1307" y="3653515"/>
                        <a:pt x="47937" y="3598747"/>
                        <a:pt x="106516" y="3592746"/>
                      </a:cubicBezTo>
                      <a:cubicBezTo>
                        <a:pt x="82418" y="3535406"/>
                        <a:pt x="83180" y="3466826"/>
                        <a:pt x="108897" y="3403675"/>
                      </a:cubicBezTo>
                      <a:cubicBezTo>
                        <a:pt x="134900" y="3339667"/>
                        <a:pt x="183192" y="3289470"/>
                        <a:pt x="241485" y="3265657"/>
                      </a:cubicBezTo>
                      <a:cubicBezTo>
                        <a:pt x="240914" y="3214604"/>
                        <a:pt x="265869" y="3164312"/>
                        <a:pt x="307017" y="3134022"/>
                      </a:cubicBezTo>
                      <a:cubicBezTo>
                        <a:pt x="347975" y="3103828"/>
                        <a:pt x="402934" y="3094874"/>
                        <a:pt x="451416" y="3110114"/>
                      </a:cubicBezTo>
                      <a:cubicBezTo>
                        <a:pt x="480277" y="3044201"/>
                        <a:pt x="538380" y="2993147"/>
                        <a:pt x="607531" y="2973145"/>
                      </a:cubicBezTo>
                      <a:cubicBezTo>
                        <a:pt x="676206" y="2953238"/>
                        <a:pt x="752025" y="2965144"/>
                        <a:pt x="811461" y="3004768"/>
                      </a:cubicBezTo>
                      <a:cubicBezTo>
                        <a:pt x="826511" y="2962858"/>
                        <a:pt x="861182" y="2928473"/>
                        <a:pt x="907187" y="2909994"/>
                      </a:cubicBezTo>
                      <a:cubicBezTo>
                        <a:pt x="953670" y="2891325"/>
                        <a:pt x="1003104" y="2892373"/>
                        <a:pt x="1043300" y="2912852"/>
                      </a:cubicBezTo>
                      <a:cubicBezTo>
                        <a:pt x="1062350" y="2886181"/>
                        <a:pt x="1093306" y="2867513"/>
                        <a:pt x="1128644" y="2861321"/>
                      </a:cubicBezTo>
                      <a:cubicBezTo>
                        <a:pt x="1163982" y="2855130"/>
                        <a:pt x="1199415" y="2862464"/>
                        <a:pt x="1226275" y="2881133"/>
                      </a:cubicBezTo>
                      <a:cubicBezTo>
                        <a:pt x="1270281" y="2833508"/>
                        <a:pt x="1350671" y="2826650"/>
                        <a:pt x="1402202" y="2865989"/>
                      </a:cubicBezTo>
                      <a:cubicBezTo>
                        <a:pt x="1450779" y="2792456"/>
                        <a:pt x="1549268" y="2755594"/>
                        <a:pt x="1634136" y="2779502"/>
                      </a:cubicBezTo>
                      <a:cubicBezTo>
                        <a:pt x="1649090" y="2756642"/>
                        <a:pt x="1674236" y="2739973"/>
                        <a:pt x="1703573" y="2733781"/>
                      </a:cubicBezTo>
                      <a:cubicBezTo>
                        <a:pt x="1731576" y="2727781"/>
                        <a:pt x="1760056" y="2731972"/>
                        <a:pt x="1782535" y="2745307"/>
                      </a:cubicBezTo>
                      <a:cubicBezTo>
                        <a:pt x="1784726" y="2717684"/>
                        <a:pt x="1800728" y="2691014"/>
                        <a:pt x="1826160" y="2672917"/>
                      </a:cubicBezTo>
                      <a:cubicBezTo>
                        <a:pt x="1851877" y="2654724"/>
                        <a:pt x="1882643" y="2648438"/>
                        <a:pt x="1909599" y="2655677"/>
                      </a:cubicBezTo>
                      <a:cubicBezTo>
                        <a:pt x="1909408" y="2643961"/>
                        <a:pt x="1916266" y="2631864"/>
                        <a:pt x="1923600" y="2623863"/>
                      </a:cubicBezTo>
                      <a:cubicBezTo>
                        <a:pt x="1931887" y="2614814"/>
                        <a:pt x="1941698" y="2609290"/>
                        <a:pt x="1950746" y="2608528"/>
                      </a:cubicBezTo>
                      <a:cubicBezTo>
                        <a:pt x="1941507" y="2584906"/>
                        <a:pt x="1943793" y="2556617"/>
                        <a:pt x="1957319" y="2531566"/>
                      </a:cubicBezTo>
                      <a:cubicBezTo>
                        <a:pt x="1968082" y="2511468"/>
                        <a:pt x="1984656" y="2496228"/>
                        <a:pt x="2003515" y="2488132"/>
                      </a:cubicBezTo>
                      <a:cubicBezTo>
                        <a:pt x="1987989" y="2484798"/>
                        <a:pt x="1973035" y="2476797"/>
                        <a:pt x="1960653" y="2464796"/>
                      </a:cubicBezTo>
                      <a:cubicBezTo>
                        <a:pt x="1942745" y="2447555"/>
                        <a:pt x="1932935" y="2424695"/>
                        <a:pt x="1933602" y="2402026"/>
                      </a:cubicBezTo>
                      <a:cubicBezTo>
                        <a:pt x="1934268" y="2379452"/>
                        <a:pt x="1945508" y="2357163"/>
                        <a:pt x="1964367" y="2341066"/>
                      </a:cubicBezTo>
                      <a:cubicBezTo>
                        <a:pt x="1977416" y="2329922"/>
                        <a:pt x="1992657" y="2322873"/>
                        <a:pt x="2008278" y="2320397"/>
                      </a:cubicBezTo>
                      <a:cubicBezTo>
                        <a:pt x="1979131" y="2306299"/>
                        <a:pt x="1958081" y="2275439"/>
                        <a:pt x="1957509" y="2242863"/>
                      </a:cubicBezTo>
                      <a:cubicBezTo>
                        <a:pt x="1956842" y="2205049"/>
                        <a:pt x="1983894" y="2168759"/>
                        <a:pt x="2019803" y="2157710"/>
                      </a:cubicBezTo>
                      <a:cubicBezTo>
                        <a:pt x="1989704" y="2120181"/>
                        <a:pt x="1982179" y="2064650"/>
                        <a:pt x="2001705" y="2020645"/>
                      </a:cubicBezTo>
                      <a:cubicBezTo>
                        <a:pt x="2018755" y="1982450"/>
                        <a:pt x="2055807" y="1953684"/>
                        <a:pt x="2096670" y="1944921"/>
                      </a:cubicBezTo>
                      <a:cubicBezTo>
                        <a:pt x="2051426" y="1931586"/>
                        <a:pt x="2014754" y="1890914"/>
                        <a:pt x="2008754" y="1843670"/>
                      </a:cubicBezTo>
                      <a:cubicBezTo>
                        <a:pt x="2002182" y="1792521"/>
                        <a:pt x="2032185" y="1739943"/>
                        <a:pt x="2078477" y="1718131"/>
                      </a:cubicBezTo>
                      <a:cubicBezTo>
                        <a:pt x="2025899" y="1707367"/>
                        <a:pt x="1980941" y="1664600"/>
                        <a:pt x="1969035" y="1612022"/>
                      </a:cubicBezTo>
                      <a:cubicBezTo>
                        <a:pt x="1957319" y="1560397"/>
                        <a:pt x="1978179" y="1503628"/>
                        <a:pt x="2019422" y="1470862"/>
                      </a:cubicBezTo>
                      <a:cubicBezTo>
                        <a:pt x="1976274" y="1474672"/>
                        <a:pt x="1930935" y="1449907"/>
                        <a:pt x="1912742" y="1410473"/>
                      </a:cubicBezTo>
                      <a:cubicBezTo>
                        <a:pt x="1893501" y="1368849"/>
                        <a:pt x="1906455" y="1314557"/>
                        <a:pt x="1941412" y="1285124"/>
                      </a:cubicBezTo>
                      <a:cubicBezTo>
                        <a:pt x="1893311" y="1278076"/>
                        <a:pt x="1850544" y="1244357"/>
                        <a:pt x="1833208" y="1198733"/>
                      </a:cubicBezTo>
                      <a:cubicBezTo>
                        <a:pt x="1815777" y="1152917"/>
                        <a:pt x="1825302" y="1098911"/>
                        <a:pt x="1856925" y="1061668"/>
                      </a:cubicBezTo>
                      <a:cubicBezTo>
                        <a:pt x="1802633" y="1060620"/>
                        <a:pt x="1751769" y="1020615"/>
                        <a:pt x="1738911" y="967466"/>
                      </a:cubicBezTo>
                      <a:cubicBezTo>
                        <a:pt x="1726052" y="914316"/>
                        <a:pt x="1753008" y="855547"/>
                        <a:pt x="1800823" y="829734"/>
                      </a:cubicBezTo>
                      <a:cubicBezTo>
                        <a:pt x="1746435" y="807065"/>
                        <a:pt x="1708335" y="748200"/>
                        <a:pt x="1711002" y="689145"/>
                      </a:cubicBezTo>
                      <a:cubicBezTo>
                        <a:pt x="1713669" y="630185"/>
                        <a:pt x="1757008" y="575035"/>
                        <a:pt x="1813206" y="557509"/>
                      </a:cubicBezTo>
                      <a:cubicBezTo>
                        <a:pt x="1771295" y="530363"/>
                        <a:pt x="1749293" y="474356"/>
                        <a:pt x="1762723" y="426160"/>
                      </a:cubicBezTo>
                      <a:cubicBezTo>
                        <a:pt x="1776534" y="376344"/>
                        <a:pt x="1826636" y="338815"/>
                        <a:pt x="1878452" y="339577"/>
                      </a:cubicBezTo>
                      <a:cubicBezTo>
                        <a:pt x="1879595" y="278046"/>
                        <a:pt x="1918647" y="217562"/>
                        <a:pt x="1974464" y="191654"/>
                      </a:cubicBezTo>
                      <a:cubicBezTo>
                        <a:pt x="2029423" y="166032"/>
                        <a:pt x="2099527" y="174509"/>
                        <a:pt x="2147343" y="211752"/>
                      </a:cubicBezTo>
                      <a:cubicBezTo>
                        <a:pt x="2160297" y="125741"/>
                        <a:pt x="2226781" y="51160"/>
                        <a:pt x="2311172" y="29062"/>
                      </a:cubicBezTo>
                      <a:cubicBezTo>
                        <a:pt x="2395088" y="7155"/>
                        <a:pt x="2489004" y="39159"/>
                        <a:pt x="2542535" y="107072"/>
                      </a:cubicBezTo>
                      <a:cubicBezTo>
                        <a:pt x="2550440" y="77545"/>
                        <a:pt x="2577206" y="52875"/>
                        <a:pt x="2607876" y="48017"/>
                      </a:cubicBezTo>
                      <a:cubicBezTo>
                        <a:pt x="2635118" y="43731"/>
                        <a:pt x="2663312" y="55066"/>
                        <a:pt x="2680933" y="75830"/>
                      </a:cubicBezTo>
                      <a:cubicBezTo>
                        <a:pt x="2680457" y="49446"/>
                        <a:pt x="2698554" y="23728"/>
                        <a:pt x="2720176" y="12013"/>
                      </a:cubicBezTo>
                      <a:cubicBezTo>
                        <a:pt x="2751132" y="-4942"/>
                        <a:pt x="2787613" y="-846"/>
                        <a:pt x="2812759" y="5536"/>
                      </a:cubicBezTo>
                      <a:cubicBezTo>
                        <a:pt x="2881815" y="23062"/>
                        <a:pt x="2936870" y="67067"/>
                        <a:pt x="2964206" y="126598"/>
                      </a:cubicBezTo>
                      <a:cubicBezTo>
                        <a:pt x="2987162" y="126884"/>
                        <a:pt x="3009736" y="139362"/>
                        <a:pt x="3025071" y="160222"/>
                      </a:cubicBezTo>
                      <a:cubicBezTo>
                        <a:pt x="3040216" y="180891"/>
                        <a:pt x="3045360" y="205942"/>
                        <a:pt x="3038978" y="227754"/>
                      </a:cubicBezTo>
                      <a:cubicBezTo>
                        <a:pt x="3059266" y="239470"/>
                        <a:pt x="3073935" y="261377"/>
                        <a:pt x="3078506" y="287095"/>
                      </a:cubicBezTo>
                      <a:cubicBezTo>
                        <a:pt x="3082983" y="312050"/>
                        <a:pt x="3077268" y="337006"/>
                        <a:pt x="3063171" y="354913"/>
                      </a:cubicBezTo>
                      <a:cubicBezTo>
                        <a:pt x="3116892" y="378630"/>
                        <a:pt x="3147944" y="443590"/>
                        <a:pt x="3132228" y="500264"/>
                      </a:cubicBezTo>
                      <a:cubicBezTo>
                        <a:pt x="3182805" y="534173"/>
                        <a:pt x="3210809" y="598848"/>
                        <a:pt x="3200617" y="658951"/>
                      </a:cubicBezTo>
                      <a:cubicBezTo>
                        <a:pt x="3242718" y="718768"/>
                        <a:pt x="3250242" y="802207"/>
                        <a:pt x="3219762" y="868691"/>
                      </a:cubicBezTo>
                      <a:cubicBezTo>
                        <a:pt x="3274912" y="875835"/>
                        <a:pt x="3321775" y="926889"/>
                        <a:pt x="3323204" y="982705"/>
                      </a:cubicBezTo>
                      <a:cubicBezTo>
                        <a:pt x="3324633" y="1037570"/>
                        <a:pt x="3281961" y="1090052"/>
                        <a:pt x="3228525" y="1101292"/>
                      </a:cubicBezTo>
                      <a:cubicBezTo>
                        <a:pt x="3253386" y="1123199"/>
                        <a:pt x="3267387" y="1157680"/>
                        <a:pt x="3266435" y="1195018"/>
                      </a:cubicBezTo>
                      <a:cubicBezTo>
                        <a:pt x="3265387" y="1233404"/>
                        <a:pt x="3248814" y="1267789"/>
                        <a:pt x="3221667" y="1288267"/>
                      </a:cubicBezTo>
                      <a:cubicBezTo>
                        <a:pt x="3259672" y="1313509"/>
                        <a:pt x="3285961" y="1356657"/>
                        <a:pt x="3290533" y="1402091"/>
                      </a:cubicBezTo>
                      <a:cubicBezTo>
                        <a:pt x="3295200" y="1447430"/>
                        <a:pt x="3278341" y="1494770"/>
                        <a:pt x="3246337" y="1527250"/>
                      </a:cubicBezTo>
                      <a:cubicBezTo>
                        <a:pt x="3285866" y="1542871"/>
                        <a:pt x="3316917" y="1580304"/>
                        <a:pt x="3324442" y="1622214"/>
                      </a:cubicBezTo>
                      <a:cubicBezTo>
                        <a:pt x="3331967" y="1664124"/>
                        <a:pt x="3315774" y="1710130"/>
                        <a:pt x="3283961" y="1738514"/>
                      </a:cubicBezTo>
                      <a:cubicBezTo>
                        <a:pt x="3336539" y="1765851"/>
                        <a:pt x="3371591" y="1825001"/>
                        <a:pt x="3369781" y="1884342"/>
                      </a:cubicBezTo>
                      <a:cubicBezTo>
                        <a:pt x="3367876" y="1946064"/>
                        <a:pt x="3333777" y="2001500"/>
                        <a:pt x="3284151" y="2025312"/>
                      </a:cubicBezTo>
                      <a:cubicBezTo>
                        <a:pt x="3325204" y="2043695"/>
                        <a:pt x="3352636" y="2088844"/>
                        <a:pt x="3348921" y="2133897"/>
                      </a:cubicBezTo>
                      <a:cubicBezTo>
                        <a:pt x="3345588" y="2174188"/>
                        <a:pt x="3317775" y="2210478"/>
                        <a:pt x="3280913" y="2225909"/>
                      </a:cubicBezTo>
                      <a:cubicBezTo>
                        <a:pt x="3300820" y="2228766"/>
                        <a:pt x="3320346" y="2237624"/>
                        <a:pt x="3336920" y="2251436"/>
                      </a:cubicBezTo>
                      <a:cubicBezTo>
                        <a:pt x="3359875" y="2270676"/>
                        <a:pt x="3374258" y="2297346"/>
                        <a:pt x="3376448" y="2324588"/>
                      </a:cubicBezTo>
                      <a:cubicBezTo>
                        <a:pt x="3378639" y="2351924"/>
                        <a:pt x="3368733" y="2380595"/>
                        <a:pt x="3349207" y="2403169"/>
                      </a:cubicBezTo>
                      <a:cubicBezTo>
                        <a:pt x="3331586" y="2423648"/>
                        <a:pt x="3307964" y="2437078"/>
                        <a:pt x="3283389" y="2440793"/>
                      </a:cubicBezTo>
                      <a:cubicBezTo>
                        <a:pt x="3324252" y="2480893"/>
                        <a:pt x="3342921" y="2543472"/>
                        <a:pt x="3329871" y="2599289"/>
                      </a:cubicBezTo>
                      <a:cubicBezTo>
                        <a:pt x="3318060" y="2649962"/>
                        <a:pt x="3280246" y="2694157"/>
                        <a:pt x="3232621" y="2715208"/>
                      </a:cubicBezTo>
                      <a:cubicBezTo>
                        <a:pt x="3256053" y="2716922"/>
                        <a:pt x="3279484" y="2726066"/>
                        <a:pt x="3299487" y="2741687"/>
                      </a:cubicBezTo>
                      <a:cubicBezTo>
                        <a:pt x="3326347" y="2762642"/>
                        <a:pt x="3343492" y="2792360"/>
                        <a:pt x="3346445" y="2823221"/>
                      </a:cubicBezTo>
                      <a:cubicBezTo>
                        <a:pt x="3349493" y="2854082"/>
                        <a:pt x="3338348" y="2886563"/>
                        <a:pt x="3316060" y="2912280"/>
                      </a:cubicBezTo>
                      <a:cubicBezTo>
                        <a:pt x="3297867" y="2933235"/>
                        <a:pt x="3274150" y="2947427"/>
                        <a:pt x="3249195" y="2952666"/>
                      </a:cubicBezTo>
                      <a:cubicBezTo>
                        <a:pt x="3320251" y="2978574"/>
                        <a:pt x="3368733" y="3059060"/>
                        <a:pt x="3355113" y="3134022"/>
                      </a:cubicBezTo>
                      <a:cubicBezTo>
                        <a:pt x="3342063" y="3206031"/>
                        <a:pt x="3273674" y="3262705"/>
                        <a:pt x="3201284" y="3266420"/>
                      </a:cubicBezTo>
                      <a:cubicBezTo>
                        <a:pt x="3252052" y="3289280"/>
                        <a:pt x="3286914" y="3347382"/>
                        <a:pt x="3279103" y="3403103"/>
                      </a:cubicBezTo>
                      <a:cubicBezTo>
                        <a:pt x="3270721" y="3462730"/>
                        <a:pt x="3214428" y="3511593"/>
                        <a:pt x="3154706" y="3514165"/>
                      </a:cubicBezTo>
                      <a:cubicBezTo>
                        <a:pt x="3203760" y="3546169"/>
                        <a:pt x="3228239" y="3612177"/>
                        <a:pt x="3209666" y="3668184"/>
                      </a:cubicBezTo>
                      <a:cubicBezTo>
                        <a:pt x="3192330" y="3720381"/>
                        <a:pt x="3139847" y="3757243"/>
                        <a:pt x="3085460" y="3759053"/>
                      </a:cubicBezTo>
                      <a:cubicBezTo>
                        <a:pt x="3129942" y="3781627"/>
                        <a:pt x="3159469" y="3834395"/>
                        <a:pt x="3151468" y="3884021"/>
                      </a:cubicBezTo>
                      <a:cubicBezTo>
                        <a:pt x="3142038" y="3942409"/>
                        <a:pt x="3100605" y="3979175"/>
                        <a:pt x="3046979" y="3977365"/>
                      </a:cubicBezTo>
                      <a:cubicBezTo>
                        <a:pt x="3084793" y="4030134"/>
                        <a:pt x="3084984" y="4106906"/>
                        <a:pt x="3046312" y="4159388"/>
                      </a:cubicBezTo>
                      <a:cubicBezTo>
                        <a:pt x="3007926" y="4211586"/>
                        <a:pt x="2935060" y="4234350"/>
                        <a:pt x="2873719" y="4214443"/>
                      </a:cubicBezTo>
                      <a:cubicBezTo>
                        <a:pt x="2894864" y="4262258"/>
                        <a:pt x="2876196" y="4315884"/>
                        <a:pt x="2854669" y="4362557"/>
                      </a:cubicBezTo>
                      <a:cubicBezTo>
                        <a:pt x="2829809" y="4416373"/>
                        <a:pt x="2779136" y="4434089"/>
                        <a:pt x="2717319" y="4411611"/>
                      </a:cubicBezTo>
                      <a:cubicBezTo>
                        <a:pt x="2727606" y="4425326"/>
                        <a:pt x="2733511" y="4442853"/>
                        <a:pt x="2733797" y="4461712"/>
                      </a:cubicBezTo>
                      <a:cubicBezTo>
                        <a:pt x="2734178" y="4486858"/>
                        <a:pt x="2724653" y="4510003"/>
                        <a:pt x="2707603" y="4525148"/>
                      </a:cubicBezTo>
                      <a:cubicBezTo>
                        <a:pt x="2690553" y="4540293"/>
                        <a:pt x="2666360" y="4546960"/>
                        <a:pt x="2641500" y="4543532"/>
                      </a:cubicBezTo>
                      <a:cubicBezTo>
                        <a:pt x="2622450" y="4540960"/>
                        <a:pt x="2605400" y="4532768"/>
                        <a:pt x="2592922" y="4520481"/>
                      </a:cubicBezTo>
                      <a:cubicBezTo>
                        <a:pt x="2595494" y="4538960"/>
                        <a:pt x="2591684" y="4558772"/>
                        <a:pt x="2581778" y="4576678"/>
                      </a:cubicBezTo>
                      <a:cubicBezTo>
                        <a:pt x="2569110" y="4599729"/>
                        <a:pt x="2548440" y="4616112"/>
                        <a:pt x="2525199" y="4621446"/>
                      </a:cubicBezTo>
                      <a:cubicBezTo>
                        <a:pt x="2501863" y="4626780"/>
                        <a:pt x="2476241" y="4621161"/>
                        <a:pt x="2454714" y="4605920"/>
                      </a:cubicBezTo>
                      <a:cubicBezTo>
                        <a:pt x="2437474" y="4593633"/>
                        <a:pt x="2425092" y="4576869"/>
                        <a:pt x="2419567" y="4558391"/>
                      </a:cubicBezTo>
                      <a:cubicBezTo>
                        <a:pt x="2405470" y="4592966"/>
                        <a:pt x="2369656" y="4617732"/>
                        <a:pt x="2331651" y="4616779"/>
                      </a:cubicBezTo>
                      <a:cubicBezTo>
                        <a:pt x="2291742" y="4615636"/>
                        <a:pt x="2255166" y="4585823"/>
                        <a:pt x="2245164" y="4547437"/>
                      </a:cubicBezTo>
                      <a:cubicBezTo>
                        <a:pt x="2215256" y="4581060"/>
                        <a:pt x="2164488" y="4595728"/>
                        <a:pt x="2121435" y="4582298"/>
                      </a:cubicBezTo>
                      <a:cubicBezTo>
                        <a:pt x="2079334" y="4569154"/>
                        <a:pt x="2046282" y="4529720"/>
                        <a:pt x="2039615" y="4486191"/>
                      </a:cubicBezTo>
                      <a:cubicBezTo>
                        <a:pt x="2015040" y="4520481"/>
                        <a:pt x="1971035" y="4540484"/>
                        <a:pt x="1929125" y="4535531"/>
                      </a:cubicBezTo>
                      <a:cubicBezTo>
                        <a:pt x="1886072" y="4530387"/>
                        <a:pt x="1847115" y="4499145"/>
                        <a:pt x="1832160" y="4458473"/>
                      </a:cubicBezTo>
                      <a:cubicBezTo>
                        <a:pt x="1803014" y="4496097"/>
                        <a:pt x="1753103" y="4517147"/>
                        <a:pt x="1705954" y="4511337"/>
                      </a:cubicBezTo>
                      <a:cubicBezTo>
                        <a:pt x="1664425" y="4506194"/>
                        <a:pt x="1626135" y="4480476"/>
                        <a:pt x="1604417" y="4444757"/>
                      </a:cubicBezTo>
                      <a:cubicBezTo>
                        <a:pt x="1604703" y="4462474"/>
                        <a:pt x="1599560" y="4480667"/>
                        <a:pt x="1589368" y="4497145"/>
                      </a:cubicBezTo>
                      <a:cubicBezTo>
                        <a:pt x="1574414" y="4521338"/>
                        <a:pt x="1551268" y="4537626"/>
                        <a:pt x="1525836" y="4541626"/>
                      </a:cubicBezTo>
                      <a:cubicBezTo>
                        <a:pt x="1501833" y="4545437"/>
                        <a:pt x="1474306" y="4535816"/>
                        <a:pt x="1450303" y="4515338"/>
                      </a:cubicBezTo>
                      <a:cubicBezTo>
                        <a:pt x="1429062" y="4497145"/>
                        <a:pt x="1414394" y="4473332"/>
                        <a:pt x="1410108" y="4450568"/>
                      </a:cubicBezTo>
                      <a:cubicBezTo>
                        <a:pt x="1388391" y="4492287"/>
                        <a:pt x="1342099" y="4521338"/>
                        <a:pt x="1294950" y="4521338"/>
                      </a:cubicBezTo>
                      <a:cubicBezTo>
                        <a:pt x="1294665" y="4521338"/>
                        <a:pt x="1294474" y="4521338"/>
                        <a:pt x="1294188" y="4521338"/>
                      </a:cubicBezTo>
                      <a:cubicBezTo>
                        <a:pt x="1244373" y="4521053"/>
                        <a:pt x="1195795" y="4488191"/>
                        <a:pt x="1176174" y="4442567"/>
                      </a:cubicBezTo>
                      <a:cubicBezTo>
                        <a:pt x="1154171" y="4469618"/>
                        <a:pt x="1120357" y="4487429"/>
                        <a:pt x="1082352" y="4491716"/>
                      </a:cubicBezTo>
                      <a:cubicBezTo>
                        <a:pt x="1044347" y="4496097"/>
                        <a:pt x="1007390" y="4486286"/>
                        <a:pt x="979959" y="4464950"/>
                      </a:cubicBezTo>
                      <a:cubicBezTo>
                        <a:pt x="971957" y="4509813"/>
                        <a:pt x="938715" y="4549342"/>
                        <a:pt x="895567" y="4564487"/>
                      </a:cubicBezTo>
                      <a:cubicBezTo>
                        <a:pt x="854038" y="4579155"/>
                        <a:pt x="805461" y="4570297"/>
                        <a:pt x="771266" y="4542865"/>
                      </a:cubicBezTo>
                      <a:cubicBezTo>
                        <a:pt x="780981" y="4597348"/>
                        <a:pt x="751359" y="4658213"/>
                        <a:pt x="701543" y="4682597"/>
                      </a:cubicBezTo>
                      <a:cubicBezTo>
                        <a:pt x="649155" y="4708219"/>
                        <a:pt x="581718" y="4692979"/>
                        <a:pt x="544952" y="4648021"/>
                      </a:cubicBezTo>
                      <a:cubicBezTo>
                        <a:pt x="524663" y="4690121"/>
                        <a:pt x="477896" y="4718506"/>
                        <a:pt x="431128" y="4718506"/>
                      </a:cubicBezTo>
                      <a:close/>
                      <a:moveTo>
                        <a:pt x="315971" y="4595252"/>
                      </a:moveTo>
                      <a:lnTo>
                        <a:pt x="316352" y="4601825"/>
                      </a:lnTo>
                      <a:cubicBezTo>
                        <a:pt x="319495" y="4653831"/>
                        <a:pt x="362262" y="4701266"/>
                        <a:pt x="413602" y="4709934"/>
                      </a:cubicBezTo>
                      <a:cubicBezTo>
                        <a:pt x="464942" y="4718506"/>
                        <a:pt x="520853" y="4687740"/>
                        <a:pt x="540951" y="4639639"/>
                      </a:cubicBezTo>
                      <a:lnTo>
                        <a:pt x="543332" y="4633828"/>
                      </a:lnTo>
                      <a:lnTo>
                        <a:pt x="547047" y="4638877"/>
                      </a:lnTo>
                      <a:cubicBezTo>
                        <a:pt x="580194" y="4683930"/>
                        <a:pt x="648203" y="4700599"/>
                        <a:pt x="698495" y="4676025"/>
                      </a:cubicBezTo>
                      <a:cubicBezTo>
                        <a:pt x="748787" y="4651355"/>
                        <a:pt x="777266" y="4587537"/>
                        <a:pt x="762026" y="4533626"/>
                      </a:cubicBezTo>
                      <a:lnTo>
                        <a:pt x="758407" y="4520862"/>
                      </a:lnTo>
                      <a:lnTo>
                        <a:pt x="767932" y="4530102"/>
                      </a:lnTo>
                      <a:cubicBezTo>
                        <a:pt x="800317" y="4561534"/>
                        <a:pt x="850799" y="4572583"/>
                        <a:pt x="893376" y="4557534"/>
                      </a:cubicBezTo>
                      <a:cubicBezTo>
                        <a:pt x="935953" y="4542579"/>
                        <a:pt x="968338" y="4502384"/>
                        <a:pt x="973958" y="4457616"/>
                      </a:cubicBezTo>
                      <a:lnTo>
                        <a:pt x="974815" y="4450949"/>
                      </a:lnTo>
                      <a:lnTo>
                        <a:pt x="979863" y="4455330"/>
                      </a:lnTo>
                      <a:cubicBezTo>
                        <a:pt x="1006247" y="4478190"/>
                        <a:pt x="1043395" y="4488858"/>
                        <a:pt x="1081686" y="4484476"/>
                      </a:cubicBezTo>
                      <a:cubicBezTo>
                        <a:pt x="1120071" y="4480095"/>
                        <a:pt x="1153885" y="4461426"/>
                        <a:pt x="1174364" y="4433137"/>
                      </a:cubicBezTo>
                      <a:lnTo>
                        <a:pt x="1178269" y="4427708"/>
                      </a:lnTo>
                      <a:lnTo>
                        <a:pt x="1180555" y="4433994"/>
                      </a:lnTo>
                      <a:cubicBezTo>
                        <a:pt x="1197414" y="4480095"/>
                        <a:pt x="1245230" y="4513718"/>
                        <a:pt x="1294283" y="4514004"/>
                      </a:cubicBezTo>
                      <a:cubicBezTo>
                        <a:pt x="1294474" y="4514004"/>
                        <a:pt x="1294760" y="4514004"/>
                        <a:pt x="1294950" y="4514004"/>
                      </a:cubicBezTo>
                      <a:cubicBezTo>
                        <a:pt x="1343718" y="4514004"/>
                        <a:pt x="1391629" y="4481048"/>
                        <a:pt x="1408965" y="4435423"/>
                      </a:cubicBezTo>
                      <a:lnTo>
                        <a:pt x="1415823" y="4417325"/>
                      </a:lnTo>
                      <a:lnTo>
                        <a:pt x="1415823" y="4436661"/>
                      </a:lnTo>
                      <a:cubicBezTo>
                        <a:pt x="1415823" y="4461141"/>
                        <a:pt x="1430777" y="4489049"/>
                        <a:pt x="1454875" y="4509623"/>
                      </a:cubicBezTo>
                      <a:cubicBezTo>
                        <a:pt x="1477259" y="4528768"/>
                        <a:pt x="1502691" y="4537721"/>
                        <a:pt x="1524598" y="4534293"/>
                      </a:cubicBezTo>
                      <a:cubicBezTo>
                        <a:pt x="1547934" y="4530578"/>
                        <a:pt x="1569270" y="4515623"/>
                        <a:pt x="1583082" y="4493145"/>
                      </a:cubicBezTo>
                      <a:cubicBezTo>
                        <a:pt x="1596893" y="4470666"/>
                        <a:pt x="1600703" y="4444853"/>
                        <a:pt x="1593464" y="4422374"/>
                      </a:cubicBezTo>
                      <a:lnTo>
                        <a:pt x="1600227" y="4419992"/>
                      </a:lnTo>
                      <a:cubicBezTo>
                        <a:pt x="1616800" y="4464379"/>
                        <a:pt x="1659567" y="4498097"/>
                        <a:pt x="1706621" y="4503908"/>
                      </a:cubicBezTo>
                      <a:cubicBezTo>
                        <a:pt x="1753674" y="4509718"/>
                        <a:pt x="1803300" y="4487429"/>
                        <a:pt x="1830255" y="4448472"/>
                      </a:cubicBezTo>
                      <a:lnTo>
                        <a:pt x="1834541" y="4442281"/>
                      </a:lnTo>
                      <a:lnTo>
                        <a:pt x="1836637" y="4449425"/>
                      </a:lnTo>
                      <a:cubicBezTo>
                        <a:pt x="1848829" y="4490668"/>
                        <a:pt x="1887120" y="4522958"/>
                        <a:pt x="1929791" y="4528101"/>
                      </a:cubicBezTo>
                      <a:cubicBezTo>
                        <a:pt x="1972273" y="4533150"/>
                        <a:pt x="2017326" y="4510766"/>
                        <a:pt x="2038853" y="4473618"/>
                      </a:cubicBezTo>
                      <a:lnTo>
                        <a:pt x="2044854" y="4463236"/>
                      </a:lnTo>
                      <a:lnTo>
                        <a:pt x="2045520" y="4475238"/>
                      </a:lnTo>
                      <a:cubicBezTo>
                        <a:pt x="2047902" y="4519910"/>
                        <a:pt x="2080667" y="4561915"/>
                        <a:pt x="2123340" y="4575155"/>
                      </a:cubicBezTo>
                      <a:cubicBezTo>
                        <a:pt x="2166012" y="4588395"/>
                        <a:pt x="2216780" y="4572393"/>
                        <a:pt x="2244117" y="4536959"/>
                      </a:cubicBezTo>
                      <a:lnTo>
                        <a:pt x="2249165" y="4530482"/>
                      </a:lnTo>
                      <a:lnTo>
                        <a:pt x="2250498" y="4538578"/>
                      </a:lnTo>
                      <a:cubicBezTo>
                        <a:pt x="2256880" y="4577155"/>
                        <a:pt x="2292504" y="4608301"/>
                        <a:pt x="2331651" y="4609350"/>
                      </a:cubicBezTo>
                      <a:cubicBezTo>
                        <a:pt x="2370513" y="4610111"/>
                        <a:pt x="2408137" y="4581346"/>
                        <a:pt x="2416614" y="4543151"/>
                      </a:cubicBezTo>
                      <a:lnTo>
                        <a:pt x="2421281" y="4522196"/>
                      </a:lnTo>
                      <a:lnTo>
                        <a:pt x="2423663" y="4543532"/>
                      </a:lnTo>
                      <a:cubicBezTo>
                        <a:pt x="2426044" y="4565249"/>
                        <a:pt x="2438808" y="4585823"/>
                        <a:pt x="2458715" y="4599825"/>
                      </a:cubicBezTo>
                      <a:cubicBezTo>
                        <a:pt x="2478622" y="4613826"/>
                        <a:pt x="2502149" y="4619160"/>
                        <a:pt x="2523485" y="4614207"/>
                      </a:cubicBezTo>
                      <a:cubicBezTo>
                        <a:pt x="2544821" y="4609254"/>
                        <a:pt x="2563776" y="4594300"/>
                        <a:pt x="2575396" y="4572964"/>
                      </a:cubicBezTo>
                      <a:cubicBezTo>
                        <a:pt x="2587017" y="4551628"/>
                        <a:pt x="2589588" y="4527625"/>
                        <a:pt x="2582254" y="4506956"/>
                      </a:cubicBezTo>
                      <a:lnTo>
                        <a:pt x="2571967" y="4478000"/>
                      </a:lnTo>
                      <a:lnTo>
                        <a:pt x="2588636" y="4503813"/>
                      </a:lnTo>
                      <a:cubicBezTo>
                        <a:pt x="2599875" y="4521243"/>
                        <a:pt x="2619402" y="4532959"/>
                        <a:pt x="2642262" y="4536102"/>
                      </a:cubicBezTo>
                      <a:cubicBezTo>
                        <a:pt x="2665122" y="4539245"/>
                        <a:pt x="2687124" y="4533150"/>
                        <a:pt x="2702650" y="4519434"/>
                      </a:cubicBezTo>
                      <a:cubicBezTo>
                        <a:pt x="2718176" y="4505718"/>
                        <a:pt x="2726748" y="4484572"/>
                        <a:pt x="2726367" y="4461426"/>
                      </a:cubicBezTo>
                      <a:cubicBezTo>
                        <a:pt x="2725986" y="4438280"/>
                        <a:pt x="2716652" y="4417516"/>
                        <a:pt x="2700650" y="4404276"/>
                      </a:cubicBezTo>
                      <a:lnTo>
                        <a:pt x="2679695" y="4386941"/>
                      </a:lnTo>
                      <a:lnTo>
                        <a:pt x="2704364" y="4398275"/>
                      </a:lnTo>
                      <a:cubicBezTo>
                        <a:pt x="2728653" y="4409420"/>
                        <a:pt x="2810664" y="4439519"/>
                        <a:pt x="2847811" y="4359128"/>
                      </a:cubicBezTo>
                      <a:cubicBezTo>
                        <a:pt x="2869814" y="4311407"/>
                        <a:pt x="2888959" y="4256353"/>
                        <a:pt x="2863146" y="4209395"/>
                      </a:cubicBezTo>
                      <a:lnTo>
                        <a:pt x="2858384" y="4200727"/>
                      </a:lnTo>
                      <a:lnTo>
                        <a:pt x="2867623" y="4204346"/>
                      </a:lnTo>
                      <a:cubicBezTo>
                        <a:pt x="2927726" y="4228159"/>
                        <a:pt x="3002021" y="4206823"/>
                        <a:pt x="3040311" y="4154816"/>
                      </a:cubicBezTo>
                      <a:cubicBezTo>
                        <a:pt x="3078602" y="4102714"/>
                        <a:pt x="3076887" y="4025467"/>
                        <a:pt x="3036311" y="3975175"/>
                      </a:cubicBezTo>
                      <a:lnTo>
                        <a:pt x="3030977" y="3968507"/>
                      </a:lnTo>
                      <a:lnTo>
                        <a:pt x="3039454" y="3969364"/>
                      </a:lnTo>
                      <a:cubicBezTo>
                        <a:pt x="3092889" y="3974603"/>
                        <a:pt x="3134895" y="3939742"/>
                        <a:pt x="3144134" y="3882497"/>
                      </a:cubicBezTo>
                      <a:cubicBezTo>
                        <a:pt x="3152992" y="3827728"/>
                        <a:pt x="3113273" y="3768863"/>
                        <a:pt x="3059076" y="3756671"/>
                      </a:cubicBezTo>
                      <a:lnTo>
                        <a:pt x="3060504" y="3749718"/>
                      </a:lnTo>
                      <a:cubicBezTo>
                        <a:pt x="3119845" y="3760577"/>
                        <a:pt x="3183663" y="3722857"/>
                        <a:pt x="3202617" y="3665517"/>
                      </a:cubicBezTo>
                      <a:cubicBezTo>
                        <a:pt x="3221572" y="3608177"/>
                        <a:pt x="3193092" y="3539882"/>
                        <a:pt x="3138990" y="3513117"/>
                      </a:cubicBezTo>
                      <a:lnTo>
                        <a:pt x="3122226" y="3504830"/>
                      </a:lnTo>
                      <a:lnTo>
                        <a:pt x="3140895" y="3506354"/>
                      </a:lnTo>
                      <a:cubicBezTo>
                        <a:pt x="3202046" y="3511307"/>
                        <a:pt x="3263292" y="3462539"/>
                        <a:pt x="3271864" y="3401770"/>
                      </a:cubicBezTo>
                      <a:cubicBezTo>
                        <a:pt x="3280437" y="3340905"/>
                        <a:pt x="3235097" y="3277088"/>
                        <a:pt x="3174804" y="3265086"/>
                      </a:cubicBezTo>
                      <a:lnTo>
                        <a:pt x="3175947" y="3258038"/>
                      </a:lnTo>
                      <a:cubicBezTo>
                        <a:pt x="3253481" y="3268134"/>
                        <a:pt x="3333967" y="3209460"/>
                        <a:pt x="3347873" y="3132403"/>
                      </a:cubicBezTo>
                      <a:cubicBezTo>
                        <a:pt x="3361875" y="3055346"/>
                        <a:pt x="3307202" y="2972192"/>
                        <a:pt x="3231002" y="2954381"/>
                      </a:cubicBezTo>
                      <a:lnTo>
                        <a:pt x="3205570" y="2948475"/>
                      </a:lnTo>
                      <a:lnTo>
                        <a:pt x="3231669" y="2947332"/>
                      </a:lnTo>
                      <a:cubicBezTo>
                        <a:pt x="3260720" y="2946094"/>
                        <a:pt x="3289485" y="2931521"/>
                        <a:pt x="3310536" y="2907232"/>
                      </a:cubicBezTo>
                      <a:cubicBezTo>
                        <a:pt x="3331586" y="2883038"/>
                        <a:pt x="3342063" y="2852558"/>
                        <a:pt x="3339206" y="2823602"/>
                      </a:cubicBezTo>
                      <a:cubicBezTo>
                        <a:pt x="3336348" y="2794646"/>
                        <a:pt x="3320251" y="2766738"/>
                        <a:pt x="3294914" y="2747021"/>
                      </a:cubicBezTo>
                      <a:cubicBezTo>
                        <a:pt x="3269578" y="2727305"/>
                        <a:pt x="3238527" y="2718542"/>
                        <a:pt x="3209856" y="2722923"/>
                      </a:cubicBezTo>
                      <a:lnTo>
                        <a:pt x="3208428" y="2715970"/>
                      </a:lnTo>
                      <a:cubicBezTo>
                        <a:pt x="3263768" y="2700920"/>
                        <a:pt x="3309773" y="2653295"/>
                        <a:pt x="3322823" y="2597479"/>
                      </a:cubicBezTo>
                      <a:cubicBezTo>
                        <a:pt x="3335872" y="2541662"/>
                        <a:pt x="3315774" y="2478607"/>
                        <a:pt x="3272721" y="2440602"/>
                      </a:cubicBezTo>
                      <a:lnTo>
                        <a:pt x="3266339" y="2434887"/>
                      </a:lnTo>
                      <a:lnTo>
                        <a:pt x="3274912" y="2434315"/>
                      </a:lnTo>
                      <a:cubicBezTo>
                        <a:pt x="3300344" y="2432601"/>
                        <a:pt x="3325395" y="2419456"/>
                        <a:pt x="3343683" y="2398216"/>
                      </a:cubicBezTo>
                      <a:cubicBezTo>
                        <a:pt x="3361971" y="2376975"/>
                        <a:pt x="3371305" y="2350305"/>
                        <a:pt x="3369210" y="2324873"/>
                      </a:cubicBezTo>
                      <a:cubicBezTo>
                        <a:pt x="3367114" y="2299442"/>
                        <a:pt x="3353684" y="2274581"/>
                        <a:pt x="3332157" y="2256579"/>
                      </a:cubicBezTo>
                      <a:cubicBezTo>
                        <a:pt x="3310726" y="2238577"/>
                        <a:pt x="3283961" y="2229623"/>
                        <a:pt x="3258434" y="2232100"/>
                      </a:cubicBezTo>
                      <a:lnTo>
                        <a:pt x="3257481" y="2225051"/>
                      </a:lnTo>
                      <a:cubicBezTo>
                        <a:pt x="3301772" y="2217336"/>
                        <a:pt x="3337968" y="2177807"/>
                        <a:pt x="3341587" y="2132945"/>
                      </a:cubicBezTo>
                      <a:cubicBezTo>
                        <a:pt x="3345206" y="2088082"/>
                        <a:pt x="3315965" y="2043219"/>
                        <a:pt x="3273483" y="2028455"/>
                      </a:cubicBezTo>
                      <a:lnTo>
                        <a:pt x="3264435" y="2025312"/>
                      </a:lnTo>
                      <a:lnTo>
                        <a:pt x="3273388" y="2021788"/>
                      </a:lnTo>
                      <a:cubicBezTo>
                        <a:pt x="3324728" y="2001309"/>
                        <a:pt x="3360542" y="1945874"/>
                        <a:pt x="3362447" y="1883771"/>
                      </a:cubicBezTo>
                      <a:cubicBezTo>
                        <a:pt x="3364256" y="1825382"/>
                        <a:pt x="3328633" y="1767089"/>
                        <a:pt x="3275864" y="1742134"/>
                      </a:cubicBezTo>
                      <a:lnTo>
                        <a:pt x="3270721" y="1739753"/>
                      </a:lnTo>
                      <a:lnTo>
                        <a:pt x="3275103" y="1736133"/>
                      </a:lnTo>
                      <a:cubicBezTo>
                        <a:pt x="3307678" y="1709749"/>
                        <a:pt x="3324633" y="1664315"/>
                        <a:pt x="3317203" y="1623071"/>
                      </a:cubicBezTo>
                      <a:cubicBezTo>
                        <a:pt x="3309773" y="1581828"/>
                        <a:pt x="3278151" y="1545062"/>
                        <a:pt x="3238431" y="1531631"/>
                      </a:cubicBezTo>
                      <a:lnTo>
                        <a:pt x="3232812" y="1529726"/>
                      </a:lnTo>
                      <a:lnTo>
                        <a:pt x="3237193" y="1525630"/>
                      </a:lnTo>
                      <a:cubicBezTo>
                        <a:pt x="3270245" y="1494674"/>
                        <a:pt x="3287866" y="1447430"/>
                        <a:pt x="3283294" y="1402377"/>
                      </a:cubicBezTo>
                      <a:cubicBezTo>
                        <a:pt x="3278722" y="1357324"/>
                        <a:pt x="3251862" y="1314652"/>
                        <a:pt x="3213190" y="1291030"/>
                      </a:cubicBezTo>
                      <a:lnTo>
                        <a:pt x="3208428" y="1288077"/>
                      </a:lnTo>
                      <a:lnTo>
                        <a:pt x="3213095" y="1284934"/>
                      </a:lnTo>
                      <a:cubicBezTo>
                        <a:pt x="3240908" y="1266265"/>
                        <a:pt x="3258148" y="1232356"/>
                        <a:pt x="3259101" y="1194351"/>
                      </a:cubicBezTo>
                      <a:cubicBezTo>
                        <a:pt x="3260053" y="1156251"/>
                        <a:pt x="3244718" y="1121580"/>
                        <a:pt x="3217857" y="1101482"/>
                      </a:cubicBezTo>
                      <a:lnTo>
                        <a:pt x="3210809" y="1096244"/>
                      </a:lnTo>
                      <a:lnTo>
                        <a:pt x="3219477" y="1095100"/>
                      </a:lnTo>
                      <a:cubicBezTo>
                        <a:pt x="3273102" y="1088052"/>
                        <a:pt x="3317203" y="1036426"/>
                        <a:pt x="3315774" y="982420"/>
                      </a:cubicBezTo>
                      <a:cubicBezTo>
                        <a:pt x="3314346" y="928413"/>
                        <a:pt x="3267673" y="879074"/>
                        <a:pt x="3213762" y="874787"/>
                      </a:cubicBezTo>
                      <a:lnTo>
                        <a:pt x="3208523" y="874406"/>
                      </a:lnTo>
                      <a:lnTo>
                        <a:pt x="3210809" y="869644"/>
                      </a:lnTo>
                      <a:cubicBezTo>
                        <a:pt x="3242908" y="804302"/>
                        <a:pt x="3235955" y="720577"/>
                        <a:pt x="3193569" y="661332"/>
                      </a:cubicBezTo>
                      <a:lnTo>
                        <a:pt x="3192711" y="660094"/>
                      </a:lnTo>
                      <a:lnTo>
                        <a:pt x="3192997" y="658570"/>
                      </a:lnTo>
                      <a:cubicBezTo>
                        <a:pt x="3203475" y="599896"/>
                        <a:pt x="3175852" y="536459"/>
                        <a:pt x="3125751" y="504169"/>
                      </a:cubicBezTo>
                      <a:lnTo>
                        <a:pt x="3123464" y="502741"/>
                      </a:lnTo>
                      <a:lnTo>
                        <a:pt x="3124227" y="500169"/>
                      </a:lnTo>
                      <a:cubicBezTo>
                        <a:pt x="3140705" y="445686"/>
                        <a:pt x="3108701" y="379678"/>
                        <a:pt x="3055551" y="359008"/>
                      </a:cubicBezTo>
                      <a:lnTo>
                        <a:pt x="3050694" y="357103"/>
                      </a:lnTo>
                      <a:lnTo>
                        <a:pt x="3054218" y="353293"/>
                      </a:lnTo>
                      <a:cubicBezTo>
                        <a:pt x="3069172" y="336910"/>
                        <a:pt x="3075363" y="312336"/>
                        <a:pt x="3070982" y="287761"/>
                      </a:cubicBezTo>
                      <a:cubicBezTo>
                        <a:pt x="3066600" y="263092"/>
                        <a:pt x="3052218" y="242327"/>
                        <a:pt x="3032596" y="232040"/>
                      </a:cubicBezTo>
                      <a:lnTo>
                        <a:pt x="3029834" y="230611"/>
                      </a:lnTo>
                      <a:lnTo>
                        <a:pt x="3030786" y="227754"/>
                      </a:lnTo>
                      <a:cubicBezTo>
                        <a:pt x="3037644" y="207466"/>
                        <a:pt x="3033168" y="183558"/>
                        <a:pt x="3018785" y="163841"/>
                      </a:cubicBezTo>
                      <a:cubicBezTo>
                        <a:pt x="3004307" y="144124"/>
                        <a:pt x="2982971" y="132694"/>
                        <a:pt x="2961539" y="133171"/>
                      </a:cubicBezTo>
                      <a:lnTo>
                        <a:pt x="2959158" y="133266"/>
                      </a:lnTo>
                      <a:lnTo>
                        <a:pt x="2958206" y="131075"/>
                      </a:lnTo>
                      <a:cubicBezTo>
                        <a:pt x="2932107" y="72496"/>
                        <a:pt x="2878291" y="29062"/>
                        <a:pt x="2810568" y="11917"/>
                      </a:cubicBezTo>
                      <a:cubicBezTo>
                        <a:pt x="2786661" y="5821"/>
                        <a:pt x="2752085" y="1916"/>
                        <a:pt x="2723129" y="17728"/>
                      </a:cubicBezTo>
                      <a:cubicBezTo>
                        <a:pt x="2699221" y="30777"/>
                        <a:pt x="2679981" y="62400"/>
                        <a:pt x="2690553" y="90784"/>
                      </a:cubicBezTo>
                      <a:lnTo>
                        <a:pt x="2683981" y="93642"/>
                      </a:lnTo>
                      <a:cubicBezTo>
                        <a:pt x="2670741" y="66686"/>
                        <a:pt x="2638261" y="49827"/>
                        <a:pt x="2608543" y="54494"/>
                      </a:cubicBezTo>
                      <a:cubicBezTo>
                        <a:pt x="2578158" y="59257"/>
                        <a:pt x="2551964" y="85450"/>
                        <a:pt x="2547488" y="115454"/>
                      </a:cubicBezTo>
                      <a:lnTo>
                        <a:pt x="2546250" y="124122"/>
                      </a:lnTo>
                      <a:lnTo>
                        <a:pt x="2541106" y="117073"/>
                      </a:lnTo>
                      <a:cubicBezTo>
                        <a:pt x="2490243" y="47160"/>
                        <a:pt x="2396231" y="13537"/>
                        <a:pt x="2312601" y="35444"/>
                      </a:cubicBezTo>
                      <a:cubicBezTo>
                        <a:pt x="2228972" y="57256"/>
                        <a:pt x="2163345" y="132504"/>
                        <a:pt x="2153153" y="218419"/>
                      </a:cubicBezTo>
                      <a:lnTo>
                        <a:pt x="2152391" y="225087"/>
                      </a:lnTo>
                      <a:lnTo>
                        <a:pt x="2147343" y="220801"/>
                      </a:lnTo>
                      <a:cubicBezTo>
                        <a:pt x="2101623" y="181843"/>
                        <a:pt x="2031614" y="172318"/>
                        <a:pt x="1977131" y="197655"/>
                      </a:cubicBezTo>
                      <a:cubicBezTo>
                        <a:pt x="1922648" y="222991"/>
                        <a:pt x="1884833" y="282713"/>
                        <a:pt x="1885215" y="342816"/>
                      </a:cubicBezTo>
                      <a:lnTo>
                        <a:pt x="1885215" y="346626"/>
                      </a:lnTo>
                      <a:lnTo>
                        <a:pt x="1881500" y="346435"/>
                      </a:lnTo>
                      <a:cubicBezTo>
                        <a:pt x="1831875" y="344054"/>
                        <a:pt x="1782535" y="379868"/>
                        <a:pt x="1769295" y="427684"/>
                      </a:cubicBezTo>
                      <a:cubicBezTo>
                        <a:pt x="1755960" y="475594"/>
                        <a:pt x="1779868" y="531601"/>
                        <a:pt x="1823588" y="555223"/>
                      </a:cubicBezTo>
                      <a:lnTo>
                        <a:pt x="1831779" y="559605"/>
                      </a:lnTo>
                      <a:lnTo>
                        <a:pt x="1822731" y="561796"/>
                      </a:lnTo>
                      <a:cubicBezTo>
                        <a:pt x="1765581" y="575702"/>
                        <a:pt x="1720527" y="630471"/>
                        <a:pt x="1717860" y="689145"/>
                      </a:cubicBezTo>
                      <a:cubicBezTo>
                        <a:pt x="1715193" y="747819"/>
                        <a:pt x="1755103" y="806493"/>
                        <a:pt x="1810634" y="825543"/>
                      </a:cubicBezTo>
                      <a:lnTo>
                        <a:pt x="1819206" y="828496"/>
                      </a:lnTo>
                      <a:lnTo>
                        <a:pt x="1810920" y="832211"/>
                      </a:lnTo>
                      <a:cubicBezTo>
                        <a:pt x="1762342" y="853928"/>
                        <a:pt x="1733005" y="913745"/>
                        <a:pt x="1745578" y="965465"/>
                      </a:cubicBezTo>
                      <a:cubicBezTo>
                        <a:pt x="1758056" y="1017186"/>
                        <a:pt x="1811491" y="1056905"/>
                        <a:pt x="1864641" y="1054048"/>
                      </a:cubicBezTo>
                      <a:lnTo>
                        <a:pt x="1873689" y="1053571"/>
                      </a:lnTo>
                      <a:lnTo>
                        <a:pt x="1867403" y="1060144"/>
                      </a:lnTo>
                      <a:cubicBezTo>
                        <a:pt x="1833303" y="1095482"/>
                        <a:pt x="1822159" y="1149965"/>
                        <a:pt x="1839685" y="1195875"/>
                      </a:cubicBezTo>
                      <a:cubicBezTo>
                        <a:pt x="1856925" y="1241024"/>
                        <a:pt x="1902550" y="1275028"/>
                        <a:pt x="1950746" y="1278647"/>
                      </a:cubicBezTo>
                      <a:lnTo>
                        <a:pt x="1960843" y="1279409"/>
                      </a:lnTo>
                      <a:lnTo>
                        <a:pt x="1952461" y="1285124"/>
                      </a:lnTo>
                      <a:cubicBezTo>
                        <a:pt x="1914837" y="1310937"/>
                        <a:pt x="1899883" y="1365706"/>
                        <a:pt x="1918933" y="1407044"/>
                      </a:cubicBezTo>
                      <a:cubicBezTo>
                        <a:pt x="1937983" y="1448478"/>
                        <a:pt x="1989323" y="1472481"/>
                        <a:pt x="2033424" y="1460670"/>
                      </a:cubicBezTo>
                      <a:lnTo>
                        <a:pt x="2057712" y="1454098"/>
                      </a:lnTo>
                      <a:lnTo>
                        <a:pt x="2036281" y="1467147"/>
                      </a:lnTo>
                      <a:cubicBezTo>
                        <a:pt x="1988942" y="1495912"/>
                        <a:pt x="1963415" y="1556015"/>
                        <a:pt x="1975702" y="1610022"/>
                      </a:cubicBezTo>
                      <a:cubicBezTo>
                        <a:pt x="1987989" y="1664029"/>
                        <a:pt x="2036948" y="1707177"/>
                        <a:pt x="2092098" y="1712606"/>
                      </a:cubicBezTo>
                      <a:lnTo>
                        <a:pt x="2108862" y="1714225"/>
                      </a:lnTo>
                      <a:lnTo>
                        <a:pt x="2092860" y="1719559"/>
                      </a:lnTo>
                      <a:cubicBezTo>
                        <a:pt x="2042853" y="1736133"/>
                        <a:pt x="2008849" y="1790140"/>
                        <a:pt x="2015612" y="1842432"/>
                      </a:cubicBezTo>
                      <a:cubicBezTo>
                        <a:pt x="2022279" y="1894724"/>
                        <a:pt x="2068761" y="1938349"/>
                        <a:pt x="2121339" y="1941873"/>
                      </a:cubicBezTo>
                      <a:lnTo>
                        <a:pt x="2121149" y="1949017"/>
                      </a:lnTo>
                      <a:cubicBezTo>
                        <a:pt x="2073810" y="1949493"/>
                        <a:pt x="2027232" y="1979973"/>
                        <a:pt x="2007992" y="2023312"/>
                      </a:cubicBezTo>
                      <a:cubicBezTo>
                        <a:pt x="1988751" y="2066555"/>
                        <a:pt x="1997133" y="2121610"/>
                        <a:pt x="2028566" y="2157138"/>
                      </a:cubicBezTo>
                      <a:lnTo>
                        <a:pt x="2032566" y="2161615"/>
                      </a:lnTo>
                      <a:lnTo>
                        <a:pt x="2026661" y="2162948"/>
                      </a:lnTo>
                      <a:cubicBezTo>
                        <a:pt x="1991133" y="2171045"/>
                        <a:pt x="1963700" y="2206001"/>
                        <a:pt x="1964367" y="2242482"/>
                      </a:cubicBezTo>
                      <a:cubicBezTo>
                        <a:pt x="1965034" y="2278963"/>
                        <a:pt x="1993514" y="2312967"/>
                        <a:pt x="2029328" y="2319825"/>
                      </a:cubicBezTo>
                      <a:lnTo>
                        <a:pt x="2028185" y="2326873"/>
                      </a:lnTo>
                      <a:cubicBezTo>
                        <a:pt x="2007801" y="2324302"/>
                        <a:pt x="1986084" y="2331350"/>
                        <a:pt x="1968654" y="2346209"/>
                      </a:cubicBezTo>
                      <a:cubicBezTo>
                        <a:pt x="1951223" y="2361068"/>
                        <a:pt x="1940936" y="2381356"/>
                        <a:pt x="1940364" y="2401931"/>
                      </a:cubicBezTo>
                      <a:cubicBezTo>
                        <a:pt x="1939793" y="2422505"/>
                        <a:pt x="1948841" y="2443460"/>
                        <a:pt x="1965225" y="2459271"/>
                      </a:cubicBezTo>
                      <a:cubicBezTo>
                        <a:pt x="1981608" y="2475178"/>
                        <a:pt x="2002944" y="2483464"/>
                        <a:pt x="2023422" y="2482131"/>
                      </a:cubicBezTo>
                      <a:lnTo>
                        <a:pt x="2024184" y="2489275"/>
                      </a:lnTo>
                      <a:cubicBezTo>
                        <a:pt x="1999419" y="2492704"/>
                        <a:pt x="1976654" y="2509563"/>
                        <a:pt x="1963320" y="2534519"/>
                      </a:cubicBezTo>
                      <a:cubicBezTo>
                        <a:pt x="1949889" y="2559474"/>
                        <a:pt x="1948365" y="2587763"/>
                        <a:pt x="1959224" y="2610242"/>
                      </a:cubicBezTo>
                      <a:lnTo>
                        <a:pt x="1962177" y="2616338"/>
                      </a:lnTo>
                      <a:lnTo>
                        <a:pt x="1955509" y="2615290"/>
                      </a:lnTo>
                      <a:cubicBezTo>
                        <a:pt x="1947508" y="2614148"/>
                        <a:pt x="1937126" y="2619005"/>
                        <a:pt x="1928744" y="2628245"/>
                      </a:cubicBezTo>
                      <a:cubicBezTo>
                        <a:pt x="1919504" y="2638341"/>
                        <a:pt x="1914933" y="2650628"/>
                        <a:pt x="1917123" y="2659487"/>
                      </a:cubicBezTo>
                      <a:lnTo>
                        <a:pt x="1918647" y="2665868"/>
                      </a:lnTo>
                      <a:lnTo>
                        <a:pt x="1912456" y="2663773"/>
                      </a:lnTo>
                      <a:cubicBezTo>
                        <a:pt x="1886358" y="2654819"/>
                        <a:pt x="1855592" y="2660248"/>
                        <a:pt x="1830065" y="2678346"/>
                      </a:cubicBezTo>
                      <a:cubicBezTo>
                        <a:pt x="1804538" y="2696444"/>
                        <a:pt x="1789298" y="2723780"/>
                        <a:pt x="1789107" y="2751307"/>
                      </a:cubicBezTo>
                      <a:lnTo>
                        <a:pt x="1789107" y="2758070"/>
                      </a:lnTo>
                      <a:lnTo>
                        <a:pt x="1783583" y="2754260"/>
                      </a:lnTo>
                      <a:cubicBezTo>
                        <a:pt x="1761866" y="2739401"/>
                        <a:pt x="1733195" y="2734353"/>
                        <a:pt x="1704811" y="2740449"/>
                      </a:cubicBezTo>
                      <a:cubicBezTo>
                        <a:pt x="1676427" y="2746545"/>
                        <a:pt x="1652328" y="2762833"/>
                        <a:pt x="1638517" y="2785217"/>
                      </a:cubicBezTo>
                      <a:lnTo>
                        <a:pt x="1637088" y="2787598"/>
                      </a:lnTo>
                      <a:lnTo>
                        <a:pt x="1634421" y="2786836"/>
                      </a:lnTo>
                      <a:cubicBezTo>
                        <a:pt x="1550696" y="2762071"/>
                        <a:pt x="1452399" y="2799028"/>
                        <a:pt x="1405821" y="2872942"/>
                      </a:cubicBezTo>
                      <a:lnTo>
                        <a:pt x="1403631" y="2876371"/>
                      </a:lnTo>
                      <a:lnTo>
                        <a:pt x="1400487" y="2873799"/>
                      </a:lnTo>
                      <a:cubicBezTo>
                        <a:pt x="1351148" y="2833413"/>
                        <a:pt x="1271138" y="2840081"/>
                        <a:pt x="1229133" y="2888087"/>
                      </a:cubicBezTo>
                      <a:lnTo>
                        <a:pt x="1226942" y="2890563"/>
                      </a:lnTo>
                      <a:lnTo>
                        <a:pt x="1224275" y="2888563"/>
                      </a:lnTo>
                      <a:cubicBezTo>
                        <a:pt x="1198653" y="2869608"/>
                        <a:pt x="1164077" y="2862179"/>
                        <a:pt x="1129406" y="2868179"/>
                      </a:cubicBezTo>
                      <a:cubicBezTo>
                        <a:pt x="1094830" y="2874180"/>
                        <a:pt x="1064731" y="2892754"/>
                        <a:pt x="1046919" y="2919233"/>
                      </a:cubicBezTo>
                      <a:lnTo>
                        <a:pt x="1045110" y="2921900"/>
                      </a:lnTo>
                      <a:lnTo>
                        <a:pt x="1042252" y="2920376"/>
                      </a:lnTo>
                      <a:cubicBezTo>
                        <a:pt x="1003485" y="2899517"/>
                        <a:pt x="955098" y="2897993"/>
                        <a:pt x="909378" y="2916376"/>
                      </a:cubicBezTo>
                      <a:cubicBezTo>
                        <a:pt x="863753" y="2934759"/>
                        <a:pt x="829749" y="2969335"/>
                        <a:pt x="816224" y="3011245"/>
                      </a:cubicBezTo>
                      <a:lnTo>
                        <a:pt x="814700" y="3015817"/>
                      </a:lnTo>
                      <a:lnTo>
                        <a:pt x="810699" y="3013055"/>
                      </a:lnTo>
                      <a:cubicBezTo>
                        <a:pt x="752501" y="2972478"/>
                        <a:pt x="677063" y="2960000"/>
                        <a:pt x="608960" y="2979812"/>
                      </a:cubicBezTo>
                      <a:cubicBezTo>
                        <a:pt x="540856" y="2999529"/>
                        <a:pt x="483706" y="3050393"/>
                        <a:pt x="456179" y="3115734"/>
                      </a:cubicBezTo>
                      <a:lnTo>
                        <a:pt x="454845" y="3118782"/>
                      </a:lnTo>
                      <a:lnTo>
                        <a:pt x="451702" y="3117734"/>
                      </a:lnTo>
                      <a:cubicBezTo>
                        <a:pt x="404744" y="3101732"/>
                        <a:pt x="350642" y="3110114"/>
                        <a:pt x="310732" y="3139547"/>
                      </a:cubicBezTo>
                      <a:cubicBezTo>
                        <a:pt x="270727" y="3168979"/>
                        <a:pt x="246819" y="3218128"/>
                        <a:pt x="248153" y="3267753"/>
                      </a:cubicBezTo>
                      <a:lnTo>
                        <a:pt x="248248" y="3270230"/>
                      </a:lnTo>
                      <a:lnTo>
                        <a:pt x="245962" y="3271182"/>
                      </a:lnTo>
                      <a:cubicBezTo>
                        <a:pt x="188431" y="3293947"/>
                        <a:pt x="140711" y="3343191"/>
                        <a:pt x="115088" y="3406247"/>
                      </a:cubicBezTo>
                      <a:cubicBezTo>
                        <a:pt x="89466" y="3469302"/>
                        <a:pt x="89276" y="3537882"/>
                        <a:pt x="114612" y="3594270"/>
                      </a:cubicBezTo>
                      <a:lnTo>
                        <a:pt x="116708" y="3599032"/>
                      </a:lnTo>
                      <a:lnTo>
                        <a:pt x="111469" y="3599318"/>
                      </a:lnTo>
                      <a:cubicBezTo>
                        <a:pt x="54319" y="3602366"/>
                        <a:pt x="5360" y="3655135"/>
                        <a:pt x="6694" y="3712380"/>
                      </a:cubicBezTo>
                      <a:cubicBezTo>
                        <a:pt x="7932" y="3769530"/>
                        <a:pt x="59272" y="3820108"/>
                        <a:pt x="116517" y="3820584"/>
                      </a:cubicBezTo>
                      <a:lnTo>
                        <a:pt x="116708" y="3827728"/>
                      </a:lnTo>
                      <a:cubicBezTo>
                        <a:pt x="69083" y="3830109"/>
                        <a:pt x="31173" y="3882115"/>
                        <a:pt x="26982" y="3927359"/>
                      </a:cubicBezTo>
                      <a:cubicBezTo>
                        <a:pt x="22601" y="3974032"/>
                        <a:pt x="56224" y="4020895"/>
                        <a:pt x="101753" y="4031848"/>
                      </a:cubicBezTo>
                      <a:lnTo>
                        <a:pt x="132233" y="4039183"/>
                      </a:lnTo>
                      <a:lnTo>
                        <a:pt x="100896" y="4038897"/>
                      </a:lnTo>
                      <a:cubicBezTo>
                        <a:pt x="80513" y="4038897"/>
                        <a:pt x="60415" y="4047660"/>
                        <a:pt x="44889" y="4063472"/>
                      </a:cubicBezTo>
                      <a:cubicBezTo>
                        <a:pt x="29363" y="4079283"/>
                        <a:pt x="20791" y="4099857"/>
                        <a:pt x="21267" y="4119955"/>
                      </a:cubicBezTo>
                      <a:cubicBezTo>
                        <a:pt x="21743" y="4140053"/>
                        <a:pt x="31459" y="4160150"/>
                        <a:pt x="47842" y="4175105"/>
                      </a:cubicBezTo>
                      <a:cubicBezTo>
                        <a:pt x="64130" y="4190059"/>
                        <a:pt x="84989" y="4197965"/>
                        <a:pt x="105087" y="4196726"/>
                      </a:cubicBezTo>
                      <a:lnTo>
                        <a:pt x="137948" y="4194726"/>
                      </a:lnTo>
                      <a:lnTo>
                        <a:pt x="106325" y="4203775"/>
                      </a:lnTo>
                      <a:cubicBezTo>
                        <a:pt x="78131" y="4211776"/>
                        <a:pt x="58319" y="4243018"/>
                        <a:pt x="63177" y="4271974"/>
                      </a:cubicBezTo>
                      <a:cubicBezTo>
                        <a:pt x="68035" y="4300930"/>
                        <a:pt x="97277" y="4324076"/>
                        <a:pt x="126137" y="4322456"/>
                      </a:cubicBezTo>
                      <a:lnTo>
                        <a:pt x="144425" y="4321504"/>
                      </a:lnTo>
                      <a:lnTo>
                        <a:pt x="127852" y="4329314"/>
                      </a:lnTo>
                      <a:cubicBezTo>
                        <a:pt x="101087" y="4341792"/>
                        <a:pt x="86894" y="4375987"/>
                        <a:pt x="96705" y="4403800"/>
                      </a:cubicBezTo>
                      <a:cubicBezTo>
                        <a:pt x="106611" y="4431613"/>
                        <a:pt x="139091" y="4449139"/>
                        <a:pt x="167762" y="4441995"/>
                      </a:cubicBezTo>
                      <a:lnTo>
                        <a:pt x="178811" y="4439233"/>
                      </a:lnTo>
                      <a:lnTo>
                        <a:pt x="171286" y="4447805"/>
                      </a:lnTo>
                      <a:cubicBezTo>
                        <a:pt x="138139" y="4485619"/>
                        <a:pt x="138901" y="4548770"/>
                        <a:pt x="172905" y="4585823"/>
                      </a:cubicBezTo>
                      <a:cubicBezTo>
                        <a:pt x="206909" y="4622875"/>
                        <a:pt x="269774" y="4628876"/>
                        <a:pt x="310256" y="4599063"/>
                      </a:cubicBezTo>
                      <a:lnTo>
                        <a:pt x="315971" y="4595252"/>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72" name="Google Shape;3372;p42"/>
              <p:cNvSpPr/>
              <p:nvPr/>
            </p:nvSpPr>
            <p:spPr>
              <a:xfrm>
                <a:off x="8348785" y="2183210"/>
                <a:ext cx="249745" cy="146018"/>
              </a:xfrm>
              <a:custGeom>
                <a:avLst/>
                <a:gdLst/>
                <a:ahLst/>
                <a:cxnLst/>
                <a:rect l="l" t="t" r="r" b="b"/>
                <a:pathLst>
                  <a:path w="249745" h="146018" extrusionOk="0">
                    <a:moveTo>
                      <a:pt x="200882" y="146018"/>
                    </a:moveTo>
                    <a:cubicBezTo>
                      <a:pt x="186880" y="146018"/>
                      <a:pt x="172879" y="141923"/>
                      <a:pt x="161449" y="133350"/>
                    </a:cubicBezTo>
                    <a:cubicBezTo>
                      <a:pt x="139446" y="116967"/>
                      <a:pt x="130112" y="86868"/>
                      <a:pt x="137255" y="60770"/>
                    </a:cubicBezTo>
                    <a:cubicBezTo>
                      <a:pt x="114871" y="76772"/>
                      <a:pt x="84868" y="81725"/>
                      <a:pt x="58579" y="72866"/>
                    </a:cubicBezTo>
                    <a:cubicBezTo>
                      <a:pt x="27432" y="62389"/>
                      <a:pt x="3905" y="33433"/>
                      <a:pt x="0" y="857"/>
                    </a:cubicBezTo>
                    <a:lnTo>
                      <a:pt x="7049" y="0"/>
                    </a:lnTo>
                    <a:cubicBezTo>
                      <a:pt x="10668" y="29909"/>
                      <a:pt x="32195" y="56483"/>
                      <a:pt x="60770" y="66104"/>
                    </a:cubicBezTo>
                    <a:cubicBezTo>
                      <a:pt x="89345" y="75724"/>
                      <a:pt x="122587" y="67628"/>
                      <a:pt x="143542" y="46006"/>
                    </a:cubicBezTo>
                    <a:lnTo>
                      <a:pt x="162878" y="26003"/>
                    </a:lnTo>
                    <a:lnTo>
                      <a:pt x="149257" y="50197"/>
                    </a:lnTo>
                    <a:cubicBezTo>
                      <a:pt x="135255" y="75152"/>
                      <a:pt x="142780" y="110585"/>
                      <a:pt x="165735" y="127540"/>
                    </a:cubicBezTo>
                    <a:cubicBezTo>
                      <a:pt x="188690" y="144590"/>
                      <a:pt x="224790" y="141542"/>
                      <a:pt x="244602" y="120872"/>
                    </a:cubicBezTo>
                    <a:lnTo>
                      <a:pt x="249746" y="125825"/>
                    </a:lnTo>
                    <a:cubicBezTo>
                      <a:pt x="236982" y="139160"/>
                      <a:pt x="218980" y="146018"/>
                      <a:pt x="200882" y="146018"/>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3" name="Google Shape;3373;p42"/>
              <p:cNvSpPr/>
              <p:nvPr/>
            </p:nvSpPr>
            <p:spPr>
              <a:xfrm>
                <a:off x="9077829" y="2151778"/>
                <a:ext cx="252443" cy="200977"/>
              </a:xfrm>
              <a:custGeom>
                <a:avLst/>
                <a:gdLst/>
                <a:ahLst/>
                <a:cxnLst/>
                <a:rect l="l" t="t" r="r" b="b"/>
                <a:pathLst>
                  <a:path w="252443" h="200977" extrusionOk="0">
                    <a:moveTo>
                      <a:pt x="59531" y="200977"/>
                    </a:moveTo>
                    <a:cubicBezTo>
                      <a:pt x="46863" y="200977"/>
                      <a:pt x="34099" y="196405"/>
                      <a:pt x="23050" y="187738"/>
                    </a:cubicBezTo>
                    <a:cubicBezTo>
                      <a:pt x="8668" y="176498"/>
                      <a:pt x="190" y="160496"/>
                      <a:pt x="0" y="144018"/>
                    </a:cubicBezTo>
                    <a:lnTo>
                      <a:pt x="7144" y="143923"/>
                    </a:lnTo>
                    <a:cubicBezTo>
                      <a:pt x="7334" y="158020"/>
                      <a:pt x="14954" y="172307"/>
                      <a:pt x="27432" y="182118"/>
                    </a:cubicBezTo>
                    <a:cubicBezTo>
                      <a:pt x="39910" y="191929"/>
                      <a:pt x="55626" y="195834"/>
                      <a:pt x="69342" y="192691"/>
                    </a:cubicBezTo>
                    <a:cubicBezTo>
                      <a:pt x="83058" y="189547"/>
                      <a:pt x="95440" y="179070"/>
                      <a:pt x="102394" y="164782"/>
                    </a:cubicBezTo>
                    <a:cubicBezTo>
                      <a:pt x="109347" y="150495"/>
                      <a:pt x="109919" y="134302"/>
                      <a:pt x="103918" y="121539"/>
                    </a:cubicBezTo>
                    <a:lnTo>
                      <a:pt x="92392" y="96964"/>
                    </a:lnTo>
                    <a:lnTo>
                      <a:pt x="109919" y="117729"/>
                    </a:lnTo>
                    <a:cubicBezTo>
                      <a:pt x="122777" y="132969"/>
                      <a:pt x="148209" y="136207"/>
                      <a:pt x="164402" y="124682"/>
                    </a:cubicBezTo>
                    <a:cubicBezTo>
                      <a:pt x="180594" y="113157"/>
                      <a:pt x="185928" y="88011"/>
                      <a:pt x="175736" y="70866"/>
                    </a:cubicBezTo>
                    <a:lnTo>
                      <a:pt x="171736" y="64198"/>
                    </a:lnTo>
                    <a:lnTo>
                      <a:pt x="179356" y="65437"/>
                    </a:lnTo>
                    <a:cubicBezTo>
                      <a:pt x="195834" y="68199"/>
                      <a:pt x="213646" y="61913"/>
                      <a:pt x="227171" y="48577"/>
                    </a:cubicBezTo>
                    <a:cubicBezTo>
                      <a:pt x="240697" y="35242"/>
                      <a:pt x="247269" y="17526"/>
                      <a:pt x="244792" y="1048"/>
                    </a:cubicBezTo>
                    <a:lnTo>
                      <a:pt x="251841" y="0"/>
                    </a:lnTo>
                    <a:cubicBezTo>
                      <a:pt x="254698" y="18764"/>
                      <a:pt x="247269" y="38862"/>
                      <a:pt x="232124" y="53721"/>
                    </a:cubicBezTo>
                    <a:cubicBezTo>
                      <a:pt x="218789" y="66865"/>
                      <a:pt x="201549" y="73914"/>
                      <a:pt x="184690" y="73152"/>
                    </a:cubicBezTo>
                    <a:cubicBezTo>
                      <a:pt x="192596" y="92964"/>
                      <a:pt x="186023" y="117824"/>
                      <a:pt x="168402" y="130397"/>
                    </a:cubicBezTo>
                    <a:cubicBezTo>
                      <a:pt x="152590" y="141637"/>
                      <a:pt x="130302" y="141256"/>
                      <a:pt x="114205" y="130969"/>
                    </a:cubicBezTo>
                    <a:cubicBezTo>
                      <a:pt x="116396" y="142875"/>
                      <a:pt x="114490" y="155734"/>
                      <a:pt x="108680" y="167830"/>
                    </a:cubicBezTo>
                    <a:cubicBezTo>
                      <a:pt x="100679" y="184309"/>
                      <a:pt x="86868" y="195834"/>
                      <a:pt x="70771" y="199549"/>
                    </a:cubicBezTo>
                    <a:cubicBezTo>
                      <a:pt x="67246" y="200596"/>
                      <a:pt x="63437" y="200977"/>
                      <a:pt x="59531" y="20097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4" name="Google Shape;3374;p42"/>
              <p:cNvSpPr/>
              <p:nvPr/>
            </p:nvSpPr>
            <p:spPr>
              <a:xfrm>
                <a:off x="8459787" y="2771760"/>
                <a:ext cx="213229" cy="129540"/>
              </a:xfrm>
              <a:custGeom>
                <a:avLst/>
                <a:gdLst/>
                <a:ahLst/>
                <a:cxnLst/>
                <a:rect l="l" t="t" r="r" b="b"/>
                <a:pathLst>
                  <a:path w="213229" h="129540" extrusionOk="0">
                    <a:moveTo>
                      <a:pt x="161509" y="129540"/>
                    </a:moveTo>
                    <a:cubicBezTo>
                      <a:pt x="159413" y="129540"/>
                      <a:pt x="157413" y="129445"/>
                      <a:pt x="155317" y="129159"/>
                    </a:cubicBezTo>
                    <a:cubicBezTo>
                      <a:pt x="133886" y="126587"/>
                      <a:pt x="114741" y="110585"/>
                      <a:pt x="107883" y="90202"/>
                    </a:cubicBezTo>
                    <a:cubicBezTo>
                      <a:pt x="83404" y="107633"/>
                      <a:pt x="46828" y="106775"/>
                      <a:pt x="23682" y="87344"/>
                    </a:cubicBezTo>
                    <a:cubicBezTo>
                      <a:pt x="-797" y="66675"/>
                      <a:pt x="-7370" y="27527"/>
                      <a:pt x="9013" y="0"/>
                    </a:cubicBezTo>
                    <a:lnTo>
                      <a:pt x="15109" y="3620"/>
                    </a:lnTo>
                    <a:cubicBezTo>
                      <a:pt x="346" y="28289"/>
                      <a:pt x="6251" y="63341"/>
                      <a:pt x="28254" y="81820"/>
                    </a:cubicBezTo>
                    <a:cubicBezTo>
                      <a:pt x="50257" y="100298"/>
                      <a:pt x="85785" y="100108"/>
                      <a:pt x="107502" y="81343"/>
                    </a:cubicBezTo>
                    <a:lnTo>
                      <a:pt x="112074" y="77438"/>
                    </a:lnTo>
                    <a:lnTo>
                      <a:pt x="113407" y="83249"/>
                    </a:lnTo>
                    <a:cubicBezTo>
                      <a:pt x="117789" y="103251"/>
                      <a:pt x="135791" y="119539"/>
                      <a:pt x="156175" y="121920"/>
                    </a:cubicBezTo>
                    <a:cubicBezTo>
                      <a:pt x="176463" y="124301"/>
                      <a:pt x="197799" y="112776"/>
                      <a:pt x="206848" y="94393"/>
                    </a:cubicBezTo>
                    <a:lnTo>
                      <a:pt x="213229" y="97536"/>
                    </a:lnTo>
                    <a:cubicBezTo>
                      <a:pt x="203895" y="116872"/>
                      <a:pt x="182749" y="129540"/>
                      <a:pt x="161509" y="12954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5" name="Google Shape;3375;p42"/>
              <p:cNvSpPr/>
              <p:nvPr/>
            </p:nvSpPr>
            <p:spPr>
              <a:xfrm>
                <a:off x="9053771" y="2998455"/>
                <a:ext cx="404631" cy="201834"/>
              </a:xfrm>
              <a:custGeom>
                <a:avLst/>
                <a:gdLst/>
                <a:ahLst/>
                <a:cxnLst/>
                <a:rect l="l" t="t" r="r" b="b"/>
                <a:pathLst>
                  <a:path w="404631" h="201834" extrusionOk="0">
                    <a:moveTo>
                      <a:pt x="163599" y="201835"/>
                    </a:moveTo>
                    <a:cubicBezTo>
                      <a:pt x="149407" y="201835"/>
                      <a:pt x="135024" y="195358"/>
                      <a:pt x="124071" y="183833"/>
                    </a:cubicBezTo>
                    <a:cubicBezTo>
                      <a:pt x="117117" y="176498"/>
                      <a:pt x="112260" y="167926"/>
                      <a:pt x="109783" y="159068"/>
                    </a:cubicBezTo>
                    <a:cubicBezTo>
                      <a:pt x="104639" y="168783"/>
                      <a:pt x="96448" y="177260"/>
                      <a:pt x="85875" y="183452"/>
                    </a:cubicBezTo>
                    <a:cubicBezTo>
                      <a:pt x="68159" y="193834"/>
                      <a:pt x="47775" y="195358"/>
                      <a:pt x="31297" y="187357"/>
                    </a:cubicBezTo>
                    <a:cubicBezTo>
                      <a:pt x="14914" y="179451"/>
                      <a:pt x="3484" y="162496"/>
                      <a:pt x="627" y="142113"/>
                    </a:cubicBezTo>
                    <a:cubicBezTo>
                      <a:pt x="-2136" y="121729"/>
                      <a:pt x="4341" y="102299"/>
                      <a:pt x="17962" y="90297"/>
                    </a:cubicBezTo>
                    <a:lnTo>
                      <a:pt x="22724" y="95631"/>
                    </a:lnTo>
                    <a:cubicBezTo>
                      <a:pt x="10818" y="106109"/>
                      <a:pt x="5294" y="123158"/>
                      <a:pt x="7770" y="141161"/>
                    </a:cubicBezTo>
                    <a:cubicBezTo>
                      <a:pt x="10247" y="159163"/>
                      <a:pt x="20248" y="174022"/>
                      <a:pt x="34440" y="180975"/>
                    </a:cubicBezTo>
                    <a:cubicBezTo>
                      <a:pt x="48632" y="187928"/>
                      <a:pt x="66539" y="186500"/>
                      <a:pt x="82256" y="177260"/>
                    </a:cubicBezTo>
                    <a:cubicBezTo>
                      <a:pt x="96067" y="169164"/>
                      <a:pt x="105306" y="156686"/>
                      <a:pt x="107973" y="143066"/>
                    </a:cubicBezTo>
                    <a:cubicBezTo>
                      <a:pt x="108069" y="140970"/>
                      <a:pt x="108354" y="138875"/>
                      <a:pt x="108735" y="136875"/>
                    </a:cubicBezTo>
                    <a:lnTo>
                      <a:pt x="115784" y="137732"/>
                    </a:lnTo>
                    <a:cubicBezTo>
                      <a:pt x="115688" y="139827"/>
                      <a:pt x="115403" y="141827"/>
                      <a:pt x="115022" y="143923"/>
                    </a:cubicBezTo>
                    <a:cubicBezTo>
                      <a:pt x="114450" y="156115"/>
                      <a:pt x="119498" y="168878"/>
                      <a:pt x="129119" y="178879"/>
                    </a:cubicBezTo>
                    <a:cubicBezTo>
                      <a:pt x="140263" y="190500"/>
                      <a:pt x="155122" y="196310"/>
                      <a:pt x="169124" y="194215"/>
                    </a:cubicBezTo>
                    <a:cubicBezTo>
                      <a:pt x="183030" y="192215"/>
                      <a:pt x="195698" y="182404"/>
                      <a:pt x="203033" y="168116"/>
                    </a:cubicBezTo>
                    <a:cubicBezTo>
                      <a:pt x="209891" y="154686"/>
                      <a:pt x="210653" y="139827"/>
                      <a:pt x="205414" y="127826"/>
                    </a:cubicBezTo>
                    <a:cubicBezTo>
                      <a:pt x="204938" y="126968"/>
                      <a:pt x="204462" y="126016"/>
                      <a:pt x="204080" y="125063"/>
                    </a:cubicBezTo>
                    <a:lnTo>
                      <a:pt x="210557" y="122015"/>
                    </a:lnTo>
                    <a:cubicBezTo>
                      <a:pt x="211034" y="122873"/>
                      <a:pt x="211415" y="123825"/>
                      <a:pt x="211891" y="124682"/>
                    </a:cubicBezTo>
                    <a:cubicBezTo>
                      <a:pt x="216082" y="132493"/>
                      <a:pt x="223512" y="138779"/>
                      <a:pt x="232655" y="142304"/>
                    </a:cubicBezTo>
                    <a:cubicBezTo>
                      <a:pt x="242752" y="146113"/>
                      <a:pt x="253515" y="145923"/>
                      <a:pt x="262373" y="141732"/>
                    </a:cubicBezTo>
                    <a:cubicBezTo>
                      <a:pt x="271137" y="137541"/>
                      <a:pt x="278280" y="129350"/>
                      <a:pt x="281709" y="119158"/>
                    </a:cubicBezTo>
                    <a:cubicBezTo>
                      <a:pt x="285233" y="108966"/>
                      <a:pt x="284662" y="98108"/>
                      <a:pt x="280280" y="89440"/>
                    </a:cubicBezTo>
                    <a:lnTo>
                      <a:pt x="286567" y="86106"/>
                    </a:lnTo>
                    <a:cubicBezTo>
                      <a:pt x="296187" y="103442"/>
                      <a:pt x="321047" y="110871"/>
                      <a:pt x="338669" y="101822"/>
                    </a:cubicBezTo>
                    <a:cubicBezTo>
                      <a:pt x="356290" y="92774"/>
                      <a:pt x="364577" y="68199"/>
                      <a:pt x="356004" y="50292"/>
                    </a:cubicBezTo>
                    <a:lnTo>
                      <a:pt x="353813" y="45720"/>
                    </a:lnTo>
                    <a:lnTo>
                      <a:pt x="358862" y="45244"/>
                    </a:lnTo>
                    <a:cubicBezTo>
                      <a:pt x="380483" y="43053"/>
                      <a:pt x="398486" y="22098"/>
                      <a:pt x="397438" y="381"/>
                    </a:cubicBezTo>
                    <a:lnTo>
                      <a:pt x="404582" y="0"/>
                    </a:lnTo>
                    <a:cubicBezTo>
                      <a:pt x="405725" y="23717"/>
                      <a:pt x="387246" y="46673"/>
                      <a:pt x="364196" y="51530"/>
                    </a:cubicBezTo>
                    <a:cubicBezTo>
                      <a:pt x="371339" y="72390"/>
                      <a:pt x="361624" y="97917"/>
                      <a:pt x="341907" y="108109"/>
                    </a:cubicBezTo>
                    <a:cubicBezTo>
                      <a:pt x="325715" y="116491"/>
                      <a:pt x="304950" y="113348"/>
                      <a:pt x="290948" y="102108"/>
                    </a:cubicBezTo>
                    <a:cubicBezTo>
                      <a:pt x="291425" y="108490"/>
                      <a:pt x="290568" y="115062"/>
                      <a:pt x="288377" y="121444"/>
                    </a:cubicBezTo>
                    <a:cubicBezTo>
                      <a:pt x="284281" y="133445"/>
                      <a:pt x="275804" y="143161"/>
                      <a:pt x="265326" y="148114"/>
                    </a:cubicBezTo>
                    <a:cubicBezTo>
                      <a:pt x="254754" y="153067"/>
                      <a:pt x="241895" y="153353"/>
                      <a:pt x="230084" y="148876"/>
                    </a:cubicBezTo>
                    <a:cubicBezTo>
                      <a:pt x="224750" y="146876"/>
                      <a:pt x="219987" y="144018"/>
                      <a:pt x="215796" y="140494"/>
                    </a:cubicBezTo>
                    <a:cubicBezTo>
                      <a:pt x="216558" y="150590"/>
                      <a:pt x="214463" y="161354"/>
                      <a:pt x="209414" y="171260"/>
                    </a:cubicBezTo>
                    <a:cubicBezTo>
                      <a:pt x="201032" y="187643"/>
                      <a:pt x="186364" y="198882"/>
                      <a:pt x="170171" y="201263"/>
                    </a:cubicBezTo>
                    <a:cubicBezTo>
                      <a:pt x="168076" y="201740"/>
                      <a:pt x="165790" y="201835"/>
                      <a:pt x="163599" y="20183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6" name="Google Shape;3376;p42"/>
              <p:cNvSpPr/>
              <p:nvPr/>
            </p:nvSpPr>
            <p:spPr>
              <a:xfrm>
                <a:off x="8417895" y="3544714"/>
                <a:ext cx="353705" cy="182308"/>
              </a:xfrm>
              <a:custGeom>
                <a:avLst/>
                <a:gdLst/>
                <a:ahLst/>
                <a:cxnLst/>
                <a:rect l="l" t="t" r="r" b="b"/>
                <a:pathLst>
                  <a:path w="353705" h="182308" extrusionOk="0">
                    <a:moveTo>
                      <a:pt x="160062" y="182309"/>
                    </a:moveTo>
                    <a:cubicBezTo>
                      <a:pt x="147775" y="182309"/>
                      <a:pt x="135583" y="179261"/>
                      <a:pt x="124915" y="172879"/>
                    </a:cubicBezTo>
                    <a:cubicBezTo>
                      <a:pt x="100626" y="158401"/>
                      <a:pt x="87386" y="128683"/>
                      <a:pt x="91958" y="100965"/>
                    </a:cubicBezTo>
                    <a:cubicBezTo>
                      <a:pt x="66812" y="113919"/>
                      <a:pt x="32236" y="108013"/>
                      <a:pt x="13853" y="86106"/>
                    </a:cubicBezTo>
                    <a:cubicBezTo>
                      <a:pt x="-6435" y="61913"/>
                      <a:pt x="-4149" y="21717"/>
                      <a:pt x="18806" y="0"/>
                    </a:cubicBezTo>
                    <a:lnTo>
                      <a:pt x="23759" y="5144"/>
                    </a:lnTo>
                    <a:cubicBezTo>
                      <a:pt x="3471" y="24384"/>
                      <a:pt x="1471" y="60008"/>
                      <a:pt x="19378" y="81439"/>
                    </a:cubicBezTo>
                    <a:cubicBezTo>
                      <a:pt x="37380" y="102870"/>
                      <a:pt x="72813" y="107061"/>
                      <a:pt x="95292" y="90488"/>
                    </a:cubicBezTo>
                    <a:lnTo>
                      <a:pt x="104055" y="84011"/>
                    </a:lnTo>
                    <a:lnTo>
                      <a:pt x="100817" y="94393"/>
                    </a:lnTo>
                    <a:cubicBezTo>
                      <a:pt x="92625" y="120777"/>
                      <a:pt x="104912" y="152591"/>
                      <a:pt x="128630" y="166688"/>
                    </a:cubicBezTo>
                    <a:cubicBezTo>
                      <a:pt x="152347" y="180785"/>
                      <a:pt x="186161" y="176403"/>
                      <a:pt x="205401" y="156686"/>
                    </a:cubicBezTo>
                    <a:lnTo>
                      <a:pt x="206925" y="155162"/>
                    </a:lnTo>
                    <a:lnTo>
                      <a:pt x="209021" y="155829"/>
                    </a:lnTo>
                    <a:cubicBezTo>
                      <a:pt x="256360" y="170307"/>
                      <a:pt x="311319" y="158877"/>
                      <a:pt x="349038" y="126778"/>
                    </a:cubicBezTo>
                    <a:lnTo>
                      <a:pt x="353705" y="132207"/>
                    </a:lnTo>
                    <a:cubicBezTo>
                      <a:pt x="314748" y="165449"/>
                      <a:pt x="258170" y="177546"/>
                      <a:pt x="209021" y="163259"/>
                    </a:cubicBezTo>
                    <a:cubicBezTo>
                      <a:pt x="195781" y="175736"/>
                      <a:pt x="177874" y="182309"/>
                      <a:pt x="160062" y="182309"/>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7" name="Google Shape;3377;p42"/>
              <p:cNvSpPr/>
              <p:nvPr/>
            </p:nvSpPr>
            <p:spPr>
              <a:xfrm>
                <a:off x="8934043" y="4083162"/>
                <a:ext cx="220271" cy="187642"/>
              </a:xfrm>
              <a:custGeom>
                <a:avLst/>
                <a:gdLst/>
                <a:ahLst/>
                <a:cxnLst/>
                <a:rect l="l" t="t" r="r" b="b"/>
                <a:pathLst>
                  <a:path w="220271" h="187642" extrusionOk="0">
                    <a:moveTo>
                      <a:pt x="49393" y="187643"/>
                    </a:moveTo>
                    <a:cubicBezTo>
                      <a:pt x="44345" y="187643"/>
                      <a:pt x="39392" y="186880"/>
                      <a:pt x="34629" y="185261"/>
                    </a:cubicBezTo>
                    <a:cubicBezTo>
                      <a:pt x="17961" y="179546"/>
                      <a:pt x="5102" y="163735"/>
                      <a:pt x="1197" y="143923"/>
                    </a:cubicBezTo>
                    <a:cubicBezTo>
                      <a:pt x="-2709" y="124111"/>
                      <a:pt x="3102" y="104585"/>
                      <a:pt x="16341" y="92964"/>
                    </a:cubicBezTo>
                    <a:lnTo>
                      <a:pt x="21104" y="98298"/>
                    </a:lnTo>
                    <a:cubicBezTo>
                      <a:pt x="9769" y="108299"/>
                      <a:pt x="4816" y="125254"/>
                      <a:pt x="8245" y="142589"/>
                    </a:cubicBezTo>
                    <a:cubicBezTo>
                      <a:pt x="11674" y="159925"/>
                      <a:pt x="22723" y="173641"/>
                      <a:pt x="37011" y="178594"/>
                    </a:cubicBezTo>
                    <a:cubicBezTo>
                      <a:pt x="51393" y="183547"/>
                      <a:pt x="68538" y="179356"/>
                      <a:pt x="81778" y="167830"/>
                    </a:cubicBezTo>
                    <a:cubicBezTo>
                      <a:pt x="95113" y="156305"/>
                      <a:pt x="101590" y="139827"/>
                      <a:pt x="98732" y="124968"/>
                    </a:cubicBezTo>
                    <a:lnTo>
                      <a:pt x="97494" y="118491"/>
                    </a:lnTo>
                    <a:lnTo>
                      <a:pt x="122926" y="129064"/>
                    </a:lnTo>
                    <a:cubicBezTo>
                      <a:pt x="129498" y="131826"/>
                      <a:pt x="136737" y="131064"/>
                      <a:pt x="142643" y="127159"/>
                    </a:cubicBezTo>
                    <a:cubicBezTo>
                      <a:pt x="148548" y="123158"/>
                      <a:pt x="151977" y="116777"/>
                      <a:pt x="151977" y="109633"/>
                    </a:cubicBezTo>
                    <a:lnTo>
                      <a:pt x="151882" y="91250"/>
                    </a:lnTo>
                    <a:lnTo>
                      <a:pt x="162645" y="96012"/>
                    </a:lnTo>
                    <a:cubicBezTo>
                      <a:pt x="177409" y="102489"/>
                      <a:pt x="194364" y="97346"/>
                      <a:pt x="202174" y="83915"/>
                    </a:cubicBezTo>
                    <a:cubicBezTo>
                      <a:pt x="216842" y="58864"/>
                      <a:pt x="216842" y="26670"/>
                      <a:pt x="202269" y="3810"/>
                    </a:cubicBezTo>
                    <a:lnTo>
                      <a:pt x="208270" y="0"/>
                    </a:lnTo>
                    <a:cubicBezTo>
                      <a:pt x="224272" y="25051"/>
                      <a:pt x="224272" y="60198"/>
                      <a:pt x="208270" y="87535"/>
                    </a:cubicBezTo>
                    <a:cubicBezTo>
                      <a:pt x="198650" y="104108"/>
                      <a:pt x="177695" y="110585"/>
                      <a:pt x="159692" y="102584"/>
                    </a:cubicBezTo>
                    <a:lnTo>
                      <a:pt x="159026" y="102299"/>
                    </a:lnTo>
                    <a:lnTo>
                      <a:pt x="159026" y="109728"/>
                    </a:lnTo>
                    <a:cubicBezTo>
                      <a:pt x="159026" y="119158"/>
                      <a:pt x="154358" y="127921"/>
                      <a:pt x="146548" y="133160"/>
                    </a:cubicBezTo>
                    <a:cubicBezTo>
                      <a:pt x="138738" y="138398"/>
                      <a:pt x="128832" y="139351"/>
                      <a:pt x="120164" y="135731"/>
                    </a:cubicBezTo>
                    <a:lnTo>
                      <a:pt x="106448" y="130016"/>
                    </a:lnTo>
                    <a:cubicBezTo>
                      <a:pt x="107115" y="145542"/>
                      <a:pt x="99780" y="161639"/>
                      <a:pt x="86445" y="173260"/>
                    </a:cubicBezTo>
                    <a:cubicBezTo>
                      <a:pt x="75587" y="182594"/>
                      <a:pt x="62252" y="187643"/>
                      <a:pt x="49393" y="187643"/>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8" name="Google Shape;3378;p42"/>
              <p:cNvSpPr/>
              <p:nvPr/>
            </p:nvSpPr>
            <p:spPr>
              <a:xfrm>
                <a:off x="8083133" y="4700382"/>
                <a:ext cx="290075" cy="210502"/>
              </a:xfrm>
              <a:custGeom>
                <a:avLst/>
                <a:gdLst/>
                <a:ahLst/>
                <a:cxnLst/>
                <a:rect l="l" t="t" r="r" b="b"/>
                <a:pathLst>
                  <a:path w="290075" h="210502" extrusionOk="0">
                    <a:moveTo>
                      <a:pt x="42863" y="210502"/>
                    </a:moveTo>
                    <a:cubicBezTo>
                      <a:pt x="26289" y="210502"/>
                      <a:pt x="10763" y="204406"/>
                      <a:pt x="0" y="193643"/>
                    </a:cubicBezTo>
                    <a:lnTo>
                      <a:pt x="5048" y="188595"/>
                    </a:lnTo>
                    <a:cubicBezTo>
                      <a:pt x="14573" y="198120"/>
                      <a:pt x="28956" y="203454"/>
                      <a:pt x="43529" y="203359"/>
                    </a:cubicBezTo>
                    <a:cubicBezTo>
                      <a:pt x="58483" y="203168"/>
                      <a:pt x="72390" y="197453"/>
                      <a:pt x="81725" y="187738"/>
                    </a:cubicBezTo>
                    <a:cubicBezTo>
                      <a:pt x="97250" y="171545"/>
                      <a:pt x="91631" y="153448"/>
                      <a:pt x="83820" y="128492"/>
                    </a:cubicBezTo>
                    <a:cubicBezTo>
                      <a:pt x="81915" y="122491"/>
                      <a:pt x="79915" y="116110"/>
                      <a:pt x="78200" y="109347"/>
                    </a:cubicBezTo>
                    <a:lnTo>
                      <a:pt x="71723" y="85154"/>
                    </a:lnTo>
                    <a:lnTo>
                      <a:pt x="84677" y="106585"/>
                    </a:lnTo>
                    <a:cubicBezTo>
                      <a:pt x="96298" y="125825"/>
                      <a:pt x="109538" y="147638"/>
                      <a:pt x="128683" y="161830"/>
                    </a:cubicBezTo>
                    <a:cubicBezTo>
                      <a:pt x="145828" y="174498"/>
                      <a:pt x="172212" y="181737"/>
                      <a:pt x="192596" y="169640"/>
                    </a:cubicBezTo>
                    <a:cubicBezTo>
                      <a:pt x="202502" y="163735"/>
                      <a:pt x="209455" y="151733"/>
                      <a:pt x="210121" y="139160"/>
                    </a:cubicBezTo>
                    <a:cubicBezTo>
                      <a:pt x="210693" y="128873"/>
                      <a:pt x="207074" y="119920"/>
                      <a:pt x="200025" y="114586"/>
                    </a:cubicBezTo>
                    <a:lnTo>
                      <a:pt x="187928" y="105346"/>
                    </a:lnTo>
                    <a:lnTo>
                      <a:pt x="202883" y="108299"/>
                    </a:lnTo>
                    <a:cubicBezTo>
                      <a:pt x="228981" y="113442"/>
                      <a:pt x="257461" y="101441"/>
                      <a:pt x="272129" y="79153"/>
                    </a:cubicBezTo>
                    <a:cubicBezTo>
                      <a:pt x="286798" y="56864"/>
                      <a:pt x="286512" y="26003"/>
                      <a:pt x="271463" y="4000"/>
                    </a:cubicBezTo>
                    <a:lnTo>
                      <a:pt x="277368" y="0"/>
                    </a:lnTo>
                    <a:cubicBezTo>
                      <a:pt x="294037" y="24289"/>
                      <a:pt x="294323" y="58483"/>
                      <a:pt x="278130" y="83058"/>
                    </a:cubicBezTo>
                    <a:cubicBezTo>
                      <a:pt x="263747" y="104870"/>
                      <a:pt x="237458" y="117729"/>
                      <a:pt x="211455" y="116491"/>
                    </a:cubicBezTo>
                    <a:cubicBezTo>
                      <a:pt x="215741" y="122872"/>
                      <a:pt x="217742" y="130873"/>
                      <a:pt x="217265" y="139541"/>
                    </a:cubicBezTo>
                    <a:cubicBezTo>
                      <a:pt x="216408" y="154496"/>
                      <a:pt x="208121" y="168688"/>
                      <a:pt x="196215" y="175736"/>
                    </a:cubicBezTo>
                    <a:cubicBezTo>
                      <a:pt x="172974" y="189547"/>
                      <a:pt x="143351" y="181642"/>
                      <a:pt x="124396" y="167545"/>
                    </a:cubicBezTo>
                    <a:cubicBezTo>
                      <a:pt x="111538" y="158020"/>
                      <a:pt x="101346" y="145447"/>
                      <a:pt x="92488" y="132493"/>
                    </a:cubicBezTo>
                    <a:cubicBezTo>
                      <a:pt x="99441" y="155162"/>
                      <a:pt x="103727" y="174974"/>
                      <a:pt x="86868" y="192596"/>
                    </a:cubicBezTo>
                    <a:cubicBezTo>
                      <a:pt x="76200" y="203740"/>
                      <a:pt x="60484" y="210217"/>
                      <a:pt x="43625" y="210502"/>
                    </a:cubicBezTo>
                    <a:cubicBezTo>
                      <a:pt x="43434" y="210502"/>
                      <a:pt x="43148" y="210502"/>
                      <a:pt x="42863" y="210502"/>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79" name="Google Shape;3379;p42"/>
              <p:cNvSpPr/>
              <p:nvPr/>
            </p:nvSpPr>
            <p:spPr>
              <a:xfrm>
                <a:off x="8625809" y="5004420"/>
                <a:ext cx="386541" cy="225171"/>
              </a:xfrm>
              <a:custGeom>
                <a:avLst/>
                <a:gdLst/>
                <a:ahLst/>
                <a:cxnLst/>
                <a:rect l="l" t="t" r="r" b="b"/>
                <a:pathLst>
                  <a:path w="386541" h="225171" extrusionOk="0">
                    <a:moveTo>
                      <a:pt x="146077" y="225171"/>
                    </a:moveTo>
                    <a:cubicBezTo>
                      <a:pt x="134171" y="225171"/>
                      <a:pt x="122264" y="222313"/>
                      <a:pt x="111787" y="216408"/>
                    </a:cubicBezTo>
                    <a:cubicBezTo>
                      <a:pt x="91689" y="205073"/>
                      <a:pt x="78449" y="183452"/>
                      <a:pt x="76068" y="160687"/>
                    </a:cubicBezTo>
                    <a:cubicBezTo>
                      <a:pt x="73877" y="163449"/>
                      <a:pt x="71306" y="166116"/>
                      <a:pt x="68448" y="168402"/>
                    </a:cubicBezTo>
                    <a:cubicBezTo>
                      <a:pt x="58447" y="176498"/>
                      <a:pt x="46064" y="179927"/>
                      <a:pt x="34539" y="177737"/>
                    </a:cubicBezTo>
                    <a:cubicBezTo>
                      <a:pt x="23014" y="175641"/>
                      <a:pt x="12727" y="168021"/>
                      <a:pt x="6250" y="156877"/>
                    </a:cubicBezTo>
                    <a:cubicBezTo>
                      <a:pt x="-227" y="145733"/>
                      <a:pt x="-1751" y="132969"/>
                      <a:pt x="2059" y="121920"/>
                    </a:cubicBezTo>
                    <a:lnTo>
                      <a:pt x="8822" y="124301"/>
                    </a:lnTo>
                    <a:cubicBezTo>
                      <a:pt x="5678" y="133445"/>
                      <a:pt x="7012" y="144018"/>
                      <a:pt x="12441" y="153353"/>
                    </a:cubicBezTo>
                    <a:cubicBezTo>
                      <a:pt x="17870" y="162687"/>
                      <a:pt x="26443" y="169069"/>
                      <a:pt x="35873" y="170783"/>
                    </a:cubicBezTo>
                    <a:cubicBezTo>
                      <a:pt x="45302" y="172498"/>
                      <a:pt x="55589" y="169640"/>
                      <a:pt x="64066" y="162878"/>
                    </a:cubicBezTo>
                    <a:cubicBezTo>
                      <a:pt x="69782" y="158210"/>
                      <a:pt x="73973" y="152400"/>
                      <a:pt x="76163" y="146113"/>
                    </a:cubicBezTo>
                    <a:cubicBezTo>
                      <a:pt x="76544" y="142780"/>
                      <a:pt x="77116" y="139541"/>
                      <a:pt x="77973" y="136303"/>
                    </a:cubicBezTo>
                    <a:lnTo>
                      <a:pt x="85974" y="105632"/>
                    </a:lnTo>
                    <a:lnTo>
                      <a:pt x="84926" y="137351"/>
                    </a:lnTo>
                    <a:cubicBezTo>
                      <a:pt x="84831" y="140875"/>
                      <a:pt x="84164" y="144304"/>
                      <a:pt x="83116" y="147638"/>
                    </a:cubicBezTo>
                    <a:cubicBezTo>
                      <a:pt x="80831" y="172307"/>
                      <a:pt x="93594" y="198025"/>
                      <a:pt x="115311" y="210217"/>
                    </a:cubicBezTo>
                    <a:cubicBezTo>
                      <a:pt x="139886" y="224028"/>
                      <a:pt x="173223" y="219266"/>
                      <a:pt x="192845" y="198977"/>
                    </a:cubicBezTo>
                    <a:lnTo>
                      <a:pt x="195607" y="196120"/>
                    </a:lnTo>
                    <a:lnTo>
                      <a:pt x="198179" y="199168"/>
                    </a:lnTo>
                    <a:cubicBezTo>
                      <a:pt x="207227" y="209931"/>
                      <a:pt x="222182" y="209264"/>
                      <a:pt x="232183" y="205454"/>
                    </a:cubicBezTo>
                    <a:cubicBezTo>
                      <a:pt x="242279" y="201644"/>
                      <a:pt x="253805" y="192119"/>
                      <a:pt x="253328" y="178118"/>
                    </a:cubicBezTo>
                    <a:lnTo>
                      <a:pt x="253138" y="172498"/>
                    </a:lnTo>
                    <a:lnTo>
                      <a:pt x="258281" y="174784"/>
                    </a:lnTo>
                    <a:cubicBezTo>
                      <a:pt x="272188" y="180785"/>
                      <a:pt x="286094" y="172784"/>
                      <a:pt x="293905" y="164116"/>
                    </a:cubicBezTo>
                    <a:cubicBezTo>
                      <a:pt x="301620" y="155448"/>
                      <a:pt x="308002" y="140684"/>
                      <a:pt x="300382" y="127540"/>
                    </a:cubicBezTo>
                    <a:lnTo>
                      <a:pt x="296953" y="121539"/>
                    </a:lnTo>
                    <a:lnTo>
                      <a:pt x="303811" y="122206"/>
                    </a:lnTo>
                    <a:cubicBezTo>
                      <a:pt x="323813" y="124206"/>
                      <a:pt x="338006" y="108585"/>
                      <a:pt x="344292" y="94774"/>
                    </a:cubicBezTo>
                    <a:cubicBezTo>
                      <a:pt x="350579" y="80963"/>
                      <a:pt x="352865" y="60008"/>
                      <a:pt x="338387" y="46196"/>
                    </a:cubicBezTo>
                    <a:lnTo>
                      <a:pt x="326766" y="35147"/>
                    </a:lnTo>
                    <a:lnTo>
                      <a:pt x="341911" y="40291"/>
                    </a:lnTo>
                    <a:cubicBezTo>
                      <a:pt x="353150" y="44101"/>
                      <a:pt x="364009" y="38195"/>
                      <a:pt x="370391" y="31433"/>
                    </a:cubicBezTo>
                    <a:cubicBezTo>
                      <a:pt x="376772" y="24670"/>
                      <a:pt x="382106" y="13526"/>
                      <a:pt x="377820" y="2572"/>
                    </a:cubicBezTo>
                    <a:lnTo>
                      <a:pt x="384488" y="0"/>
                    </a:lnTo>
                    <a:cubicBezTo>
                      <a:pt x="389155" y="11811"/>
                      <a:pt x="385726" y="25813"/>
                      <a:pt x="375629" y="36386"/>
                    </a:cubicBezTo>
                    <a:cubicBezTo>
                      <a:pt x="368200" y="44196"/>
                      <a:pt x="358770" y="48482"/>
                      <a:pt x="349436" y="48578"/>
                    </a:cubicBezTo>
                    <a:cubicBezTo>
                      <a:pt x="358008" y="62008"/>
                      <a:pt x="358675" y="80296"/>
                      <a:pt x="350674" y="97822"/>
                    </a:cubicBezTo>
                    <a:cubicBezTo>
                      <a:pt x="342101" y="116681"/>
                      <a:pt x="326099" y="128588"/>
                      <a:pt x="308954" y="129445"/>
                    </a:cubicBezTo>
                    <a:cubicBezTo>
                      <a:pt x="313336" y="142018"/>
                      <a:pt x="309716" y="156877"/>
                      <a:pt x="299048" y="168878"/>
                    </a:cubicBezTo>
                    <a:cubicBezTo>
                      <a:pt x="288095" y="181166"/>
                      <a:pt x="273331" y="186404"/>
                      <a:pt x="259996" y="182975"/>
                    </a:cubicBezTo>
                    <a:cubicBezTo>
                      <a:pt x="258281" y="195644"/>
                      <a:pt x="248756" y="206788"/>
                      <a:pt x="234469" y="212217"/>
                    </a:cubicBezTo>
                    <a:cubicBezTo>
                      <a:pt x="219705" y="217837"/>
                      <a:pt x="204751" y="215646"/>
                      <a:pt x="195035" y="206693"/>
                    </a:cubicBezTo>
                    <a:cubicBezTo>
                      <a:pt x="181986" y="218694"/>
                      <a:pt x="163984" y="225171"/>
                      <a:pt x="146077" y="225171"/>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0" name="Google Shape;3380;p42"/>
              <p:cNvSpPr/>
              <p:nvPr/>
            </p:nvSpPr>
            <p:spPr>
              <a:xfrm>
                <a:off x="7355701" y="5045187"/>
                <a:ext cx="234131" cy="73723"/>
              </a:xfrm>
              <a:custGeom>
                <a:avLst/>
                <a:gdLst/>
                <a:ahLst/>
                <a:cxnLst/>
                <a:rect l="l" t="t" r="r" b="b"/>
                <a:pathLst>
                  <a:path w="234131" h="73723" extrusionOk="0">
                    <a:moveTo>
                      <a:pt x="160408" y="73724"/>
                    </a:moveTo>
                    <a:cubicBezTo>
                      <a:pt x="133262" y="73724"/>
                      <a:pt x="108592" y="62484"/>
                      <a:pt x="93924" y="43720"/>
                    </a:cubicBezTo>
                    <a:cubicBezTo>
                      <a:pt x="89066" y="53435"/>
                      <a:pt x="80589" y="61531"/>
                      <a:pt x="69826" y="66580"/>
                    </a:cubicBezTo>
                    <a:cubicBezTo>
                      <a:pt x="56872" y="72580"/>
                      <a:pt x="42489" y="73247"/>
                      <a:pt x="30392" y="68294"/>
                    </a:cubicBezTo>
                    <a:cubicBezTo>
                      <a:pt x="18295" y="63341"/>
                      <a:pt x="8485" y="52864"/>
                      <a:pt x="3436" y="39434"/>
                    </a:cubicBezTo>
                    <a:cubicBezTo>
                      <a:pt x="-1612" y="26003"/>
                      <a:pt x="-1040" y="11621"/>
                      <a:pt x="4770" y="0"/>
                    </a:cubicBezTo>
                    <a:lnTo>
                      <a:pt x="11152" y="3238"/>
                    </a:lnTo>
                    <a:cubicBezTo>
                      <a:pt x="6199" y="13145"/>
                      <a:pt x="5723" y="25432"/>
                      <a:pt x="10104" y="36957"/>
                    </a:cubicBezTo>
                    <a:cubicBezTo>
                      <a:pt x="14390" y="48482"/>
                      <a:pt x="22772" y="57531"/>
                      <a:pt x="33059" y="61722"/>
                    </a:cubicBezTo>
                    <a:cubicBezTo>
                      <a:pt x="43346" y="65913"/>
                      <a:pt x="55633" y="65342"/>
                      <a:pt x="66778" y="60103"/>
                    </a:cubicBezTo>
                    <a:cubicBezTo>
                      <a:pt x="77922" y="54864"/>
                      <a:pt x="86304" y="45815"/>
                      <a:pt x="89638" y="35243"/>
                    </a:cubicBezTo>
                    <a:lnTo>
                      <a:pt x="92019" y="27908"/>
                    </a:lnTo>
                    <a:lnTo>
                      <a:pt x="96115" y="34385"/>
                    </a:lnTo>
                    <a:cubicBezTo>
                      <a:pt x="109069" y="55054"/>
                      <a:pt x="134786" y="67246"/>
                      <a:pt x="162980" y="66580"/>
                    </a:cubicBezTo>
                    <a:cubicBezTo>
                      <a:pt x="191270" y="65818"/>
                      <a:pt x="216130" y="52006"/>
                      <a:pt x="227845" y="30671"/>
                    </a:cubicBezTo>
                    <a:lnTo>
                      <a:pt x="234132" y="34100"/>
                    </a:lnTo>
                    <a:cubicBezTo>
                      <a:pt x="221178" y="57626"/>
                      <a:pt x="193936" y="72771"/>
                      <a:pt x="163171" y="73724"/>
                    </a:cubicBezTo>
                    <a:cubicBezTo>
                      <a:pt x="162313" y="73724"/>
                      <a:pt x="161361" y="73724"/>
                      <a:pt x="160408" y="7372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1" name="Google Shape;3381;p42"/>
              <p:cNvSpPr/>
              <p:nvPr/>
            </p:nvSpPr>
            <p:spPr>
              <a:xfrm>
                <a:off x="6592755" y="4881357"/>
                <a:ext cx="307944" cy="217265"/>
              </a:xfrm>
              <a:custGeom>
                <a:avLst/>
                <a:gdLst/>
                <a:ahLst/>
                <a:cxnLst/>
                <a:rect l="l" t="t" r="r" b="b"/>
                <a:pathLst>
                  <a:path w="307944" h="217265" extrusionOk="0">
                    <a:moveTo>
                      <a:pt x="210408" y="217265"/>
                    </a:moveTo>
                    <a:cubicBezTo>
                      <a:pt x="207170" y="217265"/>
                      <a:pt x="203836" y="217075"/>
                      <a:pt x="200598" y="216789"/>
                    </a:cubicBezTo>
                    <a:cubicBezTo>
                      <a:pt x="180976" y="214979"/>
                      <a:pt x="164974" y="207550"/>
                      <a:pt x="155354" y="196024"/>
                    </a:cubicBezTo>
                    <a:cubicBezTo>
                      <a:pt x="146305" y="185071"/>
                      <a:pt x="142971" y="167354"/>
                      <a:pt x="150020" y="154210"/>
                    </a:cubicBezTo>
                    <a:cubicBezTo>
                      <a:pt x="132685" y="154591"/>
                      <a:pt x="115254" y="146113"/>
                      <a:pt x="102585" y="130969"/>
                    </a:cubicBezTo>
                    <a:cubicBezTo>
                      <a:pt x="91441" y="117634"/>
                      <a:pt x="86107" y="101632"/>
                      <a:pt x="87250" y="86582"/>
                    </a:cubicBezTo>
                    <a:cubicBezTo>
                      <a:pt x="79059" y="93535"/>
                      <a:pt x="68295" y="98107"/>
                      <a:pt x="56484" y="99250"/>
                    </a:cubicBezTo>
                    <a:cubicBezTo>
                      <a:pt x="39149" y="100870"/>
                      <a:pt x="22575" y="94964"/>
                      <a:pt x="12193" y="83439"/>
                    </a:cubicBezTo>
                    <a:cubicBezTo>
                      <a:pt x="1811" y="71818"/>
                      <a:pt x="-2285" y="54769"/>
                      <a:pt x="1239" y="37624"/>
                    </a:cubicBezTo>
                    <a:cubicBezTo>
                      <a:pt x="4764" y="20574"/>
                      <a:pt x="15432" y="6477"/>
                      <a:pt x="29529" y="0"/>
                    </a:cubicBezTo>
                    <a:lnTo>
                      <a:pt x="32481" y="6477"/>
                    </a:lnTo>
                    <a:cubicBezTo>
                      <a:pt x="20385" y="12001"/>
                      <a:pt x="11241" y="24193"/>
                      <a:pt x="8193" y="39052"/>
                    </a:cubicBezTo>
                    <a:cubicBezTo>
                      <a:pt x="5049" y="53911"/>
                      <a:pt x="8574" y="68675"/>
                      <a:pt x="17432" y="78581"/>
                    </a:cubicBezTo>
                    <a:cubicBezTo>
                      <a:pt x="26290" y="88487"/>
                      <a:pt x="40673" y="93631"/>
                      <a:pt x="55722" y="92107"/>
                    </a:cubicBezTo>
                    <a:cubicBezTo>
                      <a:pt x="70772" y="90678"/>
                      <a:pt x="83916" y="82963"/>
                      <a:pt x="90679" y="71533"/>
                    </a:cubicBezTo>
                    <a:lnTo>
                      <a:pt x="97061" y="74676"/>
                    </a:lnTo>
                    <a:cubicBezTo>
                      <a:pt x="90679" y="90868"/>
                      <a:pt x="94775" y="110680"/>
                      <a:pt x="107919" y="126397"/>
                    </a:cubicBezTo>
                    <a:cubicBezTo>
                      <a:pt x="121064" y="142113"/>
                      <a:pt x="139733" y="149733"/>
                      <a:pt x="156878" y="146304"/>
                    </a:cubicBezTo>
                    <a:lnTo>
                      <a:pt x="168594" y="143923"/>
                    </a:lnTo>
                    <a:lnTo>
                      <a:pt x="160021" y="152305"/>
                    </a:lnTo>
                    <a:cubicBezTo>
                      <a:pt x="149544" y="162592"/>
                      <a:pt x="151925" y="180880"/>
                      <a:pt x="160688" y="191452"/>
                    </a:cubicBezTo>
                    <a:cubicBezTo>
                      <a:pt x="169070" y="201549"/>
                      <a:pt x="183358" y="208026"/>
                      <a:pt x="201074" y="209645"/>
                    </a:cubicBezTo>
                    <a:cubicBezTo>
                      <a:pt x="240889" y="213360"/>
                      <a:pt x="281179" y="192881"/>
                      <a:pt x="301848" y="158877"/>
                    </a:cubicBezTo>
                    <a:lnTo>
                      <a:pt x="307944" y="162592"/>
                    </a:lnTo>
                    <a:cubicBezTo>
                      <a:pt x="287752" y="196120"/>
                      <a:pt x="249366" y="217265"/>
                      <a:pt x="210408" y="217265"/>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82" name="Google Shape;3382;p42"/>
              <p:cNvGrpSpPr/>
              <p:nvPr/>
            </p:nvGrpSpPr>
            <p:grpSpPr>
              <a:xfrm>
                <a:off x="8831187" y="490713"/>
                <a:ext cx="413227" cy="584549"/>
                <a:chOff x="7067700" y="442816"/>
                <a:chExt cx="413227" cy="584549"/>
              </a:xfrm>
            </p:grpSpPr>
            <p:sp>
              <p:nvSpPr>
                <p:cNvPr id="3383" name="Google Shape;3383;p42"/>
                <p:cNvSpPr/>
                <p:nvPr/>
              </p:nvSpPr>
              <p:spPr>
                <a:xfrm>
                  <a:off x="7071117" y="446522"/>
                  <a:ext cx="406091" cy="579033"/>
                </a:xfrm>
                <a:custGeom>
                  <a:avLst/>
                  <a:gdLst/>
                  <a:ahLst/>
                  <a:cxnLst/>
                  <a:rect l="l" t="t" r="r" b="b"/>
                  <a:pathLst>
                    <a:path w="406091" h="579033" extrusionOk="0">
                      <a:moveTo>
                        <a:pt x="99111" y="535123"/>
                      </a:moveTo>
                      <a:cubicBezTo>
                        <a:pt x="89967" y="481688"/>
                        <a:pt x="102349" y="422442"/>
                        <a:pt x="104635" y="372055"/>
                      </a:cubicBezTo>
                      <a:cubicBezTo>
                        <a:pt x="108160" y="295569"/>
                        <a:pt x="85014" y="218131"/>
                        <a:pt x="39294" y="153933"/>
                      </a:cubicBezTo>
                      <a:cubicBezTo>
                        <a:pt x="19863" y="126596"/>
                        <a:pt x="-4807" y="97354"/>
                        <a:pt x="813" y="65160"/>
                      </a:cubicBezTo>
                      <a:cubicBezTo>
                        <a:pt x="7290" y="28298"/>
                        <a:pt x="51105" y="6771"/>
                        <a:pt x="91491" y="1723"/>
                      </a:cubicBezTo>
                      <a:cubicBezTo>
                        <a:pt x="201124" y="-11898"/>
                        <a:pt x="308566" y="56968"/>
                        <a:pt x="359048" y="146979"/>
                      </a:cubicBezTo>
                      <a:cubicBezTo>
                        <a:pt x="409531" y="236991"/>
                        <a:pt x="412579" y="343099"/>
                        <a:pt x="399530" y="443493"/>
                      </a:cubicBezTo>
                      <a:cubicBezTo>
                        <a:pt x="393433" y="490356"/>
                        <a:pt x="382766" y="539314"/>
                        <a:pt x="356667" y="579033"/>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4" name="Google Shape;3384;p42"/>
                <p:cNvSpPr/>
                <p:nvPr/>
              </p:nvSpPr>
              <p:spPr>
                <a:xfrm>
                  <a:off x="7067700" y="442816"/>
                  <a:ext cx="413227" cy="584549"/>
                </a:xfrm>
                <a:custGeom>
                  <a:avLst/>
                  <a:gdLst/>
                  <a:ahLst/>
                  <a:cxnLst/>
                  <a:rect l="l" t="t" r="r" b="b"/>
                  <a:pathLst>
                    <a:path w="413227" h="584549" extrusionOk="0">
                      <a:moveTo>
                        <a:pt x="363133" y="584550"/>
                      </a:moveTo>
                      <a:lnTo>
                        <a:pt x="357132" y="580644"/>
                      </a:lnTo>
                      <a:cubicBezTo>
                        <a:pt x="384754" y="538639"/>
                        <a:pt x="394279" y="486918"/>
                        <a:pt x="399518" y="446628"/>
                      </a:cubicBezTo>
                      <a:cubicBezTo>
                        <a:pt x="415234" y="324803"/>
                        <a:pt x="402185" y="228505"/>
                        <a:pt x="359418" y="152305"/>
                      </a:cubicBezTo>
                      <a:cubicBezTo>
                        <a:pt x="305030" y="55341"/>
                        <a:pt x="196540" y="-3619"/>
                        <a:pt x="95385" y="8859"/>
                      </a:cubicBezTo>
                      <a:cubicBezTo>
                        <a:pt x="56142" y="13716"/>
                        <a:pt x="13851" y="34290"/>
                        <a:pt x="7755" y="69342"/>
                      </a:cubicBezTo>
                      <a:cubicBezTo>
                        <a:pt x="2992" y="96679"/>
                        <a:pt x="21375" y="122111"/>
                        <a:pt x="39283" y="146685"/>
                      </a:cubicBezTo>
                      <a:cubicBezTo>
                        <a:pt x="41473" y="149638"/>
                        <a:pt x="43569" y="152591"/>
                        <a:pt x="45664" y="155448"/>
                      </a:cubicBezTo>
                      <a:cubicBezTo>
                        <a:pt x="91765" y="220314"/>
                        <a:pt x="115197" y="298514"/>
                        <a:pt x="111672" y="375857"/>
                      </a:cubicBezTo>
                      <a:cubicBezTo>
                        <a:pt x="110910" y="391287"/>
                        <a:pt x="109291" y="407289"/>
                        <a:pt x="107672" y="424149"/>
                      </a:cubicBezTo>
                      <a:cubicBezTo>
                        <a:pt x="103767" y="462153"/>
                        <a:pt x="99861" y="501492"/>
                        <a:pt x="106148" y="538163"/>
                      </a:cubicBezTo>
                      <a:lnTo>
                        <a:pt x="99100" y="539401"/>
                      </a:lnTo>
                      <a:cubicBezTo>
                        <a:pt x="92622" y="501777"/>
                        <a:pt x="96718" y="461963"/>
                        <a:pt x="100623" y="423387"/>
                      </a:cubicBezTo>
                      <a:cubicBezTo>
                        <a:pt x="102338" y="406623"/>
                        <a:pt x="103957" y="390716"/>
                        <a:pt x="104624" y="375476"/>
                      </a:cubicBezTo>
                      <a:cubicBezTo>
                        <a:pt x="108053" y="299752"/>
                        <a:pt x="85098" y="223076"/>
                        <a:pt x="39949" y="159544"/>
                      </a:cubicBezTo>
                      <a:cubicBezTo>
                        <a:pt x="37854" y="156687"/>
                        <a:pt x="35758" y="153734"/>
                        <a:pt x="33663" y="150781"/>
                      </a:cubicBezTo>
                      <a:cubicBezTo>
                        <a:pt x="14994" y="124968"/>
                        <a:pt x="-4437" y="98394"/>
                        <a:pt x="897" y="68009"/>
                      </a:cubicBezTo>
                      <a:cubicBezTo>
                        <a:pt x="7659" y="29433"/>
                        <a:pt x="52903" y="6858"/>
                        <a:pt x="94718" y="1715"/>
                      </a:cubicBezTo>
                      <a:cubicBezTo>
                        <a:pt x="198636" y="-11144"/>
                        <a:pt x="310078" y="49340"/>
                        <a:pt x="365800" y="148781"/>
                      </a:cubicBezTo>
                      <a:cubicBezTo>
                        <a:pt x="409329" y="226410"/>
                        <a:pt x="422664" y="324041"/>
                        <a:pt x="406757" y="447485"/>
                      </a:cubicBezTo>
                      <a:cubicBezTo>
                        <a:pt x="401328" y="488633"/>
                        <a:pt x="391517" y="541401"/>
                        <a:pt x="363133" y="58455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85" name="Google Shape;3385;p42"/>
              <p:cNvGrpSpPr/>
              <p:nvPr/>
            </p:nvGrpSpPr>
            <p:grpSpPr>
              <a:xfrm>
                <a:off x="7888761" y="716887"/>
                <a:ext cx="345534" cy="624789"/>
                <a:chOff x="6125274" y="668990"/>
                <a:chExt cx="345534" cy="624789"/>
              </a:xfrm>
            </p:grpSpPr>
            <p:sp>
              <p:nvSpPr>
                <p:cNvPr id="3386" name="Google Shape;3386;p42"/>
                <p:cNvSpPr/>
                <p:nvPr/>
              </p:nvSpPr>
              <p:spPr>
                <a:xfrm>
                  <a:off x="6128947" y="672295"/>
                  <a:ext cx="338526" cy="618627"/>
                </a:xfrm>
                <a:custGeom>
                  <a:avLst/>
                  <a:gdLst/>
                  <a:ahLst/>
                  <a:cxnLst/>
                  <a:rect l="l" t="t" r="r" b="b"/>
                  <a:pathLst>
                    <a:path w="338526" h="618627" extrusionOk="0">
                      <a:moveTo>
                        <a:pt x="179936" y="618627"/>
                      </a:moveTo>
                      <a:cubicBezTo>
                        <a:pt x="123833" y="576336"/>
                        <a:pt x="72779" y="509661"/>
                        <a:pt x="49538" y="466132"/>
                      </a:cubicBezTo>
                      <a:cubicBezTo>
                        <a:pt x="294" y="374216"/>
                        <a:pt x="-13041" y="261154"/>
                        <a:pt x="13153" y="159141"/>
                      </a:cubicBezTo>
                      <a:cubicBezTo>
                        <a:pt x="27345" y="103991"/>
                        <a:pt x="54682" y="49699"/>
                        <a:pt x="100402" y="19886"/>
                      </a:cubicBezTo>
                      <a:cubicBezTo>
                        <a:pt x="146122" y="-9928"/>
                        <a:pt x="212606" y="-7546"/>
                        <a:pt x="247277" y="36078"/>
                      </a:cubicBezTo>
                      <a:cubicBezTo>
                        <a:pt x="273757" y="69416"/>
                        <a:pt x="276519" y="117231"/>
                        <a:pt x="272423" y="160665"/>
                      </a:cubicBezTo>
                      <a:cubicBezTo>
                        <a:pt x="268328" y="204099"/>
                        <a:pt x="258707" y="247819"/>
                        <a:pt x="264994" y="290967"/>
                      </a:cubicBezTo>
                      <a:cubicBezTo>
                        <a:pt x="270709" y="330115"/>
                        <a:pt x="289187" y="365548"/>
                        <a:pt x="308237" y="399552"/>
                      </a:cubicBezTo>
                      <a:cubicBezTo>
                        <a:pt x="317572" y="416221"/>
                        <a:pt x="328811" y="439843"/>
                        <a:pt x="338527" y="466132"/>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7" name="Google Shape;3387;p42"/>
                <p:cNvSpPr/>
                <p:nvPr/>
              </p:nvSpPr>
              <p:spPr>
                <a:xfrm>
                  <a:off x="6125274" y="668990"/>
                  <a:ext cx="345534" cy="624789"/>
                </a:xfrm>
                <a:custGeom>
                  <a:avLst/>
                  <a:gdLst/>
                  <a:ahLst/>
                  <a:cxnLst/>
                  <a:rect l="l" t="t" r="r" b="b"/>
                  <a:pathLst>
                    <a:path w="345534" h="624789" extrusionOk="0">
                      <a:moveTo>
                        <a:pt x="181514" y="624790"/>
                      </a:moveTo>
                      <a:cubicBezTo>
                        <a:pt x="124840" y="582022"/>
                        <a:pt x="73690" y="515157"/>
                        <a:pt x="50068" y="471151"/>
                      </a:cubicBezTo>
                      <a:cubicBezTo>
                        <a:pt x="157" y="377902"/>
                        <a:pt x="-13178" y="265030"/>
                        <a:pt x="13397" y="161494"/>
                      </a:cubicBezTo>
                      <a:cubicBezTo>
                        <a:pt x="25113" y="115774"/>
                        <a:pt x="50068" y="54052"/>
                        <a:pt x="102170" y="20143"/>
                      </a:cubicBezTo>
                      <a:cubicBezTo>
                        <a:pt x="145985" y="-8337"/>
                        <a:pt x="216375" y="-9956"/>
                        <a:pt x="253808" y="37097"/>
                      </a:cubicBezTo>
                      <a:cubicBezTo>
                        <a:pt x="276573" y="65767"/>
                        <a:pt x="285050" y="107392"/>
                        <a:pt x="279716" y="164256"/>
                      </a:cubicBezTo>
                      <a:cubicBezTo>
                        <a:pt x="278668" y="175495"/>
                        <a:pt x="277240" y="186830"/>
                        <a:pt x="275811" y="198070"/>
                      </a:cubicBezTo>
                      <a:cubicBezTo>
                        <a:pt x="271810" y="229597"/>
                        <a:pt x="267619" y="262173"/>
                        <a:pt x="272287" y="293701"/>
                      </a:cubicBezTo>
                      <a:cubicBezTo>
                        <a:pt x="277906" y="332372"/>
                        <a:pt x="296480" y="367900"/>
                        <a:pt x="315054" y="401047"/>
                      </a:cubicBezTo>
                      <a:cubicBezTo>
                        <a:pt x="325912" y="420383"/>
                        <a:pt x="336961" y="444862"/>
                        <a:pt x="345534" y="468199"/>
                      </a:cubicBezTo>
                      <a:lnTo>
                        <a:pt x="338771" y="470675"/>
                      </a:lnTo>
                      <a:cubicBezTo>
                        <a:pt x="330389" y="447720"/>
                        <a:pt x="319435" y="423622"/>
                        <a:pt x="308768" y="404572"/>
                      </a:cubicBezTo>
                      <a:cubicBezTo>
                        <a:pt x="289908" y="370853"/>
                        <a:pt x="270953" y="334563"/>
                        <a:pt x="265143" y="294748"/>
                      </a:cubicBezTo>
                      <a:cubicBezTo>
                        <a:pt x="260380" y="262268"/>
                        <a:pt x="264572" y="229121"/>
                        <a:pt x="268667" y="197117"/>
                      </a:cubicBezTo>
                      <a:cubicBezTo>
                        <a:pt x="270096" y="185878"/>
                        <a:pt x="271525" y="174733"/>
                        <a:pt x="272572" y="163494"/>
                      </a:cubicBezTo>
                      <a:cubicBezTo>
                        <a:pt x="277716" y="108535"/>
                        <a:pt x="269810" y="68625"/>
                        <a:pt x="248189" y="41479"/>
                      </a:cubicBezTo>
                      <a:cubicBezTo>
                        <a:pt x="213232" y="-2527"/>
                        <a:pt x="147223" y="-812"/>
                        <a:pt x="106076" y="26048"/>
                      </a:cubicBezTo>
                      <a:cubicBezTo>
                        <a:pt x="55879" y="58719"/>
                        <a:pt x="31780" y="118631"/>
                        <a:pt x="20351" y="163208"/>
                      </a:cubicBezTo>
                      <a:cubicBezTo>
                        <a:pt x="-5843" y="265030"/>
                        <a:pt x="7301" y="375997"/>
                        <a:pt x="56450" y="467627"/>
                      </a:cubicBezTo>
                      <a:cubicBezTo>
                        <a:pt x="79691" y="511061"/>
                        <a:pt x="130078" y="576879"/>
                        <a:pt x="185895" y="618979"/>
                      </a:cubicBezTo>
                      <a:lnTo>
                        <a:pt x="181514" y="624790"/>
                      </a:ln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388" name="Google Shape;3388;p42"/>
              <p:cNvSpPr/>
              <p:nvPr/>
            </p:nvSpPr>
            <p:spPr>
              <a:xfrm>
                <a:off x="7943669" y="762697"/>
                <a:ext cx="205291" cy="507893"/>
              </a:xfrm>
              <a:custGeom>
                <a:avLst/>
                <a:gdLst/>
                <a:ahLst/>
                <a:cxnLst/>
                <a:rect l="l" t="t" r="r" b="b"/>
                <a:pathLst>
                  <a:path w="205291" h="507893" extrusionOk="0">
                    <a:moveTo>
                      <a:pt x="5066" y="302659"/>
                    </a:moveTo>
                    <a:cubicBezTo>
                      <a:pt x="-12269" y="208171"/>
                      <a:pt x="15544" y="106349"/>
                      <a:pt x="78409" y="33673"/>
                    </a:cubicBezTo>
                    <a:cubicBezTo>
                      <a:pt x="89648" y="20624"/>
                      <a:pt x="102602" y="8146"/>
                      <a:pt x="118890" y="2622"/>
                    </a:cubicBezTo>
                    <a:cubicBezTo>
                      <a:pt x="135178" y="-2998"/>
                      <a:pt x="155561" y="240"/>
                      <a:pt x="165753" y="14052"/>
                    </a:cubicBezTo>
                    <a:cubicBezTo>
                      <a:pt x="179374" y="32340"/>
                      <a:pt x="170039" y="57867"/>
                      <a:pt x="162419" y="79393"/>
                    </a:cubicBezTo>
                    <a:cubicBezTo>
                      <a:pt x="135749" y="154545"/>
                      <a:pt x="136320" y="239127"/>
                      <a:pt x="163943" y="313994"/>
                    </a:cubicBezTo>
                    <a:cubicBezTo>
                      <a:pt x="180136" y="357904"/>
                      <a:pt x="256526" y="522972"/>
                      <a:pt x="148608" y="506780"/>
                    </a:cubicBezTo>
                    <a:cubicBezTo>
                      <a:pt x="70408" y="494969"/>
                      <a:pt x="17068" y="368477"/>
                      <a:pt x="5066" y="302659"/>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89" name="Google Shape;3389;p42"/>
              <p:cNvSpPr/>
              <p:nvPr/>
            </p:nvSpPr>
            <p:spPr>
              <a:xfrm>
                <a:off x="8949624" y="541679"/>
                <a:ext cx="239920" cy="476721"/>
              </a:xfrm>
              <a:custGeom>
                <a:avLst/>
                <a:gdLst/>
                <a:ahLst/>
                <a:cxnLst/>
                <a:rect l="l" t="t" r="r" b="b"/>
                <a:pathLst>
                  <a:path w="239920" h="476721" extrusionOk="0">
                    <a:moveTo>
                      <a:pt x="23811" y="81337"/>
                    </a:moveTo>
                    <a:cubicBezTo>
                      <a:pt x="78294" y="150583"/>
                      <a:pt x="102773" y="242595"/>
                      <a:pt x="90010" y="329749"/>
                    </a:cubicBezTo>
                    <a:cubicBezTo>
                      <a:pt x="85724" y="358514"/>
                      <a:pt x="77627" y="387470"/>
                      <a:pt x="81533" y="416331"/>
                    </a:cubicBezTo>
                    <a:cubicBezTo>
                      <a:pt x="85438" y="445192"/>
                      <a:pt x="105917" y="474719"/>
                      <a:pt x="134968" y="476624"/>
                    </a:cubicBezTo>
                    <a:cubicBezTo>
                      <a:pt x="164591" y="478529"/>
                      <a:pt x="188022" y="452145"/>
                      <a:pt x="202405" y="426237"/>
                    </a:cubicBezTo>
                    <a:cubicBezTo>
                      <a:pt x="246125" y="347560"/>
                      <a:pt x="252030" y="248977"/>
                      <a:pt x="218026" y="165728"/>
                    </a:cubicBezTo>
                    <a:cubicBezTo>
                      <a:pt x="192309" y="102673"/>
                      <a:pt x="144017" y="49237"/>
                      <a:pt x="84676" y="16090"/>
                    </a:cubicBezTo>
                    <a:cubicBezTo>
                      <a:pt x="15429" y="-22772"/>
                      <a:pt x="-30291" y="12566"/>
                      <a:pt x="23811" y="81337"/>
                    </a:cubicBezTo>
                    <a:close/>
                  </a:path>
                </a:pathLst>
              </a:custGeom>
              <a:solidFill>
                <a:srgbClr val="F6C3B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0" name="Google Shape;3390;p42"/>
              <p:cNvSpPr/>
              <p:nvPr/>
            </p:nvSpPr>
            <p:spPr>
              <a:xfrm>
                <a:off x="8670540" y="6146849"/>
                <a:ext cx="328271" cy="307607"/>
              </a:xfrm>
              <a:custGeom>
                <a:avLst/>
                <a:gdLst/>
                <a:ahLst/>
                <a:cxnLst/>
                <a:rect l="l" t="t" r="r" b="b"/>
                <a:pathLst>
                  <a:path w="328271" h="307607" extrusionOk="0">
                    <a:moveTo>
                      <a:pt x="277368" y="275654"/>
                    </a:moveTo>
                    <a:cubicBezTo>
                      <a:pt x="234125" y="315183"/>
                      <a:pt x="172117" y="315563"/>
                      <a:pt x="127635" y="290322"/>
                    </a:cubicBezTo>
                    <a:cubicBezTo>
                      <a:pt x="83249" y="265081"/>
                      <a:pt x="45149" y="222695"/>
                      <a:pt x="28004" y="172117"/>
                    </a:cubicBezTo>
                    <a:cubicBezTo>
                      <a:pt x="17526" y="141161"/>
                      <a:pt x="8287" y="110300"/>
                      <a:pt x="0" y="79724"/>
                    </a:cubicBezTo>
                    <a:lnTo>
                      <a:pt x="286417" y="0"/>
                    </a:lnTo>
                    <a:cubicBezTo>
                      <a:pt x="298895" y="38862"/>
                      <a:pt x="321564" y="75438"/>
                      <a:pt x="326708" y="117634"/>
                    </a:cubicBezTo>
                    <a:cubicBezTo>
                      <a:pt x="333280" y="172402"/>
                      <a:pt x="319564" y="237268"/>
                      <a:pt x="277368" y="275654"/>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1" name="Google Shape;3391;p42"/>
              <p:cNvSpPr/>
              <p:nvPr/>
            </p:nvSpPr>
            <p:spPr>
              <a:xfrm>
                <a:off x="7019028" y="4340623"/>
                <a:ext cx="251692" cy="90963"/>
              </a:xfrm>
              <a:custGeom>
                <a:avLst/>
                <a:gdLst/>
                <a:ahLst/>
                <a:cxnLst/>
                <a:rect l="l" t="t" r="r" b="b"/>
                <a:pathLst>
                  <a:path w="251692" h="90963" extrusionOk="0">
                    <a:moveTo>
                      <a:pt x="134560" y="90964"/>
                    </a:moveTo>
                    <a:cubicBezTo>
                      <a:pt x="134465" y="90964"/>
                      <a:pt x="134274" y="90964"/>
                      <a:pt x="134179" y="90964"/>
                    </a:cubicBezTo>
                    <a:cubicBezTo>
                      <a:pt x="122273" y="90773"/>
                      <a:pt x="110748" y="84011"/>
                      <a:pt x="103508" y="72676"/>
                    </a:cubicBezTo>
                    <a:cubicBezTo>
                      <a:pt x="100841" y="68485"/>
                      <a:pt x="98937" y="64008"/>
                      <a:pt x="97793" y="59436"/>
                    </a:cubicBezTo>
                    <a:cubicBezTo>
                      <a:pt x="93031" y="66104"/>
                      <a:pt x="86649" y="71819"/>
                      <a:pt x="78934" y="76105"/>
                    </a:cubicBezTo>
                    <a:cubicBezTo>
                      <a:pt x="64075" y="84487"/>
                      <a:pt x="47311" y="86011"/>
                      <a:pt x="33119" y="80296"/>
                    </a:cubicBezTo>
                    <a:cubicBezTo>
                      <a:pt x="18831" y="74581"/>
                      <a:pt x="7782" y="62008"/>
                      <a:pt x="2734" y="45720"/>
                    </a:cubicBezTo>
                    <a:cubicBezTo>
                      <a:pt x="-2314" y="29432"/>
                      <a:pt x="-314" y="12763"/>
                      <a:pt x="8258" y="0"/>
                    </a:cubicBezTo>
                    <a:lnTo>
                      <a:pt x="14164" y="4001"/>
                    </a:lnTo>
                    <a:cubicBezTo>
                      <a:pt x="6925" y="14859"/>
                      <a:pt x="5210" y="29623"/>
                      <a:pt x="9497" y="43625"/>
                    </a:cubicBezTo>
                    <a:cubicBezTo>
                      <a:pt x="13783" y="57626"/>
                      <a:pt x="23689" y="68866"/>
                      <a:pt x="35786" y="73628"/>
                    </a:cubicBezTo>
                    <a:cubicBezTo>
                      <a:pt x="47883" y="78486"/>
                      <a:pt x="62741" y="77057"/>
                      <a:pt x="75505" y="69818"/>
                    </a:cubicBezTo>
                    <a:cubicBezTo>
                      <a:pt x="85602" y="64103"/>
                      <a:pt x="93317" y="55436"/>
                      <a:pt x="97222" y="45720"/>
                    </a:cubicBezTo>
                    <a:cubicBezTo>
                      <a:pt x="97603" y="42672"/>
                      <a:pt x="98460" y="39814"/>
                      <a:pt x="99699" y="37052"/>
                    </a:cubicBezTo>
                    <a:lnTo>
                      <a:pt x="111319" y="10763"/>
                    </a:lnTo>
                    <a:lnTo>
                      <a:pt x="106556" y="39148"/>
                    </a:lnTo>
                    <a:cubicBezTo>
                      <a:pt x="106080" y="42101"/>
                      <a:pt x="105318" y="44958"/>
                      <a:pt x="104271" y="47720"/>
                    </a:cubicBezTo>
                    <a:cubicBezTo>
                      <a:pt x="103508" y="54674"/>
                      <a:pt x="105414" y="62103"/>
                      <a:pt x="109700" y="68866"/>
                    </a:cubicBezTo>
                    <a:cubicBezTo>
                      <a:pt x="115701" y="78200"/>
                      <a:pt x="124940" y="83820"/>
                      <a:pt x="134465" y="83915"/>
                    </a:cubicBezTo>
                    <a:cubicBezTo>
                      <a:pt x="134560" y="83915"/>
                      <a:pt x="134655" y="83915"/>
                      <a:pt x="134751" y="83915"/>
                    </a:cubicBezTo>
                    <a:cubicBezTo>
                      <a:pt x="144180" y="83915"/>
                      <a:pt x="153420" y="78581"/>
                      <a:pt x="159611" y="69533"/>
                    </a:cubicBezTo>
                    <a:cubicBezTo>
                      <a:pt x="165802" y="60388"/>
                      <a:pt x="167326" y="49625"/>
                      <a:pt x="163706" y="40862"/>
                    </a:cubicBezTo>
                    <a:lnTo>
                      <a:pt x="170088" y="37624"/>
                    </a:lnTo>
                    <a:cubicBezTo>
                      <a:pt x="177232" y="49339"/>
                      <a:pt x="185804" y="62389"/>
                      <a:pt x="198282" y="70295"/>
                    </a:cubicBezTo>
                    <a:cubicBezTo>
                      <a:pt x="208760" y="76867"/>
                      <a:pt x="225238" y="79915"/>
                      <a:pt x="236668" y="71152"/>
                    </a:cubicBezTo>
                    <a:cubicBezTo>
                      <a:pt x="242002" y="67056"/>
                      <a:pt x="245050" y="59627"/>
                      <a:pt x="244479" y="52197"/>
                    </a:cubicBezTo>
                    <a:cubicBezTo>
                      <a:pt x="244002" y="46196"/>
                      <a:pt x="241240" y="41338"/>
                      <a:pt x="236858" y="38862"/>
                    </a:cubicBezTo>
                    <a:lnTo>
                      <a:pt x="240383" y="32671"/>
                    </a:lnTo>
                    <a:cubicBezTo>
                      <a:pt x="246955" y="36386"/>
                      <a:pt x="251051" y="43244"/>
                      <a:pt x="251622" y="51721"/>
                    </a:cubicBezTo>
                    <a:cubicBezTo>
                      <a:pt x="252289" y="61436"/>
                      <a:pt x="248193" y="71342"/>
                      <a:pt x="241050" y="76867"/>
                    </a:cubicBezTo>
                    <a:cubicBezTo>
                      <a:pt x="226952" y="87725"/>
                      <a:pt x="207045" y="84296"/>
                      <a:pt x="194472" y="76391"/>
                    </a:cubicBezTo>
                    <a:cubicBezTo>
                      <a:pt x="185424" y="70771"/>
                      <a:pt x="178470" y="62865"/>
                      <a:pt x="172565" y="54674"/>
                    </a:cubicBezTo>
                    <a:cubicBezTo>
                      <a:pt x="171898" y="61151"/>
                      <a:pt x="169517" y="67628"/>
                      <a:pt x="165516" y="73628"/>
                    </a:cubicBezTo>
                    <a:cubicBezTo>
                      <a:pt x="157801" y="84487"/>
                      <a:pt x="146371" y="90964"/>
                      <a:pt x="134560" y="90964"/>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2" name="Google Shape;3392;p42"/>
              <p:cNvSpPr/>
              <p:nvPr/>
            </p:nvSpPr>
            <p:spPr>
              <a:xfrm>
                <a:off x="7423812" y="3954956"/>
                <a:ext cx="262324" cy="124301"/>
              </a:xfrm>
              <a:custGeom>
                <a:avLst/>
                <a:gdLst/>
                <a:ahLst/>
                <a:cxnLst/>
                <a:rect l="l" t="t" r="r" b="b"/>
                <a:pathLst>
                  <a:path w="262324" h="124301" extrusionOk="0">
                    <a:moveTo>
                      <a:pt x="61532" y="124206"/>
                    </a:moveTo>
                    <a:cubicBezTo>
                      <a:pt x="32099" y="124206"/>
                      <a:pt x="4382" y="100679"/>
                      <a:pt x="0" y="71533"/>
                    </a:cubicBezTo>
                    <a:lnTo>
                      <a:pt x="7049" y="70485"/>
                    </a:lnTo>
                    <a:cubicBezTo>
                      <a:pt x="11049" y="97155"/>
                      <a:pt x="36957" y="118586"/>
                      <a:pt x="64103" y="116967"/>
                    </a:cubicBezTo>
                    <a:cubicBezTo>
                      <a:pt x="91059" y="115443"/>
                      <a:pt x="114681" y="91440"/>
                      <a:pt x="115729" y="64484"/>
                    </a:cubicBezTo>
                    <a:lnTo>
                      <a:pt x="116586" y="42386"/>
                    </a:lnTo>
                    <a:lnTo>
                      <a:pt x="122777" y="63627"/>
                    </a:lnTo>
                    <a:cubicBezTo>
                      <a:pt x="128016" y="81724"/>
                      <a:pt x="142113" y="97060"/>
                      <a:pt x="161449" y="105537"/>
                    </a:cubicBezTo>
                    <a:cubicBezTo>
                      <a:pt x="180785" y="114014"/>
                      <a:pt x="201549" y="114110"/>
                      <a:pt x="218504" y="105823"/>
                    </a:cubicBezTo>
                    <a:cubicBezTo>
                      <a:pt x="235458" y="97536"/>
                      <a:pt x="248031" y="80867"/>
                      <a:pt x="252984" y="60388"/>
                    </a:cubicBezTo>
                    <a:cubicBezTo>
                      <a:pt x="257937" y="39814"/>
                      <a:pt x="254413" y="19336"/>
                      <a:pt x="243269" y="4191"/>
                    </a:cubicBezTo>
                    <a:lnTo>
                      <a:pt x="248984" y="0"/>
                    </a:lnTo>
                    <a:cubicBezTo>
                      <a:pt x="261461" y="16954"/>
                      <a:pt x="265367" y="39529"/>
                      <a:pt x="259937" y="62198"/>
                    </a:cubicBezTo>
                    <a:cubicBezTo>
                      <a:pt x="254413" y="84772"/>
                      <a:pt x="240506" y="103061"/>
                      <a:pt x="221647" y="112395"/>
                    </a:cubicBezTo>
                    <a:cubicBezTo>
                      <a:pt x="202787" y="121729"/>
                      <a:pt x="179832" y="121634"/>
                      <a:pt x="158496" y="112300"/>
                    </a:cubicBezTo>
                    <a:cubicBezTo>
                      <a:pt x="141637" y="104870"/>
                      <a:pt x="128397" y="92773"/>
                      <a:pt x="120777" y="78010"/>
                    </a:cubicBezTo>
                    <a:cubicBezTo>
                      <a:pt x="113824" y="102870"/>
                      <a:pt x="90488" y="122872"/>
                      <a:pt x="64484" y="124301"/>
                    </a:cubicBezTo>
                    <a:cubicBezTo>
                      <a:pt x="63627" y="124111"/>
                      <a:pt x="62579" y="124206"/>
                      <a:pt x="61532" y="124206"/>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393" name="Google Shape;3393;p42"/>
              <p:cNvGrpSpPr/>
              <p:nvPr/>
            </p:nvGrpSpPr>
            <p:grpSpPr>
              <a:xfrm>
                <a:off x="6650191" y="5328651"/>
                <a:ext cx="609320" cy="558260"/>
                <a:chOff x="4886704" y="5280754"/>
                <a:chExt cx="609320" cy="558260"/>
              </a:xfrm>
            </p:grpSpPr>
            <p:sp>
              <p:nvSpPr>
                <p:cNvPr id="3394" name="Google Shape;3394;p42"/>
                <p:cNvSpPr/>
                <p:nvPr/>
              </p:nvSpPr>
              <p:spPr>
                <a:xfrm>
                  <a:off x="4890294" y="5284564"/>
                  <a:ext cx="602252" cy="550831"/>
                </a:xfrm>
                <a:custGeom>
                  <a:avLst/>
                  <a:gdLst/>
                  <a:ahLst/>
                  <a:cxnLst/>
                  <a:rect l="l" t="t" r="r" b="b"/>
                  <a:pathLst>
                    <a:path w="602252" h="550831" extrusionOk="0">
                      <a:moveTo>
                        <a:pt x="86803" y="162973"/>
                      </a:moveTo>
                      <a:cubicBezTo>
                        <a:pt x="16319" y="180118"/>
                        <a:pt x="-23496" y="290417"/>
                        <a:pt x="14985" y="361950"/>
                      </a:cubicBezTo>
                      <a:cubicBezTo>
                        <a:pt x="53466" y="433388"/>
                        <a:pt x="155288" y="438341"/>
                        <a:pt x="198722" y="370808"/>
                      </a:cubicBezTo>
                      <a:cubicBezTo>
                        <a:pt x="155098" y="423100"/>
                        <a:pt x="178434" y="527114"/>
                        <a:pt x="238251" y="547402"/>
                      </a:cubicBezTo>
                      <a:cubicBezTo>
                        <a:pt x="298068" y="567690"/>
                        <a:pt x="364934" y="494348"/>
                        <a:pt x="351884" y="422815"/>
                      </a:cubicBezTo>
                      <a:cubicBezTo>
                        <a:pt x="371506" y="456915"/>
                        <a:pt x="415607" y="467296"/>
                        <a:pt x="444848" y="444627"/>
                      </a:cubicBezTo>
                      <a:cubicBezTo>
                        <a:pt x="474090" y="421957"/>
                        <a:pt x="483424" y="370332"/>
                        <a:pt x="464565" y="335566"/>
                      </a:cubicBezTo>
                      <a:cubicBezTo>
                        <a:pt x="490092" y="361950"/>
                        <a:pt x="533050" y="360331"/>
                        <a:pt x="557053" y="332041"/>
                      </a:cubicBezTo>
                      <a:cubicBezTo>
                        <a:pt x="581056" y="303752"/>
                        <a:pt x="582294" y="253175"/>
                        <a:pt x="559720" y="223361"/>
                      </a:cubicBezTo>
                      <a:cubicBezTo>
                        <a:pt x="591438" y="194977"/>
                        <a:pt x="607916" y="144685"/>
                        <a:pt x="600487" y="98584"/>
                      </a:cubicBezTo>
                      <a:cubicBezTo>
                        <a:pt x="593057" y="52483"/>
                        <a:pt x="562101" y="12763"/>
                        <a:pt x="523715" y="0"/>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5" name="Google Shape;3395;p42"/>
                <p:cNvSpPr/>
                <p:nvPr/>
              </p:nvSpPr>
              <p:spPr>
                <a:xfrm>
                  <a:off x="4886704" y="5280754"/>
                  <a:ext cx="609320" cy="558260"/>
                </a:xfrm>
                <a:custGeom>
                  <a:avLst/>
                  <a:gdLst/>
                  <a:ahLst/>
                  <a:cxnLst/>
                  <a:rect l="l" t="t" r="r" b="b"/>
                  <a:pathLst>
                    <a:path w="609320" h="558260" extrusionOk="0">
                      <a:moveTo>
                        <a:pt x="262606" y="558260"/>
                      </a:moveTo>
                      <a:cubicBezTo>
                        <a:pt x="255176" y="558260"/>
                        <a:pt x="247747" y="557022"/>
                        <a:pt x="240603" y="554641"/>
                      </a:cubicBezTo>
                      <a:cubicBezTo>
                        <a:pt x="213647" y="545497"/>
                        <a:pt x="191644" y="518827"/>
                        <a:pt x="181643" y="483393"/>
                      </a:cubicBezTo>
                      <a:cubicBezTo>
                        <a:pt x="173642" y="454914"/>
                        <a:pt x="174404" y="425767"/>
                        <a:pt x="183072" y="401574"/>
                      </a:cubicBezTo>
                      <a:cubicBezTo>
                        <a:pt x="162879" y="418147"/>
                        <a:pt x="137161" y="427101"/>
                        <a:pt x="109539" y="425958"/>
                      </a:cubicBezTo>
                      <a:cubicBezTo>
                        <a:pt x="69534" y="424434"/>
                        <a:pt x="34291" y="402526"/>
                        <a:pt x="15432" y="367474"/>
                      </a:cubicBezTo>
                      <a:cubicBezTo>
                        <a:pt x="-4952" y="329660"/>
                        <a:pt x="-5142" y="278225"/>
                        <a:pt x="14860" y="233362"/>
                      </a:cubicBezTo>
                      <a:cubicBezTo>
                        <a:pt x="31339" y="196406"/>
                        <a:pt x="58580" y="170974"/>
                        <a:pt x="89536" y="163354"/>
                      </a:cubicBezTo>
                      <a:lnTo>
                        <a:pt x="91251" y="170307"/>
                      </a:lnTo>
                      <a:cubicBezTo>
                        <a:pt x="62390" y="177356"/>
                        <a:pt x="36958" y="201358"/>
                        <a:pt x="21433" y="236220"/>
                      </a:cubicBezTo>
                      <a:cubicBezTo>
                        <a:pt x="2287" y="279177"/>
                        <a:pt x="2383" y="328136"/>
                        <a:pt x="21814" y="364046"/>
                      </a:cubicBezTo>
                      <a:cubicBezTo>
                        <a:pt x="39530" y="396907"/>
                        <a:pt x="72391" y="417385"/>
                        <a:pt x="109920" y="418814"/>
                      </a:cubicBezTo>
                      <a:cubicBezTo>
                        <a:pt x="142591" y="420053"/>
                        <a:pt x="172690" y="406432"/>
                        <a:pt x="192692" y="381953"/>
                      </a:cubicBezTo>
                      <a:cubicBezTo>
                        <a:pt x="194788" y="378618"/>
                        <a:pt x="197169" y="375380"/>
                        <a:pt x="199645" y="372332"/>
                      </a:cubicBezTo>
                      <a:lnTo>
                        <a:pt x="205360" y="376523"/>
                      </a:lnTo>
                      <a:cubicBezTo>
                        <a:pt x="203265" y="379762"/>
                        <a:pt x="200979" y="382905"/>
                        <a:pt x="198598" y="385858"/>
                      </a:cubicBezTo>
                      <a:cubicBezTo>
                        <a:pt x="183072" y="411004"/>
                        <a:pt x="178976" y="447199"/>
                        <a:pt x="188596" y="481394"/>
                      </a:cubicBezTo>
                      <a:cubicBezTo>
                        <a:pt x="197931" y="514636"/>
                        <a:pt x="218219" y="539401"/>
                        <a:pt x="242984" y="547783"/>
                      </a:cubicBezTo>
                      <a:cubicBezTo>
                        <a:pt x="265939" y="555593"/>
                        <a:pt x="291847" y="549116"/>
                        <a:pt x="314041" y="529971"/>
                      </a:cubicBezTo>
                      <a:cubicBezTo>
                        <a:pt x="343759" y="504349"/>
                        <a:pt x="358618" y="463963"/>
                        <a:pt x="351950" y="427196"/>
                      </a:cubicBezTo>
                      <a:lnTo>
                        <a:pt x="348235" y="406717"/>
                      </a:lnTo>
                      <a:lnTo>
                        <a:pt x="358618" y="424720"/>
                      </a:lnTo>
                      <a:cubicBezTo>
                        <a:pt x="367857" y="440912"/>
                        <a:pt x="383478" y="452152"/>
                        <a:pt x="401290" y="455676"/>
                      </a:cubicBezTo>
                      <a:cubicBezTo>
                        <a:pt x="417673" y="458915"/>
                        <a:pt x="433579" y="455295"/>
                        <a:pt x="446248" y="445484"/>
                      </a:cubicBezTo>
                      <a:cubicBezTo>
                        <a:pt x="474156" y="423958"/>
                        <a:pt x="483109" y="374142"/>
                        <a:pt x="465012" y="340995"/>
                      </a:cubicBezTo>
                      <a:lnTo>
                        <a:pt x="452344" y="317754"/>
                      </a:lnTo>
                      <a:lnTo>
                        <a:pt x="470727" y="336804"/>
                      </a:lnTo>
                      <a:cubicBezTo>
                        <a:pt x="482062" y="348520"/>
                        <a:pt x="498064" y="355092"/>
                        <a:pt x="514447" y="354425"/>
                      </a:cubicBezTo>
                      <a:cubicBezTo>
                        <a:pt x="531211" y="353854"/>
                        <a:pt x="547022" y="346234"/>
                        <a:pt x="557881" y="333375"/>
                      </a:cubicBezTo>
                      <a:cubicBezTo>
                        <a:pt x="580741" y="306324"/>
                        <a:pt x="581979" y="257651"/>
                        <a:pt x="560357" y="229076"/>
                      </a:cubicBezTo>
                      <a:lnTo>
                        <a:pt x="558357" y="226409"/>
                      </a:lnTo>
                      <a:lnTo>
                        <a:pt x="560833" y="224219"/>
                      </a:lnTo>
                      <a:cubicBezTo>
                        <a:pt x="591790" y="196501"/>
                        <a:pt x="607696" y="147637"/>
                        <a:pt x="600457" y="102584"/>
                      </a:cubicBezTo>
                      <a:cubicBezTo>
                        <a:pt x="593218" y="57721"/>
                        <a:pt x="563310" y="19145"/>
                        <a:pt x="526067" y="6763"/>
                      </a:cubicBezTo>
                      <a:lnTo>
                        <a:pt x="528353" y="0"/>
                      </a:lnTo>
                      <a:cubicBezTo>
                        <a:pt x="568072" y="13240"/>
                        <a:pt x="599886" y="54007"/>
                        <a:pt x="607506" y="101441"/>
                      </a:cubicBezTo>
                      <a:cubicBezTo>
                        <a:pt x="614935" y="147637"/>
                        <a:pt x="599124" y="197739"/>
                        <a:pt x="567977" y="227267"/>
                      </a:cubicBezTo>
                      <a:cubicBezTo>
                        <a:pt x="589408" y="258508"/>
                        <a:pt x="587503" y="309277"/>
                        <a:pt x="563310" y="337852"/>
                      </a:cubicBezTo>
                      <a:cubicBezTo>
                        <a:pt x="551118" y="352235"/>
                        <a:pt x="533401" y="360807"/>
                        <a:pt x="514637" y="361378"/>
                      </a:cubicBezTo>
                      <a:cubicBezTo>
                        <a:pt x="501207" y="361760"/>
                        <a:pt x="488062" y="358140"/>
                        <a:pt x="477013" y="350996"/>
                      </a:cubicBezTo>
                      <a:cubicBezTo>
                        <a:pt x="488158" y="385858"/>
                        <a:pt x="477299" y="430244"/>
                        <a:pt x="450534" y="450913"/>
                      </a:cubicBezTo>
                      <a:cubicBezTo>
                        <a:pt x="436246" y="461962"/>
                        <a:pt x="418244" y="466058"/>
                        <a:pt x="399766" y="462439"/>
                      </a:cubicBezTo>
                      <a:cubicBezTo>
                        <a:pt x="384430" y="459391"/>
                        <a:pt x="370714" y="451294"/>
                        <a:pt x="360427" y="439579"/>
                      </a:cubicBezTo>
                      <a:cubicBezTo>
                        <a:pt x="362047" y="474726"/>
                        <a:pt x="346521" y="511016"/>
                        <a:pt x="318613" y="535115"/>
                      </a:cubicBezTo>
                      <a:cubicBezTo>
                        <a:pt x="301277" y="550450"/>
                        <a:pt x="281656" y="558260"/>
                        <a:pt x="262606" y="558260"/>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396" name="Google Shape;3396;p42"/>
              <p:cNvGrpSpPr/>
              <p:nvPr/>
            </p:nvGrpSpPr>
            <p:grpSpPr>
              <a:xfrm>
                <a:off x="8440360" y="5294718"/>
                <a:ext cx="604287" cy="547806"/>
                <a:chOff x="6676873" y="5246821"/>
                <a:chExt cx="604287" cy="547806"/>
              </a:xfrm>
            </p:grpSpPr>
            <p:sp>
              <p:nvSpPr>
                <p:cNvPr id="3397" name="Google Shape;3397;p42"/>
                <p:cNvSpPr/>
                <p:nvPr/>
              </p:nvSpPr>
              <p:spPr>
                <a:xfrm>
                  <a:off x="6680496" y="5250648"/>
                  <a:ext cx="597085" cy="540526"/>
                </a:xfrm>
                <a:custGeom>
                  <a:avLst/>
                  <a:gdLst/>
                  <a:ahLst/>
                  <a:cxnLst/>
                  <a:rect l="l" t="t" r="r" b="b"/>
                  <a:pathLst>
                    <a:path w="597085" h="540526" extrusionOk="0">
                      <a:moveTo>
                        <a:pt x="32818" y="128499"/>
                      </a:moveTo>
                      <a:cubicBezTo>
                        <a:pt x="5196" y="148121"/>
                        <a:pt x="-7378" y="190602"/>
                        <a:pt x="4434" y="224797"/>
                      </a:cubicBezTo>
                      <a:cubicBezTo>
                        <a:pt x="16245" y="258897"/>
                        <a:pt x="51106" y="281090"/>
                        <a:pt x="83491" y="274898"/>
                      </a:cubicBezTo>
                      <a:cubicBezTo>
                        <a:pt x="35009" y="268422"/>
                        <a:pt x="-9663" y="329953"/>
                        <a:pt x="6243" y="381483"/>
                      </a:cubicBezTo>
                      <a:cubicBezTo>
                        <a:pt x="22150" y="433014"/>
                        <a:pt x="91206" y="451016"/>
                        <a:pt x="125972" y="412630"/>
                      </a:cubicBezTo>
                      <a:cubicBezTo>
                        <a:pt x="105113" y="455302"/>
                        <a:pt x="124353" y="515976"/>
                        <a:pt x="164644" y="534645"/>
                      </a:cubicBezTo>
                      <a:cubicBezTo>
                        <a:pt x="204935" y="553315"/>
                        <a:pt x="257037" y="525597"/>
                        <a:pt x="269419" y="478924"/>
                      </a:cubicBezTo>
                      <a:cubicBezTo>
                        <a:pt x="280849" y="518739"/>
                        <a:pt x="325616" y="541789"/>
                        <a:pt x="360192" y="525787"/>
                      </a:cubicBezTo>
                      <a:cubicBezTo>
                        <a:pt x="394768" y="509785"/>
                        <a:pt x="411627" y="458065"/>
                        <a:pt x="394387" y="421012"/>
                      </a:cubicBezTo>
                      <a:cubicBezTo>
                        <a:pt x="417533" y="458445"/>
                        <a:pt x="470587" y="466923"/>
                        <a:pt x="502210" y="438157"/>
                      </a:cubicBezTo>
                      <a:cubicBezTo>
                        <a:pt x="533833" y="409391"/>
                        <a:pt x="536976" y="349670"/>
                        <a:pt x="508687" y="316999"/>
                      </a:cubicBezTo>
                      <a:cubicBezTo>
                        <a:pt x="544311" y="325381"/>
                        <a:pt x="583839" y="299092"/>
                        <a:pt x="593936" y="260039"/>
                      </a:cubicBezTo>
                      <a:cubicBezTo>
                        <a:pt x="604128" y="220987"/>
                        <a:pt x="583458" y="175172"/>
                        <a:pt x="549264" y="161075"/>
                      </a:cubicBezTo>
                      <a:cubicBezTo>
                        <a:pt x="583935" y="146311"/>
                        <a:pt x="604794" y="99543"/>
                        <a:pt x="594412" y="59824"/>
                      </a:cubicBezTo>
                      <a:cubicBezTo>
                        <a:pt x="584030" y="20105"/>
                        <a:pt x="543930" y="-6851"/>
                        <a:pt x="507544" y="1531"/>
                      </a:cubicBezTo>
                    </a:path>
                  </a:pathLst>
                </a:custGeom>
                <a:solidFill>
                  <a:srgbClr val="FEFEF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98" name="Google Shape;3398;p42"/>
                <p:cNvSpPr/>
                <p:nvPr/>
              </p:nvSpPr>
              <p:spPr>
                <a:xfrm>
                  <a:off x="6676873" y="5246821"/>
                  <a:ext cx="604287" cy="547806"/>
                </a:xfrm>
                <a:custGeom>
                  <a:avLst/>
                  <a:gdLst/>
                  <a:ahLst/>
                  <a:cxnLst/>
                  <a:rect l="l" t="t" r="r" b="b"/>
                  <a:pathLst>
                    <a:path w="604287" h="547806" extrusionOk="0">
                      <a:moveTo>
                        <a:pt x="195223" y="547807"/>
                      </a:moveTo>
                      <a:cubicBezTo>
                        <a:pt x="185221" y="547807"/>
                        <a:pt x="175506" y="545711"/>
                        <a:pt x="166648" y="541616"/>
                      </a:cubicBezTo>
                      <a:cubicBezTo>
                        <a:pt x="147693" y="532852"/>
                        <a:pt x="131977" y="514374"/>
                        <a:pt x="123690" y="491038"/>
                      </a:cubicBezTo>
                      <a:cubicBezTo>
                        <a:pt x="116356" y="470368"/>
                        <a:pt x="115498" y="447985"/>
                        <a:pt x="121023" y="428459"/>
                      </a:cubicBezTo>
                      <a:cubicBezTo>
                        <a:pt x="105307" y="439412"/>
                        <a:pt x="85114" y="443127"/>
                        <a:pt x="64540" y="438555"/>
                      </a:cubicBezTo>
                      <a:cubicBezTo>
                        <a:pt x="36727" y="432364"/>
                        <a:pt x="14438" y="412361"/>
                        <a:pt x="6342" y="386168"/>
                      </a:cubicBezTo>
                      <a:cubicBezTo>
                        <a:pt x="-2135" y="358640"/>
                        <a:pt x="5294" y="326446"/>
                        <a:pt x="25773" y="302252"/>
                      </a:cubicBezTo>
                      <a:cubicBezTo>
                        <a:pt x="34441" y="291965"/>
                        <a:pt x="44442" y="284441"/>
                        <a:pt x="55110" y="279773"/>
                      </a:cubicBezTo>
                      <a:cubicBezTo>
                        <a:pt x="32631" y="272534"/>
                        <a:pt x="13010" y="254056"/>
                        <a:pt x="4627" y="229577"/>
                      </a:cubicBezTo>
                      <a:cubicBezTo>
                        <a:pt x="-7660" y="193858"/>
                        <a:pt x="5294" y="149852"/>
                        <a:pt x="34345" y="129183"/>
                      </a:cubicBezTo>
                      <a:lnTo>
                        <a:pt x="38536" y="134993"/>
                      </a:lnTo>
                      <a:cubicBezTo>
                        <a:pt x="11962" y="153853"/>
                        <a:pt x="56" y="194334"/>
                        <a:pt x="11485" y="227195"/>
                      </a:cubicBezTo>
                      <a:cubicBezTo>
                        <a:pt x="20629" y="253579"/>
                        <a:pt x="43966" y="272344"/>
                        <a:pt x="68826" y="275487"/>
                      </a:cubicBezTo>
                      <a:cubicBezTo>
                        <a:pt x="75017" y="274344"/>
                        <a:pt x="81304" y="274058"/>
                        <a:pt x="87590" y="274916"/>
                      </a:cubicBezTo>
                      <a:lnTo>
                        <a:pt x="109498" y="277868"/>
                      </a:lnTo>
                      <a:lnTo>
                        <a:pt x="87781" y="281964"/>
                      </a:lnTo>
                      <a:cubicBezTo>
                        <a:pt x="81589" y="283107"/>
                        <a:pt x="75303" y="283298"/>
                        <a:pt x="69207" y="282726"/>
                      </a:cubicBezTo>
                      <a:cubicBezTo>
                        <a:pt x="55491" y="285584"/>
                        <a:pt x="42346" y="293870"/>
                        <a:pt x="31393" y="306824"/>
                      </a:cubicBezTo>
                      <a:cubicBezTo>
                        <a:pt x="12724" y="328827"/>
                        <a:pt x="5675" y="359116"/>
                        <a:pt x="13295" y="383976"/>
                      </a:cubicBezTo>
                      <a:cubicBezTo>
                        <a:pt x="20629" y="407694"/>
                        <a:pt x="40823" y="425887"/>
                        <a:pt x="66159" y="431507"/>
                      </a:cubicBezTo>
                      <a:cubicBezTo>
                        <a:pt x="89495" y="436650"/>
                        <a:pt x="112165" y="430078"/>
                        <a:pt x="126928" y="413790"/>
                      </a:cubicBezTo>
                      <a:lnTo>
                        <a:pt x="143883" y="395026"/>
                      </a:lnTo>
                      <a:lnTo>
                        <a:pt x="132834" y="417695"/>
                      </a:lnTo>
                      <a:cubicBezTo>
                        <a:pt x="122928" y="438079"/>
                        <a:pt x="122071" y="464463"/>
                        <a:pt x="130548" y="488466"/>
                      </a:cubicBezTo>
                      <a:cubicBezTo>
                        <a:pt x="138168" y="509993"/>
                        <a:pt x="152455" y="526947"/>
                        <a:pt x="169791" y="534948"/>
                      </a:cubicBezTo>
                      <a:cubicBezTo>
                        <a:pt x="186745" y="542759"/>
                        <a:pt x="207224" y="542187"/>
                        <a:pt x="225893" y="533424"/>
                      </a:cubicBezTo>
                      <a:cubicBezTo>
                        <a:pt x="247325" y="523423"/>
                        <a:pt x="263612" y="503992"/>
                        <a:pt x="269518" y="481608"/>
                      </a:cubicBezTo>
                      <a:lnTo>
                        <a:pt x="272852" y="469130"/>
                      </a:lnTo>
                      <a:lnTo>
                        <a:pt x="276376" y="481513"/>
                      </a:lnTo>
                      <a:cubicBezTo>
                        <a:pt x="281805" y="500468"/>
                        <a:pt x="295997" y="516755"/>
                        <a:pt x="314190" y="525137"/>
                      </a:cubicBezTo>
                      <a:cubicBezTo>
                        <a:pt x="330192" y="532471"/>
                        <a:pt x="347718" y="532852"/>
                        <a:pt x="362196" y="526090"/>
                      </a:cubicBezTo>
                      <a:cubicBezTo>
                        <a:pt x="376864" y="519232"/>
                        <a:pt x="389152" y="504849"/>
                        <a:pt x="395819" y="486656"/>
                      </a:cubicBezTo>
                      <a:cubicBezTo>
                        <a:pt x="403249" y="466368"/>
                        <a:pt x="402772" y="443698"/>
                        <a:pt x="394676" y="426077"/>
                      </a:cubicBezTo>
                      <a:lnTo>
                        <a:pt x="400963" y="422743"/>
                      </a:lnTo>
                      <a:cubicBezTo>
                        <a:pt x="411726" y="440174"/>
                        <a:pt x="429728" y="451795"/>
                        <a:pt x="450493" y="454652"/>
                      </a:cubicBezTo>
                      <a:cubicBezTo>
                        <a:pt x="470114" y="457414"/>
                        <a:pt x="489450" y="451795"/>
                        <a:pt x="503356" y="439127"/>
                      </a:cubicBezTo>
                      <a:cubicBezTo>
                        <a:pt x="533455" y="411694"/>
                        <a:pt x="536503" y="354164"/>
                        <a:pt x="509548" y="322921"/>
                      </a:cubicBezTo>
                      <a:lnTo>
                        <a:pt x="502309" y="314539"/>
                      </a:lnTo>
                      <a:lnTo>
                        <a:pt x="513072" y="317111"/>
                      </a:lnTo>
                      <a:cubicBezTo>
                        <a:pt x="546600" y="325017"/>
                        <a:pt x="584414" y="299680"/>
                        <a:pt x="594035" y="262723"/>
                      </a:cubicBezTo>
                      <a:cubicBezTo>
                        <a:pt x="603655" y="225671"/>
                        <a:pt x="583843" y="181380"/>
                        <a:pt x="551458" y="167949"/>
                      </a:cubicBezTo>
                      <a:lnTo>
                        <a:pt x="543647" y="164711"/>
                      </a:lnTo>
                      <a:lnTo>
                        <a:pt x="551458" y="161377"/>
                      </a:lnTo>
                      <a:cubicBezTo>
                        <a:pt x="584224" y="147376"/>
                        <a:pt x="604417" y="102037"/>
                        <a:pt x="594511" y="64318"/>
                      </a:cubicBezTo>
                      <a:cubicBezTo>
                        <a:pt x="584510" y="26122"/>
                        <a:pt x="546600" y="595"/>
                        <a:pt x="511929" y="8596"/>
                      </a:cubicBezTo>
                      <a:lnTo>
                        <a:pt x="510310" y="1643"/>
                      </a:lnTo>
                      <a:cubicBezTo>
                        <a:pt x="548695" y="-7215"/>
                        <a:pt x="590510" y="20693"/>
                        <a:pt x="601464" y="62508"/>
                      </a:cubicBezTo>
                      <a:cubicBezTo>
                        <a:pt x="611656" y="101561"/>
                        <a:pt x="593368" y="146328"/>
                        <a:pt x="560983" y="164616"/>
                      </a:cubicBezTo>
                      <a:cubicBezTo>
                        <a:pt x="592892" y="182332"/>
                        <a:pt x="610989" y="226148"/>
                        <a:pt x="600988" y="264533"/>
                      </a:cubicBezTo>
                      <a:cubicBezTo>
                        <a:pt x="591082" y="302442"/>
                        <a:pt x="555458" y="328636"/>
                        <a:pt x="520502" y="325493"/>
                      </a:cubicBezTo>
                      <a:cubicBezTo>
                        <a:pt x="544219" y="360831"/>
                        <a:pt x="539266" y="416076"/>
                        <a:pt x="508214" y="444365"/>
                      </a:cubicBezTo>
                      <a:cubicBezTo>
                        <a:pt x="492688" y="458462"/>
                        <a:pt x="471352" y="464749"/>
                        <a:pt x="449540" y="461701"/>
                      </a:cubicBezTo>
                      <a:cubicBezTo>
                        <a:pt x="433252" y="459415"/>
                        <a:pt x="418489" y="452176"/>
                        <a:pt x="407059" y="441317"/>
                      </a:cubicBezTo>
                      <a:cubicBezTo>
                        <a:pt x="409916" y="456652"/>
                        <a:pt x="408487" y="473226"/>
                        <a:pt x="402677" y="489037"/>
                      </a:cubicBezTo>
                      <a:cubicBezTo>
                        <a:pt x="395343" y="509040"/>
                        <a:pt x="381722" y="524947"/>
                        <a:pt x="365339" y="532567"/>
                      </a:cubicBezTo>
                      <a:cubicBezTo>
                        <a:pt x="348956" y="540091"/>
                        <a:pt x="329335" y="539806"/>
                        <a:pt x="311333" y="531614"/>
                      </a:cubicBezTo>
                      <a:cubicBezTo>
                        <a:pt x="294473" y="523899"/>
                        <a:pt x="280757" y="509993"/>
                        <a:pt x="273233" y="493324"/>
                      </a:cubicBezTo>
                      <a:cubicBezTo>
                        <a:pt x="265041" y="513517"/>
                        <a:pt x="249039" y="530471"/>
                        <a:pt x="229036" y="539901"/>
                      </a:cubicBezTo>
                      <a:cubicBezTo>
                        <a:pt x="217892" y="545235"/>
                        <a:pt x="206367" y="547807"/>
                        <a:pt x="195223" y="547807"/>
                      </a:cubicBezTo>
                      <a:close/>
                    </a:path>
                  </a:pathLst>
                </a:custGeom>
                <a:solidFill>
                  <a:srgbClr val="D9D7D8"/>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399" name="Google Shape;3399;p42"/>
            <p:cNvSpPr/>
            <p:nvPr/>
          </p:nvSpPr>
          <p:spPr>
            <a:xfrm flipH="1">
              <a:off x="2019559" y="3987093"/>
              <a:ext cx="219696" cy="218292"/>
            </a:xfrm>
            <a:custGeom>
              <a:avLst/>
              <a:gdLst/>
              <a:ahLst/>
              <a:cxnLst/>
              <a:rect l="l" t="t" r="r" b="b"/>
              <a:pathLst>
                <a:path w="265494" h="263797" extrusionOk="0">
                  <a:moveTo>
                    <a:pt x="147380" y="10"/>
                  </a:moveTo>
                  <a:cubicBezTo>
                    <a:pt x="150523" y="-180"/>
                    <a:pt x="153190" y="2296"/>
                    <a:pt x="153286" y="5630"/>
                  </a:cubicBezTo>
                  <a:lnTo>
                    <a:pt x="155147" y="59245"/>
                  </a:lnTo>
                  <a:lnTo>
                    <a:pt x="156905" y="59256"/>
                  </a:lnTo>
                  <a:lnTo>
                    <a:pt x="160797" y="61024"/>
                  </a:lnTo>
                  <a:lnTo>
                    <a:pt x="169478" y="11059"/>
                  </a:lnTo>
                  <a:cubicBezTo>
                    <a:pt x="170049" y="7821"/>
                    <a:pt x="173002" y="5630"/>
                    <a:pt x="176146" y="6106"/>
                  </a:cubicBezTo>
                  <a:cubicBezTo>
                    <a:pt x="179193" y="6678"/>
                    <a:pt x="181289" y="9726"/>
                    <a:pt x="180717" y="12964"/>
                  </a:cubicBezTo>
                  <a:lnTo>
                    <a:pt x="172868" y="58142"/>
                  </a:lnTo>
                  <a:lnTo>
                    <a:pt x="194624" y="23823"/>
                  </a:lnTo>
                  <a:cubicBezTo>
                    <a:pt x="196338" y="21061"/>
                    <a:pt x="199862" y="20299"/>
                    <a:pt x="202529" y="22013"/>
                  </a:cubicBezTo>
                  <a:cubicBezTo>
                    <a:pt x="205101" y="23823"/>
                    <a:pt x="205863" y="27442"/>
                    <a:pt x="204053" y="30300"/>
                  </a:cubicBezTo>
                  <a:lnTo>
                    <a:pt x="179260" y="69412"/>
                  </a:lnTo>
                  <a:lnTo>
                    <a:pt x="179569" y="69553"/>
                  </a:lnTo>
                  <a:lnTo>
                    <a:pt x="213578" y="38872"/>
                  </a:lnTo>
                  <a:cubicBezTo>
                    <a:pt x="215960" y="36681"/>
                    <a:pt x="219579" y="36967"/>
                    <a:pt x="221579" y="39444"/>
                  </a:cubicBezTo>
                  <a:cubicBezTo>
                    <a:pt x="223579" y="41920"/>
                    <a:pt x="223294" y="45730"/>
                    <a:pt x="220912" y="47826"/>
                  </a:cubicBezTo>
                  <a:lnTo>
                    <a:pt x="188052" y="77471"/>
                  </a:lnTo>
                  <a:lnTo>
                    <a:pt x="191361" y="81920"/>
                  </a:lnTo>
                  <a:lnTo>
                    <a:pt x="217484" y="64685"/>
                  </a:lnTo>
                  <a:cubicBezTo>
                    <a:pt x="220151" y="62971"/>
                    <a:pt x="223675" y="63733"/>
                    <a:pt x="225294" y="66495"/>
                  </a:cubicBezTo>
                  <a:cubicBezTo>
                    <a:pt x="226913" y="69257"/>
                    <a:pt x="226056" y="72972"/>
                    <a:pt x="223389" y="74782"/>
                  </a:cubicBezTo>
                  <a:lnTo>
                    <a:pt x="198344" y="91306"/>
                  </a:lnTo>
                  <a:lnTo>
                    <a:pt x="200029" y="93571"/>
                  </a:lnTo>
                  <a:lnTo>
                    <a:pt x="236343" y="75830"/>
                  </a:lnTo>
                  <a:cubicBezTo>
                    <a:pt x="239200" y="74401"/>
                    <a:pt x="242629" y="75735"/>
                    <a:pt x="243868" y="78687"/>
                  </a:cubicBezTo>
                  <a:cubicBezTo>
                    <a:pt x="245106" y="81640"/>
                    <a:pt x="243868" y="85260"/>
                    <a:pt x="241010" y="86593"/>
                  </a:cubicBezTo>
                  <a:lnTo>
                    <a:pt x="207145" y="103137"/>
                  </a:lnTo>
                  <a:lnTo>
                    <a:pt x="207552" y="103684"/>
                  </a:lnTo>
                  <a:lnTo>
                    <a:pt x="253774" y="94499"/>
                  </a:lnTo>
                  <a:cubicBezTo>
                    <a:pt x="256822" y="93927"/>
                    <a:pt x="259775" y="96023"/>
                    <a:pt x="260346" y="99261"/>
                  </a:cubicBezTo>
                  <a:cubicBezTo>
                    <a:pt x="260822" y="102500"/>
                    <a:pt x="258727" y="105643"/>
                    <a:pt x="255679" y="106215"/>
                  </a:cubicBezTo>
                  <a:lnTo>
                    <a:pt x="237878" y="109752"/>
                  </a:lnTo>
                  <a:lnTo>
                    <a:pt x="238438" y="110025"/>
                  </a:lnTo>
                  <a:cubicBezTo>
                    <a:pt x="239486" y="113168"/>
                    <a:pt x="237867" y="116597"/>
                    <a:pt x="234914" y="117645"/>
                  </a:cubicBezTo>
                  <a:lnTo>
                    <a:pt x="222905" y="122259"/>
                  </a:lnTo>
                  <a:lnTo>
                    <a:pt x="257489" y="120407"/>
                  </a:lnTo>
                  <a:cubicBezTo>
                    <a:pt x="260632" y="120217"/>
                    <a:pt x="263299" y="122788"/>
                    <a:pt x="263299" y="126027"/>
                  </a:cubicBezTo>
                  <a:cubicBezTo>
                    <a:pt x="263395" y="129360"/>
                    <a:pt x="260918" y="132123"/>
                    <a:pt x="257775" y="132313"/>
                  </a:cubicBezTo>
                  <a:lnTo>
                    <a:pt x="210998" y="134818"/>
                  </a:lnTo>
                  <a:lnTo>
                    <a:pt x="211286" y="139117"/>
                  </a:lnTo>
                  <a:lnTo>
                    <a:pt x="221008" y="139933"/>
                  </a:lnTo>
                  <a:cubicBezTo>
                    <a:pt x="234724" y="140600"/>
                    <a:pt x="248821" y="141362"/>
                    <a:pt x="260822" y="143266"/>
                  </a:cubicBezTo>
                  <a:cubicBezTo>
                    <a:pt x="264061" y="143647"/>
                    <a:pt x="265966" y="146791"/>
                    <a:pt x="265394" y="150125"/>
                  </a:cubicBezTo>
                  <a:cubicBezTo>
                    <a:pt x="264823" y="153363"/>
                    <a:pt x="261870" y="155649"/>
                    <a:pt x="258822" y="155077"/>
                  </a:cubicBezTo>
                  <a:cubicBezTo>
                    <a:pt x="247392" y="153172"/>
                    <a:pt x="233581" y="152506"/>
                    <a:pt x="220151" y="151839"/>
                  </a:cubicBezTo>
                  <a:lnTo>
                    <a:pt x="216872" y="151648"/>
                  </a:lnTo>
                  <a:lnTo>
                    <a:pt x="248916" y="160983"/>
                  </a:lnTo>
                  <a:cubicBezTo>
                    <a:pt x="251964" y="161840"/>
                    <a:pt x="253679" y="165174"/>
                    <a:pt x="252726" y="168317"/>
                  </a:cubicBezTo>
                  <a:cubicBezTo>
                    <a:pt x="251774" y="171460"/>
                    <a:pt x="248630" y="173270"/>
                    <a:pt x="245678" y="172508"/>
                  </a:cubicBezTo>
                  <a:lnTo>
                    <a:pt x="227173" y="167119"/>
                  </a:lnTo>
                  <a:lnTo>
                    <a:pt x="256917" y="187748"/>
                  </a:lnTo>
                  <a:cubicBezTo>
                    <a:pt x="259489" y="189558"/>
                    <a:pt x="260155" y="193273"/>
                    <a:pt x="258441" y="196035"/>
                  </a:cubicBezTo>
                  <a:cubicBezTo>
                    <a:pt x="257203" y="198130"/>
                    <a:pt x="254821" y="199083"/>
                    <a:pt x="252536" y="198607"/>
                  </a:cubicBezTo>
                  <a:cubicBezTo>
                    <a:pt x="251869" y="198416"/>
                    <a:pt x="251202" y="198226"/>
                    <a:pt x="250630" y="197750"/>
                  </a:cubicBezTo>
                  <a:lnTo>
                    <a:pt x="205299" y="166338"/>
                  </a:lnTo>
                  <a:lnTo>
                    <a:pt x="204855" y="167374"/>
                  </a:lnTo>
                  <a:lnTo>
                    <a:pt x="233676" y="212132"/>
                  </a:lnTo>
                  <a:cubicBezTo>
                    <a:pt x="235391" y="214799"/>
                    <a:pt x="234724" y="218514"/>
                    <a:pt x="232057" y="220419"/>
                  </a:cubicBezTo>
                  <a:cubicBezTo>
                    <a:pt x="230629" y="221371"/>
                    <a:pt x="229009" y="221657"/>
                    <a:pt x="227580" y="221371"/>
                  </a:cubicBezTo>
                  <a:cubicBezTo>
                    <a:pt x="226247" y="221086"/>
                    <a:pt x="225009" y="220228"/>
                    <a:pt x="224151" y="218990"/>
                  </a:cubicBezTo>
                  <a:lnTo>
                    <a:pt x="209935" y="196913"/>
                  </a:lnTo>
                  <a:lnTo>
                    <a:pt x="205863" y="198702"/>
                  </a:lnTo>
                  <a:lnTo>
                    <a:pt x="204444" y="198117"/>
                  </a:lnTo>
                  <a:lnTo>
                    <a:pt x="221770" y="235374"/>
                  </a:lnTo>
                  <a:cubicBezTo>
                    <a:pt x="222818" y="238517"/>
                    <a:pt x="221198" y="241946"/>
                    <a:pt x="218245" y="242994"/>
                  </a:cubicBezTo>
                  <a:cubicBezTo>
                    <a:pt x="215293" y="244137"/>
                    <a:pt x="212054" y="242517"/>
                    <a:pt x="211007" y="239470"/>
                  </a:cubicBezTo>
                  <a:cubicBezTo>
                    <a:pt x="206626" y="226183"/>
                    <a:pt x="200125" y="211895"/>
                    <a:pt x="192683" y="197988"/>
                  </a:cubicBezTo>
                  <a:lnTo>
                    <a:pt x="188153" y="190580"/>
                  </a:lnTo>
                  <a:lnTo>
                    <a:pt x="180878" y="197853"/>
                  </a:lnTo>
                  <a:lnTo>
                    <a:pt x="198148" y="234325"/>
                  </a:lnTo>
                  <a:cubicBezTo>
                    <a:pt x="199577" y="237278"/>
                    <a:pt x="198339" y="240898"/>
                    <a:pt x="195577" y="242422"/>
                  </a:cubicBezTo>
                  <a:cubicBezTo>
                    <a:pt x="194339" y="242993"/>
                    <a:pt x="193005" y="243089"/>
                    <a:pt x="191767" y="242898"/>
                  </a:cubicBezTo>
                  <a:cubicBezTo>
                    <a:pt x="190147" y="242517"/>
                    <a:pt x="188719" y="241469"/>
                    <a:pt x="187957" y="239850"/>
                  </a:cubicBezTo>
                  <a:lnTo>
                    <a:pt x="171245" y="204558"/>
                  </a:lnTo>
                  <a:lnTo>
                    <a:pt x="171368" y="206776"/>
                  </a:lnTo>
                  <a:lnTo>
                    <a:pt x="175193" y="220609"/>
                  </a:lnTo>
                  <a:lnTo>
                    <a:pt x="172427" y="225941"/>
                  </a:lnTo>
                  <a:lnTo>
                    <a:pt x="172571" y="228560"/>
                  </a:lnTo>
                  <a:lnTo>
                    <a:pt x="173955" y="234326"/>
                  </a:lnTo>
                  <a:cubicBezTo>
                    <a:pt x="174717" y="237469"/>
                    <a:pt x="172907" y="240803"/>
                    <a:pt x="169763" y="241660"/>
                  </a:cubicBezTo>
                  <a:cubicBezTo>
                    <a:pt x="168906" y="241946"/>
                    <a:pt x="168049" y="241946"/>
                    <a:pt x="167192" y="241755"/>
                  </a:cubicBezTo>
                  <a:cubicBezTo>
                    <a:pt x="165192" y="241279"/>
                    <a:pt x="163477" y="239755"/>
                    <a:pt x="162905" y="237469"/>
                  </a:cubicBezTo>
                  <a:lnTo>
                    <a:pt x="161758" y="232689"/>
                  </a:lnTo>
                  <a:lnTo>
                    <a:pt x="161381" y="232230"/>
                  </a:lnTo>
                  <a:lnTo>
                    <a:pt x="161300" y="230781"/>
                  </a:lnTo>
                  <a:lnTo>
                    <a:pt x="158296" y="218262"/>
                  </a:lnTo>
                  <a:lnTo>
                    <a:pt x="158310" y="218442"/>
                  </a:lnTo>
                  <a:cubicBezTo>
                    <a:pt x="157452" y="229372"/>
                    <a:pt x="154904" y="240183"/>
                    <a:pt x="150713" y="250327"/>
                  </a:cubicBezTo>
                  <a:cubicBezTo>
                    <a:pt x="149570" y="252994"/>
                    <a:pt x="146808" y="254423"/>
                    <a:pt x="144236" y="253851"/>
                  </a:cubicBezTo>
                  <a:cubicBezTo>
                    <a:pt x="143855" y="253756"/>
                    <a:pt x="143570" y="253661"/>
                    <a:pt x="143189" y="253566"/>
                  </a:cubicBezTo>
                  <a:cubicBezTo>
                    <a:pt x="140331" y="252328"/>
                    <a:pt x="138998" y="248803"/>
                    <a:pt x="140236" y="245755"/>
                  </a:cubicBezTo>
                  <a:cubicBezTo>
                    <a:pt x="143951" y="236802"/>
                    <a:pt x="146213" y="227277"/>
                    <a:pt x="146975" y="217656"/>
                  </a:cubicBezTo>
                  <a:lnTo>
                    <a:pt x="146417" y="210587"/>
                  </a:lnTo>
                  <a:lnTo>
                    <a:pt x="135544" y="210506"/>
                  </a:lnTo>
                  <a:lnTo>
                    <a:pt x="134141" y="257853"/>
                  </a:lnTo>
                  <a:cubicBezTo>
                    <a:pt x="134045" y="261187"/>
                    <a:pt x="131378" y="263758"/>
                    <a:pt x="128235" y="263758"/>
                  </a:cubicBezTo>
                  <a:cubicBezTo>
                    <a:pt x="127854" y="263854"/>
                    <a:pt x="127473" y="263758"/>
                    <a:pt x="127092" y="263663"/>
                  </a:cubicBezTo>
                  <a:cubicBezTo>
                    <a:pt x="124520" y="263091"/>
                    <a:pt x="122615" y="260615"/>
                    <a:pt x="122710" y="257757"/>
                  </a:cubicBezTo>
                  <a:lnTo>
                    <a:pt x="124113" y="210421"/>
                  </a:lnTo>
                  <a:lnTo>
                    <a:pt x="123663" y="210418"/>
                  </a:lnTo>
                  <a:lnTo>
                    <a:pt x="119911" y="208713"/>
                  </a:lnTo>
                  <a:lnTo>
                    <a:pt x="108708" y="257377"/>
                  </a:lnTo>
                  <a:cubicBezTo>
                    <a:pt x="107851" y="260615"/>
                    <a:pt x="104803" y="262711"/>
                    <a:pt x="101755" y="262044"/>
                  </a:cubicBezTo>
                  <a:cubicBezTo>
                    <a:pt x="98612" y="261282"/>
                    <a:pt x="96802" y="258138"/>
                    <a:pt x="97469" y="254900"/>
                  </a:cubicBezTo>
                  <a:lnTo>
                    <a:pt x="104616" y="223907"/>
                  </a:lnTo>
                  <a:lnTo>
                    <a:pt x="98231" y="237183"/>
                  </a:lnTo>
                  <a:cubicBezTo>
                    <a:pt x="97564" y="240326"/>
                    <a:pt x="94516" y="242231"/>
                    <a:pt x="91563" y="241659"/>
                  </a:cubicBezTo>
                  <a:cubicBezTo>
                    <a:pt x="91468" y="241659"/>
                    <a:pt x="91468" y="241659"/>
                    <a:pt x="91373" y="241659"/>
                  </a:cubicBezTo>
                  <a:cubicBezTo>
                    <a:pt x="88325" y="240898"/>
                    <a:pt x="86515" y="237659"/>
                    <a:pt x="87277" y="234421"/>
                  </a:cubicBezTo>
                  <a:lnTo>
                    <a:pt x="103272" y="201154"/>
                  </a:lnTo>
                  <a:lnTo>
                    <a:pt x="102009" y="200580"/>
                  </a:lnTo>
                  <a:lnTo>
                    <a:pt x="73180" y="253090"/>
                  </a:lnTo>
                  <a:cubicBezTo>
                    <a:pt x="71846" y="255471"/>
                    <a:pt x="69275" y="256614"/>
                    <a:pt x="66989" y="256043"/>
                  </a:cubicBezTo>
                  <a:cubicBezTo>
                    <a:pt x="66417" y="255947"/>
                    <a:pt x="65941" y="255757"/>
                    <a:pt x="65370" y="255376"/>
                  </a:cubicBezTo>
                  <a:cubicBezTo>
                    <a:pt x="62607" y="253757"/>
                    <a:pt x="61750" y="250137"/>
                    <a:pt x="63369" y="247280"/>
                  </a:cubicBezTo>
                  <a:lnTo>
                    <a:pt x="78485" y="219749"/>
                  </a:lnTo>
                  <a:lnTo>
                    <a:pt x="75752" y="220515"/>
                  </a:lnTo>
                  <a:cubicBezTo>
                    <a:pt x="73085" y="218895"/>
                    <a:pt x="72228" y="215181"/>
                    <a:pt x="73847" y="212323"/>
                  </a:cubicBezTo>
                  <a:lnTo>
                    <a:pt x="90304" y="190861"/>
                  </a:lnTo>
                  <a:lnTo>
                    <a:pt x="86321" y="186466"/>
                  </a:lnTo>
                  <a:lnTo>
                    <a:pt x="83563" y="190891"/>
                  </a:lnTo>
                  <a:cubicBezTo>
                    <a:pt x="78229" y="200226"/>
                    <a:pt x="72704" y="209941"/>
                    <a:pt x="65465" y="219943"/>
                  </a:cubicBezTo>
                  <a:cubicBezTo>
                    <a:pt x="64131" y="221848"/>
                    <a:pt x="61846" y="222610"/>
                    <a:pt x="59750" y="222133"/>
                  </a:cubicBezTo>
                  <a:cubicBezTo>
                    <a:pt x="58988" y="221943"/>
                    <a:pt x="58226" y="221657"/>
                    <a:pt x="57559" y="221085"/>
                  </a:cubicBezTo>
                  <a:cubicBezTo>
                    <a:pt x="55083" y="219085"/>
                    <a:pt x="54606" y="215370"/>
                    <a:pt x="56512" y="212703"/>
                  </a:cubicBezTo>
                  <a:cubicBezTo>
                    <a:pt x="63274" y="203369"/>
                    <a:pt x="68418" y="194320"/>
                    <a:pt x="73847" y="184890"/>
                  </a:cubicBezTo>
                  <a:lnTo>
                    <a:pt x="75962" y="181159"/>
                  </a:lnTo>
                  <a:lnTo>
                    <a:pt x="32699" y="221943"/>
                  </a:lnTo>
                  <a:cubicBezTo>
                    <a:pt x="31175" y="223276"/>
                    <a:pt x="29270" y="223753"/>
                    <a:pt x="27555" y="223372"/>
                  </a:cubicBezTo>
                  <a:cubicBezTo>
                    <a:pt x="26412" y="223086"/>
                    <a:pt x="25364" y="222514"/>
                    <a:pt x="24602" y="221562"/>
                  </a:cubicBezTo>
                  <a:cubicBezTo>
                    <a:pt x="22507" y="219085"/>
                    <a:pt x="22793" y="215371"/>
                    <a:pt x="25174" y="213085"/>
                  </a:cubicBezTo>
                  <a:lnTo>
                    <a:pt x="47639" y="191907"/>
                  </a:lnTo>
                  <a:lnTo>
                    <a:pt x="42605" y="190415"/>
                  </a:lnTo>
                  <a:cubicBezTo>
                    <a:pt x="41081" y="187557"/>
                    <a:pt x="42224" y="183938"/>
                    <a:pt x="44986" y="182319"/>
                  </a:cubicBezTo>
                  <a:lnTo>
                    <a:pt x="73668" y="165815"/>
                  </a:lnTo>
                  <a:lnTo>
                    <a:pt x="71887" y="160990"/>
                  </a:lnTo>
                  <a:lnTo>
                    <a:pt x="23935" y="174985"/>
                  </a:lnTo>
                  <a:cubicBezTo>
                    <a:pt x="22983" y="175271"/>
                    <a:pt x="22030" y="175271"/>
                    <a:pt x="21173" y="175080"/>
                  </a:cubicBezTo>
                  <a:cubicBezTo>
                    <a:pt x="19173" y="174604"/>
                    <a:pt x="17458" y="173080"/>
                    <a:pt x="16982" y="170889"/>
                  </a:cubicBezTo>
                  <a:cubicBezTo>
                    <a:pt x="16220" y="167746"/>
                    <a:pt x="18030" y="164412"/>
                    <a:pt x="21078" y="163555"/>
                  </a:cubicBezTo>
                  <a:lnTo>
                    <a:pt x="67541" y="149995"/>
                  </a:lnTo>
                  <a:lnTo>
                    <a:pt x="58630" y="149624"/>
                  </a:lnTo>
                  <a:cubicBezTo>
                    <a:pt x="48486" y="150529"/>
                    <a:pt x="38413" y="152744"/>
                    <a:pt x="28698" y="156221"/>
                  </a:cubicBezTo>
                  <a:cubicBezTo>
                    <a:pt x="27555" y="156601"/>
                    <a:pt x="26507" y="156697"/>
                    <a:pt x="25555" y="156411"/>
                  </a:cubicBezTo>
                  <a:cubicBezTo>
                    <a:pt x="23650" y="156030"/>
                    <a:pt x="22031" y="154601"/>
                    <a:pt x="21459" y="152506"/>
                  </a:cubicBezTo>
                  <a:cubicBezTo>
                    <a:pt x="20507" y="149363"/>
                    <a:pt x="22126" y="146029"/>
                    <a:pt x="25174" y="144886"/>
                  </a:cubicBezTo>
                  <a:cubicBezTo>
                    <a:pt x="35794" y="141076"/>
                    <a:pt x="46796" y="138671"/>
                    <a:pt x="57881" y="137695"/>
                  </a:cubicBezTo>
                  <a:lnTo>
                    <a:pt x="68016" y="138116"/>
                  </a:lnTo>
                  <a:lnTo>
                    <a:pt x="68165" y="132408"/>
                  </a:lnTo>
                  <a:lnTo>
                    <a:pt x="5172" y="127646"/>
                  </a:lnTo>
                  <a:cubicBezTo>
                    <a:pt x="4886" y="127646"/>
                    <a:pt x="4600" y="127551"/>
                    <a:pt x="4410" y="127551"/>
                  </a:cubicBezTo>
                  <a:cubicBezTo>
                    <a:pt x="1648" y="126979"/>
                    <a:pt x="-257" y="124312"/>
                    <a:pt x="28" y="121264"/>
                  </a:cubicBezTo>
                  <a:cubicBezTo>
                    <a:pt x="314" y="118026"/>
                    <a:pt x="3076" y="115454"/>
                    <a:pt x="6220" y="115740"/>
                  </a:cubicBezTo>
                  <a:lnTo>
                    <a:pt x="44911" y="118665"/>
                  </a:lnTo>
                  <a:lnTo>
                    <a:pt x="9934" y="106596"/>
                  </a:lnTo>
                  <a:cubicBezTo>
                    <a:pt x="6981" y="105548"/>
                    <a:pt x="5362" y="102214"/>
                    <a:pt x="6410" y="99071"/>
                  </a:cubicBezTo>
                  <a:cubicBezTo>
                    <a:pt x="7457" y="95928"/>
                    <a:pt x="10696" y="94213"/>
                    <a:pt x="13649" y="95261"/>
                  </a:cubicBezTo>
                  <a:lnTo>
                    <a:pt x="62527" y="112095"/>
                  </a:lnTo>
                  <a:lnTo>
                    <a:pt x="30127" y="79354"/>
                  </a:lnTo>
                  <a:cubicBezTo>
                    <a:pt x="27841" y="77068"/>
                    <a:pt x="27841" y="73353"/>
                    <a:pt x="30031" y="70876"/>
                  </a:cubicBezTo>
                  <a:cubicBezTo>
                    <a:pt x="32222" y="68495"/>
                    <a:pt x="35842" y="68400"/>
                    <a:pt x="38127" y="70591"/>
                  </a:cubicBezTo>
                  <a:lnTo>
                    <a:pt x="74763" y="107611"/>
                  </a:lnTo>
                  <a:lnTo>
                    <a:pt x="75220" y="106773"/>
                  </a:lnTo>
                  <a:lnTo>
                    <a:pt x="41176" y="67543"/>
                  </a:lnTo>
                  <a:cubicBezTo>
                    <a:pt x="38700" y="65542"/>
                    <a:pt x="38224" y="61828"/>
                    <a:pt x="40129" y="59161"/>
                  </a:cubicBezTo>
                  <a:cubicBezTo>
                    <a:pt x="42034" y="56494"/>
                    <a:pt x="45653" y="55922"/>
                    <a:pt x="48130" y="57922"/>
                  </a:cubicBezTo>
                  <a:lnTo>
                    <a:pt x="81133" y="95930"/>
                  </a:lnTo>
                  <a:lnTo>
                    <a:pt x="82178" y="94014"/>
                  </a:lnTo>
                  <a:lnTo>
                    <a:pt x="57654" y="44968"/>
                  </a:lnTo>
                  <a:cubicBezTo>
                    <a:pt x="56226" y="42111"/>
                    <a:pt x="57273" y="38491"/>
                    <a:pt x="60131" y="36872"/>
                  </a:cubicBezTo>
                  <a:cubicBezTo>
                    <a:pt x="62893" y="35348"/>
                    <a:pt x="66322" y="36300"/>
                    <a:pt x="67846" y="39253"/>
                  </a:cubicBezTo>
                  <a:lnTo>
                    <a:pt x="88985" y="81530"/>
                  </a:lnTo>
                  <a:lnTo>
                    <a:pt x="90077" y="79527"/>
                  </a:lnTo>
                  <a:lnTo>
                    <a:pt x="95718" y="76461"/>
                  </a:lnTo>
                  <a:lnTo>
                    <a:pt x="70799" y="30395"/>
                  </a:lnTo>
                  <a:cubicBezTo>
                    <a:pt x="69275" y="27538"/>
                    <a:pt x="70228" y="23918"/>
                    <a:pt x="72990" y="22204"/>
                  </a:cubicBezTo>
                  <a:cubicBezTo>
                    <a:pt x="75752" y="20584"/>
                    <a:pt x="79181" y="21442"/>
                    <a:pt x="80705" y="24299"/>
                  </a:cubicBezTo>
                  <a:lnTo>
                    <a:pt x="105922" y="70916"/>
                  </a:lnTo>
                  <a:lnTo>
                    <a:pt x="113681" y="66699"/>
                  </a:lnTo>
                  <a:lnTo>
                    <a:pt x="104612" y="34110"/>
                  </a:lnTo>
                  <a:cubicBezTo>
                    <a:pt x="103755" y="30967"/>
                    <a:pt x="105470" y="27633"/>
                    <a:pt x="108518" y="26586"/>
                  </a:cubicBezTo>
                  <a:cubicBezTo>
                    <a:pt x="111566" y="25633"/>
                    <a:pt x="114709" y="27348"/>
                    <a:pt x="115566" y="30491"/>
                  </a:cubicBezTo>
                  <a:lnTo>
                    <a:pt x="124071" y="61053"/>
                  </a:lnTo>
                  <a:lnTo>
                    <a:pt x="127704" y="59079"/>
                  </a:lnTo>
                  <a:lnTo>
                    <a:pt x="129178" y="59088"/>
                  </a:lnTo>
                  <a:lnTo>
                    <a:pt x="121663" y="23347"/>
                  </a:lnTo>
                  <a:cubicBezTo>
                    <a:pt x="120996" y="20109"/>
                    <a:pt x="122901" y="16965"/>
                    <a:pt x="126044" y="16108"/>
                  </a:cubicBezTo>
                  <a:cubicBezTo>
                    <a:pt x="129092" y="15346"/>
                    <a:pt x="132140" y="17346"/>
                    <a:pt x="132807" y="20490"/>
                  </a:cubicBezTo>
                  <a:lnTo>
                    <a:pt x="140938" y="59159"/>
                  </a:lnTo>
                  <a:lnTo>
                    <a:pt x="143692" y="59176"/>
                  </a:lnTo>
                  <a:lnTo>
                    <a:pt x="141856" y="6297"/>
                  </a:lnTo>
                  <a:cubicBezTo>
                    <a:pt x="141760" y="2963"/>
                    <a:pt x="144237" y="201"/>
                    <a:pt x="147380" y="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0" name="Google Shape;3400;p42"/>
            <p:cNvGrpSpPr/>
            <p:nvPr/>
          </p:nvGrpSpPr>
          <p:grpSpPr>
            <a:xfrm flipH="1">
              <a:off x="2290026" y="2873521"/>
              <a:ext cx="955816" cy="673321"/>
              <a:chOff x="4585926" y="1340643"/>
              <a:chExt cx="1147301" cy="808212"/>
            </a:xfrm>
          </p:grpSpPr>
          <p:sp>
            <p:nvSpPr>
              <p:cNvPr id="3401" name="Google Shape;3401;p42"/>
              <p:cNvSpPr/>
              <p:nvPr/>
            </p:nvSpPr>
            <p:spPr>
              <a:xfrm rot="-439219">
                <a:off x="5523193" y="1523653"/>
                <a:ext cx="199016" cy="185673"/>
              </a:xfrm>
              <a:custGeom>
                <a:avLst/>
                <a:gdLst/>
                <a:ahLst/>
                <a:cxnLst/>
                <a:rect l="l" t="t" r="r" b="b"/>
                <a:pathLst>
                  <a:path w="198886" h="185551" extrusionOk="0">
                    <a:moveTo>
                      <a:pt x="198886" y="92776"/>
                    </a:moveTo>
                    <a:cubicBezTo>
                      <a:pt x="198886" y="144014"/>
                      <a:pt x="154364" y="185551"/>
                      <a:pt x="99443" y="185551"/>
                    </a:cubicBezTo>
                    <a:cubicBezTo>
                      <a:pt x="44522" y="185551"/>
                      <a:pt x="0" y="144014"/>
                      <a:pt x="0" y="92776"/>
                    </a:cubicBezTo>
                    <a:cubicBezTo>
                      <a:pt x="0" y="41537"/>
                      <a:pt x="44522" y="0"/>
                      <a:pt x="99443" y="0"/>
                    </a:cubicBezTo>
                    <a:cubicBezTo>
                      <a:pt x="154364" y="0"/>
                      <a:pt x="198886" y="41537"/>
                      <a:pt x="198886"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2" name="Google Shape;3402;p42"/>
              <p:cNvSpPr/>
              <p:nvPr/>
            </p:nvSpPr>
            <p:spPr>
              <a:xfrm rot="-439219">
                <a:off x="4596944" y="1773172"/>
                <a:ext cx="199016" cy="185673"/>
              </a:xfrm>
              <a:custGeom>
                <a:avLst/>
                <a:gdLst/>
                <a:ahLst/>
                <a:cxnLst/>
                <a:rect l="l" t="t" r="r" b="b"/>
                <a:pathLst>
                  <a:path w="198886" h="185551" extrusionOk="0">
                    <a:moveTo>
                      <a:pt x="198887" y="92776"/>
                    </a:moveTo>
                    <a:cubicBezTo>
                      <a:pt x="198887" y="144014"/>
                      <a:pt x="154364" y="185551"/>
                      <a:pt x="99443" y="185551"/>
                    </a:cubicBezTo>
                    <a:cubicBezTo>
                      <a:pt x="44522" y="185551"/>
                      <a:pt x="0" y="144014"/>
                      <a:pt x="0" y="92776"/>
                    </a:cubicBezTo>
                    <a:cubicBezTo>
                      <a:pt x="0" y="41537"/>
                      <a:pt x="44522" y="0"/>
                      <a:pt x="99443" y="0"/>
                    </a:cubicBezTo>
                    <a:cubicBezTo>
                      <a:pt x="154364" y="0"/>
                      <a:pt x="198887" y="41537"/>
                      <a:pt x="198887" y="92776"/>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3" name="Google Shape;3403;p42"/>
              <p:cNvSpPr/>
              <p:nvPr/>
            </p:nvSpPr>
            <p:spPr>
              <a:xfrm rot="-904748">
                <a:off x="4810653" y="1506992"/>
                <a:ext cx="93668" cy="160683"/>
              </a:xfrm>
              <a:custGeom>
                <a:avLst/>
                <a:gdLst/>
                <a:ahLst/>
                <a:cxnLst/>
                <a:rect l="l" t="t" r="r" b="b"/>
                <a:pathLst>
                  <a:path w="93723" h="160777" extrusionOk="0">
                    <a:moveTo>
                      <a:pt x="93723" y="80389"/>
                    </a:moveTo>
                    <a:cubicBezTo>
                      <a:pt x="93723" y="124786"/>
                      <a:pt x="72743" y="160777"/>
                      <a:pt x="46862" y="160777"/>
                    </a:cubicBezTo>
                    <a:cubicBezTo>
                      <a:pt x="20981" y="160777"/>
                      <a:pt x="0" y="124786"/>
                      <a:pt x="0" y="80389"/>
                    </a:cubicBezTo>
                    <a:cubicBezTo>
                      <a:pt x="0" y="35991"/>
                      <a:pt x="20981" y="0"/>
                      <a:pt x="46862" y="0"/>
                    </a:cubicBezTo>
                    <a:cubicBezTo>
                      <a:pt x="72743" y="0"/>
                      <a:pt x="93723" y="35991"/>
                      <a:pt x="93723"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4" name="Google Shape;3404;p42"/>
              <p:cNvSpPr/>
              <p:nvPr/>
            </p:nvSpPr>
            <p:spPr>
              <a:xfrm rot="-612915">
                <a:off x="5329926" y="1393744"/>
                <a:ext cx="93805" cy="160917"/>
              </a:xfrm>
              <a:custGeom>
                <a:avLst/>
                <a:gdLst/>
                <a:ahLst/>
                <a:cxnLst/>
                <a:rect l="l" t="t" r="r" b="b"/>
                <a:pathLst>
                  <a:path w="93724" h="160778" extrusionOk="0">
                    <a:moveTo>
                      <a:pt x="93724" y="80389"/>
                    </a:moveTo>
                    <a:cubicBezTo>
                      <a:pt x="93724" y="124787"/>
                      <a:pt x="72743" y="160779"/>
                      <a:pt x="46862" y="160779"/>
                    </a:cubicBezTo>
                    <a:cubicBezTo>
                      <a:pt x="20980" y="160779"/>
                      <a:pt x="0" y="124787"/>
                      <a:pt x="0" y="80389"/>
                    </a:cubicBezTo>
                    <a:cubicBezTo>
                      <a:pt x="0" y="35991"/>
                      <a:pt x="20980" y="0"/>
                      <a:pt x="46862" y="0"/>
                    </a:cubicBezTo>
                    <a:cubicBezTo>
                      <a:pt x="72743" y="0"/>
                      <a:pt x="93724" y="35991"/>
                      <a:pt x="93724" y="80389"/>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05" name="Google Shape;3405;p42"/>
              <p:cNvSpPr/>
              <p:nvPr/>
            </p:nvSpPr>
            <p:spPr>
              <a:xfrm>
                <a:off x="4948810" y="1651003"/>
                <a:ext cx="532818" cy="497852"/>
              </a:xfrm>
              <a:custGeom>
                <a:avLst/>
                <a:gdLst/>
                <a:ahLst/>
                <a:cxnLst/>
                <a:rect l="l" t="t" r="r" b="b"/>
                <a:pathLst>
                  <a:path w="532818" h="497852" extrusionOk="0">
                    <a:moveTo>
                      <a:pt x="55870" y="78260"/>
                    </a:moveTo>
                    <a:cubicBezTo>
                      <a:pt x="9388" y="123980"/>
                      <a:pt x="-10043" y="189702"/>
                      <a:pt x="5006" y="249424"/>
                    </a:cubicBezTo>
                    <a:cubicBezTo>
                      <a:pt x="20342" y="310003"/>
                      <a:pt x="67395" y="360485"/>
                      <a:pt x="116925" y="404872"/>
                    </a:cubicBezTo>
                    <a:cubicBezTo>
                      <a:pt x="176552" y="458403"/>
                      <a:pt x="255800" y="510600"/>
                      <a:pt x="339429" y="495074"/>
                    </a:cubicBezTo>
                    <a:cubicBezTo>
                      <a:pt x="417534" y="480596"/>
                      <a:pt x="465921" y="412587"/>
                      <a:pt x="495734" y="347722"/>
                    </a:cubicBezTo>
                    <a:cubicBezTo>
                      <a:pt x="523071" y="288381"/>
                      <a:pt x="542693" y="223421"/>
                      <a:pt x="527548" y="160841"/>
                    </a:cubicBezTo>
                    <a:cubicBezTo>
                      <a:pt x="513546" y="103120"/>
                      <a:pt x="468969" y="51685"/>
                      <a:pt x="409152" y="24539"/>
                    </a:cubicBezTo>
                    <a:cubicBezTo>
                      <a:pt x="304663" y="-22991"/>
                      <a:pt x="134928" y="440"/>
                      <a:pt x="55870" y="78260"/>
                    </a:cubicBezTo>
                    <a:close/>
                  </a:path>
                </a:pathLst>
              </a:custGeom>
              <a:solidFill>
                <a:srgbClr val="FDE4D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6" name="Google Shape;3406;p42"/>
              <p:cNvGrpSpPr/>
              <p:nvPr/>
            </p:nvGrpSpPr>
            <p:grpSpPr>
              <a:xfrm>
                <a:off x="5067354" y="1761355"/>
                <a:ext cx="285096" cy="95161"/>
                <a:chOff x="6904862" y="1761355"/>
                <a:chExt cx="285096" cy="95161"/>
              </a:xfrm>
            </p:grpSpPr>
            <p:sp>
              <p:nvSpPr>
                <p:cNvPr id="3407" name="Google Shape;3407;p42"/>
                <p:cNvSpPr/>
                <p:nvPr/>
              </p:nvSpPr>
              <p:spPr>
                <a:xfrm>
                  <a:off x="6904862" y="1801281"/>
                  <a:ext cx="82742" cy="37177"/>
                </a:xfrm>
                <a:custGeom>
                  <a:avLst/>
                  <a:gdLst/>
                  <a:ahLst/>
                  <a:cxnLst/>
                  <a:rect l="l" t="t" r="r" b="b"/>
                  <a:pathLst>
                    <a:path w="82742" h="37177" extrusionOk="0">
                      <a:moveTo>
                        <a:pt x="30099" y="276"/>
                      </a:moveTo>
                      <a:cubicBezTo>
                        <a:pt x="22765" y="943"/>
                        <a:pt x="15430" y="2943"/>
                        <a:pt x="9715" y="6753"/>
                      </a:cubicBezTo>
                      <a:cubicBezTo>
                        <a:pt x="4000" y="10563"/>
                        <a:pt x="0" y="16278"/>
                        <a:pt x="0" y="22279"/>
                      </a:cubicBezTo>
                      <a:cubicBezTo>
                        <a:pt x="0" y="28280"/>
                        <a:pt x="4572" y="34281"/>
                        <a:pt x="11525" y="36376"/>
                      </a:cubicBezTo>
                      <a:cubicBezTo>
                        <a:pt x="17145" y="37995"/>
                        <a:pt x="23336" y="36948"/>
                        <a:pt x="28861" y="35138"/>
                      </a:cubicBezTo>
                      <a:cubicBezTo>
                        <a:pt x="34290" y="33233"/>
                        <a:pt x="39338" y="30566"/>
                        <a:pt x="44767" y="28661"/>
                      </a:cubicBezTo>
                      <a:cubicBezTo>
                        <a:pt x="54292" y="25327"/>
                        <a:pt x="63817" y="25041"/>
                        <a:pt x="73914" y="25994"/>
                      </a:cubicBezTo>
                      <a:cubicBezTo>
                        <a:pt x="84677" y="27041"/>
                        <a:pt x="84963" y="22470"/>
                        <a:pt x="78200" y="16183"/>
                      </a:cubicBezTo>
                      <a:cubicBezTo>
                        <a:pt x="66484" y="4944"/>
                        <a:pt x="48006" y="-1438"/>
                        <a:pt x="30099" y="27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08" name="Google Shape;3408;p42"/>
                <p:cNvGrpSpPr/>
                <p:nvPr/>
              </p:nvGrpSpPr>
              <p:grpSpPr>
                <a:xfrm>
                  <a:off x="6968965" y="1761355"/>
                  <a:ext cx="220992" cy="95161"/>
                  <a:chOff x="6968965" y="1761355"/>
                  <a:chExt cx="220992" cy="95161"/>
                </a:xfrm>
              </p:grpSpPr>
              <p:sp>
                <p:nvSpPr>
                  <p:cNvPr id="3409" name="Google Shape;3409;p42"/>
                  <p:cNvSpPr/>
                  <p:nvPr/>
                </p:nvSpPr>
                <p:spPr>
                  <a:xfrm>
                    <a:off x="7113020" y="1761355"/>
                    <a:ext cx="76937" cy="42033"/>
                  </a:xfrm>
                  <a:custGeom>
                    <a:avLst/>
                    <a:gdLst/>
                    <a:ahLst/>
                    <a:cxnLst/>
                    <a:rect l="l" t="t" r="r" b="b"/>
                    <a:pathLst>
                      <a:path w="76937" h="42033" extrusionOk="0">
                        <a:moveTo>
                          <a:pt x="36539" y="1912"/>
                        </a:moveTo>
                        <a:cubicBezTo>
                          <a:pt x="43588" y="7"/>
                          <a:pt x="51208" y="-660"/>
                          <a:pt x="58352" y="769"/>
                        </a:cubicBezTo>
                        <a:cubicBezTo>
                          <a:pt x="65495" y="2197"/>
                          <a:pt x="72163" y="6103"/>
                          <a:pt x="75211" y="11532"/>
                        </a:cubicBezTo>
                        <a:cubicBezTo>
                          <a:pt x="78259" y="16961"/>
                          <a:pt x="77306" y="24010"/>
                          <a:pt x="72068" y="28201"/>
                        </a:cubicBezTo>
                        <a:cubicBezTo>
                          <a:pt x="67877" y="31630"/>
                          <a:pt x="61685" y="32773"/>
                          <a:pt x="55685" y="32963"/>
                        </a:cubicBezTo>
                        <a:cubicBezTo>
                          <a:pt x="49779" y="33154"/>
                          <a:pt x="43874" y="32392"/>
                          <a:pt x="37873" y="32487"/>
                        </a:cubicBezTo>
                        <a:cubicBezTo>
                          <a:pt x="27491" y="32678"/>
                          <a:pt x="18727" y="35725"/>
                          <a:pt x="10060" y="40107"/>
                        </a:cubicBezTo>
                        <a:cubicBezTo>
                          <a:pt x="820" y="44679"/>
                          <a:pt x="-1751" y="40678"/>
                          <a:pt x="1106" y="32678"/>
                        </a:cubicBezTo>
                        <a:cubicBezTo>
                          <a:pt x="5964" y="18676"/>
                          <a:pt x="19490" y="6579"/>
                          <a:pt x="36539" y="1912"/>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0" name="Google Shape;3410;p42"/>
                  <p:cNvSpPr/>
                  <p:nvPr/>
                </p:nvSpPr>
                <p:spPr>
                  <a:xfrm>
                    <a:off x="6968965" y="1788413"/>
                    <a:ext cx="160305" cy="68103"/>
                  </a:xfrm>
                  <a:custGeom>
                    <a:avLst/>
                    <a:gdLst/>
                    <a:ahLst/>
                    <a:cxnLst/>
                    <a:rect l="l" t="t" r="r" b="b"/>
                    <a:pathLst>
                      <a:path w="160305" h="68103" extrusionOk="0">
                        <a:moveTo>
                          <a:pt x="73343" y="68104"/>
                        </a:moveTo>
                        <a:cubicBezTo>
                          <a:pt x="62008" y="68104"/>
                          <a:pt x="52769" y="66008"/>
                          <a:pt x="44672" y="61817"/>
                        </a:cubicBezTo>
                        <a:cubicBezTo>
                          <a:pt x="38862" y="58769"/>
                          <a:pt x="34100" y="54769"/>
                          <a:pt x="29528" y="50959"/>
                        </a:cubicBezTo>
                        <a:cubicBezTo>
                          <a:pt x="27908" y="49625"/>
                          <a:pt x="26289" y="48197"/>
                          <a:pt x="24575" y="46958"/>
                        </a:cubicBezTo>
                        <a:cubicBezTo>
                          <a:pt x="17240" y="41243"/>
                          <a:pt x="10859" y="38291"/>
                          <a:pt x="4477" y="37624"/>
                        </a:cubicBezTo>
                        <a:lnTo>
                          <a:pt x="4858" y="33623"/>
                        </a:lnTo>
                        <a:lnTo>
                          <a:pt x="0" y="33814"/>
                        </a:lnTo>
                        <a:lnTo>
                          <a:pt x="571" y="29242"/>
                        </a:lnTo>
                        <a:lnTo>
                          <a:pt x="5334" y="28099"/>
                        </a:lnTo>
                        <a:cubicBezTo>
                          <a:pt x="16193" y="29147"/>
                          <a:pt x="24860" y="35052"/>
                          <a:pt x="30385" y="39338"/>
                        </a:cubicBezTo>
                        <a:cubicBezTo>
                          <a:pt x="32195" y="40767"/>
                          <a:pt x="33909" y="42100"/>
                          <a:pt x="35528" y="43529"/>
                        </a:cubicBezTo>
                        <a:cubicBezTo>
                          <a:pt x="39910" y="47244"/>
                          <a:pt x="44101" y="50673"/>
                          <a:pt x="49054" y="53245"/>
                        </a:cubicBezTo>
                        <a:cubicBezTo>
                          <a:pt x="59436" y="58674"/>
                          <a:pt x="72485" y="59817"/>
                          <a:pt x="91345" y="56960"/>
                        </a:cubicBezTo>
                        <a:cubicBezTo>
                          <a:pt x="100679" y="55531"/>
                          <a:pt x="117538" y="51530"/>
                          <a:pt x="126492" y="39910"/>
                        </a:cubicBezTo>
                        <a:cubicBezTo>
                          <a:pt x="129540" y="36004"/>
                          <a:pt x="131445" y="31433"/>
                          <a:pt x="133541" y="26670"/>
                        </a:cubicBezTo>
                        <a:cubicBezTo>
                          <a:pt x="134303" y="24765"/>
                          <a:pt x="135160" y="22860"/>
                          <a:pt x="136017" y="21050"/>
                        </a:cubicBezTo>
                        <a:cubicBezTo>
                          <a:pt x="138875" y="15050"/>
                          <a:pt x="143732" y="6477"/>
                          <a:pt x="153353" y="1810"/>
                        </a:cubicBezTo>
                        <a:lnTo>
                          <a:pt x="156972" y="0"/>
                        </a:lnTo>
                        <a:lnTo>
                          <a:pt x="160306" y="4477"/>
                        </a:lnTo>
                        <a:lnTo>
                          <a:pt x="156305" y="7525"/>
                        </a:lnTo>
                        <a:lnTo>
                          <a:pt x="157639" y="10287"/>
                        </a:lnTo>
                        <a:cubicBezTo>
                          <a:pt x="152400" y="12859"/>
                          <a:pt x="148304" y="17621"/>
                          <a:pt x="144685" y="25146"/>
                        </a:cubicBezTo>
                        <a:cubicBezTo>
                          <a:pt x="143828" y="26861"/>
                          <a:pt x="143066" y="28670"/>
                          <a:pt x="142304" y="30480"/>
                        </a:cubicBezTo>
                        <a:cubicBezTo>
                          <a:pt x="140113" y="35624"/>
                          <a:pt x="137827" y="40862"/>
                          <a:pt x="134017" y="45720"/>
                        </a:cubicBezTo>
                        <a:cubicBezTo>
                          <a:pt x="122968" y="60008"/>
                          <a:pt x="103442" y="64770"/>
                          <a:pt x="92774" y="66389"/>
                        </a:cubicBezTo>
                        <a:cubicBezTo>
                          <a:pt x="85725" y="67532"/>
                          <a:pt x="79248" y="68104"/>
                          <a:pt x="73343" y="68104"/>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411" name="Google Shape;3411;p42"/>
              <p:cNvSpPr/>
              <p:nvPr/>
            </p:nvSpPr>
            <p:spPr>
              <a:xfrm>
                <a:off x="5210705" y="1846135"/>
                <a:ext cx="39528" cy="155257"/>
              </a:xfrm>
              <a:custGeom>
                <a:avLst/>
                <a:gdLst/>
                <a:ahLst/>
                <a:cxnLst/>
                <a:rect l="l" t="t" r="r" b="b"/>
                <a:pathLst>
                  <a:path w="39528" h="155257" extrusionOk="0">
                    <a:moveTo>
                      <a:pt x="30099" y="155257"/>
                    </a:moveTo>
                    <a:cubicBezTo>
                      <a:pt x="26194" y="103537"/>
                      <a:pt x="16097" y="52292"/>
                      <a:pt x="0" y="2953"/>
                    </a:cubicBezTo>
                    <a:lnTo>
                      <a:pt x="9049" y="0"/>
                    </a:lnTo>
                    <a:cubicBezTo>
                      <a:pt x="25337" y="50006"/>
                      <a:pt x="35623" y="102013"/>
                      <a:pt x="39529" y="154495"/>
                    </a:cubicBezTo>
                    <a:lnTo>
                      <a:pt x="30099" y="155257"/>
                    </a:ln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2" name="Google Shape;3412;p42"/>
              <p:cNvSpPr/>
              <p:nvPr/>
            </p:nvSpPr>
            <p:spPr>
              <a:xfrm>
                <a:off x="5131934" y="1942432"/>
                <a:ext cx="218250" cy="104013"/>
              </a:xfrm>
              <a:custGeom>
                <a:avLst/>
                <a:gdLst/>
                <a:ahLst/>
                <a:cxnLst/>
                <a:rect l="l" t="t" r="r" b="b"/>
                <a:pathLst>
                  <a:path w="218250" h="104013" extrusionOk="0">
                    <a:moveTo>
                      <a:pt x="58007" y="104013"/>
                    </a:moveTo>
                    <a:cubicBezTo>
                      <a:pt x="32480" y="104013"/>
                      <a:pt x="7525" y="85916"/>
                      <a:pt x="0" y="61532"/>
                    </a:cubicBezTo>
                    <a:lnTo>
                      <a:pt x="9144" y="58769"/>
                    </a:lnTo>
                    <a:cubicBezTo>
                      <a:pt x="15811" y="80296"/>
                      <a:pt x="38576" y="96012"/>
                      <a:pt x="61150" y="94393"/>
                    </a:cubicBezTo>
                    <a:cubicBezTo>
                      <a:pt x="83629" y="92869"/>
                      <a:pt x="104108" y="74105"/>
                      <a:pt x="107632" y="51816"/>
                    </a:cubicBezTo>
                    <a:lnTo>
                      <a:pt x="109538" y="40196"/>
                    </a:lnTo>
                    <a:lnTo>
                      <a:pt x="116300" y="49816"/>
                    </a:lnTo>
                    <a:cubicBezTo>
                      <a:pt x="130207" y="69628"/>
                      <a:pt x="160020" y="76962"/>
                      <a:pt x="181546" y="65818"/>
                    </a:cubicBezTo>
                    <a:cubicBezTo>
                      <a:pt x="202978" y="54674"/>
                      <a:pt x="214217" y="26003"/>
                      <a:pt x="205930" y="3239"/>
                    </a:cubicBezTo>
                    <a:lnTo>
                      <a:pt x="214884" y="0"/>
                    </a:lnTo>
                    <a:cubicBezTo>
                      <a:pt x="224885" y="27432"/>
                      <a:pt x="211836" y="60770"/>
                      <a:pt x="185928" y="74295"/>
                    </a:cubicBezTo>
                    <a:cubicBezTo>
                      <a:pt x="162877" y="86297"/>
                      <a:pt x="132874" y="80867"/>
                      <a:pt x="114681" y="62675"/>
                    </a:cubicBezTo>
                    <a:cubicBezTo>
                      <a:pt x="106966" y="84868"/>
                      <a:pt x="85344" y="102203"/>
                      <a:pt x="61817" y="103823"/>
                    </a:cubicBezTo>
                    <a:cubicBezTo>
                      <a:pt x="60484" y="104013"/>
                      <a:pt x="59246" y="104013"/>
                      <a:pt x="58007" y="104013"/>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13" name="Google Shape;3413;p42"/>
              <p:cNvGrpSpPr/>
              <p:nvPr/>
            </p:nvGrpSpPr>
            <p:grpSpPr>
              <a:xfrm>
                <a:off x="5328596" y="1340643"/>
                <a:ext cx="238631" cy="133635"/>
                <a:chOff x="7166104" y="1340643"/>
                <a:chExt cx="238631" cy="133635"/>
              </a:xfrm>
            </p:grpSpPr>
            <p:sp>
              <p:nvSpPr>
                <p:cNvPr id="3414" name="Google Shape;3414;p42"/>
                <p:cNvSpPr/>
                <p:nvPr/>
              </p:nvSpPr>
              <p:spPr>
                <a:xfrm>
                  <a:off x="7166104" y="1347982"/>
                  <a:ext cx="194487" cy="126296"/>
                </a:xfrm>
                <a:custGeom>
                  <a:avLst/>
                  <a:gdLst/>
                  <a:ahLst/>
                  <a:cxnLst/>
                  <a:rect l="l" t="t" r="r" b="b"/>
                  <a:pathLst>
                    <a:path w="194487" h="126296" extrusionOk="0">
                      <a:moveTo>
                        <a:pt x="17651" y="42286"/>
                      </a:moveTo>
                      <a:cubicBezTo>
                        <a:pt x="39368" y="14092"/>
                        <a:pt x="77753" y="-3434"/>
                        <a:pt x="115186" y="567"/>
                      </a:cubicBezTo>
                      <a:cubicBezTo>
                        <a:pt x="152620" y="4567"/>
                        <a:pt x="186624" y="31428"/>
                        <a:pt x="193672" y="65337"/>
                      </a:cubicBezTo>
                      <a:cubicBezTo>
                        <a:pt x="196244" y="77529"/>
                        <a:pt x="193006" y="93435"/>
                        <a:pt x="179956" y="96864"/>
                      </a:cubicBezTo>
                      <a:cubicBezTo>
                        <a:pt x="170146" y="99436"/>
                        <a:pt x="159859" y="93150"/>
                        <a:pt x="154334" y="85244"/>
                      </a:cubicBezTo>
                      <a:cubicBezTo>
                        <a:pt x="148810" y="77338"/>
                        <a:pt x="146333" y="68004"/>
                        <a:pt x="141761" y="59717"/>
                      </a:cubicBezTo>
                      <a:cubicBezTo>
                        <a:pt x="132236" y="42381"/>
                        <a:pt x="112805" y="29904"/>
                        <a:pt x="91755" y="27618"/>
                      </a:cubicBezTo>
                      <a:cubicBezTo>
                        <a:pt x="70705" y="25332"/>
                        <a:pt x="48702" y="33333"/>
                        <a:pt x="34986" y="48192"/>
                      </a:cubicBezTo>
                      <a:cubicBezTo>
                        <a:pt x="14412" y="70575"/>
                        <a:pt x="14317" y="94483"/>
                        <a:pt x="4125" y="126297"/>
                      </a:cubicBezTo>
                      <a:cubicBezTo>
                        <a:pt x="-5876" y="101436"/>
                        <a:pt x="3744" y="60384"/>
                        <a:pt x="17651" y="42286"/>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5" name="Google Shape;3415;p42"/>
                <p:cNvSpPr/>
                <p:nvPr/>
              </p:nvSpPr>
              <p:spPr>
                <a:xfrm>
                  <a:off x="7335202" y="1340643"/>
                  <a:ext cx="40790" cy="44077"/>
                </a:xfrm>
                <a:custGeom>
                  <a:avLst/>
                  <a:gdLst/>
                  <a:ahLst/>
                  <a:cxnLst/>
                  <a:rect l="l" t="t" r="r" b="b"/>
                  <a:pathLst>
                    <a:path w="40790" h="44077" extrusionOk="0">
                      <a:moveTo>
                        <a:pt x="0" y="43148"/>
                      </a:moveTo>
                      <a:cubicBezTo>
                        <a:pt x="10192" y="38671"/>
                        <a:pt x="17812" y="33052"/>
                        <a:pt x="24289" y="25908"/>
                      </a:cubicBezTo>
                      <a:cubicBezTo>
                        <a:pt x="30766" y="18764"/>
                        <a:pt x="35528" y="10668"/>
                        <a:pt x="39053" y="0"/>
                      </a:cubicBezTo>
                      <a:cubicBezTo>
                        <a:pt x="41243" y="5239"/>
                        <a:pt x="41243" y="11335"/>
                        <a:pt x="39719" y="16954"/>
                      </a:cubicBezTo>
                      <a:cubicBezTo>
                        <a:pt x="38290" y="22669"/>
                        <a:pt x="35242" y="27813"/>
                        <a:pt x="31337" y="32194"/>
                      </a:cubicBezTo>
                      <a:cubicBezTo>
                        <a:pt x="27337" y="36481"/>
                        <a:pt x="22479" y="40005"/>
                        <a:pt x="16954" y="42005"/>
                      </a:cubicBezTo>
                      <a:cubicBezTo>
                        <a:pt x="11525" y="44196"/>
                        <a:pt x="5429" y="44767"/>
                        <a:pt x="0" y="4314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6" name="Google Shape;3416;p42"/>
                <p:cNvSpPr/>
                <p:nvPr/>
              </p:nvSpPr>
              <p:spPr>
                <a:xfrm>
                  <a:off x="7344917" y="1371789"/>
                  <a:ext cx="59818" cy="44768"/>
                </a:xfrm>
                <a:custGeom>
                  <a:avLst/>
                  <a:gdLst/>
                  <a:ahLst/>
                  <a:cxnLst/>
                  <a:rect l="l" t="t" r="r" b="b"/>
                  <a:pathLst>
                    <a:path w="59818" h="44768" extrusionOk="0">
                      <a:moveTo>
                        <a:pt x="0" y="36100"/>
                      </a:moveTo>
                      <a:cubicBezTo>
                        <a:pt x="7048" y="37719"/>
                        <a:pt x="13621" y="38005"/>
                        <a:pt x="19907" y="37148"/>
                      </a:cubicBezTo>
                      <a:cubicBezTo>
                        <a:pt x="26194" y="36195"/>
                        <a:pt x="32195" y="34290"/>
                        <a:pt x="37243" y="31052"/>
                      </a:cubicBezTo>
                      <a:cubicBezTo>
                        <a:pt x="42386" y="27908"/>
                        <a:pt x="46863" y="23432"/>
                        <a:pt x="50483" y="18288"/>
                      </a:cubicBezTo>
                      <a:cubicBezTo>
                        <a:pt x="54102" y="13049"/>
                        <a:pt x="56769" y="6953"/>
                        <a:pt x="58484" y="0"/>
                      </a:cubicBezTo>
                      <a:cubicBezTo>
                        <a:pt x="60770" y="6953"/>
                        <a:pt x="60008" y="14859"/>
                        <a:pt x="57055" y="21812"/>
                      </a:cubicBezTo>
                      <a:cubicBezTo>
                        <a:pt x="54197" y="28861"/>
                        <a:pt x="48863" y="35052"/>
                        <a:pt x="42291" y="39243"/>
                      </a:cubicBezTo>
                      <a:cubicBezTo>
                        <a:pt x="35528" y="43244"/>
                        <a:pt x="27718" y="45244"/>
                        <a:pt x="20098" y="44672"/>
                      </a:cubicBezTo>
                      <a:cubicBezTo>
                        <a:pt x="12573" y="44006"/>
                        <a:pt x="5144" y="41148"/>
                        <a:pt x="0" y="36100"/>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417" name="Google Shape;3417;p42"/>
              <p:cNvGrpSpPr/>
              <p:nvPr/>
            </p:nvGrpSpPr>
            <p:grpSpPr>
              <a:xfrm>
                <a:off x="4636443" y="1487363"/>
                <a:ext cx="254889" cy="127723"/>
                <a:chOff x="6473951" y="1487363"/>
                <a:chExt cx="254889" cy="127723"/>
              </a:xfrm>
            </p:grpSpPr>
            <p:sp>
              <p:nvSpPr>
                <p:cNvPr id="3418" name="Google Shape;3418;p42"/>
                <p:cNvSpPr/>
                <p:nvPr/>
              </p:nvSpPr>
              <p:spPr>
                <a:xfrm>
                  <a:off x="6529275" y="1487363"/>
                  <a:ext cx="199565" cy="127723"/>
                </a:xfrm>
                <a:custGeom>
                  <a:avLst/>
                  <a:gdLst/>
                  <a:ahLst/>
                  <a:cxnLst/>
                  <a:rect l="l" t="t" r="r" b="b"/>
                  <a:pathLst>
                    <a:path w="199565" h="127723" extrusionOk="0">
                      <a:moveTo>
                        <a:pt x="153750" y="13205"/>
                      </a:moveTo>
                      <a:cubicBezTo>
                        <a:pt x="122603" y="-4036"/>
                        <a:pt x="80407" y="-4893"/>
                        <a:pt x="47737" y="13586"/>
                      </a:cubicBezTo>
                      <a:cubicBezTo>
                        <a:pt x="14971" y="32064"/>
                        <a:pt x="-5603" y="70164"/>
                        <a:pt x="1350" y="104073"/>
                      </a:cubicBezTo>
                      <a:cubicBezTo>
                        <a:pt x="3826" y="116265"/>
                        <a:pt x="13161" y="129600"/>
                        <a:pt x="26496" y="127505"/>
                      </a:cubicBezTo>
                      <a:cubicBezTo>
                        <a:pt x="36497" y="125981"/>
                        <a:pt x="43450" y="116075"/>
                        <a:pt x="45451" y="106740"/>
                      </a:cubicBezTo>
                      <a:cubicBezTo>
                        <a:pt x="47451" y="97310"/>
                        <a:pt x="45927" y="87785"/>
                        <a:pt x="46879" y="78260"/>
                      </a:cubicBezTo>
                      <a:cubicBezTo>
                        <a:pt x="48784" y="58544"/>
                        <a:pt x="61643" y="39398"/>
                        <a:pt x="80026" y="29016"/>
                      </a:cubicBezTo>
                      <a:cubicBezTo>
                        <a:pt x="98410" y="18634"/>
                        <a:pt x="121841" y="17205"/>
                        <a:pt x="140224" y="25397"/>
                      </a:cubicBezTo>
                      <a:cubicBezTo>
                        <a:pt x="168037" y="37779"/>
                        <a:pt x="177562" y="59687"/>
                        <a:pt x="199565" y="84833"/>
                      </a:cubicBezTo>
                      <a:cubicBezTo>
                        <a:pt x="198708" y="58163"/>
                        <a:pt x="173752" y="24349"/>
                        <a:pt x="153750" y="13205"/>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19" name="Google Shape;3419;p42"/>
                <p:cNvSpPr/>
                <p:nvPr/>
              </p:nvSpPr>
              <p:spPr>
                <a:xfrm>
                  <a:off x="6488524" y="1530571"/>
                  <a:ext cx="52863" cy="29972"/>
                </a:xfrm>
                <a:custGeom>
                  <a:avLst/>
                  <a:gdLst/>
                  <a:ahLst/>
                  <a:cxnLst/>
                  <a:rect l="l" t="t" r="r" b="b"/>
                  <a:pathLst>
                    <a:path w="52863" h="29972" extrusionOk="0">
                      <a:moveTo>
                        <a:pt x="52864" y="24098"/>
                      </a:moveTo>
                      <a:cubicBezTo>
                        <a:pt x="48482" y="27813"/>
                        <a:pt x="42672" y="29623"/>
                        <a:pt x="36862" y="29908"/>
                      </a:cubicBezTo>
                      <a:cubicBezTo>
                        <a:pt x="31051" y="30290"/>
                        <a:pt x="25146" y="28956"/>
                        <a:pt x="19812" y="26575"/>
                      </a:cubicBezTo>
                      <a:cubicBezTo>
                        <a:pt x="14478" y="24098"/>
                        <a:pt x="9620" y="20479"/>
                        <a:pt x="6096" y="15811"/>
                      </a:cubicBezTo>
                      <a:cubicBezTo>
                        <a:pt x="2476" y="11240"/>
                        <a:pt x="95" y="5715"/>
                        <a:pt x="0" y="0"/>
                      </a:cubicBezTo>
                      <a:cubicBezTo>
                        <a:pt x="7429" y="8382"/>
                        <a:pt x="15049" y="13906"/>
                        <a:pt x="23813" y="17907"/>
                      </a:cubicBezTo>
                      <a:cubicBezTo>
                        <a:pt x="32575" y="21907"/>
                        <a:pt x="41719" y="24003"/>
                        <a:pt x="52864" y="24098"/>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0" name="Google Shape;3420;p42"/>
                <p:cNvSpPr/>
                <p:nvPr/>
              </p:nvSpPr>
              <p:spPr>
                <a:xfrm>
                  <a:off x="6473951" y="1570576"/>
                  <a:ext cx="68103" cy="29875"/>
                </a:xfrm>
                <a:custGeom>
                  <a:avLst/>
                  <a:gdLst/>
                  <a:ahLst/>
                  <a:cxnLst/>
                  <a:rect l="l" t="t" r="r" b="b"/>
                  <a:pathLst>
                    <a:path w="68103" h="29875" extrusionOk="0">
                      <a:moveTo>
                        <a:pt x="68104" y="10001"/>
                      </a:moveTo>
                      <a:cubicBezTo>
                        <a:pt x="65437" y="16764"/>
                        <a:pt x="59722" y="22289"/>
                        <a:pt x="52959" y="25717"/>
                      </a:cubicBezTo>
                      <a:cubicBezTo>
                        <a:pt x="46196" y="29242"/>
                        <a:pt x="38291" y="30575"/>
                        <a:pt x="30480" y="29527"/>
                      </a:cubicBezTo>
                      <a:cubicBezTo>
                        <a:pt x="22670" y="28289"/>
                        <a:pt x="15431" y="24765"/>
                        <a:pt x="10001" y="19431"/>
                      </a:cubicBezTo>
                      <a:cubicBezTo>
                        <a:pt x="4477" y="14192"/>
                        <a:pt x="667" y="7239"/>
                        <a:pt x="0" y="0"/>
                      </a:cubicBezTo>
                      <a:cubicBezTo>
                        <a:pt x="4382" y="5715"/>
                        <a:pt x="9239" y="10192"/>
                        <a:pt x="14573" y="13621"/>
                      </a:cubicBezTo>
                      <a:cubicBezTo>
                        <a:pt x="20003" y="16954"/>
                        <a:pt x="25813" y="19336"/>
                        <a:pt x="31814" y="20098"/>
                      </a:cubicBezTo>
                      <a:cubicBezTo>
                        <a:pt x="37814" y="21050"/>
                        <a:pt x="44006" y="20479"/>
                        <a:pt x="50197" y="18764"/>
                      </a:cubicBezTo>
                      <a:cubicBezTo>
                        <a:pt x="56293" y="17145"/>
                        <a:pt x="62294" y="14288"/>
                        <a:pt x="68104" y="10001"/>
                      </a:cubicBezTo>
                      <a:close/>
                    </a:path>
                  </a:pathLst>
                </a:custGeom>
                <a:solidFill>
                  <a:srgbClr val="50505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421" name="Google Shape;3421;p42"/>
            <p:cNvSpPr/>
            <p:nvPr/>
          </p:nvSpPr>
          <p:spPr>
            <a:xfrm flipH="1">
              <a:off x="2118183" y="3697495"/>
              <a:ext cx="1048876" cy="292694"/>
            </a:xfrm>
            <a:custGeom>
              <a:avLst/>
              <a:gdLst/>
              <a:ahLst/>
              <a:cxnLst/>
              <a:rect l="l" t="t" r="r" b="b"/>
              <a:pathLst>
                <a:path w="1267524" h="353709" extrusionOk="0">
                  <a:moveTo>
                    <a:pt x="413372" y="353709"/>
                  </a:moveTo>
                  <a:cubicBezTo>
                    <a:pt x="359555" y="353709"/>
                    <a:pt x="305644" y="350757"/>
                    <a:pt x="252399" y="344756"/>
                  </a:cubicBezTo>
                  <a:cubicBezTo>
                    <a:pt x="169627" y="335421"/>
                    <a:pt x="86950" y="318848"/>
                    <a:pt x="6845" y="295321"/>
                  </a:cubicBezTo>
                  <a:cubicBezTo>
                    <a:pt x="1796" y="293797"/>
                    <a:pt x="-1061" y="288558"/>
                    <a:pt x="368" y="283510"/>
                  </a:cubicBezTo>
                  <a:cubicBezTo>
                    <a:pt x="1892" y="278462"/>
                    <a:pt x="7130" y="275604"/>
                    <a:pt x="12179" y="277033"/>
                  </a:cubicBezTo>
                  <a:cubicBezTo>
                    <a:pt x="91236" y="300179"/>
                    <a:pt x="172770" y="316657"/>
                    <a:pt x="254495" y="325801"/>
                  </a:cubicBezTo>
                  <a:cubicBezTo>
                    <a:pt x="403656" y="342565"/>
                    <a:pt x="558056" y="335421"/>
                    <a:pt x="700931" y="305132"/>
                  </a:cubicBezTo>
                  <a:cubicBezTo>
                    <a:pt x="803420" y="283415"/>
                    <a:pt x="919530" y="258745"/>
                    <a:pt x="1050023" y="176545"/>
                  </a:cubicBezTo>
                  <a:cubicBezTo>
                    <a:pt x="1124318" y="129682"/>
                    <a:pt x="1191945" y="71388"/>
                    <a:pt x="1250810" y="3285"/>
                  </a:cubicBezTo>
                  <a:cubicBezTo>
                    <a:pt x="1254239" y="-716"/>
                    <a:pt x="1260239" y="-1097"/>
                    <a:pt x="1264240" y="2332"/>
                  </a:cubicBezTo>
                  <a:cubicBezTo>
                    <a:pt x="1268240" y="5761"/>
                    <a:pt x="1268621" y="11762"/>
                    <a:pt x="1265192" y="15762"/>
                  </a:cubicBezTo>
                  <a:cubicBezTo>
                    <a:pt x="1205090" y="85295"/>
                    <a:pt x="1136129" y="144826"/>
                    <a:pt x="1060119" y="192642"/>
                  </a:cubicBezTo>
                  <a:cubicBezTo>
                    <a:pt x="926864" y="276652"/>
                    <a:pt x="808849" y="301703"/>
                    <a:pt x="704837" y="323706"/>
                  </a:cubicBezTo>
                  <a:cubicBezTo>
                    <a:pt x="611111" y="343708"/>
                    <a:pt x="512336" y="353709"/>
                    <a:pt x="413372" y="353709"/>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2" name="Google Shape;3422;p42"/>
            <p:cNvSpPr/>
            <p:nvPr/>
          </p:nvSpPr>
          <p:spPr>
            <a:xfrm flipH="1">
              <a:off x="2121323" y="4060836"/>
              <a:ext cx="1082890" cy="355225"/>
            </a:xfrm>
            <a:custGeom>
              <a:avLst/>
              <a:gdLst/>
              <a:ahLst/>
              <a:cxnLst/>
              <a:rect l="l" t="t" r="r" b="b"/>
              <a:pathLst>
                <a:path w="1308629" h="429275" extrusionOk="0">
                  <a:moveTo>
                    <a:pt x="85541" y="429275"/>
                  </a:moveTo>
                  <a:cubicBezTo>
                    <a:pt x="60014" y="429275"/>
                    <a:pt x="34582" y="428894"/>
                    <a:pt x="9246" y="428132"/>
                  </a:cubicBezTo>
                  <a:cubicBezTo>
                    <a:pt x="4007" y="427942"/>
                    <a:pt x="-184" y="423560"/>
                    <a:pt x="6" y="418321"/>
                  </a:cubicBezTo>
                  <a:cubicBezTo>
                    <a:pt x="197" y="413178"/>
                    <a:pt x="4388" y="409082"/>
                    <a:pt x="9531" y="409082"/>
                  </a:cubicBezTo>
                  <a:cubicBezTo>
                    <a:pt x="9627" y="409082"/>
                    <a:pt x="9722" y="409082"/>
                    <a:pt x="9817" y="409082"/>
                  </a:cubicBezTo>
                  <a:cubicBezTo>
                    <a:pt x="112306" y="412130"/>
                    <a:pt x="216129" y="408987"/>
                    <a:pt x="318617" y="399748"/>
                  </a:cubicBezTo>
                  <a:cubicBezTo>
                    <a:pt x="431393" y="389556"/>
                    <a:pt x="547980" y="379078"/>
                    <a:pt x="692759" y="337264"/>
                  </a:cubicBezTo>
                  <a:cubicBezTo>
                    <a:pt x="895166" y="278780"/>
                    <a:pt x="1044899" y="192008"/>
                    <a:pt x="1134910" y="129428"/>
                  </a:cubicBezTo>
                  <a:cubicBezTo>
                    <a:pt x="1190155" y="91042"/>
                    <a:pt x="1243305" y="48371"/>
                    <a:pt x="1292644" y="2555"/>
                  </a:cubicBezTo>
                  <a:cubicBezTo>
                    <a:pt x="1296454" y="-1064"/>
                    <a:pt x="1302550" y="-778"/>
                    <a:pt x="1306074" y="3031"/>
                  </a:cubicBezTo>
                  <a:cubicBezTo>
                    <a:pt x="1309694" y="6842"/>
                    <a:pt x="1309408" y="12938"/>
                    <a:pt x="1305598" y="16462"/>
                  </a:cubicBezTo>
                  <a:cubicBezTo>
                    <a:pt x="1255592" y="62848"/>
                    <a:pt x="1201776" y="106092"/>
                    <a:pt x="1145768" y="145049"/>
                  </a:cubicBezTo>
                  <a:cubicBezTo>
                    <a:pt x="1054614" y="208391"/>
                    <a:pt x="902976" y="296306"/>
                    <a:pt x="698093" y="355552"/>
                  </a:cubicBezTo>
                  <a:cubicBezTo>
                    <a:pt x="551504" y="397938"/>
                    <a:pt x="434060" y="408511"/>
                    <a:pt x="320427" y="418798"/>
                  </a:cubicBezTo>
                  <a:cubicBezTo>
                    <a:pt x="242417" y="425751"/>
                    <a:pt x="163741" y="429275"/>
                    <a:pt x="85541" y="429275"/>
                  </a:cubicBezTo>
                  <a:close/>
                </a:path>
              </a:pathLst>
            </a:custGeom>
            <a:solidFill>
              <a:srgbClr val="9D998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3" name="Google Shape;3423;p42"/>
            <p:cNvSpPr/>
            <p:nvPr/>
          </p:nvSpPr>
          <p:spPr>
            <a:xfrm flipH="1">
              <a:off x="3003617" y="3860292"/>
              <a:ext cx="186804" cy="176243"/>
            </a:xfrm>
            <a:custGeom>
              <a:avLst/>
              <a:gdLst/>
              <a:ahLst/>
              <a:cxnLst/>
              <a:rect l="l" t="t" r="r" b="b"/>
              <a:pathLst>
                <a:path w="225745" h="212982" extrusionOk="0">
                  <a:moveTo>
                    <a:pt x="123494" y="3"/>
                  </a:moveTo>
                  <a:cubicBezTo>
                    <a:pt x="126161" y="-92"/>
                    <a:pt x="128352" y="1908"/>
                    <a:pt x="128447" y="4575"/>
                  </a:cubicBezTo>
                  <a:lnTo>
                    <a:pt x="130201" y="41340"/>
                  </a:lnTo>
                  <a:lnTo>
                    <a:pt x="141973" y="10576"/>
                  </a:lnTo>
                  <a:cubicBezTo>
                    <a:pt x="142925" y="8099"/>
                    <a:pt x="145687" y="6956"/>
                    <a:pt x="148164" y="7813"/>
                  </a:cubicBezTo>
                  <a:cubicBezTo>
                    <a:pt x="150640" y="8766"/>
                    <a:pt x="151879" y="11528"/>
                    <a:pt x="150926" y="14005"/>
                  </a:cubicBezTo>
                  <a:lnTo>
                    <a:pt x="137456" y="49209"/>
                  </a:lnTo>
                  <a:lnTo>
                    <a:pt x="160165" y="19053"/>
                  </a:lnTo>
                  <a:cubicBezTo>
                    <a:pt x="161784" y="16958"/>
                    <a:pt x="164737" y="16482"/>
                    <a:pt x="166833" y="18101"/>
                  </a:cubicBezTo>
                  <a:cubicBezTo>
                    <a:pt x="168928" y="19720"/>
                    <a:pt x="169309" y="22673"/>
                    <a:pt x="167785" y="24768"/>
                  </a:cubicBezTo>
                  <a:lnTo>
                    <a:pt x="144427" y="55786"/>
                  </a:lnTo>
                  <a:lnTo>
                    <a:pt x="148586" y="57510"/>
                  </a:lnTo>
                  <a:lnTo>
                    <a:pt x="167976" y="38580"/>
                  </a:lnTo>
                  <a:cubicBezTo>
                    <a:pt x="169881" y="36770"/>
                    <a:pt x="172834" y="36770"/>
                    <a:pt x="174739" y="38675"/>
                  </a:cubicBezTo>
                  <a:cubicBezTo>
                    <a:pt x="176644" y="40580"/>
                    <a:pt x="176549" y="43533"/>
                    <a:pt x="174644" y="45438"/>
                  </a:cubicBezTo>
                  <a:lnTo>
                    <a:pt x="158196" y="61495"/>
                  </a:lnTo>
                  <a:lnTo>
                    <a:pt x="160701" y="62533"/>
                  </a:lnTo>
                  <a:lnTo>
                    <a:pt x="185407" y="43914"/>
                  </a:lnTo>
                  <a:cubicBezTo>
                    <a:pt x="187502" y="42295"/>
                    <a:pt x="190550" y="42771"/>
                    <a:pt x="192074" y="44866"/>
                  </a:cubicBezTo>
                  <a:cubicBezTo>
                    <a:pt x="193694" y="46962"/>
                    <a:pt x="193217" y="49915"/>
                    <a:pt x="191122" y="51534"/>
                  </a:cubicBezTo>
                  <a:lnTo>
                    <a:pt x="166160" y="70346"/>
                  </a:lnTo>
                  <a:lnTo>
                    <a:pt x="166417" y="70727"/>
                  </a:lnTo>
                  <a:lnTo>
                    <a:pt x="203123" y="55439"/>
                  </a:lnTo>
                  <a:cubicBezTo>
                    <a:pt x="205505" y="54391"/>
                    <a:pt x="208362" y="55630"/>
                    <a:pt x="209315" y="58011"/>
                  </a:cubicBezTo>
                  <a:cubicBezTo>
                    <a:pt x="210267" y="60392"/>
                    <a:pt x="209124" y="63250"/>
                    <a:pt x="206743" y="64202"/>
                  </a:cubicBezTo>
                  <a:lnTo>
                    <a:pt x="192719" y="70043"/>
                  </a:lnTo>
                  <a:lnTo>
                    <a:pt x="193408" y="70203"/>
                  </a:lnTo>
                  <a:cubicBezTo>
                    <a:pt x="194837" y="72394"/>
                    <a:pt x="194075" y="75346"/>
                    <a:pt x="191884" y="76775"/>
                  </a:cubicBezTo>
                  <a:lnTo>
                    <a:pt x="183022" y="82283"/>
                  </a:lnTo>
                  <a:lnTo>
                    <a:pt x="210838" y="74965"/>
                  </a:lnTo>
                  <a:cubicBezTo>
                    <a:pt x="213410" y="74299"/>
                    <a:pt x="215981" y="75823"/>
                    <a:pt x="216648" y="78394"/>
                  </a:cubicBezTo>
                  <a:cubicBezTo>
                    <a:pt x="217315" y="80966"/>
                    <a:pt x="215791" y="83538"/>
                    <a:pt x="213219" y="84205"/>
                  </a:cubicBezTo>
                  <a:lnTo>
                    <a:pt x="176529" y="93858"/>
                  </a:lnTo>
                  <a:lnTo>
                    <a:pt x="177228" y="97315"/>
                  </a:lnTo>
                  <a:lnTo>
                    <a:pt x="184454" y="96396"/>
                  </a:lnTo>
                  <a:cubicBezTo>
                    <a:pt x="195789" y="94586"/>
                    <a:pt x="207505" y="92681"/>
                    <a:pt x="217697" y="92205"/>
                  </a:cubicBezTo>
                  <a:cubicBezTo>
                    <a:pt x="220459" y="92015"/>
                    <a:pt x="222554" y="94110"/>
                    <a:pt x="222745" y="96682"/>
                  </a:cubicBezTo>
                  <a:cubicBezTo>
                    <a:pt x="222840" y="99349"/>
                    <a:pt x="220840" y="101540"/>
                    <a:pt x="218268" y="101730"/>
                  </a:cubicBezTo>
                  <a:cubicBezTo>
                    <a:pt x="208648" y="102206"/>
                    <a:pt x="197123" y="104111"/>
                    <a:pt x="186074" y="105826"/>
                  </a:cubicBezTo>
                  <a:lnTo>
                    <a:pt x="183320" y="106253"/>
                  </a:lnTo>
                  <a:lnTo>
                    <a:pt x="211029" y="108017"/>
                  </a:lnTo>
                  <a:cubicBezTo>
                    <a:pt x="213696" y="108208"/>
                    <a:pt x="215601" y="110493"/>
                    <a:pt x="215505" y="113065"/>
                  </a:cubicBezTo>
                  <a:cubicBezTo>
                    <a:pt x="215315" y="115732"/>
                    <a:pt x="213029" y="117637"/>
                    <a:pt x="210457" y="117542"/>
                  </a:cubicBezTo>
                  <a:lnTo>
                    <a:pt x="194667" y="116525"/>
                  </a:lnTo>
                  <a:lnTo>
                    <a:pt x="222745" y="127448"/>
                  </a:lnTo>
                  <a:cubicBezTo>
                    <a:pt x="225221" y="128400"/>
                    <a:pt x="226364" y="131162"/>
                    <a:pt x="225412" y="133639"/>
                  </a:cubicBezTo>
                  <a:cubicBezTo>
                    <a:pt x="224555" y="135449"/>
                    <a:pt x="222745" y="136592"/>
                    <a:pt x="220840" y="136592"/>
                  </a:cubicBezTo>
                  <a:cubicBezTo>
                    <a:pt x="220268" y="136592"/>
                    <a:pt x="219697" y="136496"/>
                    <a:pt x="219125" y="136306"/>
                  </a:cubicBezTo>
                  <a:lnTo>
                    <a:pt x="176313" y="119621"/>
                  </a:lnTo>
                  <a:lnTo>
                    <a:pt x="176149" y="120433"/>
                  </a:lnTo>
                  <a:lnTo>
                    <a:pt x="207790" y="150213"/>
                  </a:lnTo>
                  <a:cubicBezTo>
                    <a:pt x="209695" y="152023"/>
                    <a:pt x="209790" y="155071"/>
                    <a:pt x="207981" y="156976"/>
                  </a:cubicBezTo>
                  <a:cubicBezTo>
                    <a:pt x="207028" y="158023"/>
                    <a:pt x="205790" y="158500"/>
                    <a:pt x="204456" y="158500"/>
                  </a:cubicBezTo>
                  <a:cubicBezTo>
                    <a:pt x="203313" y="158500"/>
                    <a:pt x="202075" y="158119"/>
                    <a:pt x="201218" y="157166"/>
                  </a:cubicBezTo>
                  <a:lnTo>
                    <a:pt x="185678" y="142540"/>
                  </a:lnTo>
                  <a:lnTo>
                    <a:pt x="182644" y="144688"/>
                  </a:lnTo>
                  <a:lnTo>
                    <a:pt x="181610" y="144551"/>
                  </a:lnTo>
                  <a:lnTo>
                    <a:pt x="202266" y="170215"/>
                  </a:lnTo>
                  <a:cubicBezTo>
                    <a:pt x="203695" y="172406"/>
                    <a:pt x="203028" y="175359"/>
                    <a:pt x="200742" y="176787"/>
                  </a:cubicBezTo>
                  <a:cubicBezTo>
                    <a:pt x="198551" y="178216"/>
                    <a:pt x="195599" y="177549"/>
                    <a:pt x="194170" y="175263"/>
                  </a:cubicBezTo>
                  <a:cubicBezTo>
                    <a:pt x="188169" y="165691"/>
                    <a:pt x="180264" y="155689"/>
                    <a:pt x="171667" y="146152"/>
                  </a:cubicBezTo>
                  <a:lnTo>
                    <a:pt x="166709" y="141254"/>
                  </a:lnTo>
                  <a:lnTo>
                    <a:pt x="161959" y="148296"/>
                  </a:lnTo>
                  <a:lnTo>
                    <a:pt x="182644" y="173644"/>
                  </a:lnTo>
                  <a:cubicBezTo>
                    <a:pt x="184263" y="175645"/>
                    <a:pt x="183978" y="178692"/>
                    <a:pt x="181977" y="180312"/>
                  </a:cubicBezTo>
                  <a:cubicBezTo>
                    <a:pt x="181120" y="180978"/>
                    <a:pt x="180072" y="181359"/>
                    <a:pt x="179025" y="181359"/>
                  </a:cubicBezTo>
                  <a:cubicBezTo>
                    <a:pt x="177596" y="181359"/>
                    <a:pt x="176262" y="180788"/>
                    <a:pt x="175310" y="179645"/>
                  </a:cubicBezTo>
                  <a:lnTo>
                    <a:pt x="155483" y="155349"/>
                  </a:lnTo>
                  <a:lnTo>
                    <a:pt x="156056" y="157294"/>
                  </a:lnTo>
                  <a:lnTo>
                    <a:pt x="161403" y="166881"/>
                  </a:lnTo>
                  <a:lnTo>
                    <a:pt x="160174" y="171278"/>
                  </a:lnTo>
                  <a:lnTo>
                    <a:pt x="160987" y="174036"/>
                  </a:lnTo>
                  <a:lnTo>
                    <a:pt x="162927" y="177835"/>
                  </a:lnTo>
                  <a:cubicBezTo>
                    <a:pt x="164166" y="180216"/>
                    <a:pt x="163213" y="183074"/>
                    <a:pt x="160832" y="184217"/>
                  </a:cubicBezTo>
                  <a:cubicBezTo>
                    <a:pt x="160165" y="184598"/>
                    <a:pt x="159403" y="184693"/>
                    <a:pt x="158737" y="184693"/>
                  </a:cubicBezTo>
                  <a:cubicBezTo>
                    <a:pt x="157022" y="184693"/>
                    <a:pt x="155308" y="183741"/>
                    <a:pt x="154450" y="182121"/>
                  </a:cubicBezTo>
                  <a:lnTo>
                    <a:pt x="152636" y="178569"/>
                  </a:lnTo>
                  <a:lnTo>
                    <a:pt x="152165" y="178216"/>
                  </a:lnTo>
                  <a:lnTo>
                    <a:pt x="151773" y="176880"/>
                  </a:lnTo>
                  <a:lnTo>
                    <a:pt x="147123" y="167778"/>
                  </a:lnTo>
                  <a:lnTo>
                    <a:pt x="147236" y="168131"/>
                  </a:lnTo>
                  <a:cubicBezTo>
                    <a:pt x="148498" y="176764"/>
                    <a:pt x="148355" y="185598"/>
                    <a:pt x="146735" y="194218"/>
                  </a:cubicBezTo>
                  <a:cubicBezTo>
                    <a:pt x="146354" y="196409"/>
                    <a:pt x="144354" y="198028"/>
                    <a:pt x="142068" y="198028"/>
                  </a:cubicBezTo>
                  <a:cubicBezTo>
                    <a:pt x="141782" y="198028"/>
                    <a:pt x="141496" y="198028"/>
                    <a:pt x="141211" y="197933"/>
                  </a:cubicBezTo>
                  <a:cubicBezTo>
                    <a:pt x="138639" y="197456"/>
                    <a:pt x="136925" y="194980"/>
                    <a:pt x="137401" y="192408"/>
                  </a:cubicBezTo>
                  <a:cubicBezTo>
                    <a:pt x="138830" y="184788"/>
                    <a:pt x="138949" y="177001"/>
                    <a:pt x="137830" y="169405"/>
                  </a:cubicBezTo>
                  <a:lnTo>
                    <a:pt x="136115" y="164050"/>
                  </a:lnTo>
                  <a:lnTo>
                    <a:pt x="127163" y="165860"/>
                  </a:lnTo>
                  <a:lnTo>
                    <a:pt x="134543" y="202886"/>
                  </a:lnTo>
                  <a:cubicBezTo>
                    <a:pt x="135019" y="205457"/>
                    <a:pt x="133400" y="207934"/>
                    <a:pt x="130828" y="208505"/>
                  </a:cubicBezTo>
                  <a:cubicBezTo>
                    <a:pt x="130447" y="208601"/>
                    <a:pt x="130161" y="208601"/>
                    <a:pt x="129876" y="208601"/>
                  </a:cubicBezTo>
                  <a:cubicBezTo>
                    <a:pt x="127685" y="208601"/>
                    <a:pt x="125684" y="207077"/>
                    <a:pt x="125208" y="204791"/>
                  </a:cubicBezTo>
                  <a:lnTo>
                    <a:pt x="117824" y="167748"/>
                  </a:lnTo>
                  <a:lnTo>
                    <a:pt x="117398" y="167834"/>
                  </a:lnTo>
                  <a:lnTo>
                    <a:pt x="113996" y="167146"/>
                  </a:lnTo>
                  <a:lnTo>
                    <a:pt x="113588" y="206887"/>
                  </a:lnTo>
                  <a:cubicBezTo>
                    <a:pt x="113588" y="209554"/>
                    <a:pt x="111397" y="211649"/>
                    <a:pt x="108825" y="211649"/>
                  </a:cubicBezTo>
                  <a:cubicBezTo>
                    <a:pt x="106158" y="211649"/>
                    <a:pt x="104063" y="209459"/>
                    <a:pt x="104063" y="206792"/>
                  </a:cubicBezTo>
                  <a:lnTo>
                    <a:pt x="104321" y="181235"/>
                  </a:lnTo>
                  <a:lnTo>
                    <a:pt x="101396" y="192980"/>
                  </a:lnTo>
                  <a:cubicBezTo>
                    <a:pt x="101396" y="195552"/>
                    <a:pt x="99300" y="197552"/>
                    <a:pt x="96729" y="197552"/>
                  </a:cubicBezTo>
                  <a:cubicBezTo>
                    <a:pt x="96634" y="197552"/>
                    <a:pt x="96634" y="197552"/>
                    <a:pt x="96538" y="197552"/>
                  </a:cubicBezTo>
                  <a:cubicBezTo>
                    <a:pt x="93871" y="197457"/>
                    <a:pt x="91871" y="195266"/>
                    <a:pt x="91871" y="192695"/>
                  </a:cubicBezTo>
                  <a:lnTo>
                    <a:pt x="98979" y="164110"/>
                  </a:lnTo>
                  <a:lnTo>
                    <a:pt x="97969" y="163906"/>
                  </a:lnTo>
                  <a:lnTo>
                    <a:pt x="83775" y="209648"/>
                  </a:lnTo>
                  <a:cubicBezTo>
                    <a:pt x="83109" y="211649"/>
                    <a:pt x="81204" y="212982"/>
                    <a:pt x="79203" y="212982"/>
                  </a:cubicBezTo>
                  <a:cubicBezTo>
                    <a:pt x="78727" y="212982"/>
                    <a:pt x="78251" y="212887"/>
                    <a:pt x="77775" y="212792"/>
                  </a:cubicBezTo>
                  <a:cubicBezTo>
                    <a:pt x="75298" y="212030"/>
                    <a:pt x="73869" y="209363"/>
                    <a:pt x="74631" y="206791"/>
                  </a:cubicBezTo>
                  <a:lnTo>
                    <a:pt x="82070" y="182816"/>
                  </a:lnTo>
                  <a:lnTo>
                    <a:pt x="80060" y="183837"/>
                  </a:lnTo>
                  <a:cubicBezTo>
                    <a:pt x="77583" y="182979"/>
                    <a:pt x="76155" y="180312"/>
                    <a:pt x="77012" y="177836"/>
                  </a:cubicBezTo>
                  <a:lnTo>
                    <a:pt x="86590" y="158377"/>
                  </a:lnTo>
                  <a:lnTo>
                    <a:pt x="82375" y="155534"/>
                  </a:lnTo>
                  <a:lnTo>
                    <a:pt x="80917" y="159452"/>
                  </a:lnTo>
                  <a:cubicBezTo>
                    <a:pt x="78250" y="167643"/>
                    <a:pt x="75488" y="176121"/>
                    <a:pt x="71392" y="185074"/>
                  </a:cubicBezTo>
                  <a:cubicBezTo>
                    <a:pt x="70725" y="186884"/>
                    <a:pt x="69011" y="187837"/>
                    <a:pt x="67201" y="187837"/>
                  </a:cubicBezTo>
                  <a:cubicBezTo>
                    <a:pt x="66534" y="187837"/>
                    <a:pt x="65867" y="187741"/>
                    <a:pt x="65201" y="187360"/>
                  </a:cubicBezTo>
                  <a:cubicBezTo>
                    <a:pt x="62819" y="186217"/>
                    <a:pt x="61772" y="183455"/>
                    <a:pt x="62819" y="181074"/>
                  </a:cubicBezTo>
                  <a:cubicBezTo>
                    <a:pt x="66725" y="172596"/>
                    <a:pt x="69296" y="164786"/>
                    <a:pt x="71963" y="156499"/>
                  </a:cubicBezTo>
                  <a:lnTo>
                    <a:pt x="72980" y="153447"/>
                  </a:lnTo>
                  <a:lnTo>
                    <a:pt x="45008" y="192409"/>
                  </a:lnTo>
                  <a:cubicBezTo>
                    <a:pt x="43960" y="193647"/>
                    <a:pt x="42531" y="194314"/>
                    <a:pt x="41102" y="194314"/>
                  </a:cubicBezTo>
                  <a:cubicBezTo>
                    <a:pt x="40150" y="194314"/>
                    <a:pt x="39197" y="194028"/>
                    <a:pt x="38340" y="193457"/>
                  </a:cubicBezTo>
                  <a:cubicBezTo>
                    <a:pt x="36245" y="191933"/>
                    <a:pt x="35673" y="188980"/>
                    <a:pt x="37292" y="186789"/>
                  </a:cubicBezTo>
                  <a:lnTo>
                    <a:pt x="51903" y="166438"/>
                  </a:lnTo>
                  <a:lnTo>
                    <a:pt x="47389" y="166120"/>
                  </a:lnTo>
                  <a:cubicBezTo>
                    <a:pt x="45579" y="164119"/>
                    <a:pt x="45865" y="161167"/>
                    <a:pt x="47865" y="159357"/>
                  </a:cubicBezTo>
                  <a:lnTo>
                    <a:pt x="68349" y="141642"/>
                  </a:lnTo>
                  <a:lnTo>
                    <a:pt x="66044" y="138225"/>
                  </a:lnTo>
                  <a:lnTo>
                    <a:pt x="29387" y="157261"/>
                  </a:lnTo>
                  <a:cubicBezTo>
                    <a:pt x="28625" y="157642"/>
                    <a:pt x="27863" y="157833"/>
                    <a:pt x="27196" y="157833"/>
                  </a:cubicBezTo>
                  <a:cubicBezTo>
                    <a:pt x="25482" y="157833"/>
                    <a:pt x="23767" y="156880"/>
                    <a:pt x="23005" y="155261"/>
                  </a:cubicBezTo>
                  <a:cubicBezTo>
                    <a:pt x="21767" y="152880"/>
                    <a:pt x="22719" y="150022"/>
                    <a:pt x="25005" y="148879"/>
                  </a:cubicBezTo>
                  <a:lnTo>
                    <a:pt x="49766" y="136021"/>
                  </a:lnTo>
                  <a:lnTo>
                    <a:pt x="29673" y="142021"/>
                  </a:lnTo>
                  <a:cubicBezTo>
                    <a:pt x="29006" y="142402"/>
                    <a:pt x="28149" y="142688"/>
                    <a:pt x="27292" y="142688"/>
                  </a:cubicBezTo>
                  <a:cubicBezTo>
                    <a:pt x="25672" y="142688"/>
                    <a:pt x="24053" y="141831"/>
                    <a:pt x="23196" y="140402"/>
                  </a:cubicBezTo>
                  <a:cubicBezTo>
                    <a:pt x="21862" y="138116"/>
                    <a:pt x="22624" y="135258"/>
                    <a:pt x="24815" y="133830"/>
                  </a:cubicBezTo>
                  <a:lnTo>
                    <a:pt x="59276" y="123541"/>
                  </a:lnTo>
                  <a:lnTo>
                    <a:pt x="57902" y="116749"/>
                  </a:lnTo>
                  <a:lnTo>
                    <a:pt x="5384" y="123829"/>
                  </a:lnTo>
                  <a:cubicBezTo>
                    <a:pt x="5193" y="123734"/>
                    <a:pt x="5003" y="123829"/>
                    <a:pt x="4812" y="123829"/>
                  </a:cubicBezTo>
                  <a:cubicBezTo>
                    <a:pt x="2431" y="123829"/>
                    <a:pt x="431" y="122114"/>
                    <a:pt x="50" y="119733"/>
                  </a:cubicBezTo>
                  <a:cubicBezTo>
                    <a:pt x="-331" y="117161"/>
                    <a:pt x="1478" y="114685"/>
                    <a:pt x="4145" y="114399"/>
                  </a:cubicBezTo>
                  <a:lnTo>
                    <a:pt x="36857" y="109990"/>
                  </a:lnTo>
                  <a:lnTo>
                    <a:pt x="5669" y="106588"/>
                  </a:lnTo>
                  <a:cubicBezTo>
                    <a:pt x="3098" y="106302"/>
                    <a:pt x="1193" y="103921"/>
                    <a:pt x="1478" y="101349"/>
                  </a:cubicBezTo>
                  <a:cubicBezTo>
                    <a:pt x="1764" y="98778"/>
                    <a:pt x="4050" y="96873"/>
                    <a:pt x="6717" y="97158"/>
                  </a:cubicBezTo>
                  <a:lnTo>
                    <a:pt x="49728" y="101859"/>
                  </a:lnTo>
                  <a:lnTo>
                    <a:pt x="17291" y="81919"/>
                  </a:lnTo>
                  <a:cubicBezTo>
                    <a:pt x="15005" y="80585"/>
                    <a:pt x="14338" y="77633"/>
                    <a:pt x="15767" y="75347"/>
                  </a:cubicBezTo>
                  <a:cubicBezTo>
                    <a:pt x="17100" y="73061"/>
                    <a:pt x="20053" y="72394"/>
                    <a:pt x="22339" y="73823"/>
                  </a:cubicBezTo>
                  <a:lnTo>
                    <a:pt x="58817" y="96246"/>
                  </a:lnTo>
                  <a:lnTo>
                    <a:pt x="59033" y="95540"/>
                  </a:lnTo>
                  <a:lnTo>
                    <a:pt x="24053" y="70869"/>
                  </a:lnTo>
                  <a:cubicBezTo>
                    <a:pt x="21672" y="69726"/>
                    <a:pt x="20624" y="66964"/>
                    <a:pt x="21672" y="64583"/>
                  </a:cubicBezTo>
                  <a:cubicBezTo>
                    <a:pt x="22815" y="62202"/>
                    <a:pt x="25577" y="61154"/>
                    <a:pt x="27958" y="62202"/>
                  </a:cubicBezTo>
                  <a:lnTo>
                    <a:pt x="61899" y="86170"/>
                  </a:lnTo>
                  <a:lnTo>
                    <a:pt x="62468" y="84309"/>
                  </a:lnTo>
                  <a:lnTo>
                    <a:pt x="33483" y="50391"/>
                  </a:lnTo>
                  <a:cubicBezTo>
                    <a:pt x="31768" y="48390"/>
                    <a:pt x="32054" y="45342"/>
                    <a:pt x="34054" y="43628"/>
                  </a:cubicBezTo>
                  <a:cubicBezTo>
                    <a:pt x="36055" y="41913"/>
                    <a:pt x="39102" y="42199"/>
                    <a:pt x="40817" y="44199"/>
                  </a:cubicBezTo>
                  <a:lnTo>
                    <a:pt x="65795" y="73429"/>
                  </a:lnTo>
                  <a:lnTo>
                    <a:pt x="66304" y="71765"/>
                  </a:lnTo>
                  <a:lnTo>
                    <a:pt x="70359" y="68425"/>
                  </a:lnTo>
                  <a:lnTo>
                    <a:pt x="41770" y="36961"/>
                  </a:lnTo>
                  <a:cubicBezTo>
                    <a:pt x="39960" y="35056"/>
                    <a:pt x="40151" y="32008"/>
                    <a:pt x="42056" y="30198"/>
                  </a:cubicBezTo>
                  <a:cubicBezTo>
                    <a:pt x="43961" y="28484"/>
                    <a:pt x="47009" y="28579"/>
                    <a:pt x="48818" y="30484"/>
                  </a:cubicBezTo>
                  <a:lnTo>
                    <a:pt x="77757" y="62332"/>
                  </a:lnTo>
                  <a:lnTo>
                    <a:pt x="83274" y="57788"/>
                  </a:lnTo>
                  <a:lnTo>
                    <a:pt x="69964" y="34008"/>
                  </a:lnTo>
                  <a:cubicBezTo>
                    <a:pt x="68726" y="31722"/>
                    <a:pt x="69488" y="28769"/>
                    <a:pt x="71774" y="27531"/>
                  </a:cubicBezTo>
                  <a:cubicBezTo>
                    <a:pt x="74060" y="26293"/>
                    <a:pt x="77012" y="27055"/>
                    <a:pt x="78251" y="29341"/>
                  </a:cubicBezTo>
                  <a:lnTo>
                    <a:pt x="90734" y="51643"/>
                  </a:lnTo>
                  <a:lnTo>
                    <a:pt x="93424" y="49427"/>
                  </a:lnTo>
                  <a:lnTo>
                    <a:pt x="94711" y="49167"/>
                  </a:lnTo>
                  <a:lnTo>
                    <a:pt x="82156" y="22673"/>
                  </a:lnTo>
                  <a:cubicBezTo>
                    <a:pt x="81013" y="20291"/>
                    <a:pt x="82061" y="17434"/>
                    <a:pt x="84442" y="16291"/>
                  </a:cubicBezTo>
                  <a:cubicBezTo>
                    <a:pt x="86823" y="15148"/>
                    <a:pt x="89681" y="16196"/>
                    <a:pt x="90824" y="18577"/>
                  </a:cubicBezTo>
                  <a:lnTo>
                    <a:pt x="104392" y="47210"/>
                  </a:lnTo>
                  <a:lnTo>
                    <a:pt x="106569" y="46770"/>
                  </a:lnTo>
                  <a:lnTo>
                    <a:pt x="95586" y="6099"/>
                  </a:lnTo>
                  <a:cubicBezTo>
                    <a:pt x="94919" y="3528"/>
                    <a:pt x="96443" y="956"/>
                    <a:pt x="98920" y="289"/>
                  </a:cubicBezTo>
                  <a:cubicBezTo>
                    <a:pt x="101491" y="-378"/>
                    <a:pt x="104063" y="1051"/>
                    <a:pt x="104730" y="3623"/>
                  </a:cubicBezTo>
                  <a:lnTo>
                    <a:pt x="115874" y="44888"/>
                  </a:lnTo>
                  <a:lnTo>
                    <a:pt x="117398" y="44580"/>
                  </a:lnTo>
                  <a:lnTo>
                    <a:pt x="120882" y="46024"/>
                  </a:lnTo>
                  <a:lnTo>
                    <a:pt x="118922" y="4956"/>
                  </a:lnTo>
                  <a:cubicBezTo>
                    <a:pt x="118827" y="2289"/>
                    <a:pt x="120827" y="98"/>
                    <a:pt x="123494" y="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4" name="Google Shape;3424;p42"/>
            <p:cNvSpPr/>
            <p:nvPr/>
          </p:nvSpPr>
          <p:spPr>
            <a:xfrm flipH="1">
              <a:off x="2650994" y="3887270"/>
              <a:ext cx="203910" cy="192953"/>
            </a:xfrm>
            <a:custGeom>
              <a:avLst/>
              <a:gdLst/>
              <a:ahLst/>
              <a:cxnLst/>
              <a:rect l="l" t="t" r="r" b="b"/>
              <a:pathLst>
                <a:path w="246417" h="233176" extrusionOk="0">
                  <a:moveTo>
                    <a:pt x="135474" y="2"/>
                  </a:moveTo>
                  <a:cubicBezTo>
                    <a:pt x="138332" y="-93"/>
                    <a:pt x="140904" y="2097"/>
                    <a:pt x="140999" y="5050"/>
                  </a:cubicBezTo>
                  <a:lnTo>
                    <a:pt x="143265" y="52457"/>
                  </a:lnTo>
                  <a:lnTo>
                    <a:pt x="144904" y="52485"/>
                  </a:lnTo>
                  <a:lnTo>
                    <a:pt x="148405" y="54033"/>
                  </a:lnTo>
                  <a:lnTo>
                    <a:pt x="155952" y="10003"/>
                  </a:lnTo>
                  <a:cubicBezTo>
                    <a:pt x="156429" y="7146"/>
                    <a:pt x="159191" y="5241"/>
                    <a:pt x="162049" y="5717"/>
                  </a:cubicBezTo>
                  <a:cubicBezTo>
                    <a:pt x="164906" y="6193"/>
                    <a:pt x="166811" y="8955"/>
                    <a:pt x="166335" y="11813"/>
                  </a:cubicBezTo>
                  <a:lnTo>
                    <a:pt x="159474" y="51837"/>
                  </a:lnTo>
                  <a:lnTo>
                    <a:pt x="179479" y="21434"/>
                  </a:lnTo>
                  <a:cubicBezTo>
                    <a:pt x="181099" y="18957"/>
                    <a:pt x="184337" y="18386"/>
                    <a:pt x="186813" y="19910"/>
                  </a:cubicBezTo>
                  <a:cubicBezTo>
                    <a:pt x="189290" y="21529"/>
                    <a:pt x="189957" y="24767"/>
                    <a:pt x="188337" y="27244"/>
                  </a:cubicBezTo>
                  <a:lnTo>
                    <a:pt x="165683" y="61673"/>
                  </a:lnTo>
                  <a:lnTo>
                    <a:pt x="165946" y="61789"/>
                  </a:lnTo>
                  <a:lnTo>
                    <a:pt x="197197" y="34959"/>
                  </a:lnTo>
                  <a:cubicBezTo>
                    <a:pt x="199387" y="33054"/>
                    <a:pt x="202721" y="33340"/>
                    <a:pt x="204626" y="35530"/>
                  </a:cubicBezTo>
                  <a:cubicBezTo>
                    <a:pt x="206531" y="37721"/>
                    <a:pt x="206245" y="41055"/>
                    <a:pt x="204055" y="42960"/>
                  </a:cubicBezTo>
                  <a:lnTo>
                    <a:pt x="173914" y="68837"/>
                  </a:lnTo>
                  <a:lnTo>
                    <a:pt x="177066" y="72855"/>
                  </a:lnTo>
                  <a:lnTo>
                    <a:pt x="201101" y="57914"/>
                  </a:lnTo>
                  <a:cubicBezTo>
                    <a:pt x="203578" y="56390"/>
                    <a:pt x="206816" y="57152"/>
                    <a:pt x="208340" y="59628"/>
                  </a:cubicBezTo>
                  <a:cubicBezTo>
                    <a:pt x="209864" y="62105"/>
                    <a:pt x="209102" y="65343"/>
                    <a:pt x="206626" y="66867"/>
                  </a:cubicBezTo>
                  <a:lnTo>
                    <a:pt x="183598" y="81182"/>
                  </a:lnTo>
                  <a:lnTo>
                    <a:pt x="185181" y="83199"/>
                  </a:lnTo>
                  <a:lnTo>
                    <a:pt x="218627" y="67915"/>
                  </a:lnTo>
                  <a:cubicBezTo>
                    <a:pt x="221294" y="66677"/>
                    <a:pt x="224438" y="67915"/>
                    <a:pt x="225581" y="70487"/>
                  </a:cubicBezTo>
                  <a:cubicBezTo>
                    <a:pt x="226819" y="73154"/>
                    <a:pt x="225581" y="76297"/>
                    <a:pt x="223009" y="77440"/>
                  </a:cubicBezTo>
                  <a:lnTo>
                    <a:pt x="191838" y="91685"/>
                  </a:lnTo>
                  <a:lnTo>
                    <a:pt x="192292" y="92263"/>
                  </a:lnTo>
                  <a:lnTo>
                    <a:pt x="235011" y="84584"/>
                  </a:lnTo>
                  <a:cubicBezTo>
                    <a:pt x="237868" y="84108"/>
                    <a:pt x="240630" y="86013"/>
                    <a:pt x="241106" y="88870"/>
                  </a:cubicBezTo>
                  <a:cubicBezTo>
                    <a:pt x="241583" y="91728"/>
                    <a:pt x="239678" y="94490"/>
                    <a:pt x="236820" y="94966"/>
                  </a:cubicBezTo>
                  <a:lnTo>
                    <a:pt x="220262" y="97943"/>
                  </a:lnTo>
                  <a:lnTo>
                    <a:pt x="221008" y="98300"/>
                  </a:lnTo>
                  <a:cubicBezTo>
                    <a:pt x="221961" y="101062"/>
                    <a:pt x="220532" y="104110"/>
                    <a:pt x="217770" y="105063"/>
                  </a:cubicBezTo>
                  <a:lnTo>
                    <a:pt x="207171" y="108811"/>
                  </a:lnTo>
                  <a:lnTo>
                    <a:pt x="238725" y="107539"/>
                  </a:lnTo>
                  <a:cubicBezTo>
                    <a:pt x="241678" y="107444"/>
                    <a:pt x="244059" y="109730"/>
                    <a:pt x="244250" y="112587"/>
                  </a:cubicBezTo>
                  <a:cubicBezTo>
                    <a:pt x="244345" y="115540"/>
                    <a:pt x="242059" y="117921"/>
                    <a:pt x="239201" y="118112"/>
                  </a:cubicBezTo>
                  <a:lnTo>
                    <a:pt x="195786" y="119862"/>
                  </a:lnTo>
                  <a:lnTo>
                    <a:pt x="196079" y="123496"/>
                  </a:lnTo>
                  <a:lnTo>
                    <a:pt x="205006" y="124303"/>
                  </a:lnTo>
                  <a:cubicBezTo>
                    <a:pt x="217675" y="125065"/>
                    <a:pt x="230819" y="125827"/>
                    <a:pt x="241963" y="127637"/>
                  </a:cubicBezTo>
                  <a:cubicBezTo>
                    <a:pt x="244916" y="128018"/>
                    <a:pt x="246821" y="130875"/>
                    <a:pt x="246345" y="133733"/>
                  </a:cubicBezTo>
                  <a:cubicBezTo>
                    <a:pt x="245869" y="136590"/>
                    <a:pt x="243106" y="138590"/>
                    <a:pt x="240249" y="138114"/>
                  </a:cubicBezTo>
                  <a:cubicBezTo>
                    <a:pt x="229676" y="136400"/>
                    <a:pt x="216818" y="135638"/>
                    <a:pt x="204435" y="134876"/>
                  </a:cubicBezTo>
                  <a:lnTo>
                    <a:pt x="200852" y="134651"/>
                  </a:lnTo>
                  <a:lnTo>
                    <a:pt x="231105" y="143353"/>
                  </a:lnTo>
                  <a:cubicBezTo>
                    <a:pt x="233868" y="144115"/>
                    <a:pt x="235487" y="147068"/>
                    <a:pt x="234725" y="149925"/>
                  </a:cubicBezTo>
                  <a:cubicBezTo>
                    <a:pt x="233868" y="152688"/>
                    <a:pt x="231010" y="154307"/>
                    <a:pt x="228153" y="153545"/>
                  </a:cubicBezTo>
                  <a:lnTo>
                    <a:pt x="211522" y="148744"/>
                  </a:lnTo>
                  <a:lnTo>
                    <a:pt x="239011" y="167070"/>
                  </a:lnTo>
                  <a:cubicBezTo>
                    <a:pt x="241392" y="168689"/>
                    <a:pt x="242059" y="171928"/>
                    <a:pt x="240439" y="174405"/>
                  </a:cubicBezTo>
                  <a:cubicBezTo>
                    <a:pt x="239201" y="176310"/>
                    <a:pt x="237011" y="177072"/>
                    <a:pt x="234915" y="176595"/>
                  </a:cubicBezTo>
                  <a:cubicBezTo>
                    <a:pt x="234248" y="176500"/>
                    <a:pt x="233677" y="176214"/>
                    <a:pt x="233105" y="175833"/>
                  </a:cubicBezTo>
                  <a:lnTo>
                    <a:pt x="190812" y="147622"/>
                  </a:lnTo>
                  <a:lnTo>
                    <a:pt x="190347" y="148673"/>
                  </a:lnTo>
                  <a:lnTo>
                    <a:pt x="217484" y="188407"/>
                  </a:lnTo>
                  <a:cubicBezTo>
                    <a:pt x="219103" y="190788"/>
                    <a:pt x="218532" y="194122"/>
                    <a:pt x="216055" y="195741"/>
                  </a:cubicBezTo>
                  <a:cubicBezTo>
                    <a:pt x="214817" y="196598"/>
                    <a:pt x="213388" y="196789"/>
                    <a:pt x="211959" y="196503"/>
                  </a:cubicBezTo>
                  <a:cubicBezTo>
                    <a:pt x="210721" y="196217"/>
                    <a:pt x="209483" y="195455"/>
                    <a:pt x="208721" y="194312"/>
                  </a:cubicBezTo>
                  <a:lnTo>
                    <a:pt x="195373" y="174768"/>
                  </a:lnTo>
                  <a:lnTo>
                    <a:pt x="191672" y="176310"/>
                  </a:lnTo>
                  <a:lnTo>
                    <a:pt x="190302" y="175796"/>
                  </a:lnTo>
                  <a:lnTo>
                    <a:pt x="206721" y="208885"/>
                  </a:lnTo>
                  <a:cubicBezTo>
                    <a:pt x="207673" y="211647"/>
                    <a:pt x="206245" y="214695"/>
                    <a:pt x="203482" y="215648"/>
                  </a:cubicBezTo>
                  <a:cubicBezTo>
                    <a:pt x="200720" y="216600"/>
                    <a:pt x="197672" y="215172"/>
                    <a:pt x="196720" y="212409"/>
                  </a:cubicBezTo>
                  <a:cubicBezTo>
                    <a:pt x="192529" y="200598"/>
                    <a:pt x="186362" y="187906"/>
                    <a:pt x="179325" y="175547"/>
                  </a:cubicBezTo>
                  <a:lnTo>
                    <a:pt x="175061" y="168973"/>
                  </a:lnTo>
                  <a:lnTo>
                    <a:pt x="168358" y="175354"/>
                  </a:lnTo>
                  <a:lnTo>
                    <a:pt x="184718" y="207646"/>
                  </a:lnTo>
                  <a:cubicBezTo>
                    <a:pt x="186052" y="210218"/>
                    <a:pt x="185004" y="213457"/>
                    <a:pt x="182432" y="214695"/>
                  </a:cubicBezTo>
                  <a:cubicBezTo>
                    <a:pt x="181385" y="215266"/>
                    <a:pt x="180147" y="215457"/>
                    <a:pt x="179004" y="215171"/>
                  </a:cubicBezTo>
                  <a:cubicBezTo>
                    <a:pt x="177480" y="214886"/>
                    <a:pt x="176146" y="213838"/>
                    <a:pt x="175384" y="212409"/>
                  </a:cubicBezTo>
                  <a:lnTo>
                    <a:pt x="159540" y="181135"/>
                  </a:lnTo>
                  <a:lnTo>
                    <a:pt x="159668" y="182960"/>
                  </a:lnTo>
                  <a:lnTo>
                    <a:pt x="163382" y="195359"/>
                  </a:lnTo>
                  <a:lnTo>
                    <a:pt x="160862" y="200060"/>
                  </a:lnTo>
                  <a:lnTo>
                    <a:pt x="160961" y="201480"/>
                  </a:lnTo>
                  <a:lnTo>
                    <a:pt x="162525" y="207457"/>
                  </a:lnTo>
                  <a:cubicBezTo>
                    <a:pt x="163287" y="210314"/>
                    <a:pt x="161573" y="213171"/>
                    <a:pt x="158715" y="213933"/>
                  </a:cubicBezTo>
                  <a:cubicBezTo>
                    <a:pt x="157858" y="214124"/>
                    <a:pt x="157001" y="214124"/>
                    <a:pt x="156239" y="213933"/>
                  </a:cubicBezTo>
                  <a:cubicBezTo>
                    <a:pt x="154334" y="213553"/>
                    <a:pt x="152810" y="212124"/>
                    <a:pt x="152238" y="210124"/>
                  </a:cubicBezTo>
                  <a:lnTo>
                    <a:pt x="151149" y="205961"/>
                  </a:lnTo>
                  <a:lnTo>
                    <a:pt x="150714" y="205456"/>
                  </a:lnTo>
                  <a:lnTo>
                    <a:pt x="150604" y="203879"/>
                  </a:lnTo>
                  <a:lnTo>
                    <a:pt x="147757" y="193001"/>
                  </a:lnTo>
                  <a:lnTo>
                    <a:pt x="147761" y="193050"/>
                  </a:lnTo>
                  <a:cubicBezTo>
                    <a:pt x="147071" y="202695"/>
                    <a:pt x="144808" y="212220"/>
                    <a:pt x="140998" y="221173"/>
                  </a:cubicBezTo>
                  <a:cubicBezTo>
                    <a:pt x="139950" y="223649"/>
                    <a:pt x="137474" y="224887"/>
                    <a:pt x="134998" y="224411"/>
                  </a:cubicBezTo>
                  <a:cubicBezTo>
                    <a:pt x="134712" y="224316"/>
                    <a:pt x="134331" y="224221"/>
                    <a:pt x="134045" y="224126"/>
                  </a:cubicBezTo>
                  <a:cubicBezTo>
                    <a:pt x="131378" y="222982"/>
                    <a:pt x="130140" y="219839"/>
                    <a:pt x="131283" y="217172"/>
                  </a:cubicBezTo>
                  <a:cubicBezTo>
                    <a:pt x="134617" y="209267"/>
                    <a:pt x="136617" y="200861"/>
                    <a:pt x="137236" y="192360"/>
                  </a:cubicBezTo>
                  <a:lnTo>
                    <a:pt x="136669" y="186193"/>
                  </a:lnTo>
                  <a:lnTo>
                    <a:pt x="126555" y="186022"/>
                  </a:lnTo>
                  <a:lnTo>
                    <a:pt x="125759" y="228031"/>
                  </a:lnTo>
                  <a:cubicBezTo>
                    <a:pt x="125663" y="230983"/>
                    <a:pt x="123282" y="233269"/>
                    <a:pt x="120329" y="233174"/>
                  </a:cubicBezTo>
                  <a:cubicBezTo>
                    <a:pt x="119948" y="233079"/>
                    <a:pt x="119567" y="232984"/>
                    <a:pt x="119281" y="232984"/>
                  </a:cubicBezTo>
                  <a:cubicBezTo>
                    <a:pt x="116900" y="232412"/>
                    <a:pt x="115090" y="230317"/>
                    <a:pt x="115186" y="227745"/>
                  </a:cubicBezTo>
                  <a:lnTo>
                    <a:pt x="115980" y="185842"/>
                  </a:lnTo>
                  <a:lnTo>
                    <a:pt x="115567" y="185835"/>
                  </a:lnTo>
                  <a:lnTo>
                    <a:pt x="111817" y="184177"/>
                  </a:lnTo>
                  <a:lnTo>
                    <a:pt x="101851" y="227269"/>
                  </a:lnTo>
                  <a:cubicBezTo>
                    <a:pt x="101375" y="230031"/>
                    <a:pt x="98613" y="231841"/>
                    <a:pt x="95755" y="231174"/>
                  </a:cubicBezTo>
                  <a:cubicBezTo>
                    <a:pt x="92898" y="230508"/>
                    <a:pt x="91088" y="227650"/>
                    <a:pt x="91755" y="224792"/>
                  </a:cubicBezTo>
                  <a:lnTo>
                    <a:pt x="97951" y="197931"/>
                  </a:lnTo>
                  <a:lnTo>
                    <a:pt x="92326" y="209266"/>
                  </a:lnTo>
                  <a:cubicBezTo>
                    <a:pt x="91564" y="211933"/>
                    <a:pt x="88802" y="213648"/>
                    <a:pt x="86040" y="213076"/>
                  </a:cubicBezTo>
                  <a:cubicBezTo>
                    <a:pt x="85944" y="213076"/>
                    <a:pt x="85944" y="213076"/>
                    <a:pt x="85849" y="213076"/>
                  </a:cubicBezTo>
                  <a:cubicBezTo>
                    <a:pt x="82992" y="212409"/>
                    <a:pt x="81277" y="209457"/>
                    <a:pt x="82039" y="206695"/>
                  </a:cubicBezTo>
                  <a:lnTo>
                    <a:pt x="96568" y="177434"/>
                  </a:lnTo>
                  <a:lnTo>
                    <a:pt x="95416" y="176925"/>
                  </a:lnTo>
                  <a:lnTo>
                    <a:pt x="69180" y="223077"/>
                  </a:lnTo>
                  <a:cubicBezTo>
                    <a:pt x="67941" y="225077"/>
                    <a:pt x="65560" y="226125"/>
                    <a:pt x="63369" y="225649"/>
                  </a:cubicBezTo>
                  <a:cubicBezTo>
                    <a:pt x="62893" y="225554"/>
                    <a:pt x="62322" y="225363"/>
                    <a:pt x="61941" y="225077"/>
                  </a:cubicBezTo>
                  <a:cubicBezTo>
                    <a:pt x="59369" y="223649"/>
                    <a:pt x="58511" y="220410"/>
                    <a:pt x="59940" y="217839"/>
                  </a:cubicBezTo>
                  <a:lnTo>
                    <a:pt x="73753" y="193540"/>
                  </a:lnTo>
                  <a:lnTo>
                    <a:pt x="71181" y="194217"/>
                  </a:lnTo>
                  <a:cubicBezTo>
                    <a:pt x="68704" y="192693"/>
                    <a:pt x="67847" y="189550"/>
                    <a:pt x="69276" y="186978"/>
                  </a:cubicBezTo>
                  <a:lnTo>
                    <a:pt x="84365" y="168127"/>
                  </a:lnTo>
                  <a:lnTo>
                    <a:pt x="80706" y="164283"/>
                  </a:lnTo>
                  <a:lnTo>
                    <a:pt x="78229" y="168118"/>
                  </a:lnTo>
                  <a:cubicBezTo>
                    <a:pt x="73371" y="176405"/>
                    <a:pt x="68323" y="184882"/>
                    <a:pt x="61751" y="193550"/>
                  </a:cubicBezTo>
                  <a:cubicBezTo>
                    <a:pt x="60417" y="195265"/>
                    <a:pt x="58321" y="196026"/>
                    <a:pt x="56417" y="195550"/>
                  </a:cubicBezTo>
                  <a:cubicBezTo>
                    <a:pt x="55654" y="195360"/>
                    <a:pt x="54988" y="195074"/>
                    <a:pt x="54416" y="194598"/>
                  </a:cubicBezTo>
                  <a:cubicBezTo>
                    <a:pt x="52130" y="192883"/>
                    <a:pt x="51654" y="189550"/>
                    <a:pt x="53368" y="187168"/>
                  </a:cubicBezTo>
                  <a:cubicBezTo>
                    <a:pt x="59560" y="178977"/>
                    <a:pt x="64227" y="171071"/>
                    <a:pt x="69180" y="162689"/>
                  </a:cubicBezTo>
                  <a:lnTo>
                    <a:pt x="71272" y="159173"/>
                  </a:lnTo>
                  <a:lnTo>
                    <a:pt x="31270" y="195074"/>
                  </a:lnTo>
                  <a:cubicBezTo>
                    <a:pt x="29936" y="196217"/>
                    <a:pt x="28127" y="196598"/>
                    <a:pt x="26603" y="196312"/>
                  </a:cubicBezTo>
                  <a:cubicBezTo>
                    <a:pt x="25555" y="196122"/>
                    <a:pt x="24603" y="195550"/>
                    <a:pt x="23841" y="194693"/>
                  </a:cubicBezTo>
                  <a:cubicBezTo>
                    <a:pt x="21936" y="192502"/>
                    <a:pt x="22031" y="189168"/>
                    <a:pt x="24222" y="187263"/>
                  </a:cubicBezTo>
                  <a:lnTo>
                    <a:pt x="44984" y="168630"/>
                  </a:lnTo>
                  <a:lnTo>
                    <a:pt x="40319" y="167261"/>
                  </a:lnTo>
                  <a:cubicBezTo>
                    <a:pt x="38890" y="164689"/>
                    <a:pt x="39843" y="161451"/>
                    <a:pt x="42415" y="160117"/>
                  </a:cubicBezTo>
                  <a:lnTo>
                    <a:pt x="68755" y="145850"/>
                  </a:lnTo>
                  <a:lnTo>
                    <a:pt x="67063" y="141576"/>
                  </a:lnTo>
                  <a:lnTo>
                    <a:pt x="22698" y="153450"/>
                  </a:lnTo>
                  <a:cubicBezTo>
                    <a:pt x="21841" y="153736"/>
                    <a:pt x="20984" y="153736"/>
                    <a:pt x="20222" y="153545"/>
                  </a:cubicBezTo>
                  <a:cubicBezTo>
                    <a:pt x="18317" y="153164"/>
                    <a:pt x="16793" y="151735"/>
                    <a:pt x="16222" y="149735"/>
                  </a:cubicBezTo>
                  <a:cubicBezTo>
                    <a:pt x="15459" y="146878"/>
                    <a:pt x="17174" y="144020"/>
                    <a:pt x="19936" y="143258"/>
                  </a:cubicBezTo>
                  <a:lnTo>
                    <a:pt x="50179" y="135164"/>
                  </a:lnTo>
                  <a:lnTo>
                    <a:pt x="26794" y="136877"/>
                  </a:lnTo>
                  <a:cubicBezTo>
                    <a:pt x="25841" y="137258"/>
                    <a:pt x="24889" y="137258"/>
                    <a:pt x="24031" y="137067"/>
                  </a:cubicBezTo>
                  <a:cubicBezTo>
                    <a:pt x="22317" y="136686"/>
                    <a:pt x="20793" y="135448"/>
                    <a:pt x="20126" y="133543"/>
                  </a:cubicBezTo>
                  <a:cubicBezTo>
                    <a:pt x="19174" y="130781"/>
                    <a:pt x="20698" y="127828"/>
                    <a:pt x="23460" y="126875"/>
                  </a:cubicBezTo>
                  <a:cubicBezTo>
                    <a:pt x="33270" y="123636"/>
                    <a:pt x="43462" y="121612"/>
                    <a:pt x="53737" y="120851"/>
                  </a:cubicBezTo>
                  <a:lnTo>
                    <a:pt x="63276" y="121330"/>
                  </a:lnTo>
                  <a:lnTo>
                    <a:pt x="63361" y="116281"/>
                  </a:lnTo>
                  <a:lnTo>
                    <a:pt x="4887" y="111444"/>
                  </a:lnTo>
                  <a:cubicBezTo>
                    <a:pt x="4601" y="111349"/>
                    <a:pt x="4315" y="111349"/>
                    <a:pt x="4124" y="111349"/>
                  </a:cubicBezTo>
                  <a:cubicBezTo>
                    <a:pt x="1553" y="110777"/>
                    <a:pt x="-257" y="108396"/>
                    <a:pt x="29" y="105729"/>
                  </a:cubicBezTo>
                  <a:cubicBezTo>
                    <a:pt x="314" y="102872"/>
                    <a:pt x="2791" y="100681"/>
                    <a:pt x="5744" y="100872"/>
                  </a:cubicBezTo>
                  <a:lnTo>
                    <a:pt x="41598" y="103837"/>
                  </a:lnTo>
                  <a:lnTo>
                    <a:pt x="9077" y="92871"/>
                  </a:lnTo>
                  <a:cubicBezTo>
                    <a:pt x="6315" y="91919"/>
                    <a:pt x="4791" y="88966"/>
                    <a:pt x="5743" y="86203"/>
                  </a:cubicBezTo>
                  <a:cubicBezTo>
                    <a:pt x="6696" y="83441"/>
                    <a:pt x="9649" y="82012"/>
                    <a:pt x="12411" y="82870"/>
                  </a:cubicBezTo>
                  <a:lnTo>
                    <a:pt x="57755" y="98183"/>
                  </a:lnTo>
                  <a:lnTo>
                    <a:pt x="27460" y="68963"/>
                  </a:lnTo>
                  <a:cubicBezTo>
                    <a:pt x="25365" y="66962"/>
                    <a:pt x="25269" y="63629"/>
                    <a:pt x="27365" y="61533"/>
                  </a:cubicBezTo>
                  <a:cubicBezTo>
                    <a:pt x="29365" y="59438"/>
                    <a:pt x="32699" y="59342"/>
                    <a:pt x="34794" y="61438"/>
                  </a:cubicBezTo>
                  <a:lnTo>
                    <a:pt x="69154" y="94577"/>
                  </a:lnTo>
                  <a:lnTo>
                    <a:pt x="69655" y="93689"/>
                  </a:lnTo>
                  <a:lnTo>
                    <a:pt x="37652" y="58581"/>
                  </a:lnTo>
                  <a:cubicBezTo>
                    <a:pt x="35366" y="56866"/>
                    <a:pt x="34890" y="53532"/>
                    <a:pt x="36604" y="51151"/>
                  </a:cubicBezTo>
                  <a:cubicBezTo>
                    <a:pt x="38319" y="48865"/>
                    <a:pt x="41653" y="48389"/>
                    <a:pt x="44034" y="50103"/>
                  </a:cubicBezTo>
                  <a:lnTo>
                    <a:pt x="75082" y="84069"/>
                  </a:lnTo>
                  <a:lnTo>
                    <a:pt x="75964" y="82505"/>
                  </a:lnTo>
                  <a:lnTo>
                    <a:pt x="52702" y="38864"/>
                  </a:lnTo>
                  <a:cubicBezTo>
                    <a:pt x="51369" y="36292"/>
                    <a:pt x="52321" y="33054"/>
                    <a:pt x="54893" y="31720"/>
                  </a:cubicBezTo>
                  <a:cubicBezTo>
                    <a:pt x="57465" y="30387"/>
                    <a:pt x="60703" y="31339"/>
                    <a:pt x="62037" y="33911"/>
                  </a:cubicBezTo>
                  <a:lnTo>
                    <a:pt x="82121" y="71591"/>
                  </a:lnTo>
                  <a:lnTo>
                    <a:pt x="83162" y="69744"/>
                  </a:lnTo>
                  <a:lnTo>
                    <a:pt x="88343" y="67096"/>
                  </a:lnTo>
                  <a:lnTo>
                    <a:pt x="64799" y="26006"/>
                  </a:lnTo>
                  <a:cubicBezTo>
                    <a:pt x="63370" y="23434"/>
                    <a:pt x="64227" y="20291"/>
                    <a:pt x="66704" y="18767"/>
                  </a:cubicBezTo>
                  <a:cubicBezTo>
                    <a:pt x="69275" y="17338"/>
                    <a:pt x="72419" y="18195"/>
                    <a:pt x="73943" y="20672"/>
                  </a:cubicBezTo>
                  <a:lnTo>
                    <a:pt x="97779" y="62272"/>
                  </a:lnTo>
                  <a:lnTo>
                    <a:pt x="104887" y="58638"/>
                  </a:lnTo>
                  <a:lnTo>
                    <a:pt x="96136" y="29625"/>
                  </a:lnTo>
                  <a:cubicBezTo>
                    <a:pt x="95279" y="26863"/>
                    <a:pt x="96898" y="23910"/>
                    <a:pt x="99660" y="23053"/>
                  </a:cubicBezTo>
                  <a:cubicBezTo>
                    <a:pt x="102423" y="22196"/>
                    <a:pt x="105375" y="23815"/>
                    <a:pt x="106232" y="26577"/>
                  </a:cubicBezTo>
                  <a:lnTo>
                    <a:pt x="114431" y="53759"/>
                  </a:lnTo>
                  <a:lnTo>
                    <a:pt x="117822" y="52025"/>
                  </a:lnTo>
                  <a:lnTo>
                    <a:pt x="119103" y="52047"/>
                  </a:lnTo>
                  <a:lnTo>
                    <a:pt x="111757" y="20290"/>
                  </a:lnTo>
                  <a:cubicBezTo>
                    <a:pt x="111091" y="17432"/>
                    <a:pt x="112900" y="14575"/>
                    <a:pt x="115758" y="14003"/>
                  </a:cubicBezTo>
                  <a:cubicBezTo>
                    <a:pt x="118615" y="13337"/>
                    <a:pt x="121473" y="15146"/>
                    <a:pt x="122044" y="18004"/>
                  </a:cubicBezTo>
                  <a:lnTo>
                    <a:pt x="129961" y="52231"/>
                  </a:lnTo>
                  <a:lnTo>
                    <a:pt x="132661" y="52277"/>
                  </a:lnTo>
                  <a:lnTo>
                    <a:pt x="130426" y="5526"/>
                  </a:lnTo>
                  <a:cubicBezTo>
                    <a:pt x="130331" y="2574"/>
                    <a:pt x="132522" y="97"/>
                    <a:pt x="135474" y="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5" name="Google Shape;3425;p42"/>
            <p:cNvSpPr/>
            <p:nvPr/>
          </p:nvSpPr>
          <p:spPr>
            <a:xfrm flipH="1">
              <a:off x="2350824" y="3833584"/>
              <a:ext cx="177672" cy="176704"/>
            </a:xfrm>
            <a:custGeom>
              <a:avLst/>
              <a:gdLst/>
              <a:ahLst/>
              <a:cxnLst/>
              <a:rect l="l" t="t" r="r" b="b"/>
              <a:pathLst>
                <a:path w="214709" h="213540" extrusionOk="0">
                  <a:moveTo>
                    <a:pt x="167830" y="128239"/>
                  </a:moveTo>
                  <a:lnTo>
                    <a:pt x="167782" y="128327"/>
                  </a:lnTo>
                  <a:lnTo>
                    <a:pt x="168367" y="128531"/>
                  </a:lnTo>
                  <a:close/>
                  <a:moveTo>
                    <a:pt x="127933" y="52"/>
                  </a:moveTo>
                  <a:cubicBezTo>
                    <a:pt x="130504" y="433"/>
                    <a:pt x="132219" y="2814"/>
                    <a:pt x="131838" y="5386"/>
                  </a:cubicBezTo>
                  <a:lnTo>
                    <a:pt x="125545" y="45720"/>
                  </a:lnTo>
                  <a:lnTo>
                    <a:pt x="132779" y="47940"/>
                  </a:lnTo>
                  <a:lnTo>
                    <a:pt x="142411" y="23960"/>
                  </a:lnTo>
                  <a:cubicBezTo>
                    <a:pt x="143363" y="21579"/>
                    <a:pt x="146126" y="20340"/>
                    <a:pt x="148507" y="21388"/>
                  </a:cubicBezTo>
                  <a:cubicBezTo>
                    <a:pt x="150888" y="22341"/>
                    <a:pt x="152127" y="25103"/>
                    <a:pt x="151079" y="27484"/>
                  </a:cubicBezTo>
                  <a:lnTo>
                    <a:pt x="141755" y="50694"/>
                  </a:lnTo>
                  <a:lnTo>
                    <a:pt x="145061" y="51709"/>
                  </a:lnTo>
                  <a:lnTo>
                    <a:pt x="145916" y="52417"/>
                  </a:lnTo>
                  <a:lnTo>
                    <a:pt x="158508" y="26246"/>
                  </a:lnTo>
                  <a:cubicBezTo>
                    <a:pt x="159651" y="23865"/>
                    <a:pt x="162413" y="22912"/>
                    <a:pt x="164794" y="24055"/>
                  </a:cubicBezTo>
                  <a:cubicBezTo>
                    <a:pt x="167175" y="25198"/>
                    <a:pt x="168128" y="27960"/>
                    <a:pt x="166985" y="30342"/>
                  </a:cubicBezTo>
                  <a:lnTo>
                    <a:pt x="153386" y="58605"/>
                  </a:lnTo>
                  <a:lnTo>
                    <a:pt x="155208" y="60114"/>
                  </a:lnTo>
                  <a:lnTo>
                    <a:pt x="179749" y="26341"/>
                  </a:lnTo>
                  <a:cubicBezTo>
                    <a:pt x="181273" y="24245"/>
                    <a:pt x="184226" y="23769"/>
                    <a:pt x="186321" y="25293"/>
                  </a:cubicBezTo>
                  <a:cubicBezTo>
                    <a:pt x="188417" y="26817"/>
                    <a:pt x="188893" y="29770"/>
                    <a:pt x="187369" y="31865"/>
                  </a:cubicBezTo>
                  <a:lnTo>
                    <a:pt x="162471" y="66130"/>
                  </a:lnTo>
                  <a:lnTo>
                    <a:pt x="163651" y="67108"/>
                  </a:lnTo>
                  <a:lnTo>
                    <a:pt x="164684" y="70631"/>
                  </a:lnTo>
                  <a:lnTo>
                    <a:pt x="195084" y="43676"/>
                  </a:lnTo>
                  <a:cubicBezTo>
                    <a:pt x="196989" y="41962"/>
                    <a:pt x="200037" y="42152"/>
                    <a:pt x="201752" y="44057"/>
                  </a:cubicBezTo>
                  <a:cubicBezTo>
                    <a:pt x="203466" y="46058"/>
                    <a:pt x="203276" y="49010"/>
                    <a:pt x="201370" y="50725"/>
                  </a:cubicBezTo>
                  <a:lnTo>
                    <a:pt x="174216" y="74801"/>
                  </a:lnTo>
                  <a:lnTo>
                    <a:pt x="204989" y="64822"/>
                  </a:lnTo>
                  <a:cubicBezTo>
                    <a:pt x="207466" y="64060"/>
                    <a:pt x="210133" y="65393"/>
                    <a:pt x="210895" y="67870"/>
                  </a:cubicBezTo>
                  <a:cubicBezTo>
                    <a:pt x="211657" y="70346"/>
                    <a:pt x="210323" y="73013"/>
                    <a:pt x="207847" y="73775"/>
                  </a:cubicBezTo>
                  <a:lnTo>
                    <a:pt x="172091" y="85370"/>
                  </a:lnTo>
                  <a:lnTo>
                    <a:pt x="209848" y="84062"/>
                  </a:lnTo>
                  <a:cubicBezTo>
                    <a:pt x="212419" y="83967"/>
                    <a:pt x="214610" y="85967"/>
                    <a:pt x="214706" y="88634"/>
                  </a:cubicBezTo>
                  <a:cubicBezTo>
                    <a:pt x="214801" y="91206"/>
                    <a:pt x="212801" y="93397"/>
                    <a:pt x="210134" y="93492"/>
                  </a:cubicBezTo>
                  <a:lnTo>
                    <a:pt x="171777" y="94821"/>
                  </a:lnTo>
                  <a:lnTo>
                    <a:pt x="173000" y="98994"/>
                  </a:lnTo>
                  <a:lnTo>
                    <a:pt x="199656" y="102160"/>
                  </a:lnTo>
                  <a:cubicBezTo>
                    <a:pt x="202227" y="102446"/>
                    <a:pt x="204037" y="104827"/>
                    <a:pt x="203752" y="107399"/>
                  </a:cubicBezTo>
                  <a:cubicBezTo>
                    <a:pt x="203466" y="109971"/>
                    <a:pt x="201085" y="111781"/>
                    <a:pt x="198513" y="111495"/>
                  </a:cubicBezTo>
                  <a:lnTo>
                    <a:pt x="175878" y="108806"/>
                  </a:lnTo>
                  <a:lnTo>
                    <a:pt x="176649" y="111437"/>
                  </a:lnTo>
                  <a:lnTo>
                    <a:pt x="206419" y="118924"/>
                  </a:lnTo>
                  <a:cubicBezTo>
                    <a:pt x="208895" y="119591"/>
                    <a:pt x="210515" y="122162"/>
                    <a:pt x="209848" y="124639"/>
                  </a:cubicBezTo>
                  <a:cubicBezTo>
                    <a:pt x="209181" y="127115"/>
                    <a:pt x="206609" y="128735"/>
                    <a:pt x="204133" y="128068"/>
                  </a:cubicBezTo>
                  <a:lnTo>
                    <a:pt x="172685" y="120159"/>
                  </a:lnTo>
                  <a:lnTo>
                    <a:pt x="208419" y="139593"/>
                  </a:lnTo>
                  <a:cubicBezTo>
                    <a:pt x="210705" y="140832"/>
                    <a:pt x="211562" y="143689"/>
                    <a:pt x="210324" y="145975"/>
                  </a:cubicBezTo>
                  <a:cubicBezTo>
                    <a:pt x="209086" y="148261"/>
                    <a:pt x="206228" y="149118"/>
                    <a:pt x="203943" y="147880"/>
                  </a:cubicBezTo>
                  <a:lnTo>
                    <a:pt x="190819" y="140743"/>
                  </a:lnTo>
                  <a:lnTo>
                    <a:pt x="191179" y="141498"/>
                  </a:lnTo>
                  <a:cubicBezTo>
                    <a:pt x="190321" y="143974"/>
                    <a:pt x="187654" y="145213"/>
                    <a:pt x="185178" y="144356"/>
                  </a:cubicBezTo>
                  <a:lnTo>
                    <a:pt x="175338" y="140930"/>
                  </a:lnTo>
                  <a:lnTo>
                    <a:pt x="198227" y="157786"/>
                  </a:lnTo>
                  <a:cubicBezTo>
                    <a:pt x="200322" y="159310"/>
                    <a:pt x="200798" y="162263"/>
                    <a:pt x="199179" y="164359"/>
                  </a:cubicBezTo>
                  <a:cubicBezTo>
                    <a:pt x="197655" y="166454"/>
                    <a:pt x="194703" y="166930"/>
                    <a:pt x="192607" y="165311"/>
                  </a:cubicBezTo>
                  <a:lnTo>
                    <a:pt x="160520" y="141681"/>
                  </a:lnTo>
                  <a:lnTo>
                    <a:pt x="158978" y="144517"/>
                  </a:lnTo>
                  <a:lnTo>
                    <a:pt x="165366" y="150642"/>
                  </a:lnTo>
                  <a:cubicBezTo>
                    <a:pt x="173748" y="158262"/>
                    <a:pt x="182511" y="166073"/>
                    <a:pt x="189178" y="173597"/>
                  </a:cubicBezTo>
                  <a:cubicBezTo>
                    <a:pt x="191084" y="175502"/>
                    <a:pt x="190798" y="178550"/>
                    <a:pt x="188798" y="180265"/>
                  </a:cubicBezTo>
                  <a:cubicBezTo>
                    <a:pt x="186893" y="181979"/>
                    <a:pt x="183844" y="181884"/>
                    <a:pt x="182130" y="179884"/>
                  </a:cubicBezTo>
                  <a:cubicBezTo>
                    <a:pt x="175748" y="172740"/>
                    <a:pt x="167176" y="165120"/>
                    <a:pt x="158984" y="157595"/>
                  </a:cubicBezTo>
                  <a:lnTo>
                    <a:pt x="156899" y="155688"/>
                  </a:lnTo>
                  <a:lnTo>
                    <a:pt x="172986" y="178455"/>
                  </a:lnTo>
                  <a:cubicBezTo>
                    <a:pt x="174510" y="180550"/>
                    <a:pt x="173938" y="183503"/>
                    <a:pt x="171843" y="185027"/>
                  </a:cubicBezTo>
                  <a:cubicBezTo>
                    <a:pt x="169748" y="186551"/>
                    <a:pt x="166795" y="185980"/>
                    <a:pt x="165271" y="183884"/>
                  </a:cubicBezTo>
                  <a:lnTo>
                    <a:pt x="156103" y="170906"/>
                  </a:lnTo>
                  <a:lnTo>
                    <a:pt x="165080" y="199219"/>
                  </a:lnTo>
                  <a:cubicBezTo>
                    <a:pt x="165842" y="201696"/>
                    <a:pt x="164509" y="204363"/>
                    <a:pt x="162032" y="205125"/>
                  </a:cubicBezTo>
                  <a:cubicBezTo>
                    <a:pt x="160223" y="205887"/>
                    <a:pt x="158318" y="205220"/>
                    <a:pt x="157079" y="203696"/>
                  </a:cubicBezTo>
                  <a:cubicBezTo>
                    <a:pt x="156698" y="203220"/>
                    <a:pt x="156412" y="202744"/>
                    <a:pt x="156222" y="202172"/>
                  </a:cubicBezTo>
                  <a:lnTo>
                    <a:pt x="142503" y="158956"/>
                  </a:lnTo>
                  <a:lnTo>
                    <a:pt x="141702" y="159371"/>
                  </a:lnTo>
                  <a:lnTo>
                    <a:pt x="138410" y="202077"/>
                  </a:lnTo>
                  <a:cubicBezTo>
                    <a:pt x="138219" y="204649"/>
                    <a:pt x="135933" y="206649"/>
                    <a:pt x="133362" y="206459"/>
                  </a:cubicBezTo>
                  <a:cubicBezTo>
                    <a:pt x="131933" y="206364"/>
                    <a:pt x="130790" y="205697"/>
                    <a:pt x="130028" y="204744"/>
                  </a:cubicBezTo>
                  <a:cubicBezTo>
                    <a:pt x="129266" y="203887"/>
                    <a:pt x="128885" y="202649"/>
                    <a:pt x="128980" y="201411"/>
                  </a:cubicBezTo>
                  <a:lnTo>
                    <a:pt x="130607" y="180312"/>
                  </a:lnTo>
                  <a:lnTo>
                    <a:pt x="127171" y="179312"/>
                  </a:lnTo>
                  <a:lnTo>
                    <a:pt x="126487" y="178201"/>
                  </a:lnTo>
                  <a:lnTo>
                    <a:pt x="119455" y="210364"/>
                  </a:lnTo>
                  <a:cubicBezTo>
                    <a:pt x="118598" y="212840"/>
                    <a:pt x="115931" y="214079"/>
                    <a:pt x="113454" y="213317"/>
                  </a:cubicBezTo>
                  <a:cubicBezTo>
                    <a:pt x="110978" y="212460"/>
                    <a:pt x="109644" y="209793"/>
                    <a:pt x="110502" y="207316"/>
                  </a:cubicBezTo>
                  <a:cubicBezTo>
                    <a:pt x="114169" y="196744"/>
                    <a:pt x="116955" y="184456"/>
                    <a:pt x="118944" y="171931"/>
                  </a:cubicBezTo>
                  <a:lnTo>
                    <a:pt x="119631" y="165004"/>
                  </a:lnTo>
                  <a:lnTo>
                    <a:pt x="111633" y="165687"/>
                  </a:lnTo>
                  <a:lnTo>
                    <a:pt x="104977" y="197410"/>
                  </a:lnTo>
                  <a:cubicBezTo>
                    <a:pt x="104406" y="199982"/>
                    <a:pt x="101929" y="201601"/>
                    <a:pt x="99357" y="201030"/>
                  </a:cubicBezTo>
                  <a:cubicBezTo>
                    <a:pt x="98214" y="200744"/>
                    <a:pt x="97262" y="200173"/>
                    <a:pt x="96690" y="199315"/>
                  </a:cubicBezTo>
                  <a:cubicBezTo>
                    <a:pt x="95833" y="198267"/>
                    <a:pt x="95452" y="196839"/>
                    <a:pt x="95738" y="195410"/>
                  </a:cubicBezTo>
                  <a:lnTo>
                    <a:pt x="102217" y="164530"/>
                  </a:lnTo>
                  <a:lnTo>
                    <a:pt x="101123" y="166109"/>
                  </a:lnTo>
                  <a:lnTo>
                    <a:pt x="96786" y="176836"/>
                  </a:lnTo>
                  <a:lnTo>
                    <a:pt x="92412" y="178681"/>
                  </a:lnTo>
                  <a:lnTo>
                    <a:pt x="91415" y="180119"/>
                  </a:lnTo>
                  <a:lnTo>
                    <a:pt x="89356" y="184742"/>
                  </a:lnTo>
                  <a:cubicBezTo>
                    <a:pt x="88309" y="187123"/>
                    <a:pt x="85546" y="188171"/>
                    <a:pt x="83165" y="187123"/>
                  </a:cubicBezTo>
                  <a:cubicBezTo>
                    <a:pt x="82498" y="186837"/>
                    <a:pt x="81927" y="186361"/>
                    <a:pt x="81450" y="185789"/>
                  </a:cubicBezTo>
                  <a:cubicBezTo>
                    <a:pt x="80403" y="184456"/>
                    <a:pt x="80022" y="182551"/>
                    <a:pt x="80784" y="180932"/>
                  </a:cubicBezTo>
                  <a:lnTo>
                    <a:pt x="82418" y="177265"/>
                  </a:lnTo>
                  <a:lnTo>
                    <a:pt x="82403" y="176836"/>
                  </a:lnTo>
                  <a:lnTo>
                    <a:pt x="82980" y="176003"/>
                  </a:lnTo>
                  <a:lnTo>
                    <a:pt x="90182" y="159831"/>
                  </a:lnTo>
                  <a:lnTo>
                    <a:pt x="88164" y="159211"/>
                  </a:lnTo>
                  <a:lnTo>
                    <a:pt x="66782" y="182360"/>
                  </a:lnTo>
                  <a:cubicBezTo>
                    <a:pt x="64782" y="183503"/>
                    <a:pt x="62305" y="182932"/>
                    <a:pt x="60876" y="181217"/>
                  </a:cubicBezTo>
                  <a:cubicBezTo>
                    <a:pt x="60686" y="181027"/>
                    <a:pt x="60496" y="180741"/>
                    <a:pt x="60400" y="180455"/>
                  </a:cubicBezTo>
                  <a:cubicBezTo>
                    <a:pt x="59162" y="178169"/>
                    <a:pt x="60019" y="175312"/>
                    <a:pt x="62305" y="174074"/>
                  </a:cubicBezTo>
                  <a:lnTo>
                    <a:pt x="81114" y="153737"/>
                  </a:lnTo>
                  <a:lnTo>
                    <a:pt x="76429" y="149854"/>
                  </a:lnTo>
                  <a:lnTo>
                    <a:pt x="52494" y="178551"/>
                  </a:lnTo>
                  <a:cubicBezTo>
                    <a:pt x="50875" y="180551"/>
                    <a:pt x="47827" y="180837"/>
                    <a:pt x="45827" y="179122"/>
                  </a:cubicBezTo>
                  <a:cubicBezTo>
                    <a:pt x="45541" y="178932"/>
                    <a:pt x="45350" y="178646"/>
                    <a:pt x="45160" y="178455"/>
                  </a:cubicBezTo>
                  <a:cubicBezTo>
                    <a:pt x="43826" y="176741"/>
                    <a:pt x="43731" y="174265"/>
                    <a:pt x="45255" y="172455"/>
                  </a:cubicBezTo>
                  <a:lnTo>
                    <a:pt x="69143" y="143814"/>
                  </a:lnTo>
                  <a:lnTo>
                    <a:pt x="68877" y="143594"/>
                  </a:lnTo>
                  <a:lnTo>
                    <a:pt x="67850" y="140091"/>
                  </a:lnTo>
                  <a:lnTo>
                    <a:pt x="36397" y="164930"/>
                  </a:lnTo>
                  <a:cubicBezTo>
                    <a:pt x="34302" y="166454"/>
                    <a:pt x="31349" y="166168"/>
                    <a:pt x="29730" y="164168"/>
                  </a:cubicBezTo>
                  <a:cubicBezTo>
                    <a:pt x="28110" y="162072"/>
                    <a:pt x="28396" y="159119"/>
                    <a:pt x="30492" y="157500"/>
                  </a:cubicBezTo>
                  <a:lnTo>
                    <a:pt x="50095" y="142015"/>
                  </a:lnTo>
                  <a:lnTo>
                    <a:pt x="39541" y="146928"/>
                  </a:lnTo>
                  <a:cubicBezTo>
                    <a:pt x="37541" y="148357"/>
                    <a:pt x="34683" y="148071"/>
                    <a:pt x="33064" y="146071"/>
                  </a:cubicBezTo>
                  <a:cubicBezTo>
                    <a:pt x="33064" y="146071"/>
                    <a:pt x="32969" y="145975"/>
                    <a:pt x="32969" y="145975"/>
                  </a:cubicBezTo>
                  <a:cubicBezTo>
                    <a:pt x="31445" y="143880"/>
                    <a:pt x="31826" y="140927"/>
                    <a:pt x="33826" y="139403"/>
                  </a:cubicBezTo>
                  <a:lnTo>
                    <a:pt x="63597" y="125583"/>
                  </a:lnTo>
                  <a:lnTo>
                    <a:pt x="63333" y="124685"/>
                  </a:lnTo>
                  <a:lnTo>
                    <a:pt x="15823" y="143594"/>
                  </a:lnTo>
                  <a:cubicBezTo>
                    <a:pt x="13823" y="144356"/>
                    <a:pt x="11632" y="143689"/>
                    <a:pt x="10394" y="142165"/>
                  </a:cubicBezTo>
                  <a:cubicBezTo>
                    <a:pt x="10108" y="141784"/>
                    <a:pt x="9823" y="141403"/>
                    <a:pt x="9727" y="140927"/>
                  </a:cubicBezTo>
                  <a:cubicBezTo>
                    <a:pt x="8775" y="138546"/>
                    <a:pt x="9918" y="135783"/>
                    <a:pt x="12394" y="134831"/>
                  </a:cubicBezTo>
                  <a:lnTo>
                    <a:pt x="35312" y="125710"/>
                  </a:lnTo>
                  <a:lnTo>
                    <a:pt x="33159" y="124734"/>
                  </a:lnTo>
                  <a:cubicBezTo>
                    <a:pt x="32206" y="122258"/>
                    <a:pt x="33444" y="119591"/>
                    <a:pt x="35921" y="118638"/>
                  </a:cubicBezTo>
                  <a:lnTo>
                    <a:pt x="59978" y="113244"/>
                  </a:lnTo>
                  <a:lnTo>
                    <a:pt x="58558" y="108401"/>
                  </a:lnTo>
                  <a:lnTo>
                    <a:pt x="52685" y="110351"/>
                  </a:lnTo>
                  <a:cubicBezTo>
                    <a:pt x="44684" y="113399"/>
                    <a:pt x="36492" y="116543"/>
                    <a:pt x="27063" y="118924"/>
                  </a:cubicBezTo>
                  <a:cubicBezTo>
                    <a:pt x="25253" y="119400"/>
                    <a:pt x="23348" y="118733"/>
                    <a:pt x="22205" y="117305"/>
                  </a:cubicBezTo>
                  <a:cubicBezTo>
                    <a:pt x="21824" y="116828"/>
                    <a:pt x="21443" y="116162"/>
                    <a:pt x="21348" y="115495"/>
                  </a:cubicBezTo>
                  <a:cubicBezTo>
                    <a:pt x="20681" y="113018"/>
                    <a:pt x="22205" y="110447"/>
                    <a:pt x="24777" y="109780"/>
                  </a:cubicBezTo>
                  <a:cubicBezTo>
                    <a:pt x="33730" y="107494"/>
                    <a:pt x="41350" y="104636"/>
                    <a:pt x="49446" y="101588"/>
                  </a:cubicBezTo>
                  <a:lnTo>
                    <a:pt x="52692" y="100350"/>
                  </a:lnTo>
                  <a:lnTo>
                    <a:pt x="4964" y="103018"/>
                  </a:lnTo>
                  <a:cubicBezTo>
                    <a:pt x="3440" y="103018"/>
                    <a:pt x="2012" y="102351"/>
                    <a:pt x="1059" y="101208"/>
                  </a:cubicBezTo>
                  <a:cubicBezTo>
                    <a:pt x="488" y="100446"/>
                    <a:pt x="107" y="99493"/>
                    <a:pt x="12" y="98541"/>
                  </a:cubicBezTo>
                  <a:cubicBezTo>
                    <a:pt x="-179" y="95969"/>
                    <a:pt x="1821" y="93683"/>
                    <a:pt x="4488" y="93588"/>
                  </a:cubicBezTo>
                  <a:lnTo>
                    <a:pt x="29281" y="92202"/>
                  </a:lnTo>
                  <a:lnTo>
                    <a:pt x="26777" y="88634"/>
                  </a:lnTo>
                  <a:cubicBezTo>
                    <a:pt x="27253" y="86063"/>
                    <a:pt x="29730" y="84348"/>
                    <a:pt x="32206" y="84824"/>
                  </a:cubicBezTo>
                  <a:lnTo>
                    <a:pt x="58615" y="89612"/>
                  </a:lnTo>
                  <a:lnTo>
                    <a:pt x="59827" y="85663"/>
                  </a:lnTo>
                  <a:lnTo>
                    <a:pt x="22205" y="69203"/>
                  </a:lnTo>
                  <a:cubicBezTo>
                    <a:pt x="21538" y="68917"/>
                    <a:pt x="20967" y="68441"/>
                    <a:pt x="20490" y="67870"/>
                  </a:cubicBezTo>
                  <a:cubicBezTo>
                    <a:pt x="19443" y="66536"/>
                    <a:pt x="19062" y="64727"/>
                    <a:pt x="19824" y="63012"/>
                  </a:cubicBezTo>
                  <a:cubicBezTo>
                    <a:pt x="20872" y="60631"/>
                    <a:pt x="23634" y="59583"/>
                    <a:pt x="26015" y="60631"/>
                  </a:cubicBezTo>
                  <a:lnTo>
                    <a:pt x="51197" y="71647"/>
                  </a:lnTo>
                  <a:lnTo>
                    <a:pt x="34302" y="60059"/>
                  </a:lnTo>
                  <a:cubicBezTo>
                    <a:pt x="33444" y="59774"/>
                    <a:pt x="32778" y="59202"/>
                    <a:pt x="32301" y="58535"/>
                  </a:cubicBezTo>
                  <a:cubicBezTo>
                    <a:pt x="31254" y="57297"/>
                    <a:pt x="30968" y="55583"/>
                    <a:pt x="31539" y="53963"/>
                  </a:cubicBezTo>
                  <a:cubicBezTo>
                    <a:pt x="32397" y="51487"/>
                    <a:pt x="35159" y="50249"/>
                    <a:pt x="37540" y="51201"/>
                  </a:cubicBezTo>
                  <a:lnTo>
                    <a:pt x="66941" y="71340"/>
                  </a:lnTo>
                  <a:lnTo>
                    <a:pt x="71333" y="66039"/>
                  </a:lnTo>
                  <a:lnTo>
                    <a:pt x="33254" y="30056"/>
                  </a:lnTo>
                  <a:cubicBezTo>
                    <a:pt x="33064" y="29865"/>
                    <a:pt x="32969" y="29675"/>
                    <a:pt x="32778" y="29580"/>
                  </a:cubicBezTo>
                  <a:cubicBezTo>
                    <a:pt x="31350" y="27770"/>
                    <a:pt x="31350" y="25103"/>
                    <a:pt x="33064" y="23388"/>
                  </a:cubicBezTo>
                  <a:cubicBezTo>
                    <a:pt x="34874" y="21483"/>
                    <a:pt x="37826" y="21388"/>
                    <a:pt x="39731" y="23198"/>
                  </a:cubicBezTo>
                  <a:lnTo>
                    <a:pt x="63123" y="45302"/>
                  </a:lnTo>
                  <a:lnTo>
                    <a:pt x="46589" y="19483"/>
                  </a:lnTo>
                  <a:cubicBezTo>
                    <a:pt x="45160" y="17292"/>
                    <a:pt x="45827" y="14339"/>
                    <a:pt x="48018" y="13006"/>
                  </a:cubicBezTo>
                  <a:cubicBezTo>
                    <a:pt x="50208" y="11577"/>
                    <a:pt x="53066" y="12244"/>
                    <a:pt x="54495" y="14435"/>
                  </a:cubicBezTo>
                  <a:lnTo>
                    <a:pt x="77566" y="50474"/>
                  </a:lnTo>
                  <a:lnTo>
                    <a:pt x="72783" y="13006"/>
                  </a:lnTo>
                  <a:cubicBezTo>
                    <a:pt x="72497" y="10435"/>
                    <a:pt x="74307" y="8053"/>
                    <a:pt x="76879" y="7768"/>
                  </a:cubicBezTo>
                  <a:cubicBezTo>
                    <a:pt x="79450" y="7387"/>
                    <a:pt x="81832" y="9292"/>
                    <a:pt x="82117" y="11863"/>
                  </a:cubicBezTo>
                  <a:lnTo>
                    <a:pt x="87382" y="53106"/>
                  </a:lnTo>
                  <a:lnTo>
                    <a:pt x="88125" y="52720"/>
                  </a:lnTo>
                  <a:lnTo>
                    <a:pt x="85452" y="11578"/>
                  </a:lnTo>
                  <a:cubicBezTo>
                    <a:pt x="84785" y="9101"/>
                    <a:pt x="86309" y="6529"/>
                    <a:pt x="88880" y="5862"/>
                  </a:cubicBezTo>
                  <a:cubicBezTo>
                    <a:pt x="91452" y="5196"/>
                    <a:pt x="93929" y="6720"/>
                    <a:pt x="94595" y="9291"/>
                  </a:cubicBezTo>
                  <a:lnTo>
                    <a:pt x="97097" y="48064"/>
                  </a:lnTo>
                  <a:lnTo>
                    <a:pt x="99426" y="46855"/>
                  </a:lnTo>
                  <a:lnTo>
                    <a:pt x="107073" y="6243"/>
                  </a:lnTo>
                  <a:cubicBezTo>
                    <a:pt x="107549" y="3671"/>
                    <a:pt x="110025" y="1957"/>
                    <a:pt x="112597" y="2528"/>
                  </a:cubicBezTo>
                  <a:cubicBezTo>
                    <a:pt x="115169" y="3004"/>
                    <a:pt x="116883" y="5481"/>
                    <a:pt x="116312" y="8053"/>
                  </a:cubicBezTo>
                  <a:lnTo>
                    <a:pt x="109165" y="46013"/>
                  </a:lnTo>
                  <a:lnTo>
                    <a:pt x="116130" y="45419"/>
                  </a:lnTo>
                  <a:lnTo>
                    <a:pt x="122599" y="3957"/>
                  </a:lnTo>
                  <a:cubicBezTo>
                    <a:pt x="122980" y="1385"/>
                    <a:pt x="125361" y="-329"/>
                    <a:pt x="127933" y="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6" name="Google Shape;3426;p42"/>
            <p:cNvSpPr/>
            <p:nvPr/>
          </p:nvSpPr>
          <p:spPr>
            <a:xfrm flipH="1">
              <a:off x="2725950" y="4301587"/>
              <a:ext cx="200151" cy="189008"/>
            </a:xfrm>
            <a:custGeom>
              <a:avLst/>
              <a:gdLst/>
              <a:ahLst/>
              <a:cxnLst/>
              <a:rect l="l" t="t" r="r" b="b"/>
              <a:pathLst>
                <a:path w="241874" h="228408" extrusionOk="0">
                  <a:moveTo>
                    <a:pt x="132348" y="93"/>
                  </a:moveTo>
                  <a:cubicBezTo>
                    <a:pt x="135205" y="-2"/>
                    <a:pt x="137587" y="2093"/>
                    <a:pt x="137682" y="4951"/>
                  </a:cubicBezTo>
                  <a:lnTo>
                    <a:pt x="139554" y="44308"/>
                  </a:lnTo>
                  <a:lnTo>
                    <a:pt x="152160" y="11333"/>
                  </a:lnTo>
                  <a:cubicBezTo>
                    <a:pt x="153207" y="8666"/>
                    <a:pt x="156160" y="7427"/>
                    <a:pt x="158732" y="8380"/>
                  </a:cubicBezTo>
                  <a:cubicBezTo>
                    <a:pt x="161399" y="9428"/>
                    <a:pt x="162637" y="12380"/>
                    <a:pt x="161685" y="14952"/>
                  </a:cubicBezTo>
                  <a:lnTo>
                    <a:pt x="147051" y="53231"/>
                  </a:lnTo>
                  <a:lnTo>
                    <a:pt x="171781" y="20382"/>
                  </a:lnTo>
                  <a:cubicBezTo>
                    <a:pt x="173495" y="18096"/>
                    <a:pt x="176638" y="17715"/>
                    <a:pt x="178924" y="19334"/>
                  </a:cubicBezTo>
                  <a:cubicBezTo>
                    <a:pt x="181210" y="21049"/>
                    <a:pt x="181591" y="24192"/>
                    <a:pt x="179972" y="26478"/>
                  </a:cubicBezTo>
                  <a:lnTo>
                    <a:pt x="154885" y="59802"/>
                  </a:lnTo>
                  <a:lnTo>
                    <a:pt x="159336" y="61647"/>
                  </a:lnTo>
                  <a:lnTo>
                    <a:pt x="180163" y="41336"/>
                  </a:lnTo>
                  <a:cubicBezTo>
                    <a:pt x="182163" y="39336"/>
                    <a:pt x="185402" y="39431"/>
                    <a:pt x="187402" y="41432"/>
                  </a:cubicBezTo>
                  <a:cubicBezTo>
                    <a:pt x="189402" y="43432"/>
                    <a:pt x="189307" y="46670"/>
                    <a:pt x="187307" y="48671"/>
                  </a:cubicBezTo>
                  <a:lnTo>
                    <a:pt x="169626" y="65912"/>
                  </a:lnTo>
                  <a:lnTo>
                    <a:pt x="172342" y="67038"/>
                  </a:lnTo>
                  <a:lnTo>
                    <a:pt x="198832" y="47051"/>
                  </a:lnTo>
                  <a:cubicBezTo>
                    <a:pt x="201118" y="45337"/>
                    <a:pt x="204261" y="45813"/>
                    <a:pt x="205976" y="48099"/>
                  </a:cubicBezTo>
                  <a:cubicBezTo>
                    <a:pt x="207690" y="50385"/>
                    <a:pt x="207214" y="53528"/>
                    <a:pt x="204928" y="55243"/>
                  </a:cubicBezTo>
                  <a:lnTo>
                    <a:pt x="178230" y="75387"/>
                  </a:lnTo>
                  <a:lnTo>
                    <a:pt x="178482" y="75761"/>
                  </a:lnTo>
                  <a:lnTo>
                    <a:pt x="217787" y="59434"/>
                  </a:lnTo>
                  <a:cubicBezTo>
                    <a:pt x="220359" y="58387"/>
                    <a:pt x="223407" y="59625"/>
                    <a:pt x="224454" y="62197"/>
                  </a:cubicBezTo>
                  <a:cubicBezTo>
                    <a:pt x="225502" y="64768"/>
                    <a:pt x="224264" y="67816"/>
                    <a:pt x="221692" y="68864"/>
                  </a:cubicBezTo>
                  <a:lnTo>
                    <a:pt x="206598" y="75134"/>
                  </a:lnTo>
                  <a:lnTo>
                    <a:pt x="207500" y="75341"/>
                  </a:lnTo>
                  <a:cubicBezTo>
                    <a:pt x="209024" y="77722"/>
                    <a:pt x="208262" y="80865"/>
                    <a:pt x="205881" y="82389"/>
                  </a:cubicBezTo>
                  <a:lnTo>
                    <a:pt x="196434" y="88242"/>
                  </a:lnTo>
                  <a:lnTo>
                    <a:pt x="225979" y="80485"/>
                  </a:lnTo>
                  <a:cubicBezTo>
                    <a:pt x="228741" y="79723"/>
                    <a:pt x="231503" y="81437"/>
                    <a:pt x="232170" y="84104"/>
                  </a:cubicBezTo>
                  <a:cubicBezTo>
                    <a:pt x="232932" y="86866"/>
                    <a:pt x="231217" y="89629"/>
                    <a:pt x="228550" y="90296"/>
                  </a:cubicBezTo>
                  <a:lnTo>
                    <a:pt x="189374" y="100582"/>
                  </a:lnTo>
                  <a:lnTo>
                    <a:pt x="190131" y="104327"/>
                  </a:lnTo>
                  <a:lnTo>
                    <a:pt x="197879" y="103345"/>
                  </a:lnTo>
                  <a:cubicBezTo>
                    <a:pt x="210071" y="101440"/>
                    <a:pt x="222644" y="99440"/>
                    <a:pt x="233503" y="98868"/>
                  </a:cubicBezTo>
                  <a:cubicBezTo>
                    <a:pt x="236455" y="98582"/>
                    <a:pt x="238741" y="100868"/>
                    <a:pt x="238837" y="103726"/>
                  </a:cubicBezTo>
                  <a:cubicBezTo>
                    <a:pt x="239027" y="106583"/>
                    <a:pt x="236836" y="108965"/>
                    <a:pt x="233979" y="109060"/>
                  </a:cubicBezTo>
                  <a:cubicBezTo>
                    <a:pt x="223597" y="109631"/>
                    <a:pt x="211309" y="111536"/>
                    <a:pt x="199403" y="113441"/>
                  </a:cubicBezTo>
                  <a:lnTo>
                    <a:pt x="196761" y="113855"/>
                  </a:lnTo>
                  <a:lnTo>
                    <a:pt x="226264" y="115727"/>
                  </a:lnTo>
                  <a:cubicBezTo>
                    <a:pt x="229122" y="115917"/>
                    <a:pt x="231217" y="118299"/>
                    <a:pt x="231027" y="121156"/>
                  </a:cubicBezTo>
                  <a:cubicBezTo>
                    <a:pt x="230836" y="124013"/>
                    <a:pt x="228455" y="126014"/>
                    <a:pt x="225597" y="125919"/>
                  </a:cubicBezTo>
                  <a:lnTo>
                    <a:pt x="208146" y="124806"/>
                  </a:lnTo>
                  <a:lnTo>
                    <a:pt x="238646" y="136682"/>
                  </a:lnTo>
                  <a:cubicBezTo>
                    <a:pt x="241313" y="137730"/>
                    <a:pt x="242551" y="140683"/>
                    <a:pt x="241504" y="143255"/>
                  </a:cubicBezTo>
                  <a:cubicBezTo>
                    <a:pt x="240837" y="145255"/>
                    <a:pt x="238932" y="146493"/>
                    <a:pt x="236836" y="146493"/>
                  </a:cubicBezTo>
                  <a:cubicBezTo>
                    <a:pt x="236265" y="146493"/>
                    <a:pt x="235598" y="146398"/>
                    <a:pt x="235027" y="146112"/>
                  </a:cubicBezTo>
                  <a:lnTo>
                    <a:pt x="189138" y="128251"/>
                  </a:lnTo>
                  <a:lnTo>
                    <a:pt x="188941" y="129211"/>
                  </a:lnTo>
                  <a:lnTo>
                    <a:pt x="222835" y="161161"/>
                  </a:lnTo>
                  <a:cubicBezTo>
                    <a:pt x="224930" y="163066"/>
                    <a:pt x="225025" y="166304"/>
                    <a:pt x="223025" y="168400"/>
                  </a:cubicBezTo>
                  <a:cubicBezTo>
                    <a:pt x="221977" y="169448"/>
                    <a:pt x="220644" y="170019"/>
                    <a:pt x="219310" y="170019"/>
                  </a:cubicBezTo>
                  <a:cubicBezTo>
                    <a:pt x="218072" y="170019"/>
                    <a:pt x="216834" y="169543"/>
                    <a:pt x="215786" y="168591"/>
                  </a:cubicBezTo>
                  <a:lnTo>
                    <a:pt x="199050" y="152814"/>
                  </a:lnTo>
                  <a:lnTo>
                    <a:pt x="195880" y="155160"/>
                  </a:lnTo>
                  <a:lnTo>
                    <a:pt x="194592" y="154933"/>
                  </a:lnTo>
                  <a:lnTo>
                    <a:pt x="216929" y="182688"/>
                  </a:lnTo>
                  <a:cubicBezTo>
                    <a:pt x="218453" y="185069"/>
                    <a:pt x="217691" y="188212"/>
                    <a:pt x="215310" y="189736"/>
                  </a:cubicBezTo>
                  <a:cubicBezTo>
                    <a:pt x="212929" y="191260"/>
                    <a:pt x="209785" y="190498"/>
                    <a:pt x="208261" y="188117"/>
                  </a:cubicBezTo>
                  <a:cubicBezTo>
                    <a:pt x="201832" y="177830"/>
                    <a:pt x="193355" y="167114"/>
                    <a:pt x="184128" y="156899"/>
                  </a:cubicBezTo>
                  <a:lnTo>
                    <a:pt x="178728" y="151577"/>
                  </a:lnTo>
                  <a:lnTo>
                    <a:pt x="173690" y="159038"/>
                  </a:lnTo>
                  <a:lnTo>
                    <a:pt x="195879" y="186212"/>
                  </a:lnTo>
                  <a:cubicBezTo>
                    <a:pt x="197689" y="188403"/>
                    <a:pt x="197308" y="191642"/>
                    <a:pt x="195117" y="193356"/>
                  </a:cubicBezTo>
                  <a:cubicBezTo>
                    <a:pt x="194260" y="194118"/>
                    <a:pt x="193117" y="194499"/>
                    <a:pt x="191974" y="194499"/>
                  </a:cubicBezTo>
                  <a:cubicBezTo>
                    <a:pt x="190450" y="194499"/>
                    <a:pt x="189021" y="193833"/>
                    <a:pt x="187973" y="192594"/>
                  </a:cubicBezTo>
                  <a:lnTo>
                    <a:pt x="166578" y="166392"/>
                  </a:lnTo>
                  <a:lnTo>
                    <a:pt x="167226" y="168598"/>
                  </a:lnTo>
                  <a:lnTo>
                    <a:pt x="173115" y="179164"/>
                  </a:lnTo>
                  <a:lnTo>
                    <a:pt x="171739" y="183950"/>
                  </a:lnTo>
                  <a:lnTo>
                    <a:pt x="172468" y="186432"/>
                  </a:lnTo>
                  <a:lnTo>
                    <a:pt x="174639" y="190688"/>
                  </a:lnTo>
                  <a:cubicBezTo>
                    <a:pt x="175877" y="193165"/>
                    <a:pt x="174924" y="196308"/>
                    <a:pt x="172448" y="197546"/>
                  </a:cubicBezTo>
                  <a:cubicBezTo>
                    <a:pt x="171781" y="197927"/>
                    <a:pt x="171019" y="198118"/>
                    <a:pt x="170162" y="198118"/>
                  </a:cubicBezTo>
                  <a:cubicBezTo>
                    <a:pt x="168257" y="198118"/>
                    <a:pt x="166543" y="197070"/>
                    <a:pt x="165590" y="195356"/>
                  </a:cubicBezTo>
                  <a:lnTo>
                    <a:pt x="163621" y="191496"/>
                  </a:lnTo>
                  <a:lnTo>
                    <a:pt x="163304" y="191260"/>
                  </a:lnTo>
                  <a:lnTo>
                    <a:pt x="163035" y="190348"/>
                  </a:lnTo>
                  <a:lnTo>
                    <a:pt x="157838" y="180160"/>
                  </a:lnTo>
                  <a:lnTo>
                    <a:pt x="157303" y="208119"/>
                  </a:lnTo>
                  <a:cubicBezTo>
                    <a:pt x="156922" y="210691"/>
                    <a:pt x="154731" y="212405"/>
                    <a:pt x="152350" y="212405"/>
                  </a:cubicBezTo>
                  <a:cubicBezTo>
                    <a:pt x="152064" y="212405"/>
                    <a:pt x="151683" y="212405"/>
                    <a:pt x="151397" y="212310"/>
                  </a:cubicBezTo>
                  <a:cubicBezTo>
                    <a:pt x="148635" y="211834"/>
                    <a:pt x="146825" y="209072"/>
                    <a:pt x="147301" y="206310"/>
                  </a:cubicBezTo>
                  <a:cubicBezTo>
                    <a:pt x="148825" y="198166"/>
                    <a:pt x="148968" y="189808"/>
                    <a:pt x="147778" y="181640"/>
                  </a:cubicBezTo>
                  <a:lnTo>
                    <a:pt x="145961" y="175961"/>
                  </a:lnTo>
                  <a:lnTo>
                    <a:pt x="136229" y="177937"/>
                  </a:lnTo>
                  <a:lnTo>
                    <a:pt x="144158" y="217645"/>
                  </a:lnTo>
                  <a:cubicBezTo>
                    <a:pt x="144730" y="220407"/>
                    <a:pt x="142920" y="223074"/>
                    <a:pt x="140158" y="223645"/>
                  </a:cubicBezTo>
                  <a:cubicBezTo>
                    <a:pt x="139872" y="223741"/>
                    <a:pt x="139586" y="223741"/>
                    <a:pt x="139205" y="223741"/>
                  </a:cubicBezTo>
                  <a:cubicBezTo>
                    <a:pt x="136824" y="223741"/>
                    <a:pt x="134729" y="222026"/>
                    <a:pt x="134157" y="219645"/>
                  </a:cubicBezTo>
                  <a:lnTo>
                    <a:pt x="126233" y="179967"/>
                  </a:lnTo>
                  <a:lnTo>
                    <a:pt x="125966" y="180021"/>
                  </a:lnTo>
                  <a:lnTo>
                    <a:pt x="122228" y="179266"/>
                  </a:lnTo>
                  <a:lnTo>
                    <a:pt x="121775" y="221835"/>
                  </a:lnTo>
                  <a:cubicBezTo>
                    <a:pt x="121775" y="224693"/>
                    <a:pt x="119489" y="226979"/>
                    <a:pt x="116727" y="226979"/>
                  </a:cubicBezTo>
                  <a:cubicBezTo>
                    <a:pt x="113869" y="226979"/>
                    <a:pt x="111583" y="224597"/>
                    <a:pt x="111583" y="221835"/>
                  </a:cubicBezTo>
                  <a:lnTo>
                    <a:pt x="111880" y="194271"/>
                  </a:lnTo>
                  <a:lnTo>
                    <a:pt x="108726" y="206977"/>
                  </a:lnTo>
                  <a:cubicBezTo>
                    <a:pt x="108726" y="209644"/>
                    <a:pt x="106440" y="211834"/>
                    <a:pt x="103678" y="211834"/>
                  </a:cubicBezTo>
                  <a:cubicBezTo>
                    <a:pt x="103582" y="211834"/>
                    <a:pt x="103582" y="211834"/>
                    <a:pt x="103487" y="211834"/>
                  </a:cubicBezTo>
                  <a:cubicBezTo>
                    <a:pt x="100630" y="211739"/>
                    <a:pt x="98439" y="209358"/>
                    <a:pt x="98534" y="206596"/>
                  </a:cubicBezTo>
                  <a:lnTo>
                    <a:pt x="106129" y="176012"/>
                  </a:lnTo>
                  <a:lnTo>
                    <a:pt x="105008" y="175785"/>
                  </a:lnTo>
                  <a:lnTo>
                    <a:pt x="89771" y="224884"/>
                  </a:lnTo>
                  <a:cubicBezTo>
                    <a:pt x="89104" y="226979"/>
                    <a:pt x="87104" y="228408"/>
                    <a:pt x="84913" y="228408"/>
                  </a:cubicBezTo>
                  <a:cubicBezTo>
                    <a:pt x="84437" y="228408"/>
                    <a:pt x="83865" y="228313"/>
                    <a:pt x="83389" y="228217"/>
                  </a:cubicBezTo>
                  <a:cubicBezTo>
                    <a:pt x="80722" y="227360"/>
                    <a:pt x="79198" y="224503"/>
                    <a:pt x="80055" y="221836"/>
                  </a:cubicBezTo>
                  <a:lnTo>
                    <a:pt x="88068" y="196017"/>
                  </a:lnTo>
                  <a:lnTo>
                    <a:pt x="85771" y="197166"/>
                  </a:lnTo>
                  <a:cubicBezTo>
                    <a:pt x="83104" y="196308"/>
                    <a:pt x="81580" y="193451"/>
                    <a:pt x="82532" y="190688"/>
                  </a:cubicBezTo>
                  <a:lnTo>
                    <a:pt x="92833" y="169822"/>
                  </a:lnTo>
                  <a:lnTo>
                    <a:pt x="88470" y="166880"/>
                  </a:lnTo>
                  <a:lnTo>
                    <a:pt x="86913" y="171067"/>
                  </a:lnTo>
                  <a:cubicBezTo>
                    <a:pt x="84056" y="179831"/>
                    <a:pt x="81103" y="188974"/>
                    <a:pt x="76627" y="198595"/>
                  </a:cubicBezTo>
                  <a:cubicBezTo>
                    <a:pt x="75864" y="200405"/>
                    <a:pt x="73960" y="201452"/>
                    <a:pt x="72054" y="201452"/>
                  </a:cubicBezTo>
                  <a:cubicBezTo>
                    <a:pt x="71388" y="201452"/>
                    <a:pt x="70626" y="201262"/>
                    <a:pt x="69959" y="200976"/>
                  </a:cubicBezTo>
                  <a:cubicBezTo>
                    <a:pt x="67387" y="199833"/>
                    <a:pt x="66244" y="196785"/>
                    <a:pt x="67482" y="194213"/>
                  </a:cubicBezTo>
                  <a:cubicBezTo>
                    <a:pt x="71673" y="185165"/>
                    <a:pt x="74436" y="176687"/>
                    <a:pt x="77293" y="167829"/>
                  </a:cubicBezTo>
                  <a:lnTo>
                    <a:pt x="78582" y="163962"/>
                  </a:lnTo>
                  <a:lnTo>
                    <a:pt x="48147" y="206309"/>
                  </a:lnTo>
                  <a:cubicBezTo>
                    <a:pt x="47194" y="207643"/>
                    <a:pt x="45575" y="208405"/>
                    <a:pt x="43956" y="208405"/>
                  </a:cubicBezTo>
                  <a:cubicBezTo>
                    <a:pt x="42908" y="208405"/>
                    <a:pt x="41860" y="208119"/>
                    <a:pt x="41003" y="207452"/>
                  </a:cubicBezTo>
                  <a:cubicBezTo>
                    <a:pt x="38717" y="205833"/>
                    <a:pt x="38145" y="202595"/>
                    <a:pt x="39860" y="200309"/>
                  </a:cubicBezTo>
                  <a:lnTo>
                    <a:pt x="55523" y="178515"/>
                  </a:lnTo>
                  <a:lnTo>
                    <a:pt x="50909" y="178211"/>
                  </a:lnTo>
                  <a:cubicBezTo>
                    <a:pt x="49099" y="176116"/>
                    <a:pt x="49290" y="172877"/>
                    <a:pt x="51385" y="170972"/>
                  </a:cubicBezTo>
                  <a:lnTo>
                    <a:pt x="73381" y="151972"/>
                  </a:lnTo>
                  <a:lnTo>
                    <a:pt x="70843" y="148210"/>
                  </a:lnTo>
                  <a:lnTo>
                    <a:pt x="31383" y="168686"/>
                  </a:lnTo>
                  <a:cubicBezTo>
                    <a:pt x="30716" y="169067"/>
                    <a:pt x="29859" y="169257"/>
                    <a:pt x="29097" y="169257"/>
                  </a:cubicBezTo>
                  <a:cubicBezTo>
                    <a:pt x="27287" y="169257"/>
                    <a:pt x="25478" y="168210"/>
                    <a:pt x="24525" y="166495"/>
                  </a:cubicBezTo>
                  <a:cubicBezTo>
                    <a:pt x="23191" y="164018"/>
                    <a:pt x="24239" y="160875"/>
                    <a:pt x="26716" y="159637"/>
                  </a:cubicBezTo>
                  <a:lnTo>
                    <a:pt x="52902" y="146048"/>
                  </a:lnTo>
                  <a:lnTo>
                    <a:pt x="31954" y="152302"/>
                  </a:lnTo>
                  <a:cubicBezTo>
                    <a:pt x="31001" y="152779"/>
                    <a:pt x="30144" y="152969"/>
                    <a:pt x="29287" y="152969"/>
                  </a:cubicBezTo>
                  <a:cubicBezTo>
                    <a:pt x="27573" y="152969"/>
                    <a:pt x="25858" y="152112"/>
                    <a:pt x="24905" y="150493"/>
                  </a:cubicBezTo>
                  <a:cubicBezTo>
                    <a:pt x="23477" y="148111"/>
                    <a:pt x="24239" y="144968"/>
                    <a:pt x="26715" y="143540"/>
                  </a:cubicBezTo>
                  <a:lnTo>
                    <a:pt x="63621" y="132517"/>
                  </a:lnTo>
                  <a:lnTo>
                    <a:pt x="62138" y="125177"/>
                  </a:lnTo>
                  <a:lnTo>
                    <a:pt x="5761" y="132776"/>
                  </a:lnTo>
                  <a:cubicBezTo>
                    <a:pt x="5570" y="132681"/>
                    <a:pt x="5284" y="132776"/>
                    <a:pt x="5094" y="132776"/>
                  </a:cubicBezTo>
                  <a:cubicBezTo>
                    <a:pt x="2617" y="132776"/>
                    <a:pt x="427" y="130871"/>
                    <a:pt x="46" y="128395"/>
                  </a:cubicBezTo>
                  <a:cubicBezTo>
                    <a:pt x="-335" y="125633"/>
                    <a:pt x="1665" y="123061"/>
                    <a:pt x="4427" y="122680"/>
                  </a:cubicBezTo>
                  <a:lnTo>
                    <a:pt x="39721" y="117923"/>
                  </a:lnTo>
                  <a:lnTo>
                    <a:pt x="5951" y="114203"/>
                  </a:lnTo>
                  <a:cubicBezTo>
                    <a:pt x="3188" y="113917"/>
                    <a:pt x="1093" y="111345"/>
                    <a:pt x="1474" y="108583"/>
                  </a:cubicBezTo>
                  <a:cubicBezTo>
                    <a:pt x="1760" y="105821"/>
                    <a:pt x="4236" y="103820"/>
                    <a:pt x="7094" y="104106"/>
                  </a:cubicBezTo>
                  <a:lnTo>
                    <a:pt x="53343" y="109197"/>
                  </a:lnTo>
                  <a:lnTo>
                    <a:pt x="18428" y="87724"/>
                  </a:lnTo>
                  <a:cubicBezTo>
                    <a:pt x="16047" y="86200"/>
                    <a:pt x="15285" y="83152"/>
                    <a:pt x="16714" y="80675"/>
                  </a:cubicBezTo>
                  <a:cubicBezTo>
                    <a:pt x="18238" y="78294"/>
                    <a:pt x="21286" y="77532"/>
                    <a:pt x="23762" y="78961"/>
                  </a:cubicBezTo>
                  <a:lnTo>
                    <a:pt x="63145" y="103181"/>
                  </a:lnTo>
                  <a:lnTo>
                    <a:pt x="63359" y="102479"/>
                  </a:lnTo>
                  <a:lnTo>
                    <a:pt x="25857" y="76007"/>
                  </a:lnTo>
                  <a:cubicBezTo>
                    <a:pt x="23286" y="74864"/>
                    <a:pt x="22143" y="71816"/>
                    <a:pt x="23381" y="69244"/>
                  </a:cubicBezTo>
                  <a:cubicBezTo>
                    <a:pt x="24524" y="66673"/>
                    <a:pt x="27572" y="65530"/>
                    <a:pt x="30144" y="66768"/>
                  </a:cubicBezTo>
                  <a:lnTo>
                    <a:pt x="66452" y="92365"/>
                  </a:lnTo>
                  <a:lnTo>
                    <a:pt x="67018" y="90513"/>
                  </a:lnTo>
                  <a:lnTo>
                    <a:pt x="35954" y="54100"/>
                  </a:lnTo>
                  <a:cubicBezTo>
                    <a:pt x="34144" y="51909"/>
                    <a:pt x="34335" y="48766"/>
                    <a:pt x="36525" y="46861"/>
                  </a:cubicBezTo>
                  <a:cubicBezTo>
                    <a:pt x="38716" y="45051"/>
                    <a:pt x="41860" y="45242"/>
                    <a:pt x="43765" y="47433"/>
                  </a:cubicBezTo>
                  <a:lnTo>
                    <a:pt x="70580" y="78865"/>
                  </a:lnTo>
                  <a:lnTo>
                    <a:pt x="71159" y="76971"/>
                  </a:lnTo>
                  <a:lnTo>
                    <a:pt x="75488" y="73405"/>
                  </a:lnTo>
                  <a:lnTo>
                    <a:pt x="44717" y="39527"/>
                  </a:lnTo>
                  <a:cubicBezTo>
                    <a:pt x="42812" y="37432"/>
                    <a:pt x="43003" y="34193"/>
                    <a:pt x="45098" y="32288"/>
                  </a:cubicBezTo>
                  <a:cubicBezTo>
                    <a:pt x="47194" y="30383"/>
                    <a:pt x="50432" y="30574"/>
                    <a:pt x="52337" y="32669"/>
                  </a:cubicBezTo>
                  <a:lnTo>
                    <a:pt x="83411" y="66880"/>
                  </a:lnTo>
                  <a:lnTo>
                    <a:pt x="89307" y="62023"/>
                  </a:lnTo>
                  <a:lnTo>
                    <a:pt x="75007" y="36479"/>
                  </a:lnTo>
                  <a:cubicBezTo>
                    <a:pt x="73673" y="34003"/>
                    <a:pt x="74531" y="30859"/>
                    <a:pt x="77007" y="29526"/>
                  </a:cubicBezTo>
                  <a:cubicBezTo>
                    <a:pt x="79484" y="28192"/>
                    <a:pt x="82627" y="29050"/>
                    <a:pt x="83960" y="31526"/>
                  </a:cubicBezTo>
                  <a:lnTo>
                    <a:pt x="97333" y="55413"/>
                  </a:lnTo>
                  <a:lnTo>
                    <a:pt x="100247" y="53013"/>
                  </a:lnTo>
                  <a:lnTo>
                    <a:pt x="101483" y="52763"/>
                  </a:lnTo>
                  <a:lnTo>
                    <a:pt x="87961" y="24287"/>
                  </a:lnTo>
                  <a:cubicBezTo>
                    <a:pt x="86723" y="21715"/>
                    <a:pt x="87866" y="18667"/>
                    <a:pt x="90342" y="17524"/>
                  </a:cubicBezTo>
                  <a:cubicBezTo>
                    <a:pt x="92914" y="16286"/>
                    <a:pt x="95962" y="17429"/>
                    <a:pt x="97105" y="19905"/>
                  </a:cubicBezTo>
                  <a:lnTo>
                    <a:pt x="111724" y="50693"/>
                  </a:lnTo>
                  <a:lnTo>
                    <a:pt x="114240" y="50184"/>
                  </a:lnTo>
                  <a:lnTo>
                    <a:pt x="102439" y="6475"/>
                  </a:lnTo>
                  <a:cubicBezTo>
                    <a:pt x="101677" y="3713"/>
                    <a:pt x="103296" y="950"/>
                    <a:pt x="106059" y="188"/>
                  </a:cubicBezTo>
                  <a:cubicBezTo>
                    <a:pt x="108726" y="-574"/>
                    <a:pt x="111583" y="1046"/>
                    <a:pt x="112345" y="3808"/>
                  </a:cubicBezTo>
                  <a:lnTo>
                    <a:pt x="124317" y="48147"/>
                  </a:lnTo>
                  <a:lnTo>
                    <a:pt x="125966" y="47814"/>
                  </a:lnTo>
                  <a:lnTo>
                    <a:pt x="129577" y="49311"/>
                  </a:lnTo>
                  <a:lnTo>
                    <a:pt x="127490" y="5427"/>
                  </a:lnTo>
                  <a:cubicBezTo>
                    <a:pt x="127395" y="2569"/>
                    <a:pt x="129490" y="188"/>
                    <a:pt x="132348" y="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7" name="Google Shape;3427;p42"/>
            <p:cNvSpPr/>
            <p:nvPr/>
          </p:nvSpPr>
          <p:spPr>
            <a:xfrm flipH="1">
              <a:off x="3109008" y="4343902"/>
              <a:ext cx="190517" cy="189519"/>
            </a:xfrm>
            <a:custGeom>
              <a:avLst/>
              <a:gdLst/>
              <a:ahLst/>
              <a:cxnLst/>
              <a:rect l="l" t="t" r="r" b="b"/>
              <a:pathLst>
                <a:path w="230232" h="229026" extrusionOk="0">
                  <a:moveTo>
                    <a:pt x="137266" y="72"/>
                  </a:moveTo>
                  <a:cubicBezTo>
                    <a:pt x="140028" y="548"/>
                    <a:pt x="141933" y="3120"/>
                    <a:pt x="141457" y="5882"/>
                  </a:cubicBezTo>
                  <a:lnTo>
                    <a:pt x="134759" y="48992"/>
                  </a:lnTo>
                  <a:lnTo>
                    <a:pt x="142372" y="51329"/>
                  </a:lnTo>
                  <a:lnTo>
                    <a:pt x="152697" y="25599"/>
                  </a:lnTo>
                  <a:cubicBezTo>
                    <a:pt x="153745" y="23027"/>
                    <a:pt x="156697" y="21789"/>
                    <a:pt x="159269" y="22837"/>
                  </a:cubicBezTo>
                  <a:cubicBezTo>
                    <a:pt x="161841" y="23884"/>
                    <a:pt x="163079" y="26837"/>
                    <a:pt x="162031" y="29409"/>
                  </a:cubicBezTo>
                  <a:lnTo>
                    <a:pt x="152044" y="54299"/>
                  </a:lnTo>
                  <a:lnTo>
                    <a:pt x="155529" y="55369"/>
                  </a:lnTo>
                  <a:lnTo>
                    <a:pt x="156499" y="56173"/>
                  </a:lnTo>
                  <a:lnTo>
                    <a:pt x="170032" y="28075"/>
                  </a:lnTo>
                  <a:cubicBezTo>
                    <a:pt x="171270" y="25598"/>
                    <a:pt x="174223" y="24551"/>
                    <a:pt x="176794" y="25694"/>
                  </a:cubicBezTo>
                  <a:cubicBezTo>
                    <a:pt x="179271" y="26932"/>
                    <a:pt x="180319" y="29885"/>
                    <a:pt x="179176" y="32456"/>
                  </a:cubicBezTo>
                  <a:lnTo>
                    <a:pt x="164542" y="62839"/>
                  </a:lnTo>
                  <a:lnTo>
                    <a:pt x="166403" y="64382"/>
                  </a:lnTo>
                  <a:lnTo>
                    <a:pt x="192701" y="28171"/>
                  </a:lnTo>
                  <a:cubicBezTo>
                    <a:pt x="194320" y="25884"/>
                    <a:pt x="197464" y="25408"/>
                    <a:pt x="199750" y="27028"/>
                  </a:cubicBezTo>
                  <a:cubicBezTo>
                    <a:pt x="202036" y="28647"/>
                    <a:pt x="202512" y="31790"/>
                    <a:pt x="200893" y="34076"/>
                  </a:cubicBezTo>
                  <a:lnTo>
                    <a:pt x="174193" y="70839"/>
                  </a:lnTo>
                  <a:lnTo>
                    <a:pt x="175461" y="71890"/>
                  </a:lnTo>
                  <a:lnTo>
                    <a:pt x="176557" y="75625"/>
                  </a:lnTo>
                  <a:lnTo>
                    <a:pt x="209180" y="46649"/>
                  </a:lnTo>
                  <a:cubicBezTo>
                    <a:pt x="211275" y="44840"/>
                    <a:pt x="214419" y="45030"/>
                    <a:pt x="216324" y="47030"/>
                  </a:cubicBezTo>
                  <a:cubicBezTo>
                    <a:pt x="218133" y="49126"/>
                    <a:pt x="217943" y="52269"/>
                    <a:pt x="215943" y="54174"/>
                  </a:cubicBezTo>
                  <a:lnTo>
                    <a:pt x="186611" y="80226"/>
                  </a:lnTo>
                  <a:lnTo>
                    <a:pt x="219943" y="69413"/>
                  </a:lnTo>
                  <a:cubicBezTo>
                    <a:pt x="222610" y="68556"/>
                    <a:pt x="225372" y="69985"/>
                    <a:pt x="226325" y="72652"/>
                  </a:cubicBezTo>
                  <a:cubicBezTo>
                    <a:pt x="227182" y="75319"/>
                    <a:pt x="225753" y="78177"/>
                    <a:pt x="223086" y="79034"/>
                  </a:cubicBezTo>
                  <a:lnTo>
                    <a:pt x="184836" y="91442"/>
                  </a:lnTo>
                  <a:lnTo>
                    <a:pt x="224991" y="90083"/>
                  </a:lnTo>
                  <a:cubicBezTo>
                    <a:pt x="227754" y="89988"/>
                    <a:pt x="230135" y="92179"/>
                    <a:pt x="230230" y="94941"/>
                  </a:cubicBezTo>
                  <a:cubicBezTo>
                    <a:pt x="230325" y="97703"/>
                    <a:pt x="228134" y="100084"/>
                    <a:pt x="225372" y="100179"/>
                  </a:cubicBezTo>
                  <a:lnTo>
                    <a:pt x="184167" y="101574"/>
                  </a:lnTo>
                  <a:lnTo>
                    <a:pt x="185493" y="106096"/>
                  </a:lnTo>
                  <a:lnTo>
                    <a:pt x="214228" y="109514"/>
                  </a:lnTo>
                  <a:cubicBezTo>
                    <a:pt x="216990" y="109895"/>
                    <a:pt x="218990" y="112372"/>
                    <a:pt x="218609" y="115134"/>
                  </a:cubicBezTo>
                  <a:cubicBezTo>
                    <a:pt x="218324" y="117896"/>
                    <a:pt x="215752" y="119897"/>
                    <a:pt x="212990" y="119516"/>
                  </a:cubicBezTo>
                  <a:lnTo>
                    <a:pt x="188577" y="116612"/>
                  </a:lnTo>
                  <a:lnTo>
                    <a:pt x="189418" y="119483"/>
                  </a:lnTo>
                  <a:lnTo>
                    <a:pt x="221372" y="127516"/>
                  </a:lnTo>
                  <a:cubicBezTo>
                    <a:pt x="224039" y="128183"/>
                    <a:pt x="225754" y="130945"/>
                    <a:pt x="224992" y="133612"/>
                  </a:cubicBezTo>
                  <a:cubicBezTo>
                    <a:pt x="224325" y="136279"/>
                    <a:pt x="221563" y="137994"/>
                    <a:pt x="218896" y="137232"/>
                  </a:cubicBezTo>
                  <a:lnTo>
                    <a:pt x="185101" y="128736"/>
                  </a:lnTo>
                  <a:lnTo>
                    <a:pt x="223658" y="149709"/>
                  </a:lnTo>
                  <a:cubicBezTo>
                    <a:pt x="226134" y="151043"/>
                    <a:pt x="226992" y="154091"/>
                    <a:pt x="225658" y="156567"/>
                  </a:cubicBezTo>
                  <a:cubicBezTo>
                    <a:pt x="224325" y="159044"/>
                    <a:pt x="221277" y="159901"/>
                    <a:pt x="218800" y="158568"/>
                  </a:cubicBezTo>
                  <a:lnTo>
                    <a:pt x="204870" y="150990"/>
                  </a:lnTo>
                  <a:lnTo>
                    <a:pt x="205084" y="151425"/>
                  </a:lnTo>
                  <a:cubicBezTo>
                    <a:pt x="204132" y="154092"/>
                    <a:pt x="201274" y="155425"/>
                    <a:pt x="198702" y="154568"/>
                  </a:cubicBezTo>
                  <a:lnTo>
                    <a:pt x="187959" y="150852"/>
                  </a:lnTo>
                  <a:lnTo>
                    <a:pt x="212704" y="169045"/>
                  </a:lnTo>
                  <a:cubicBezTo>
                    <a:pt x="214990" y="170664"/>
                    <a:pt x="215466" y="173903"/>
                    <a:pt x="213752" y="176093"/>
                  </a:cubicBezTo>
                  <a:cubicBezTo>
                    <a:pt x="212133" y="178379"/>
                    <a:pt x="208894" y="178856"/>
                    <a:pt x="206703" y="177141"/>
                  </a:cubicBezTo>
                  <a:lnTo>
                    <a:pt x="172161" y="151746"/>
                  </a:lnTo>
                  <a:lnTo>
                    <a:pt x="170547" y="154711"/>
                  </a:lnTo>
                  <a:lnTo>
                    <a:pt x="177556" y="161425"/>
                  </a:lnTo>
                  <a:cubicBezTo>
                    <a:pt x="186605" y="169617"/>
                    <a:pt x="195940" y="177999"/>
                    <a:pt x="203179" y="186000"/>
                  </a:cubicBezTo>
                  <a:cubicBezTo>
                    <a:pt x="205179" y="188095"/>
                    <a:pt x="204893" y="191238"/>
                    <a:pt x="202798" y="193144"/>
                  </a:cubicBezTo>
                  <a:cubicBezTo>
                    <a:pt x="200702" y="195048"/>
                    <a:pt x="197559" y="194858"/>
                    <a:pt x="195654" y="192762"/>
                  </a:cubicBezTo>
                  <a:cubicBezTo>
                    <a:pt x="188796" y="185142"/>
                    <a:pt x="179652" y="176856"/>
                    <a:pt x="170794" y="168950"/>
                  </a:cubicBezTo>
                  <a:lnTo>
                    <a:pt x="168056" y="166454"/>
                  </a:lnTo>
                  <a:lnTo>
                    <a:pt x="185558" y="191239"/>
                  </a:lnTo>
                  <a:cubicBezTo>
                    <a:pt x="187177" y="193525"/>
                    <a:pt x="186606" y="196668"/>
                    <a:pt x="184320" y="198287"/>
                  </a:cubicBezTo>
                  <a:cubicBezTo>
                    <a:pt x="182034" y="199906"/>
                    <a:pt x="178986" y="199335"/>
                    <a:pt x="177271" y="197049"/>
                  </a:cubicBezTo>
                  <a:lnTo>
                    <a:pt x="167862" y="183753"/>
                  </a:lnTo>
                  <a:lnTo>
                    <a:pt x="177366" y="213622"/>
                  </a:lnTo>
                  <a:cubicBezTo>
                    <a:pt x="178223" y="216289"/>
                    <a:pt x="176699" y="219147"/>
                    <a:pt x="174032" y="220004"/>
                  </a:cubicBezTo>
                  <a:cubicBezTo>
                    <a:pt x="171937" y="220671"/>
                    <a:pt x="169746" y="220004"/>
                    <a:pt x="168508" y="218385"/>
                  </a:cubicBezTo>
                  <a:cubicBezTo>
                    <a:pt x="168127" y="217908"/>
                    <a:pt x="167841" y="217337"/>
                    <a:pt x="167650" y="216765"/>
                  </a:cubicBezTo>
                  <a:lnTo>
                    <a:pt x="152905" y="170329"/>
                  </a:lnTo>
                  <a:lnTo>
                    <a:pt x="151965" y="170817"/>
                  </a:lnTo>
                  <a:lnTo>
                    <a:pt x="148411" y="216765"/>
                  </a:lnTo>
                  <a:cubicBezTo>
                    <a:pt x="148220" y="219527"/>
                    <a:pt x="145744" y="221623"/>
                    <a:pt x="142981" y="221432"/>
                  </a:cubicBezTo>
                  <a:cubicBezTo>
                    <a:pt x="141553" y="221242"/>
                    <a:pt x="140314" y="220575"/>
                    <a:pt x="139457" y="219527"/>
                  </a:cubicBezTo>
                  <a:cubicBezTo>
                    <a:pt x="138695" y="218575"/>
                    <a:pt x="138219" y="217336"/>
                    <a:pt x="138314" y="216003"/>
                  </a:cubicBezTo>
                  <a:lnTo>
                    <a:pt x="140072" y="193279"/>
                  </a:lnTo>
                  <a:lnTo>
                    <a:pt x="136409" y="192286"/>
                  </a:lnTo>
                  <a:lnTo>
                    <a:pt x="135743" y="191120"/>
                  </a:lnTo>
                  <a:lnTo>
                    <a:pt x="128217" y="225624"/>
                  </a:lnTo>
                  <a:cubicBezTo>
                    <a:pt x="127265" y="228291"/>
                    <a:pt x="124407" y="229625"/>
                    <a:pt x="121836" y="228768"/>
                  </a:cubicBezTo>
                  <a:cubicBezTo>
                    <a:pt x="119169" y="227815"/>
                    <a:pt x="117835" y="224958"/>
                    <a:pt x="118692" y="222386"/>
                  </a:cubicBezTo>
                  <a:cubicBezTo>
                    <a:pt x="122598" y="211051"/>
                    <a:pt x="125575" y="197859"/>
                    <a:pt x="127718" y="184405"/>
                  </a:cubicBezTo>
                  <a:lnTo>
                    <a:pt x="128486" y="176854"/>
                  </a:lnTo>
                  <a:lnTo>
                    <a:pt x="119636" y="177611"/>
                  </a:lnTo>
                  <a:lnTo>
                    <a:pt x="112501" y="211622"/>
                  </a:lnTo>
                  <a:cubicBezTo>
                    <a:pt x="111929" y="214384"/>
                    <a:pt x="109262" y="216099"/>
                    <a:pt x="106500" y="215527"/>
                  </a:cubicBezTo>
                  <a:cubicBezTo>
                    <a:pt x="105357" y="215242"/>
                    <a:pt x="104404" y="214575"/>
                    <a:pt x="103643" y="213717"/>
                  </a:cubicBezTo>
                  <a:cubicBezTo>
                    <a:pt x="102690" y="212575"/>
                    <a:pt x="102309" y="211050"/>
                    <a:pt x="102595" y="209526"/>
                  </a:cubicBezTo>
                  <a:lnTo>
                    <a:pt x="109391" y="177130"/>
                  </a:lnTo>
                  <a:lnTo>
                    <a:pt x="108140" y="178937"/>
                  </a:lnTo>
                  <a:lnTo>
                    <a:pt x="103834" y="189619"/>
                  </a:lnTo>
                  <a:lnTo>
                    <a:pt x="99475" y="191451"/>
                  </a:lnTo>
                  <a:lnTo>
                    <a:pt x="97715" y="193992"/>
                  </a:lnTo>
                  <a:lnTo>
                    <a:pt x="95927" y="198001"/>
                  </a:lnTo>
                  <a:cubicBezTo>
                    <a:pt x="94784" y="200573"/>
                    <a:pt x="91832" y="201716"/>
                    <a:pt x="89260" y="200573"/>
                  </a:cubicBezTo>
                  <a:cubicBezTo>
                    <a:pt x="88498" y="200288"/>
                    <a:pt x="87831" y="199811"/>
                    <a:pt x="87355" y="199144"/>
                  </a:cubicBezTo>
                  <a:cubicBezTo>
                    <a:pt x="86212" y="197716"/>
                    <a:pt x="85831" y="195716"/>
                    <a:pt x="86688" y="193906"/>
                  </a:cubicBezTo>
                  <a:lnTo>
                    <a:pt x="88419" y="190025"/>
                  </a:lnTo>
                  <a:lnTo>
                    <a:pt x="88403" y="189525"/>
                  </a:lnTo>
                  <a:lnTo>
                    <a:pt x="89074" y="188556"/>
                  </a:lnTo>
                  <a:lnTo>
                    <a:pt x="93491" y="178654"/>
                  </a:lnTo>
                  <a:lnTo>
                    <a:pt x="71734" y="195525"/>
                  </a:lnTo>
                  <a:cubicBezTo>
                    <a:pt x="69448" y="196763"/>
                    <a:pt x="66781" y="196191"/>
                    <a:pt x="65352" y="194287"/>
                  </a:cubicBezTo>
                  <a:cubicBezTo>
                    <a:pt x="65162" y="194096"/>
                    <a:pt x="64971" y="193810"/>
                    <a:pt x="64876" y="193524"/>
                  </a:cubicBezTo>
                  <a:cubicBezTo>
                    <a:pt x="63542" y="191048"/>
                    <a:pt x="64495" y="188000"/>
                    <a:pt x="66971" y="186666"/>
                  </a:cubicBezTo>
                  <a:lnTo>
                    <a:pt x="87109" y="164885"/>
                  </a:lnTo>
                  <a:lnTo>
                    <a:pt x="81921" y="160593"/>
                  </a:lnTo>
                  <a:lnTo>
                    <a:pt x="56303" y="191334"/>
                  </a:lnTo>
                  <a:cubicBezTo>
                    <a:pt x="54493" y="193430"/>
                    <a:pt x="51350" y="193810"/>
                    <a:pt x="49159" y="192001"/>
                  </a:cubicBezTo>
                  <a:cubicBezTo>
                    <a:pt x="48874" y="191810"/>
                    <a:pt x="48683" y="191525"/>
                    <a:pt x="48397" y="191239"/>
                  </a:cubicBezTo>
                  <a:cubicBezTo>
                    <a:pt x="46873" y="189429"/>
                    <a:pt x="46873" y="186762"/>
                    <a:pt x="48493" y="184857"/>
                  </a:cubicBezTo>
                  <a:lnTo>
                    <a:pt x="74102" y="154126"/>
                  </a:lnTo>
                  <a:lnTo>
                    <a:pt x="73829" y="153900"/>
                  </a:lnTo>
                  <a:lnTo>
                    <a:pt x="72691" y="150020"/>
                  </a:lnTo>
                  <a:lnTo>
                    <a:pt x="38968" y="176665"/>
                  </a:lnTo>
                  <a:cubicBezTo>
                    <a:pt x="36778" y="178475"/>
                    <a:pt x="33634" y="178094"/>
                    <a:pt x="31920" y="175903"/>
                  </a:cubicBezTo>
                  <a:cubicBezTo>
                    <a:pt x="30205" y="173712"/>
                    <a:pt x="30491" y="170474"/>
                    <a:pt x="32682" y="168759"/>
                  </a:cubicBezTo>
                  <a:lnTo>
                    <a:pt x="53531" y="152282"/>
                  </a:lnTo>
                  <a:lnTo>
                    <a:pt x="42492" y="157425"/>
                  </a:lnTo>
                  <a:cubicBezTo>
                    <a:pt x="40302" y="159044"/>
                    <a:pt x="37254" y="158663"/>
                    <a:pt x="35539" y="156567"/>
                  </a:cubicBezTo>
                  <a:cubicBezTo>
                    <a:pt x="35539" y="156567"/>
                    <a:pt x="35444" y="156472"/>
                    <a:pt x="35444" y="156472"/>
                  </a:cubicBezTo>
                  <a:cubicBezTo>
                    <a:pt x="33729" y="154281"/>
                    <a:pt x="34206" y="151043"/>
                    <a:pt x="36396" y="149423"/>
                  </a:cubicBezTo>
                  <a:lnTo>
                    <a:pt x="68176" y="134624"/>
                  </a:lnTo>
                  <a:lnTo>
                    <a:pt x="67887" y="133637"/>
                  </a:lnTo>
                  <a:lnTo>
                    <a:pt x="16870" y="153900"/>
                  </a:lnTo>
                  <a:cubicBezTo>
                    <a:pt x="14775" y="154758"/>
                    <a:pt x="12489" y="154091"/>
                    <a:pt x="11060" y="152376"/>
                  </a:cubicBezTo>
                  <a:cubicBezTo>
                    <a:pt x="10775" y="151996"/>
                    <a:pt x="10489" y="151519"/>
                    <a:pt x="10298" y="151043"/>
                  </a:cubicBezTo>
                  <a:cubicBezTo>
                    <a:pt x="9250" y="148471"/>
                    <a:pt x="10489" y="145519"/>
                    <a:pt x="13156" y="144471"/>
                  </a:cubicBezTo>
                  <a:lnTo>
                    <a:pt x="37897" y="134644"/>
                  </a:lnTo>
                  <a:lnTo>
                    <a:pt x="35634" y="133612"/>
                  </a:lnTo>
                  <a:cubicBezTo>
                    <a:pt x="34682" y="131040"/>
                    <a:pt x="35920" y="128087"/>
                    <a:pt x="38587" y="127135"/>
                  </a:cubicBezTo>
                  <a:lnTo>
                    <a:pt x="64289" y="121371"/>
                  </a:lnTo>
                  <a:lnTo>
                    <a:pt x="62773" y="116201"/>
                  </a:lnTo>
                  <a:lnTo>
                    <a:pt x="56589" y="118277"/>
                  </a:lnTo>
                  <a:cubicBezTo>
                    <a:pt x="48017" y="121515"/>
                    <a:pt x="39159" y="124849"/>
                    <a:pt x="29062" y="127421"/>
                  </a:cubicBezTo>
                  <a:cubicBezTo>
                    <a:pt x="27062" y="127992"/>
                    <a:pt x="25062" y="127231"/>
                    <a:pt x="23823" y="125706"/>
                  </a:cubicBezTo>
                  <a:cubicBezTo>
                    <a:pt x="23347" y="125135"/>
                    <a:pt x="23061" y="124468"/>
                    <a:pt x="22871" y="123801"/>
                  </a:cubicBezTo>
                  <a:cubicBezTo>
                    <a:pt x="22204" y="121134"/>
                    <a:pt x="23823" y="118372"/>
                    <a:pt x="26490" y="117706"/>
                  </a:cubicBezTo>
                  <a:cubicBezTo>
                    <a:pt x="36015" y="115324"/>
                    <a:pt x="44207" y="112181"/>
                    <a:pt x="52875" y="108847"/>
                  </a:cubicBezTo>
                  <a:lnTo>
                    <a:pt x="56338" y="107538"/>
                  </a:lnTo>
                  <a:lnTo>
                    <a:pt x="5345" y="110371"/>
                  </a:lnTo>
                  <a:cubicBezTo>
                    <a:pt x="3630" y="110466"/>
                    <a:pt x="2106" y="109704"/>
                    <a:pt x="1154" y="108466"/>
                  </a:cubicBezTo>
                  <a:cubicBezTo>
                    <a:pt x="487" y="107704"/>
                    <a:pt x="106" y="106656"/>
                    <a:pt x="11" y="105609"/>
                  </a:cubicBezTo>
                  <a:cubicBezTo>
                    <a:pt x="-180" y="102846"/>
                    <a:pt x="2011" y="100465"/>
                    <a:pt x="4773" y="100275"/>
                  </a:cubicBezTo>
                  <a:lnTo>
                    <a:pt x="31265" y="98803"/>
                  </a:lnTo>
                  <a:lnTo>
                    <a:pt x="28586" y="94941"/>
                  </a:lnTo>
                  <a:cubicBezTo>
                    <a:pt x="29062" y="92179"/>
                    <a:pt x="31729" y="90369"/>
                    <a:pt x="34491" y="90845"/>
                  </a:cubicBezTo>
                  <a:lnTo>
                    <a:pt x="62833" y="95974"/>
                  </a:lnTo>
                  <a:lnTo>
                    <a:pt x="64106" y="91827"/>
                  </a:lnTo>
                  <a:lnTo>
                    <a:pt x="23823" y="74176"/>
                  </a:lnTo>
                  <a:cubicBezTo>
                    <a:pt x="23061" y="73795"/>
                    <a:pt x="22394" y="73319"/>
                    <a:pt x="21918" y="72748"/>
                  </a:cubicBezTo>
                  <a:cubicBezTo>
                    <a:pt x="20775" y="71319"/>
                    <a:pt x="20394" y="69319"/>
                    <a:pt x="21251" y="67509"/>
                  </a:cubicBezTo>
                  <a:cubicBezTo>
                    <a:pt x="22394" y="64937"/>
                    <a:pt x="25347" y="63794"/>
                    <a:pt x="27919" y="64937"/>
                  </a:cubicBezTo>
                  <a:lnTo>
                    <a:pt x="55016" y="76810"/>
                  </a:lnTo>
                  <a:lnTo>
                    <a:pt x="36777" y="64271"/>
                  </a:lnTo>
                  <a:cubicBezTo>
                    <a:pt x="35920" y="63985"/>
                    <a:pt x="35158" y="63413"/>
                    <a:pt x="34587" y="62747"/>
                  </a:cubicBezTo>
                  <a:cubicBezTo>
                    <a:pt x="33539" y="61413"/>
                    <a:pt x="33158" y="59508"/>
                    <a:pt x="33825" y="57794"/>
                  </a:cubicBezTo>
                  <a:cubicBezTo>
                    <a:pt x="34777" y="55222"/>
                    <a:pt x="37730" y="53888"/>
                    <a:pt x="40302" y="54841"/>
                  </a:cubicBezTo>
                  <a:lnTo>
                    <a:pt x="71749" y="76426"/>
                  </a:lnTo>
                  <a:lnTo>
                    <a:pt x="76497" y="70697"/>
                  </a:lnTo>
                  <a:lnTo>
                    <a:pt x="35634" y="32076"/>
                  </a:lnTo>
                  <a:cubicBezTo>
                    <a:pt x="35443" y="31885"/>
                    <a:pt x="35348" y="31790"/>
                    <a:pt x="35158" y="31599"/>
                  </a:cubicBezTo>
                  <a:cubicBezTo>
                    <a:pt x="33634" y="29694"/>
                    <a:pt x="33634" y="26837"/>
                    <a:pt x="35443" y="24932"/>
                  </a:cubicBezTo>
                  <a:cubicBezTo>
                    <a:pt x="37348" y="22931"/>
                    <a:pt x="40587" y="22836"/>
                    <a:pt x="42587" y="24741"/>
                  </a:cubicBezTo>
                  <a:lnTo>
                    <a:pt x="67546" y="48330"/>
                  </a:lnTo>
                  <a:lnTo>
                    <a:pt x="49921" y="20836"/>
                  </a:lnTo>
                  <a:cubicBezTo>
                    <a:pt x="48397" y="18455"/>
                    <a:pt x="49064" y="15407"/>
                    <a:pt x="51445" y="13883"/>
                  </a:cubicBezTo>
                  <a:cubicBezTo>
                    <a:pt x="53827" y="12359"/>
                    <a:pt x="56875" y="13026"/>
                    <a:pt x="58399" y="15407"/>
                  </a:cubicBezTo>
                  <a:lnTo>
                    <a:pt x="83204" y="54130"/>
                  </a:lnTo>
                  <a:lnTo>
                    <a:pt x="78021" y="13978"/>
                  </a:lnTo>
                  <a:cubicBezTo>
                    <a:pt x="77640" y="11216"/>
                    <a:pt x="79640" y="8644"/>
                    <a:pt x="82402" y="8359"/>
                  </a:cubicBezTo>
                  <a:cubicBezTo>
                    <a:pt x="85164" y="7978"/>
                    <a:pt x="87736" y="9978"/>
                    <a:pt x="88022" y="12740"/>
                  </a:cubicBezTo>
                  <a:lnTo>
                    <a:pt x="93716" y="56850"/>
                  </a:lnTo>
                  <a:lnTo>
                    <a:pt x="94580" y="56402"/>
                  </a:lnTo>
                  <a:lnTo>
                    <a:pt x="91737" y="12359"/>
                  </a:lnTo>
                  <a:cubicBezTo>
                    <a:pt x="91070" y="9692"/>
                    <a:pt x="92689" y="6930"/>
                    <a:pt x="95356" y="6263"/>
                  </a:cubicBezTo>
                  <a:cubicBezTo>
                    <a:pt x="98023" y="5596"/>
                    <a:pt x="100786" y="7215"/>
                    <a:pt x="101452" y="9882"/>
                  </a:cubicBezTo>
                  <a:lnTo>
                    <a:pt x="104160" y="51431"/>
                  </a:lnTo>
                  <a:lnTo>
                    <a:pt x="106619" y="50155"/>
                  </a:lnTo>
                  <a:lnTo>
                    <a:pt x="114787" y="6549"/>
                  </a:lnTo>
                  <a:cubicBezTo>
                    <a:pt x="115263" y="3787"/>
                    <a:pt x="117930" y="1977"/>
                    <a:pt x="120692" y="2548"/>
                  </a:cubicBezTo>
                  <a:cubicBezTo>
                    <a:pt x="123454" y="3025"/>
                    <a:pt x="125264" y="5692"/>
                    <a:pt x="124693" y="8454"/>
                  </a:cubicBezTo>
                  <a:lnTo>
                    <a:pt x="117049" y="49260"/>
                  </a:lnTo>
                  <a:lnTo>
                    <a:pt x="124564" y="48618"/>
                  </a:lnTo>
                  <a:lnTo>
                    <a:pt x="131456" y="4263"/>
                  </a:lnTo>
                  <a:cubicBezTo>
                    <a:pt x="131837" y="1501"/>
                    <a:pt x="134504" y="-404"/>
                    <a:pt x="137266" y="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28" name="Google Shape;3428;p42"/>
            <p:cNvSpPr/>
            <p:nvPr/>
          </p:nvSpPr>
          <p:spPr>
            <a:xfrm flipH="1">
              <a:off x="2359112" y="4209591"/>
              <a:ext cx="203495" cy="197710"/>
            </a:xfrm>
            <a:custGeom>
              <a:avLst/>
              <a:gdLst/>
              <a:ahLst/>
              <a:cxnLst/>
              <a:rect l="l" t="t" r="r" b="b"/>
              <a:pathLst>
                <a:path w="245916" h="238924" extrusionOk="0">
                  <a:moveTo>
                    <a:pt x="112202" y="26"/>
                  </a:moveTo>
                  <a:cubicBezTo>
                    <a:pt x="115155" y="-260"/>
                    <a:pt x="117822" y="1836"/>
                    <a:pt x="118107" y="4789"/>
                  </a:cubicBezTo>
                  <a:lnTo>
                    <a:pt x="123023" y="50805"/>
                  </a:lnTo>
                  <a:lnTo>
                    <a:pt x="131511" y="51134"/>
                  </a:lnTo>
                  <a:lnTo>
                    <a:pt x="135061" y="22124"/>
                  </a:lnTo>
                  <a:cubicBezTo>
                    <a:pt x="135442" y="19171"/>
                    <a:pt x="138109" y="17076"/>
                    <a:pt x="141062" y="17457"/>
                  </a:cubicBezTo>
                  <a:cubicBezTo>
                    <a:pt x="144015" y="17838"/>
                    <a:pt x="146110" y="20505"/>
                    <a:pt x="145729" y="23457"/>
                  </a:cubicBezTo>
                  <a:lnTo>
                    <a:pt x="142291" y="51552"/>
                  </a:lnTo>
                  <a:lnTo>
                    <a:pt x="146262" y="51705"/>
                  </a:lnTo>
                  <a:lnTo>
                    <a:pt x="147414" y="52239"/>
                  </a:lnTo>
                  <a:lnTo>
                    <a:pt x="153635" y="19744"/>
                  </a:lnTo>
                  <a:cubicBezTo>
                    <a:pt x="154207" y="16791"/>
                    <a:pt x="156969" y="14886"/>
                    <a:pt x="159922" y="15457"/>
                  </a:cubicBezTo>
                  <a:cubicBezTo>
                    <a:pt x="162780" y="16029"/>
                    <a:pt x="164780" y="18791"/>
                    <a:pt x="164208" y="21744"/>
                  </a:cubicBezTo>
                  <a:lnTo>
                    <a:pt x="157478" y="56896"/>
                  </a:lnTo>
                  <a:lnTo>
                    <a:pt x="159842" y="57990"/>
                  </a:lnTo>
                  <a:lnTo>
                    <a:pt x="176972" y="13648"/>
                  </a:lnTo>
                  <a:cubicBezTo>
                    <a:pt x="178019" y="10885"/>
                    <a:pt x="181163" y="9552"/>
                    <a:pt x="183925" y="10600"/>
                  </a:cubicBezTo>
                  <a:cubicBezTo>
                    <a:pt x="186687" y="11647"/>
                    <a:pt x="188116" y="14791"/>
                    <a:pt x="186973" y="17553"/>
                  </a:cubicBezTo>
                  <a:lnTo>
                    <a:pt x="169607" y="62508"/>
                  </a:lnTo>
                  <a:lnTo>
                    <a:pt x="171257" y="63272"/>
                  </a:lnTo>
                  <a:lnTo>
                    <a:pt x="173823" y="66085"/>
                  </a:lnTo>
                  <a:lnTo>
                    <a:pt x="198974" y="28126"/>
                  </a:lnTo>
                  <a:cubicBezTo>
                    <a:pt x="200594" y="25649"/>
                    <a:pt x="203927" y="24982"/>
                    <a:pt x="206404" y="26602"/>
                  </a:cubicBezTo>
                  <a:cubicBezTo>
                    <a:pt x="208881" y="28221"/>
                    <a:pt x="209547" y="31555"/>
                    <a:pt x="207928" y="34031"/>
                  </a:cubicBezTo>
                  <a:lnTo>
                    <a:pt x="184915" y="68764"/>
                  </a:lnTo>
                  <a:lnTo>
                    <a:pt x="216120" y="48604"/>
                  </a:lnTo>
                  <a:cubicBezTo>
                    <a:pt x="218596" y="46985"/>
                    <a:pt x="221930" y="47747"/>
                    <a:pt x="223549" y="50223"/>
                  </a:cubicBezTo>
                  <a:cubicBezTo>
                    <a:pt x="225169" y="52700"/>
                    <a:pt x="224406" y="56034"/>
                    <a:pt x="221930" y="57653"/>
                  </a:cubicBezTo>
                  <a:lnTo>
                    <a:pt x="186819" y="80336"/>
                  </a:lnTo>
                  <a:lnTo>
                    <a:pt x="186984" y="80517"/>
                  </a:lnTo>
                  <a:lnTo>
                    <a:pt x="226978" y="68416"/>
                  </a:lnTo>
                  <a:cubicBezTo>
                    <a:pt x="229836" y="67559"/>
                    <a:pt x="232788" y="69179"/>
                    <a:pt x="233646" y="72036"/>
                  </a:cubicBezTo>
                  <a:cubicBezTo>
                    <a:pt x="234503" y="74893"/>
                    <a:pt x="232884" y="77846"/>
                    <a:pt x="230026" y="78704"/>
                  </a:cubicBezTo>
                  <a:lnTo>
                    <a:pt x="191522" y="90354"/>
                  </a:lnTo>
                  <a:lnTo>
                    <a:pt x="192792" y="95335"/>
                  </a:lnTo>
                  <a:lnTo>
                    <a:pt x="221263" y="91275"/>
                  </a:lnTo>
                  <a:cubicBezTo>
                    <a:pt x="224216" y="90895"/>
                    <a:pt x="226883" y="92895"/>
                    <a:pt x="227359" y="95848"/>
                  </a:cubicBezTo>
                  <a:cubicBezTo>
                    <a:pt x="227740" y="98800"/>
                    <a:pt x="225740" y="101467"/>
                    <a:pt x="222787" y="101944"/>
                  </a:cubicBezTo>
                  <a:lnTo>
                    <a:pt x="195471" y="105838"/>
                  </a:lnTo>
                  <a:lnTo>
                    <a:pt x="196091" y="108267"/>
                  </a:lnTo>
                  <a:lnTo>
                    <a:pt x="233550" y="107754"/>
                  </a:lnTo>
                  <a:cubicBezTo>
                    <a:pt x="236503" y="107754"/>
                    <a:pt x="238979" y="110135"/>
                    <a:pt x="238979" y="113088"/>
                  </a:cubicBezTo>
                  <a:cubicBezTo>
                    <a:pt x="238979" y="116041"/>
                    <a:pt x="236693" y="118517"/>
                    <a:pt x="233645" y="118517"/>
                  </a:cubicBezTo>
                  <a:lnTo>
                    <a:pt x="198826" y="118994"/>
                  </a:lnTo>
                  <a:lnTo>
                    <a:pt x="199009" y="119710"/>
                  </a:lnTo>
                  <a:lnTo>
                    <a:pt x="241837" y="130138"/>
                  </a:lnTo>
                  <a:cubicBezTo>
                    <a:pt x="244694" y="130804"/>
                    <a:pt x="246504" y="133757"/>
                    <a:pt x="245742" y="136615"/>
                  </a:cubicBezTo>
                  <a:cubicBezTo>
                    <a:pt x="245075" y="139472"/>
                    <a:pt x="242123" y="141282"/>
                    <a:pt x="239265" y="140520"/>
                  </a:cubicBezTo>
                  <a:lnTo>
                    <a:pt x="222961" y="136550"/>
                  </a:lnTo>
                  <a:lnTo>
                    <a:pt x="223264" y="136900"/>
                  </a:lnTo>
                  <a:cubicBezTo>
                    <a:pt x="223073" y="139853"/>
                    <a:pt x="220502" y="142044"/>
                    <a:pt x="217549" y="141853"/>
                  </a:cubicBezTo>
                  <a:lnTo>
                    <a:pt x="205546" y="140985"/>
                  </a:lnTo>
                  <a:lnTo>
                    <a:pt x="235836" y="152903"/>
                  </a:lnTo>
                  <a:cubicBezTo>
                    <a:pt x="238599" y="153951"/>
                    <a:pt x="239932" y="157094"/>
                    <a:pt x="238884" y="159856"/>
                  </a:cubicBezTo>
                  <a:cubicBezTo>
                    <a:pt x="237837" y="162619"/>
                    <a:pt x="234693" y="163952"/>
                    <a:pt x="231931" y="162904"/>
                  </a:cubicBezTo>
                  <a:lnTo>
                    <a:pt x="190915" y="146766"/>
                  </a:lnTo>
                  <a:lnTo>
                    <a:pt x="189667" y="150340"/>
                  </a:lnTo>
                  <a:lnTo>
                    <a:pt x="197737" y="154807"/>
                  </a:lnTo>
                  <a:cubicBezTo>
                    <a:pt x="209262" y="160713"/>
                    <a:pt x="221168" y="166809"/>
                    <a:pt x="230693" y="173095"/>
                  </a:cubicBezTo>
                  <a:cubicBezTo>
                    <a:pt x="233360" y="174715"/>
                    <a:pt x="233836" y="178048"/>
                    <a:pt x="232217" y="180525"/>
                  </a:cubicBezTo>
                  <a:cubicBezTo>
                    <a:pt x="230598" y="183001"/>
                    <a:pt x="227264" y="183668"/>
                    <a:pt x="224788" y="182049"/>
                  </a:cubicBezTo>
                  <a:cubicBezTo>
                    <a:pt x="215644" y="176048"/>
                    <a:pt x="204023" y="170142"/>
                    <a:pt x="192784" y="164332"/>
                  </a:cubicBezTo>
                  <a:lnTo>
                    <a:pt x="190402" y="163091"/>
                  </a:lnTo>
                  <a:lnTo>
                    <a:pt x="214215" y="183002"/>
                  </a:lnTo>
                  <a:cubicBezTo>
                    <a:pt x="216501" y="184907"/>
                    <a:pt x="216786" y="188241"/>
                    <a:pt x="214881" y="190527"/>
                  </a:cubicBezTo>
                  <a:cubicBezTo>
                    <a:pt x="212976" y="192813"/>
                    <a:pt x="209643" y="193003"/>
                    <a:pt x="207357" y="191194"/>
                  </a:cubicBezTo>
                  <a:lnTo>
                    <a:pt x="193187" y="179358"/>
                  </a:lnTo>
                  <a:lnTo>
                    <a:pt x="211643" y="208338"/>
                  </a:lnTo>
                  <a:cubicBezTo>
                    <a:pt x="213262" y="210814"/>
                    <a:pt x="212500" y="214148"/>
                    <a:pt x="210024" y="215767"/>
                  </a:cubicBezTo>
                  <a:cubicBezTo>
                    <a:pt x="208119" y="217101"/>
                    <a:pt x="205738" y="216910"/>
                    <a:pt x="204023" y="215672"/>
                  </a:cubicBezTo>
                  <a:cubicBezTo>
                    <a:pt x="203452" y="215291"/>
                    <a:pt x="203071" y="214815"/>
                    <a:pt x="202690" y="214243"/>
                  </a:cubicBezTo>
                  <a:lnTo>
                    <a:pt x="174873" y="170570"/>
                  </a:lnTo>
                  <a:lnTo>
                    <a:pt x="174023" y="171344"/>
                  </a:lnTo>
                  <a:lnTo>
                    <a:pt x="182972" y="219387"/>
                  </a:lnTo>
                  <a:cubicBezTo>
                    <a:pt x="183544" y="222340"/>
                    <a:pt x="181543" y="225102"/>
                    <a:pt x="178686" y="225674"/>
                  </a:cubicBezTo>
                  <a:cubicBezTo>
                    <a:pt x="177162" y="225960"/>
                    <a:pt x="175638" y="225579"/>
                    <a:pt x="174495" y="224721"/>
                  </a:cubicBezTo>
                  <a:cubicBezTo>
                    <a:pt x="173447" y="223959"/>
                    <a:pt x="172685" y="222816"/>
                    <a:pt x="172399" y="221388"/>
                  </a:cubicBezTo>
                  <a:lnTo>
                    <a:pt x="167952" y="197514"/>
                  </a:lnTo>
                  <a:lnTo>
                    <a:pt x="163923" y="197575"/>
                  </a:lnTo>
                  <a:lnTo>
                    <a:pt x="162909" y="196476"/>
                  </a:lnTo>
                  <a:lnTo>
                    <a:pt x="164589" y="233960"/>
                  </a:lnTo>
                  <a:cubicBezTo>
                    <a:pt x="164399" y="236913"/>
                    <a:pt x="161827" y="239104"/>
                    <a:pt x="158874" y="238913"/>
                  </a:cubicBezTo>
                  <a:cubicBezTo>
                    <a:pt x="155922" y="238723"/>
                    <a:pt x="153731" y="236151"/>
                    <a:pt x="153921" y="233198"/>
                  </a:cubicBezTo>
                  <a:cubicBezTo>
                    <a:pt x="154874" y="220530"/>
                    <a:pt x="154350" y="206171"/>
                    <a:pt x="152874" y="191764"/>
                  </a:cubicBezTo>
                  <a:lnTo>
                    <a:pt x="151598" y="183891"/>
                  </a:lnTo>
                  <a:lnTo>
                    <a:pt x="142656" y="187100"/>
                  </a:lnTo>
                  <a:lnTo>
                    <a:pt x="144587" y="223959"/>
                  </a:lnTo>
                  <a:cubicBezTo>
                    <a:pt x="144778" y="226912"/>
                    <a:pt x="142492" y="229484"/>
                    <a:pt x="139539" y="229579"/>
                  </a:cubicBezTo>
                  <a:cubicBezTo>
                    <a:pt x="138301" y="229579"/>
                    <a:pt x="137158" y="229198"/>
                    <a:pt x="136110" y="228531"/>
                  </a:cubicBezTo>
                  <a:cubicBezTo>
                    <a:pt x="134872" y="227579"/>
                    <a:pt x="134014" y="226150"/>
                    <a:pt x="133919" y="224531"/>
                  </a:cubicBezTo>
                  <a:lnTo>
                    <a:pt x="132063" y="189102"/>
                  </a:lnTo>
                  <a:lnTo>
                    <a:pt x="131265" y="191321"/>
                  </a:lnTo>
                  <a:lnTo>
                    <a:pt x="129727" y="203766"/>
                  </a:lnTo>
                  <a:lnTo>
                    <a:pt x="125647" y="206940"/>
                  </a:lnTo>
                  <a:lnTo>
                    <a:pt x="124937" y="208913"/>
                  </a:lnTo>
                  <a:lnTo>
                    <a:pt x="124013" y="214625"/>
                  </a:lnTo>
                  <a:cubicBezTo>
                    <a:pt x="123536" y="217578"/>
                    <a:pt x="120774" y="219578"/>
                    <a:pt x="117822" y="219102"/>
                  </a:cubicBezTo>
                  <a:cubicBezTo>
                    <a:pt x="116869" y="218816"/>
                    <a:pt x="116107" y="218530"/>
                    <a:pt x="115440" y="218054"/>
                  </a:cubicBezTo>
                  <a:cubicBezTo>
                    <a:pt x="113821" y="216911"/>
                    <a:pt x="112964" y="214911"/>
                    <a:pt x="113345" y="212911"/>
                  </a:cubicBezTo>
                  <a:lnTo>
                    <a:pt x="114055" y="208525"/>
                  </a:lnTo>
                  <a:lnTo>
                    <a:pt x="113821" y="207766"/>
                  </a:lnTo>
                  <a:lnTo>
                    <a:pt x="114467" y="205973"/>
                  </a:lnTo>
                  <a:lnTo>
                    <a:pt x="116356" y="194297"/>
                  </a:lnTo>
                  <a:lnTo>
                    <a:pt x="116083" y="195110"/>
                  </a:lnTo>
                  <a:cubicBezTo>
                    <a:pt x="111488" y="203814"/>
                    <a:pt x="105487" y="211767"/>
                    <a:pt x="98295" y="218530"/>
                  </a:cubicBezTo>
                  <a:cubicBezTo>
                    <a:pt x="96390" y="220435"/>
                    <a:pt x="93533" y="220530"/>
                    <a:pt x="91533" y="219006"/>
                  </a:cubicBezTo>
                  <a:cubicBezTo>
                    <a:pt x="91247" y="218816"/>
                    <a:pt x="91056" y="218625"/>
                    <a:pt x="90770" y="218339"/>
                  </a:cubicBezTo>
                  <a:cubicBezTo>
                    <a:pt x="88770" y="216149"/>
                    <a:pt x="88866" y="212815"/>
                    <a:pt x="90961" y="210719"/>
                  </a:cubicBezTo>
                  <a:lnTo>
                    <a:pt x="105746" y="182799"/>
                  </a:lnTo>
                  <a:lnTo>
                    <a:pt x="99337" y="179844"/>
                  </a:lnTo>
                  <a:lnTo>
                    <a:pt x="81340" y="218530"/>
                  </a:lnTo>
                  <a:cubicBezTo>
                    <a:pt x="80102" y="221197"/>
                    <a:pt x="76864" y="222340"/>
                    <a:pt x="74197" y="221102"/>
                  </a:cubicBezTo>
                  <a:cubicBezTo>
                    <a:pt x="73911" y="220911"/>
                    <a:pt x="73625" y="220721"/>
                    <a:pt x="73339" y="220530"/>
                  </a:cubicBezTo>
                  <a:cubicBezTo>
                    <a:pt x="71339" y="219006"/>
                    <a:pt x="70577" y="216339"/>
                    <a:pt x="71625" y="213958"/>
                  </a:cubicBezTo>
                  <a:lnTo>
                    <a:pt x="89586" y="175347"/>
                  </a:lnTo>
                  <a:lnTo>
                    <a:pt x="89247" y="175191"/>
                  </a:lnTo>
                  <a:lnTo>
                    <a:pt x="86439" y="172111"/>
                  </a:lnTo>
                  <a:lnTo>
                    <a:pt x="59434" y="208148"/>
                  </a:lnTo>
                  <a:cubicBezTo>
                    <a:pt x="57910" y="210529"/>
                    <a:pt x="54576" y="211005"/>
                    <a:pt x="52195" y="209291"/>
                  </a:cubicBezTo>
                  <a:cubicBezTo>
                    <a:pt x="49813" y="207481"/>
                    <a:pt x="49337" y="204147"/>
                    <a:pt x="51052" y="201766"/>
                  </a:cubicBezTo>
                  <a:lnTo>
                    <a:pt x="68083" y="178985"/>
                  </a:lnTo>
                  <a:lnTo>
                    <a:pt x="58004" y="187384"/>
                  </a:lnTo>
                  <a:cubicBezTo>
                    <a:pt x="56195" y="189670"/>
                    <a:pt x="52956" y="190146"/>
                    <a:pt x="50575" y="188431"/>
                  </a:cubicBezTo>
                  <a:cubicBezTo>
                    <a:pt x="50575" y="188431"/>
                    <a:pt x="50480" y="188336"/>
                    <a:pt x="50480" y="188336"/>
                  </a:cubicBezTo>
                  <a:cubicBezTo>
                    <a:pt x="48098" y="186526"/>
                    <a:pt x="47717" y="183097"/>
                    <a:pt x="49527" y="180812"/>
                  </a:cubicBezTo>
                  <a:lnTo>
                    <a:pt x="75004" y="159573"/>
                  </a:lnTo>
                  <a:lnTo>
                    <a:pt x="74142" y="158628"/>
                  </a:lnTo>
                  <a:lnTo>
                    <a:pt x="30763" y="190812"/>
                  </a:lnTo>
                  <a:cubicBezTo>
                    <a:pt x="28858" y="192241"/>
                    <a:pt x="26191" y="192145"/>
                    <a:pt x="24381" y="190812"/>
                  </a:cubicBezTo>
                  <a:cubicBezTo>
                    <a:pt x="24000" y="190526"/>
                    <a:pt x="23619" y="190145"/>
                    <a:pt x="23238" y="189669"/>
                  </a:cubicBezTo>
                  <a:cubicBezTo>
                    <a:pt x="21429" y="187288"/>
                    <a:pt x="22000" y="183954"/>
                    <a:pt x="24381" y="182144"/>
                  </a:cubicBezTo>
                  <a:lnTo>
                    <a:pt x="47031" y="165340"/>
                  </a:lnTo>
                  <a:lnTo>
                    <a:pt x="44384" y="164904"/>
                  </a:lnTo>
                  <a:cubicBezTo>
                    <a:pt x="42670" y="162523"/>
                    <a:pt x="43241" y="159189"/>
                    <a:pt x="45622" y="157379"/>
                  </a:cubicBezTo>
                  <a:lnTo>
                    <a:pt x="67509" y="145977"/>
                  </a:lnTo>
                  <a:lnTo>
                    <a:pt x="65633" y="140761"/>
                  </a:lnTo>
                  <a:lnTo>
                    <a:pt x="61814" y="143282"/>
                  </a:lnTo>
                  <a:cubicBezTo>
                    <a:pt x="53908" y="148997"/>
                    <a:pt x="45717" y="154807"/>
                    <a:pt x="36097" y="160237"/>
                  </a:cubicBezTo>
                  <a:cubicBezTo>
                    <a:pt x="34097" y="161380"/>
                    <a:pt x="31811" y="161189"/>
                    <a:pt x="30191" y="159951"/>
                  </a:cubicBezTo>
                  <a:cubicBezTo>
                    <a:pt x="29620" y="159475"/>
                    <a:pt x="29048" y="158903"/>
                    <a:pt x="28667" y="158236"/>
                  </a:cubicBezTo>
                  <a:cubicBezTo>
                    <a:pt x="27239" y="155665"/>
                    <a:pt x="28191" y="152426"/>
                    <a:pt x="30763" y="150902"/>
                  </a:cubicBezTo>
                  <a:cubicBezTo>
                    <a:pt x="39907" y="145759"/>
                    <a:pt x="47432" y="140425"/>
                    <a:pt x="55432" y="134614"/>
                  </a:cubicBezTo>
                  <a:lnTo>
                    <a:pt x="58567" y="132387"/>
                  </a:lnTo>
                  <a:lnTo>
                    <a:pt x="7046" y="149188"/>
                  </a:lnTo>
                  <a:cubicBezTo>
                    <a:pt x="5332" y="149759"/>
                    <a:pt x="3522" y="149378"/>
                    <a:pt x="2188" y="148425"/>
                  </a:cubicBezTo>
                  <a:cubicBezTo>
                    <a:pt x="1331" y="147759"/>
                    <a:pt x="664" y="146901"/>
                    <a:pt x="283" y="145758"/>
                  </a:cubicBezTo>
                  <a:cubicBezTo>
                    <a:pt x="-669" y="142901"/>
                    <a:pt x="855" y="139948"/>
                    <a:pt x="3713" y="138996"/>
                  </a:cubicBezTo>
                  <a:lnTo>
                    <a:pt x="30569" y="130239"/>
                  </a:lnTo>
                  <a:lnTo>
                    <a:pt x="26762" y="126994"/>
                  </a:lnTo>
                  <a:cubicBezTo>
                    <a:pt x="26476" y="124042"/>
                    <a:pt x="28763" y="121470"/>
                    <a:pt x="31715" y="121184"/>
                  </a:cubicBezTo>
                  <a:lnTo>
                    <a:pt x="62126" y="118719"/>
                  </a:lnTo>
                  <a:lnTo>
                    <a:pt x="62305" y="114097"/>
                  </a:lnTo>
                  <a:lnTo>
                    <a:pt x="16190" y="106992"/>
                  </a:lnTo>
                  <a:cubicBezTo>
                    <a:pt x="15237" y="106897"/>
                    <a:pt x="14475" y="106516"/>
                    <a:pt x="13809" y="106039"/>
                  </a:cubicBezTo>
                  <a:cubicBezTo>
                    <a:pt x="12285" y="104896"/>
                    <a:pt x="11332" y="102896"/>
                    <a:pt x="11713" y="100896"/>
                  </a:cubicBezTo>
                  <a:cubicBezTo>
                    <a:pt x="12189" y="97943"/>
                    <a:pt x="14952" y="95943"/>
                    <a:pt x="17809" y="96419"/>
                  </a:cubicBezTo>
                  <a:lnTo>
                    <a:pt x="49051" y="101233"/>
                  </a:lnTo>
                  <a:lnTo>
                    <a:pt x="26763" y="93276"/>
                  </a:lnTo>
                  <a:cubicBezTo>
                    <a:pt x="25715" y="93276"/>
                    <a:pt x="24763" y="92895"/>
                    <a:pt x="24096" y="92324"/>
                  </a:cubicBezTo>
                  <a:cubicBezTo>
                    <a:pt x="22667" y="91276"/>
                    <a:pt x="21715" y="89466"/>
                    <a:pt x="21905" y="87466"/>
                  </a:cubicBezTo>
                  <a:cubicBezTo>
                    <a:pt x="22191" y="84513"/>
                    <a:pt x="24763" y="82322"/>
                    <a:pt x="27715" y="82608"/>
                  </a:cubicBezTo>
                  <a:lnTo>
                    <a:pt x="65962" y="96228"/>
                  </a:lnTo>
                  <a:lnTo>
                    <a:pt x="69262" y="89097"/>
                  </a:lnTo>
                  <a:lnTo>
                    <a:pt x="16761" y="60606"/>
                  </a:lnTo>
                  <a:cubicBezTo>
                    <a:pt x="16571" y="60511"/>
                    <a:pt x="16285" y="60320"/>
                    <a:pt x="16094" y="60225"/>
                  </a:cubicBezTo>
                  <a:cubicBezTo>
                    <a:pt x="13999" y="58701"/>
                    <a:pt x="13237" y="55748"/>
                    <a:pt x="14570" y="53367"/>
                  </a:cubicBezTo>
                  <a:cubicBezTo>
                    <a:pt x="15999" y="50795"/>
                    <a:pt x="19238" y="49843"/>
                    <a:pt x="21809" y="51176"/>
                  </a:cubicBezTo>
                  <a:lnTo>
                    <a:pt x="54308" y="68813"/>
                  </a:lnTo>
                  <a:lnTo>
                    <a:pt x="28382" y="45080"/>
                  </a:lnTo>
                  <a:cubicBezTo>
                    <a:pt x="26191" y="43079"/>
                    <a:pt x="26001" y="39650"/>
                    <a:pt x="28096" y="37460"/>
                  </a:cubicBezTo>
                  <a:cubicBezTo>
                    <a:pt x="30097" y="35269"/>
                    <a:pt x="33430" y="35174"/>
                    <a:pt x="35716" y="37174"/>
                  </a:cubicBezTo>
                  <a:lnTo>
                    <a:pt x="71369" y="69824"/>
                  </a:lnTo>
                  <a:lnTo>
                    <a:pt x="55243" y="30411"/>
                  </a:lnTo>
                  <a:cubicBezTo>
                    <a:pt x="54100" y="27649"/>
                    <a:pt x="55433" y="24505"/>
                    <a:pt x="58195" y="23458"/>
                  </a:cubicBezTo>
                  <a:cubicBezTo>
                    <a:pt x="60958" y="22315"/>
                    <a:pt x="64101" y="23648"/>
                    <a:pt x="65149" y="26410"/>
                  </a:cubicBezTo>
                  <a:lnTo>
                    <a:pt x="83073" y="70218"/>
                  </a:lnTo>
                  <a:lnTo>
                    <a:pt x="83931" y="69436"/>
                  </a:lnTo>
                  <a:lnTo>
                    <a:pt x="68958" y="24982"/>
                  </a:lnTo>
                  <a:cubicBezTo>
                    <a:pt x="67529" y="22411"/>
                    <a:pt x="68482" y="19077"/>
                    <a:pt x="71054" y="17648"/>
                  </a:cubicBezTo>
                  <a:cubicBezTo>
                    <a:pt x="73625" y="16219"/>
                    <a:pt x="76864" y="17172"/>
                    <a:pt x="78388" y="19744"/>
                  </a:cubicBezTo>
                  <a:lnTo>
                    <a:pt x="92489" y="61632"/>
                  </a:lnTo>
                  <a:lnTo>
                    <a:pt x="94499" y="59800"/>
                  </a:lnTo>
                  <a:lnTo>
                    <a:pt x="90962" y="12790"/>
                  </a:lnTo>
                  <a:cubicBezTo>
                    <a:pt x="90771" y="9837"/>
                    <a:pt x="92962" y="7265"/>
                    <a:pt x="95914" y="7075"/>
                  </a:cubicBezTo>
                  <a:cubicBezTo>
                    <a:pt x="98867" y="6884"/>
                    <a:pt x="101439" y="9075"/>
                    <a:pt x="101630" y="12028"/>
                  </a:cubicBezTo>
                  <a:lnTo>
                    <a:pt x="104936" y="55974"/>
                  </a:lnTo>
                  <a:lnTo>
                    <a:pt x="112494" y="53256"/>
                  </a:lnTo>
                  <a:lnTo>
                    <a:pt x="107439" y="5932"/>
                  </a:lnTo>
                  <a:cubicBezTo>
                    <a:pt x="107153" y="2979"/>
                    <a:pt x="109249" y="312"/>
                    <a:pt x="112202" y="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429" name="Google Shape;3429;p42"/>
            <p:cNvGrpSpPr/>
            <p:nvPr/>
          </p:nvGrpSpPr>
          <p:grpSpPr>
            <a:xfrm flipH="1">
              <a:off x="2868311" y="4665560"/>
              <a:ext cx="1331861" cy="1152039"/>
              <a:chOff x="10081678" y="3733540"/>
              <a:chExt cx="1523171" cy="1317520"/>
            </a:xfrm>
          </p:grpSpPr>
          <p:sp>
            <p:nvSpPr>
              <p:cNvPr id="3430" name="Google Shape;3430;p42"/>
              <p:cNvSpPr/>
              <p:nvPr/>
            </p:nvSpPr>
            <p:spPr>
              <a:xfrm>
                <a:off x="10081678" y="3733540"/>
                <a:ext cx="1523171" cy="1317520"/>
              </a:xfrm>
              <a:custGeom>
                <a:avLst/>
                <a:gdLst/>
                <a:ahLst/>
                <a:cxnLst/>
                <a:rect l="l" t="t" r="r" b="b"/>
                <a:pathLst>
                  <a:path w="1523171" h="1317520" extrusionOk="0">
                    <a:moveTo>
                      <a:pt x="1464177" y="1317499"/>
                    </a:moveTo>
                    <a:cubicBezTo>
                      <a:pt x="1016406" y="1304926"/>
                      <a:pt x="568731" y="1292449"/>
                      <a:pt x="120961" y="1279971"/>
                    </a:cubicBezTo>
                    <a:cubicBezTo>
                      <a:pt x="84576" y="1278923"/>
                      <a:pt x="58096" y="1244633"/>
                      <a:pt x="66859" y="1209295"/>
                    </a:cubicBezTo>
                    <a:cubicBezTo>
                      <a:pt x="97911" y="1083375"/>
                      <a:pt x="112198" y="953358"/>
                      <a:pt x="109912" y="823723"/>
                    </a:cubicBezTo>
                    <a:cubicBezTo>
                      <a:pt x="107531" y="687135"/>
                      <a:pt x="86766" y="550832"/>
                      <a:pt x="48000" y="419863"/>
                    </a:cubicBezTo>
                    <a:cubicBezTo>
                      <a:pt x="39237" y="390526"/>
                      <a:pt x="-13818" y="293848"/>
                      <a:pt x="3423" y="264796"/>
                    </a:cubicBezTo>
                    <a:cubicBezTo>
                      <a:pt x="11328" y="251366"/>
                      <a:pt x="109436" y="230411"/>
                      <a:pt x="227355" y="207932"/>
                    </a:cubicBezTo>
                    <a:cubicBezTo>
                      <a:pt x="370421" y="180595"/>
                      <a:pt x="542823" y="150973"/>
                      <a:pt x="619881" y="129827"/>
                    </a:cubicBezTo>
                    <a:cubicBezTo>
                      <a:pt x="645503" y="122874"/>
                      <a:pt x="820477" y="61056"/>
                      <a:pt x="931443" y="25242"/>
                    </a:cubicBezTo>
                    <a:cubicBezTo>
                      <a:pt x="983355" y="8574"/>
                      <a:pt x="1021264" y="-2475"/>
                      <a:pt x="1023360" y="477"/>
                    </a:cubicBezTo>
                    <a:cubicBezTo>
                      <a:pt x="1290250" y="367761"/>
                      <a:pt x="1463415" y="802578"/>
                      <a:pt x="1522660" y="1252634"/>
                    </a:cubicBezTo>
                    <a:cubicBezTo>
                      <a:pt x="1527327" y="1287686"/>
                      <a:pt x="1499419" y="1318452"/>
                      <a:pt x="1464177" y="13174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1" name="Google Shape;3431;p42"/>
              <p:cNvSpPr/>
              <p:nvPr/>
            </p:nvSpPr>
            <p:spPr>
              <a:xfrm>
                <a:off x="10309033" y="3753162"/>
                <a:ext cx="1092778" cy="1142068"/>
              </a:xfrm>
              <a:custGeom>
                <a:avLst/>
                <a:gdLst/>
                <a:ahLst/>
                <a:cxnLst/>
                <a:rect l="l" t="t" r="r" b="b"/>
                <a:pathLst>
                  <a:path w="1092778" h="1142068" extrusionOk="0">
                    <a:moveTo>
                      <a:pt x="1049369" y="1142048"/>
                    </a:moveTo>
                    <a:cubicBezTo>
                      <a:pt x="720471" y="1129475"/>
                      <a:pt x="391573" y="1116997"/>
                      <a:pt x="62579" y="1104519"/>
                    </a:cubicBezTo>
                    <a:cubicBezTo>
                      <a:pt x="35909" y="1103471"/>
                      <a:pt x="12764" y="1068324"/>
                      <a:pt x="22860" y="1033844"/>
                    </a:cubicBezTo>
                    <a:cubicBezTo>
                      <a:pt x="132017" y="661321"/>
                      <a:pt x="46101" y="336613"/>
                      <a:pt x="0" y="182689"/>
                    </a:cubicBezTo>
                    <a:cubicBezTo>
                      <a:pt x="49435" y="173260"/>
                      <a:pt x="102394" y="163544"/>
                      <a:pt x="153638" y="154019"/>
                    </a:cubicBezTo>
                    <a:cubicBezTo>
                      <a:pt x="250793" y="135922"/>
                      <a:pt x="342043" y="118396"/>
                      <a:pt x="392525" y="104585"/>
                    </a:cubicBezTo>
                    <a:cubicBezTo>
                      <a:pt x="409956" y="99822"/>
                      <a:pt x="496824" y="69628"/>
                      <a:pt x="585407" y="39624"/>
                    </a:cubicBezTo>
                    <a:cubicBezTo>
                      <a:pt x="626840" y="25432"/>
                      <a:pt x="668750" y="11430"/>
                      <a:pt x="704088" y="0"/>
                    </a:cubicBezTo>
                    <a:cubicBezTo>
                      <a:pt x="845153" y="362807"/>
                      <a:pt x="1053941" y="679990"/>
                      <a:pt x="1092422" y="1077182"/>
                    </a:cubicBezTo>
                    <a:cubicBezTo>
                      <a:pt x="1095756" y="1112234"/>
                      <a:pt x="1075277" y="1143000"/>
                      <a:pt x="1049369" y="114204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2" name="Google Shape;3432;p42"/>
              <p:cNvSpPr/>
              <p:nvPr/>
            </p:nvSpPr>
            <p:spPr>
              <a:xfrm>
                <a:off x="10462672" y="3792787"/>
                <a:ext cx="721149" cy="880599"/>
              </a:xfrm>
              <a:custGeom>
                <a:avLst/>
                <a:gdLst/>
                <a:ahLst/>
                <a:cxnLst/>
                <a:rect l="l" t="t" r="r" b="b"/>
                <a:pathLst>
                  <a:path w="721149" h="880599" extrusionOk="0">
                    <a:moveTo>
                      <a:pt x="695992" y="880586"/>
                    </a:moveTo>
                    <a:cubicBezTo>
                      <a:pt x="689419" y="880301"/>
                      <a:pt x="682752" y="880110"/>
                      <a:pt x="676180" y="879824"/>
                    </a:cubicBezTo>
                    <a:cubicBezTo>
                      <a:pt x="670369" y="879634"/>
                      <a:pt x="664559" y="879348"/>
                      <a:pt x="658749" y="879157"/>
                    </a:cubicBezTo>
                    <a:cubicBezTo>
                      <a:pt x="645985" y="878681"/>
                      <a:pt x="633317" y="878205"/>
                      <a:pt x="620554" y="877729"/>
                    </a:cubicBezTo>
                    <a:cubicBezTo>
                      <a:pt x="616363" y="877538"/>
                      <a:pt x="612076" y="877348"/>
                      <a:pt x="607885" y="877253"/>
                    </a:cubicBezTo>
                    <a:cubicBezTo>
                      <a:pt x="540163" y="874586"/>
                      <a:pt x="472535" y="872014"/>
                      <a:pt x="404813" y="869537"/>
                    </a:cubicBezTo>
                    <a:cubicBezTo>
                      <a:pt x="400812" y="869347"/>
                      <a:pt x="396907" y="869156"/>
                      <a:pt x="392906" y="869061"/>
                    </a:cubicBezTo>
                    <a:cubicBezTo>
                      <a:pt x="387477" y="868775"/>
                      <a:pt x="381952" y="868585"/>
                      <a:pt x="376523" y="868394"/>
                    </a:cubicBezTo>
                    <a:cubicBezTo>
                      <a:pt x="371665" y="868204"/>
                      <a:pt x="366713" y="868013"/>
                      <a:pt x="361855" y="867823"/>
                    </a:cubicBezTo>
                    <a:cubicBezTo>
                      <a:pt x="306896" y="865727"/>
                      <a:pt x="251936" y="863632"/>
                      <a:pt x="196882" y="861631"/>
                    </a:cubicBezTo>
                    <a:cubicBezTo>
                      <a:pt x="193072" y="861441"/>
                      <a:pt x="189262" y="861251"/>
                      <a:pt x="185452" y="861155"/>
                    </a:cubicBezTo>
                    <a:cubicBezTo>
                      <a:pt x="165449" y="860393"/>
                      <a:pt x="145351" y="859631"/>
                      <a:pt x="125349" y="858869"/>
                    </a:cubicBezTo>
                    <a:cubicBezTo>
                      <a:pt x="109918" y="858298"/>
                      <a:pt x="96583" y="837914"/>
                      <a:pt x="102394" y="818007"/>
                    </a:cubicBezTo>
                    <a:cubicBezTo>
                      <a:pt x="111633" y="786384"/>
                      <a:pt x="115919" y="749141"/>
                      <a:pt x="116491" y="707993"/>
                    </a:cubicBezTo>
                    <a:cubicBezTo>
                      <a:pt x="116586" y="702945"/>
                      <a:pt x="116681" y="697897"/>
                      <a:pt x="116491" y="692848"/>
                    </a:cubicBezTo>
                    <a:cubicBezTo>
                      <a:pt x="116396" y="676275"/>
                      <a:pt x="115729" y="659225"/>
                      <a:pt x="114586" y="641699"/>
                    </a:cubicBezTo>
                    <a:cubicBezTo>
                      <a:pt x="114300" y="637127"/>
                      <a:pt x="113919" y="632555"/>
                      <a:pt x="113538" y="627888"/>
                    </a:cubicBezTo>
                    <a:cubicBezTo>
                      <a:pt x="110300" y="588455"/>
                      <a:pt x="104775" y="547116"/>
                      <a:pt x="97726" y="505301"/>
                    </a:cubicBezTo>
                    <a:cubicBezTo>
                      <a:pt x="96964" y="500920"/>
                      <a:pt x="96202" y="496633"/>
                      <a:pt x="95345" y="492252"/>
                    </a:cubicBezTo>
                    <a:cubicBezTo>
                      <a:pt x="94679" y="488442"/>
                      <a:pt x="94012" y="484537"/>
                      <a:pt x="93250" y="480727"/>
                    </a:cubicBezTo>
                    <a:cubicBezTo>
                      <a:pt x="92488" y="476345"/>
                      <a:pt x="91726" y="471869"/>
                      <a:pt x="90773" y="467487"/>
                    </a:cubicBezTo>
                    <a:cubicBezTo>
                      <a:pt x="85439" y="439103"/>
                      <a:pt x="79438" y="410813"/>
                      <a:pt x="73057" y="382905"/>
                    </a:cubicBezTo>
                    <a:cubicBezTo>
                      <a:pt x="72104" y="378428"/>
                      <a:pt x="71056" y="374047"/>
                      <a:pt x="70009" y="369665"/>
                    </a:cubicBezTo>
                    <a:cubicBezTo>
                      <a:pt x="61436" y="332994"/>
                      <a:pt x="52292" y="297085"/>
                      <a:pt x="43148" y="263176"/>
                    </a:cubicBezTo>
                    <a:cubicBezTo>
                      <a:pt x="41529" y="257175"/>
                      <a:pt x="39910" y="251174"/>
                      <a:pt x="38290" y="245364"/>
                    </a:cubicBezTo>
                    <a:cubicBezTo>
                      <a:pt x="24670" y="195929"/>
                      <a:pt x="11335" y="151162"/>
                      <a:pt x="0" y="114395"/>
                    </a:cubicBezTo>
                    <a:cubicBezTo>
                      <a:pt x="11621" y="112204"/>
                      <a:pt x="23146" y="110109"/>
                      <a:pt x="34480" y="107918"/>
                    </a:cubicBezTo>
                    <a:cubicBezTo>
                      <a:pt x="39433" y="106966"/>
                      <a:pt x="44291" y="106108"/>
                      <a:pt x="49149" y="105156"/>
                    </a:cubicBezTo>
                    <a:cubicBezTo>
                      <a:pt x="87916" y="97822"/>
                      <a:pt x="124682" y="90678"/>
                      <a:pt x="156972" y="84011"/>
                    </a:cubicBezTo>
                    <a:cubicBezTo>
                      <a:pt x="161734" y="82963"/>
                      <a:pt x="166402" y="82010"/>
                      <a:pt x="170974" y="81058"/>
                    </a:cubicBezTo>
                    <a:cubicBezTo>
                      <a:pt x="197739" y="75247"/>
                      <a:pt x="220885" y="69818"/>
                      <a:pt x="238887" y="64961"/>
                    </a:cubicBezTo>
                    <a:cubicBezTo>
                      <a:pt x="240601" y="64484"/>
                      <a:pt x="242888" y="63818"/>
                      <a:pt x="245840" y="62865"/>
                    </a:cubicBezTo>
                    <a:cubicBezTo>
                      <a:pt x="249174" y="61817"/>
                      <a:pt x="253365" y="60484"/>
                      <a:pt x="258127" y="58960"/>
                    </a:cubicBezTo>
                    <a:cubicBezTo>
                      <a:pt x="283178" y="50673"/>
                      <a:pt x="326898" y="35719"/>
                      <a:pt x="376047" y="19050"/>
                    </a:cubicBezTo>
                    <a:cubicBezTo>
                      <a:pt x="384429" y="16097"/>
                      <a:pt x="393001" y="13240"/>
                      <a:pt x="401669" y="10287"/>
                    </a:cubicBezTo>
                    <a:cubicBezTo>
                      <a:pt x="411575" y="6858"/>
                      <a:pt x="421672" y="3429"/>
                      <a:pt x="431768" y="0"/>
                    </a:cubicBezTo>
                    <a:cubicBezTo>
                      <a:pt x="445294" y="32956"/>
                      <a:pt x="460058" y="68866"/>
                      <a:pt x="475679" y="106775"/>
                    </a:cubicBezTo>
                    <a:lnTo>
                      <a:pt x="479393" y="115919"/>
                    </a:lnTo>
                    <a:cubicBezTo>
                      <a:pt x="491109" y="144399"/>
                      <a:pt x="503110" y="174022"/>
                      <a:pt x="515398" y="204311"/>
                    </a:cubicBezTo>
                    <a:lnTo>
                      <a:pt x="521113" y="218599"/>
                    </a:lnTo>
                    <a:cubicBezTo>
                      <a:pt x="528638" y="237172"/>
                      <a:pt x="536067" y="255937"/>
                      <a:pt x="543592" y="274796"/>
                    </a:cubicBezTo>
                    <a:cubicBezTo>
                      <a:pt x="544830" y="277844"/>
                      <a:pt x="546068" y="280988"/>
                      <a:pt x="547211" y="284036"/>
                    </a:cubicBezTo>
                    <a:cubicBezTo>
                      <a:pt x="563975" y="326422"/>
                      <a:pt x="580644" y="369475"/>
                      <a:pt x="596646" y="412242"/>
                    </a:cubicBezTo>
                    <a:cubicBezTo>
                      <a:pt x="598360" y="416814"/>
                      <a:pt x="600075" y="421386"/>
                      <a:pt x="601789" y="425958"/>
                    </a:cubicBezTo>
                    <a:cubicBezTo>
                      <a:pt x="624078" y="485870"/>
                      <a:pt x="644938" y="545211"/>
                      <a:pt x="662845" y="601218"/>
                    </a:cubicBezTo>
                    <a:cubicBezTo>
                      <a:pt x="663988" y="604361"/>
                      <a:pt x="664940" y="607600"/>
                      <a:pt x="665893" y="610743"/>
                    </a:cubicBezTo>
                    <a:cubicBezTo>
                      <a:pt x="669512" y="621982"/>
                      <a:pt x="672941" y="633127"/>
                      <a:pt x="676275" y="644080"/>
                    </a:cubicBezTo>
                    <a:cubicBezTo>
                      <a:pt x="677609" y="648462"/>
                      <a:pt x="678942" y="652844"/>
                      <a:pt x="680180" y="657130"/>
                    </a:cubicBezTo>
                    <a:cubicBezTo>
                      <a:pt x="691991" y="697325"/>
                      <a:pt x="701897" y="735235"/>
                      <a:pt x="709136" y="769620"/>
                    </a:cubicBezTo>
                    <a:cubicBezTo>
                      <a:pt x="709993" y="773430"/>
                      <a:pt x="710755" y="777240"/>
                      <a:pt x="711518" y="780955"/>
                    </a:cubicBezTo>
                    <a:cubicBezTo>
                      <a:pt x="715899" y="803338"/>
                      <a:pt x="719138" y="824198"/>
                      <a:pt x="720947" y="843058"/>
                    </a:cubicBezTo>
                    <a:cubicBezTo>
                      <a:pt x="722852" y="863346"/>
                      <a:pt x="711041" y="881158"/>
                      <a:pt x="695992" y="8805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3" name="Google Shape;3433;p42"/>
              <p:cNvSpPr/>
              <p:nvPr/>
            </p:nvSpPr>
            <p:spPr>
              <a:xfrm>
                <a:off x="10085458" y="3743337"/>
                <a:ext cx="1459415" cy="1289985"/>
              </a:xfrm>
              <a:custGeom>
                <a:avLst/>
                <a:gdLst/>
                <a:ahLst/>
                <a:cxnLst/>
                <a:rect l="l" t="t" r="r" b="b"/>
                <a:pathLst>
                  <a:path w="1459415" h="1289985" extrusionOk="0">
                    <a:moveTo>
                      <a:pt x="1223033" y="1289891"/>
                    </a:moveTo>
                    <a:cubicBezTo>
                      <a:pt x="1220557" y="1289891"/>
                      <a:pt x="1218556" y="1287985"/>
                      <a:pt x="1218271" y="1285604"/>
                    </a:cubicBezTo>
                    <a:cubicBezTo>
                      <a:pt x="1213794" y="1237884"/>
                      <a:pt x="1171122" y="1196164"/>
                      <a:pt x="1123306" y="1192640"/>
                    </a:cubicBezTo>
                    <a:cubicBezTo>
                      <a:pt x="1075491" y="1189211"/>
                      <a:pt x="1027294" y="1224263"/>
                      <a:pt x="1015864" y="1270841"/>
                    </a:cubicBezTo>
                    <a:cubicBezTo>
                      <a:pt x="1015293" y="1273031"/>
                      <a:pt x="1013483" y="1274460"/>
                      <a:pt x="1011102" y="1274460"/>
                    </a:cubicBezTo>
                    <a:cubicBezTo>
                      <a:pt x="1008816" y="1274365"/>
                      <a:pt x="1007006" y="1272745"/>
                      <a:pt x="1006530" y="1270555"/>
                    </a:cubicBezTo>
                    <a:cubicBezTo>
                      <a:pt x="997005" y="1219501"/>
                      <a:pt x="947094" y="1178067"/>
                      <a:pt x="895183" y="1178067"/>
                    </a:cubicBezTo>
                    <a:cubicBezTo>
                      <a:pt x="895183" y="1178067"/>
                      <a:pt x="895087" y="1178067"/>
                      <a:pt x="895087" y="1178067"/>
                    </a:cubicBezTo>
                    <a:cubicBezTo>
                      <a:pt x="843081" y="1178162"/>
                      <a:pt x="793265" y="1219786"/>
                      <a:pt x="783835" y="1270841"/>
                    </a:cubicBezTo>
                    <a:cubicBezTo>
                      <a:pt x="783359" y="1273317"/>
                      <a:pt x="781168" y="1274936"/>
                      <a:pt x="778692" y="1274746"/>
                    </a:cubicBezTo>
                    <a:cubicBezTo>
                      <a:pt x="776215" y="1274460"/>
                      <a:pt x="774310" y="1272364"/>
                      <a:pt x="774406" y="1269888"/>
                    </a:cubicBezTo>
                    <a:cubicBezTo>
                      <a:pt x="775549" y="1221310"/>
                      <a:pt x="734020" y="1175019"/>
                      <a:pt x="685537" y="1170828"/>
                    </a:cubicBezTo>
                    <a:cubicBezTo>
                      <a:pt x="637246" y="1166732"/>
                      <a:pt x="588287" y="1205213"/>
                      <a:pt x="581143" y="1253314"/>
                    </a:cubicBezTo>
                    <a:cubicBezTo>
                      <a:pt x="580762" y="1255791"/>
                      <a:pt x="578762" y="1257601"/>
                      <a:pt x="576095" y="1257315"/>
                    </a:cubicBezTo>
                    <a:cubicBezTo>
                      <a:pt x="573619" y="1257125"/>
                      <a:pt x="571714" y="1255029"/>
                      <a:pt x="571714" y="1252552"/>
                    </a:cubicBezTo>
                    <a:cubicBezTo>
                      <a:pt x="571714" y="1230835"/>
                      <a:pt x="561712" y="1208833"/>
                      <a:pt x="544377" y="1192259"/>
                    </a:cubicBezTo>
                    <a:cubicBezTo>
                      <a:pt x="527041" y="1175686"/>
                      <a:pt x="504658" y="1166827"/>
                      <a:pt x="482941" y="1167685"/>
                    </a:cubicBezTo>
                    <a:cubicBezTo>
                      <a:pt x="461224" y="1168637"/>
                      <a:pt x="439697" y="1179591"/>
                      <a:pt x="423886" y="1197593"/>
                    </a:cubicBezTo>
                    <a:cubicBezTo>
                      <a:pt x="408931" y="1214643"/>
                      <a:pt x="401026" y="1235979"/>
                      <a:pt x="401883" y="1256458"/>
                    </a:cubicBezTo>
                    <a:cubicBezTo>
                      <a:pt x="401978" y="1257696"/>
                      <a:pt x="402073" y="1258934"/>
                      <a:pt x="402169" y="1260268"/>
                    </a:cubicBezTo>
                    <a:cubicBezTo>
                      <a:pt x="402264" y="1262839"/>
                      <a:pt x="400359" y="1265030"/>
                      <a:pt x="397787" y="1265221"/>
                    </a:cubicBezTo>
                    <a:cubicBezTo>
                      <a:pt x="394930" y="1265316"/>
                      <a:pt x="392929" y="1263506"/>
                      <a:pt x="392739" y="1260934"/>
                    </a:cubicBezTo>
                    <a:cubicBezTo>
                      <a:pt x="392644" y="1259696"/>
                      <a:pt x="392548" y="1258363"/>
                      <a:pt x="392453" y="1257125"/>
                    </a:cubicBezTo>
                    <a:cubicBezTo>
                      <a:pt x="388167" y="1206451"/>
                      <a:pt x="343018" y="1161875"/>
                      <a:pt x="292155" y="1158731"/>
                    </a:cubicBezTo>
                    <a:cubicBezTo>
                      <a:pt x="255293" y="1156445"/>
                      <a:pt x="238529" y="1173685"/>
                      <a:pt x="215288" y="1197498"/>
                    </a:cubicBezTo>
                    <a:cubicBezTo>
                      <a:pt x="206239" y="1206737"/>
                      <a:pt x="195952" y="1217310"/>
                      <a:pt x="183475" y="1227407"/>
                    </a:cubicBezTo>
                    <a:cubicBezTo>
                      <a:pt x="181665" y="1228930"/>
                      <a:pt x="178998" y="1228835"/>
                      <a:pt x="177283" y="1227216"/>
                    </a:cubicBezTo>
                    <a:cubicBezTo>
                      <a:pt x="175569" y="1225597"/>
                      <a:pt x="175283" y="1223025"/>
                      <a:pt x="176521" y="1221025"/>
                    </a:cubicBezTo>
                    <a:cubicBezTo>
                      <a:pt x="207954" y="1174257"/>
                      <a:pt x="219765" y="1156826"/>
                      <a:pt x="209287" y="1114630"/>
                    </a:cubicBezTo>
                    <a:cubicBezTo>
                      <a:pt x="199858" y="1076530"/>
                      <a:pt x="171092" y="1053575"/>
                      <a:pt x="123658" y="1046336"/>
                    </a:cubicBezTo>
                    <a:cubicBezTo>
                      <a:pt x="121276" y="1045955"/>
                      <a:pt x="119562" y="1043860"/>
                      <a:pt x="119657" y="1041478"/>
                    </a:cubicBezTo>
                    <a:cubicBezTo>
                      <a:pt x="119752" y="1039097"/>
                      <a:pt x="121657" y="1037097"/>
                      <a:pt x="124039" y="1036907"/>
                    </a:cubicBezTo>
                    <a:cubicBezTo>
                      <a:pt x="176331" y="1033096"/>
                      <a:pt x="224051" y="989567"/>
                      <a:pt x="232719" y="937942"/>
                    </a:cubicBezTo>
                    <a:cubicBezTo>
                      <a:pt x="241482" y="886316"/>
                      <a:pt x="210621" y="829547"/>
                      <a:pt x="162520" y="808783"/>
                    </a:cubicBezTo>
                    <a:cubicBezTo>
                      <a:pt x="160615" y="807925"/>
                      <a:pt x="159376" y="805925"/>
                      <a:pt x="159662" y="803830"/>
                    </a:cubicBezTo>
                    <a:cubicBezTo>
                      <a:pt x="159948" y="801734"/>
                      <a:pt x="161567" y="800020"/>
                      <a:pt x="163663" y="799734"/>
                    </a:cubicBezTo>
                    <a:cubicBezTo>
                      <a:pt x="186332" y="796210"/>
                      <a:pt x="207573" y="782208"/>
                      <a:pt x="221956" y="761253"/>
                    </a:cubicBezTo>
                    <a:cubicBezTo>
                      <a:pt x="236338" y="740393"/>
                      <a:pt x="241863" y="715533"/>
                      <a:pt x="237100" y="693054"/>
                    </a:cubicBezTo>
                    <a:cubicBezTo>
                      <a:pt x="228052" y="650477"/>
                      <a:pt x="192523" y="629046"/>
                      <a:pt x="125277" y="625617"/>
                    </a:cubicBezTo>
                    <a:cubicBezTo>
                      <a:pt x="123181" y="625522"/>
                      <a:pt x="121372" y="624093"/>
                      <a:pt x="120895" y="621997"/>
                    </a:cubicBezTo>
                    <a:cubicBezTo>
                      <a:pt x="120419" y="619997"/>
                      <a:pt x="121276" y="617807"/>
                      <a:pt x="122991" y="616759"/>
                    </a:cubicBezTo>
                    <a:cubicBezTo>
                      <a:pt x="128896" y="613139"/>
                      <a:pt x="134992" y="609520"/>
                      <a:pt x="141279" y="605900"/>
                    </a:cubicBezTo>
                    <a:cubicBezTo>
                      <a:pt x="185570" y="579897"/>
                      <a:pt x="231290" y="553132"/>
                      <a:pt x="221098" y="505697"/>
                    </a:cubicBezTo>
                    <a:cubicBezTo>
                      <a:pt x="206620" y="438641"/>
                      <a:pt x="130992" y="438736"/>
                      <a:pt x="87177" y="444832"/>
                    </a:cubicBezTo>
                    <a:cubicBezTo>
                      <a:pt x="84796" y="445213"/>
                      <a:pt x="82510" y="443689"/>
                      <a:pt x="81938" y="441308"/>
                    </a:cubicBezTo>
                    <a:cubicBezTo>
                      <a:pt x="81367" y="438927"/>
                      <a:pt x="82605" y="436545"/>
                      <a:pt x="84796" y="435688"/>
                    </a:cubicBezTo>
                    <a:cubicBezTo>
                      <a:pt x="122229" y="421306"/>
                      <a:pt x="152899" y="393207"/>
                      <a:pt x="164901" y="362251"/>
                    </a:cubicBezTo>
                    <a:cubicBezTo>
                      <a:pt x="172997" y="341200"/>
                      <a:pt x="172140" y="319674"/>
                      <a:pt x="162329" y="300148"/>
                    </a:cubicBezTo>
                    <a:cubicBezTo>
                      <a:pt x="149470" y="274620"/>
                      <a:pt x="122515" y="256999"/>
                      <a:pt x="90130" y="252903"/>
                    </a:cubicBezTo>
                    <a:cubicBezTo>
                      <a:pt x="57745" y="248808"/>
                      <a:pt x="27169" y="259190"/>
                      <a:pt x="8405" y="280717"/>
                    </a:cubicBezTo>
                    <a:cubicBezTo>
                      <a:pt x="6691" y="282717"/>
                      <a:pt x="3643" y="282907"/>
                      <a:pt x="1642" y="281193"/>
                    </a:cubicBezTo>
                    <a:cubicBezTo>
                      <a:pt x="-358" y="279478"/>
                      <a:pt x="-548" y="276430"/>
                      <a:pt x="1166" y="274430"/>
                    </a:cubicBezTo>
                    <a:cubicBezTo>
                      <a:pt x="22026" y="250522"/>
                      <a:pt x="55744" y="238902"/>
                      <a:pt x="91273" y="243474"/>
                    </a:cubicBezTo>
                    <a:cubicBezTo>
                      <a:pt x="126801" y="247951"/>
                      <a:pt x="156614" y="267572"/>
                      <a:pt x="170806" y="295861"/>
                    </a:cubicBezTo>
                    <a:cubicBezTo>
                      <a:pt x="181951" y="317864"/>
                      <a:pt x="182903" y="342058"/>
                      <a:pt x="173759" y="365680"/>
                    </a:cubicBezTo>
                    <a:cubicBezTo>
                      <a:pt x="163567" y="391969"/>
                      <a:pt x="140993" y="416353"/>
                      <a:pt x="112418" y="433021"/>
                    </a:cubicBezTo>
                    <a:cubicBezTo>
                      <a:pt x="177664" y="430545"/>
                      <a:pt x="220051" y="455500"/>
                      <a:pt x="230433" y="503697"/>
                    </a:cubicBezTo>
                    <a:cubicBezTo>
                      <a:pt x="242149" y="557894"/>
                      <a:pt x="191095" y="587803"/>
                      <a:pt x="146137" y="614187"/>
                    </a:cubicBezTo>
                    <a:cubicBezTo>
                      <a:pt x="144422" y="615235"/>
                      <a:pt x="142612" y="616282"/>
                      <a:pt x="140898" y="617235"/>
                    </a:cubicBezTo>
                    <a:cubicBezTo>
                      <a:pt x="202715" y="623426"/>
                      <a:pt x="237291" y="647715"/>
                      <a:pt x="246530" y="691149"/>
                    </a:cubicBezTo>
                    <a:cubicBezTo>
                      <a:pt x="251864" y="716104"/>
                      <a:pt x="245768" y="743632"/>
                      <a:pt x="229861" y="766682"/>
                    </a:cubicBezTo>
                    <a:cubicBezTo>
                      <a:pt x="216812" y="785637"/>
                      <a:pt x="198429" y="799543"/>
                      <a:pt x="178236" y="806020"/>
                    </a:cubicBezTo>
                    <a:cubicBezTo>
                      <a:pt x="223956" y="832119"/>
                      <a:pt x="251007" y="887174"/>
                      <a:pt x="242149" y="939561"/>
                    </a:cubicBezTo>
                    <a:cubicBezTo>
                      <a:pt x="233957" y="988234"/>
                      <a:pt x="195571" y="1029001"/>
                      <a:pt x="148518" y="1042241"/>
                    </a:cubicBezTo>
                    <a:cubicBezTo>
                      <a:pt x="185856" y="1053670"/>
                      <a:pt x="209859" y="1077578"/>
                      <a:pt x="218527" y="1112440"/>
                    </a:cubicBezTo>
                    <a:cubicBezTo>
                      <a:pt x="227004" y="1146444"/>
                      <a:pt x="221479" y="1166923"/>
                      <a:pt x="205477" y="1193974"/>
                    </a:cubicBezTo>
                    <a:cubicBezTo>
                      <a:pt x="206430" y="1192926"/>
                      <a:pt x="207478" y="1191974"/>
                      <a:pt x="208430" y="1190926"/>
                    </a:cubicBezTo>
                    <a:cubicBezTo>
                      <a:pt x="231481" y="1167208"/>
                      <a:pt x="251674" y="1146825"/>
                      <a:pt x="292631" y="1149301"/>
                    </a:cubicBezTo>
                    <a:cubicBezTo>
                      <a:pt x="338637" y="1152064"/>
                      <a:pt x="380356" y="1186068"/>
                      <a:pt x="395882" y="1229121"/>
                    </a:cubicBezTo>
                    <a:cubicBezTo>
                      <a:pt x="399787" y="1215595"/>
                      <a:pt x="406931" y="1202641"/>
                      <a:pt x="416742" y="1191402"/>
                    </a:cubicBezTo>
                    <a:cubicBezTo>
                      <a:pt x="434268" y="1171400"/>
                      <a:pt x="458176" y="1159303"/>
                      <a:pt x="482464" y="1158255"/>
                    </a:cubicBezTo>
                    <a:cubicBezTo>
                      <a:pt x="506658" y="1157112"/>
                      <a:pt x="531709" y="1167113"/>
                      <a:pt x="550854" y="1185401"/>
                    </a:cubicBezTo>
                    <a:cubicBezTo>
                      <a:pt x="563998" y="1197974"/>
                      <a:pt x="573238" y="1213309"/>
                      <a:pt x="577810" y="1229597"/>
                    </a:cubicBezTo>
                    <a:cubicBezTo>
                      <a:pt x="595050" y="1187783"/>
                      <a:pt x="640865" y="1157493"/>
                      <a:pt x="686204" y="1161398"/>
                    </a:cubicBezTo>
                    <a:cubicBezTo>
                      <a:pt x="731257" y="1165303"/>
                      <a:pt x="770881" y="1202356"/>
                      <a:pt x="781168" y="1245980"/>
                    </a:cubicBezTo>
                    <a:cubicBezTo>
                      <a:pt x="799742" y="1201117"/>
                      <a:pt x="845748" y="1168637"/>
                      <a:pt x="894897" y="1168542"/>
                    </a:cubicBezTo>
                    <a:cubicBezTo>
                      <a:pt x="894992" y="1168542"/>
                      <a:pt x="894992" y="1168542"/>
                      <a:pt x="895087" y="1168542"/>
                    </a:cubicBezTo>
                    <a:cubicBezTo>
                      <a:pt x="946808" y="1168542"/>
                      <a:pt x="995100" y="1204546"/>
                      <a:pt x="1011673" y="1253029"/>
                    </a:cubicBezTo>
                    <a:cubicBezTo>
                      <a:pt x="1029961" y="1210071"/>
                      <a:pt x="1077205" y="1179686"/>
                      <a:pt x="1123878" y="1183115"/>
                    </a:cubicBezTo>
                    <a:cubicBezTo>
                      <a:pt x="1167979" y="1186354"/>
                      <a:pt x="1207984" y="1219215"/>
                      <a:pt x="1222366" y="1260744"/>
                    </a:cubicBezTo>
                    <a:cubicBezTo>
                      <a:pt x="1234368" y="1221215"/>
                      <a:pt x="1269515" y="1188449"/>
                      <a:pt x="1310854" y="1181401"/>
                    </a:cubicBezTo>
                    <a:cubicBezTo>
                      <a:pt x="1347334" y="1175209"/>
                      <a:pt x="1372957" y="1194259"/>
                      <a:pt x="1396388" y="1216358"/>
                    </a:cubicBezTo>
                    <a:cubicBezTo>
                      <a:pt x="1379434" y="1192354"/>
                      <a:pt x="1366384" y="1170066"/>
                      <a:pt x="1370480" y="1139681"/>
                    </a:cubicBezTo>
                    <a:cubicBezTo>
                      <a:pt x="1374671" y="1108344"/>
                      <a:pt x="1392102" y="1079769"/>
                      <a:pt x="1416867" y="1060719"/>
                    </a:cubicBezTo>
                    <a:cubicBezTo>
                      <a:pt x="1378576" y="1062529"/>
                      <a:pt x="1338952" y="1043479"/>
                      <a:pt x="1318950" y="1009855"/>
                    </a:cubicBezTo>
                    <a:cubicBezTo>
                      <a:pt x="1293709" y="967374"/>
                      <a:pt x="1303805" y="908795"/>
                      <a:pt x="1340191" y="876220"/>
                    </a:cubicBezTo>
                    <a:cubicBezTo>
                      <a:pt x="1297709" y="867457"/>
                      <a:pt x="1263133" y="828690"/>
                      <a:pt x="1260752" y="784970"/>
                    </a:cubicBezTo>
                    <a:cubicBezTo>
                      <a:pt x="1258752" y="749251"/>
                      <a:pt x="1278564" y="714485"/>
                      <a:pt x="1308377" y="695721"/>
                    </a:cubicBezTo>
                    <a:cubicBezTo>
                      <a:pt x="1265515" y="693625"/>
                      <a:pt x="1223986" y="668194"/>
                      <a:pt x="1205126" y="629046"/>
                    </a:cubicBezTo>
                    <a:cubicBezTo>
                      <a:pt x="1183790" y="584755"/>
                      <a:pt x="1194172" y="528557"/>
                      <a:pt x="1228081" y="493695"/>
                    </a:cubicBezTo>
                    <a:cubicBezTo>
                      <a:pt x="1187410" y="497315"/>
                      <a:pt x="1144452" y="474360"/>
                      <a:pt x="1126831" y="437022"/>
                    </a:cubicBezTo>
                    <a:cubicBezTo>
                      <a:pt x="1109305" y="399779"/>
                      <a:pt x="1118734" y="352249"/>
                      <a:pt x="1147309" y="323103"/>
                    </a:cubicBezTo>
                    <a:cubicBezTo>
                      <a:pt x="1110543" y="325484"/>
                      <a:pt x="1072062" y="304624"/>
                      <a:pt x="1056060" y="271096"/>
                    </a:cubicBezTo>
                    <a:cubicBezTo>
                      <a:pt x="1040058" y="237664"/>
                      <a:pt x="1047773" y="194801"/>
                      <a:pt x="1072633" y="167655"/>
                    </a:cubicBezTo>
                    <a:cubicBezTo>
                      <a:pt x="1035295" y="171084"/>
                      <a:pt x="995862" y="150224"/>
                      <a:pt x="979955" y="116125"/>
                    </a:cubicBezTo>
                    <a:cubicBezTo>
                      <a:pt x="961477" y="76310"/>
                      <a:pt x="977574" y="23542"/>
                      <a:pt x="1015007" y="682"/>
                    </a:cubicBezTo>
                    <a:cubicBezTo>
                      <a:pt x="1017198" y="-652"/>
                      <a:pt x="1020151" y="15"/>
                      <a:pt x="1021579" y="2301"/>
                    </a:cubicBezTo>
                    <a:cubicBezTo>
                      <a:pt x="1022913" y="4587"/>
                      <a:pt x="1022246" y="7444"/>
                      <a:pt x="1019960" y="8873"/>
                    </a:cubicBezTo>
                    <a:cubicBezTo>
                      <a:pt x="986432" y="29257"/>
                      <a:pt x="972049" y="76596"/>
                      <a:pt x="988623" y="112124"/>
                    </a:cubicBezTo>
                    <a:cubicBezTo>
                      <a:pt x="1005101" y="147748"/>
                      <a:pt x="1050536" y="167274"/>
                      <a:pt x="1087778" y="154891"/>
                    </a:cubicBezTo>
                    <a:cubicBezTo>
                      <a:pt x="1089969" y="154129"/>
                      <a:pt x="1092445" y="155177"/>
                      <a:pt x="1093493" y="157273"/>
                    </a:cubicBezTo>
                    <a:cubicBezTo>
                      <a:pt x="1094541" y="159368"/>
                      <a:pt x="1093874" y="161940"/>
                      <a:pt x="1091969" y="163273"/>
                    </a:cubicBezTo>
                    <a:cubicBezTo>
                      <a:pt x="1060156" y="185467"/>
                      <a:pt x="1047868" y="232044"/>
                      <a:pt x="1064632" y="267096"/>
                    </a:cubicBezTo>
                    <a:cubicBezTo>
                      <a:pt x="1081396" y="302148"/>
                      <a:pt x="1125402" y="321769"/>
                      <a:pt x="1162645" y="310911"/>
                    </a:cubicBezTo>
                    <a:cubicBezTo>
                      <a:pt x="1164836" y="310244"/>
                      <a:pt x="1167312" y="311292"/>
                      <a:pt x="1168265" y="313483"/>
                    </a:cubicBezTo>
                    <a:cubicBezTo>
                      <a:pt x="1169312" y="315578"/>
                      <a:pt x="1168550" y="318150"/>
                      <a:pt x="1166645" y="319483"/>
                    </a:cubicBezTo>
                    <a:cubicBezTo>
                      <a:pt x="1131212" y="343486"/>
                      <a:pt x="1117211" y="394445"/>
                      <a:pt x="1135498" y="433117"/>
                    </a:cubicBezTo>
                    <a:cubicBezTo>
                      <a:pt x="1153786" y="471788"/>
                      <a:pt x="1201888" y="493505"/>
                      <a:pt x="1243036" y="481408"/>
                    </a:cubicBezTo>
                    <a:cubicBezTo>
                      <a:pt x="1245226" y="480742"/>
                      <a:pt x="1247608" y="481789"/>
                      <a:pt x="1248655" y="483885"/>
                    </a:cubicBezTo>
                    <a:cubicBezTo>
                      <a:pt x="1249703" y="485980"/>
                      <a:pt x="1249036" y="488457"/>
                      <a:pt x="1247227" y="489790"/>
                    </a:cubicBezTo>
                    <a:cubicBezTo>
                      <a:pt x="1207031" y="519413"/>
                      <a:pt x="1192077" y="580087"/>
                      <a:pt x="1213699" y="625045"/>
                    </a:cubicBezTo>
                    <a:cubicBezTo>
                      <a:pt x="1234368" y="668003"/>
                      <a:pt x="1287232" y="693625"/>
                      <a:pt x="1333904" y="684577"/>
                    </a:cubicBezTo>
                    <a:cubicBezTo>
                      <a:pt x="1336190" y="684005"/>
                      <a:pt x="1338476" y="683434"/>
                      <a:pt x="1340762" y="682957"/>
                    </a:cubicBezTo>
                    <a:cubicBezTo>
                      <a:pt x="1343239" y="682481"/>
                      <a:pt x="1345715" y="684100"/>
                      <a:pt x="1346287" y="686577"/>
                    </a:cubicBezTo>
                    <a:cubicBezTo>
                      <a:pt x="1346858" y="689053"/>
                      <a:pt x="1345334" y="691530"/>
                      <a:pt x="1342858" y="692197"/>
                    </a:cubicBezTo>
                    <a:cubicBezTo>
                      <a:pt x="1340572" y="692768"/>
                      <a:pt x="1338381" y="693340"/>
                      <a:pt x="1336095" y="693816"/>
                    </a:cubicBezTo>
                    <a:cubicBezTo>
                      <a:pt x="1297709" y="704579"/>
                      <a:pt x="1268086" y="744679"/>
                      <a:pt x="1270277" y="784589"/>
                    </a:cubicBezTo>
                    <a:cubicBezTo>
                      <a:pt x="1272563" y="826785"/>
                      <a:pt x="1310092" y="865170"/>
                      <a:pt x="1352192" y="868409"/>
                    </a:cubicBezTo>
                    <a:cubicBezTo>
                      <a:pt x="1354192" y="868600"/>
                      <a:pt x="1355907" y="869933"/>
                      <a:pt x="1356383" y="871933"/>
                    </a:cubicBezTo>
                    <a:cubicBezTo>
                      <a:pt x="1356955" y="873838"/>
                      <a:pt x="1356193" y="875934"/>
                      <a:pt x="1354478" y="877077"/>
                    </a:cubicBezTo>
                    <a:cubicBezTo>
                      <a:pt x="1315616" y="904414"/>
                      <a:pt x="1302757" y="964231"/>
                      <a:pt x="1327046" y="1005093"/>
                    </a:cubicBezTo>
                    <a:cubicBezTo>
                      <a:pt x="1348763" y="1041574"/>
                      <a:pt x="1397817" y="1059290"/>
                      <a:pt x="1438393" y="1047670"/>
                    </a:cubicBezTo>
                    <a:cubicBezTo>
                      <a:pt x="1443156" y="1045384"/>
                      <a:pt x="1448204" y="1043479"/>
                      <a:pt x="1453252" y="1041859"/>
                    </a:cubicBezTo>
                    <a:cubicBezTo>
                      <a:pt x="1455634" y="1041193"/>
                      <a:pt x="1458205" y="1042336"/>
                      <a:pt x="1459063" y="1044622"/>
                    </a:cubicBezTo>
                    <a:cubicBezTo>
                      <a:pt x="1460015" y="1046908"/>
                      <a:pt x="1458967" y="1049575"/>
                      <a:pt x="1456777" y="1050622"/>
                    </a:cubicBezTo>
                    <a:cubicBezTo>
                      <a:pt x="1451919" y="1053004"/>
                      <a:pt x="1446871" y="1055004"/>
                      <a:pt x="1441727" y="1056528"/>
                    </a:cubicBezTo>
                    <a:cubicBezTo>
                      <a:pt x="1409152" y="1072339"/>
                      <a:pt x="1384577" y="1105201"/>
                      <a:pt x="1379719" y="1141015"/>
                    </a:cubicBezTo>
                    <a:cubicBezTo>
                      <a:pt x="1375624" y="1171780"/>
                      <a:pt x="1391245" y="1193307"/>
                      <a:pt x="1410961" y="1220644"/>
                    </a:cubicBezTo>
                    <a:cubicBezTo>
                      <a:pt x="1417534" y="1229692"/>
                      <a:pt x="1424201" y="1239027"/>
                      <a:pt x="1430964" y="1249504"/>
                    </a:cubicBezTo>
                    <a:cubicBezTo>
                      <a:pt x="1432202" y="1251505"/>
                      <a:pt x="1431821" y="1254076"/>
                      <a:pt x="1430107" y="1255696"/>
                    </a:cubicBezTo>
                    <a:cubicBezTo>
                      <a:pt x="1428297" y="1257220"/>
                      <a:pt x="1425725" y="1257220"/>
                      <a:pt x="1423915" y="1255791"/>
                    </a:cubicBezTo>
                    <a:cubicBezTo>
                      <a:pt x="1416200" y="1249219"/>
                      <a:pt x="1408675" y="1241884"/>
                      <a:pt x="1401341" y="1234645"/>
                    </a:cubicBezTo>
                    <a:cubicBezTo>
                      <a:pt x="1375052" y="1208833"/>
                      <a:pt x="1350192" y="1184449"/>
                      <a:pt x="1312378" y="1190926"/>
                    </a:cubicBezTo>
                    <a:cubicBezTo>
                      <a:pt x="1267134" y="1198641"/>
                      <a:pt x="1229891" y="1240170"/>
                      <a:pt x="1227605" y="1285509"/>
                    </a:cubicBezTo>
                    <a:cubicBezTo>
                      <a:pt x="1227510" y="1287985"/>
                      <a:pt x="1225415" y="1289986"/>
                      <a:pt x="1222938" y="1289986"/>
                    </a:cubicBezTo>
                    <a:cubicBezTo>
                      <a:pt x="1223033" y="1289891"/>
                      <a:pt x="1223033" y="1289891"/>
                      <a:pt x="1223033" y="128989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4" name="Google Shape;3434;p42"/>
              <p:cNvSpPr/>
              <p:nvPr/>
            </p:nvSpPr>
            <p:spPr>
              <a:xfrm>
                <a:off x="10364841" y="3766415"/>
                <a:ext cx="933254" cy="1040308"/>
              </a:xfrm>
              <a:custGeom>
                <a:avLst/>
                <a:gdLst/>
                <a:ahLst/>
                <a:cxnLst/>
                <a:rect l="l" t="t" r="r" b="b"/>
                <a:pathLst>
                  <a:path w="933254" h="1040308" extrusionOk="0">
                    <a:moveTo>
                      <a:pt x="928601" y="1040308"/>
                    </a:moveTo>
                    <a:cubicBezTo>
                      <a:pt x="928316" y="1040308"/>
                      <a:pt x="928125" y="1040308"/>
                      <a:pt x="927839" y="1040213"/>
                    </a:cubicBezTo>
                    <a:cubicBezTo>
                      <a:pt x="833542" y="1025735"/>
                      <a:pt x="649900" y="1001922"/>
                      <a:pt x="558460" y="999446"/>
                    </a:cubicBezTo>
                    <a:lnTo>
                      <a:pt x="538552" y="998874"/>
                    </a:lnTo>
                    <a:cubicBezTo>
                      <a:pt x="345385" y="993635"/>
                      <a:pt x="273091" y="991731"/>
                      <a:pt x="84210" y="1013829"/>
                    </a:cubicBezTo>
                    <a:cubicBezTo>
                      <a:pt x="82686" y="1014019"/>
                      <a:pt x="81162" y="1013448"/>
                      <a:pt x="80114" y="1012305"/>
                    </a:cubicBezTo>
                    <a:cubicBezTo>
                      <a:pt x="79067" y="1011161"/>
                      <a:pt x="78685" y="1009638"/>
                      <a:pt x="78971" y="1008114"/>
                    </a:cubicBezTo>
                    <a:cubicBezTo>
                      <a:pt x="141836" y="711315"/>
                      <a:pt x="116119" y="435947"/>
                      <a:pt x="390" y="166199"/>
                    </a:cubicBezTo>
                    <a:cubicBezTo>
                      <a:pt x="-658" y="163817"/>
                      <a:pt x="485" y="160960"/>
                      <a:pt x="2867" y="159912"/>
                    </a:cubicBezTo>
                    <a:cubicBezTo>
                      <a:pt x="5248" y="158865"/>
                      <a:pt x="8105" y="160008"/>
                      <a:pt x="9153" y="162389"/>
                    </a:cubicBezTo>
                    <a:cubicBezTo>
                      <a:pt x="124787" y="432042"/>
                      <a:pt x="151171" y="707219"/>
                      <a:pt x="89639" y="1003542"/>
                    </a:cubicBezTo>
                    <a:cubicBezTo>
                      <a:pt x="274329" y="982110"/>
                      <a:pt x="347291" y="984110"/>
                      <a:pt x="538743" y="989254"/>
                    </a:cubicBezTo>
                    <a:lnTo>
                      <a:pt x="558650" y="989826"/>
                    </a:lnTo>
                    <a:cubicBezTo>
                      <a:pt x="648471" y="992207"/>
                      <a:pt x="826493" y="1015162"/>
                      <a:pt x="922791" y="1029735"/>
                    </a:cubicBezTo>
                    <a:cubicBezTo>
                      <a:pt x="863641" y="676263"/>
                      <a:pt x="757532" y="332124"/>
                      <a:pt x="607133" y="6750"/>
                    </a:cubicBezTo>
                    <a:cubicBezTo>
                      <a:pt x="605989" y="4369"/>
                      <a:pt x="607037" y="1511"/>
                      <a:pt x="609418" y="464"/>
                    </a:cubicBezTo>
                    <a:cubicBezTo>
                      <a:pt x="611800" y="-679"/>
                      <a:pt x="614657" y="368"/>
                      <a:pt x="615705" y="2750"/>
                    </a:cubicBezTo>
                    <a:cubicBezTo>
                      <a:pt x="767343" y="330886"/>
                      <a:pt x="874118" y="678072"/>
                      <a:pt x="933173" y="1034593"/>
                    </a:cubicBezTo>
                    <a:cubicBezTo>
                      <a:pt x="933459" y="1036117"/>
                      <a:pt x="932983" y="1037641"/>
                      <a:pt x="931840" y="1038689"/>
                    </a:cubicBezTo>
                    <a:cubicBezTo>
                      <a:pt x="931078" y="1039832"/>
                      <a:pt x="929935" y="1040308"/>
                      <a:pt x="928601" y="1040308"/>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5" name="Google Shape;3435;p42"/>
              <p:cNvSpPr/>
              <p:nvPr/>
            </p:nvSpPr>
            <p:spPr>
              <a:xfrm>
                <a:off x="10497152" y="3803073"/>
                <a:ext cx="677037" cy="878109"/>
              </a:xfrm>
              <a:custGeom>
                <a:avLst/>
                <a:gdLst/>
                <a:ahLst/>
                <a:cxnLst/>
                <a:rect l="l" t="t" r="r" b="b"/>
                <a:pathLst>
                  <a:path w="677037" h="878109" extrusionOk="0">
                    <a:moveTo>
                      <a:pt x="641604" y="869442"/>
                    </a:moveTo>
                    <a:cubicBezTo>
                      <a:pt x="630079" y="861346"/>
                      <a:pt x="618554" y="853250"/>
                      <a:pt x="607028" y="845058"/>
                    </a:cubicBezTo>
                    <a:lnTo>
                      <a:pt x="677037" y="770668"/>
                    </a:lnTo>
                    <a:cubicBezTo>
                      <a:pt x="676275" y="766953"/>
                      <a:pt x="675513" y="763143"/>
                      <a:pt x="674656" y="759333"/>
                    </a:cubicBezTo>
                    <a:lnTo>
                      <a:pt x="599218" y="839534"/>
                    </a:lnTo>
                    <a:cubicBezTo>
                      <a:pt x="555784" y="809149"/>
                      <a:pt x="512540" y="778669"/>
                      <a:pt x="469297" y="748189"/>
                    </a:cubicBezTo>
                    <a:cubicBezTo>
                      <a:pt x="511874" y="704374"/>
                      <a:pt x="556641" y="662654"/>
                      <a:pt x="603599" y="623411"/>
                    </a:cubicBezTo>
                    <a:cubicBezTo>
                      <a:pt x="617601" y="631222"/>
                      <a:pt x="631603" y="639033"/>
                      <a:pt x="645700" y="646843"/>
                    </a:cubicBezTo>
                    <a:cubicBezTo>
                      <a:pt x="644462" y="642557"/>
                      <a:pt x="643128" y="638175"/>
                      <a:pt x="641795" y="633794"/>
                    </a:cubicBezTo>
                    <a:cubicBezTo>
                      <a:pt x="631698" y="628174"/>
                      <a:pt x="621506" y="622554"/>
                      <a:pt x="611410" y="616839"/>
                    </a:cubicBezTo>
                    <a:cubicBezTo>
                      <a:pt x="618077" y="611315"/>
                      <a:pt x="624745" y="605885"/>
                      <a:pt x="631412" y="600456"/>
                    </a:cubicBezTo>
                    <a:cubicBezTo>
                      <a:pt x="630460" y="597313"/>
                      <a:pt x="629507" y="594075"/>
                      <a:pt x="628364" y="590931"/>
                    </a:cubicBezTo>
                    <a:cubicBezTo>
                      <a:pt x="619697" y="597789"/>
                      <a:pt x="611124" y="604838"/>
                      <a:pt x="602551" y="611886"/>
                    </a:cubicBezTo>
                    <a:cubicBezTo>
                      <a:pt x="550640" y="582740"/>
                      <a:pt x="498920" y="553022"/>
                      <a:pt x="447580" y="522542"/>
                    </a:cubicBezTo>
                    <a:cubicBezTo>
                      <a:pt x="485966" y="485585"/>
                      <a:pt x="525590" y="449771"/>
                      <a:pt x="566357" y="415195"/>
                    </a:cubicBezTo>
                    <a:lnTo>
                      <a:pt x="567309" y="415671"/>
                    </a:lnTo>
                    <a:cubicBezTo>
                      <a:pt x="565595" y="411099"/>
                      <a:pt x="563880" y="406527"/>
                      <a:pt x="562166" y="401955"/>
                    </a:cubicBezTo>
                    <a:lnTo>
                      <a:pt x="439293" y="333089"/>
                    </a:lnTo>
                    <a:cubicBezTo>
                      <a:pt x="463391" y="312896"/>
                      <a:pt x="487871" y="293084"/>
                      <a:pt x="512731" y="273749"/>
                    </a:cubicBezTo>
                    <a:cubicBezTo>
                      <a:pt x="511588" y="270701"/>
                      <a:pt x="510350" y="267558"/>
                      <a:pt x="509111" y="264509"/>
                    </a:cubicBezTo>
                    <a:cubicBezTo>
                      <a:pt x="482441" y="285179"/>
                      <a:pt x="456247" y="306419"/>
                      <a:pt x="430435" y="328136"/>
                    </a:cubicBezTo>
                    <a:lnTo>
                      <a:pt x="282226" y="244983"/>
                    </a:lnTo>
                    <a:cubicBezTo>
                      <a:pt x="315944" y="212693"/>
                      <a:pt x="350806" y="181642"/>
                      <a:pt x="386810" y="151829"/>
                    </a:cubicBezTo>
                    <a:lnTo>
                      <a:pt x="486632" y="208312"/>
                    </a:lnTo>
                    <a:lnTo>
                      <a:pt x="480917" y="194025"/>
                    </a:lnTo>
                    <a:lnTo>
                      <a:pt x="394716" y="145352"/>
                    </a:lnTo>
                    <a:cubicBezTo>
                      <a:pt x="411194" y="131826"/>
                      <a:pt x="427958" y="118491"/>
                      <a:pt x="444913" y="105633"/>
                    </a:cubicBezTo>
                    <a:lnTo>
                      <a:pt x="441198" y="96488"/>
                    </a:lnTo>
                    <a:cubicBezTo>
                      <a:pt x="422434" y="110681"/>
                      <a:pt x="403955" y="125349"/>
                      <a:pt x="385763" y="140303"/>
                    </a:cubicBezTo>
                    <a:lnTo>
                      <a:pt x="277368" y="79058"/>
                    </a:lnTo>
                    <a:cubicBezTo>
                      <a:pt x="306324" y="51435"/>
                      <a:pt x="336233" y="25051"/>
                      <a:pt x="367189" y="0"/>
                    </a:cubicBezTo>
                    <a:cubicBezTo>
                      <a:pt x="358521" y="2953"/>
                      <a:pt x="349949" y="5810"/>
                      <a:pt x="341567" y="8763"/>
                    </a:cubicBezTo>
                    <a:cubicBezTo>
                      <a:pt x="316611" y="29718"/>
                      <a:pt x="292227" y="51530"/>
                      <a:pt x="268700" y="74104"/>
                    </a:cubicBezTo>
                    <a:lnTo>
                      <a:pt x="223647" y="48673"/>
                    </a:lnTo>
                    <a:cubicBezTo>
                      <a:pt x="218884" y="50197"/>
                      <a:pt x="214693" y="51530"/>
                      <a:pt x="211360" y="52578"/>
                    </a:cubicBezTo>
                    <a:lnTo>
                      <a:pt x="261461" y="80963"/>
                    </a:lnTo>
                    <a:cubicBezTo>
                      <a:pt x="228695" y="112776"/>
                      <a:pt x="197453" y="146114"/>
                      <a:pt x="167640" y="180689"/>
                    </a:cubicBezTo>
                    <a:lnTo>
                      <a:pt x="88297" y="136303"/>
                    </a:lnTo>
                    <a:lnTo>
                      <a:pt x="136493" y="70771"/>
                    </a:lnTo>
                    <a:cubicBezTo>
                      <a:pt x="131921" y="71723"/>
                      <a:pt x="127254" y="72676"/>
                      <a:pt x="122492" y="73724"/>
                    </a:cubicBezTo>
                    <a:lnTo>
                      <a:pt x="79915" y="131540"/>
                    </a:lnTo>
                    <a:lnTo>
                      <a:pt x="14668" y="94869"/>
                    </a:lnTo>
                    <a:cubicBezTo>
                      <a:pt x="9811" y="95821"/>
                      <a:pt x="4953" y="96679"/>
                      <a:pt x="0" y="97631"/>
                    </a:cubicBezTo>
                    <a:lnTo>
                      <a:pt x="74295" y="139256"/>
                    </a:lnTo>
                    <a:lnTo>
                      <a:pt x="3810" y="235077"/>
                    </a:lnTo>
                    <a:cubicBezTo>
                      <a:pt x="5429" y="240887"/>
                      <a:pt x="7049" y="246888"/>
                      <a:pt x="8668" y="252889"/>
                    </a:cubicBezTo>
                    <a:cubicBezTo>
                      <a:pt x="31051" y="268319"/>
                      <a:pt x="53340" y="283655"/>
                      <a:pt x="75914" y="298800"/>
                    </a:cubicBezTo>
                    <a:cubicBezTo>
                      <a:pt x="61913" y="318707"/>
                      <a:pt x="48482" y="338900"/>
                      <a:pt x="35528" y="359378"/>
                    </a:cubicBezTo>
                    <a:cubicBezTo>
                      <a:pt x="36576" y="363760"/>
                      <a:pt x="37624" y="368141"/>
                      <a:pt x="38576" y="372618"/>
                    </a:cubicBezTo>
                    <a:cubicBezTo>
                      <a:pt x="52864" y="349377"/>
                      <a:pt x="68008" y="326517"/>
                      <a:pt x="83820" y="304038"/>
                    </a:cubicBezTo>
                    <a:cubicBezTo>
                      <a:pt x="109918" y="321564"/>
                      <a:pt x="136208" y="339090"/>
                      <a:pt x="162592" y="356330"/>
                    </a:cubicBezTo>
                    <a:cubicBezTo>
                      <a:pt x="130969" y="392335"/>
                      <a:pt x="100584" y="429483"/>
                      <a:pt x="71533" y="467868"/>
                    </a:cubicBezTo>
                    <a:cubicBezTo>
                      <a:pt x="66484" y="464249"/>
                      <a:pt x="61341" y="460725"/>
                      <a:pt x="56293" y="457200"/>
                    </a:cubicBezTo>
                    <a:cubicBezTo>
                      <a:pt x="57245" y="461582"/>
                      <a:pt x="58007" y="466058"/>
                      <a:pt x="58769" y="470440"/>
                    </a:cubicBezTo>
                    <a:cubicBezTo>
                      <a:pt x="61150" y="472059"/>
                      <a:pt x="63437" y="473774"/>
                      <a:pt x="65818" y="475393"/>
                    </a:cubicBezTo>
                    <a:cubicBezTo>
                      <a:pt x="64199" y="477584"/>
                      <a:pt x="62579" y="479775"/>
                      <a:pt x="60865" y="481965"/>
                    </a:cubicBezTo>
                    <a:cubicBezTo>
                      <a:pt x="61722" y="486346"/>
                      <a:pt x="62484" y="490633"/>
                      <a:pt x="63246" y="495014"/>
                    </a:cubicBezTo>
                    <a:cubicBezTo>
                      <a:pt x="66580" y="490252"/>
                      <a:pt x="70009" y="485585"/>
                      <a:pt x="73533" y="480917"/>
                    </a:cubicBezTo>
                    <a:cubicBezTo>
                      <a:pt x="111442" y="507587"/>
                      <a:pt x="149352" y="534162"/>
                      <a:pt x="187166" y="560832"/>
                    </a:cubicBezTo>
                    <a:cubicBezTo>
                      <a:pt x="161258" y="589026"/>
                      <a:pt x="136017" y="617792"/>
                      <a:pt x="111347" y="647129"/>
                    </a:cubicBezTo>
                    <a:lnTo>
                      <a:pt x="79058" y="617601"/>
                    </a:lnTo>
                    <a:cubicBezTo>
                      <a:pt x="79438" y="622268"/>
                      <a:pt x="79820" y="626840"/>
                      <a:pt x="80105" y="631412"/>
                    </a:cubicBezTo>
                    <a:lnTo>
                      <a:pt x="105251" y="654463"/>
                    </a:lnTo>
                    <a:cubicBezTo>
                      <a:pt x="97441" y="663797"/>
                      <a:pt x="89725" y="673132"/>
                      <a:pt x="82010" y="682562"/>
                    </a:cubicBezTo>
                    <a:cubicBezTo>
                      <a:pt x="82201" y="687610"/>
                      <a:pt x="82105" y="692658"/>
                      <a:pt x="82010" y="697706"/>
                    </a:cubicBezTo>
                    <a:cubicBezTo>
                      <a:pt x="92012" y="685324"/>
                      <a:pt x="102108" y="673037"/>
                      <a:pt x="112300" y="660845"/>
                    </a:cubicBezTo>
                    <a:lnTo>
                      <a:pt x="220028" y="759428"/>
                    </a:lnTo>
                    <a:cubicBezTo>
                      <a:pt x="196405" y="789337"/>
                      <a:pt x="173260" y="819817"/>
                      <a:pt x="150971" y="850868"/>
                    </a:cubicBezTo>
                    <a:cubicBezTo>
                      <a:pt x="154781" y="850964"/>
                      <a:pt x="158591" y="851154"/>
                      <a:pt x="162401" y="851345"/>
                    </a:cubicBezTo>
                    <a:cubicBezTo>
                      <a:pt x="183356" y="822389"/>
                      <a:pt x="204978" y="793909"/>
                      <a:pt x="227076" y="765905"/>
                    </a:cubicBezTo>
                    <a:lnTo>
                      <a:pt x="327374" y="857536"/>
                    </a:lnTo>
                    <a:cubicBezTo>
                      <a:pt x="332232" y="857726"/>
                      <a:pt x="337185" y="857917"/>
                      <a:pt x="342043" y="858108"/>
                    </a:cubicBezTo>
                    <a:lnTo>
                      <a:pt x="232982" y="758381"/>
                    </a:lnTo>
                    <a:cubicBezTo>
                      <a:pt x="261175" y="723043"/>
                      <a:pt x="290322" y="688562"/>
                      <a:pt x="320421" y="654844"/>
                    </a:cubicBezTo>
                    <a:cubicBezTo>
                      <a:pt x="365188" y="686372"/>
                      <a:pt x="409861" y="717995"/>
                      <a:pt x="454724" y="749522"/>
                    </a:cubicBezTo>
                    <a:cubicBezTo>
                      <a:pt x="421100" y="784575"/>
                      <a:pt x="389001" y="821055"/>
                      <a:pt x="358426" y="858774"/>
                    </a:cubicBezTo>
                    <a:cubicBezTo>
                      <a:pt x="362426" y="858869"/>
                      <a:pt x="366332" y="859060"/>
                      <a:pt x="370332" y="859250"/>
                    </a:cubicBezTo>
                    <a:cubicBezTo>
                      <a:pt x="399574" y="823341"/>
                      <a:pt x="430435" y="788575"/>
                      <a:pt x="462534" y="755142"/>
                    </a:cubicBezTo>
                    <a:cubicBezTo>
                      <a:pt x="505873" y="785622"/>
                      <a:pt x="549212" y="816102"/>
                      <a:pt x="592550" y="846582"/>
                    </a:cubicBezTo>
                    <a:lnTo>
                      <a:pt x="573405" y="866966"/>
                    </a:lnTo>
                    <a:cubicBezTo>
                      <a:pt x="577596" y="867061"/>
                      <a:pt x="581882" y="867251"/>
                      <a:pt x="586073" y="867442"/>
                    </a:cubicBezTo>
                    <a:lnTo>
                      <a:pt x="600456" y="852107"/>
                    </a:lnTo>
                    <a:cubicBezTo>
                      <a:pt x="608362" y="857726"/>
                      <a:pt x="616363" y="863251"/>
                      <a:pt x="624268" y="868871"/>
                    </a:cubicBezTo>
                    <a:cubicBezTo>
                      <a:pt x="628269" y="871633"/>
                      <a:pt x="632174" y="874490"/>
                      <a:pt x="636175" y="877253"/>
                    </a:cubicBezTo>
                    <a:cubicBezTo>
                      <a:pt x="637032" y="877824"/>
                      <a:pt x="637984" y="878110"/>
                      <a:pt x="638937" y="878110"/>
                    </a:cubicBezTo>
                    <a:cubicBezTo>
                      <a:pt x="640366" y="878110"/>
                      <a:pt x="641890" y="877348"/>
                      <a:pt x="642747" y="876014"/>
                    </a:cubicBezTo>
                    <a:cubicBezTo>
                      <a:pt x="644271" y="873919"/>
                      <a:pt x="643795" y="871061"/>
                      <a:pt x="641699" y="869537"/>
                    </a:cubicBezTo>
                    <a:lnTo>
                      <a:pt x="641604" y="869442"/>
                    </a:lnTo>
                    <a:close/>
                    <a:moveTo>
                      <a:pt x="431578" y="339662"/>
                    </a:moveTo>
                    <a:lnTo>
                      <a:pt x="557498" y="410242"/>
                    </a:lnTo>
                    <a:cubicBezTo>
                      <a:pt x="516826" y="444818"/>
                      <a:pt x="477298" y="480536"/>
                      <a:pt x="439007" y="517589"/>
                    </a:cubicBezTo>
                    <a:cubicBezTo>
                      <a:pt x="397955" y="493109"/>
                      <a:pt x="357092" y="468154"/>
                      <a:pt x="316516" y="442913"/>
                    </a:cubicBezTo>
                    <a:cubicBezTo>
                      <a:pt x="353759" y="407384"/>
                      <a:pt x="392144" y="372904"/>
                      <a:pt x="431578" y="339662"/>
                    </a:cubicBezTo>
                    <a:close/>
                    <a:moveTo>
                      <a:pt x="422720" y="334709"/>
                    </a:moveTo>
                    <a:cubicBezTo>
                      <a:pt x="383476" y="367951"/>
                      <a:pt x="345281" y="402241"/>
                      <a:pt x="308134" y="437674"/>
                    </a:cubicBezTo>
                    <a:cubicBezTo>
                      <a:pt x="264128" y="410337"/>
                      <a:pt x="220409" y="382524"/>
                      <a:pt x="177070" y="354330"/>
                    </a:cubicBezTo>
                    <a:cubicBezTo>
                      <a:pt x="208502" y="318992"/>
                      <a:pt x="241173" y="284798"/>
                      <a:pt x="275082" y="251936"/>
                    </a:cubicBezTo>
                    <a:lnTo>
                      <a:pt x="422720" y="334709"/>
                    </a:lnTo>
                    <a:close/>
                    <a:moveTo>
                      <a:pt x="270129" y="85820"/>
                    </a:moveTo>
                    <a:lnTo>
                      <a:pt x="377952" y="146780"/>
                    </a:lnTo>
                    <a:cubicBezTo>
                      <a:pt x="341947" y="176689"/>
                      <a:pt x="307181" y="207836"/>
                      <a:pt x="273558" y="240125"/>
                    </a:cubicBezTo>
                    <a:lnTo>
                      <a:pt x="176117" y="185452"/>
                    </a:lnTo>
                    <a:cubicBezTo>
                      <a:pt x="205930" y="150876"/>
                      <a:pt x="237268" y="117539"/>
                      <a:pt x="270129" y="85820"/>
                    </a:cubicBezTo>
                    <a:close/>
                    <a:moveTo>
                      <a:pt x="81343" y="290989"/>
                    </a:moveTo>
                    <a:cubicBezTo>
                      <a:pt x="57531" y="274892"/>
                      <a:pt x="33814" y="258699"/>
                      <a:pt x="10287" y="242411"/>
                    </a:cubicBezTo>
                    <a:lnTo>
                      <a:pt x="82677" y="144018"/>
                    </a:lnTo>
                    <a:lnTo>
                      <a:pt x="161258" y="188119"/>
                    </a:lnTo>
                    <a:cubicBezTo>
                      <a:pt x="133159" y="221266"/>
                      <a:pt x="106490" y="255556"/>
                      <a:pt x="81343" y="290989"/>
                    </a:cubicBezTo>
                    <a:close/>
                    <a:moveTo>
                      <a:pt x="89249" y="296228"/>
                    </a:moveTo>
                    <a:cubicBezTo>
                      <a:pt x="114491" y="260700"/>
                      <a:pt x="141351" y="226124"/>
                      <a:pt x="169736" y="192786"/>
                    </a:cubicBezTo>
                    <a:lnTo>
                      <a:pt x="266414" y="247079"/>
                    </a:lnTo>
                    <a:cubicBezTo>
                      <a:pt x="232696" y="279845"/>
                      <a:pt x="200216" y="313849"/>
                      <a:pt x="168974" y="349091"/>
                    </a:cubicBezTo>
                    <a:cubicBezTo>
                      <a:pt x="142208" y="331661"/>
                      <a:pt x="115729" y="314039"/>
                      <a:pt x="89249" y="296228"/>
                    </a:cubicBezTo>
                    <a:close/>
                    <a:moveTo>
                      <a:pt x="79343" y="473297"/>
                    </a:moveTo>
                    <a:cubicBezTo>
                      <a:pt x="108395" y="434816"/>
                      <a:pt x="138970" y="397574"/>
                      <a:pt x="170688" y="361569"/>
                    </a:cubicBezTo>
                    <a:cubicBezTo>
                      <a:pt x="213836" y="389668"/>
                      <a:pt x="257270" y="417290"/>
                      <a:pt x="300990" y="444437"/>
                    </a:cubicBezTo>
                    <a:cubicBezTo>
                      <a:pt x="264224" y="479870"/>
                      <a:pt x="228409" y="516350"/>
                      <a:pt x="193643" y="553784"/>
                    </a:cubicBezTo>
                    <a:cubicBezTo>
                      <a:pt x="155638" y="526923"/>
                      <a:pt x="117443" y="500158"/>
                      <a:pt x="79343" y="473297"/>
                    </a:cubicBezTo>
                    <a:close/>
                    <a:moveTo>
                      <a:pt x="225933" y="751904"/>
                    </a:moveTo>
                    <a:lnTo>
                      <a:pt x="118396" y="653510"/>
                    </a:lnTo>
                    <a:cubicBezTo>
                      <a:pt x="143351" y="623888"/>
                      <a:pt x="168878" y="594836"/>
                      <a:pt x="195072" y="566357"/>
                    </a:cubicBezTo>
                    <a:cubicBezTo>
                      <a:pt x="234220" y="594075"/>
                      <a:pt x="273367" y="621697"/>
                      <a:pt x="312611" y="649319"/>
                    </a:cubicBezTo>
                    <a:cubicBezTo>
                      <a:pt x="282797" y="682752"/>
                      <a:pt x="253937" y="716947"/>
                      <a:pt x="225933" y="751904"/>
                    </a:cubicBezTo>
                    <a:close/>
                    <a:moveTo>
                      <a:pt x="318992" y="642176"/>
                    </a:moveTo>
                    <a:cubicBezTo>
                      <a:pt x="279845" y="614553"/>
                      <a:pt x="240697" y="586931"/>
                      <a:pt x="201549" y="559308"/>
                    </a:cubicBezTo>
                    <a:cubicBezTo>
                      <a:pt x="236411" y="521684"/>
                      <a:pt x="272415" y="485204"/>
                      <a:pt x="309372" y="449675"/>
                    </a:cubicBezTo>
                    <a:cubicBezTo>
                      <a:pt x="350044" y="474917"/>
                      <a:pt x="390906" y="499967"/>
                      <a:pt x="432054" y="524447"/>
                    </a:cubicBezTo>
                    <a:cubicBezTo>
                      <a:pt x="393097" y="562451"/>
                      <a:pt x="355378" y="601694"/>
                      <a:pt x="318992" y="642176"/>
                    </a:cubicBezTo>
                    <a:close/>
                    <a:moveTo>
                      <a:pt x="461391" y="742664"/>
                    </a:moveTo>
                    <a:cubicBezTo>
                      <a:pt x="416528" y="710946"/>
                      <a:pt x="371666" y="679323"/>
                      <a:pt x="326803" y="647700"/>
                    </a:cubicBezTo>
                    <a:cubicBezTo>
                      <a:pt x="363379" y="607028"/>
                      <a:pt x="401288" y="567595"/>
                      <a:pt x="440531" y="529495"/>
                    </a:cubicBezTo>
                    <a:cubicBezTo>
                      <a:pt x="491585" y="559784"/>
                      <a:pt x="543020" y="589312"/>
                      <a:pt x="594741" y="618363"/>
                    </a:cubicBezTo>
                    <a:cubicBezTo>
                      <a:pt x="548164" y="657511"/>
                      <a:pt x="503682" y="699040"/>
                      <a:pt x="461391" y="742664"/>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
          <p:nvSpPr>
            <p:cNvPr id="3436" name="Google Shape;3436;p42"/>
            <p:cNvSpPr/>
            <p:nvPr/>
          </p:nvSpPr>
          <p:spPr>
            <a:xfrm flipH="1">
              <a:off x="2090762" y="3678862"/>
              <a:ext cx="189704" cy="184391"/>
            </a:xfrm>
            <a:custGeom>
              <a:avLst/>
              <a:gdLst/>
              <a:ahLst/>
              <a:cxnLst/>
              <a:rect l="l" t="t" r="r" b="b"/>
              <a:pathLst>
                <a:path w="229249" h="222829" extrusionOk="0">
                  <a:moveTo>
                    <a:pt x="180598" y="120680"/>
                  </a:moveTo>
                  <a:lnTo>
                    <a:pt x="180546" y="120893"/>
                  </a:lnTo>
                  <a:lnTo>
                    <a:pt x="181893" y="120994"/>
                  </a:lnTo>
                  <a:close/>
                  <a:moveTo>
                    <a:pt x="104738" y="27"/>
                  </a:moveTo>
                  <a:cubicBezTo>
                    <a:pt x="107500" y="-259"/>
                    <a:pt x="109977" y="1742"/>
                    <a:pt x="110262" y="4504"/>
                  </a:cubicBezTo>
                  <a:lnTo>
                    <a:pt x="114829" y="47529"/>
                  </a:lnTo>
                  <a:lnTo>
                    <a:pt x="122754" y="47830"/>
                  </a:lnTo>
                  <a:lnTo>
                    <a:pt x="126074" y="20697"/>
                  </a:lnTo>
                  <a:cubicBezTo>
                    <a:pt x="126455" y="17935"/>
                    <a:pt x="128932" y="16030"/>
                    <a:pt x="131694" y="16315"/>
                  </a:cubicBezTo>
                  <a:cubicBezTo>
                    <a:pt x="134456" y="16696"/>
                    <a:pt x="136361" y="19173"/>
                    <a:pt x="136076" y="21935"/>
                  </a:cubicBezTo>
                  <a:lnTo>
                    <a:pt x="132860" y="48214"/>
                  </a:lnTo>
                  <a:lnTo>
                    <a:pt x="136303" y="48345"/>
                  </a:lnTo>
                  <a:lnTo>
                    <a:pt x="137451" y="48874"/>
                  </a:lnTo>
                  <a:lnTo>
                    <a:pt x="143219" y="18602"/>
                  </a:lnTo>
                  <a:cubicBezTo>
                    <a:pt x="143696" y="15935"/>
                    <a:pt x="146363" y="14125"/>
                    <a:pt x="149030" y="14601"/>
                  </a:cubicBezTo>
                  <a:cubicBezTo>
                    <a:pt x="151697" y="15077"/>
                    <a:pt x="153506" y="17744"/>
                    <a:pt x="153030" y="20411"/>
                  </a:cubicBezTo>
                  <a:lnTo>
                    <a:pt x="146787" y="53177"/>
                  </a:lnTo>
                  <a:lnTo>
                    <a:pt x="148995" y="54194"/>
                  </a:lnTo>
                  <a:lnTo>
                    <a:pt x="164936" y="12791"/>
                  </a:lnTo>
                  <a:cubicBezTo>
                    <a:pt x="165889" y="10220"/>
                    <a:pt x="168841" y="8886"/>
                    <a:pt x="171413" y="9934"/>
                  </a:cubicBezTo>
                  <a:cubicBezTo>
                    <a:pt x="173985" y="10886"/>
                    <a:pt x="175319" y="13839"/>
                    <a:pt x="174271" y="16411"/>
                  </a:cubicBezTo>
                  <a:lnTo>
                    <a:pt x="158106" y="58393"/>
                  </a:lnTo>
                  <a:lnTo>
                    <a:pt x="159602" y="59083"/>
                  </a:lnTo>
                  <a:lnTo>
                    <a:pt x="161675" y="62497"/>
                  </a:lnTo>
                  <a:lnTo>
                    <a:pt x="185510" y="26507"/>
                  </a:lnTo>
                  <a:cubicBezTo>
                    <a:pt x="187034" y="24221"/>
                    <a:pt x="190177" y="23554"/>
                    <a:pt x="192463" y="25078"/>
                  </a:cubicBezTo>
                  <a:cubicBezTo>
                    <a:pt x="194749" y="26602"/>
                    <a:pt x="195416" y="29745"/>
                    <a:pt x="193892" y="32031"/>
                  </a:cubicBezTo>
                  <a:lnTo>
                    <a:pt x="172659" y="64091"/>
                  </a:lnTo>
                  <a:lnTo>
                    <a:pt x="201512" y="45462"/>
                  </a:lnTo>
                  <a:cubicBezTo>
                    <a:pt x="203798" y="43938"/>
                    <a:pt x="206941" y="44700"/>
                    <a:pt x="208465" y="46986"/>
                  </a:cubicBezTo>
                  <a:cubicBezTo>
                    <a:pt x="209989" y="49272"/>
                    <a:pt x="209322" y="52415"/>
                    <a:pt x="206941" y="53939"/>
                  </a:cubicBezTo>
                  <a:lnTo>
                    <a:pt x="173811" y="75330"/>
                  </a:lnTo>
                  <a:lnTo>
                    <a:pt x="211704" y="63845"/>
                  </a:lnTo>
                  <a:cubicBezTo>
                    <a:pt x="214371" y="63083"/>
                    <a:pt x="217133" y="64512"/>
                    <a:pt x="217895" y="67179"/>
                  </a:cubicBezTo>
                  <a:cubicBezTo>
                    <a:pt x="218657" y="69846"/>
                    <a:pt x="217229" y="72608"/>
                    <a:pt x="214562" y="73370"/>
                  </a:cubicBezTo>
                  <a:lnTo>
                    <a:pt x="175469" y="85218"/>
                  </a:lnTo>
                  <a:lnTo>
                    <a:pt x="177960" y="89321"/>
                  </a:lnTo>
                  <a:lnTo>
                    <a:pt x="206274" y="85276"/>
                  </a:lnTo>
                  <a:cubicBezTo>
                    <a:pt x="209036" y="84896"/>
                    <a:pt x="211513" y="86801"/>
                    <a:pt x="211894" y="89563"/>
                  </a:cubicBezTo>
                  <a:cubicBezTo>
                    <a:pt x="212275" y="92325"/>
                    <a:pt x="210370" y="94801"/>
                    <a:pt x="207608" y="95183"/>
                  </a:cubicBezTo>
                  <a:lnTo>
                    <a:pt x="183600" y="98612"/>
                  </a:lnTo>
                  <a:lnTo>
                    <a:pt x="185126" y="101126"/>
                  </a:lnTo>
                  <a:lnTo>
                    <a:pt x="217704" y="100707"/>
                  </a:lnTo>
                  <a:cubicBezTo>
                    <a:pt x="220467" y="100707"/>
                    <a:pt x="222753" y="102898"/>
                    <a:pt x="222753" y="105660"/>
                  </a:cubicBezTo>
                  <a:cubicBezTo>
                    <a:pt x="222753" y="108422"/>
                    <a:pt x="220562" y="110708"/>
                    <a:pt x="217800" y="110708"/>
                  </a:cubicBezTo>
                  <a:lnTo>
                    <a:pt x="183635" y="111147"/>
                  </a:lnTo>
                  <a:lnTo>
                    <a:pt x="225420" y="121281"/>
                  </a:lnTo>
                  <a:cubicBezTo>
                    <a:pt x="228087" y="121948"/>
                    <a:pt x="229706" y="124615"/>
                    <a:pt x="229135" y="127282"/>
                  </a:cubicBezTo>
                  <a:cubicBezTo>
                    <a:pt x="228468" y="129949"/>
                    <a:pt x="225801" y="131568"/>
                    <a:pt x="223134" y="130996"/>
                  </a:cubicBezTo>
                  <a:lnTo>
                    <a:pt x="207433" y="127188"/>
                  </a:lnTo>
                  <a:lnTo>
                    <a:pt x="208084" y="127948"/>
                  </a:lnTo>
                  <a:cubicBezTo>
                    <a:pt x="207894" y="130710"/>
                    <a:pt x="205512" y="132806"/>
                    <a:pt x="202750" y="132520"/>
                  </a:cubicBezTo>
                  <a:lnTo>
                    <a:pt x="192136" y="131716"/>
                  </a:lnTo>
                  <a:lnTo>
                    <a:pt x="219895" y="142617"/>
                  </a:lnTo>
                  <a:cubicBezTo>
                    <a:pt x="222467" y="143664"/>
                    <a:pt x="223705" y="146522"/>
                    <a:pt x="222752" y="149094"/>
                  </a:cubicBezTo>
                  <a:cubicBezTo>
                    <a:pt x="221705" y="151665"/>
                    <a:pt x="218847" y="152904"/>
                    <a:pt x="216276" y="151951"/>
                  </a:cubicBezTo>
                  <a:lnTo>
                    <a:pt x="176770" y="136437"/>
                  </a:lnTo>
                  <a:lnTo>
                    <a:pt x="175958" y="139779"/>
                  </a:lnTo>
                  <a:lnTo>
                    <a:pt x="184367" y="144427"/>
                  </a:lnTo>
                  <a:cubicBezTo>
                    <a:pt x="195130" y="149951"/>
                    <a:pt x="206179" y="155666"/>
                    <a:pt x="215133" y="161477"/>
                  </a:cubicBezTo>
                  <a:cubicBezTo>
                    <a:pt x="217610" y="163001"/>
                    <a:pt x="218086" y="166049"/>
                    <a:pt x="216562" y="168430"/>
                  </a:cubicBezTo>
                  <a:cubicBezTo>
                    <a:pt x="215038" y="170716"/>
                    <a:pt x="211990" y="171383"/>
                    <a:pt x="209608" y="169859"/>
                  </a:cubicBezTo>
                  <a:cubicBezTo>
                    <a:pt x="201131" y="164334"/>
                    <a:pt x="190273" y="158714"/>
                    <a:pt x="179795" y="153380"/>
                  </a:cubicBezTo>
                  <a:lnTo>
                    <a:pt x="176964" y="151901"/>
                  </a:lnTo>
                  <a:lnTo>
                    <a:pt x="199607" y="170811"/>
                  </a:lnTo>
                  <a:cubicBezTo>
                    <a:pt x="201702" y="172620"/>
                    <a:pt x="201988" y="175763"/>
                    <a:pt x="200273" y="177859"/>
                  </a:cubicBezTo>
                  <a:cubicBezTo>
                    <a:pt x="198464" y="179954"/>
                    <a:pt x="195416" y="180240"/>
                    <a:pt x="193225" y="178526"/>
                  </a:cubicBezTo>
                  <a:lnTo>
                    <a:pt x="180541" y="167929"/>
                  </a:lnTo>
                  <a:lnTo>
                    <a:pt x="197416" y="194433"/>
                  </a:lnTo>
                  <a:cubicBezTo>
                    <a:pt x="198940" y="196719"/>
                    <a:pt x="198178" y="199862"/>
                    <a:pt x="195893" y="201291"/>
                  </a:cubicBezTo>
                  <a:cubicBezTo>
                    <a:pt x="194083" y="202434"/>
                    <a:pt x="191797" y="202339"/>
                    <a:pt x="190273" y="201101"/>
                  </a:cubicBezTo>
                  <a:cubicBezTo>
                    <a:pt x="189796" y="200720"/>
                    <a:pt x="189320" y="200339"/>
                    <a:pt x="189035" y="199767"/>
                  </a:cubicBezTo>
                  <a:lnTo>
                    <a:pt x="163089" y="159060"/>
                  </a:lnTo>
                  <a:lnTo>
                    <a:pt x="162269" y="159808"/>
                  </a:lnTo>
                  <a:lnTo>
                    <a:pt x="170555" y="204624"/>
                  </a:lnTo>
                  <a:cubicBezTo>
                    <a:pt x="171032" y="207386"/>
                    <a:pt x="169222" y="209958"/>
                    <a:pt x="166555" y="210434"/>
                  </a:cubicBezTo>
                  <a:cubicBezTo>
                    <a:pt x="165126" y="210720"/>
                    <a:pt x="163792" y="210339"/>
                    <a:pt x="162745" y="209577"/>
                  </a:cubicBezTo>
                  <a:cubicBezTo>
                    <a:pt x="161792" y="208815"/>
                    <a:pt x="161030" y="207767"/>
                    <a:pt x="160745" y="206434"/>
                  </a:cubicBezTo>
                  <a:lnTo>
                    <a:pt x="156659" y="184336"/>
                  </a:lnTo>
                  <a:lnTo>
                    <a:pt x="152839" y="184336"/>
                  </a:lnTo>
                  <a:lnTo>
                    <a:pt x="151958" y="183455"/>
                  </a:lnTo>
                  <a:lnTo>
                    <a:pt x="153506" y="218151"/>
                  </a:lnTo>
                  <a:cubicBezTo>
                    <a:pt x="153316" y="220913"/>
                    <a:pt x="150935" y="223008"/>
                    <a:pt x="148172" y="222818"/>
                  </a:cubicBezTo>
                  <a:cubicBezTo>
                    <a:pt x="145410" y="222627"/>
                    <a:pt x="143315" y="220246"/>
                    <a:pt x="143505" y="217484"/>
                  </a:cubicBezTo>
                  <a:cubicBezTo>
                    <a:pt x="144363" y="205673"/>
                    <a:pt x="143863" y="192290"/>
                    <a:pt x="142493" y="178860"/>
                  </a:cubicBezTo>
                  <a:lnTo>
                    <a:pt x="141324" y="171551"/>
                  </a:lnTo>
                  <a:lnTo>
                    <a:pt x="133113" y="174505"/>
                  </a:lnTo>
                  <a:lnTo>
                    <a:pt x="134932" y="208815"/>
                  </a:lnTo>
                  <a:cubicBezTo>
                    <a:pt x="135123" y="211578"/>
                    <a:pt x="132932" y="213959"/>
                    <a:pt x="130170" y="214054"/>
                  </a:cubicBezTo>
                  <a:cubicBezTo>
                    <a:pt x="129027" y="214149"/>
                    <a:pt x="127884" y="213768"/>
                    <a:pt x="126931" y="213101"/>
                  </a:cubicBezTo>
                  <a:cubicBezTo>
                    <a:pt x="125788" y="212244"/>
                    <a:pt x="124931" y="210911"/>
                    <a:pt x="124931" y="209291"/>
                  </a:cubicBezTo>
                  <a:lnTo>
                    <a:pt x="123176" y="176203"/>
                  </a:lnTo>
                  <a:lnTo>
                    <a:pt x="122665" y="177619"/>
                  </a:lnTo>
                  <a:lnTo>
                    <a:pt x="121121" y="190051"/>
                  </a:lnTo>
                  <a:lnTo>
                    <a:pt x="117023" y="193246"/>
                  </a:lnTo>
                  <a:lnTo>
                    <a:pt x="116422" y="194910"/>
                  </a:lnTo>
                  <a:lnTo>
                    <a:pt x="115597" y="200052"/>
                  </a:lnTo>
                  <a:cubicBezTo>
                    <a:pt x="115120" y="202815"/>
                    <a:pt x="112549" y="204624"/>
                    <a:pt x="109882" y="204244"/>
                  </a:cubicBezTo>
                  <a:cubicBezTo>
                    <a:pt x="109024" y="204148"/>
                    <a:pt x="108262" y="203863"/>
                    <a:pt x="107691" y="203386"/>
                  </a:cubicBezTo>
                  <a:cubicBezTo>
                    <a:pt x="106262" y="202339"/>
                    <a:pt x="105405" y="200434"/>
                    <a:pt x="105691" y="198528"/>
                  </a:cubicBezTo>
                  <a:lnTo>
                    <a:pt x="106378" y="194248"/>
                  </a:lnTo>
                  <a:lnTo>
                    <a:pt x="106262" y="193862"/>
                  </a:lnTo>
                  <a:lnTo>
                    <a:pt x="106583" y="192973"/>
                  </a:lnTo>
                  <a:lnTo>
                    <a:pt x="108316" y="182165"/>
                  </a:lnTo>
                  <a:lnTo>
                    <a:pt x="91689" y="203958"/>
                  </a:lnTo>
                  <a:cubicBezTo>
                    <a:pt x="89879" y="205577"/>
                    <a:pt x="87212" y="205768"/>
                    <a:pt x="85307" y="204339"/>
                  </a:cubicBezTo>
                  <a:cubicBezTo>
                    <a:pt x="85021" y="204149"/>
                    <a:pt x="84831" y="203958"/>
                    <a:pt x="84640" y="203767"/>
                  </a:cubicBezTo>
                  <a:cubicBezTo>
                    <a:pt x="82735" y="201767"/>
                    <a:pt x="82830" y="198624"/>
                    <a:pt x="84831" y="196719"/>
                  </a:cubicBezTo>
                  <a:lnTo>
                    <a:pt x="98660" y="170597"/>
                  </a:lnTo>
                  <a:lnTo>
                    <a:pt x="92679" y="167840"/>
                  </a:lnTo>
                  <a:lnTo>
                    <a:pt x="75877" y="203958"/>
                  </a:lnTo>
                  <a:cubicBezTo>
                    <a:pt x="74734" y="206434"/>
                    <a:pt x="71782" y="207577"/>
                    <a:pt x="69210" y="206339"/>
                  </a:cubicBezTo>
                  <a:cubicBezTo>
                    <a:pt x="68924" y="206053"/>
                    <a:pt x="68638" y="205958"/>
                    <a:pt x="68448" y="205768"/>
                  </a:cubicBezTo>
                  <a:cubicBezTo>
                    <a:pt x="66543" y="204434"/>
                    <a:pt x="65876" y="201862"/>
                    <a:pt x="66828" y="199672"/>
                  </a:cubicBezTo>
                  <a:lnTo>
                    <a:pt x="83586" y="163650"/>
                  </a:lnTo>
                  <a:lnTo>
                    <a:pt x="83211" y="163477"/>
                  </a:lnTo>
                  <a:lnTo>
                    <a:pt x="81194" y="160154"/>
                  </a:lnTo>
                  <a:lnTo>
                    <a:pt x="55780" y="194147"/>
                  </a:lnTo>
                  <a:cubicBezTo>
                    <a:pt x="54065" y="196433"/>
                    <a:pt x="50922" y="196814"/>
                    <a:pt x="48731" y="195195"/>
                  </a:cubicBezTo>
                  <a:cubicBezTo>
                    <a:pt x="46445" y="193480"/>
                    <a:pt x="46064" y="190337"/>
                    <a:pt x="47683" y="188146"/>
                  </a:cubicBezTo>
                  <a:lnTo>
                    <a:pt x="63644" y="166817"/>
                  </a:lnTo>
                  <a:lnTo>
                    <a:pt x="54160" y="174716"/>
                  </a:lnTo>
                  <a:cubicBezTo>
                    <a:pt x="52446" y="177002"/>
                    <a:pt x="49398" y="177383"/>
                    <a:pt x="47207" y="175764"/>
                  </a:cubicBezTo>
                  <a:cubicBezTo>
                    <a:pt x="47207" y="175764"/>
                    <a:pt x="47112" y="175669"/>
                    <a:pt x="47112" y="175669"/>
                  </a:cubicBezTo>
                  <a:cubicBezTo>
                    <a:pt x="44921" y="173955"/>
                    <a:pt x="44540" y="170811"/>
                    <a:pt x="46254" y="168620"/>
                  </a:cubicBezTo>
                  <a:lnTo>
                    <a:pt x="72858" y="146423"/>
                  </a:lnTo>
                  <a:lnTo>
                    <a:pt x="72300" y="145503"/>
                  </a:lnTo>
                  <a:lnTo>
                    <a:pt x="28633" y="177955"/>
                  </a:lnTo>
                  <a:cubicBezTo>
                    <a:pt x="26918" y="179288"/>
                    <a:pt x="24537" y="179288"/>
                    <a:pt x="22727" y="177955"/>
                  </a:cubicBezTo>
                  <a:cubicBezTo>
                    <a:pt x="22347" y="177669"/>
                    <a:pt x="21965" y="177288"/>
                    <a:pt x="21680" y="176907"/>
                  </a:cubicBezTo>
                  <a:cubicBezTo>
                    <a:pt x="20060" y="174716"/>
                    <a:pt x="20537" y="171573"/>
                    <a:pt x="22727" y="169954"/>
                  </a:cubicBezTo>
                  <a:lnTo>
                    <a:pt x="43986" y="154155"/>
                  </a:lnTo>
                  <a:lnTo>
                    <a:pt x="41588" y="153761"/>
                  </a:lnTo>
                  <a:cubicBezTo>
                    <a:pt x="39968" y="151475"/>
                    <a:pt x="40445" y="148427"/>
                    <a:pt x="42731" y="146807"/>
                  </a:cubicBezTo>
                  <a:lnTo>
                    <a:pt x="65800" y="134797"/>
                  </a:lnTo>
                  <a:lnTo>
                    <a:pt x="63022" y="130221"/>
                  </a:lnTo>
                  <a:lnTo>
                    <a:pt x="57494" y="133853"/>
                  </a:lnTo>
                  <a:cubicBezTo>
                    <a:pt x="50159" y="139187"/>
                    <a:pt x="42539" y="144617"/>
                    <a:pt x="33491" y="149665"/>
                  </a:cubicBezTo>
                  <a:cubicBezTo>
                    <a:pt x="31776" y="150617"/>
                    <a:pt x="29681" y="150427"/>
                    <a:pt x="28157" y="149284"/>
                  </a:cubicBezTo>
                  <a:cubicBezTo>
                    <a:pt x="27585" y="148903"/>
                    <a:pt x="27109" y="148331"/>
                    <a:pt x="26728" y="147665"/>
                  </a:cubicBezTo>
                  <a:cubicBezTo>
                    <a:pt x="25394" y="145283"/>
                    <a:pt x="26251" y="142235"/>
                    <a:pt x="28633" y="140902"/>
                  </a:cubicBezTo>
                  <a:cubicBezTo>
                    <a:pt x="37205" y="136139"/>
                    <a:pt x="44254" y="131091"/>
                    <a:pt x="51683" y="125757"/>
                  </a:cubicBezTo>
                  <a:lnTo>
                    <a:pt x="54883" y="123504"/>
                  </a:lnTo>
                  <a:lnTo>
                    <a:pt x="6535" y="139283"/>
                  </a:lnTo>
                  <a:cubicBezTo>
                    <a:pt x="5011" y="139759"/>
                    <a:pt x="3297" y="139378"/>
                    <a:pt x="2058" y="138521"/>
                  </a:cubicBezTo>
                  <a:cubicBezTo>
                    <a:pt x="1201" y="137949"/>
                    <a:pt x="630" y="137092"/>
                    <a:pt x="248" y="136044"/>
                  </a:cubicBezTo>
                  <a:cubicBezTo>
                    <a:pt x="-609" y="133377"/>
                    <a:pt x="820" y="130615"/>
                    <a:pt x="3487" y="129758"/>
                  </a:cubicBezTo>
                  <a:lnTo>
                    <a:pt x="28388" y="121631"/>
                  </a:lnTo>
                  <a:lnTo>
                    <a:pt x="24918" y="118709"/>
                  </a:lnTo>
                  <a:cubicBezTo>
                    <a:pt x="24632" y="115946"/>
                    <a:pt x="26728" y="113565"/>
                    <a:pt x="29490" y="113279"/>
                  </a:cubicBezTo>
                  <a:lnTo>
                    <a:pt x="57918" y="110961"/>
                  </a:lnTo>
                  <a:lnTo>
                    <a:pt x="58083" y="106622"/>
                  </a:lnTo>
                  <a:lnTo>
                    <a:pt x="15108" y="99945"/>
                  </a:lnTo>
                  <a:cubicBezTo>
                    <a:pt x="14251" y="99754"/>
                    <a:pt x="13488" y="99468"/>
                    <a:pt x="12917" y="98992"/>
                  </a:cubicBezTo>
                  <a:cubicBezTo>
                    <a:pt x="11488" y="97944"/>
                    <a:pt x="10631" y="96135"/>
                    <a:pt x="10917" y="94230"/>
                  </a:cubicBezTo>
                  <a:cubicBezTo>
                    <a:pt x="11298" y="91467"/>
                    <a:pt x="13869" y="89658"/>
                    <a:pt x="16632" y="90039"/>
                  </a:cubicBezTo>
                  <a:lnTo>
                    <a:pt x="45559" y="94533"/>
                  </a:lnTo>
                  <a:lnTo>
                    <a:pt x="24918" y="87181"/>
                  </a:lnTo>
                  <a:cubicBezTo>
                    <a:pt x="23966" y="87086"/>
                    <a:pt x="23204" y="86705"/>
                    <a:pt x="22442" y="86229"/>
                  </a:cubicBezTo>
                  <a:cubicBezTo>
                    <a:pt x="21108" y="85181"/>
                    <a:pt x="20251" y="83562"/>
                    <a:pt x="20441" y="81752"/>
                  </a:cubicBezTo>
                  <a:cubicBezTo>
                    <a:pt x="20727" y="78990"/>
                    <a:pt x="23108" y="76989"/>
                    <a:pt x="25871" y="77275"/>
                  </a:cubicBezTo>
                  <a:lnTo>
                    <a:pt x="61451" y="89920"/>
                  </a:lnTo>
                  <a:lnTo>
                    <a:pt x="64559" y="83176"/>
                  </a:lnTo>
                  <a:lnTo>
                    <a:pt x="15679" y="56606"/>
                  </a:lnTo>
                  <a:cubicBezTo>
                    <a:pt x="15489" y="56510"/>
                    <a:pt x="15298" y="56320"/>
                    <a:pt x="15108" y="56225"/>
                  </a:cubicBezTo>
                  <a:cubicBezTo>
                    <a:pt x="13107" y="54796"/>
                    <a:pt x="12441" y="52034"/>
                    <a:pt x="13679" y="49843"/>
                  </a:cubicBezTo>
                  <a:cubicBezTo>
                    <a:pt x="15012" y="47462"/>
                    <a:pt x="18060" y="46509"/>
                    <a:pt x="20442" y="47843"/>
                  </a:cubicBezTo>
                  <a:lnTo>
                    <a:pt x="50218" y="64028"/>
                  </a:lnTo>
                  <a:lnTo>
                    <a:pt x="26443" y="42223"/>
                  </a:lnTo>
                  <a:cubicBezTo>
                    <a:pt x="24443" y="40318"/>
                    <a:pt x="24252" y="37175"/>
                    <a:pt x="26157" y="35175"/>
                  </a:cubicBezTo>
                  <a:cubicBezTo>
                    <a:pt x="28062" y="33174"/>
                    <a:pt x="31205" y="32984"/>
                    <a:pt x="33205" y="34889"/>
                  </a:cubicBezTo>
                  <a:lnTo>
                    <a:pt x="66717" y="65590"/>
                  </a:lnTo>
                  <a:lnTo>
                    <a:pt x="51588" y="28508"/>
                  </a:lnTo>
                  <a:cubicBezTo>
                    <a:pt x="50541" y="25936"/>
                    <a:pt x="51779" y="23078"/>
                    <a:pt x="54351" y="22031"/>
                  </a:cubicBezTo>
                  <a:cubicBezTo>
                    <a:pt x="56922" y="20983"/>
                    <a:pt x="59780" y="22221"/>
                    <a:pt x="60828" y="24793"/>
                  </a:cubicBezTo>
                  <a:lnTo>
                    <a:pt x="77461" y="65563"/>
                  </a:lnTo>
                  <a:lnTo>
                    <a:pt x="78187" y="64900"/>
                  </a:lnTo>
                  <a:lnTo>
                    <a:pt x="64257" y="23459"/>
                  </a:lnTo>
                  <a:cubicBezTo>
                    <a:pt x="62923" y="21078"/>
                    <a:pt x="63781" y="18030"/>
                    <a:pt x="66162" y="16696"/>
                  </a:cubicBezTo>
                  <a:cubicBezTo>
                    <a:pt x="68543" y="15363"/>
                    <a:pt x="71591" y="16220"/>
                    <a:pt x="72925" y="18601"/>
                  </a:cubicBezTo>
                  <a:lnTo>
                    <a:pt x="86094" y="57692"/>
                  </a:lnTo>
                  <a:lnTo>
                    <a:pt x="88169" y="55801"/>
                  </a:lnTo>
                  <a:lnTo>
                    <a:pt x="88206" y="55788"/>
                  </a:lnTo>
                  <a:lnTo>
                    <a:pt x="84926" y="11934"/>
                  </a:lnTo>
                  <a:cubicBezTo>
                    <a:pt x="84736" y="9172"/>
                    <a:pt x="86831" y="6791"/>
                    <a:pt x="89498" y="6600"/>
                  </a:cubicBezTo>
                  <a:cubicBezTo>
                    <a:pt x="92260" y="6409"/>
                    <a:pt x="94642" y="8505"/>
                    <a:pt x="94832" y="11172"/>
                  </a:cubicBezTo>
                  <a:lnTo>
                    <a:pt x="97908" y="52297"/>
                  </a:lnTo>
                  <a:lnTo>
                    <a:pt x="104954" y="49762"/>
                  </a:lnTo>
                  <a:lnTo>
                    <a:pt x="100261" y="5552"/>
                  </a:lnTo>
                  <a:cubicBezTo>
                    <a:pt x="99975" y="2790"/>
                    <a:pt x="101976" y="313"/>
                    <a:pt x="104738" y="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437" name="Google Shape;3437;p42"/>
          <p:cNvGrpSpPr/>
          <p:nvPr/>
        </p:nvGrpSpPr>
        <p:grpSpPr>
          <a:xfrm>
            <a:off x="10277884" y="4986997"/>
            <a:ext cx="1914116" cy="2004248"/>
            <a:chOff x="5224498" y="2514610"/>
            <a:chExt cx="1747094" cy="1829361"/>
          </a:xfrm>
        </p:grpSpPr>
        <p:sp>
          <p:nvSpPr>
            <p:cNvPr id="3438" name="Google Shape;3438;p42"/>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39" name="Google Shape;3439;p42"/>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0" name="Google Shape;3440;p42"/>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1" name="Google Shape;3441;p42"/>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2" name="Google Shape;3442;p42"/>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3" name="Google Shape;3443;p42"/>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4" name="Google Shape;3444;p42"/>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5" name="Google Shape;3445;p42"/>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6" name="Google Shape;3446;p42"/>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7" name="Google Shape;3447;p42"/>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8" name="Google Shape;3448;p42"/>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49" name="Google Shape;3449;p42"/>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0" name="Google Shape;3450;p42"/>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1" name="Google Shape;3451;p42"/>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2" name="Google Shape;3452;p42"/>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3" name="Google Shape;3453;p42"/>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4" name="Google Shape;3454;p42"/>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5" name="Google Shape;3455;p42"/>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6" name="Google Shape;3456;p42"/>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7" name="Google Shape;3457;p42"/>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8" name="Google Shape;3458;p42"/>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59" name="Google Shape;3459;p42"/>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0" name="Google Shape;3460;p42"/>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1" name="Google Shape;3461;p42"/>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2" name="Google Shape;3462;p42"/>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3" name="Google Shape;3463;p42"/>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4" name="Google Shape;3464;p42"/>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5" name="Google Shape;3465;p42"/>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6" name="Google Shape;3466;p42"/>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467" name="Google Shape;3467;p42"/>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188770757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17"/>
        <p:cNvGrpSpPr/>
        <p:nvPr/>
      </p:nvGrpSpPr>
      <p:grpSpPr>
        <a:xfrm>
          <a:off x="0" y="0"/>
          <a:ext cx="0" cy="0"/>
          <a:chOff x="0" y="0"/>
          <a:chExt cx="0" cy="0"/>
        </a:xfrm>
      </p:grpSpPr>
      <p:sp>
        <p:nvSpPr>
          <p:cNvPr id="3118" name="Google Shape;3118;p41"/>
          <p:cNvSpPr txBox="1">
            <a:spLocks noGrp="1"/>
          </p:cNvSpPr>
          <p:nvPr>
            <p:ph type="title"/>
          </p:nvPr>
        </p:nvSpPr>
        <p:spPr>
          <a:xfrm>
            <a:off x="2203212" y="1285806"/>
            <a:ext cx="7664700" cy="763500"/>
          </a:xfrm>
          <a:prstGeom prst="rect">
            <a:avLst/>
          </a:prstGeom>
        </p:spPr>
        <p:txBody>
          <a:bodyPr spcFirstLastPara="1" wrap="square" lIns="121900" tIns="121900" rIns="121900" bIns="121900" anchor="t" anchorCtr="0">
            <a:noAutofit/>
          </a:bodyPr>
          <a:lstStyle/>
          <a:p>
            <a:pPr marL="0" lvl="0" indent="0" algn="ctr" rtl="0">
              <a:spcBef>
                <a:spcPts val="0"/>
              </a:spcBef>
              <a:spcAft>
                <a:spcPts val="0"/>
              </a:spcAft>
              <a:buNone/>
            </a:pPr>
            <a:r>
              <a:rPr lang="en" dirty="0"/>
              <a:t>Visit friends</a:t>
            </a:r>
            <a:endParaRPr dirty="0">
              <a:solidFill>
                <a:schemeClr val="accent2"/>
              </a:solidFill>
            </a:endParaRPr>
          </a:p>
        </p:txBody>
      </p:sp>
      <p:grpSp>
        <p:nvGrpSpPr>
          <p:cNvPr id="3120" name="Google Shape;3120;p41"/>
          <p:cNvGrpSpPr/>
          <p:nvPr/>
        </p:nvGrpSpPr>
        <p:grpSpPr>
          <a:xfrm>
            <a:off x="3760681" y="2516521"/>
            <a:ext cx="4670652" cy="3905411"/>
            <a:chOff x="1295330" y="1868507"/>
            <a:chExt cx="4365503" cy="3647530"/>
          </a:xfrm>
        </p:grpSpPr>
        <p:grpSp>
          <p:nvGrpSpPr>
            <p:cNvPr id="3121" name="Google Shape;3121;p41"/>
            <p:cNvGrpSpPr/>
            <p:nvPr/>
          </p:nvGrpSpPr>
          <p:grpSpPr>
            <a:xfrm>
              <a:off x="1295330" y="1868507"/>
              <a:ext cx="4365503" cy="3647530"/>
              <a:chOff x="6679223" y="1947864"/>
              <a:chExt cx="3956410" cy="3325308"/>
            </a:xfrm>
          </p:grpSpPr>
          <p:grpSp>
            <p:nvGrpSpPr>
              <p:cNvPr id="3122" name="Google Shape;3122;p41"/>
              <p:cNvGrpSpPr/>
              <p:nvPr/>
            </p:nvGrpSpPr>
            <p:grpSpPr>
              <a:xfrm>
                <a:off x="7996402" y="4725653"/>
                <a:ext cx="1328920" cy="547519"/>
                <a:chOff x="7059929" y="5060917"/>
                <a:chExt cx="1328920" cy="547519"/>
              </a:xfrm>
            </p:grpSpPr>
            <p:sp>
              <p:nvSpPr>
                <p:cNvPr id="3123" name="Google Shape;3123;p41"/>
                <p:cNvSpPr/>
                <p:nvPr/>
              </p:nvSpPr>
              <p:spPr>
                <a:xfrm rot="10800000">
                  <a:off x="7059929" y="5578436"/>
                  <a:ext cx="1322100" cy="30000"/>
                </a:xfrm>
                <a:prstGeom prst="trapezoid">
                  <a:avLst>
                    <a:gd name="adj" fmla="val 142327"/>
                  </a:avLst>
                </a:prstGeom>
                <a:solidFill>
                  <a:srgbClr val="707887"/>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4" name="Google Shape;3124;p41"/>
                <p:cNvSpPr/>
                <p:nvPr/>
              </p:nvSpPr>
              <p:spPr>
                <a:xfrm>
                  <a:off x="7187465" y="5060917"/>
                  <a:ext cx="1067100" cy="428400"/>
                </a:xfrm>
                <a:prstGeom prst="trapezoid">
                  <a:avLst>
                    <a:gd name="adj" fmla="val 15083"/>
                  </a:avLst>
                </a:prstGeom>
                <a:solidFill>
                  <a:srgbClr val="D8D8D8"/>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5" name="Google Shape;3125;p41"/>
                <p:cNvSpPr/>
                <p:nvPr/>
              </p:nvSpPr>
              <p:spPr>
                <a:xfrm>
                  <a:off x="7066749" y="5488243"/>
                  <a:ext cx="1322100" cy="93600"/>
                </a:xfrm>
                <a:prstGeom prst="trapezoid">
                  <a:avLst>
                    <a:gd name="adj" fmla="val 142327"/>
                  </a:avLst>
                </a:prstGeom>
                <a:solidFill>
                  <a:srgbClr val="FFFFFF"/>
                </a:solidFill>
                <a:ln>
                  <a:noFill/>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nvGrpSpPr>
              <p:cNvPr id="3126" name="Google Shape;3126;p41"/>
              <p:cNvGrpSpPr/>
              <p:nvPr/>
            </p:nvGrpSpPr>
            <p:grpSpPr>
              <a:xfrm>
                <a:off x="6679223" y="1947864"/>
                <a:ext cx="3956410" cy="2777787"/>
                <a:chOff x="5742750" y="2283128"/>
                <a:chExt cx="3956410" cy="2777787"/>
              </a:xfrm>
            </p:grpSpPr>
            <p:sp>
              <p:nvSpPr>
                <p:cNvPr id="3127" name="Google Shape;3127;p41"/>
                <p:cNvSpPr/>
                <p:nvPr/>
              </p:nvSpPr>
              <p:spPr>
                <a:xfrm>
                  <a:off x="5742760" y="2283128"/>
                  <a:ext cx="3956400" cy="2777700"/>
                </a:xfrm>
                <a:prstGeom prst="roundRect">
                  <a:avLst>
                    <a:gd name="adj" fmla="val 3377"/>
                  </a:avLst>
                </a:prstGeom>
                <a:solidFill>
                  <a:srgbClr val="262626"/>
                </a:solidFill>
                <a:ln w="12700" cap="flat" cmpd="sng">
                  <a:solidFill>
                    <a:srgbClr val="393536"/>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3128" name="Google Shape;3128;p41"/>
                <p:cNvSpPr/>
                <p:nvPr/>
              </p:nvSpPr>
              <p:spPr>
                <a:xfrm rot="10800000">
                  <a:off x="5742750" y="4752515"/>
                  <a:ext cx="3956400" cy="308400"/>
                </a:xfrm>
                <a:prstGeom prst="round2SameRect">
                  <a:avLst>
                    <a:gd name="adj1" fmla="val 19571"/>
                    <a:gd name="adj2" fmla="val 0"/>
                  </a:avLst>
                </a:prstGeom>
                <a:solidFill>
                  <a:srgbClr val="FFFFFF"/>
                </a:solidFill>
                <a:ln w="12700" cap="flat" cmpd="sng">
                  <a:solidFill>
                    <a:srgbClr val="C6CFD6"/>
                  </a:solidFill>
                  <a:prstDash val="solid"/>
                  <a:miter lim="800000"/>
                  <a:headEnd type="none" w="sm" len="sm"/>
                  <a:tailEnd type="none" w="sm" len="sm"/>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grpSp>
        <p:sp>
          <p:nvSpPr>
            <p:cNvPr id="3129" name="Google Shape;3129;p41"/>
            <p:cNvSpPr/>
            <p:nvPr/>
          </p:nvSpPr>
          <p:spPr>
            <a:xfrm>
              <a:off x="3370018" y="1929853"/>
              <a:ext cx="108000" cy="108000"/>
            </a:xfrm>
            <a:prstGeom prst="ellipse">
              <a:avLst/>
            </a:prstGeom>
            <a:solidFill>
              <a:srgbClr val="000000"/>
            </a:solidFill>
            <a:ln>
              <a:noFill/>
            </a:ln>
          </p:spPr>
          <p:txBody>
            <a:bodyPr spcFirstLastPara="1" wrap="square" lIns="121900" tIns="60925" rIns="121900" bIns="60925"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grpSp>
      <p:pic>
        <p:nvPicPr>
          <p:cNvPr id="3130" name="Google Shape;3130;p41"/>
          <p:cNvPicPr preferRelativeResize="0"/>
          <p:nvPr/>
        </p:nvPicPr>
        <p:blipFill>
          <a:blip r:embed="rId3"/>
          <a:srcRect t="18511" b="18511"/>
          <a:stretch/>
        </p:blipFill>
        <p:spPr>
          <a:xfrm>
            <a:off x="3955961" y="2900642"/>
            <a:ext cx="4279955" cy="2334894"/>
          </a:xfrm>
          <a:prstGeom prst="rect">
            <a:avLst/>
          </a:prstGeom>
          <a:noFill/>
          <a:ln>
            <a:noFill/>
          </a:ln>
        </p:spPr>
      </p:pic>
      <p:grpSp>
        <p:nvGrpSpPr>
          <p:cNvPr id="3287" name="Google Shape;3287;p41"/>
          <p:cNvGrpSpPr/>
          <p:nvPr/>
        </p:nvGrpSpPr>
        <p:grpSpPr>
          <a:xfrm flipH="1">
            <a:off x="296715" y="4956387"/>
            <a:ext cx="1326478" cy="1957650"/>
            <a:chOff x="358856" y="4362463"/>
            <a:chExt cx="1689781" cy="2493821"/>
          </a:xfrm>
        </p:grpSpPr>
        <p:sp>
          <p:nvSpPr>
            <p:cNvPr id="3288" name="Google Shape;3288;p41"/>
            <p:cNvSpPr/>
            <p:nvPr/>
          </p:nvSpPr>
          <p:spPr>
            <a:xfrm>
              <a:off x="358856" y="4443545"/>
              <a:ext cx="1689781" cy="2412739"/>
            </a:xfrm>
            <a:custGeom>
              <a:avLst/>
              <a:gdLst/>
              <a:ahLst/>
              <a:cxnLst/>
              <a:rect l="l" t="t" r="r" b="b"/>
              <a:pathLst>
                <a:path w="1689781" h="2412739" extrusionOk="0">
                  <a:moveTo>
                    <a:pt x="1481196" y="1658645"/>
                  </a:moveTo>
                  <a:cubicBezTo>
                    <a:pt x="1451097" y="1748466"/>
                    <a:pt x="1418522" y="1845812"/>
                    <a:pt x="1386041" y="1940966"/>
                  </a:cubicBezTo>
                  <a:cubicBezTo>
                    <a:pt x="1367658" y="1994592"/>
                    <a:pt x="1349370" y="2047647"/>
                    <a:pt x="1331558" y="2098129"/>
                  </a:cubicBezTo>
                  <a:cubicBezTo>
                    <a:pt x="1319081" y="2133276"/>
                    <a:pt x="1306793" y="2167185"/>
                    <a:pt x="1294887" y="2199380"/>
                  </a:cubicBezTo>
                  <a:cubicBezTo>
                    <a:pt x="1271932" y="2261673"/>
                    <a:pt x="1250310" y="2317585"/>
                    <a:pt x="1230784" y="2363019"/>
                  </a:cubicBezTo>
                  <a:cubicBezTo>
                    <a:pt x="1222878" y="2381403"/>
                    <a:pt x="1215449" y="2397976"/>
                    <a:pt x="1208400" y="2412740"/>
                  </a:cubicBezTo>
                  <a:cubicBezTo>
                    <a:pt x="1044665" y="2401786"/>
                    <a:pt x="930080" y="2406358"/>
                    <a:pt x="777203" y="2409978"/>
                  </a:cubicBezTo>
                  <a:lnTo>
                    <a:pt x="776822" y="2409978"/>
                  </a:lnTo>
                  <a:cubicBezTo>
                    <a:pt x="772536" y="2410168"/>
                    <a:pt x="768155" y="2410168"/>
                    <a:pt x="763678" y="2410359"/>
                  </a:cubicBezTo>
                  <a:cubicBezTo>
                    <a:pt x="705194" y="2411787"/>
                    <a:pt x="641091" y="2412740"/>
                    <a:pt x="566510" y="2412740"/>
                  </a:cubicBezTo>
                  <a:cubicBezTo>
                    <a:pt x="417920" y="2277866"/>
                    <a:pt x="127313" y="1830667"/>
                    <a:pt x="37111" y="1412424"/>
                  </a:cubicBezTo>
                  <a:cubicBezTo>
                    <a:pt x="-32898" y="1088384"/>
                    <a:pt x="-30231" y="548031"/>
                    <a:pt x="282380" y="235515"/>
                  </a:cubicBezTo>
                  <a:cubicBezTo>
                    <a:pt x="282380" y="235325"/>
                    <a:pt x="282570" y="235325"/>
                    <a:pt x="282570" y="235134"/>
                  </a:cubicBezTo>
                  <a:cubicBezTo>
                    <a:pt x="311812" y="205702"/>
                    <a:pt x="343721" y="178651"/>
                    <a:pt x="378773" y="153791"/>
                  </a:cubicBezTo>
                  <a:cubicBezTo>
                    <a:pt x="378773" y="153600"/>
                    <a:pt x="378773" y="153600"/>
                    <a:pt x="378963" y="153600"/>
                  </a:cubicBezTo>
                  <a:cubicBezTo>
                    <a:pt x="378963" y="153600"/>
                    <a:pt x="378963" y="153600"/>
                    <a:pt x="378963" y="153410"/>
                  </a:cubicBezTo>
                  <a:cubicBezTo>
                    <a:pt x="387821" y="147218"/>
                    <a:pt x="396870" y="141123"/>
                    <a:pt x="406014" y="135027"/>
                  </a:cubicBezTo>
                  <a:cubicBezTo>
                    <a:pt x="424397" y="123120"/>
                    <a:pt x="496978" y="77210"/>
                    <a:pt x="604610" y="42253"/>
                  </a:cubicBezTo>
                  <a:cubicBezTo>
                    <a:pt x="618326" y="37967"/>
                    <a:pt x="632614" y="33585"/>
                    <a:pt x="647378" y="29585"/>
                  </a:cubicBezTo>
                  <a:cubicBezTo>
                    <a:pt x="685478" y="19202"/>
                    <a:pt x="727197" y="10725"/>
                    <a:pt x="771774" y="5486"/>
                  </a:cubicBezTo>
                  <a:cubicBezTo>
                    <a:pt x="783490" y="4058"/>
                    <a:pt x="795587" y="2915"/>
                    <a:pt x="807874" y="2057"/>
                  </a:cubicBezTo>
                  <a:cubicBezTo>
                    <a:pt x="867786" y="-2229"/>
                    <a:pt x="932270" y="-229"/>
                    <a:pt x="999803" y="11963"/>
                  </a:cubicBezTo>
                  <a:cubicBezTo>
                    <a:pt x="1054857" y="21869"/>
                    <a:pt x="1105911" y="37205"/>
                    <a:pt x="1153060" y="56826"/>
                  </a:cubicBezTo>
                  <a:cubicBezTo>
                    <a:pt x="1166395" y="62351"/>
                    <a:pt x="1179254" y="68066"/>
                    <a:pt x="1191827" y="74162"/>
                  </a:cubicBezTo>
                  <a:cubicBezTo>
                    <a:pt x="1503580" y="224085"/>
                    <a:pt x="1635311" y="549745"/>
                    <a:pt x="1641692" y="566033"/>
                  </a:cubicBezTo>
                  <a:cubicBezTo>
                    <a:pt x="1751992" y="852164"/>
                    <a:pt x="1661695" y="1121055"/>
                    <a:pt x="1481196" y="1658645"/>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289" name="Google Shape;3289;p41"/>
            <p:cNvGrpSpPr/>
            <p:nvPr/>
          </p:nvGrpSpPr>
          <p:grpSpPr>
            <a:xfrm>
              <a:off x="477406" y="4448079"/>
              <a:ext cx="1402369" cy="2408015"/>
              <a:chOff x="477406" y="4448079"/>
              <a:chExt cx="1402369" cy="2408015"/>
            </a:xfrm>
          </p:grpSpPr>
          <p:sp>
            <p:nvSpPr>
              <p:cNvPr id="3290" name="Google Shape;3290;p41"/>
              <p:cNvSpPr/>
              <p:nvPr/>
            </p:nvSpPr>
            <p:spPr>
              <a:xfrm>
                <a:off x="477406" y="4572606"/>
                <a:ext cx="569763" cy="2229386"/>
              </a:xfrm>
              <a:custGeom>
                <a:avLst/>
                <a:gdLst/>
                <a:ahLst/>
                <a:cxnLst/>
                <a:rect l="l" t="t" r="r" b="b"/>
                <a:pathLst>
                  <a:path w="569763" h="2229386" extrusionOk="0">
                    <a:moveTo>
                      <a:pt x="305086" y="3013"/>
                    </a:moveTo>
                    <a:cubicBezTo>
                      <a:pt x="297275" y="-2321"/>
                      <a:pt x="286417" y="-416"/>
                      <a:pt x="280988" y="7490"/>
                    </a:cubicBezTo>
                    <a:cubicBezTo>
                      <a:pt x="258318" y="40351"/>
                      <a:pt x="236982" y="74355"/>
                      <a:pt x="217265" y="108455"/>
                    </a:cubicBezTo>
                    <a:cubicBezTo>
                      <a:pt x="217265" y="108645"/>
                      <a:pt x="217075" y="108645"/>
                      <a:pt x="217075" y="108836"/>
                    </a:cubicBezTo>
                    <a:cubicBezTo>
                      <a:pt x="213074" y="115217"/>
                      <a:pt x="209455" y="121599"/>
                      <a:pt x="205835" y="128076"/>
                    </a:cubicBezTo>
                    <a:cubicBezTo>
                      <a:pt x="201168" y="136363"/>
                      <a:pt x="203930" y="146936"/>
                      <a:pt x="212408" y="151603"/>
                    </a:cubicBezTo>
                    <a:cubicBezTo>
                      <a:pt x="214979" y="153127"/>
                      <a:pt x="217932" y="153889"/>
                      <a:pt x="220885" y="153889"/>
                    </a:cubicBezTo>
                    <a:cubicBezTo>
                      <a:pt x="226981" y="153889"/>
                      <a:pt x="232696" y="150746"/>
                      <a:pt x="235934" y="145221"/>
                    </a:cubicBezTo>
                    <a:cubicBezTo>
                      <a:pt x="258413" y="105216"/>
                      <a:pt x="283178" y="65592"/>
                      <a:pt x="309467" y="27111"/>
                    </a:cubicBezTo>
                    <a:cubicBezTo>
                      <a:pt x="309467" y="26921"/>
                      <a:pt x="309467" y="26921"/>
                      <a:pt x="309658" y="26921"/>
                    </a:cubicBezTo>
                    <a:cubicBezTo>
                      <a:pt x="309658" y="26921"/>
                      <a:pt x="309658" y="26921"/>
                      <a:pt x="309658" y="26730"/>
                    </a:cubicBezTo>
                    <a:cubicBezTo>
                      <a:pt x="314992" y="18729"/>
                      <a:pt x="312896" y="8347"/>
                      <a:pt x="305086" y="3013"/>
                    </a:cubicBezTo>
                    <a:close/>
                    <a:moveTo>
                      <a:pt x="164211" y="246091"/>
                    </a:moveTo>
                    <a:cubicBezTo>
                      <a:pt x="155543" y="242090"/>
                      <a:pt x="145352" y="245900"/>
                      <a:pt x="141351" y="254568"/>
                    </a:cubicBezTo>
                    <a:cubicBezTo>
                      <a:pt x="121634" y="297812"/>
                      <a:pt x="103823" y="342198"/>
                      <a:pt x="88392" y="386489"/>
                    </a:cubicBezTo>
                    <a:cubicBezTo>
                      <a:pt x="85058" y="395538"/>
                      <a:pt x="89916" y="405349"/>
                      <a:pt x="98965" y="408683"/>
                    </a:cubicBezTo>
                    <a:cubicBezTo>
                      <a:pt x="100870" y="409159"/>
                      <a:pt x="102775" y="409540"/>
                      <a:pt x="104680" y="409540"/>
                    </a:cubicBezTo>
                    <a:cubicBezTo>
                      <a:pt x="111824" y="409540"/>
                      <a:pt x="118491" y="405063"/>
                      <a:pt x="120968" y="397919"/>
                    </a:cubicBezTo>
                    <a:cubicBezTo>
                      <a:pt x="136208" y="354676"/>
                      <a:pt x="153734" y="311147"/>
                      <a:pt x="172879" y="268951"/>
                    </a:cubicBezTo>
                    <a:cubicBezTo>
                      <a:pt x="176784" y="260283"/>
                      <a:pt x="172974" y="249996"/>
                      <a:pt x="164211" y="246091"/>
                    </a:cubicBezTo>
                    <a:close/>
                    <a:moveTo>
                      <a:pt x="68389" y="510029"/>
                    </a:moveTo>
                    <a:cubicBezTo>
                      <a:pt x="59055" y="507647"/>
                      <a:pt x="49721" y="513362"/>
                      <a:pt x="47435" y="522697"/>
                    </a:cubicBezTo>
                    <a:cubicBezTo>
                      <a:pt x="35814" y="568226"/>
                      <a:pt x="26289" y="615185"/>
                      <a:pt x="19050" y="661857"/>
                    </a:cubicBezTo>
                    <a:cubicBezTo>
                      <a:pt x="17621" y="671382"/>
                      <a:pt x="24098" y="680240"/>
                      <a:pt x="33433" y="681574"/>
                    </a:cubicBezTo>
                    <a:cubicBezTo>
                      <a:pt x="34481" y="681764"/>
                      <a:pt x="35338" y="681955"/>
                      <a:pt x="36195" y="681955"/>
                    </a:cubicBezTo>
                    <a:cubicBezTo>
                      <a:pt x="44672" y="681955"/>
                      <a:pt x="51911" y="675764"/>
                      <a:pt x="53340" y="667286"/>
                    </a:cubicBezTo>
                    <a:cubicBezTo>
                      <a:pt x="60484" y="621566"/>
                      <a:pt x="69818" y="575751"/>
                      <a:pt x="81058" y="531079"/>
                    </a:cubicBezTo>
                    <a:cubicBezTo>
                      <a:pt x="83344" y="521840"/>
                      <a:pt x="77819" y="512315"/>
                      <a:pt x="68389" y="510029"/>
                    </a:cubicBezTo>
                    <a:close/>
                    <a:moveTo>
                      <a:pt x="38005" y="805399"/>
                    </a:moveTo>
                    <a:cubicBezTo>
                      <a:pt x="38672" y="795874"/>
                      <a:pt x="31433" y="787778"/>
                      <a:pt x="21908" y="787016"/>
                    </a:cubicBezTo>
                    <a:cubicBezTo>
                      <a:pt x="12383" y="786635"/>
                      <a:pt x="4096" y="793588"/>
                      <a:pt x="3429" y="803113"/>
                    </a:cubicBezTo>
                    <a:cubicBezTo>
                      <a:pt x="1143" y="839117"/>
                      <a:pt x="0" y="875693"/>
                      <a:pt x="0" y="911984"/>
                    </a:cubicBezTo>
                    <a:cubicBezTo>
                      <a:pt x="0" y="923033"/>
                      <a:pt x="0" y="933986"/>
                      <a:pt x="381" y="945035"/>
                    </a:cubicBezTo>
                    <a:cubicBezTo>
                      <a:pt x="572" y="954560"/>
                      <a:pt x="8192" y="961990"/>
                      <a:pt x="17526" y="961990"/>
                    </a:cubicBezTo>
                    <a:lnTo>
                      <a:pt x="18002" y="961990"/>
                    </a:lnTo>
                    <a:cubicBezTo>
                      <a:pt x="27527" y="961799"/>
                      <a:pt x="35147" y="953989"/>
                      <a:pt x="34957" y="944369"/>
                    </a:cubicBezTo>
                    <a:cubicBezTo>
                      <a:pt x="34576" y="933605"/>
                      <a:pt x="34576" y="922747"/>
                      <a:pt x="34576" y="911984"/>
                    </a:cubicBezTo>
                    <a:cubicBezTo>
                      <a:pt x="34481" y="876551"/>
                      <a:pt x="35528" y="840737"/>
                      <a:pt x="38005" y="805399"/>
                    </a:cubicBezTo>
                    <a:close/>
                    <a:moveTo>
                      <a:pt x="43339" y="1083243"/>
                    </a:moveTo>
                    <a:cubicBezTo>
                      <a:pt x="42482" y="1073718"/>
                      <a:pt x="34004" y="1066955"/>
                      <a:pt x="24479" y="1067813"/>
                    </a:cubicBezTo>
                    <a:cubicBezTo>
                      <a:pt x="14954" y="1068860"/>
                      <a:pt x="8001" y="1077338"/>
                      <a:pt x="8858" y="1086863"/>
                    </a:cubicBezTo>
                    <a:cubicBezTo>
                      <a:pt x="13716" y="1133440"/>
                      <a:pt x="20669" y="1180684"/>
                      <a:pt x="29242" y="1227261"/>
                    </a:cubicBezTo>
                    <a:cubicBezTo>
                      <a:pt x="30766" y="1235548"/>
                      <a:pt x="38100" y="1241453"/>
                      <a:pt x="46196" y="1241453"/>
                    </a:cubicBezTo>
                    <a:cubicBezTo>
                      <a:pt x="47435" y="1241453"/>
                      <a:pt x="48482" y="1241263"/>
                      <a:pt x="49530" y="1241072"/>
                    </a:cubicBezTo>
                    <a:cubicBezTo>
                      <a:pt x="58864" y="1239358"/>
                      <a:pt x="65151" y="1230309"/>
                      <a:pt x="63341" y="1220784"/>
                    </a:cubicBezTo>
                    <a:cubicBezTo>
                      <a:pt x="54959" y="1175350"/>
                      <a:pt x="48197" y="1128963"/>
                      <a:pt x="43339" y="1083243"/>
                    </a:cubicBezTo>
                    <a:close/>
                    <a:moveTo>
                      <a:pt x="135446" y="1489770"/>
                    </a:moveTo>
                    <a:cubicBezTo>
                      <a:pt x="120015" y="1445765"/>
                      <a:pt x="106204" y="1401092"/>
                      <a:pt x="94202" y="1356611"/>
                    </a:cubicBezTo>
                    <a:cubicBezTo>
                      <a:pt x="91821" y="1347467"/>
                      <a:pt x="82296" y="1341942"/>
                      <a:pt x="73057" y="1344514"/>
                    </a:cubicBezTo>
                    <a:cubicBezTo>
                      <a:pt x="63722" y="1346895"/>
                      <a:pt x="58388" y="1356420"/>
                      <a:pt x="60770" y="1365659"/>
                    </a:cubicBezTo>
                    <a:cubicBezTo>
                      <a:pt x="72866" y="1410808"/>
                      <a:pt x="86868" y="1456337"/>
                      <a:pt x="102680" y="1501200"/>
                    </a:cubicBezTo>
                    <a:cubicBezTo>
                      <a:pt x="105061" y="1508344"/>
                      <a:pt x="111824" y="1512821"/>
                      <a:pt x="118967" y="1512821"/>
                    </a:cubicBezTo>
                    <a:cubicBezTo>
                      <a:pt x="120872" y="1512821"/>
                      <a:pt x="122777" y="1512440"/>
                      <a:pt x="124682" y="1511773"/>
                    </a:cubicBezTo>
                    <a:cubicBezTo>
                      <a:pt x="133731" y="1508630"/>
                      <a:pt x="138589" y="1498724"/>
                      <a:pt x="135446" y="1489770"/>
                    </a:cubicBezTo>
                    <a:close/>
                    <a:moveTo>
                      <a:pt x="246031" y="1745135"/>
                    </a:moveTo>
                    <a:cubicBezTo>
                      <a:pt x="224599" y="1703892"/>
                      <a:pt x="204502" y="1661696"/>
                      <a:pt x="186119" y="1619310"/>
                    </a:cubicBezTo>
                    <a:cubicBezTo>
                      <a:pt x="182309" y="1610642"/>
                      <a:pt x="172117" y="1606547"/>
                      <a:pt x="163259" y="1610452"/>
                    </a:cubicBezTo>
                    <a:cubicBezTo>
                      <a:pt x="154591" y="1614071"/>
                      <a:pt x="150590" y="1624263"/>
                      <a:pt x="154210" y="1633121"/>
                    </a:cubicBezTo>
                    <a:cubicBezTo>
                      <a:pt x="172879" y="1676079"/>
                      <a:pt x="193548" y="1719132"/>
                      <a:pt x="215170" y="1761042"/>
                    </a:cubicBezTo>
                    <a:cubicBezTo>
                      <a:pt x="218313" y="1766948"/>
                      <a:pt x="224314" y="1770377"/>
                      <a:pt x="230600" y="1770377"/>
                    </a:cubicBezTo>
                    <a:cubicBezTo>
                      <a:pt x="233363" y="1770377"/>
                      <a:pt x="236125" y="1769710"/>
                      <a:pt x="238601" y="1768472"/>
                    </a:cubicBezTo>
                    <a:cubicBezTo>
                      <a:pt x="247079" y="1763995"/>
                      <a:pt x="250412" y="1753613"/>
                      <a:pt x="246031" y="1745135"/>
                    </a:cubicBezTo>
                    <a:close/>
                    <a:moveTo>
                      <a:pt x="390811" y="1982975"/>
                    </a:moveTo>
                    <a:cubicBezTo>
                      <a:pt x="364141" y="1945065"/>
                      <a:pt x="338519" y="1905727"/>
                      <a:pt x="314420" y="1866484"/>
                    </a:cubicBezTo>
                    <a:cubicBezTo>
                      <a:pt x="309372" y="1858388"/>
                      <a:pt x="298799" y="1855721"/>
                      <a:pt x="290703" y="1860578"/>
                    </a:cubicBezTo>
                    <a:cubicBezTo>
                      <a:pt x="282416" y="1865627"/>
                      <a:pt x="279749" y="1876295"/>
                      <a:pt x="284798" y="1884486"/>
                    </a:cubicBezTo>
                    <a:cubicBezTo>
                      <a:pt x="309182" y="1924491"/>
                      <a:pt x="335375" y="1964306"/>
                      <a:pt x="362331" y="2002882"/>
                    </a:cubicBezTo>
                    <a:cubicBezTo>
                      <a:pt x="365760" y="2007740"/>
                      <a:pt x="371189" y="2010311"/>
                      <a:pt x="376523" y="2010311"/>
                    </a:cubicBezTo>
                    <a:cubicBezTo>
                      <a:pt x="379952" y="2010311"/>
                      <a:pt x="383477" y="2009264"/>
                      <a:pt x="386525" y="2007168"/>
                    </a:cubicBezTo>
                    <a:cubicBezTo>
                      <a:pt x="394430" y="2001644"/>
                      <a:pt x="396335" y="1990785"/>
                      <a:pt x="390811" y="1982975"/>
                    </a:cubicBezTo>
                    <a:close/>
                    <a:moveTo>
                      <a:pt x="565118" y="2200430"/>
                    </a:moveTo>
                    <a:cubicBezTo>
                      <a:pt x="533972" y="2165950"/>
                      <a:pt x="503491" y="2130517"/>
                      <a:pt x="474536" y="2094512"/>
                    </a:cubicBezTo>
                    <a:cubicBezTo>
                      <a:pt x="468440" y="2087083"/>
                      <a:pt x="457581" y="2085845"/>
                      <a:pt x="450152" y="2091750"/>
                    </a:cubicBezTo>
                    <a:cubicBezTo>
                      <a:pt x="442722" y="2097846"/>
                      <a:pt x="441484" y="2108705"/>
                      <a:pt x="447580" y="2116134"/>
                    </a:cubicBezTo>
                    <a:cubicBezTo>
                      <a:pt x="476822" y="2152710"/>
                      <a:pt x="507873" y="2188810"/>
                      <a:pt x="539496" y="2223671"/>
                    </a:cubicBezTo>
                    <a:cubicBezTo>
                      <a:pt x="542925" y="2227481"/>
                      <a:pt x="547592" y="2229386"/>
                      <a:pt x="552355" y="2229386"/>
                    </a:cubicBezTo>
                    <a:cubicBezTo>
                      <a:pt x="556546" y="2229386"/>
                      <a:pt x="560832" y="2227862"/>
                      <a:pt x="564166" y="2224910"/>
                    </a:cubicBezTo>
                    <a:cubicBezTo>
                      <a:pt x="571214" y="2218433"/>
                      <a:pt x="571691" y="2207384"/>
                      <a:pt x="565118" y="2200430"/>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1" name="Google Shape;3291;p41"/>
              <p:cNvSpPr/>
              <p:nvPr/>
            </p:nvSpPr>
            <p:spPr>
              <a:xfrm>
                <a:off x="1161872" y="4448079"/>
                <a:ext cx="76589" cy="2340483"/>
              </a:xfrm>
              <a:custGeom>
                <a:avLst/>
                <a:gdLst/>
                <a:ahLst/>
                <a:cxnLst/>
                <a:rect l="l" t="t" r="r" b="b"/>
                <a:pathLst>
                  <a:path w="76589" h="2340483" extrusionOk="0">
                    <a:moveTo>
                      <a:pt x="2000" y="3429"/>
                    </a:moveTo>
                    <a:cubicBezTo>
                      <a:pt x="1619" y="29718"/>
                      <a:pt x="1524" y="56102"/>
                      <a:pt x="1333" y="82582"/>
                    </a:cubicBezTo>
                    <a:cubicBezTo>
                      <a:pt x="1143" y="92107"/>
                      <a:pt x="8954" y="99917"/>
                      <a:pt x="18479" y="100108"/>
                    </a:cubicBezTo>
                    <a:lnTo>
                      <a:pt x="18669" y="100108"/>
                    </a:lnTo>
                    <a:cubicBezTo>
                      <a:pt x="28194" y="100108"/>
                      <a:pt x="35814" y="92297"/>
                      <a:pt x="36004" y="82772"/>
                    </a:cubicBezTo>
                    <a:cubicBezTo>
                      <a:pt x="36195" y="55245"/>
                      <a:pt x="36385" y="27527"/>
                      <a:pt x="36671" y="0"/>
                    </a:cubicBezTo>
                    <a:cubicBezTo>
                      <a:pt x="24860" y="762"/>
                      <a:pt x="13240" y="2000"/>
                      <a:pt x="2000" y="3429"/>
                    </a:cubicBezTo>
                    <a:close/>
                    <a:moveTo>
                      <a:pt x="17812" y="205454"/>
                    </a:moveTo>
                    <a:cubicBezTo>
                      <a:pt x="8287" y="205454"/>
                      <a:pt x="476" y="213074"/>
                      <a:pt x="476" y="222599"/>
                    </a:cubicBezTo>
                    <a:cubicBezTo>
                      <a:pt x="286" y="269177"/>
                      <a:pt x="95" y="315944"/>
                      <a:pt x="0" y="362617"/>
                    </a:cubicBezTo>
                    <a:cubicBezTo>
                      <a:pt x="0" y="372332"/>
                      <a:pt x="7810" y="379952"/>
                      <a:pt x="17335" y="380143"/>
                    </a:cubicBezTo>
                    <a:cubicBezTo>
                      <a:pt x="27051" y="380143"/>
                      <a:pt x="34671" y="372332"/>
                      <a:pt x="34671" y="362807"/>
                    </a:cubicBezTo>
                    <a:cubicBezTo>
                      <a:pt x="34862" y="315849"/>
                      <a:pt x="35052" y="269367"/>
                      <a:pt x="35147" y="222790"/>
                    </a:cubicBezTo>
                    <a:cubicBezTo>
                      <a:pt x="35052" y="213170"/>
                      <a:pt x="27242" y="205454"/>
                      <a:pt x="17812" y="205454"/>
                    </a:cubicBezTo>
                    <a:close/>
                    <a:moveTo>
                      <a:pt x="34766" y="502634"/>
                    </a:moveTo>
                    <a:cubicBezTo>
                      <a:pt x="34766" y="493109"/>
                      <a:pt x="26956" y="485489"/>
                      <a:pt x="17431" y="485489"/>
                    </a:cubicBezTo>
                    <a:cubicBezTo>
                      <a:pt x="7715" y="485489"/>
                      <a:pt x="95" y="493300"/>
                      <a:pt x="95" y="502825"/>
                    </a:cubicBezTo>
                    <a:cubicBezTo>
                      <a:pt x="95" y="549402"/>
                      <a:pt x="286" y="595979"/>
                      <a:pt x="572" y="642842"/>
                    </a:cubicBezTo>
                    <a:cubicBezTo>
                      <a:pt x="572" y="652367"/>
                      <a:pt x="8382" y="660178"/>
                      <a:pt x="17907" y="660178"/>
                    </a:cubicBezTo>
                    <a:cubicBezTo>
                      <a:pt x="27432" y="659987"/>
                      <a:pt x="35243" y="652177"/>
                      <a:pt x="35243" y="642652"/>
                    </a:cubicBezTo>
                    <a:cubicBezTo>
                      <a:pt x="34862" y="595979"/>
                      <a:pt x="34766" y="549212"/>
                      <a:pt x="34766" y="502634"/>
                    </a:cubicBezTo>
                    <a:close/>
                    <a:moveTo>
                      <a:pt x="36100" y="782765"/>
                    </a:moveTo>
                    <a:cubicBezTo>
                      <a:pt x="36100" y="773240"/>
                      <a:pt x="28289" y="765429"/>
                      <a:pt x="18764" y="765429"/>
                    </a:cubicBezTo>
                    <a:cubicBezTo>
                      <a:pt x="18764" y="765429"/>
                      <a:pt x="18764" y="765429"/>
                      <a:pt x="18574" y="765429"/>
                    </a:cubicBezTo>
                    <a:cubicBezTo>
                      <a:pt x="9049" y="765620"/>
                      <a:pt x="1429" y="773430"/>
                      <a:pt x="1429" y="782955"/>
                    </a:cubicBezTo>
                    <a:cubicBezTo>
                      <a:pt x="1810" y="829532"/>
                      <a:pt x="2286" y="876300"/>
                      <a:pt x="2858" y="923163"/>
                    </a:cubicBezTo>
                    <a:cubicBezTo>
                      <a:pt x="3048" y="932498"/>
                      <a:pt x="10858" y="940118"/>
                      <a:pt x="20193" y="940118"/>
                    </a:cubicBezTo>
                    <a:cubicBezTo>
                      <a:pt x="20383" y="940118"/>
                      <a:pt x="20383" y="940118"/>
                      <a:pt x="20383" y="940118"/>
                    </a:cubicBezTo>
                    <a:cubicBezTo>
                      <a:pt x="30099" y="940118"/>
                      <a:pt x="37719" y="932117"/>
                      <a:pt x="37529" y="922592"/>
                    </a:cubicBezTo>
                    <a:cubicBezTo>
                      <a:pt x="36957" y="875919"/>
                      <a:pt x="36481" y="829151"/>
                      <a:pt x="36100" y="782765"/>
                    </a:cubicBezTo>
                    <a:close/>
                    <a:moveTo>
                      <a:pt x="40100" y="1102709"/>
                    </a:moveTo>
                    <a:lnTo>
                      <a:pt x="39433" y="1062704"/>
                    </a:lnTo>
                    <a:cubicBezTo>
                      <a:pt x="39243" y="1053179"/>
                      <a:pt x="31623" y="1045559"/>
                      <a:pt x="22098" y="1045559"/>
                    </a:cubicBezTo>
                    <a:cubicBezTo>
                      <a:pt x="21908" y="1045559"/>
                      <a:pt x="21908" y="1045559"/>
                      <a:pt x="21717" y="1045559"/>
                    </a:cubicBezTo>
                    <a:cubicBezTo>
                      <a:pt x="12192" y="1045750"/>
                      <a:pt x="4572" y="1053656"/>
                      <a:pt x="4763" y="1063181"/>
                    </a:cubicBezTo>
                    <a:lnTo>
                      <a:pt x="5429" y="1103186"/>
                    </a:lnTo>
                    <a:cubicBezTo>
                      <a:pt x="5906" y="1136618"/>
                      <a:pt x="6477" y="1170051"/>
                      <a:pt x="6953" y="1203293"/>
                    </a:cubicBezTo>
                    <a:cubicBezTo>
                      <a:pt x="7144" y="1212818"/>
                      <a:pt x="14954" y="1220248"/>
                      <a:pt x="24289" y="1220248"/>
                    </a:cubicBezTo>
                    <a:cubicBezTo>
                      <a:pt x="24479" y="1220248"/>
                      <a:pt x="24479" y="1220248"/>
                      <a:pt x="24670" y="1220248"/>
                    </a:cubicBezTo>
                    <a:cubicBezTo>
                      <a:pt x="34195" y="1220057"/>
                      <a:pt x="41815" y="1212247"/>
                      <a:pt x="41624" y="1202722"/>
                    </a:cubicBezTo>
                    <a:cubicBezTo>
                      <a:pt x="41148" y="1169384"/>
                      <a:pt x="40577" y="1136142"/>
                      <a:pt x="40100" y="1102709"/>
                    </a:cubicBezTo>
                    <a:close/>
                    <a:moveTo>
                      <a:pt x="44387" y="1342644"/>
                    </a:moveTo>
                    <a:cubicBezTo>
                      <a:pt x="44196" y="1333119"/>
                      <a:pt x="36385" y="1325499"/>
                      <a:pt x="26765" y="1325690"/>
                    </a:cubicBezTo>
                    <a:cubicBezTo>
                      <a:pt x="17240" y="1326071"/>
                      <a:pt x="9620" y="1333786"/>
                      <a:pt x="9811" y="1343501"/>
                    </a:cubicBezTo>
                    <a:cubicBezTo>
                      <a:pt x="10858" y="1390269"/>
                      <a:pt x="11906" y="1436942"/>
                      <a:pt x="13145" y="1483519"/>
                    </a:cubicBezTo>
                    <a:cubicBezTo>
                      <a:pt x="13335" y="1492853"/>
                      <a:pt x="21146" y="1500283"/>
                      <a:pt x="30480" y="1500283"/>
                    </a:cubicBezTo>
                    <a:cubicBezTo>
                      <a:pt x="30671" y="1500283"/>
                      <a:pt x="30671" y="1500283"/>
                      <a:pt x="30861" y="1500283"/>
                    </a:cubicBezTo>
                    <a:cubicBezTo>
                      <a:pt x="40386" y="1500092"/>
                      <a:pt x="48006" y="1492187"/>
                      <a:pt x="47816" y="1482662"/>
                    </a:cubicBezTo>
                    <a:cubicBezTo>
                      <a:pt x="46482" y="1436180"/>
                      <a:pt x="45434" y="1389602"/>
                      <a:pt x="44387" y="1342644"/>
                    </a:cubicBezTo>
                    <a:close/>
                    <a:moveTo>
                      <a:pt x="51340" y="1622774"/>
                    </a:moveTo>
                    <a:cubicBezTo>
                      <a:pt x="50959" y="1613059"/>
                      <a:pt x="43053" y="1606201"/>
                      <a:pt x="33528" y="1605820"/>
                    </a:cubicBezTo>
                    <a:cubicBezTo>
                      <a:pt x="24003" y="1606201"/>
                      <a:pt x="16574" y="1614107"/>
                      <a:pt x="16764" y="1623632"/>
                    </a:cubicBezTo>
                    <a:cubicBezTo>
                      <a:pt x="18193" y="1670590"/>
                      <a:pt x="19526" y="1717072"/>
                      <a:pt x="20955" y="1763649"/>
                    </a:cubicBezTo>
                    <a:cubicBezTo>
                      <a:pt x="21336" y="1772984"/>
                      <a:pt x="28956" y="1780413"/>
                      <a:pt x="38291" y="1780413"/>
                    </a:cubicBezTo>
                    <a:lnTo>
                      <a:pt x="38767" y="1780413"/>
                    </a:lnTo>
                    <a:cubicBezTo>
                      <a:pt x="48292" y="1780032"/>
                      <a:pt x="55912" y="1772126"/>
                      <a:pt x="55531" y="1762601"/>
                    </a:cubicBezTo>
                    <a:cubicBezTo>
                      <a:pt x="53912" y="1716119"/>
                      <a:pt x="52769" y="1669542"/>
                      <a:pt x="51340" y="1622774"/>
                    </a:cubicBezTo>
                    <a:close/>
                    <a:moveTo>
                      <a:pt x="60008" y="1902524"/>
                    </a:moveTo>
                    <a:cubicBezTo>
                      <a:pt x="59627" y="1892999"/>
                      <a:pt x="51911" y="1884998"/>
                      <a:pt x="42196" y="1885950"/>
                    </a:cubicBezTo>
                    <a:cubicBezTo>
                      <a:pt x="32671" y="1886331"/>
                      <a:pt x="25051" y="1894237"/>
                      <a:pt x="25432" y="1903762"/>
                    </a:cubicBezTo>
                    <a:cubicBezTo>
                      <a:pt x="27146" y="1950720"/>
                      <a:pt x="28766" y="1997202"/>
                      <a:pt x="30480" y="2043779"/>
                    </a:cubicBezTo>
                    <a:cubicBezTo>
                      <a:pt x="30861" y="2053114"/>
                      <a:pt x="38576" y="2060353"/>
                      <a:pt x="47816" y="2060353"/>
                    </a:cubicBezTo>
                    <a:lnTo>
                      <a:pt x="48482" y="2060353"/>
                    </a:lnTo>
                    <a:cubicBezTo>
                      <a:pt x="58007" y="2059972"/>
                      <a:pt x="65437" y="2052066"/>
                      <a:pt x="65056" y="2042541"/>
                    </a:cubicBezTo>
                    <a:cubicBezTo>
                      <a:pt x="63341" y="1996059"/>
                      <a:pt x="61531" y="1949482"/>
                      <a:pt x="60008" y="1902524"/>
                    </a:cubicBezTo>
                    <a:close/>
                    <a:moveTo>
                      <a:pt x="70580" y="2182463"/>
                    </a:moveTo>
                    <a:cubicBezTo>
                      <a:pt x="70199" y="2172938"/>
                      <a:pt x="62294" y="2164937"/>
                      <a:pt x="52578" y="2165890"/>
                    </a:cubicBezTo>
                    <a:cubicBezTo>
                      <a:pt x="43053" y="2166271"/>
                      <a:pt x="35624" y="2174367"/>
                      <a:pt x="36004" y="2183892"/>
                    </a:cubicBezTo>
                    <a:cubicBezTo>
                      <a:pt x="37910" y="2230850"/>
                      <a:pt x="39815" y="2277332"/>
                      <a:pt x="41910" y="2323910"/>
                    </a:cubicBezTo>
                    <a:cubicBezTo>
                      <a:pt x="42386" y="2333244"/>
                      <a:pt x="50006" y="2340483"/>
                      <a:pt x="59246" y="2340483"/>
                    </a:cubicBezTo>
                    <a:cubicBezTo>
                      <a:pt x="59627" y="2340483"/>
                      <a:pt x="59722" y="2340483"/>
                      <a:pt x="60103" y="2340293"/>
                    </a:cubicBezTo>
                    <a:cubicBezTo>
                      <a:pt x="69628" y="2339912"/>
                      <a:pt x="76867" y="2331815"/>
                      <a:pt x="76581" y="2322290"/>
                    </a:cubicBezTo>
                    <a:cubicBezTo>
                      <a:pt x="74390" y="2275999"/>
                      <a:pt x="72485" y="2229231"/>
                      <a:pt x="70580" y="2182463"/>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2" name="Google Shape;3292;p41"/>
              <p:cNvSpPr/>
              <p:nvPr/>
            </p:nvSpPr>
            <p:spPr>
              <a:xfrm>
                <a:off x="1277670" y="4513010"/>
                <a:ext cx="264630" cy="2294220"/>
              </a:xfrm>
              <a:custGeom>
                <a:avLst/>
                <a:gdLst/>
                <a:ahLst/>
                <a:cxnLst/>
                <a:rect l="l" t="t" r="r" b="b"/>
                <a:pathLst>
                  <a:path w="264630" h="2294220" extrusionOk="0">
                    <a:moveTo>
                      <a:pt x="77560" y="139761"/>
                    </a:moveTo>
                    <a:cubicBezTo>
                      <a:pt x="63748" y="96994"/>
                      <a:pt x="48985" y="53846"/>
                      <a:pt x="33745" y="11459"/>
                    </a:cubicBezTo>
                    <a:cubicBezTo>
                      <a:pt x="30411" y="2411"/>
                      <a:pt x="20600" y="-2257"/>
                      <a:pt x="11551" y="1077"/>
                    </a:cubicBezTo>
                    <a:cubicBezTo>
                      <a:pt x="2503" y="4411"/>
                      <a:pt x="-2165" y="14222"/>
                      <a:pt x="979" y="23270"/>
                    </a:cubicBezTo>
                    <a:cubicBezTo>
                      <a:pt x="16219" y="65180"/>
                      <a:pt x="30792" y="107948"/>
                      <a:pt x="44413" y="150524"/>
                    </a:cubicBezTo>
                    <a:cubicBezTo>
                      <a:pt x="46794" y="157763"/>
                      <a:pt x="53557" y="162431"/>
                      <a:pt x="60891" y="162431"/>
                    </a:cubicBezTo>
                    <a:cubicBezTo>
                      <a:pt x="62796" y="162431"/>
                      <a:pt x="64510" y="162050"/>
                      <a:pt x="66225" y="161573"/>
                    </a:cubicBezTo>
                    <a:cubicBezTo>
                      <a:pt x="75464" y="158621"/>
                      <a:pt x="80417" y="149000"/>
                      <a:pt x="77560" y="139761"/>
                    </a:cubicBezTo>
                    <a:close/>
                    <a:moveTo>
                      <a:pt x="151569" y="400556"/>
                    </a:moveTo>
                    <a:cubicBezTo>
                      <a:pt x="140615" y="356931"/>
                      <a:pt x="129090" y="312926"/>
                      <a:pt x="116803" y="269682"/>
                    </a:cubicBezTo>
                    <a:cubicBezTo>
                      <a:pt x="114231" y="260538"/>
                      <a:pt x="104515" y="255014"/>
                      <a:pt x="95371" y="257776"/>
                    </a:cubicBezTo>
                    <a:cubicBezTo>
                      <a:pt x="86227" y="260348"/>
                      <a:pt x="80798" y="269873"/>
                      <a:pt x="83465" y="279112"/>
                    </a:cubicBezTo>
                    <a:cubicBezTo>
                      <a:pt x="95752" y="322070"/>
                      <a:pt x="107373" y="365885"/>
                      <a:pt x="117946" y="408938"/>
                    </a:cubicBezTo>
                    <a:cubicBezTo>
                      <a:pt x="120041" y="416939"/>
                      <a:pt x="126994" y="422082"/>
                      <a:pt x="134710" y="422082"/>
                    </a:cubicBezTo>
                    <a:cubicBezTo>
                      <a:pt x="136138" y="422082"/>
                      <a:pt x="137472" y="421892"/>
                      <a:pt x="138901" y="421606"/>
                    </a:cubicBezTo>
                    <a:cubicBezTo>
                      <a:pt x="148140" y="419225"/>
                      <a:pt x="153855" y="409890"/>
                      <a:pt x="151569" y="400556"/>
                    </a:cubicBezTo>
                    <a:close/>
                    <a:moveTo>
                      <a:pt x="190907" y="578006"/>
                    </a:moveTo>
                    <a:cubicBezTo>
                      <a:pt x="187954" y="562957"/>
                      <a:pt x="184811" y="547717"/>
                      <a:pt x="181763" y="532667"/>
                    </a:cubicBezTo>
                    <a:cubicBezTo>
                      <a:pt x="179858" y="523333"/>
                      <a:pt x="170714" y="517427"/>
                      <a:pt x="161189" y="519332"/>
                    </a:cubicBezTo>
                    <a:cubicBezTo>
                      <a:pt x="151855" y="521237"/>
                      <a:pt x="145949" y="530381"/>
                      <a:pt x="147854" y="539906"/>
                    </a:cubicBezTo>
                    <a:cubicBezTo>
                      <a:pt x="150997" y="554765"/>
                      <a:pt x="154045" y="569720"/>
                      <a:pt x="156998" y="584769"/>
                    </a:cubicBezTo>
                    <a:cubicBezTo>
                      <a:pt x="162713" y="614011"/>
                      <a:pt x="168047" y="642967"/>
                      <a:pt x="173095" y="671828"/>
                    </a:cubicBezTo>
                    <a:cubicBezTo>
                      <a:pt x="174619" y="680305"/>
                      <a:pt x="181954" y="686210"/>
                      <a:pt x="190240" y="686210"/>
                    </a:cubicBezTo>
                    <a:cubicBezTo>
                      <a:pt x="191288" y="686210"/>
                      <a:pt x="192145" y="686020"/>
                      <a:pt x="193193" y="685829"/>
                    </a:cubicBezTo>
                    <a:cubicBezTo>
                      <a:pt x="202718" y="684305"/>
                      <a:pt x="208909" y="675257"/>
                      <a:pt x="207195" y="665922"/>
                    </a:cubicBezTo>
                    <a:cubicBezTo>
                      <a:pt x="202147" y="636680"/>
                      <a:pt x="196813" y="607439"/>
                      <a:pt x="190907" y="578006"/>
                    </a:cubicBezTo>
                    <a:close/>
                    <a:moveTo>
                      <a:pt x="228150" y="799939"/>
                    </a:moveTo>
                    <a:cubicBezTo>
                      <a:pt x="226721" y="790414"/>
                      <a:pt x="218149" y="783651"/>
                      <a:pt x="208624" y="785080"/>
                    </a:cubicBezTo>
                    <a:cubicBezTo>
                      <a:pt x="199099" y="786509"/>
                      <a:pt x="192526" y="795081"/>
                      <a:pt x="193955" y="804606"/>
                    </a:cubicBezTo>
                    <a:cubicBezTo>
                      <a:pt x="200051" y="848707"/>
                      <a:pt x="205385" y="893570"/>
                      <a:pt x="209862" y="938051"/>
                    </a:cubicBezTo>
                    <a:cubicBezTo>
                      <a:pt x="210719" y="946910"/>
                      <a:pt x="218339" y="953672"/>
                      <a:pt x="227197" y="953672"/>
                    </a:cubicBezTo>
                    <a:cubicBezTo>
                      <a:pt x="227674" y="953672"/>
                      <a:pt x="228245" y="953482"/>
                      <a:pt x="228912" y="953482"/>
                    </a:cubicBezTo>
                    <a:cubicBezTo>
                      <a:pt x="238437" y="952434"/>
                      <a:pt x="245390" y="943957"/>
                      <a:pt x="244342" y="934432"/>
                    </a:cubicBezTo>
                    <a:cubicBezTo>
                      <a:pt x="239770" y="889760"/>
                      <a:pt x="234151" y="844421"/>
                      <a:pt x="228150" y="799939"/>
                    </a:cubicBezTo>
                    <a:close/>
                    <a:moveTo>
                      <a:pt x="255677" y="1069592"/>
                    </a:moveTo>
                    <a:cubicBezTo>
                      <a:pt x="255201" y="1060067"/>
                      <a:pt x="247009" y="1053113"/>
                      <a:pt x="237294" y="1053494"/>
                    </a:cubicBezTo>
                    <a:cubicBezTo>
                      <a:pt x="227769" y="1053971"/>
                      <a:pt x="220530" y="1062353"/>
                      <a:pt x="221197" y="1071878"/>
                    </a:cubicBezTo>
                    <a:cubicBezTo>
                      <a:pt x="224149" y="1116359"/>
                      <a:pt x="226435" y="1161508"/>
                      <a:pt x="227959" y="1206085"/>
                    </a:cubicBezTo>
                    <a:cubicBezTo>
                      <a:pt x="228150" y="1215419"/>
                      <a:pt x="235960" y="1222849"/>
                      <a:pt x="245104" y="1222849"/>
                    </a:cubicBezTo>
                    <a:lnTo>
                      <a:pt x="245771" y="1222849"/>
                    </a:lnTo>
                    <a:cubicBezTo>
                      <a:pt x="255296" y="1222468"/>
                      <a:pt x="262726" y="1214562"/>
                      <a:pt x="262345" y="1205037"/>
                    </a:cubicBezTo>
                    <a:cubicBezTo>
                      <a:pt x="261011" y="1159984"/>
                      <a:pt x="258820" y="1114454"/>
                      <a:pt x="255677" y="1069592"/>
                    </a:cubicBezTo>
                    <a:close/>
                    <a:moveTo>
                      <a:pt x="247390" y="1323242"/>
                    </a:moveTo>
                    <a:cubicBezTo>
                      <a:pt x="237675" y="1323242"/>
                      <a:pt x="230055" y="1330862"/>
                      <a:pt x="230055" y="1340387"/>
                    </a:cubicBezTo>
                    <a:cubicBezTo>
                      <a:pt x="229864" y="1385060"/>
                      <a:pt x="229007" y="1430208"/>
                      <a:pt x="227483" y="1474880"/>
                    </a:cubicBezTo>
                    <a:cubicBezTo>
                      <a:pt x="227102" y="1484405"/>
                      <a:pt x="234627" y="1492406"/>
                      <a:pt x="244247" y="1492692"/>
                    </a:cubicBezTo>
                    <a:lnTo>
                      <a:pt x="244723" y="1492692"/>
                    </a:lnTo>
                    <a:cubicBezTo>
                      <a:pt x="254058" y="1492692"/>
                      <a:pt x="261678" y="1485453"/>
                      <a:pt x="262059" y="1476119"/>
                    </a:cubicBezTo>
                    <a:cubicBezTo>
                      <a:pt x="263583" y="1431065"/>
                      <a:pt x="264440" y="1385536"/>
                      <a:pt x="264631" y="1340578"/>
                    </a:cubicBezTo>
                    <a:cubicBezTo>
                      <a:pt x="264631" y="1331053"/>
                      <a:pt x="256915" y="1323242"/>
                      <a:pt x="247390" y="1323242"/>
                    </a:cubicBezTo>
                    <a:close/>
                    <a:moveTo>
                      <a:pt x="238818" y="1592990"/>
                    </a:moveTo>
                    <a:cubicBezTo>
                      <a:pt x="229102" y="1592609"/>
                      <a:pt x="221197" y="1599563"/>
                      <a:pt x="220435" y="1609088"/>
                    </a:cubicBezTo>
                    <a:cubicBezTo>
                      <a:pt x="217291" y="1653379"/>
                      <a:pt x="213481" y="1698432"/>
                      <a:pt x="209005" y="1742914"/>
                    </a:cubicBezTo>
                    <a:cubicBezTo>
                      <a:pt x="207957" y="1752439"/>
                      <a:pt x="214910" y="1760916"/>
                      <a:pt x="224435" y="1761964"/>
                    </a:cubicBezTo>
                    <a:cubicBezTo>
                      <a:pt x="224911" y="1761964"/>
                      <a:pt x="225673" y="1762154"/>
                      <a:pt x="226150" y="1762154"/>
                    </a:cubicBezTo>
                    <a:cubicBezTo>
                      <a:pt x="235008" y="1762154"/>
                      <a:pt x="242437" y="1755392"/>
                      <a:pt x="243485" y="1746533"/>
                    </a:cubicBezTo>
                    <a:cubicBezTo>
                      <a:pt x="247962" y="1701671"/>
                      <a:pt x="251772" y="1656141"/>
                      <a:pt x="254915" y="1611469"/>
                    </a:cubicBezTo>
                    <a:cubicBezTo>
                      <a:pt x="255677" y="1601849"/>
                      <a:pt x="248533" y="1593657"/>
                      <a:pt x="238818" y="1592990"/>
                    </a:cubicBezTo>
                    <a:close/>
                    <a:moveTo>
                      <a:pt x="212719" y="1861691"/>
                    </a:moveTo>
                    <a:cubicBezTo>
                      <a:pt x="203194" y="1860262"/>
                      <a:pt x="194336" y="1867025"/>
                      <a:pt x="193193" y="1876359"/>
                    </a:cubicBezTo>
                    <a:cubicBezTo>
                      <a:pt x="187288" y="1920365"/>
                      <a:pt x="180525" y="1965037"/>
                      <a:pt x="173095" y="2009328"/>
                    </a:cubicBezTo>
                    <a:cubicBezTo>
                      <a:pt x="171571" y="2018663"/>
                      <a:pt x="177763" y="2027711"/>
                      <a:pt x="187288" y="2029235"/>
                    </a:cubicBezTo>
                    <a:cubicBezTo>
                      <a:pt x="188145" y="2029426"/>
                      <a:pt x="189193" y="2029616"/>
                      <a:pt x="190050" y="2029616"/>
                    </a:cubicBezTo>
                    <a:cubicBezTo>
                      <a:pt x="198337" y="2029616"/>
                      <a:pt x="205766" y="2023520"/>
                      <a:pt x="207195" y="2015043"/>
                    </a:cubicBezTo>
                    <a:cubicBezTo>
                      <a:pt x="214624" y="1970371"/>
                      <a:pt x="221578" y="1925413"/>
                      <a:pt x="227483" y="1881026"/>
                    </a:cubicBezTo>
                    <a:cubicBezTo>
                      <a:pt x="228817" y="1871501"/>
                      <a:pt x="222054" y="1862834"/>
                      <a:pt x="212719" y="1861691"/>
                    </a:cubicBezTo>
                    <a:close/>
                    <a:moveTo>
                      <a:pt x="169095" y="2127915"/>
                    </a:moveTo>
                    <a:cubicBezTo>
                      <a:pt x="159570" y="2126009"/>
                      <a:pt x="150616" y="2132201"/>
                      <a:pt x="148711" y="2141630"/>
                    </a:cubicBezTo>
                    <a:cubicBezTo>
                      <a:pt x="140044" y="2185255"/>
                      <a:pt x="130328" y="2229451"/>
                      <a:pt x="120136" y="2273075"/>
                    </a:cubicBezTo>
                    <a:cubicBezTo>
                      <a:pt x="118041" y="2282219"/>
                      <a:pt x="123756" y="2291554"/>
                      <a:pt x="133090" y="2293840"/>
                    </a:cubicBezTo>
                    <a:cubicBezTo>
                      <a:pt x="134519" y="2294221"/>
                      <a:pt x="135662" y="2294221"/>
                      <a:pt x="137091" y="2294221"/>
                    </a:cubicBezTo>
                    <a:cubicBezTo>
                      <a:pt x="144901" y="2294221"/>
                      <a:pt x="151950" y="2288887"/>
                      <a:pt x="153855" y="2280886"/>
                    </a:cubicBezTo>
                    <a:cubicBezTo>
                      <a:pt x="164047" y="2236880"/>
                      <a:pt x="173762" y="2192399"/>
                      <a:pt x="182620" y="2148488"/>
                    </a:cubicBezTo>
                    <a:cubicBezTo>
                      <a:pt x="184525" y="2138963"/>
                      <a:pt x="178429" y="2129819"/>
                      <a:pt x="169095" y="212791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3" name="Google Shape;3293;p41"/>
              <p:cNvSpPr/>
              <p:nvPr/>
            </p:nvSpPr>
            <p:spPr>
              <a:xfrm>
                <a:off x="1507025" y="4515031"/>
                <a:ext cx="372750" cy="2294867"/>
              </a:xfrm>
              <a:custGeom>
                <a:avLst/>
                <a:gdLst/>
                <a:ahLst/>
                <a:cxnLst/>
                <a:rect l="l" t="t" r="r" b="b"/>
                <a:pathLst>
                  <a:path w="372750" h="2294867" extrusionOk="0">
                    <a:moveTo>
                      <a:pt x="112333" y="123072"/>
                    </a:moveTo>
                    <a:cubicBezTo>
                      <a:pt x="90330" y="88973"/>
                      <a:pt x="66994" y="55064"/>
                      <a:pt x="42420" y="22298"/>
                    </a:cubicBezTo>
                    <a:cubicBezTo>
                      <a:pt x="38800" y="17059"/>
                      <a:pt x="34800" y="11915"/>
                      <a:pt x="30990" y="6867"/>
                    </a:cubicBezTo>
                    <a:cubicBezTo>
                      <a:pt x="25275" y="-753"/>
                      <a:pt x="14416" y="-2277"/>
                      <a:pt x="6796" y="3533"/>
                    </a:cubicBezTo>
                    <a:cubicBezTo>
                      <a:pt x="6320" y="3914"/>
                      <a:pt x="5748" y="4391"/>
                      <a:pt x="5272" y="4962"/>
                    </a:cubicBezTo>
                    <a:cubicBezTo>
                      <a:pt x="-919" y="10868"/>
                      <a:pt x="-1872" y="20678"/>
                      <a:pt x="3558" y="27822"/>
                    </a:cubicBezTo>
                    <a:cubicBezTo>
                      <a:pt x="31561" y="64684"/>
                      <a:pt x="58422" y="102974"/>
                      <a:pt x="83187" y="141741"/>
                    </a:cubicBezTo>
                    <a:cubicBezTo>
                      <a:pt x="86520" y="146789"/>
                      <a:pt x="92235" y="149742"/>
                      <a:pt x="97855" y="149742"/>
                    </a:cubicBezTo>
                    <a:cubicBezTo>
                      <a:pt x="100998" y="149742"/>
                      <a:pt x="104237" y="148885"/>
                      <a:pt x="107190" y="146980"/>
                    </a:cubicBezTo>
                    <a:cubicBezTo>
                      <a:pt x="115095" y="141741"/>
                      <a:pt x="117572" y="130978"/>
                      <a:pt x="112333" y="123072"/>
                    </a:cubicBezTo>
                    <a:close/>
                    <a:moveTo>
                      <a:pt x="245112" y="373389"/>
                    </a:moveTo>
                    <a:cubicBezTo>
                      <a:pt x="226633" y="330146"/>
                      <a:pt x="205964" y="287188"/>
                      <a:pt x="183866" y="245468"/>
                    </a:cubicBezTo>
                    <a:cubicBezTo>
                      <a:pt x="179389" y="236991"/>
                      <a:pt x="169007" y="233657"/>
                      <a:pt x="160530" y="238229"/>
                    </a:cubicBezTo>
                    <a:cubicBezTo>
                      <a:pt x="152052" y="242706"/>
                      <a:pt x="148909" y="253279"/>
                      <a:pt x="153386" y="261566"/>
                    </a:cubicBezTo>
                    <a:cubicBezTo>
                      <a:pt x="175008" y="302618"/>
                      <a:pt x="195105" y="344624"/>
                      <a:pt x="213298" y="386915"/>
                    </a:cubicBezTo>
                    <a:cubicBezTo>
                      <a:pt x="216060" y="393487"/>
                      <a:pt x="222442" y="397487"/>
                      <a:pt x="229205" y="397487"/>
                    </a:cubicBezTo>
                    <a:cubicBezTo>
                      <a:pt x="231491" y="397487"/>
                      <a:pt x="233682" y="397106"/>
                      <a:pt x="235968" y="396059"/>
                    </a:cubicBezTo>
                    <a:cubicBezTo>
                      <a:pt x="244826" y="392249"/>
                      <a:pt x="248731" y="382247"/>
                      <a:pt x="245112" y="373389"/>
                    </a:cubicBezTo>
                    <a:close/>
                    <a:moveTo>
                      <a:pt x="333218" y="642756"/>
                    </a:moveTo>
                    <a:cubicBezTo>
                      <a:pt x="323312" y="599989"/>
                      <a:pt x="311406" y="556841"/>
                      <a:pt x="297690" y="514264"/>
                    </a:cubicBezTo>
                    <a:lnTo>
                      <a:pt x="294927" y="506168"/>
                    </a:lnTo>
                    <a:cubicBezTo>
                      <a:pt x="291975" y="497024"/>
                      <a:pt x="282259" y="491975"/>
                      <a:pt x="273115" y="495119"/>
                    </a:cubicBezTo>
                    <a:cubicBezTo>
                      <a:pt x="264066" y="498071"/>
                      <a:pt x="259113" y="507787"/>
                      <a:pt x="262066" y="516931"/>
                    </a:cubicBezTo>
                    <a:lnTo>
                      <a:pt x="264638" y="525027"/>
                    </a:lnTo>
                    <a:cubicBezTo>
                      <a:pt x="278163" y="566556"/>
                      <a:pt x="289784" y="608847"/>
                      <a:pt x="299404" y="650567"/>
                    </a:cubicBezTo>
                    <a:cubicBezTo>
                      <a:pt x="301119" y="658568"/>
                      <a:pt x="308453" y="664092"/>
                      <a:pt x="316168" y="664092"/>
                    </a:cubicBezTo>
                    <a:cubicBezTo>
                      <a:pt x="317597" y="664092"/>
                      <a:pt x="318740" y="663902"/>
                      <a:pt x="320169" y="663616"/>
                    </a:cubicBezTo>
                    <a:cubicBezTo>
                      <a:pt x="329598" y="661425"/>
                      <a:pt x="335313" y="652091"/>
                      <a:pt x="333218" y="642756"/>
                    </a:cubicBezTo>
                    <a:close/>
                    <a:moveTo>
                      <a:pt x="358840" y="782488"/>
                    </a:moveTo>
                    <a:cubicBezTo>
                      <a:pt x="357411" y="772963"/>
                      <a:pt x="348839" y="766391"/>
                      <a:pt x="339314" y="767629"/>
                    </a:cubicBezTo>
                    <a:cubicBezTo>
                      <a:pt x="329789" y="769058"/>
                      <a:pt x="323217" y="777630"/>
                      <a:pt x="324645" y="787155"/>
                    </a:cubicBezTo>
                    <a:cubicBezTo>
                      <a:pt x="330741" y="832304"/>
                      <a:pt x="335028" y="878690"/>
                      <a:pt x="337314" y="925268"/>
                    </a:cubicBezTo>
                    <a:cubicBezTo>
                      <a:pt x="337695" y="934602"/>
                      <a:pt x="345315" y="941841"/>
                      <a:pt x="354459" y="941841"/>
                    </a:cubicBezTo>
                    <a:lnTo>
                      <a:pt x="355316" y="941841"/>
                    </a:lnTo>
                    <a:cubicBezTo>
                      <a:pt x="364841" y="941365"/>
                      <a:pt x="372270" y="933173"/>
                      <a:pt x="371794" y="923648"/>
                    </a:cubicBezTo>
                    <a:cubicBezTo>
                      <a:pt x="369413" y="876119"/>
                      <a:pt x="365127" y="828494"/>
                      <a:pt x="358840" y="782488"/>
                    </a:cubicBezTo>
                    <a:close/>
                    <a:moveTo>
                      <a:pt x="355887" y="1047664"/>
                    </a:moveTo>
                    <a:cubicBezTo>
                      <a:pt x="346362" y="1046997"/>
                      <a:pt x="338361" y="1054808"/>
                      <a:pt x="338076" y="1064237"/>
                    </a:cubicBezTo>
                    <a:cubicBezTo>
                      <a:pt x="336552" y="1108719"/>
                      <a:pt x="333408" y="1155487"/>
                      <a:pt x="328551" y="1203112"/>
                    </a:cubicBezTo>
                    <a:cubicBezTo>
                      <a:pt x="327693" y="1212637"/>
                      <a:pt x="334647" y="1221114"/>
                      <a:pt x="344172" y="1222162"/>
                    </a:cubicBezTo>
                    <a:lnTo>
                      <a:pt x="345886" y="1222162"/>
                    </a:lnTo>
                    <a:cubicBezTo>
                      <a:pt x="354554" y="1222162"/>
                      <a:pt x="362174" y="1215590"/>
                      <a:pt x="363031" y="1206541"/>
                    </a:cubicBezTo>
                    <a:cubicBezTo>
                      <a:pt x="367889" y="1158249"/>
                      <a:pt x="371127" y="1110624"/>
                      <a:pt x="372747" y="1065476"/>
                    </a:cubicBezTo>
                    <a:cubicBezTo>
                      <a:pt x="372937" y="1055855"/>
                      <a:pt x="365412" y="1047854"/>
                      <a:pt x="355887" y="1047664"/>
                    </a:cubicBezTo>
                    <a:close/>
                    <a:moveTo>
                      <a:pt x="330456" y="1327127"/>
                    </a:moveTo>
                    <a:cubicBezTo>
                      <a:pt x="320931" y="1325699"/>
                      <a:pt x="312072" y="1331985"/>
                      <a:pt x="310739" y="1341510"/>
                    </a:cubicBezTo>
                    <a:cubicBezTo>
                      <a:pt x="303976" y="1384944"/>
                      <a:pt x="296070" y="1429997"/>
                      <a:pt x="286545" y="1479146"/>
                    </a:cubicBezTo>
                    <a:cubicBezTo>
                      <a:pt x="284831" y="1488481"/>
                      <a:pt x="290832" y="1497625"/>
                      <a:pt x="300261" y="1499435"/>
                    </a:cubicBezTo>
                    <a:cubicBezTo>
                      <a:pt x="301500" y="1499625"/>
                      <a:pt x="302547" y="1499816"/>
                      <a:pt x="303595" y="1499816"/>
                    </a:cubicBezTo>
                    <a:cubicBezTo>
                      <a:pt x="311691" y="1499816"/>
                      <a:pt x="319026" y="1494101"/>
                      <a:pt x="320740" y="1485814"/>
                    </a:cubicBezTo>
                    <a:cubicBezTo>
                      <a:pt x="330265" y="1436093"/>
                      <a:pt x="338266" y="1390754"/>
                      <a:pt x="345124" y="1346939"/>
                    </a:cubicBezTo>
                    <a:cubicBezTo>
                      <a:pt x="346362" y="1337319"/>
                      <a:pt x="339981" y="1328461"/>
                      <a:pt x="330456" y="1327127"/>
                    </a:cubicBezTo>
                    <a:close/>
                    <a:moveTo>
                      <a:pt x="278735" y="1602876"/>
                    </a:moveTo>
                    <a:cubicBezTo>
                      <a:pt x="269400" y="1600781"/>
                      <a:pt x="260256" y="1606686"/>
                      <a:pt x="258161" y="1616021"/>
                    </a:cubicBezTo>
                    <a:cubicBezTo>
                      <a:pt x="248255" y="1661169"/>
                      <a:pt x="237873" y="1706889"/>
                      <a:pt x="227490" y="1752800"/>
                    </a:cubicBezTo>
                    <a:cubicBezTo>
                      <a:pt x="225204" y="1762134"/>
                      <a:pt x="231110" y="1771469"/>
                      <a:pt x="240444" y="1773564"/>
                    </a:cubicBezTo>
                    <a:cubicBezTo>
                      <a:pt x="241683" y="1773945"/>
                      <a:pt x="243016" y="1774040"/>
                      <a:pt x="244254" y="1774040"/>
                    </a:cubicBezTo>
                    <a:cubicBezTo>
                      <a:pt x="252255" y="1774040"/>
                      <a:pt x="259304" y="1768516"/>
                      <a:pt x="261209" y="1760515"/>
                    </a:cubicBezTo>
                    <a:cubicBezTo>
                      <a:pt x="271782" y="1714319"/>
                      <a:pt x="281973" y="1668789"/>
                      <a:pt x="291879" y="1623355"/>
                    </a:cubicBezTo>
                    <a:cubicBezTo>
                      <a:pt x="293975" y="1614116"/>
                      <a:pt x="288069" y="1604972"/>
                      <a:pt x="278735" y="1602876"/>
                    </a:cubicBezTo>
                    <a:close/>
                    <a:moveTo>
                      <a:pt x="71185" y="2294868"/>
                    </a:moveTo>
                    <a:cubicBezTo>
                      <a:pt x="71376" y="2293343"/>
                      <a:pt x="71661" y="2291534"/>
                      <a:pt x="72233" y="2290010"/>
                    </a:cubicBezTo>
                    <a:cubicBezTo>
                      <a:pt x="87949" y="2246195"/>
                      <a:pt x="103189" y="2201713"/>
                      <a:pt x="117381" y="2157707"/>
                    </a:cubicBezTo>
                    <a:cubicBezTo>
                      <a:pt x="119286" y="2151992"/>
                      <a:pt x="123763" y="2147992"/>
                      <a:pt x="129002" y="2146468"/>
                    </a:cubicBezTo>
                    <a:lnTo>
                      <a:pt x="71185" y="2294868"/>
                    </a:lnTo>
                    <a:close/>
                    <a:moveTo>
                      <a:pt x="166149" y="2043693"/>
                    </a:moveTo>
                    <a:cubicBezTo>
                      <a:pt x="159577" y="2039693"/>
                      <a:pt x="156148" y="2031787"/>
                      <a:pt x="158339" y="2024167"/>
                    </a:cubicBezTo>
                    <a:cubicBezTo>
                      <a:pt x="171293" y="1979495"/>
                      <a:pt x="183580" y="1934156"/>
                      <a:pt x="195010" y="1889102"/>
                    </a:cubicBezTo>
                    <a:cubicBezTo>
                      <a:pt x="197296" y="1879958"/>
                      <a:pt x="206631" y="1874434"/>
                      <a:pt x="215965" y="1876625"/>
                    </a:cubicBezTo>
                    <a:cubicBezTo>
                      <a:pt x="218537" y="1877291"/>
                      <a:pt x="220823" y="1878530"/>
                      <a:pt x="222728" y="1880244"/>
                    </a:cubicBezTo>
                    <a:lnTo>
                      <a:pt x="166149" y="2043693"/>
                    </a:ln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nvGrpSpPr>
              <p:cNvPr id="3294" name="Google Shape;3294;p41"/>
              <p:cNvGrpSpPr/>
              <p:nvPr/>
            </p:nvGrpSpPr>
            <p:grpSpPr>
              <a:xfrm>
                <a:off x="835736" y="4475511"/>
                <a:ext cx="332993" cy="2380583"/>
                <a:chOff x="835736" y="4475511"/>
                <a:chExt cx="332993" cy="2380583"/>
              </a:xfrm>
            </p:grpSpPr>
            <p:sp>
              <p:nvSpPr>
                <p:cNvPr id="3295" name="Google Shape;3295;p41"/>
                <p:cNvSpPr/>
                <p:nvPr/>
              </p:nvSpPr>
              <p:spPr>
                <a:xfrm>
                  <a:off x="995895" y="4475511"/>
                  <a:ext cx="48724" cy="55245"/>
                </a:xfrm>
                <a:custGeom>
                  <a:avLst/>
                  <a:gdLst/>
                  <a:ahLst/>
                  <a:cxnLst/>
                  <a:rect l="l" t="t" r="r" b="b"/>
                  <a:pathLst>
                    <a:path w="48724" h="55245" extrusionOk="0">
                      <a:moveTo>
                        <a:pt x="48725" y="0"/>
                      </a:moveTo>
                      <a:cubicBezTo>
                        <a:pt x="43676" y="14383"/>
                        <a:pt x="38723" y="28766"/>
                        <a:pt x="33675" y="43434"/>
                      </a:cubicBezTo>
                      <a:cubicBezTo>
                        <a:pt x="31294" y="50578"/>
                        <a:pt x="24531" y="55245"/>
                        <a:pt x="17387" y="55245"/>
                      </a:cubicBezTo>
                      <a:cubicBezTo>
                        <a:pt x="15482" y="55245"/>
                        <a:pt x="13577" y="54864"/>
                        <a:pt x="11863" y="54197"/>
                      </a:cubicBezTo>
                      <a:cubicBezTo>
                        <a:pt x="2719" y="51245"/>
                        <a:pt x="-2139" y="41434"/>
                        <a:pt x="909" y="32385"/>
                      </a:cubicBezTo>
                      <a:lnTo>
                        <a:pt x="7672" y="12668"/>
                      </a:lnTo>
                      <a:cubicBezTo>
                        <a:pt x="20816" y="8287"/>
                        <a:pt x="34532" y="4001"/>
                        <a:pt x="48725" y="0"/>
                      </a:cubicBezTo>
                      <a:close/>
                    </a:path>
                  </a:pathLst>
                </a:custGeom>
                <a:solidFill>
                  <a:srgbClr val="91B79A"/>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296" name="Google Shape;3296;p41"/>
                <p:cNvSpPr/>
                <p:nvPr/>
              </p:nvSpPr>
              <p:spPr>
                <a:xfrm>
                  <a:off x="835736" y="4631932"/>
                  <a:ext cx="332993" cy="2224162"/>
                </a:xfrm>
                <a:custGeom>
                  <a:avLst/>
                  <a:gdLst/>
                  <a:ahLst/>
                  <a:cxnLst/>
                  <a:rect l="l" t="t" r="r" b="b"/>
                  <a:pathLst>
                    <a:path w="332993" h="2224162" extrusionOk="0">
                      <a:moveTo>
                        <a:pt x="139827" y="646"/>
                      </a:moveTo>
                      <a:cubicBezTo>
                        <a:pt x="130493" y="-1925"/>
                        <a:pt x="120968" y="3409"/>
                        <a:pt x="118396" y="12553"/>
                      </a:cubicBezTo>
                      <a:cubicBezTo>
                        <a:pt x="105251" y="58273"/>
                        <a:pt x="92964" y="105040"/>
                        <a:pt x="82010" y="151046"/>
                      </a:cubicBezTo>
                      <a:cubicBezTo>
                        <a:pt x="79724" y="160190"/>
                        <a:pt x="85439" y="169525"/>
                        <a:pt x="94774" y="171811"/>
                      </a:cubicBezTo>
                      <a:cubicBezTo>
                        <a:pt x="96202" y="172192"/>
                        <a:pt x="97346" y="172287"/>
                        <a:pt x="98774" y="172287"/>
                      </a:cubicBezTo>
                      <a:cubicBezTo>
                        <a:pt x="106585" y="172287"/>
                        <a:pt x="113633" y="166953"/>
                        <a:pt x="115538" y="158952"/>
                      </a:cubicBezTo>
                      <a:cubicBezTo>
                        <a:pt x="126492" y="113422"/>
                        <a:pt x="138589" y="67417"/>
                        <a:pt x="151543" y="21982"/>
                      </a:cubicBezTo>
                      <a:cubicBezTo>
                        <a:pt x="154115" y="12934"/>
                        <a:pt x="148971" y="3409"/>
                        <a:pt x="139827" y="646"/>
                      </a:cubicBezTo>
                      <a:close/>
                      <a:moveTo>
                        <a:pt x="72295" y="277252"/>
                      </a:moveTo>
                      <a:cubicBezTo>
                        <a:pt x="62960" y="275538"/>
                        <a:pt x="53912" y="281539"/>
                        <a:pt x="52006" y="291064"/>
                      </a:cubicBezTo>
                      <a:cubicBezTo>
                        <a:pt x="43529" y="336593"/>
                        <a:pt x="35909" y="383170"/>
                        <a:pt x="29337" y="429176"/>
                      </a:cubicBezTo>
                      <a:lnTo>
                        <a:pt x="28956" y="432319"/>
                      </a:lnTo>
                      <a:cubicBezTo>
                        <a:pt x="27527" y="441844"/>
                        <a:pt x="34195" y="450512"/>
                        <a:pt x="43625" y="451846"/>
                      </a:cubicBezTo>
                      <a:cubicBezTo>
                        <a:pt x="44482" y="452036"/>
                        <a:pt x="45149" y="452036"/>
                        <a:pt x="46006" y="452036"/>
                      </a:cubicBezTo>
                      <a:cubicBezTo>
                        <a:pt x="54483" y="452036"/>
                        <a:pt x="61913" y="445845"/>
                        <a:pt x="63151" y="437177"/>
                      </a:cubicBezTo>
                      <a:lnTo>
                        <a:pt x="63532" y="434034"/>
                      </a:lnTo>
                      <a:cubicBezTo>
                        <a:pt x="69914" y="388504"/>
                        <a:pt x="77533" y="342499"/>
                        <a:pt x="86011" y="297445"/>
                      </a:cubicBezTo>
                      <a:cubicBezTo>
                        <a:pt x="87821" y="288016"/>
                        <a:pt x="81629" y="278967"/>
                        <a:pt x="72295" y="277252"/>
                      </a:cubicBezTo>
                      <a:close/>
                      <a:moveTo>
                        <a:pt x="31432" y="558907"/>
                      </a:moveTo>
                      <a:cubicBezTo>
                        <a:pt x="21907" y="558049"/>
                        <a:pt x="13430" y="565098"/>
                        <a:pt x="12573" y="574623"/>
                      </a:cubicBezTo>
                      <a:cubicBezTo>
                        <a:pt x="8287" y="621867"/>
                        <a:pt x="4953" y="669873"/>
                        <a:pt x="2857" y="717403"/>
                      </a:cubicBezTo>
                      <a:cubicBezTo>
                        <a:pt x="2477" y="726928"/>
                        <a:pt x="10001" y="735024"/>
                        <a:pt x="19431" y="735405"/>
                      </a:cubicBezTo>
                      <a:cubicBezTo>
                        <a:pt x="19622" y="735595"/>
                        <a:pt x="19907" y="735595"/>
                        <a:pt x="20098" y="735595"/>
                      </a:cubicBezTo>
                      <a:cubicBezTo>
                        <a:pt x="29432" y="735595"/>
                        <a:pt x="37052" y="728356"/>
                        <a:pt x="37433" y="719022"/>
                      </a:cubicBezTo>
                      <a:cubicBezTo>
                        <a:pt x="39529" y="671968"/>
                        <a:pt x="42767" y="624534"/>
                        <a:pt x="46958" y="577766"/>
                      </a:cubicBezTo>
                      <a:cubicBezTo>
                        <a:pt x="47911" y="568241"/>
                        <a:pt x="40957" y="559764"/>
                        <a:pt x="31432" y="558907"/>
                      </a:cubicBezTo>
                      <a:close/>
                      <a:moveTo>
                        <a:pt x="34671" y="860659"/>
                      </a:moveTo>
                      <a:cubicBezTo>
                        <a:pt x="34671" y="850943"/>
                        <a:pt x="26860" y="843323"/>
                        <a:pt x="17335" y="843323"/>
                      </a:cubicBezTo>
                      <a:cubicBezTo>
                        <a:pt x="17335" y="843323"/>
                        <a:pt x="17335" y="843323"/>
                        <a:pt x="17145" y="843323"/>
                      </a:cubicBezTo>
                      <a:cubicBezTo>
                        <a:pt x="7620" y="843323"/>
                        <a:pt x="0" y="851134"/>
                        <a:pt x="0" y="860659"/>
                      </a:cubicBezTo>
                      <a:cubicBezTo>
                        <a:pt x="191" y="908284"/>
                        <a:pt x="1429" y="956385"/>
                        <a:pt x="3810" y="1003819"/>
                      </a:cubicBezTo>
                      <a:cubicBezTo>
                        <a:pt x="4286" y="1012963"/>
                        <a:pt x="11906" y="1020298"/>
                        <a:pt x="21146" y="1020298"/>
                      </a:cubicBezTo>
                      <a:lnTo>
                        <a:pt x="22003" y="1020298"/>
                      </a:lnTo>
                      <a:cubicBezTo>
                        <a:pt x="31528" y="1019821"/>
                        <a:pt x="38767" y="1011630"/>
                        <a:pt x="38481" y="1002105"/>
                      </a:cubicBezTo>
                      <a:cubicBezTo>
                        <a:pt x="36100" y="955242"/>
                        <a:pt x="34862" y="907617"/>
                        <a:pt x="34671" y="860659"/>
                      </a:cubicBezTo>
                      <a:close/>
                      <a:moveTo>
                        <a:pt x="48768" y="1143361"/>
                      </a:moveTo>
                      <a:cubicBezTo>
                        <a:pt x="47911" y="1133836"/>
                        <a:pt x="39433" y="1126406"/>
                        <a:pt x="29908" y="1127740"/>
                      </a:cubicBezTo>
                      <a:cubicBezTo>
                        <a:pt x="20383" y="1128597"/>
                        <a:pt x="13430" y="1137074"/>
                        <a:pt x="14288" y="1146599"/>
                      </a:cubicBezTo>
                      <a:cubicBezTo>
                        <a:pt x="18764" y="1193653"/>
                        <a:pt x="24479" y="1241468"/>
                        <a:pt x="31052" y="1288712"/>
                      </a:cubicBezTo>
                      <a:cubicBezTo>
                        <a:pt x="32290" y="1297380"/>
                        <a:pt x="39719" y="1303571"/>
                        <a:pt x="48197" y="1303571"/>
                      </a:cubicBezTo>
                      <a:cubicBezTo>
                        <a:pt x="49054" y="1303571"/>
                        <a:pt x="49721" y="1303571"/>
                        <a:pt x="50578" y="1303381"/>
                      </a:cubicBezTo>
                      <a:cubicBezTo>
                        <a:pt x="60103" y="1301952"/>
                        <a:pt x="66675" y="1293379"/>
                        <a:pt x="65246" y="1283854"/>
                      </a:cubicBezTo>
                      <a:cubicBezTo>
                        <a:pt x="58769" y="1237182"/>
                        <a:pt x="53245" y="1189938"/>
                        <a:pt x="48768" y="1143361"/>
                      </a:cubicBezTo>
                      <a:close/>
                      <a:moveTo>
                        <a:pt x="116967" y="1562556"/>
                      </a:moveTo>
                      <a:cubicBezTo>
                        <a:pt x="106394" y="1516550"/>
                        <a:pt x="96679" y="1469782"/>
                        <a:pt x="88202" y="1423681"/>
                      </a:cubicBezTo>
                      <a:cubicBezTo>
                        <a:pt x="86487" y="1414347"/>
                        <a:pt x="77438" y="1408060"/>
                        <a:pt x="67913" y="1409870"/>
                      </a:cubicBezTo>
                      <a:cubicBezTo>
                        <a:pt x="58579" y="1411585"/>
                        <a:pt x="52292" y="1420824"/>
                        <a:pt x="54102" y="1430158"/>
                      </a:cubicBezTo>
                      <a:cubicBezTo>
                        <a:pt x="62770" y="1476736"/>
                        <a:pt x="72580" y="1523789"/>
                        <a:pt x="83344" y="1570366"/>
                      </a:cubicBezTo>
                      <a:cubicBezTo>
                        <a:pt x="85058" y="1578367"/>
                        <a:pt x="92202" y="1583701"/>
                        <a:pt x="100108" y="1583701"/>
                      </a:cubicBezTo>
                      <a:cubicBezTo>
                        <a:pt x="101346" y="1583701"/>
                        <a:pt x="102679" y="1583511"/>
                        <a:pt x="103918" y="1583320"/>
                      </a:cubicBezTo>
                      <a:cubicBezTo>
                        <a:pt x="113348" y="1581034"/>
                        <a:pt x="119158" y="1571890"/>
                        <a:pt x="116967" y="1562556"/>
                      </a:cubicBezTo>
                      <a:close/>
                      <a:moveTo>
                        <a:pt x="191738" y="1835733"/>
                      </a:moveTo>
                      <a:cubicBezTo>
                        <a:pt x="177356" y="1790870"/>
                        <a:pt x="163830" y="1745150"/>
                        <a:pt x="151543" y="1699811"/>
                      </a:cubicBezTo>
                      <a:cubicBezTo>
                        <a:pt x="149162" y="1690667"/>
                        <a:pt x="139446" y="1685238"/>
                        <a:pt x="130207" y="1687714"/>
                      </a:cubicBezTo>
                      <a:cubicBezTo>
                        <a:pt x="121063" y="1690286"/>
                        <a:pt x="115633" y="1699811"/>
                        <a:pt x="118110" y="1709050"/>
                      </a:cubicBezTo>
                      <a:cubicBezTo>
                        <a:pt x="130588" y="1754770"/>
                        <a:pt x="144209" y="1800776"/>
                        <a:pt x="158591" y="1846306"/>
                      </a:cubicBezTo>
                      <a:cubicBezTo>
                        <a:pt x="160877" y="1853545"/>
                        <a:pt x="167735" y="1858402"/>
                        <a:pt x="175069" y="1858402"/>
                      </a:cubicBezTo>
                      <a:cubicBezTo>
                        <a:pt x="176784" y="1858402"/>
                        <a:pt x="178498" y="1858021"/>
                        <a:pt x="180308" y="1857545"/>
                      </a:cubicBezTo>
                      <a:cubicBezTo>
                        <a:pt x="189452" y="1854592"/>
                        <a:pt x="194500" y="1844877"/>
                        <a:pt x="191738" y="1835733"/>
                      </a:cubicBezTo>
                      <a:close/>
                      <a:moveTo>
                        <a:pt x="287465" y="2102528"/>
                      </a:moveTo>
                      <a:cubicBezTo>
                        <a:pt x="269939" y="2058713"/>
                        <a:pt x="252794" y="2014231"/>
                        <a:pt x="237077" y="1970131"/>
                      </a:cubicBezTo>
                      <a:cubicBezTo>
                        <a:pt x="233744" y="1961082"/>
                        <a:pt x="223933" y="1956415"/>
                        <a:pt x="214884" y="1959748"/>
                      </a:cubicBezTo>
                      <a:cubicBezTo>
                        <a:pt x="205835" y="1963082"/>
                        <a:pt x="201168" y="1972893"/>
                        <a:pt x="204502" y="1981942"/>
                      </a:cubicBezTo>
                      <a:cubicBezTo>
                        <a:pt x="220409" y="2026423"/>
                        <a:pt x="237554" y="2071477"/>
                        <a:pt x="255365" y="2115577"/>
                      </a:cubicBezTo>
                      <a:cubicBezTo>
                        <a:pt x="258127" y="2122340"/>
                        <a:pt x="264509" y="2126531"/>
                        <a:pt x="271463" y="2126531"/>
                      </a:cubicBezTo>
                      <a:cubicBezTo>
                        <a:pt x="273558" y="2126531"/>
                        <a:pt x="275749" y="2126055"/>
                        <a:pt x="277844" y="2125293"/>
                      </a:cubicBezTo>
                      <a:cubicBezTo>
                        <a:pt x="286798" y="2121578"/>
                        <a:pt x="291084" y="2111482"/>
                        <a:pt x="287465" y="2102528"/>
                      </a:cubicBezTo>
                      <a:close/>
                      <a:moveTo>
                        <a:pt x="320326" y="2224162"/>
                      </a:moveTo>
                      <a:cubicBezTo>
                        <a:pt x="324612" y="2223972"/>
                        <a:pt x="328803" y="2223972"/>
                        <a:pt x="332994" y="2223782"/>
                      </a:cubicBezTo>
                      <a:cubicBezTo>
                        <a:pt x="328994" y="2222448"/>
                        <a:pt x="324517" y="2222448"/>
                        <a:pt x="320326" y="222416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sp>
          <p:nvSpPr>
            <p:cNvPr id="3297" name="Google Shape;3297;p41"/>
            <p:cNvSpPr/>
            <p:nvPr/>
          </p:nvSpPr>
          <p:spPr>
            <a:xfrm>
              <a:off x="368998" y="4362463"/>
              <a:ext cx="624049" cy="711208"/>
            </a:xfrm>
            <a:custGeom>
              <a:avLst/>
              <a:gdLst/>
              <a:ahLst/>
              <a:cxnLst/>
              <a:rect l="l" t="t" r="r" b="b"/>
              <a:pathLst>
                <a:path w="624049" h="711208" extrusionOk="0">
                  <a:moveTo>
                    <a:pt x="379775" y="32943"/>
                  </a:moveTo>
                  <a:cubicBezTo>
                    <a:pt x="437973" y="90093"/>
                    <a:pt x="399968" y="263638"/>
                    <a:pt x="399968" y="263638"/>
                  </a:cubicBezTo>
                  <a:cubicBezTo>
                    <a:pt x="399968" y="263638"/>
                    <a:pt x="510458" y="184009"/>
                    <a:pt x="565989" y="216299"/>
                  </a:cubicBezTo>
                  <a:cubicBezTo>
                    <a:pt x="621519" y="248589"/>
                    <a:pt x="641427" y="329646"/>
                    <a:pt x="607137" y="384034"/>
                  </a:cubicBezTo>
                  <a:cubicBezTo>
                    <a:pt x="572847" y="438327"/>
                    <a:pt x="438068" y="418991"/>
                    <a:pt x="438068" y="418991"/>
                  </a:cubicBezTo>
                  <a:cubicBezTo>
                    <a:pt x="438068" y="418991"/>
                    <a:pt x="536842" y="477189"/>
                    <a:pt x="568370" y="523766"/>
                  </a:cubicBezTo>
                  <a:cubicBezTo>
                    <a:pt x="599898" y="570343"/>
                    <a:pt x="606660" y="638828"/>
                    <a:pt x="568275" y="679976"/>
                  </a:cubicBezTo>
                  <a:cubicBezTo>
                    <a:pt x="530079" y="721029"/>
                    <a:pt x="460833" y="719124"/>
                    <a:pt x="413684" y="688739"/>
                  </a:cubicBezTo>
                  <a:cubicBezTo>
                    <a:pt x="366630" y="658354"/>
                    <a:pt x="311957" y="504906"/>
                    <a:pt x="311957" y="504906"/>
                  </a:cubicBezTo>
                  <a:cubicBezTo>
                    <a:pt x="311957" y="504906"/>
                    <a:pt x="233090" y="689310"/>
                    <a:pt x="158033" y="686453"/>
                  </a:cubicBezTo>
                  <a:cubicBezTo>
                    <a:pt x="82976" y="683595"/>
                    <a:pt x="15539" y="614730"/>
                    <a:pt x="17634" y="539673"/>
                  </a:cubicBezTo>
                  <a:cubicBezTo>
                    <a:pt x="19635" y="464616"/>
                    <a:pt x="168510" y="408799"/>
                    <a:pt x="168510" y="408799"/>
                  </a:cubicBezTo>
                  <a:cubicBezTo>
                    <a:pt x="168510" y="408799"/>
                    <a:pt x="42114" y="417753"/>
                    <a:pt x="12967" y="365365"/>
                  </a:cubicBezTo>
                  <a:cubicBezTo>
                    <a:pt x="-12369" y="319645"/>
                    <a:pt x="680" y="255161"/>
                    <a:pt x="41161" y="222204"/>
                  </a:cubicBezTo>
                  <a:cubicBezTo>
                    <a:pt x="88405" y="183723"/>
                    <a:pt x="226327" y="254399"/>
                    <a:pt x="226327" y="254399"/>
                  </a:cubicBezTo>
                  <a:cubicBezTo>
                    <a:pt x="226327" y="254399"/>
                    <a:pt x="158223" y="53231"/>
                    <a:pt x="234995" y="13797"/>
                  </a:cubicBezTo>
                  <a:cubicBezTo>
                    <a:pt x="280429" y="-9539"/>
                    <a:pt x="342818" y="-3348"/>
                    <a:pt x="379775" y="329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grpSp>
        <p:nvGrpSpPr>
          <p:cNvPr id="3298" name="Google Shape;3298;p41"/>
          <p:cNvGrpSpPr/>
          <p:nvPr/>
        </p:nvGrpSpPr>
        <p:grpSpPr>
          <a:xfrm flipH="1">
            <a:off x="1838743" y="5258591"/>
            <a:ext cx="1620255" cy="1696550"/>
            <a:chOff x="5224498" y="2514610"/>
            <a:chExt cx="1747094" cy="1829361"/>
          </a:xfrm>
        </p:grpSpPr>
        <p:sp>
          <p:nvSpPr>
            <p:cNvPr id="3299" name="Google Shape;3299;p41"/>
            <p:cNvSpPr/>
            <p:nvPr/>
          </p:nvSpPr>
          <p:spPr>
            <a:xfrm>
              <a:off x="6232873" y="3036897"/>
              <a:ext cx="713406" cy="663660"/>
            </a:xfrm>
            <a:custGeom>
              <a:avLst/>
              <a:gdLst/>
              <a:ahLst/>
              <a:cxnLst/>
              <a:rect l="l" t="t" r="r" b="b"/>
              <a:pathLst>
                <a:path w="713406" h="663660" extrusionOk="0">
                  <a:moveTo>
                    <a:pt x="42386" y="477351"/>
                  </a:moveTo>
                  <a:cubicBezTo>
                    <a:pt x="114300" y="381720"/>
                    <a:pt x="178117" y="301805"/>
                    <a:pt x="228695" y="240274"/>
                  </a:cubicBezTo>
                  <a:cubicBezTo>
                    <a:pt x="367189" y="71491"/>
                    <a:pt x="414052" y="30343"/>
                    <a:pt x="482727" y="11674"/>
                  </a:cubicBezTo>
                  <a:cubicBezTo>
                    <a:pt x="500062" y="6911"/>
                    <a:pt x="617411" y="-23092"/>
                    <a:pt x="677418" y="37106"/>
                  </a:cubicBezTo>
                  <a:cubicBezTo>
                    <a:pt x="753713" y="113591"/>
                    <a:pt x="692372" y="290185"/>
                    <a:pt x="643509" y="375815"/>
                  </a:cubicBezTo>
                  <a:cubicBezTo>
                    <a:pt x="485013" y="653849"/>
                    <a:pt x="65437" y="663089"/>
                    <a:pt x="0" y="663660"/>
                  </a:cubicBezTo>
                  <a:cubicBezTo>
                    <a:pt x="14192" y="601462"/>
                    <a:pt x="28289" y="539454"/>
                    <a:pt x="42386" y="477351"/>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0" name="Google Shape;3300;p41"/>
            <p:cNvSpPr/>
            <p:nvPr/>
          </p:nvSpPr>
          <p:spPr>
            <a:xfrm>
              <a:off x="5255061" y="2560941"/>
              <a:ext cx="665011" cy="724707"/>
            </a:xfrm>
            <a:custGeom>
              <a:avLst/>
              <a:gdLst/>
              <a:ahLst/>
              <a:cxnLst/>
              <a:rect l="l" t="t" r="r" b="b"/>
              <a:pathLst>
                <a:path w="665011" h="724707" extrusionOk="0">
                  <a:moveTo>
                    <a:pt x="571952" y="724707"/>
                  </a:moveTo>
                  <a:cubicBezTo>
                    <a:pt x="508420" y="698514"/>
                    <a:pt x="415075" y="655556"/>
                    <a:pt x="309443" y="589262"/>
                  </a:cubicBezTo>
                  <a:cubicBezTo>
                    <a:pt x="167616" y="500203"/>
                    <a:pt x="85129" y="446958"/>
                    <a:pt x="38552" y="343707"/>
                  </a:cubicBezTo>
                  <a:cubicBezTo>
                    <a:pt x="29122" y="322848"/>
                    <a:pt x="-43268" y="162447"/>
                    <a:pt x="38552" y="64339"/>
                  </a:cubicBezTo>
                  <a:cubicBezTo>
                    <a:pt x="109323" y="-20529"/>
                    <a:pt x="254579" y="-9956"/>
                    <a:pt x="343352" y="30430"/>
                  </a:cubicBezTo>
                  <a:cubicBezTo>
                    <a:pt x="427172" y="68625"/>
                    <a:pt x="467653" y="136634"/>
                    <a:pt x="538043" y="259030"/>
                  </a:cubicBezTo>
                  <a:cubicBezTo>
                    <a:pt x="604147" y="373711"/>
                    <a:pt x="642342" y="478486"/>
                    <a:pt x="665011" y="555353"/>
                  </a:cubicBezTo>
                  <a:cubicBezTo>
                    <a:pt x="634055" y="611836"/>
                    <a:pt x="603003" y="668224"/>
                    <a:pt x="571952" y="72470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1" name="Google Shape;3301;p41"/>
            <p:cNvSpPr/>
            <p:nvPr/>
          </p:nvSpPr>
          <p:spPr>
            <a:xfrm>
              <a:off x="5721914" y="2859763"/>
              <a:ext cx="618601" cy="1484208"/>
            </a:xfrm>
            <a:custGeom>
              <a:avLst/>
              <a:gdLst/>
              <a:ahLst/>
              <a:cxnLst/>
              <a:rect l="l" t="t" r="r" b="b"/>
              <a:pathLst>
                <a:path w="618601" h="1484208" extrusionOk="0">
                  <a:moveTo>
                    <a:pt x="257499" y="1484208"/>
                  </a:moveTo>
                  <a:cubicBezTo>
                    <a:pt x="137484" y="1236463"/>
                    <a:pt x="82239" y="1021198"/>
                    <a:pt x="54331" y="874608"/>
                  </a:cubicBezTo>
                  <a:cubicBezTo>
                    <a:pt x="3182" y="606098"/>
                    <a:pt x="-61969" y="263675"/>
                    <a:pt x="122054" y="87176"/>
                  </a:cubicBezTo>
                  <a:cubicBezTo>
                    <a:pt x="144723" y="65459"/>
                    <a:pt x="235115" y="-15122"/>
                    <a:pt x="333699" y="2499"/>
                  </a:cubicBezTo>
                  <a:cubicBezTo>
                    <a:pt x="510483" y="34122"/>
                    <a:pt x="578301" y="357591"/>
                    <a:pt x="596208" y="442745"/>
                  </a:cubicBezTo>
                  <a:cubicBezTo>
                    <a:pt x="686981" y="875846"/>
                    <a:pt x="480956" y="1272182"/>
                    <a:pt x="350654" y="1475636"/>
                  </a:cubicBezTo>
                  <a:cubicBezTo>
                    <a:pt x="319602" y="1478589"/>
                    <a:pt x="288551" y="1481351"/>
                    <a:pt x="257499" y="1484208"/>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2" name="Google Shape;3302;p41"/>
            <p:cNvSpPr/>
            <p:nvPr/>
          </p:nvSpPr>
          <p:spPr>
            <a:xfrm>
              <a:off x="5798557" y="3080694"/>
              <a:ext cx="92990" cy="69890"/>
            </a:xfrm>
            <a:custGeom>
              <a:avLst/>
              <a:gdLst/>
              <a:ahLst/>
              <a:cxnLst/>
              <a:rect l="l" t="t" r="r" b="b"/>
              <a:pathLst>
                <a:path w="92990" h="69890" extrusionOk="0">
                  <a:moveTo>
                    <a:pt x="61222" y="69890"/>
                  </a:moveTo>
                  <a:cubicBezTo>
                    <a:pt x="58746" y="69890"/>
                    <a:pt x="56365" y="68938"/>
                    <a:pt x="54555" y="67128"/>
                  </a:cubicBezTo>
                  <a:lnTo>
                    <a:pt x="2834" y="16264"/>
                  </a:lnTo>
                  <a:cubicBezTo>
                    <a:pt x="-881" y="12550"/>
                    <a:pt x="-976" y="6549"/>
                    <a:pt x="2739" y="2834"/>
                  </a:cubicBezTo>
                  <a:cubicBezTo>
                    <a:pt x="6454" y="-881"/>
                    <a:pt x="12454" y="-976"/>
                    <a:pt x="16169" y="2739"/>
                  </a:cubicBezTo>
                  <a:lnTo>
                    <a:pt x="59317" y="45125"/>
                  </a:lnTo>
                  <a:lnTo>
                    <a:pt x="75319" y="18550"/>
                  </a:lnTo>
                  <a:cubicBezTo>
                    <a:pt x="77986" y="14074"/>
                    <a:pt x="83892" y="12645"/>
                    <a:pt x="88369" y="15312"/>
                  </a:cubicBezTo>
                  <a:cubicBezTo>
                    <a:pt x="92845" y="17979"/>
                    <a:pt x="94369" y="23884"/>
                    <a:pt x="91607" y="28361"/>
                  </a:cubicBezTo>
                  <a:lnTo>
                    <a:pt x="69319" y="65318"/>
                  </a:lnTo>
                  <a:cubicBezTo>
                    <a:pt x="67795" y="67795"/>
                    <a:pt x="65223" y="69509"/>
                    <a:pt x="62365" y="69890"/>
                  </a:cubicBezTo>
                  <a:cubicBezTo>
                    <a:pt x="61984" y="69890"/>
                    <a:pt x="61603" y="69890"/>
                    <a:pt x="61222" y="6989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3" name="Google Shape;3303;p41"/>
            <p:cNvSpPr/>
            <p:nvPr/>
          </p:nvSpPr>
          <p:spPr>
            <a:xfrm>
              <a:off x="6162637" y="3275514"/>
              <a:ext cx="75957" cy="78142"/>
            </a:xfrm>
            <a:custGeom>
              <a:avLst/>
              <a:gdLst/>
              <a:ahLst/>
              <a:cxnLst/>
              <a:rect l="l" t="t" r="r" b="b"/>
              <a:pathLst>
                <a:path w="75957" h="78142" extrusionOk="0">
                  <a:moveTo>
                    <a:pt x="27946" y="78142"/>
                  </a:moveTo>
                  <a:cubicBezTo>
                    <a:pt x="27279" y="78142"/>
                    <a:pt x="26707" y="78047"/>
                    <a:pt x="26041" y="77952"/>
                  </a:cubicBezTo>
                  <a:cubicBezTo>
                    <a:pt x="22612" y="77285"/>
                    <a:pt x="19945" y="74809"/>
                    <a:pt x="18897" y="71475"/>
                  </a:cubicBezTo>
                  <a:lnTo>
                    <a:pt x="418" y="12325"/>
                  </a:lnTo>
                  <a:cubicBezTo>
                    <a:pt x="-1106" y="7276"/>
                    <a:pt x="1657" y="1942"/>
                    <a:pt x="6705" y="418"/>
                  </a:cubicBezTo>
                  <a:cubicBezTo>
                    <a:pt x="11753" y="-1106"/>
                    <a:pt x="17087" y="1657"/>
                    <a:pt x="18611" y="6705"/>
                  </a:cubicBezTo>
                  <a:lnTo>
                    <a:pt x="31946" y="49472"/>
                  </a:lnTo>
                  <a:lnTo>
                    <a:pt x="59188" y="17659"/>
                  </a:lnTo>
                  <a:cubicBezTo>
                    <a:pt x="62617" y="13658"/>
                    <a:pt x="68617" y="13182"/>
                    <a:pt x="72618" y="16611"/>
                  </a:cubicBezTo>
                  <a:cubicBezTo>
                    <a:pt x="76618" y="20040"/>
                    <a:pt x="77095" y="26041"/>
                    <a:pt x="73666" y="30041"/>
                  </a:cubicBezTo>
                  <a:lnTo>
                    <a:pt x="35185" y="74904"/>
                  </a:lnTo>
                  <a:cubicBezTo>
                    <a:pt x="33375" y="76999"/>
                    <a:pt x="30708" y="78142"/>
                    <a:pt x="27946" y="78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4" name="Google Shape;3304;p41"/>
            <p:cNvSpPr/>
            <p:nvPr/>
          </p:nvSpPr>
          <p:spPr>
            <a:xfrm>
              <a:off x="6179588" y="3000332"/>
              <a:ext cx="82474" cy="73480"/>
            </a:xfrm>
            <a:custGeom>
              <a:avLst/>
              <a:gdLst/>
              <a:ahLst/>
              <a:cxnLst/>
              <a:rect l="l" t="t" r="r" b="b"/>
              <a:pathLst>
                <a:path w="82474" h="73480" extrusionOk="0">
                  <a:moveTo>
                    <a:pt x="50713" y="73480"/>
                  </a:moveTo>
                  <a:cubicBezTo>
                    <a:pt x="48046" y="73480"/>
                    <a:pt x="45475" y="72337"/>
                    <a:pt x="43665" y="70337"/>
                  </a:cubicBezTo>
                  <a:lnTo>
                    <a:pt x="2422" y="24331"/>
                  </a:lnTo>
                  <a:cubicBezTo>
                    <a:pt x="-1103" y="20426"/>
                    <a:pt x="-722" y="14425"/>
                    <a:pt x="3184" y="10901"/>
                  </a:cubicBezTo>
                  <a:cubicBezTo>
                    <a:pt x="7089" y="7377"/>
                    <a:pt x="13090" y="7758"/>
                    <a:pt x="16614" y="11663"/>
                  </a:cubicBezTo>
                  <a:lnTo>
                    <a:pt x="47665" y="46334"/>
                  </a:lnTo>
                  <a:lnTo>
                    <a:pt x="64144" y="5948"/>
                  </a:lnTo>
                  <a:cubicBezTo>
                    <a:pt x="66144" y="1090"/>
                    <a:pt x="71668" y="-1291"/>
                    <a:pt x="76526" y="709"/>
                  </a:cubicBezTo>
                  <a:cubicBezTo>
                    <a:pt x="81384" y="2710"/>
                    <a:pt x="83765" y="8234"/>
                    <a:pt x="81765" y="13092"/>
                  </a:cubicBezTo>
                  <a:lnTo>
                    <a:pt x="59572" y="67575"/>
                  </a:lnTo>
                  <a:cubicBezTo>
                    <a:pt x="58333" y="70623"/>
                    <a:pt x="55571" y="72814"/>
                    <a:pt x="52428" y="73385"/>
                  </a:cubicBezTo>
                  <a:cubicBezTo>
                    <a:pt x="51856" y="73385"/>
                    <a:pt x="51285" y="73480"/>
                    <a:pt x="50713" y="73480"/>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5" name="Google Shape;3305;p41"/>
            <p:cNvSpPr/>
            <p:nvPr/>
          </p:nvSpPr>
          <p:spPr>
            <a:xfrm>
              <a:off x="5729434" y="3607984"/>
              <a:ext cx="71348" cy="75142"/>
            </a:xfrm>
            <a:custGeom>
              <a:avLst/>
              <a:gdLst/>
              <a:ahLst/>
              <a:cxnLst/>
              <a:rect l="l" t="t" r="r" b="b"/>
              <a:pathLst>
                <a:path w="71348" h="75142" extrusionOk="0">
                  <a:moveTo>
                    <a:pt x="46525" y="75142"/>
                  </a:moveTo>
                  <a:cubicBezTo>
                    <a:pt x="43382" y="75142"/>
                    <a:pt x="40334" y="73523"/>
                    <a:pt x="38620" y="70856"/>
                  </a:cubicBezTo>
                  <a:lnTo>
                    <a:pt x="1567" y="14849"/>
                  </a:lnTo>
                  <a:cubicBezTo>
                    <a:pt x="-1290" y="10468"/>
                    <a:pt x="-147" y="4562"/>
                    <a:pt x="4234" y="1609"/>
                  </a:cubicBezTo>
                  <a:cubicBezTo>
                    <a:pt x="8616" y="-1343"/>
                    <a:pt x="14521" y="-105"/>
                    <a:pt x="17474" y="4276"/>
                  </a:cubicBezTo>
                  <a:lnTo>
                    <a:pt x="44144" y="44567"/>
                  </a:lnTo>
                  <a:lnTo>
                    <a:pt x="52907" y="20755"/>
                  </a:lnTo>
                  <a:cubicBezTo>
                    <a:pt x="54717" y="15802"/>
                    <a:pt x="60241" y="13325"/>
                    <a:pt x="65099" y="15135"/>
                  </a:cubicBezTo>
                  <a:cubicBezTo>
                    <a:pt x="70052" y="16945"/>
                    <a:pt x="72624" y="22374"/>
                    <a:pt x="70719" y="27327"/>
                  </a:cubicBezTo>
                  <a:lnTo>
                    <a:pt x="55479" y="68856"/>
                  </a:lnTo>
                  <a:cubicBezTo>
                    <a:pt x="54241" y="72190"/>
                    <a:pt x="51193" y="74571"/>
                    <a:pt x="47668" y="75047"/>
                  </a:cubicBezTo>
                  <a:cubicBezTo>
                    <a:pt x="47192" y="75142"/>
                    <a:pt x="46906" y="75142"/>
                    <a:pt x="46525" y="7514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6" name="Google Shape;3306;p41"/>
            <p:cNvSpPr/>
            <p:nvPr/>
          </p:nvSpPr>
          <p:spPr>
            <a:xfrm>
              <a:off x="5948330" y="3563913"/>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301"/>
                    <a:pt x="47180" y="61206"/>
                    <a:pt x="44132" y="61682"/>
                  </a:cubicBezTo>
                  <a:cubicBezTo>
                    <a:pt x="43656" y="61492"/>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7" name="Google Shape;3307;p41"/>
            <p:cNvSpPr/>
            <p:nvPr/>
          </p:nvSpPr>
          <p:spPr>
            <a:xfrm>
              <a:off x="5835459" y="3313406"/>
              <a:ext cx="73429" cy="61682"/>
            </a:xfrm>
            <a:custGeom>
              <a:avLst/>
              <a:gdLst/>
              <a:ahLst/>
              <a:cxnLst/>
              <a:rect l="l" t="t" r="r" b="b"/>
              <a:pathLst>
                <a:path w="73429" h="61682"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682"/>
                  </a:cubicBezTo>
                  <a:cubicBezTo>
                    <a:pt x="43751" y="61587"/>
                    <a:pt x="43275"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8" name="Google Shape;3308;p41"/>
            <p:cNvSpPr/>
            <p:nvPr/>
          </p:nvSpPr>
          <p:spPr>
            <a:xfrm>
              <a:off x="5994431" y="3143765"/>
              <a:ext cx="73446" cy="61587"/>
            </a:xfrm>
            <a:custGeom>
              <a:avLst/>
              <a:gdLst/>
              <a:ahLst/>
              <a:cxnLst/>
              <a:rect l="l" t="t" r="r" b="b"/>
              <a:pathLst>
                <a:path w="73446"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468" y="-1373"/>
                    <a:pt x="68135" y="1008"/>
                  </a:cubicBezTo>
                  <a:cubicBezTo>
                    <a:pt x="72897" y="3389"/>
                    <a:pt x="74802" y="9104"/>
                    <a:pt x="72421" y="13772"/>
                  </a:cubicBezTo>
                  <a:lnTo>
                    <a:pt x="51276" y="56348"/>
                  </a:lnTo>
                  <a:cubicBezTo>
                    <a:pt x="49847" y="59111"/>
                    <a:pt x="47180" y="61111"/>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09" name="Google Shape;3309;p41"/>
            <p:cNvSpPr/>
            <p:nvPr/>
          </p:nvSpPr>
          <p:spPr>
            <a:xfrm>
              <a:off x="6686410" y="3073387"/>
              <a:ext cx="82792" cy="77196"/>
            </a:xfrm>
            <a:custGeom>
              <a:avLst/>
              <a:gdLst/>
              <a:ahLst/>
              <a:cxnLst/>
              <a:rect l="l" t="t" r="r" b="b"/>
              <a:pathLst>
                <a:path w="8279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667"/>
                    <a:pt x="79959" y="37953"/>
                    <a:pt x="82054" y="42811"/>
                  </a:cubicBezTo>
                  <a:cubicBezTo>
                    <a:pt x="84054" y="47669"/>
                    <a:pt x="81864" y="53289"/>
                    <a:pt x="77006" y="55289"/>
                  </a:cubicBezTo>
                  <a:lnTo>
                    <a:pt x="26809" y="76530"/>
                  </a:lnTo>
                  <a:cubicBezTo>
                    <a:pt x="25476" y="77006"/>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0" name="Google Shape;3310;p41"/>
            <p:cNvSpPr/>
            <p:nvPr/>
          </p:nvSpPr>
          <p:spPr>
            <a:xfrm>
              <a:off x="6861078" y="3189435"/>
              <a:ext cx="73420" cy="79925"/>
            </a:xfrm>
            <a:custGeom>
              <a:avLst/>
              <a:gdLst/>
              <a:ahLst/>
              <a:cxnLst/>
              <a:rect l="l" t="t" r="r" b="b"/>
              <a:pathLst>
                <a:path w="73420" h="79925" extrusionOk="0">
                  <a:moveTo>
                    <a:pt x="64072" y="79925"/>
                  </a:moveTo>
                  <a:cubicBezTo>
                    <a:pt x="63882" y="79925"/>
                    <a:pt x="63786" y="79925"/>
                    <a:pt x="63596" y="79925"/>
                  </a:cubicBezTo>
                  <a:lnTo>
                    <a:pt x="9113" y="77258"/>
                  </a:lnTo>
                  <a:cubicBezTo>
                    <a:pt x="6351" y="77163"/>
                    <a:pt x="3684" y="75734"/>
                    <a:pt x="1969" y="73543"/>
                  </a:cubicBezTo>
                  <a:cubicBezTo>
                    <a:pt x="255" y="71353"/>
                    <a:pt x="-412" y="68400"/>
                    <a:pt x="255" y="65733"/>
                  </a:cubicBezTo>
                  <a:lnTo>
                    <a:pt x="13209" y="7440"/>
                  </a:lnTo>
                  <a:cubicBezTo>
                    <a:pt x="14352" y="2296"/>
                    <a:pt x="19495" y="-847"/>
                    <a:pt x="24543" y="201"/>
                  </a:cubicBezTo>
                  <a:cubicBezTo>
                    <a:pt x="29687" y="1344"/>
                    <a:pt x="32925" y="6392"/>
                    <a:pt x="31782" y="11536"/>
                  </a:cubicBezTo>
                  <a:lnTo>
                    <a:pt x="21210" y="58780"/>
                  </a:lnTo>
                  <a:lnTo>
                    <a:pt x="64358" y="60875"/>
                  </a:lnTo>
                  <a:cubicBezTo>
                    <a:pt x="69597" y="61161"/>
                    <a:pt x="73692" y="65638"/>
                    <a:pt x="73407" y="70876"/>
                  </a:cubicBezTo>
                  <a:cubicBezTo>
                    <a:pt x="73407" y="75925"/>
                    <a:pt x="69120" y="79925"/>
                    <a:pt x="64072" y="79925"/>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1" name="Google Shape;3311;p41"/>
            <p:cNvSpPr/>
            <p:nvPr/>
          </p:nvSpPr>
          <p:spPr>
            <a:xfrm>
              <a:off x="6658880" y="3300958"/>
              <a:ext cx="73332" cy="78606"/>
            </a:xfrm>
            <a:custGeom>
              <a:avLst/>
              <a:gdLst/>
              <a:ahLst/>
              <a:cxnLst/>
              <a:rect l="l" t="t" r="r" b="b"/>
              <a:pathLst>
                <a:path w="73332" h="78606" extrusionOk="0">
                  <a:moveTo>
                    <a:pt x="9476" y="78607"/>
                  </a:moveTo>
                  <a:cubicBezTo>
                    <a:pt x="7000" y="78607"/>
                    <a:pt x="4523" y="77654"/>
                    <a:pt x="2809" y="75845"/>
                  </a:cubicBezTo>
                  <a:cubicBezTo>
                    <a:pt x="808" y="73844"/>
                    <a:pt x="-239" y="71082"/>
                    <a:pt x="46" y="68320"/>
                  </a:cubicBezTo>
                  <a:lnTo>
                    <a:pt x="4904" y="8789"/>
                  </a:lnTo>
                  <a:cubicBezTo>
                    <a:pt x="5380" y="3550"/>
                    <a:pt x="9857" y="-355"/>
                    <a:pt x="15191" y="26"/>
                  </a:cubicBezTo>
                  <a:cubicBezTo>
                    <a:pt x="20430" y="407"/>
                    <a:pt x="24335" y="5074"/>
                    <a:pt x="23954" y="10313"/>
                  </a:cubicBezTo>
                  <a:lnTo>
                    <a:pt x="19954" y="58509"/>
                  </a:lnTo>
                  <a:lnTo>
                    <a:pt x="63007" y="54699"/>
                  </a:lnTo>
                  <a:cubicBezTo>
                    <a:pt x="68436" y="54318"/>
                    <a:pt x="72913" y="58128"/>
                    <a:pt x="73294" y="63367"/>
                  </a:cubicBezTo>
                  <a:cubicBezTo>
                    <a:pt x="73770" y="68606"/>
                    <a:pt x="69865" y="73273"/>
                    <a:pt x="64626" y="73654"/>
                  </a:cubicBezTo>
                  <a:lnTo>
                    <a:pt x="10333" y="78512"/>
                  </a:lnTo>
                  <a:cubicBezTo>
                    <a:pt x="10048" y="78607"/>
                    <a:pt x="9762" y="78607"/>
                    <a:pt x="9476" y="7860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2" name="Google Shape;3312;p41"/>
            <p:cNvSpPr/>
            <p:nvPr/>
          </p:nvSpPr>
          <p:spPr>
            <a:xfrm>
              <a:off x="6431807" y="3284271"/>
              <a:ext cx="82832" cy="77196"/>
            </a:xfrm>
            <a:custGeom>
              <a:avLst/>
              <a:gdLst/>
              <a:ahLst/>
              <a:cxnLst/>
              <a:rect l="l" t="t" r="r" b="b"/>
              <a:pathLst>
                <a:path w="82832" h="77196" extrusionOk="0">
                  <a:moveTo>
                    <a:pt x="22999" y="77196"/>
                  </a:moveTo>
                  <a:cubicBezTo>
                    <a:pt x="21475" y="77196"/>
                    <a:pt x="20046" y="76815"/>
                    <a:pt x="18713" y="76149"/>
                  </a:cubicBezTo>
                  <a:cubicBezTo>
                    <a:pt x="16236" y="74910"/>
                    <a:pt x="14427" y="72529"/>
                    <a:pt x="13760" y="69862"/>
                  </a:cubicBezTo>
                  <a:lnTo>
                    <a:pt x="234" y="11664"/>
                  </a:lnTo>
                  <a:cubicBezTo>
                    <a:pt x="-909" y="6521"/>
                    <a:pt x="2235" y="1377"/>
                    <a:pt x="7378" y="234"/>
                  </a:cubicBezTo>
                  <a:cubicBezTo>
                    <a:pt x="12522" y="-909"/>
                    <a:pt x="17665" y="2235"/>
                    <a:pt x="18808" y="7378"/>
                  </a:cubicBezTo>
                  <a:lnTo>
                    <a:pt x="29762" y="54527"/>
                  </a:lnTo>
                  <a:lnTo>
                    <a:pt x="69576" y="37763"/>
                  </a:lnTo>
                  <a:cubicBezTo>
                    <a:pt x="74434" y="35763"/>
                    <a:pt x="79959" y="37953"/>
                    <a:pt x="82054" y="42811"/>
                  </a:cubicBezTo>
                  <a:cubicBezTo>
                    <a:pt x="84150" y="47669"/>
                    <a:pt x="81864" y="53289"/>
                    <a:pt x="77006" y="55289"/>
                  </a:cubicBezTo>
                  <a:lnTo>
                    <a:pt x="26809" y="76530"/>
                  </a:lnTo>
                  <a:cubicBezTo>
                    <a:pt x="25476" y="76911"/>
                    <a:pt x="24237" y="77196"/>
                    <a:pt x="22999" y="7719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3" name="Google Shape;3313;p41"/>
            <p:cNvSpPr/>
            <p:nvPr/>
          </p:nvSpPr>
          <p:spPr>
            <a:xfrm>
              <a:off x="5307042" y="2616614"/>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622" y="73817"/>
                    <a:pt x="9527"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4" name="Google Shape;3314;p41"/>
            <p:cNvSpPr/>
            <p:nvPr/>
          </p:nvSpPr>
          <p:spPr>
            <a:xfrm>
              <a:off x="5301422" y="2874742"/>
              <a:ext cx="78770" cy="73721"/>
            </a:xfrm>
            <a:custGeom>
              <a:avLst/>
              <a:gdLst/>
              <a:ahLst/>
              <a:cxnLst/>
              <a:rect l="l" t="t" r="r" b="b"/>
              <a:pathLst>
                <a:path w="78770" h="73721" extrusionOk="0">
                  <a:moveTo>
                    <a:pt x="9527" y="73722"/>
                  </a:moveTo>
                  <a:cubicBezTo>
                    <a:pt x="4383" y="73722"/>
                    <a:pt x="97" y="69531"/>
                    <a:pt x="2" y="64387"/>
                  </a:cubicBezTo>
                  <a:cubicBezTo>
                    <a:pt x="-94" y="59148"/>
                    <a:pt x="4097" y="54767"/>
                    <a:pt x="9336" y="54672"/>
                  </a:cubicBezTo>
                  <a:lnTo>
                    <a:pt x="57723" y="53719"/>
                  </a:lnTo>
                  <a:lnTo>
                    <a:pt x="49627" y="11333"/>
                  </a:lnTo>
                  <a:cubicBezTo>
                    <a:pt x="48674" y="6189"/>
                    <a:pt x="52008" y="1141"/>
                    <a:pt x="57152" y="189"/>
                  </a:cubicBezTo>
                  <a:cubicBezTo>
                    <a:pt x="62295" y="-859"/>
                    <a:pt x="67343" y="2570"/>
                    <a:pt x="68296" y="7713"/>
                  </a:cubicBezTo>
                  <a:lnTo>
                    <a:pt x="78583" y="61244"/>
                  </a:lnTo>
                  <a:cubicBezTo>
                    <a:pt x="79154" y="64006"/>
                    <a:pt x="78392" y="66864"/>
                    <a:pt x="76678" y="69054"/>
                  </a:cubicBezTo>
                  <a:cubicBezTo>
                    <a:pt x="74868" y="71245"/>
                    <a:pt x="72296" y="72483"/>
                    <a:pt x="69439" y="72579"/>
                  </a:cubicBezTo>
                  <a:lnTo>
                    <a:pt x="9717" y="73722"/>
                  </a:lnTo>
                  <a:cubicBezTo>
                    <a:pt x="9717" y="73722"/>
                    <a:pt x="9622" y="73722"/>
                    <a:pt x="9527" y="73722"/>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5" name="Google Shape;3315;p41"/>
            <p:cNvSpPr/>
            <p:nvPr/>
          </p:nvSpPr>
          <p:spPr>
            <a:xfrm>
              <a:off x="5472777" y="2795520"/>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484" y="6163"/>
                    <a:pt x="51913" y="1115"/>
                    <a:pt x="57056" y="162"/>
                  </a:cubicBezTo>
                  <a:cubicBezTo>
                    <a:pt x="62295"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6" name="Google Shape;3316;p41"/>
            <p:cNvSpPr/>
            <p:nvPr/>
          </p:nvSpPr>
          <p:spPr>
            <a:xfrm>
              <a:off x="5518401" y="2561967"/>
              <a:ext cx="78674" cy="73790"/>
            </a:xfrm>
            <a:custGeom>
              <a:avLst/>
              <a:gdLst/>
              <a:ahLst/>
              <a:cxnLst/>
              <a:rect l="l" t="t" r="r" b="b"/>
              <a:pathLst>
                <a:path w="78674"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487" y="69028"/>
                  </a:cubicBezTo>
                  <a:cubicBezTo>
                    <a:pt x="74678" y="71219"/>
                    <a:pt x="72106" y="72457"/>
                    <a:pt x="69248" y="72552"/>
                  </a:cubicBezTo>
                  <a:lnTo>
                    <a:pt x="9527"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7" name="Google Shape;3317;p41"/>
            <p:cNvSpPr/>
            <p:nvPr/>
          </p:nvSpPr>
          <p:spPr>
            <a:xfrm>
              <a:off x="5682517" y="2703318"/>
              <a:ext cx="78675" cy="73790"/>
            </a:xfrm>
            <a:custGeom>
              <a:avLst/>
              <a:gdLst/>
              <a:ahLst/>
              <a:cxnLst/>
              <a:rect l="l" t="t" r="r" b="b"/>
              <a:pathLst>
                <a:path w="78675" h="73790" extrusionOk="0">
                  <a:moveTo>
                    <a:pt x="9527" y="73791"/>
                  </a:moveTo>
                  <a:cubicBezTo>
                    <a:pt x="4383" y="73791"/>
                    <a:pt x="97" y="69600"/>
                    <a:pt x="2" y="64456"/>
                  </a:cubicBezTo>
                  <a:cubicBezTo>
                    <a:pt x="-94" y="59217"/>
                    <a:pt x="4097" y="54836"/>
                    <a:pt x="9336" y="54741"/>
                  </a:cubicBezTo>
                  <a:lnTo>
                    <a:pt x="57723" y="53788"/>
                  </a:lnTo>
                  <a:lnTo>
                    <a:pt x="49532" y="11307"/>
                  </a:lnTo>
                  <a:cubicBezTo>
                    <a:pt x="48579" y="6163"/>
                    <a:pt x="51913" y="1115"/>
                    <a:pt x="57056" y="162"/>
                  </a:cubicBezTo>
                  <a:cubicBezTo>
                    <a:pt x="62200" y="-790"/>
                    <a:pt x="67248" y="2544"/>
                    <a:pt x="68201" y="7687"/>
                  </a:cubicBezTo>
                  <a:lnTo>
                    <a:pt x="78488" y="61218"/>
                  </a:lnTo>
                  <a:cubicBezTo>
                    <a:pt x="79059" y="63980"/>
                    <a:pt x="78297" y="66837"/>
                    <a:pt x="76583" y="69028"/>
                  </a:cubicBezTo>
                  <a:cubicBezTo>
                    <a:pt x="74868" y="71219"/>
                    <a:pt x="72201" y="72457"/>
                    <a:pt x="69344" y="72552"/>
                  </a:cubicBezTo>
                  <a:lnTo>
                    <a:pt x="9622" y="73695"/>
                  </a:lnTo>
                  <a:cubicBezTo>
                    <a:pt x="9622" y="73791"/>
                    <a:pt x="9527" y="73791"/>
                    <a:pt x="9527" y="7379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8" name="Google Shape;3318;p41"/>
            <p:cNvSpPr/>
            <p:nvPr/>
          </p:nvSpPr>
          <p:spPr>
            <a:xfrm>
              <a:off x="5652609" y="2945512"/>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19" name="Google Shape;3319;p41"/>
            <p:cNvSpPr/>
            <p:nvPr/>
          </p:nvSpPr>
          <p:spPr>
            <a:xfrm>
              <a:off x="5453536" y="3046001"/>
              <a:ext cx="78674" cy="73816"/>
            </a:xfrm>
            <a:custGeom>
              <a:avLst/>
              <a:gdLst/>
              <a:ahLst/>
              <a:cxnLst/>
              <a:rect l="l" t="t" r="r" b="b"/>
              <a:pathLst>
                <a:path w="78674" h="73816" extrusionOk="0">
                  <a:moveTo>
                    <a:pt x="9527" y="73817"/>
                  </a:moveTo>
                  <a:cubicBezTo>
                    <a:pt x="4383" y="73817"/>
                    <a:pt x="97" y="69626"/>
                    <a:pt x="2" y="64482"/>
                  </a:cubicBezTo>
                  <a:cubicBezTo>
                    <a:pt x="-94" y="59244"/>
                    <a:pt x="4097" y="54862"/>
                    <a:pt x="9336" y="54767"/>
                  </a:cubicBezTo>
                  <a:lnTo>
                    <a:pt x="57723" y="53814"/>
                  </a:lnTo>
                  <a:lnTo>
                    <a:pt x="49532" y="11333"/>
                  </a:lnTo>
                  <a:cubicBezTo>
                    <a:pt x="48579" y="6189"/>
                    <a:pt x="51913" y="1141"/>
                    <a:pt x="57056" y="189"/>
                  </a:cubicBezTo>
                  <a:cubicBezTo>
                    <a:pt x="62200" y="-859"/>
                    <a:pt x="67248" y="2570"/>
                    <a:pt x="68201" y="7713"/>
                  </a:cubicBezTo>
                  <a:lnTo>
                    <a:pt x="78488" y="61244"/>
                  </a:lnTo>
                  <a:cubicBezTo>
                    <a:pt x="79059" y="64006"/>
                    <a:pt x="78297" y="66864"/>
                    <a:pt x="76487" y="69054"/>
                  </a:cubicBezTo>
                  <a:cubicBezTo>
                    <a:pt x="74678" y="71245"/>
                    <a:pt x="72106" y="72483"/>
                    <a:pt x="69248" y="72579"/>
                  </a:cubicBezTo>
                  <a:lnTo>
                    <a:pt x="9527" y="73722"/>
                  </a:lnTo>
                  <a:cubicBezTo>
                    <a:pt x="9717" y="73817"/>
                    <a:pt x="9622" y="73817"/>
                    <a:pt x="9527" y="73817"/>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0" name="Google Shape;3320;p41"/>
            <p:cNvSpPr/>
            <p:nvPr/>
          </p:nvSpPr>
          <p:spPr>
            <a:xfrm>
              <a:off x="6642686" y="3529175"/>
              <a:ext cx="73511" cy="81370"/>
            </a:xfrm>
            <a:custGeom>
              <a:avLst/>
              <a:gdLst/>
              <a:ahLst/>
              <a:cxnLst/>
              <a:rect l="l" t="t" r="r" b="b"/>
              <a:pathLst>
                <a:path w="73511" h="81370" extrusionOk="0">
                  <a:moveTo>
                    <a:pt x="63865" y="81371"/>
                  </a:moveTo>
                  <a:cubicBezTo>
                    <a:pt x="63580" y="81371"/>
                    <a:pt x="63389" y="81371"/>
                    <a:pt x="63103" y="81371"/>
                  </a:cubicBezTo>
                  <a:lnTo>
                    <a:pt x="8716" y="76894"/>
                  </a:lnTo>
                  <a:cubicBezTo>
                    <a:pt x="5953" y="76703"/>
                    <a:pt x="3382" y="75179"/>
                    <a:pt x="1762" y="72893"/>
                  </a:cubicBezTo>
                  <a:cubicBezTo>
                    <a:pt x="143" y="70607"/>
                    <a:pt x="-428" y="67750"/>
                    <a:pt x="333" y="64988"/>
                  </a:cubicBezTo>
                  <a:lnTo>
                    <a:pt x="15288" y="7171"/>
                  </a:lnTo>
                  <a:cubicBezTo>
                    <a:pt x="16621" y="2027"/>
                    <a:pt x="21765" y="-1021"/>
                    <a:pt x="26908" y="313"/>
                  </a:cubicBezTo>
                  <a:cubicBezTo>
                    <a:pt x="32052" y="1646"/>
                    <a:pt x="35100" y="6790"/>
                    <a:pt x="33766" y="11933"/>
                  </a:cubicBezTo>
                  <a:lnTo>
                    <a:pt x="21670" y="58796"/>
                  </a:lnTo>
                  <a:lnTo>
                    <a:pt x="64723" y="62321"/>
                  </a:lnTo>
                  <a:cubicBezTo>
                    <a:pt x="69961" y="62702"/>
                    <a:pt x="73867" y="67369"/>
                    <a:pt x="73486" y="72608"/>
                  </a:cubicBezTo>
                  <a:cubicBezTo>
                    <a:pt x="72914" y="77561"/>
                    <a:pt x="68723" y="81371"/>
                    <a:pt x="63865" y="81371"/>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1" name="Google Shape;3321;p41"/>
            <p:cNvSpPr/>
            <p:nvPr/>
          </p:nvSpPr>
          <p:spPr>
            <a:xfrm>
              <a:off x="6428972" y="3530320"/>
              <a:ext cx="73229" cy="78606"/>
            </a:xfrm>
            <a:custGeom>
              <a:avLst/>
              <a:gdLst/>
              <a:ahLst/>
              <a:cxnLst/>
              <a:rect l="l" t="t" r="r" b="b"/>
              <a:pathLst>
                <a:path w="73229" h="78606" extrusionOk="0">
                  <a:moveTo>
                    <a:pt x="9546" y="78606"/>
                  </a:moveTo>
                  <a:cubicBezTo>
                    <a:pt x="7069" y="78606"/>
                    <a:pt x="4688" y="77654"/>
                    <a:pt x="2973" y="75939"/>
                  </a:cubicBezTo>
                  <a:cubicBezTo>
                    <a:pt x="973" y="74034"/>
                    <a:pt x="-170" y="71272"/>
                    <a:pt x="21" y="68415"/>
                  </a:cubicBezTo>
                  <a:lnTo>
                    <a:pt x="3926" y="8883"/>
                  </a:lnTo>
                  <a:cubicBezTo>
                    <a:pt x="4307" y="3645"/>
                    <a:pt x="8784" y="-356"/>
                    <a:pt x="14022" y="25"/>
                  </a:cubicBezTo>
                  <a:cubicBezTo>
                    <a:pt x="19261" y="406"/>
                    <a:pt x="23262" y="4883"/>
                    <a:pt x="22881" y="10122"/>
                  </a:cubicBezTo>
                  <a:lnTo>
                    <a:pt x="19737" y="58413"/>
                  </a:lnTo>
                  <a:lnTo>
                    <a:pt x="62695" y="53841"/>
                  </a:lnTo>
                  <a:cubicBezTo>
                    <a:pt x="68029" y="53365"/>
                    <a:pt x="72601" y="57080"/>
                    <a:pt x="73173" y="62319"/>
                  </a:cubicBezTo>
                  <a:cubicBezTo>
                    <a:pt x="73744" y="67557"/>
                    <a:pt x="69934" y="72225"/>
                    <a:pt x="64695" y="72796"/>
                  </a:cubicBezTo>
                  <a:lnTo>
                    <a:pt x="10498" y="78511"/>
                  </a:lnTo>
                  <a:cubicBezTo>
                    <a:pt x="10212" y="78606"/>
                    <a:pt x="9927" y="78606"/>
                    <a:pt x="9546" y="78606"/>
                  </a:cubicBezTo>
                  <a:close/>
                </a:path>
              </a:pathLst>
            </a:custGeom>
            <a:solidFill>
              <a:srgbClr val="9DBD4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2" name="Google Shape;3322;p41"/>
            <p:cNvSpPr/>
            <p:nvPr/>
          </p:nvSpPr>
          <p:spPr>
            <a:xfrm>
              <a:off x="6243034" y="3642875"/>
              <a:ext cx="73429" cy="61587"/>
            </a:xfrm>
            <a:custGeom>
              <a:avLst/>
              <a:gdLst/>
              <a:ahLst/>
              <a:cxnLst/>
              <a:rect l="l" t="t" r="r" b="b"/>
              <a:pathLst>
                <a:path w="73429" h="61587" extrusionOk="0">
                  <a:moveTo>
                    <a:pt x="42798" y="61587"/>
                  </a:moveTo>
                  <a:cubicBezTo>
                    <a:pt x="40131" y="61587"/>
                    <a:pt x="37560" y="60444"/>
                    <a:pt x="35750" y="58539"/>
                  </a:cubicBezTo>
                  <a:lnTo>
                    <a:pt x="2508" y="22344"/>
                  </a:lnTo>
                  <a:cubicBezTo>
                    <a:pt x="-1017" y="18439"/>
                    <a:pt x="-826" y="12438"/>
                    <a:pt x="3079" y="8914"/>
                  </a:cubicBezTo>
                  <a:cubicBezTo>
                    <a:pt x="6984" y="5390"/>
                    <a:pt x="12985" y="5580"/>
                    <a:pt x="16509" y="9485"/>
                  </a:cubicBezTo>
                  <a:lnTo>
                    <a:pt x="40322" y="35489"/>
                  </a:lnTo>
                  <a:lnTo>
                    <a:pt x="55371" y="5294"/>
                  </a:lnTo>
                  <a:cubicBezTo>
                    <a:pt x="57753" y="627"/>
                    <a:pt x="63372" y="-1373"/>
                    <a:pt x="68135" y="1008"/>
                  </a:cubicBezTo>
                  <a:cubicBezTo>
                    <a:pt x="72802" y="3389"/>
                    <a:pt x="74802" y="9104"/>
                    <a:pt x="72421" y="13772"/>
                  </a:cubicBezTo>
                  <a:lnTo>
                    <a:pt x="51276" y="56444"/>
                  </a:lnTo>
                  <a:cubicBezTo>
                    <a:pt x="49847" y="59206"/>
                    <a:pt x="47180" y="61206"/>
                    <a:pt x="44132" y="61587"/>
                  </a:cubicBezTo>
                  <a:cubicBezTo>
                    <a:pt x="43656" y="61492"/>
                    <a:pt x="43179" y="61587"/>
                    <a:pt x="42798" y="6158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3" name="Google Shape;3323;p41"/>
            <p:cNvSpPr/>
            <p:nvPr/>
          </p:nvSpPr>
          <p:spPr>
            <a:xfrm>
              <a:off x="6073750" y="3804768"/>
              <a:ext cx="70248" cy="70097"/>
            </a:xfrm>
            <a:custGeom>
              <a:avLst/>
              <a:gdLst/>
              <a:ahLst/>
              <a:cxnLst/>
              <a:rect l="l" t="t" r="r" b="b"/>
              <a:pathLst>
                <a:path w="70248" h="70097" extrusionOk="0">
                  <a:moveTo>
                    <a:pt x="36156" y="70097"/>
                  </a:moveTo>
                  <a:cubicBezTo>
                    <a:pt x="33012" y="70097"/>
                    <a:pt x="30155" y="68573"/>
                    <a:pt x="28345" y="66001"/>
                  </a:cubicBezTo>
                  <a:lnTo>
                    <a:pt x="1675" y="27520"/>
                  </a:lnTo>
                  <a:cubicBezTo>
                    <a:pt x="-1278" y="23234"/>
                    <a:pt x="-230" y="17233"/>
                    <a:pt x="4056" y="14281"/>
                  </a:cubicBezTo>
                  <a:cubicBezTo>
                    <a:pt x="8343" y="11233"/>
                    <a:pt x="14343" y="12376"/>
                    <a:pt x="17296" y="16662"/>
                  </a:cubicBezTo>
                  <a:lnTo>
                    <a:pt x="34632" y="41713"/>
                  </a:lnTo>
                  <a:lnTo>
                    <a:pt x="52158" y="5422"/>
                  </a:lnTo>
                  <a:cubicBezTo>
                    <a:pt x="54444" y="660"/>
                    <a:pt x="60063" y="-1340"/>
                    <a:pt x="64826" y="946"/>
                  </a:cubicBezTo>
                  <a:cubicBezTo>
                    <a:pt x="69588" y="3232"/>
                    <a:pt x="71589" y="8947"/>
                    <a:pt x="69303" y="13709"/>
                  </a:cubicBezTo>
                  <a:lnTo>
                    <a:pt x="44728" y="64668"/>
                  </a:lnTo>
                  <a:cubicBezTo>
                    <a:pt x="43299" y="67716"/>
                    <a:pt x="40251" y="69716"/>
                    <a:pt x="36918" y="70002"/>
                  </a:cubicBezTo>
                  <a:cubicBezTo>
                    <a:pt x="36632" y="70097"/>
                    <a:pt x="36441" y="70097"/>
                    <a:pt x="36156" y="70097"/>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4" name="Google Shape;3324;p41"/>
            <p:cNvSpPr/>
            <p:nvPr/>
          </p:nvSpPr>
          <p:spPr>
            <a:xfrm>
              <a:off x="6070771" y="4135639"/>
              <a:ext cx="60008" cy="67838"/>
            </a:xfrm>
            <a:custGeom>
              <a:avLst/>
              <a:gdLst/>
              <a:ahLst/>
              <a:cxnLst/>
              <a:rect l="l" t="t" r="r" b="b"/>
              <a:pathLst>
                <a:path w="60008" h="67838" extrusionOk="0">
                  <a:moveTo>
                    <a:pt x="23704" y="67839"/>
                  </a:moveTo>
                  <a:cubicBezTo>
                    <a:pt x="23228" y="67839"/>
                    <a:pt x="22751" y="67839"/>
                    <a:pt x="22275" y="67744"/>
                  </a:cubicBezTo>
                  <a:cubicBezTo>
                    <a:pt x="18560" y="67172"/>
                    <a:pt x="15608" y="64600"/>
                    <a:pt x="14560" y="60981"/>
                  </a:cubicBezTo>
                  <a:lnTo>
                    <a:pt x="368" y="12213"/>
                  </a:lnTo>
                  <a:cubicBezTo>
                    <a:pt x="-1061" y="7164"/>
                    <a:pt x="1796" y="1926"/>
                    <a:pt x="6845" y="402"/>
                  </a:cubicBezTo>
                  <a:cubicBezTo>
                    <a:pt x="11893" y="-1122"/>
                    <a:pt x="17227" y="1831"/>
                    <a:pt x="18656" y="6879"/>
                  </a:cubicBezTo>
                  <a:lnTo>
                    <a:pt x="27038" y="35739"/>
                  </a:lnTo>
                  <a:lnTo>
                    <a:pt x="42563" y="11927"/>
                  </a:lnTo>
                  <a:cubicBezTo>
                    <a:pt x="45421" y="7545"/>
                    <a:pt x="51326" y="6307"/>
                    <a:pt x="55708" y="9165"/>
                  </a:cubicBezTo>
                  <a:cubicBezTo>
                    <a:pt x="60089" y="12022"/>
                    <a:pt x="61328" y="17928"/>
                    <a:pt x="58470" y="22309"/>
                  </a:cubicBezTo>
                  <a:lnTo>
                    <a:pt x="31610" y="63457"/>
                  </a:lnTo>
                  <a:cubicBezTo>
                    <a:pt x="29895" y="66219"/>
                    <a:pt x="26942" y="67839"/>
                    <a:pt x="23704" y="67839"/>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5" name="Google Shape;3325;p41"/>
            <p:cNvSpPr/>
            <p:nvPr/>
          </p:nvSpPr>
          <p:spPr>
            <a:xfrm>
              <a:off x="5891243" y="3983967"/>
              <a:ext cx="79697" cy="71682"/>
            </a:xfrm>
            <a:custGeom>
              <a:avLst/>
              <a:gdLst/>
              <a:ahLst/>
              <a:cxnLst/>
              <a:rect l="l" t="t" r="r" b="b"/>
              <a:pathLst>
                <a:path w="79697" h="71682" extrusionOk="0">
                  <a:moveTo>
                    <a:pt x="48546" y="71492"/>
                  </a:moveTo>
                  <a:cubicBezTo>
                    <a:pt x="45498" y="71492"/>
                    <a:pt x="42736" y="70063"/>
                    <a:pt x="40926" y="67682"/>
                  </a:cubicBezTo>
                  <a:lnTo>
                    <a:pt x="1874" y="15199"/>
                  </a:lnTo>
                  <a:cubicBezTo>
                    <a:pt x="-1174" y="11104"/>
                    <a:pt x="-412" y="5389"/>
                    <a:pt x="3493" y="2150"/>
                  </a:cubicBezTo>
                  <a:cubicBezTo>
                    <a:pt x="7398" y="-1088"/>
                    <a:pt x="13209" y="-612"/>
                    <a:pt x="16638" y="3198"/>
                  </a:cubicBezTo>
                  <a:lnTo>
                    <a:pt x="26163" y="13866"/>
                  </a:lnTo>
                  <a:cubicBezTo>
                    <a:pt x="27496" y="15390"/>
                    <a:pt x="28258" y="17200"/>
                    <a:pt x="28544" y="19105"/>
                  </a:cubicBezTo>
                  <a:lnTo>
                    <a:pt x="47689" y="44917"/>
                  </a:lnTo>
                  <a:lnTo>
                    <a:pt x="61977" y="20724"/>
                  </a:lnTo>
                  <a:cubicBezTo>
                    <a:pt x="64644" y="16152"/>
                    <a:pt x="70454" y="14723"/>
                    <a:pt x="75026" y="17390"/>
                  </a:cubicBezTo>
                  <a:cubicBezTo>
                    <a:pt x="79598" y="20057"/>
                    <a:pt x="81027" y="25867"/>
                    <a:pt x="78360" y="30439"/>
                  </a:cubicBezTo>
                  <a:lnTo>
                    <a:pt x="56738" y="67015"/>
                  </a:lnTo>
                  <a:cubicBezTo>
                    <a:pt x="55119" y="69778"/>
                    <a:pt x="52261" y="71492"/>
                    <a:pt x="49023" y="71683"/>
                  </a:cubicBezTo>
                  <a:cubicBezTo>
                    <a:pt x="48832" y="71492"/>
                    <a:pt x="48737" y="71492"/>
                    <a:pt x="48546" y="71492"/>
                  </a:cubicBezTo>
                  <a:close/>
                </a:path>
              </a:pathLst>
            </a:custGeom>
            <a:solidFill>
              <a:srgbClr val="76903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6" name="Google Shape;3326;p41"/>
            <p:cNvSpPr/>
            <p:nvPr/>
          </p:nvSpPr>
          <p:spPr>
            <a:xfrm>
              <a:off x="5913510" y="2763095"/>
              <a:ext cx="197580" cy="138551"/>
            </a:xfrm>
            <a:custGeom>
              <a:avLst/>
              <a:gdLst/>
              <a:ahLst/>
              <a:cxnLst/>
              <a:rect l="l" t="t" r="r" b="b"/>
              <a:pathLst>
                <a:path w="197580" h="138551" extrusionOk="0">
                  <a:moveTo>
                    <a:pt x="98002" y="3345"/>
                  </a:moveTo>
                  <a:cubicBezTo>
                    <a:pt x="91811" y="107"/>
                    <a:pt x="84858" y="-1036"/>
                    <a:pt x="78190" y="1059"/>
                  </a:cubicBezTo>
                  <a:cubicBezTo>
                    <a:pt x="65903" y="4965"/>
                    <a:pt x="58855" y="18490"/>
                    <a:pt x="58474" y="31349"/>
                  </a:cubicBezTo>
                  <a:cubicBezTo>
                    <a:pt x="58093" y="44208"/>
                    <a:pt x="63141" y="56495"/>
                    <a:pt x="68189" y="68306"/>
                  </a:cubicBezTo>
                  <a:cubicBezTo>
                    <a:pt x="63998" y="56495"/>
                    <a:pt x="59426" y="44398"/>
                    <a:pt x="50758" y="35349"/>
                  </a:cubicBezTo>
                  <a:cubicBezTo>
                    <a:pt x="38947" y="23062"/>
                    <a:pt x="17707" y="17823"/>
                    <a:pt x="5610" y="35445"/>
                  </a:cubicBezTo>
                  <a:cubicBezTo>
                    <a:pt x="-867" y="44874"/>
                    <a:pt x="-1343" y="57162"/>
                    <a:pt x="2181" y="68020"/>
                  </a:cubicBezTo>
                  <a:cubicBezTo>
                    <a:pt x="11039" y="95738"/>
                    <a:pt x="19993" y="130504"/>
                    <a:pt x="63427" y="137838"/>
                  </a:cubicBezTo>
                  <a:cubicBezTo>
                    <a:pt x="119529" y="139934"/>
                    <a:pt x="177346" y="140410"/>
                    <a:pt x="193729" y="94404"/>
                  </a:cubicBezTo>
                  <a:cubicBezTo>
                    <a:pt x="199634" y="77831"/>
                    <a:pt x="199063" y="58495"/>
                    <a:pt x="189823" y="43446"/>
                  </a:cubicBezTo>
                  <a:cubicBezTo>
                    <a:pt x="180584" y="28491"/>
                    <a:pt x="161915" y="19062"/>
                    <a:pt x="144770" y="22967"/>
                  </a:cubicBezTo>
                  <a:cubicBezTo>
                    <a:pt x="127625" y="26872"/>
                    <a:pt x="114385" y="45351"/>
                    <a:pt x="118386" y="62496"/>
                  </a:cubicBezTo>
                  <a:cubicBezTo>
                    <a:pt x="119815" y="48018"/>
                    <a:pt x="120196" y="32682"/>
                    <a:pt x="113814" y="19538"/>
                  </a:cubicBezTo>
                  <a:cubicBezTo>
                    <a:pt x="110480" y="12775"/>
                    <a:pt x="104670" y="6870"/>
                    <a:pt x="98002" y="33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7" name="Google Shape;3327;p41"/>
            <p:cNvSpPr/>
            <p:nvPr/>
          </p:nvSpPr>
          <p:spPr>
            <a:xfrm>
              <a:off x="6824162" y="2990896"/>
              <a:ext cx="147430" cy="129462"/>
            </a:xfrm>
            <a:custGeom>
              <a:avLst/>
              <a:gdLst/>
              <a:ahLst/>
              <a:cxnLst/>
              <a:rect l="l" t="t" r="r" b="b"/>
              <a:pathLst>
                <a:path w="147430" h="129462" extrusionOk="0">
                  <a:moveTo>
                    <a:pt x="97654" y="15479"/>
                  </a:moveTo>
                  <a:cubicBezTo>
                    <a:pt x="94511" y="10812"/>
                    <a:pt x="89939" y="7288"/>
                    <a:pt x="84415" y="6145"/>
                  </a:cubicBezTo>
                  <a:cubicBezTo>
                    <a:pt x="74223" y="4144"/>
                    <a:pt x="63841" y="11002"/>
                    <a:pt x="58602" y="20051"/>
                  </a:cubicBezTo>
                  <a:cubicBezTo>
                    <a:pt x="53363" y="29100"/>
                    <a:pt x="52125" y="39768"/>
                    <a:pt x="51173" y="50150"/>
                  </a:cubicBezTo>
                  <a:cubicBezTo>
                    <a:pt x="52792" y="40149"/>
                    <a:pt x="54220" y="29767"/>
                    <a:pt x="51553" y="19956"/>
                  </a:cubicBezTo>
                  <a:cubicBezTo>
                    <a:pt x="47934" y="6621"/>
                    <a:pt x="34790" y="-5381"/>
                    <a:pt x="19359" y="2525"/>
                  </a:cubicBezTo>
                  <a:cubicBezTo>
                    <a:pt x="11072" y="6716"/>
                    <a:pt x="6024" y="15289"/>
                    <a:pt x="4214" y="24433"/>
                  </a:cubicBezTo>
                  <a:cubicBezTo>
                    <a:pt x="-263" y="47578"/>
                    <a:pt x="-7311" y="75868"/>
                    <a:pt x="20692" y="97966"/>
                  </a:cubicBezTo>
                  <a:cubicBezTo>
                    <a:pt x="59840" y="121302"/>
                    <a:pt x="100798" y="143971"/>
                    <a:pt x="130325" y="117682"/>
                  </a:cubicBezTo>
                  <a:cubicBezTo>
                    <a:pt x="140993" y="108157"/>
                    <a:pt x="148137" y="94156"/>
                    <a:pt x="147375" y="79868"/>
                  </a:cubicBezTo>
                  <a:cubicBezTo>
                    <a:pt x="146613" y="65581"/>
                    <a:pt x="136993" y="51674"/>
                    <a:pt x="123277" y="47769"/>
                  </a:cubicBezTo>
                  <a:cubicBezTo>
                    <a:pt x="109561" y="43864"/>
                    <a:pt x="92892" y="51865"/>
                    <a:pt x="89177" y="65676"/>
                  </a:cubicBezTo>
                  <a:cubicBezTo>
                    <a:pt x="95845" y="55865"/>
                    <a:pt x="102036" y="45197"/>
                    <a:pt x="102608" y="33291"/>
                  </a:cubicBezTo>
                  <a:cubicBezTo>
                    <a:pt x="102893" y="27004"/>
                    <a:pt x="101083" y="20623"/>
                    <a:pt x="97654" y="15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sp>
          <p:nvSpPr>
            <p:cNvPr id="3328" name="Google Shape;3328;p41"/>
            <p:cNvSpPr/>
            <p:nvPr/>
          </p:nvSpPr>
          <p:spPr>
            <a:xfrm>
              <a:off x="5224498" y="2514610"/>
              <a:ext cx="133010" cy="138675"/>
            </a:xfrm>
            <a:custGeom>
              <a:avLst/>
              <a:gdLst/>
              <a:ahLst/>
              <a:cxnLst/>
              <a:rect l="l" t="t" r="r" b="b"/>
              <a:pathLst>
                <a:path w="133010" h="138675" extrusionOk="0">
                  <a:moveTo>
                    <a:pt x="29491" y="29327"/>
                  </a:moveTo>
                  <a:cubicBezTo>
                    <a:pt x="31110" y="24279"/>
                    <a:pt x="34348" y="19992"/>
                    <a:pt x="39206" y="17802"/>
                  </a:cubicBezTo>
                  <a:cubicBezTo>
                    <a:pt x="48160" y="13801"/>
                    <a:pt x="59590" y="18183"/>
                    <a:pt x="66829" y="25612"/>
                  </a:cubicBezTo>
                  <a:cubicBezTo>
                    <a:pt x="74068" y="33042"/>
                    <a:pt x="78163" y="42852"/>
                    <a:pt x="81878" y="52568"/>
                  </a:cubicBezTo>
                  <a:cubicBezTo>
                    <a:pt x="77687" y="43424"/>
                    <a:pt x="73496" y="33899"/>
                    <a:pt x="73306" y="23993"/>
                  </a:cubicBezTo>
                  <a:cubicBezTo>
                    <a:pt x="73020" y="10658"/>
                    <a:pt x="81973" y="-3439"/>
                    <a:pt x="98356" y="752"/>
                  </a:cubicBezTo>
                  <a:cubicBezTo>
                    <a:pt x="107215" y="3038"/>
                    <a:pt x="114168" y="9991"/>
                    <a:pt x="118264" y="18278"/>
                  </a:cubicBezTo>
                  <a:cubicBezTo>
                    <a:pt x="128646" y="39328"/>
                    <a:pt x="142933" y="64474"/>
                    <a:pt x="123026" y="91335"/>
                  </a:cubicBezTo>
                  <a:cubicBezTo>
                    <a:pt x="93118" y="121529"/>
                    <a:pt x="61399" y="151628"/>
                    <a:pt x="26824" y="132864"/>
                  </a:cubicBezTo>
                  <a:cubicBezTo>
                    <a:pt x="14441" y="126101"/>
                    <a:pt x="4059" y="114290"/>
                    <a:pt x="916" y="100669"/>
                  </a:cubicBezTo>
                  <a:cubicBezTo>
                    <a:pt x="-2228" y="87048"/>
                    <a:pt x="2821" y="71808"/>
                    <a:pt x="14536" y="65236"/>
                  </a:cubicBezTo>
                  <a:cubicBezTo>
                    <a:pt x="26252" y="58664"/>
                    <a:pt x="43778" y="62760"/>
                    <a:pt x="51017" y="75047"/>
                  </a:cubicBezTo>
                  <a:cubicBezTo>
                    <a:pt x="42159" y="67141"/>
                    <a:pt x="33396" y="58188"/>
                    <a:pt x="29681" y="47139"/>
                  </a:cubicBezTo>
                  <a:cubicBezTo>
                    <a:pt x="27776" y="41424"/>
                    <a:pt x="27681" y="34851"/>
                    <a:pt x="29491" y="293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Calibri"/>
                <a:ea typeface="Calibri"/>
                <a:cs typeface="Calibri"/>
                <a:sym typeface="Calibri"/>
              </a:endParaRPr>
            </a:p>
          </p:txBody>
        </p:sp>
      </p:grpSp>
    </p:spTree>
    <p:extLst>
      <p:ext uri="{BB962C8B-B14F-4D97-AF65-F5344CB8AC3E}">
        <p14:creationId xmlns:p14="http://schemas.microsoft.com/office/powerpoint/2010/main" val="2395396872"/>
      </p:ext>
    </p:extLst>
  </p:cSld>
  <p:clrMapOvr>
    <a:masterClrMapping/>
  </p:clrMapOvr>
</p:sld>
</file>

<file path=ppt/theme/theme1.xml><?xml version="1.0" encoding="utf-8"?>
<a:theme xmlns:a="http://schemas.openxmlformats.org/drawingml/2006/main" name="SlidesMania">
  <a:themeElements>
    <a:clrScheme name="Simple Light">
      <a:dk1>
        <a:srgbClr val="7C7A74"/>
      </a:dk1>
      <a:lt1>
        <a:srgbClr val="F6EFE2"/>
      </a:lt1>
      <a:dk2>
        <a:srgbClr val="434343"/>
      </a:dk2>
      <a:lt2>
        <a:srgbClr val="FFE599"/>
      </a:lt2>
      <a:accent1>
        <a:srgbClr val="84A335"/>
      </a:accent1>
      <a:accent2>
        <a:srgbClr val="FFCB25"/>
      </a:accent2>
      <a:accent3>
        <a:srgbClr val="FEFEFE"/>
      </a:accent3>
      <a:accent4>
        <a:srgbClr val="F2C200"/>
      </a:accent4>
      <a:accent5>
        <a:srgbClr val="8FAF3F"/>
      </a:accent5>
      <a:accent6>
        <a:srgbClr val="000000"/>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543</TotalTime>
  <Words>1261</Words>
  <Application>Microsoft Office PowerPoint</Application>
  <PresentationFormat>Widescreen</PresentationFormat>
  <Paragraphs>350</Paragraphs>
  <Slides>55</Slides>
  <Notes>45</Notes>
  <HiddenSlides>0</HiddenSlides>
  <MMClips>1</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55</vt:i4>
      </vt:variant>
    </vt:vector>
  </HeadingPairs>
  <TitlesOfParts>
    <vt:vector size="72" baseType="lpstr">
      <vt:lpstr>Homemade Apple</vt:lpstr>
      <vt:lpstr>Poppins</vt:lpstr>
      <vt:lpstr>Ribeye</vt:lpstr>
      <vt:lpstr>Griffy</vt:lpstr>
      <vt:lpstr>Tahoma</vt:lpstr>
      <vt:lpstr>Times New Roman</vt:lpstr>
      <vt:lpstr>Arial Black</vt:lpstr>
      <vt:lpstr>Calibri</vt:lpstr>
      <vt:lpstr>Darker Grotesque SemiBold</vt:lpstr>
      <vt:lpstr>.VnCooper</vt:lpstr>
      <vt:lpstr>Darker Grotesque;600</vt:lpstr>
      <vt:lpstr>Arial</vt:lpstr>
      <vt:lpstr>Aldrich</vt:lpstr>
      <vt:lpstr>Barlow Condensed</vt:lpstr>
      <vt:lpstr>Abril Fatface</vt:lpstr>
      <vt:lpstr>SlidesMania</vt:lpstr>
      <vt:lpstr>Office Theme</vt:lpstr>
      <vt:lpstr>Warm Up</vt:lpstr>
      <vt:lpstr>Unit 3 What day is it today?</vt:lpstr>
      <vt:lpstr>Here is what you are going to learn in this lesson!</vt:lpstr>
      <vt:lpstr>New words</vt:lpstr>
      <vt:lpstr>Go to school</vt:lpstr>
      <vt:lpstr>Go to the zoo</vt:lpstr>
      <vt:lpstr>Go swimming</vt:lpstr>
      <vt:lpstr>Visit grandparents</vt:lpstr>
      <vt:lpstr>Visit friends</vt:lpstr>
      <vt:lpstr>Play the guitar</vt:lpstr>
      <vt:lpstr>Play the piano</vt:lpstr>
      <vt:lpstr>Watch TV</vt:lpstr>
      <vt:lpstr>Listen to music</vt:lpstr>
      <vt:lpstr>Vocabulary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Model sentence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Practice</vt:lpstr>
      <vt:lpstr>PowerPoint Presentation</vt:lpstr>
      <vt:lpstr>PowerPoint Presentation</vt:lpstr>
      <vt:lpstr>Homework</vt:lpstr>
      <vt:lpstr>Friday, September 30th 2022 Unit 3: What day is it today? Lesson 2</vt:lpstr>
      <vt:lpstr>MINI TEST UNIT 3- LESSON 2</vt:lpstr>
      <vt:lpstr>PowerPoint Presentation</vt:lpstr>
      <vt:lpstr>Did you know?</vt:lpstr>
      <vt:lpstr>Clearly, animals know more than we think, and think a great deal more than we know.</vt:lpstr>
      <vt:lpstr>Sometimes it only takes one image...</vt:lpstr>
      <vt:lpstr>And the bigger the better</vt:lpstr>
      <vt:lpstr>This is an editable world map.</vt:lpstr>
      <vt:lpstr>Thank you!</vt:lpstr>
      <vt:lpstr>Monday May 24th.</vt:lpstr>
      <vt:lpstr>The Llama lesson.</vt:lpstr>
      <vt:lpstr>What is the name of your llama?</vt:lpstr>
      <vt:lpstr>PowerPoint Presentation</vt:lpstr>
      <vt:lpstr>Credits.</vt:lpstr>
      <vt:lpstr>Editable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3 What day is it today?</dc:title>
  <dc:creator>HP</dc:creator>
  <cp:lastModifiedBy>Ngọc Khuê Nguyễn</cp:lastModifiedBy>
  <cp:revision>12</cp:revision>
  <dcterms:modified xsi:type="dcterms:W3CDTF">2022-09-30T12:59:47Z</dcterms:modified>
</cp:coreProperties>
</file>